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Lst>
  <p:sldIdLst>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 id="281" r:id="rId30"/>
    <p:sldId id="282" r:id="rId31"/>
    <p:sldId id="283" r:id="rId32"/>
    <p:sldId id="284" r:id="rId33"/>
    <p:sldId id="285" r:id="rId34"/>
    <p:sldId id="286" r:id="rId35"/>
    <p:sldId id="287" r:id="rId36"/>
    <p:sldId id="288" r:id="rId37"/>
    <p:sldId id="289" r:id="rId38"/>
    <p:sldId id="290" r:id="rId39"/>
    <p:sldId id="291" r:id="rId40"/>
    <p:sldId id="292" r:id="rId41"/>
    <p:sldId id="293" r:id="rId42"/>
    <p:sldId id="294" r:id="rId43"/>
    <p:sldId id="295" r:id="rId44"/>
    <p:sldId id="296" r:id="rId45"/>
    <p:sldId id="297" r:id="rId46"/>
    <p:sldId id="298" r:id="rId47"/>
    <p:sldId id="299" r:id="rId48"/>
    <p:sldId id="300" r:id="rId49"/>
    <p:sldId id="301" r:id="rId50"/>
    <p:sldId id="302" r:id="rId51"/>
    <p:sldId id="303" r:id="rId52"/>
    <p:sldId id="304" r:id="rId53"/>
    <p:sldId id="305" r:id="rId54"/>
    <p:sldId id="306" r:id="rId5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3864"/>
    <a:srgbClr val="15608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BBEDE7F-9734-419C-ADEB-8159F2185F5E}" v="19" dt="2024-07-07T13:52:56.982"/>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94660"/>
  </p:normalViewPr>
  <p:slideViewPr>
    <p:cSldViewPr snapToGrid="0">
      <p:cViewPr varScale="1">
        <p:scale>
          <a:sx n="105" d="100"/>
          <a:sy n="105" d="100"/>
        </p:scale>
        <p:origin x="834" y="9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slide" Target="slides/slide42.xml"/><Relationship Id="rId50" Type="http://schemas.openxmlformats.org/officeDocument/2006/relationships/slide" Target="slides/slide45.xml"/><Relationship Id="rId55" Type="http://schemas.openxmlformats.org/officeDocument/2006/relationships/slide" Target="slides/slide50.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theme" Target="theme/theme1.xml"/><Relationship Id="rId5" Type="http://schemas.openxmlformats.org/officeDocument/2006/relationships/slideMaster" Target="slideMasters/slideMaster1.xml"/><Relationship Id="rId19" Type="http://schemas.openxmlformats.org/officeDocument/2006/relationships/slide" Target="slides/slide14.xml"/><Relationship Id="rId4" Type="http://schemas.openxmlformats.org/officeDocument/2006/relationships/customXml" Target="../customXml/item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presProps" Target="presProps.xml"/><Relationship Id="rId8" Type="http://schemas.openxmlformats.org/officeDocument/2006/relationships/slide" Target="slides/slide3.xml"/><Relationship Id="rId51" Type="http://schemas.openxmlformats.org/officeDocument/2006/relationships/slide" Target="slides/slide46.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tableStyles" Target="tableStyles.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viewProps" Target="viewProps.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microsoft.com/office/2015/10/relationships/revisionInfo" Target="revisionInfo.xml"/></Relationships>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6.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7.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8.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9.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15.xml.rels><?xml version="1.0" encoding="UTF-8" standalone="yes"?>
<Relationships xmlns="http://schemas.openxmlformats.org/package/2006/relationships"><Relationship Id="rId8" Type="http://schemas.openxmlformats.org/officeDocument/2006/relationships/image" Target="../media/image1.emf"/><Relationship Id="rId3" Type="http://schemas.openxmlformats.org/officeDocument/2006/relationships/image" Target="../media/image8.png"/><Relationship Id="rId7" Type="http://schemas.openxmlformats.org/officeDocument/2006/relationships/image" Target="../media/image13.png"/><Relationship Id="rId2" Type="http://schemas.openxmlformats.org/officeDocument/2006/relationships/image" Target="../media/image11.png"/><Relationship Id="rId1" Type="http://schemas.openxmlformats.org/officeDocument/2006/relationships/slideMaster" Target="../slideMasters/slideMaster1.xml"/><Relationship Id="rId6" Type="http://schemas.openxmlformats.org/officeDocument/2006/relationships/image" Target="../media/image10.png"/><Relationship Id="rId5" Type="http://schemas.openxmlformats.org/officeDocument/2006/relationships/image" Target="../media/image12.png"/><Relationship Id="rId4" Type="http://schemas.openxmlformats.org/officeDocument/2006/relationships/image" Target="../media/image9.png"/><Relationship Id="rId9" Type="http://schemas.openxmlformats.org/officeDocument/2006/relationships/image" Target="../media/image2.emf"/></Relationships>
</file>

<file path=ppt/slideLayouts/_rels/slideLayout16.xml.rels><?xml version="1.0" encoding="UTF-8" standalone="yes"?>
<Relationships xmlns="http://schemas.openxmlformats.org/package/2006/relationships"><Relationship Id="rId8" Type="http://schemas.openxmlformats.org/officeDocument/2006/relationships/image" Target="../media/image2.emf"/><Relationship Id="rId3" Type="http://schemas.openxmlformats.org/officeDocument/2006/relationships/image" Target="../media/image14.png"/><Relationship Id="rId7" Type="http://schemas.openxmlformats.org/officeDocument/2006/relationships/image" Target="../media/image10.png"/><Relationship Id="rId12" Type="http://schemas.openxmlformats.org/officeDocument/2006/relationships/image" Target="../media/image1.emf"/><Relationship Id="rId2" Type="http://schemas.openxmlformats.org/officeDocument/2006/relationships/image" Target="../media/image9.png"/><Relationship Id="rId1" Type="http://schemas.openxmlformats.org/officeDocument/2006/relationships/slideMaster" Target="../slideMasters/slideMaster1.xml"/><Relationship Id="rId6" Type="http://schemas.openxmlformats.org/officeDocument/2006/relationships/image" Target="../media/image8.png"/><Relationship Id="rId11" Type="http://schemas.openxmlformats.org/officeDocument/2006/relationships/image" Target="../media/image11.png"/><Relationship Id="rId5" Type="http://schemas.openxmlformats.org/officeDocument/2006/relationships/image" Target="../media/image15.png"/><Relationship Id="rId10" Type="http://schemas.openxmlformats.org/officeDocument/2006/relationships/image" Target="../media/image16.png"/><Relationship Id="rId4" Type="http://schemas.openxmlformats.org/officeDocument/2006/relationships/image" Target="../media/image12.png"/><Relationship Id="rId9" Type="http://schemas.openxmlformats.org/officeDocument/2006/relationships/image" Target="../media/image1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1.xml"/><Relationship Id="rId6" Type="http://schemas.openxmlformats.org/officeDocument/2006/relationships/image" Target="../media/image19.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Master" Target="../slideMasters/slideMaster1.xml"/><Relationship Id="rId6" Type="http://schemas.openxmlformats.org/officeDocument/2006/relationships/image" Target="../media/image22.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1.xml"/><Relationship Id="rId6" Type="http://schemas.openxmlformats.org/officeDocument/2006/relationships/image" Target="../media/image25.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Master" Target="../slideMasters/slideMaster1.xml"/><Relationship Id="rId6" Type="http://schemas.openxmlformats.org/officeDocument/2006/relationships/image" Target="../media/image28.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Master" Target="../slideMasters/slideMaster1.xml"/><Relationship Id="rId6" Type="http://schemas.openxmlformats.org/officeDocument/2006/relationships/image" Target="../media/image31.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Master" Target="../slideMasters/slideMaster1.xml"/><Relationship Id="rId6" Type="http://schemas.openxmlformats.org/officeDocument/2006/relationships/image" Target="../media/image34.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Master" Target="../slideMasters/slideMaster1.xml"/><Relationship Id="rId6" Type="http://schemas.openxmlformats.org/officeDocument/2006/relationships/image" Target="../media/image37.png"/><Relationship Id="rId5" Type="http://schemas.openxmlformats.org/officeDocument/2006/relationships/image" Target="../media/image2.emf"/><Relationship Id="rId4" Type="http://schemas.openxmlformats.org/officeDocument/2006/relationships/image" Target="../media/image1.emf"/></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2.emf"/></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ata_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8" name="Picture 7">
            <a:extLst>
              <a:ext uri="{FF2B5EF4-FFF2-40B4-BE49-F238E27FC236}">
                <a16:creationId xmlns:a16="http://schemas.microsoft.com/office/drawing/2014/main" id="{8412F8FB-319A-506A-9307-6134A89FF9BD}"/>
              </a:ext>
            </a:extLst>
          </p:cNvPr>
          <p:cNvPicPr>
            <a:picLocks noChangeAspect="1"/>
          </p:cNvPicPr>
          <p:nvPr userDrawn="1"/>
        </p:nvPicPr>
        <p:blipFill>
          <a:blip r:embed="rId2"/>
          <a:stretch>
            <a:fillRect/>
          </a:stretch>
        </p:blipFill>
        <p:spPr>
          <a:xfrm>
            <a:off x="9431605" y="5979094"/>
            <a:ext cx="1214956" cy="292396"/>
          </a:xfrm>
          <a:prstGeom prst="rect">
            <a:avLst/>
          </a:prstGeom>
        </p:spPr>
      </p:pic>
      <p:pic>
        <p:nvPicPr>
          <p:cNvPr id="9" name="Picture 8">
            <a:extLst>
              <a:ext uri="{FF2B5EF4-FFF2-40B4-BE49-F238E27FC236}">
                <a16:creationId xmlns:a16="http://schemas.microsoft.com/office/drawing/2014/main" id="{A59FB520-FC60-F42A-38AA-0134E49DA426}"/>
              </a:ext>
            </a:extLst>
          </p:cNvPr>
          <p:cNvPicPr>
            <a:picLocks noChangeAspect="1"/>
          </p:cNvPicPr>
          <p:nvPr userDrawn="1"/>
        </p:nvPicPr>
        <p:blipFill>
          <a:blip r:embed="rId3"/>
          <a:stretch>
            <a:fillRect/>
          </a:stretch>
        </p:blipFill>
        <p:spPr>
          <a:xfrm>
            <a:off x="10808547" y="5948270"/>
            <a:ext cx="1137658" cy="354043"/>
          </a:xfrm>
          <a:prstGeom prst="rect">
            <a:avLst/>
          </a:prstGeom>
        </p:spPr>
      </p:pic>
      <p:cxnSp>
        <p:nvCxnSpPr>
          <p:cNvPr id="10" name="Straight Connector 9">
            <a:extLst>
              <a:ext uri="{FF2B5EF4-FFF2-40B4-BE49-F238E27FC236}">
                <a16:creationId xmlns:a16="http://schemas.microsoft.com/office/drawing/2014/main" id="{FBA22388-34CD-7440-9F59-61D346F7B5AB}"/>
              </a:ext>
            </a:extLst>
          </p:cNvPr>
          <p:cNvCxnSpPr/>
          <p:nvPr userDrawn="1"/>
        </p:nvCxnSpPr>
        <p:spPr>
          <a:xfrm>
            <a:off x="9431605" y="5816966"/>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9EB5AE9F-4287-A334-4516-24BC8782E828}"/>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Tree>
    <p:extLst>
      <p:ext uri="{BB962C8B-B14F-4D97-AF65-F5344CB8AC3E}">
        <p14:creationId xmlns:p14="http://schemas.microsoft.com/office/powerpoint/2010/main" val="14622317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over_LACR">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4E00017-91D0-2ADF-990E-71BAD430CB76}"/>
              </a:ext>
            </a:extLst>
          </p:cNvPr>
          <p:cNvPicPr>
            <a:picLocks noChangeAspect="1"/>
          </p:cNvPicPr>
          <p:nvPr userDrawn="1"/>
        </p:nvPicPr>
        <p:blipFill rotWithShape="1">
          <a:blip r:embed="rId2"/>
          <a:srcRect l="11492"/>
          <a:stretch/>
        </p:blipFill>
        <p:spPr>
          <a:xfrm>
            <a:off x="0" y="10632"/>
            <a:ext cx="9090373" cy="6842612"/>
          </a:xfrm>
          <a:prstGeom prst="rect">
            <a:avLst/>
          </a:prstGeom>
        </p:spPr>
      </p:pic>
      <p:sp>
        <p:nvSpPr>
          <p:cNvPr id="13" name="Rectangle 12">
            <a:extLst>
              <a:ext uri="{FF2B5EF4-FFF2-40B4-BE49-F238E27FC236}">
                <a16:creationId xmlns:a16="http://schemas.microsoft.com/office/drawing/2014/main" id="{F403DC02-0D31-CA3F-1EDC-1B63E3CE7376}"/>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FA81CECB-3833-D315-565E-F3A6CF7962F8}"/>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D561E3F1-6C1F-EBAC-BDA9-7E4569F5F8BA}"/>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DDB43010-177C-E5E0-D270-5DD41B1698C0}"/>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279FBD2B-01A3-B84B-FFD4-75EF0EC8EFFC}"/>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12" name="TextBox 11">
            <a:extLst>
              <a:ext uri="{FF2B5EF4-FFF2-40B4-BE49-F238E27FC236}">
                <a16:creationId xmlns:a16="http://schemas.microsoft.com/office/drawing/2014/main" id="{1A8EC7DC-BBA3-66E2-F3B4-EC86EA73C43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©UNICEF/UN0253255/Moreno González</a:t>
            </a:r>
            <a:endParaRPr lang="en-GB" sz="700" dirty="0">
              <a:solidFill>
                <a:schemeClr val="bg1"/>
              </a:solidFill>
            </a:endParaRPr>
          </a:p>
        </p:txBody>
      </p:sp>
    </p:spTree>
    <p:extLst>
      <p:ext uri="{BB962C8B-B14F-4D97-AF65-F5344CB8AC3E}">
        <p14:creationId xmlns:p14="http://schemas.microsoft.com/office/powerpoint/2010/main" val="41626672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ver_MENA">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9B7203F3-B6DC-378C-CF63-AF700EED0708}"/>
              </a:ext>
            </a:extLst>
          </p:cNvPr>
          <p:cNvPicPr>
            <a:picLocks noChangeAspect="1"/>
          </p:cNvPicPr>
          <p:nvPr userDrawn="1"/>
        </p:nvPicPr>
        <p:blipFill rotWithShape="1">
          <a:blip r:embed="rId2"/>
          <a:srcRect l="17878" t="4412" r="21250" b="11158"/>
          <a:stretch/>
        </p:blipFill>
        <p:spPr>
          <a:xfrm>
            <a:off x="0" y="4756"/>
            <a:ext cx="7421526" cy="6858000"/>
          </a:xfrm>
          <a:prstGeom prst="rect">
            <a:avLst/>
          </a:prstGeom>
        </p:spPr>
      </p:pic>
      <p:sp>
        <p:nvSpPr>
          <p:cNvPr id="13" name="Rectangle 12">
            <a:extLst>
              <a:ext uri="{FF2B5EF4-FFF2-40B4-BE49-F238E27FC236}">
                <a16:creationId xmlns:a16="http://schemas.microsoft.com/office/drawing/2014/main" id="{2EFC01B6-BA3C-8F7F-B27F-D9222D65090F}"/>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82EF931E-240D-6FFE-7821-E94A4CA52617}"/>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a:t>
            </a:r>
            <a:r>
              <a:rPr lang="it-IT" sz="700" b="0" i="0" dirty="0">
                <a:solidFill>
                  <a:schemeClr val="bg1"/>
                </a:solidFill>
                <a:effectLst/>
                <a:latin typeface="Roboto" panose="02000000000000000000" pitchFamily="2" charset="0"/>
              </a:rPr>
              <a:t>UNICEF/Syria/2022/UN0739630/</a:t>
            </a:r>
            <a:r>
              <a:rPr lang="it-IT" sz="700" b="0" i="0" dirty="0" err="1">
                <a:solidFill>
                  <a:schemeClr val="bg1"/>
                </a:solidFill>
                <a:effectLst/>
                <a:latin typeface="Roboto" panose="02000000000000000000" pitchFamily="2" charset="0"/>
              </a:rPr>
              <a:t>Shahan</a:t>
            </a:r>
            <a:endParaRPr lang="en-GB" sz="700" dirty="0">
              <a:solidFill>
                <a:schemeClr val="bg1"/>
              </a:solidFill>
            </a:endParaRPr>
          </a:p>
        </p:txBody>
      </p:sp>
      <p:sp>
        <p:nvSpPr>
          <p:cNvPr id="3" name="Rectangle 2">
            <a:extLst>
              <a:ext uri="{FF2B5EF4-FFF2-40B4-BE49-F238E27FC236}">
                <a16:creationId xmlns:a16="http://schemas.microsoft.com/office/drawing/2014/main" id="{A133CF1F-35F1-AEB9-CF04-EC79D6C19AC5}"/>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ubtitle 9">
            <a:extLst>
              <a:ext uri="{FF2B5EF4-FFF2-40B4-BE49-F238E27FC236}">
                <a16:creationId xmlns:a16="http://schemas.microsoft.com/office/drawing/2014/main" id="{F31FAE0C-05FD-E97F-8593-5CE7337F455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5" name="Picture 4">
            <a:extLst>
              <a:ext uri="{FF2B5EF4-FFF2-40B4-BE49-F238E27FC236}">
                <a16:creationId xmlns:a16="http://schemas.microsoft.com/office/drawing/2014/main" id="{172A1D28-06B7-6CB0-550E-2C73500AD168}"/>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2" name="Picture 11">
            <a:extLst>
              <a:ext uri="{FF2B5EF4-FFF2-40B4-BE49-F238E27FC236}">
                <a16:creationId xmlns:a16="http://schemas.microsoft.com/office/drawing/2014/main" id="{4EA8A5B0-231D-7C67-C7CB-882554213405}"/>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23123259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ver_ROSA">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24117198-1773-A98E-5A2B-37B5C5AD5E76}"/>
              </a:ext>
            </a:extLst>
          </p:cNvPr>
          <p:cNvPicPr>
            <a:picLocks noChangeAspect="1"/>
          </p:cNvPicPr>
          <p:nvPr userDrawn="1"/>
        </p:nvPicPr>
        <p:blipFill rotWithShape="1">
          <a:blip r:embed="rId2"/>
          <a:srcRect l="39942" b="15570"/>
          <a:stretch/>
        </p:blipFill>
        <p:spPr>
          <a:xfrm>
            <a:off x="0" y="-4756"/>
            <a:ext cx="7322288" cy="6858000"/>
          </a:xfrm>
          <a:prstGeom prst="rect">
            <a:avLst/>
          </a:prstGeom>
        </p:spPr>
      </p:pic>
      <p:sp>
        <p:nvSpPr>
          <p:cNvPr id="12" name="Rectangle 11">
            <a:extLst>
              <a:ext uri="{FF2B5EF4-FFF2-40B4-BE49-F238E27FC236}">
                <a16:creationId xmlns:a16="http://schemas.microsoft.com/office/drawing/2014/main" id="{60C3D00A-6564-ED11-98EB-968C3773AAF2}"/>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5F5872B8-5F35-0616-7616-7E51E190328E}"/>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a:t>
            </a:r>
            <a:endParaRPr lang="en-GB" sz="700" dirty="0">
              <a:solidFill>
                <a:schemeClr val="bg1"/>
              </a:solidFill>
            </a:endParaRPr>
          </a:p>
        </p:txBody>
      </p:sp>
      <p:sp>
        <p:nvSpPr>
          <p:cNvPr id="2" name="Rectangle 1">
            <a:extLst>
              <a:ext uri="{FF2B5EF4-FFF2-40B4-BE49-F238E27FC236}">
                <a16:creationId xmlns:a16="http://schemas.microsoft.com/office/drawing/2014/main" id="{933CBDCF-086E-5AF1-8CEE-4856948B8A2A}"/>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F51A328A-5190-BA35-2549-E87E8459025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229A5E1F-FAE0-B2DB-8A1F-BB8E7BD1E2CA}"/>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1D1303A1-E061-8396-D16E-0E19BC3F9300}"/>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55847075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ver_WCAR">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40C1A9C-9442-5DCD-D01B-B3E4A2513B15}"/>
              </a:ext>
            </a:extLst>
          </p:cNvPr>
          <p:cNvPicPr>
            <a:picLocks noChangeAspect="1"/>
          </p:cNvPicPr>
          <p:nvPr userDrawn="1"/>
        </p:nvPicPr>
        <p:blipFill rotWithShape="1">
          <a:blip r:embed="rId2"/>
          <a:srcRect l="15785" b="4983"/>
          <a:stretch/>
        </p:blipFill>
        <p:spPr>
          <a:xfrm>
            <a:off x="0" y="-1"/>
            <a:ext cx="10267507" cy="6858000"/>
          </a:xfrm>
          <a:prstGeom prst="rect">
            <a:avLst/>
          </a:prstGeom>
        </p:spPr>
      </p:pic>
      <p:sp>
        <p:nvSpPr>
          <p:cNvPr id="5" name="Rectangle 4">
            <a:extLst>
              <a:ext uri="{FF2B5EF4-FFF2-40B4-BE49-F238E27FC236}">
                <a16:creationId xmlns:a16="http://schemas.microsoft.com/office/drawing/2014/main" id="{50EBBDF8-B8A6-6B4B-1997-0B51FA93FA27}"/>
              </a:ext>
            </a:extLst>
          </p:cNvPr>
          <p:cNvSpPr/>
          <p:nvPr userDrawn="1"/>
        </p:nvSpPr>
        <p:spPr>
          <a:xfrm>
            <a:off x="9837" y="15389"/>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7" name="TextBox 6">
            <a:extLst>
              <a:ext uri="{FF2B5EF4-FFF2-40B4-BE49-F238E27FC236}">
                <a16:creationId xmlns:a16="http://schemas.microsoft.com/office/drawing/2014/main" id="{EAE9E160-B243-BB74-01B6-9337A9C71D68}"/>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a:t>
            </a:r>
            <a:endParaRPr lang="en-GB" sz="700" dirty="0">
              <a:solidFill>
                <a:schemeClr val="bg1"/>
              </a:solidFill>
            </a:endParaRPr>
          </a:p>
        </p:txBody>
      </p:sp>
    </p:spTree>
    <p:extLst>
      <p:ext uri="{BB962C8B-B14F-4D97-AF65-F5344CB8AC3E}">
        <p14:creationId xmlns:p14="http://schemas.microsoft.com/office/powerpoint/2010/main" val="358510970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over_Non-programm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2"/>
          <a:srcRect l="35095" r="-1" b="16003"/>
          <a:stretch/>
        </p:blipFill>
        <p:spPr>
          <a:xfrm>
            <a:off x="0" y="15389"/>
            <a:ext cx="7913199" cy="6858000"/>
          </a:xfrm>
          <a:prstGeom prst="rect">
            <a:avLst/>
          </a:prstGeom>
        </p:spPr>
      </p:pic>
      <p:sp>
        <p:nvSpPr>
          <p:cNvPr id="7" name="Rectangle 6">
            <a:extLst>
              <a:ext uri="{FF2B5EF4-FFF2-40B4-BE49-F238E27FC236}">
                <a16:creationId xmlns:a16="http://schemas.microsoft.com/office/drawing/2014/main" id="{CD3ABE77-B8EA-2F42-B02F-F1CDA060D111}"/>
              </a:ext>
            </a:extLst>
          </p:cNvPr>
          <p:cNvSpPr/>
          <p:nvPr userDrawn="1"/>
        </p:nvSpPr>
        <p:spPr>
          <a:xfrm>
            <a:off x="9837" y="6597"/>
            <a:ext cx="12192000" cy="6866792"/>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Box 11">
            <a:extLst>
              <a:ext uri="{FF2B5EF4-FFF2-40B4-BE49-F238E27FC236}">
                <a16:creationId xmlns:a16="http://schemas.microsoft.com/office/drawing/2014/main" id="{B11C40C4-CCE7-FF1C-9907-835950ED12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©UNICEF/U.S. CDC/UNI408835/Hillier</a:t>
            </a:r>
            <a:endParaRPr lang="en-GB" sz="700" dirty="0">
              <a:solidFill>
                <a:schemeClr val="bg1"/>
              </a:solidFill>
            </a:endParaRPr>
          </a:p>
        </p:txBody>
      </p:sp>
      <p:sp>
        <p:nvSpPr>
          <p:cNvPr id="2" name="Rectangle 1">
            <a:extLst>
              <a:ext uri="{FF2B5EF4-FFF2-40B4-BE49-F238E27FC236}">
                <a16:creationId xmlns:a16="http://schemas.microsoft.com/office/drawing/2014/main" id="{B5D72630-232D-E421-4330-97C84CEB6373}"/>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 name="Subtitle 9">
            <a:extLst>
              <a:ext uri="{FF2B5EF4-FFF2-40B4-BE49-F238E27FC236}">
                <a16:creationId xmlns:a16="http://schemas.microsoft.com/office/drawing/2014/main" id="{BB4FD43B-3B83-4C82-68C2-4E1E908341CE}"/>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5" name="Picture 4">
            <a:extLst>
              <a:ext uri="{FF2B5EF4-FFF2-40B4-BE49-F238E27FC236}">
                <a16:creationId xmlns:a16="http://schemas.microsoft.com/office/drawing/2014/main" id="{34EFF398-11E2-BC9B-BCCD-393934C67525}"/>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6" name="Picture 5">
            <a:extLst>
              <a:ext uri="{FF2B5EF4-FFF2-40B4-BE49-F238E27FC236}">
                <a16:creationId xmlns:a16="http://schemas.microsoft.com/office/drawing/2014/main" id="{2C451E85-E7C3-32EA-B7D6-022531F79C85}"/>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270973485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cover_Global">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702EBF41-7F75-25E5-9B64-A82CF5D3ACFE}"/>
              </a:ext>
            </a:extLst>
          </p:cNvPr>
          <p:cNvPicPr>
            <a:picLocks noChangeAspect="1"/>
          </p:cNvPicPr>
          <p:nvPr userDrawn="1"/>
        </p:nvPicPr>
        <p:blipFill rotWithShape="1">
          <a:blip r:embed="rId2"/>
          <a:srcRect b="12198"/>
          <a:stretch/>
        </p:blipFill>
        <p:spPr>
          <a:xfrm>
            <a:off x="8421" y="4476715"/>
            <a:ext cx="4041845" cy="2365896"/>
          </a:xfrm>
          <a:prstGeom prst="rect">
            <a:avLst/>
          </a:prstGeom>
        </p:spPr>
      </p:pic>
      <p:pic>
        <p:nvPicPr>
          <p:cNvPr id="4" name="Picture 3">
            <a:extLst>
              <a:ext uri="{FF2B5EF4-FFF2-40B4-BE49-F238E27FC236}">
                <a16:creationId xmlns:a16="http://schemas.microsoft.com/office/drawing/2014/main" id="{6A977FE2-8A2E-6FD2-91C7-70807858A447}"/>
              </a:ext>
            </a:extLst>
          </p:cNvPr>
          <p:cNvPicPr>
            <a:picLocks noChangeAspect="1"/>
          </p:cNvPicPr>
          <p:nvPr userDrawn="1"/>
        </p:nvPicPr>
        <p:blipFill rotWithShape="1">
          <a:blip r:embed="rId3"/>
          <a:srcRect b="34485"/>
          <a:stretch/>
        </p:blipFill>
        <p:spPr>
          <a:xfrm>
            <a:off x="1799628" y="-3464"/>
            <a:ext cx="5082363" cy="2218388"/>
          </a:xfrm>
          <a:prstGeom prst="rect">
            <a:avLst/>
          </a:prstGeom>
        </p:spPr>
      </p:pic>
      <p:pic>
        <p:nvPicPr>
          <p:cNvPr id="2" name="Picture 1">
            <a:extLst>
              <a:ext uri="{FF2B5EF4-FFF2-40B4-BE49-F238E27FC236}">
                <a16:creationId xmlns:a16="http://schemas.microsoft.com/office/drawing/2014/main" id="{D8F3C0BD-298D-F51E-B324-4A74A9C0ABC5}"/>
              </a:ext>
            </a:extLst>
          </p:cNvPr>
          <p:cNvPicPr>
            <a:picLocks noChangeAspect="1"/>
          </p:cNvPicPr>
          <p:nvPr userDrawn="1"/>
        </p:nvPicPr>
        <p:blipFill rotWithShape="1">
          <a:blip r:embed="rId4"/>
          <a:srcRect r="15501" b="4983"/>
          <a:stretch/>
        </p:blipFill>
        <p:spPr>
          <a:xfrm>
            <a:off x="3006158" y="2196623"/>
            <a:ext cx="3872292" cy="2577731"/>
          </a:xfrm>
          <a:prstGeom prst="rect">
            <a:avLst/>
          </a:prstGeom>
        </p:spPr>
      </p:pic>
      <p:pic>
        <p:nvPicPr>
          <p:cNvPr id="5" name="Picture 4">
            <a:extLst>
              <a:ext uri="{FF2B5EF4-FFF2-40B4-BE49-F238E27FC236}">
                <a16:creationId xmlns:a16="http://schemas.microsoft.com/office/drawing/2014/main" id="{6BEB3AFE-1F41-611F-CC78-52C2062A0A97}"/>
              </a:ext>
            </a:extLst>
          </p:cNvPr>
          <p:cNvPicPr>
            <a:picLocks noChangeAspect="1"/>
          </p:cNvPicPr>
          <p:nvPr userDrawn="1"/>
        </p:nvPicPr>
        <p:blipFill rotWithShape="1">
          <a:blip r:embed="rId5"/>
          <a:srcRect l="13191" r="8797"/>
          <a:stretch/>
        </p:blipFill>
        <p:spPr>
          <a:xfrm>
            <a:off x="0" y="2190803"/>
            <a:ext cx="3006091" cy="2568956"/>
          </a:xfrm>
          <a:prstGeom prst="rect">
            <a:avLst/>
          </a:prstGeom>
        </p:spPr>
      </p:pic>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6"/>
          <a:srcRect b="16003"/>
          <a:stretch/>
        </p:blipFill>
        <p:spPr>
          <a:xfrm>
            <a:off x="0" y="-3465"/>
            <a:ext cx="3944679" cy="2208924"/>
          </a:xfrm>
          <a:prstGeom prst="rect">
            <a:avLst/>
          </a:prstGeom>
        </p:spPr>
      </p:pic>
      <p:pic>
        <p:nvPicPr>
          <p:cNvPr id="14" name="Picture 13">
            <a:extLst>
              <a:ext uri="{FF2B5EF4-FFF2-40B4-BE49-F238E27FC236}">
                <a16:creationId xmlns:a16="http://schemas.microsoft.com/office/drawing/2014/main" id="{8AE5FAA1-D4EF-D64A-3DE1-93B5747A66E4}"/>
              </a:ext>
            </a:extLst>
          </p:cNvPr>
          <p:cNvPicPr>
            <a:picLocks noChangeAspect="1"/>
          </p:cNvPicPr>
          <p:nvPr userDrawn="1"/>
        </p:nvPicPr>
        <p:blipFill>
          <a:blip r:embed="rId7"/>
          <a:stretch>
            <a:fillRect/>
          </a:stretch>
        </p:blipFill>
        <p:spPr>
          <a:xfrm>
            <a:off x="3944309" y="4759451"/>
            <a:ext cx="3171281" cy="2114188"/>
          </a:xfrm>
          <a:prstGeom prst="rect">
            <a:avLst/>
          </a:prstGeom>
        </p:spPr>
      </p:pic>
      <p:sp>
        <p:nvSpPr>
          <p:cNvPr id="23" name="Rectangle 22">
            <a:extLst>
              <a:ext uri="{FF2B5EF4-FFF2-40B4-BE49-F238E27FC236}">
                <a16:creationId xmlns:a16="http://schemas.microsoft.com/office/drawing/2014/main" id="{C345A233-A48B-40D0-205A-51BF78B79F83}"/>
              </a:ext>
            </a:extLst>
          </p:cNvPr>
          <p:cNvSpPr/>
          <p:nvPr userDrawn="1"/>
        </p:nvSpPr>
        <p:spPr>
          <a:xfrm>
            <a:off x="5943" y="2334"/>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28AD9568-2078-99EC-FA55-A933A0D183B2}"/>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Subtitle 9">
            <a:extLst>
              <a:ext uri="{FF2B5EF4-FFF2-40B4-BE49-F238E27FC236}">
                <a16:creationId xmlns:a16="http://schemas.microsoft.com/office/drawing/2014/main" id="{B50BE3C3-33AE-F99E-55F0-DC091B974F67}"/>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27" name="Picture 26">
            <a:extLst>
              <a:ext uri="{FF2B5EF4-FFF2-40B4-BE49-F238E27FC236}">
                <a16:creationId xmlns:a16="http://schemas.microsoft.com/office/drawing/2014/main" id="{EC8C28DE-8CE5-325E-5115-51DA8A366623}"/>
              </a:ext>
            </a:extLst>
          </p:cNvPr>
          <p:cNvPicPr>
            <a:picLocks noChangeAspect="1"/>
          </p:cNvPicPr>
          <p:nvPr userDrawn="1"/>
        </p:nvPicPr>
        <p:blipFill>
          <a:blip r:embed="rId8"/>
          <a:stretch>
            <a:fillRect/>
          </a:stretch>
        </p:blipFill>
        <p:spPr>
          <a:xfrm>
            <a:off x="7243956" y="6009079"/>
            <a:ext cx="2171174" cy="522523"/>
          </a:xfrm>
          <a:prstGeom prst="rect">
            <a:avLst/>
          </a:prstGeom>
        </p:spPr>
      </p:pic>
      <p:pic>
        <p:nvPicPr>
          <p:cNvPr id="28" name="Picture 27">
            <a:extLst>
              <a:ext uri="{FF2B5EF4-FFF2-40B4-BE49-F238E27FC236}">
                <a16:creationId xmlns:a16="http://schemas.microsoft.com/office/drawing/2014/main" id="{6CC1C0AD-4010-8FF4-B455-2FCA74BA523A}"/>
              </a:ext>
            </a:extLst>
          </p:cNvPr>
          <p:cNvPicPr>
            <a:picLocks noChangeAspect="1"/>
          </p:cNvPicPr>
          <p:nvPr userDrawn="1"/>
        </p:nvPicPr>
        <p:blipFill>
          <a:blip r:embed="rId9"/>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304962627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cover_countr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8F3C0BD-298D-F51E-B324-4A74A9C0ABC5}"/>
              </a:ext>
            </a:extLst>
          </p:cNvPr>
          <p:cNvPicPr>
            <a:picLocks noChangeAspect="1"/>
          </p:cNvPicPr>
          <p:nvPr userDrawn="1"/>
        </p:nvPicPr>
        <p:blipFill rotWithShape="1">
          <a:blip r:embed="rId2"/>
          <a:srcRect r="15501" b="4983"/>
          <a:stretch/>
        </p:blipFill>
        <p:spPr>
          <a:xfrm>
            <a:off x="8329543" y="2334"/>
            <a:ext cx="3872292" cy="2577731"/>
          </a:xfrm>
          <a:prstGeom prst="rect">
            <a:avLst/>
          </a:prstGeom>
        </p:spPr>
      </p:pic>
      <p:pic>
        <p:nvPicPr>
          <p:cNvPr id="8" name="Picture 7">
            <a:extLst>
              <a:ext uri="{FF2B5EF4-FFF2-40B4-BE49-F238E27FC236}">
                <a16:creationId xmlns:a16="http://schemas.microsoft.com/office/drawing/2014/main" id="{F5290273-5C3F-27E5-CF91-750453FF512A}"/>
              </a:ext>
            </a:extLst>
          </p:cNvPr>
          <p:cNvPicPr>
            <a:picLocks noChangeAspect="1"/>
          </p:cNvPicPr>
          <p:nvPr userDrawn="1"/>
        </p:nvPicPr>
        <p:blipFill rotWithShape="1">
          <a:blip r:embed="rId3"/>
          <a:srcRect l="21333" r="20057"/>
          <a:stretch/>
        </p:blipFill>
        <p:spPr>
          <a:xfrm>
            <a:off x="9707197" y="2190394"/>
            <a:ext cx="2484804" cy="2826327"/>
          </a:xfrm>
          <a:prstGeom prst="rect">
            <a:avLst/>
          </a:prstGeom>
        </p:spPr>
      </p:pic>
      <p:pic>
        <p:nvPicPr>
          <p:cNvPr id="5" name="Picture 4">
            <a:extLst>
              <a:ext uri="{FF2B5EF4-FFF2-40B4-BE49-F238E27FC236}">
                <a16:creationId xmlns:a16="http://schemas.microsoft.com/office/drawing/2014/main" id="{6BEB3AFE-1F41-611F-CC78-52C2062A0A97}"/>
              </a:ext>
            </a:extLst>
          </p:cNvPr>
          <p:cNvPicPr>
            <a:picLocks noChangeAspect="1"/>
          </p:cNvPicPr>
          <p:nvPr userDrawn="1"/>
        </p:nvPicPr>
        <p:blipFill rotWithShape="1">
          <a:blip r:embed="rId4"/>
          <a:srcRect l="24225" r="13593"/>
          <a:stretch/>
        </p:blipFill>
        <p:spPr>
          <a:xfrm>
            <a:off x="-3142" y="2202192"/>
            <a:ext cx="2396117" cy="2568956"/>
          </a:xfrm>
          <a:prstGeom prst="rect">
            <a:avLst/>
          </a:prstGeom>
        </p:spPr>
      </p:pic>
      <p:pic>
        <p:nvPicPr>
          <p:cNvPr id="20" name="Picture 19">
            <a:extLst>
              <a:ext uri="{FF2B5EF4-FFF2-40B4-BE49-F238E27FC236}">
                <a16:creationId xmlns:a16="http://schemas.microsoft.com/office/drawing/2014/main" id="{419F3F17-6E6C-684E-5FFD-3B7AE0705273}"/>
              </a:ext>
            </a:extLst>
          </p:cNvPr>
          <p:cNvPicPr>
            <a:picLocks noChangeAspect="1"/>
          </p:cNvPicPr>
          <p:nvPr userDrawn="1"/>
        </p:nvPicPr>
        <p:blipFill>
          <a:blip r:embed="rId5"/>
          <a:stretch>
            <a:fillRect/>
          </a:stretch>
        </p:blipFill>
        <p:spPr>
          <a:xfrm>
            <a:off x="5423118" y="4316442"/>
            <a:ext cx="3807391" cy="2541557"/>
          </a:xfrm>
          <a:prstGeom prst="rect">
            <a:avLst/>
          </a:prstGeom>
        </p:spPr>
      </p:pic>
      <p:pic>
        <p:nvPicPr>
          <p:cNvPr id="4" name="Picture 3">
            <a:extLst>
              <a:ext uri="{FF2B5EF4-FFF2-40B4-BE49-F238E27FC236}">
                <a16:creationId xmlns:a16="http://schemas.microsoft.com/office/drawing/2014/main" id="{6A977FE2-8A2E-6FD2-91C7-70807858A447}"/>
              </a:ext>
            </a:extLst>
          </p:cNvPr>
          <p:cNvPicPr>
            <a:picLocks noChangeAspect="1"/>
          </p:cNvPicPr>
          <p:nvPr userDrawn="1"/>
        </p:nvPicPr>
        <p:blipFill rotWithShape="1">
          <a:blip r:embed="rId6"/>
          <a:srcRect b="15570"/>
          <a:stretch/>
        </p:blipFill>
        <p:spPr>
          <a:xfrm>
            <a:off x="3827721" y="-3465"/>
            <a:ext cx="5082363" cy="2858829"/>
          </a:xfrm>
          <a:prstGeom prst="rect">
            <a:avLst/>
          </a:prstGeom>
        </p:spPr>
      </p:pic>
      <p:pic>
        <p:nvPicPr>
          <p:cNvPr id="3" name="Picture 2">
            <a:extLst>
              <a:ext uri="{FF2B5EF4-FFF2-40B4-BE49-F238E27FC236}">
                <a16:creationId xmlns:a16="http://schemas.microsoft.com/office/drawing/2014/main" id="{741188A5-8A9C-86DC-29A5-E40F76168104}"/>
              </a:ext>
            </a:extLst>
          </p:cNvPr>
          <p:cNvPicPr>
            <a:picLocks noChangeAspect="1"/>
          </p:cNvPicPr>
          <p:nvPr userDrawn="1"/>
        </p:nvPicPr>
        <p:blipFill rotWithShape="1">
          <a:blip r:embed="rId7"/>
          <a:srcRect b="16003"/>
          <a:stretch/>
        </p:blipFill>
        <p:spPr>
          <a:xfrm>
            <a:off x="0" y="-3465"/>
            <a:ext cx="3944679" cy="2208924"/>
          </a:xfrm>
          <a:prstGeom prst="rect">
            <a:avLst/>
          </a:prstGeom>
        </p:spPr>
      </p:pic>
      <p:pic>
        <p:nvPicPr>
          <p:cNvPr id="11" name="Picture 10">
            <a:extLst>
              <a:ext uri="{FF2B5EF4-FFF2-40B4-BE49-F238E27FC236}">
                <a16:creationId xmlns:a16="http://schemas.microsoft.com/office/drawing/2014/main" id="{6B09F921-E4C1-067D-C21B-733A2279B8F3}"/>
              </a:ext>
            </a:extLst>
          </p:cNvPr>
          <p:cNvPicPr>
            <a:picLocks noChangeAspect="1"/>
          </p:cNvPicPr>
          <p:nvPr userDrawn="1"/>
        </p:nvPicPr>
        <p:blipFill>
          <a:blip r:embed="rId8"/>
          <a:stretch>
            <a:fillRect/>
          </a:stretch>
        </p:blipFill>
        <p:spPr>
          <a:xfrm>
            <a:off x="9887287" y="5959010"/>
            <a:ext cx="2000822" cy="622662"/>
          </a:xfrm>
          <a:prstGeom prst="rect">
            <a:avLst/>
          </a:prstGeom>
        </p:spPr>
      </p:pic>
      <p:sp>
        <p:nvSpPr>
          <p:cNvPr id="12" name="TextBox 11">
            <a:extLst>
              <a:ext uri="{FF2B5EF4-FFF2-40B4-BE49-F238E27FC236}">
                <a16:creationId xmlns:a16="http://schemas.microsoft.com/office/drawing/2014/main" id="{B11C40C4-CCE7-FF1C-9907-835950ED12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©UNICEF/U.S. CDC/UNI408835/Hillier</a:t>
            </a:r>
            <a:endParaRPr lang="en-GB" sz="700" dirty="0">
              <a:solidFill>
                <a:schemeClr val="bg1"/>
              </a:solidFill>
            </a:endParaRPr>
          </a:p>
        </p:txBody>
      </p:sp>
      <p:pic>
        <p:nvPicPr>
          <p:cNvPr id="14" name="Picture 13">
            <a:extLst>
              <a:ext uri="{FF2B5EF4-FFF2-40B4-BE49-F238E27FC236}">
                <a16:creationId xmlns:a16="http://schemas.microsoft.com/office/drawing/2014/main" id="{8AE5FAA1-D4EF-D64A-3DE1-93B5747A66E4}"/>
              </a:ext>
            </a:extLst>
          </p:cNvPr>
          <p:cNvPicPr>
            <a:picLocks noChangeAspect="1"/>
          </p:cNvPicPr>
          <p:nvPr userDrawn="1"/>
        </p:nvPicPr>
        <p:blipFill>
          <a:blip r:embed="rId9"/>
          <a:stretch>
            <a:fillRect/>
          </a:stretch>
        </p:blipFill>
        <p:spPr>
          <a:xfrm>
            <a:off x="3158763" y="4753182"/>
            <a:ext cx="3171281" cy="2114187"/>
          </a:xfrm>
          <a:prstGeom prst="rect">
            <a:avLst/>
          </a:prstGeom>
        </p:spPr>
      </p:pic>
      <p:pic>
        <p:nvPicPr>
          <p:cNvPr id="17" name="Picture 16">
            <a:extLst>
              <a:ext uri="{FF2B5EF4-FFF2-40B4-BE49-F238E27FC236}">
                <a16:creationId xmlns:a16="http://schemas.microsoft.com/office/drawing/2014/main" id="{1FA245F2-5403-DC60-6EB6-E8AD80C5D232}"/>
              </a:ext>
            </a:extLst>
          </p:cNvPr>
          <p:cNvPicPr>
            <a:picLocks noChangeAspect="1"/>
          </p:cNvPicPr>
          <p:nvPr userDrawn="1"/>
        </p:nvPicPr>
        <p:blipFill>
          <a:blip r:embed="rId10"/>
          <a:stretch>
            <a:fillRect/>
          </a:stretch>
        </p:blipFill>
        <p:spPr>
          <a:xfrm>
            <a:off x="-2" y="4762646"/>
            <a:ext cx="3158765" cy="2105843"/>
          </a:xfrm>
          <a:prstGeom prst="rect">
            <a:avLst/>
          </a:prstGeom>
        </p:spPr>
      </p:pic>
      <p:pic>
        <p:nvPicPr>
          <p:cNvPr id="18" name="Picture 17">
            <a:extLst>
              <a:ext uri="{FF2B5EF4-FFF2-40B4-BE49-F238E27FC236}">
                <a16:creationId xmlns:a16="http://schemas.microsoft.com/office/drawing/2014/main" id="{6A892379-7F99-9D0C-09EB-4569EB8BF149}"/>
              </a:ext>
            </a:extLst>
          </p:cNvPr>
          <p:cNvPicPr>
            <a:picLocks noChangeAspect="1"/>
          </p:cNvPicPr>
          <p:nvPr userDrawn="1"/>
        </p:nvPicPr>
        <p:blipFill>
          <a:blip r:embed="rId11"/>
          <a:stretch>
            <a:fillRect/>
          </a:stretch>
        </p:blipFill>
        <p:spPr>
          <a:xfrm>
            <a:off x="9030555" y="4759451"/>
            <a:ext cx="3171280" cy="2114187"/>
          </a:xfrm>
          <a:prstGeom prst="rect">
            <a:avLst/>
          </a:prstGeom>
        </p:spPr>
      </p:pic>
      <p:sp>
        <p:nvSpPr>
          <p:cNvPr id="19" name="Rectangle 18">
            <a:extLst>
              <a:ext uri="{FF2B5EF4-FFF2-40B4-BE49-F238E27FC236}">
                <a16:creationId xmlns:a16="http://schemas.microsoft.com/office/drawing/2014/main" id="{00608F6B-0818-8C97-2AA3-955405B8FBCA}"/>
              </a:ext>
            </a:extLst>
          </p:cNvPr>
          <p:cNvSpPr/>
          <p:nvPr userDrawn="1"/>
        </p:nvSpPr>
        <p:spPr>
          <a:xfrm>
            <a:off x="5943" y="2334"/>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Rectangle 5">
            <a:extLst>
              <a:ext uri="{FF2B5EF4-FFF2-40B4-BE49-F238E27FC236}">
                <a16:creationId xmlns:a16="http://schemas.microsoft.com/office/drawing/2014/main" id="{A0E1ECE0-07AB-EED7-43AF-6A65242F3022}"/>
              </a:ext>
            </a:extLst>
          </p:cNvPr>
          <p:cNvSpPr/>
          <p:nvPr userDrawn="1"/>
        </p:nvSpPr>
        <p:spPr>
          <a:xfrm>
            <a:off x="1942094" y="2195691"/>
            <a:ext cx="8286822" cy="2577731"/>
          </a:xfrm>
          <a:prstGeom prst="rect">
            <a:avLst/>
          </a:prstGeom>
          <a:solidFill>
            <a:srgbClr val="203864"/>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Subtitle 9">
            <a:extLst>
              <a:ext uri="{FF2B5EF4-FFF2-40B4-BE49-F238E27FC236}">
                <a16:creationId xmlns:a16="http://schemas.microsoft.com/office/drawing/2014/main" id="{6E3B0B49-027D-8F06-5A33-6EAC6E5D5BF6}"/>
              </a:ext>
            </a:extLst>
          </p:cNvPr>
          <p:cNvSpPr txBox="1">
            <a:spLocks/>
          </p:cNvSpPr>
          <p:nvPr userDrawn="1"/>
        </p:nvSpPr>
        <p:spPr>
          <a:xfrm>
            <a:off x="3049754" y="3579949"/>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400" dirty="0">
                <a:solidFill>
                  <a:schemeClr val="bg1"/>
                </a:solidFill>
              </a:rPr>
              <a:t>WUENIC 2023 revision,</a:t>
            </a:r>
          </a:p>
          <a:p>
            <a:pPr marL="0" indent="0" algn="ctr">
              <a:buNone/>
            </a:pPr>
            <a:r>
              <a:rPr lang="en-GB" sz="2400" dirty="0">
                <a:solidFill>
                  <a:schemeClr val="bg1"/>
                </a:solidFill>
              </a:rPr>
              <a:t>Published 15 July 2024</a:t>
            </a:r>
          </a:p>
        </p:txBody>
      </p:sp>
      <p:pic>
        <p:nvPicPr>
          <p:cNvPr id="21" name="Picture 20">
            <a:extLst>
              <a:ext uri="{FF2B5EF4-FFF2-40B4-BE49-F238E27FC236}">
                <a16:creationId xmlns:a16="http://schemas.microsoft.com/office/drawing/2014/main" id="{4BD1E55C-E0AB-3F84-B803-637DF3562C03}"/>
              </a:ext>
            </a:extLst>
          </p:cNvPr>
          <p:cNvPicPr>
            <a:picLocks noChangeAspect="1"/>
          </p:cNvPicPr>
          <p:nvPr userDrawn="1"/>
        </p:nvPicPr>
        <p:blipFill>
          <a:blip r:embed="rId12"/>
          <a:stretch>
            <a:fillRect/>
          </a:stretch>
        </p:blipFill>
        <p:spPr>
          <a:xfrm>
            <a:off x="7566708" y="6194471"/>
            <a:ext cx="2140488" cy="515138"/>
          </a:xfrm>
          <a:prstGeom prst="rect">
            <a:avLst/>
          </a:prstGeom>
        </p:spPr>
      </p:pic>
      <p:pic>
        <p:nvPicPr>
          <p:cNvPr id="25" name="Picture 24">
            <a:extLst>
              <a:ext uri="{FF2B5EF4-FFF2-40B4-BE49-F238E27FC236}">
                <a16:creationId xmlns:a16="http://schemas.microsoft.com/office/drawing/2014/main" id="{A756EF23-522F-AF76-A5DD-EC0267C20AB8}"/>
              </a:ext>
            </a:extLst>
          </p:cNvPr>
          <p:cNvPicPr>
            <a:picLocks noChangeAspect="1"/>
          </p:cNvPicPr>
          <p:nvPr userDrawn="1"/>
        </p:nvPicPr>
        <p:blipFill>
          <a:blip r:embed="rId8"/>
          <a:stretch>
            <a:fillRect/>
          </a:stretch>
        </p:blipFill>
        <p:spPr>
          <a:xfrm>
            <a:off x="10224307" y="6168864"/>
            <a:ext cx="1816201" cy="565207"/>
          </a:xfrm>
          <a:prstGeom prst="rect">
            <a:avLst/>
          </a:prstGeom>
        </p:spPr>
      </p:pic>
    </p:spTree>
    <p:extLst>
      <p:ext uri="{BB962C8B-B14F-4D97-AF65-F5344CB8AC3E}">
        <p14:creationId xmlns:p14="http://schemas.microsoft.com/office/powerpoint/2010/main" val="345175931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rp_EAPR">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305D251E-FEA7-9EDB-1D51-6CCFE05C2F69}"/>
              </a:ext>
            </a:extLst>
          </p:cNvPr>
          <p:cNvPicPr>
            <a:picLocks noChangeAspect="1"/>
          </p:cNvPicPr>
          <p:nvPr userDrawn="1"/>
        </p:nvPicPr>
        <p:blipFill>
          <a:blip r:embed="rId2"/>
          <a:stretch>
            <a:fillRect/>
          </a:stretch>
        </p:blipFill>
        <p:spPr>
          <a:xfrm>
            <a:off x="4542936" y="142147"/>
            <a:ext cx="4459395" cy="5395478"/>
          </a:xfrm>
          <a:prstGeom prst="rect">
            <a:avLst/>
          </a:prstGeom>
          <a:ln>
            <a:solidFill>
              <a:schemeClr val="accent1"/>
            </a:solidFill>
          </a:ln>
        </p:spPr>
      </p:pic>
      <p:pic>
        <p:nvPicPr>
          <p:cNvPr id="7" name="Picture 6">
            <a:extLst>
              <a:ext uri="{FF2B5EF4-FFF2-40B4-BE49-F238E27FC236}">
                <a16:creationId xmlns:a16="http://schemas.microsoft.com/office/drawing/2014/main" id="{8AECD395-CB05-514A-5925-838F840F123E}"/>
              </a:ext>
            </a:extLst>
          </p:cNvPr>
          <p:cNvPicPr>
            <a:picLocks noChangeAspect="1"/>
          </p:cNvPicPr>
          <p:nvPr userDrawn="1"/>
        </p:nvPicPr>
        <p:blipFill>
          <a:blip r:embed="rId3"/>
          <a:stretch>
            <a:fillRect/>
          </a:stretch>
        </p:blipFill>
        <p:spPr>
          <a:xfrm>
            <a:off x="3020805" y="1777806"/>
            <a:ext cx="4018816" cy="4836598"/>
          </a:xfrm>
          <a:prstGeom prst="rect">
            <a:avLst/>
          </a:prstGeom>
          <a:ln>
            <a:solidFill>
              <a:schemeClr val="accent1"/>
            </a:solidFill>
          </a:ln>
        </p:spPr>
      </p:pic>
      <p:sp>
        <p:nvSpPr>
          <p:cNvPr id="9" name="Rectangle 8">
            <a:extLst>
              <a:ext uri="{FF2B5EF4-FFF2-40B4-BE49-F238E27FC236}">
                <a16:creationId xmlns:a16="http://schemas.microsoft.com/office/drawing/2014/main" id="{07214D5E-0291-DA4B-19E7-2D1E7A3B884E}"/>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10" name="Picture 9">
            <a:extLst>
              <a:ext uri="{FF2B5EF4-FFF2-40B4-BE49-F238E27FC236}">
                <a16:creationId xmlns:a16="http://schemas.microsoft.com/office/drawing/2014/main" id="{C8ADB860-58E2-47D0-F878-906BDEF57A02}"/>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11" name="Picture 10">
            <a:extLst>
              <a:ext uri="{FF2B5EF4-FFF2-40B4-BE49-F238E27FC236}">
                <a16:creationId xmlns:a16="http://schemas.microsoft.com/office/drawing/2014/main" id="{6442C20E-CFF8-E424-D3D4-82CDD85A3A2C}"/>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12" name="Straight Connector 11">
            <a:extLst>
              <a:ext uri="{FF2B5EF4-FFF2-40B4-BE49-F238E27FC236}">
                <a16:creationId xmlns:a16="http://schemas.microsoft.com/office/drawing/2014/main" id="{21FA5F04-B8D6-F4D3-8CAE-F93BC1D6F725}"/>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49B9043E-4280-904D-D697-3E0FE566A50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sp>
        <p:nvSpPr>
          <p:cNvPr id="15" name="TextBox 6">
            <a:extLst>
              <a:ext uri="{FF2B5EF4-FFF2-40B4-BE49-F238E27FC236}">
                <a16:creationId xmlns:a16="http://schemas.microsoft.com/office/drawing/2014/main" id="{F219940B-2638-94F1-291C-E7FAF8615CF2}"/>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pic>
        <p:nvPicPr>
          <p:cNvPr id="20" name="Picture 19">
            <a:extLst>
              <a:ext uri="{FF2B5EF4-FFF2-40B4-BE49-F238E27FC236}">
                <a16:creationId xmlns:a16="http://schemas.microsoft.com/office/drawing/2014/main" id="{710340CC-7906-F20C-4CCA-10F264B2A596}"/>
              </a:ext>
            </a:extLst>
          </p:cNvPr>
          <p:cNvPicPr>
            <a:picLocks noChangeAspect="1"/>
          </p:cNvPicPr>
          <p:nvPr userDrawn="1"/>
        </p:nvPicPr>
        <p:blipFill>
          <a:blip r:embed="rId6"/>
          <a:stretch>
            <a:fillRect/>
          </a:stretch>
        </p:blipFill>
        <p:spPr>
          <a:xfrm>
            <a:off x="390989" y="538389"/>
            <a:ext cx="4367172" cy="5537625"/>
          </a:xfrm>
          <a:prstGeom prst="rect">
            <a:avLst/>
          </a:prstGeom>
          <a:ln>
            <a:solidFill>
              <a:schemeClr val="accent1"/>
            </a:solidFill>
          </a:ln>
        </p:spPr>
      </p:pic>
    </p:spTree>
    <p:extLst>
      <p:ext uri="{BB962C8B-B14F-4D97-AF65-F5344CB8AC3E}">
        <p14:creationId xmlns:p14="http://schemas.microsoft.com/office/powerpoint/2010/main" val="29476362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rp_EC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4397BBB3-97A6-5D33-CE32-6F89DCC9F802}"/>
              </a:ext>
            </a:extLst>
          </p:cNvPr>
          <p:cNvPicPr>
            <a:picLocks noChangeAspect="1"/>
          </p:cNvPicPr>
          <p:nvPr userDrawn="1"/>
        </p:nvPicPr>
        <p:blipFill>
          <a:blip r:embed="rId2"/>
          <a:stretch>
            <a:fillRect/>
          </a:stretch>
        </p:blipFill>
        <p:spPr>
          <a:xfrm>
            <a:off x="4794841" y="252105"/>
            <a:ext cx="4218562" cy="5100513"/>
          </a:xfrm>
          <a:prstGeom prst="rect">
            <a:avLst/>
          </a:prstGeom>
          <a:ln>
            <a:solidFill>
              <a:schemeClr val="accent1"/>
            </a:solidFill>
          </a:ln>
        </p:spPr>
      </p:pic>
      <p:pic>
        <p:nvPicPr>
          <p:cNvPr id="14" name="Picture 13">
            <a:extLst>
              <a:ext uri="{FF2B5EF4-FFF2-40B4-BE49-F238E27FC236}">
                <a16:creationId xmlns:a16="http://schemas.microsoft.com/office/drawing/2014/main" id="{E98FD6BA-F5D7-2CCE-669B-5979C600F0DE}"/>
              </a:ext>
            </a:extLst>
          </p:cNvPr>
          <p:cNvPicPr>
            <a:picLocks noChangeAspect="1"/>
          </p:cNvPicPr>
          <p:nvPr userDrawn="1"/>
        </p:nvPicPr>
        <p:blipFill>
          <a:blip r:embed="rId3"/>
          <a:stretch>
            <a:fillRect/>
          </a:stretch>
        </p:blipFill>
        <p:spPr>
          <a:xfrm>
            <a:off x="3729124" y="2176049"/>
            <a:ext cx="3747659" cy="4539803"/>
          </a:xfrm>
          <a:prstGeom prst="rect">
            <a:avLst/>
          </a:prstGeom>
          <a:ln>
            <a:solidFill>
              <a:schemeClr val="accent1"/>
            </a:solidFill>
          </a:ln>
        </p:spPr>
      </p:pic>
      <p:sp>
        <p:nvSpPr>
          <p:cNvPr id="6" name="Rectangle 5">
            <a:extLst>
              <a:ext uri="{FF2B5EF4-FFF2-40B4-BE49-F238E27FC236}">
                <a16:creationId xmlns:a16="http://schemas.microsoft.com/office/drawing/2014/main" id="{3A94A2CA-E548-F1FF-277D-55EF096A1C9B}"/>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995B041F-0AD6-48B0-E873-42F569743988}"/>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E607F22F-DAAC-E1D6-617A-5E46E8B3EE68}"/>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B00DAF1A-A16C-CC7E-F880-B2858B11F043}"/>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4BF5A9A2-96E9-DF35-F3A2-EC9593C3F8ED}"/>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CAA0BBFD-2057-33CB-0BDE-A738B3CD75D1}"/>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44009942-AB20-D0DC-8D2B-65A38061DCB5}"/>
              </a:ext>
            </a:extLst>
          </p:cNvPr>
          <p:cNvPicPr>
            <a:picLocks noChangeAspect="1"/>
          </p:cNvPicPr>
          <p:nvPr userDrawn="1"/>
        </p:nvPicPr>
        <p:blipFill>
          <a:blip r:embed="rId6"/>
          <a:stretch>
            <a:fillRect/>
          </a:stretch>
        </p:blipFill>
        <p:spPr>
          <a:xfrm>
            <a:off x="402128" y="443567"/>
            <a:ext cx="4389083" cy="5457893"/>
          </a:xfrm>
          <a:prstGeom prst="rect">
            <a:avLst/>
          </a:prstGeom>
          <a:ln>
            <a:solidFill>
              <a:schemeClr val="accent1"/>
            </a:solidFill>
          </a:ln>
        </p:spPr>
      </p:pic>
    </p:spTree>
    <p:extLst>
      <p:ext uri="{BB962C8B-B14F-4D97-AF65-F5344CB8AC3E}">
        <p14:creationId xmlns:p14="http://schemas.microsoft.com/office/powerpoint/2010/main" val="272823832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rp_ES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665B2219-A656-939E-271E-90682A960784}"/>
              </a:ext>
            </a:extLst>
          </p:cNvPr>
          <p:cNvPicPr>
            <a:picLocks noChangeAspect="1"/>
          </p:cNvPicPr>
          <p:nvPr userDrawn="1"/>
        </p:nvPicPr>
        <p:blipFill>
          <a:blip r:embed="rId2"/>
          <a:stretch>
            <a:fillRect/>
          </a:stretch>
        </p:blipFill>
        <p:spPr>
          <a:xfrm>
            <a:off x="4776096" y="142145"/>
            <a:ext cx="4390960" cy="5320433"/>
          </a:xfrm>
          <a:prstGeom prst="rect">
            <a:avLst/>
          </a:prstGeom>
          <a:ln>
            <a:solidFill>
              <a:schemeClr val="accent1"/>
            </a:solidFill>
          </a:ln>
        </p:spPr>
      </p:pic>
      <p:pic>
        <p:nvPicPr>
          <p:cNvPr id="14" name="Picture 13">
            <a:extLst>
              <a:ext uri="{FF2B5EF4-FFF2-40B4-BE49-F238E27FC236}">
                <a16:creationId xmlns:a16="http://schemas.microsoft.com/office/drawing/2014/main" id="{98E18356-F51B-2718-E15B-FDF87F1CA0A3}"/>
              </a:ext>
            </a:extLst>
          </p:cNvPr>
          <p:cNvPicPr>
            <a:picLocks noChangeAspect="1"/>
          </p:cNvPicPr>
          <p:nvPr userDrawn="1"/>
        </p:nvPicPr>
        <p:blipFill>
          <a:blip r:embed="rId3"/>
          <a:stretch>
            <a:fillRect/>
          </a:stretch>
        </p:blipFill>
        <p:spPr>
          <a:xfrm>
            <a:off x="3430774" y="1395422"/>
            <a:ext cx="4314142" cy="5222383"/>
          </a:xfrm>
          <a:prstGeom prst="rect">
            <a:avLst/>
          </a:prstGeom>
          <a:ln>
            <a:solidFill>
              <a:schemeClr val="accent1"/>
            </a:solidFill>
          </a:ln>
        </p:spPr>
      </p:pic>
      <p:sp>
        <p:nvSpPr>
          <p:cNvPr id="6" name="Rectangle 5">
            <a:extLst>
              <a:ext uri="{FF2B5EF4-FFF2-40B4-BE49-F238E27FC236}">
                <a16:creationId xmlns:a16="http://schemas.microsoft.com/office/drawing/2014/main" id="{7DDB053D-6033-9B0A-D481-C3C1ED994CA8}"/>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6DAE41DF-3286-9531-63BB-FD01A4BD7494}"/>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D3CB52BA-FAE6-4D2E-5271-2DBD9BB647D6}"/>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314F8C88-DD70-ECEB-E16D-33CC3884E2A3}"/>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8B3E239C-881A-0DF8-A345-67A88FFA69E6}"/>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E5F2A43C-0EC9-C0C3-D78D-6FFF22E15934}"/>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242EA42C-DB0F-9E22-8666-A381D588B382}"/>
              </a:ext>
            </a:extLst>
          </p:cNvPr>
          <p:cNvPicPr>
            <a:picLocks noChangeAspect="1"/>
          </p:cNvPicPr>
          <p:nvPr userDrawn="1"/>
        </p:nvPicPr>
        <p:blipFill>
          <a:blip r:embed="rId6"/>
          <a:stretch>
            <a:fillRect/>
          </a:stretch>
        </p:blipFill>
        <p:spPr>
          <a:xfrm>
            <a:off x="441900" y="550204"/>
            <a:ext cx="4196825" cy="5320432"/>
          </a:xfrm>
          <a:prstGeom prst="rect">
            <a:avLst/>
          </a:prstGeom>
          <a:ln>
            <a:solidFill>
              <a:schemeClr val="accent1"/>
            </a:solidFill>
          </a:ln>
        </p:spPr>
      </p:pic>
    </p:spTree>
    <p:extLst>
      <p:ext uri="{BB962C8B-B14F-4D97-AF65-F5344CB8AC3E}">
        <p14:creationId xmlns:p14="http://schemas.microsoft.com/office/powerpoint/2010/main" val="3927585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ata_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CAC93C0-C36A-F527-BF02-80463FF3DFBE}"/>
              </a:ext>
            </a:extLst>
          </p:cNvPr>
          <p:cNvSpPr/>
          <p:nvPr userDrawn="1"/>
        </p:nvSpPr>
        <p:spPr>
          <a:xfrm rot="16200000">
            <a:off x="4983341" y="-353726"/>
            <a:ext cx="2282862" cy="11814692"/>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7">
            <a:extLst>
              <a:ext uri="{FF2B5EF4-FFF2-40B4-BE49-F238E27FC236}">
                <a16:creationId xmlns:a16="http://schemas.microsoft.com/office/drawing/2014/main" id="{AE71DB27-CBB8-5EAD-1362-BFE690FEE0DF}"/>
              </a:ext>
            </a:extLst>
          </p:cNvPr>
          <p:cNvPicPr>
            <a:picLocks noChangeAspect="1"/>
          </p:cNvPicPr>
          <p:nvPr userDrawn="1"/>
        </p:nvPicPr>
        <p:blipFill>
          <a:blip r:embed="rId2"/>
          <a:stretch>
            <a:fillRect/>
          </a:stretch>
        </p:blipFill>
        <p:spPr>
          <a:xfrm>
            <a:off x="10657622" y="4943483"/>
            <a:ext cx="1214956" cy="292396"/>
          </a:xfrm>
          <a:prstGeom prst="rect">
            <a:avLst/>
          </a:prstGeom>
        </p:spPr>
      </p:pic>
      <p:pic>
        <p:nvPicPr>
          <p:cNvPr id="8" name="Picture 8">
            <a:extLst>
              <a:ext uri="{FF2B5EF4-FFF2-40B4-BE49-F238E27FC236}">
                <a16:creationId xmlns:a16="http://schemas.microsoft.com/office/drawing/2014/main" id="{04108FC0-1F9C-D22A-D5D7-002CD8E62B20}"/>
              </a:ext>
            </a:extLst>
          </p:cNvPr>
          <p:cNvPicPr>
            <a:picLocks noChangeAspect="1"/>
          </p:cNvPicPr>
          <p:nvPr userDrawn="1"/>
        </p:nvPicPr>
        <p:blipFill>
          <a:blip r:embed="rId3"/>
          <a:stretch>
            <a:fillRect/>
          </a:stretch>
        </p:blipFill>
        <p:spPr>
          <a:xfrm>
            <a:off x="10656127" y="5477138"/>
            <a:ext cx="1137658" cy="354043"/>
          </a:xfrm>
          <a:prstGeom prst="rect">
            <a:avLst/>
          </a:prstGeom>
        </p:spPr>
      </p:pic>
      <p:cxnSp>
        <p:nvCxnSpPr>
          <p:cNvPr id="9" name="Straight Connector 9">
            <a:extLst>
              <a:ext uri="{FF2B5EF4-FFF2-40B4-BE49-F238E27FC236}">
                <a16:creationId xmlns:a16="http://schemas.microsoft.com/office/drawing/2014/main" id="{BF0F5693-8CE4-C926-A8D8-95579B3EFED2}"/>
              </a:ext>
            </a:extLst>
          </p:cNvPr>
          <p:cNvCxnSpPr>
            <a:cxnSpLocks/>
          </p:cNvCxnSpPr>
          <p:nvPr userDrawn="1"/>
        </p:nvCxnSpPr>
        <p:spPr>
          <a:xfrm>
            <a:off x="10428325" y="4595606"/>
            <a:ext cx="0" cy="195930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6">
            <a:extLst>
              <a:ext uri="{FF2B5EF4-FFF2-40B4-BE49-F238E27FC236}">
                <a16:creationId xmlns:a16="http://schemas.microsoft.com/office/drawing/2014/main" id="{778DF02C-1EBA-1328-DD96-1CAA7B82F88C}"/>
              </a:ext>
            </a:extLst>
          </p:cNvPr>
          <p:cNvSpPr txBox="1"/>
          <p:nvPr userDrawn="1"/>
        </p:nvSpPr>
        <p:spPr>
          <a:xfrm>
            <a:off x="10656127" y="6047672"/>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Tree>
    <p:extLst>
      <p:ext uri="{BB962C8B-B14F-4D97-AF65-F5344CB8AC3E}">
        <p14:creationId xmlns:p14="http://schemas.microsoft.com/office/powerpoint/2010/main" val="347735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rp_LAC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F05EC6E2-69C6-BC88-A898-8BA2F5D17299}"/>
              </a:ext>
            </a:extLst>
          </p:cNvPr>
          <p:cNvPicPr>
            <a:picLocks noChangeAspect="1"/>
          </p:cNvPicPr>
          <p:nvPr userDrawn="1"/>
        </p:nvPicPr>
        <p:blipFill>
          <a:blip r:embed="rId2"/>
          <a:stretch>
            <a:fillRect/>
          </a:stretch>
        </p:blipFill>
        <p:spPr>
          <a:xfrm>
            <a:off x="4757358" y="150514"/>
            <a:ext cx="4405780" cy="5320431"/>
          </a:xfrm>
          <a:prstGeom prst="rect">
            <a:avLst/>
          </a:prstGeom>
          <a:ln>
            <a:solidFill>
              <a:schemeClr val="accent1"/>
            </a:solidFill>
          </a:ln>
        </p:spPr>
      </p:pic>
      <p:pic>
        <p:nvPicPr>
          <p:cNvPr id="14" name="Picture 13">
            <a:extLst>
              <a:ext uri="{FF2B5EF4-FFF2-40B4-BE49-F238E27FC236}">
                <a16:creationId xmlns:a16="http://schemas.microsoft.com/office/drawing/2014/main" id="{D919B080-643F-94EF-7210-0542A2DD7FCA}"/>
              </a:ext>
            </a:extLst>
          </p:cNvPr>
          <p:cNvPicPr>
            <a:picLocks noChangeAspect="1"/>
          </p:cNvPicPr>
          <p:nvPr userDrawn="1"/>
        </p:nvPicPr>
        <p:blipFill>
          <a:blip r:embed="rId3"/>
          <a:stretch>
            <a:fillRect/>
          </a:stretch>
        </p:blipFill>
        <p:spPr>
          <a:xfrm>
            <a:off x="3401592" y="1545465"/>
            <a:ext cx="4276354" cy="5170387"/>
          </a:xfrm>
          <a:prstGeom prst="rect">
            <a:avLst/>
          </a:prstGeom>
          <a:ln>
            <a:solidFill>
              <a:schemeClr val="accent1"/>
            </a:solidFill>
          </a:ln>
        </p:spPr>
      </p:pic>
      <p:sp>
        <p:nvSpPr>
          <p:cNvPr id="6" name="Rectangle 5">
            <a:extLst>
              <a:ext uri="{FF2B5EF4-FFF2-40B4-BE49-F238E27FC236}">
                <a16:creationId xmlns:a16="http://schemas.microsoft.com/office/drawing/2014/main" id="{2A6CC2E3-1D0E-FE60-279E-0C8A364EF846}"/>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3D2EA53C-6146-A5D4-3484-2EA4F3C88FED}"/>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18FABE87-C173-6CB3-7337-4A82E314DC4F}"/>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D1820A3A-362E-E0FE-52D2-69E30C23DB80}"/>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6883C858-39F8-502E-872E-5FBCD1880B5D}"/>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0FF861A2-B94D-AD35-5E4C-F181B15E7E0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C6A88207-7F7E-88DD-B3FD-79FCABD503DF}"/>
              </a:ext>
            </a:extLst>
          </p:cNvPr>
          <p:cNvPicPr>
            <a:picLocks noChangeAspect="1"/>
          </p:cNvPicPr>
          <p:nvPr userDrawn="1"/>
        </p:nvPicPr>
        <p:blipFill>
          <a:blip r:embed="rId6"/>
          <a:stretch>
            <a:fillRect/>
          </a:stretch>
        </p:blipFill>
        <p:spPr>
          <a:xfrm>
            <a:off x="449222" y="641687"/>
            <a:ext cx="4308136" cy="5582992"/>
          </a:xfrm>
          <a:prstGeom prst="rect">
            <a:avLst/>
          </a:prstGeom>
          <a:ln>
            <a:solidFill>
              <a:schemeClr val="accent1"/>
            </a:solidFill>
          </a:ln>
        </p:spPr>
      </p:pic>
    </p:spTree>
    <p:extLst>
      <p:ext uri="{BB962C8B-B14F-4D97-AF65-F5344CB8AC3E}">
        <p14:creationId xmlns:p14="http://schemas.microsoft.com/office/powerpoint/2010/main" val="236442330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rp_MENA">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F0DC1EEC-8956-4339-1290-D73E9CD50383}"/>
              </a:ext>
            </a:extLst>
          </p:cNvPr>
          <p:cNvPicPr>
            <a:picLocks noChangeAspect="1"/>
          </p:cNvPicPr>
          <p:nvPr userDrawn="1"/>
        </p:nvPicPr>
        <p:blipFill>
          <a:blip r:embed="rId2"/>
          <a:stretch>
            <a:fillRect/>
          </a:stretch>
        </p:blipFill>
        <p:spPr>
          <a:xfrm>
            <a:off x="4761079" y="142146"/>
            <a:ext cx="4418663" cy="5320431"/>
          </a:xfrm>
          <a:prstGeom prst="rect">
            <a:avLst/>
          </a:prstGeom>
          <a:ln>
            <a:solidFill>
              <a:schemeClr val="accent1"/>
            </a:solidFill>
          </a:ln>
        </p:spPr>
      </p:pic>
      <p:pic>
        <p:nvPicPr>
          <p:cNvPr id="14" name="Picture 13">
            <a:extLst>
              <a:ext uri="{FF2B5EF4-FFF2-40B4-BE49-F238E27FC236}">
                <a16:creationId xmlns:a16="http://schemas.microsoft.com/office/drawing/2014/main" id="{4A9E9BEB-2C49-0858-FA0C-9155AAC8EF63}"/>
              </a:ext>
            </a:extLst>
          </p:cNvPr>
          <p:cNvPicPr>
            <a:picLocks noChangeAspect="1"/>
          </p:cNvPicPr>
          <p:nvPr userDrawn="1"/>
        </p:nvPicPr>
        <p:blipFill>
          <a:blip r:embed="rId3"/>
          <a:stretch>
            <a:fillRect/>
          </a:stretch>
        </p:blipFill>
        <p:spPr>
          <a:xfrm>
            <a:off x="3525118" y="1725769"/>
            <a:ext cx="4135328" cy="4990083"/>
          </a:xfrm>
          <a:prstGeom prst="rect">
            <a:avLst/>
          </a:prstGeom>
          <a:ln>
            <a:solidFill>
              <a:schemeClr val="accent1"/>
            </a:solidFill>
          </a:ln>
        </p:spPr>
      </p:pic>
      <p:sp>
        <p:nvSpPr>
          <p:cNvPr id="6" name="Rectangle 5">
            <a:extLst>
              <a:ext uri="{FF2B5EF4-FFF2-40B4-BE49-F238E27FC236}">
                <a16:creationId xmlns:a16="http://schemas.microsoft.com/office/drawing/2014/main" id="{FB1561EC-8FD1-9C2A-B8B6-A311EFC6FC4C}"/>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FC43404A-A772-9CA1-02CF-652CA480582C}"/>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BA6734B9-29B9-C437-3F2A-7ADBE89D7DDC}"/>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44A4FC71-B237-62B1-4B96-B6CD09CF949D}"/>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3B950337-2A6E-0EB5-AF90-63D4474C0DBA}"/>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096A09CB-4F96-2217-27F8-CF436EB271A1}"/>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B04E43BE-045F-12F7-EEA1-86CE91C1C81C}"/>
              </a:ext>
            </a:extLst>
          </p:cNvPr>
          <p:cNvPicPr>
            <a:picLocks noChangeAspect="1"/>
          </p:cNvPicPr>
          <p:nvPr userDrawn="1"/>
        </p:nvPicPr>
        <p:blipFill>
          <a:blip r:embed="rId6"/>
          <a:stretch>
            <a:fillRect/>
          </a:stretch>
        </p:blipFill>
        <p:spPr>
          <a:xfrm>
            <a:off x="245795" y="373614"/>
            <a:ext cx="4390599" cy="5585748"/>
          </a:xfrm>
          <a:prstGeom prst="rect">
            <a:avLst/>
          </a:prstGeom>
          <a:ln>
            <a:solidFill>
              <a:schemeClr val="accent1"/>
            </a:solidFill>
          </a:ln>
        </p:spPr>
      </p:pic>
    </p:spTree>
    <p:extLst>
      <p:ext uri="{BB962C8B-B14F-4D97-AF65-F5344CB8AC3E}">
        <p14:creationId xmlns:p14="http://schemas.microsoft.com/office/powerpoint/2010/main" val="200667365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rp_ROSA">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21EA6A10-94F9-12D8-6A40-3FD8B895CA7C}"/>
              </a:ext>
            </a:extLst>
          </p:cNvPr>
          <p:cNvPicPr>
            <a:picLocks noChangeAspect="1"/>
          </p:cNvPicPr>
          <p:nvPr userDrawn="1"/>
        </p:nvPicPr>
        <p:blipFill>
          <a:blip r:embed="rId2"/>
          <a:stretch>
            <a:fillRect/>
          </a:stretch>
        </p:blipFill>
        <p:spPr>
          <a:xfrm>
            <a:off x="5090354" y="142147"/>
            <a:ext cx="3967515" cy="4823138"/>
          </a:xfrm>
          <a:prstGeom prst="rect">
            <a:avLst/>
          </a:prstGeom>
          <a:ln>
            <a:solidFill>
              <a:schemeClr val="accent1"/>
            </a:solidFill>
          </a:ln>
        </p:spPr>
      </p:pic>
      <p:pic>
        <p:nvPicPr>
          <p:cNvPr id="14" name="Picture 13">
            <a:extLst>
              <a:ext uri="{FF2B5EF4-FFF2-40B4-BE49-F238E27FC236}">
                <a16:creationId xmlns:a16="http://schemas.microsoft.com/office/drawing/2014/main" id="{F1BC84C8-1C67-5303-29A1-4E6E3C7B0449}"/>
              </a:ext>
            </a:extLst>
          </p:cNvPr>
          <p:cNvPicPr>
            <a:picLocks noChangeAspect="1"/>
          </p:cNvPicPr>
          <p:nvPr userDrawn="1"/>
        </p:nvPicPr>
        <p:blipFill>
          <a:blip r:embed="rId3"/>
          <a:stretch>
            <a:fillRect/>
          </a:stretch>
        </p:blipFill>
        <p:spPr>
          <a:xfrm>
            <a:off x="3602086" y="1293973"/>
            <a:ext cx="4409090" cy="5320431"/>
          </a:xfrm>
          <a:prstGeom prst="rect">
            <a:avLst/>
          </a:prstGeom>
          <a:ln>
            <a:solidFill>
              <a:schemeClr val="accent1"/>
            </a:solidFill>
          </a:ln>
        </p:spPr>
      </p:pic>
      <p:sp>
        <p:nvSpPr>
          <p:cNvPr id="3" name="Rectangle 2">
            <a:extLst>
              <a:ext uri="{FF2B5EF4-FFF2-40B4-BE49-F238E27FC236}">
                <a16:creationId xmlns:a16="http://schemas.microsoft.com/office/drawing/2014/main" id="{2010E84C-6A94-3CB3-E539-6E8F108ABFCE}"/>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4" name="Picture 3">
            <a:extLst>
              <a:ext uri="{FF2B5EF4-FFF2-40B4-BE49-F238E27FC236}">
                <a16:creationId xmlns:a16="http://schemas.microsoft.com/office/drawing/2014/main" id="{BFAE86D9-64FB-3D34-20B2-7CBB1822766F}"/>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5" name="Picture 4">
            <a:extLst>
              <a:ext uri="{FF2B5EF4-FFF2-40B4-BE49-F238E27FC236}">
                <a16:creationId xmlns:a16="http://schemas.microsoft.com/office/drawing/2014/main" id="{DA787029-0774-1A28-369A-60B8A83FDA8B}"/>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6" name="Straight Connector 5">
            <a:extLst>
              <a:ext uri="{FF2B5EF4-FFF2-40B4-BE49-F238E27FC236}">
                <a16:creationId xmlns:a16="http://schemas.microsoft.com/office/drawing/2014/main" id="{309175A1-CD93-FB14-2151-68FDF2831075}"/>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8" name="TextBox 6">
            <a:extLst>
              <a:ext uri="{FF2B5EF4-FFF2-40B4-BE49-F238E27FC236}">
                <a16:creationId xmlns:a16="http://schemas.microsoft.com/office/drawing/2014/main" id="{672252C6-1597-1A56-C8B5-21D5924C3DF3}"/>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40DD98CC-C3F4-FFAE-BBE7-2E6976BFDFC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6A74A302-1750-767F-EF10-3C573F2C691A}"/>
              </a:ext>
            </a:extLst>
          </p:cNvPr>
          <p:cNvPicPr>
            <a:picLocks noChangeAspect="1"/>
          </p:cNvPicPr>
          <p:nvPr userDrawn="1"/>
        </p:nvPicPr>
        <p:blipFill>
          <a:blip r:embed="rId6"/>
          <a:stretch>
            <a:fillRect/>
          </a:stretch>
        </p:blipFill>
        <p:spPr>
          <a:xfrm>
            <a:off x="406241" y="538656"/>
            <a:ext cx="4437556" cy="5686023"/>
          </a:xfrm>
          <a:prstGeom prst="rect">
            <a:avLst/>
          </a:prstGeom>
          <a:ln>
            <a:solidFill>
              <a:schemeClr val="accent1"/>
            </a:solidFill>
          </a:ln>
        </p:spPr>
      </p:pic>
    </p:spTree>
    <p:extLst>
      <p:ext uri="{BB962C8B-B14F-4D97-AF65-F5344CB8AC3E}">
        <p14:creationId xmlns:p14="http://schemas.microsoft.com/office/powerpoint/2010/main" val="110548530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rp_WCAR">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4BA8A8B3-BA36-C301-C3B3-5008B7F25906}"/>
              </a:ext>
            </a:extLst>
          </p:cNvPr>
          <p:cNvPicPr>
            <a:picLocks noChangeAspect="1"/>
          </p:cNvPicPr>
          <p:nvPr userDrawn="1"/>
        </p:nvPicPr>
        <p:blipFill>
          <a:blip r:embed="rId2"/>
          <a:stretch>
            <a:fillRect/>
          </a:stretch>
        </p:blipFill>
        <p:spPr>
          <a:xfrm>
            <a:off x="4927247" y="245954"/>
            <a:ext cx="4232992" cy="5112815"/>
          </a:xfrm>
          <a:prstGeom prst="rect">
            <a:avLst/>
          </a:prstGeom>
          <a:ln>
            <a:solidFill>
              <a:schemeClr val="accent1"/>
            </a:solidFill>
          </a:ln>
        </p:spPr>
      </p:pic>
      <p:pic>
        <p:nvPicPr>
          <p:cNvPr id="14" name="Picture 13">
            <a:extLst>
              <a:ext uri="{FF2B5EF4-FFF2-40B4-BE49-F238E27FC236}">
                <a16:creationId xmlns:a16="http://schemas.microsoft.com/office/drawing/2014/main" id="{1DB0824E-24E4-DFF2-AD2F-0E140E2ABC37}"/>
              </a:ext>
            </a:extLst>
          </p:cNvPr>
          <p:cNvPicPr>
            <a:picLocks noChangeAspect="1"/>
          </p:cNvPicPr>
          <p:nvPr userDrawn="1"/>
        </p:nvPicPr>
        <p:blipFill>
          <a:blip r:embed="rId3"/>
          <a:stretch>
            <a:fillRect/>
          </a:stretch>
        </p:blipFill>
        <p:spPr>
          <a:xfrm>
            <a:off x="3726987" y="1622258"/>
            <a:ext cx="4207751" cy="5093594"/>
          </a:xfrm>
          <a:prstGeom prst="rect">
            <a:avLst/>
          </a:prstGeom>
          <a:ln>
            <a:solidFill>
              <a:schemeClr val="accent1"/>
            </a:solidFill>
          </a:ln>
        </p:spPr>
      </p:pic>
      <p:sp>
        <p:nvSpPr>
          <p:cNvPr id="6" name="Rectangle 5">
            <a:extLst>
              <a:ext uri="{FF2B5EF4-FFF2-40B4-BE49-F238E27FC236}">
                <a16:creationId xmlns:a16="http://schemas.microsoft.com/office/drawing/2014/main" id="{5D56488C-85C2-28D9-EFC4-602E0AFC96A3}"/>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7FB64564-EA92-52A7-DE67-D9CF906995C6}"/>
              </a:ext>
            </a:extLst>
          </p:cNvPr>
          <p:cNvPicPr>
            <a:picLocks noChangeAspect="1"/>
          </p:cNvPicPr>
          <p:nvPr userDrawn="1"/>
        </p:nvPicPr>
        <p:blipFill>
          <a:blip r:embed="rId4"/>
          <a:stretch>
            <a:fillRect/>
          </a:stretch>
        </p:blipFill>
        <p:spPr>
          <a:xfrm>
            <a:off x="9431605" y="5901460"/>
            <a:ext cx="1214956" cy="292396"/>
          </a:xfrm>
          <a:prstGeom prst="rect">
            <a:avLst/>
          </a:prstGeom>
        </p:spPr>
      </p:pic>
      <p:pic>
        <p:nvPicPr>
          <p:cNvPr id="8" name="Picture 7">
            <a:extLst>
              <a:ext uri="{FF2B5EF4-FFF2-40B4-BE49-F238E27FC236}">
                <a16:creationId xmlns:a16="http://schemas.microsoft.com/office/drawing/2014/main" id="{3CA231FA-9A14-DD2C-CE80-9949B580CA8B}"/>
              </a:ext>
            </a:extLst>
          </p:cNvPr>
          <p:cNvPicPr>
            <a:picLocks noChangeAspect="1"/>
          </p:cNvPicPr>
          <p:nvPr userDrawn="1"/>
        </p:nvPicPr>
        <p:blipFill>
          <a:blip r:embed="rId5"/>
          <a:stretch>
            <a:fillRect/>
          </a:stretch>
        </p:blipFill>
        <p:spPr>
          <a:xfrm>
            <a:off x="10808547" y="5870636"/>
            <a:ext cx="1137658" cy="354043"/>
          </a:xfrm>
          <a:prstGeom prst="rect">
            <a:avLst/>
          </a:prstGeom>
        </p:spPr>
      </p:pic>
      <p:cxnSp>
        <p:nvCxnSpPr>
          <p:cNvPr id="9" name="Straight Connector 8">
            <a:extLst>
              <a:ext uri="{FF2B5EF4-FFF2-40B4-BE49-F238E27FC236}">
                <a16:creationId xmlns:a16="http://schemas.microsoft.com/office/drawing/2014/main" id="{D706DFEA-AB94-F76A-DD0C-C01B824176DB}"/>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ED69B491-6E68-455F-284B-45EE3C103ABB}"/>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2023 revision</a:t>
            </a:r>
          </a:p>
        </p:txBody>
      </p:sp>
      <p:sp>
        <p:nvSpPr>
          <p:cNvPr id="2" name="TextBox 1">
            <a:extLst>
              <a:ext uri="{FF2B5EF4-FFF2-40B4-BE49-F238E27FC236}">
                <a16:creationId xmlns:a16="http://schemas.microsoft.com/office/drawing/2014/main" id="{A709A2EB-43E8-E88F-504B-014E12DA2246}"/>
              </a:ext>
            </a:extLst>
          </p:cNvPr>
          <p:cNvSpPr txBox="1"/>
          <p:nvPr userDrawn="1"/>
        </p:nvSpPr>
        <p:spPr>
          <a:xfrm>
            <a:off x="9304427" y="142147"/>
            <a:ext cx="2731543" cy="5320431"/>
          </a:xfrm>
          <a:prstGeom prst="rect">
            <a:avLst/>
          </a:prstGeom>
          <a:noFill/>
        </p:spPr>
        <p:txBody>
          <a:bodyPr wrap="square" tIns="91440" bIns="0" rtlCol="0">
            <a:spAutoFit/>
          </a:bodyPr>
          <a:lstStyle/>
          <a:p>
            <a:pPr lvl="0" algn="ctr">
              <a:defRPr/>
            </a:pPr>
            <a:r>
              <a:rPr lang="en-US" sz="1600" b="1" dirty="0">
                <a:solidFill>
                  <a:schemeClr val="bg1"/>
                </a:solidFill>
                <a:latin typeface="Helvetica" panose="020B0604020202020204" pitchFamily="34" charset="0"/>
                <a:cs typeface="Helvetica" panose="020B0604020202020204" pitchFamily="34" charset="0"/>
              </a:rPr>
              <a:t>Immunization Regional Snapshots</a:t>
            </a:r>
          </a:p>
          <a:p>
            <a:pPr lvl="0">
              <a:defRPr/>
            </a:pPr>
            <a:endParaRPr lang="en-US" sz="1200" dirty="0">
              <a:solidFill>
                <a:schemeClr val="bg1"/>
              </a:solidFill>
              <a:latin typeface="Helvetica" panose="020B0604020202020204" pitchFamily="34" charset="0"/>
              <a:cs typeface="Helvetica" panose="020B0604020202020204" pitchFamily="34" charset="0"/>
            </a:endParaRP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Interactive, multi-page profiles displaying national and regional WUENIC data by UNICEF region. </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The dashboard includes: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Key messages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Trends in vaccine coverage and number of unvaccinated children, </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Comparisons between countries and regions,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 Maps</a:t>
            </a:r>
          </a:p>
          <a:p>
            <a:pPr marL="171450" indent="-171450">
              <a:lnSpc>
                <a:spcPct val="100000"/>
              </a:lnSpc>
              <a:spcAft>
                <a:spcPts val="800"/>
              </a:spcAft>
              <a:buFont typeface="Arial" panose="020B0604020202020204" pitchFamily="34" charset="0"/>
              <a:buChar char="•"/>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Progress compared to 2019</a:t>
            </a:r>
          </a:p>
          <a:p>
            <a:pPr>
              <a:lnSpc>
                <a:spcPct val="115000"/>
              </a:lnSpc>
              <a:spcAft>
                <a:spcPts val="800"/>
              </a:spcAft>
            </a:pPr>
            <a:r>
              <a:rPr lang="en-GB" sz="1200" kern="100" dirty="0">
                <a:solidFill>
                  <a:schemeClr val="bg1"/>
                </a:solidFill>
                <a:effectLst/>
                <a:latin typeface="Helvetica" panose="020B0604020202020204" pitchFamily="34" charset="0"/>
                <a:ea typeface="Aptos" panose="020B0004020202020204" pitchFamily="34" charset="0"/>
                <a:cs typeface="Helvetica" panose="020B0604020202020204" pitchFamily="34" charset="0"/>
              </a:rPr>
              <a:t>The profiles can be downloaded and are useful for users specifically interested in immunization data within UNICEF regions.</a:t>
            </a: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a:p>
            <a:pPr>
              <a:defRPr/>
            </a:pPr>
            <a:endParaRPr lang="en-US" sz="1200" dirty="0">
              <a:solidFill>
                <a:schemeClr val="bg1"/>
              </a:solidFill>
              <a:latin typeface="Helvetica" panose="020B0604020202020204" pitchFamily="34" charset="0"/>
              <a:cs typeface="Helvetica" panose="020B0604020202020204" pitchFamily="34" charset="0"/>
            </a:endParaRPr>
          </a:p>
          <a:p>
            <a:pPr lvl="0">
              <a:defRPr/>
            </a:pPr>
            <a:endParaRPr lang="en-US" sz="1200" dirty="0">
              <a:solidFill>
                <a:schemeClr val="bg1"/>
              </a:solidFill>
              <a:latin typeface="Helvetica" panose="020B0604020202020204" pitchFamily="34" charset="0"/>
              <a:cs typeface="Helvetica" panose="020B0604020202020204" pitchFamily="34" charset="0"/>
            </a:endParaRPr>
          </a:p>
        </p:txBody>
      </p:sp>
      <p:pic>
        <p:nvPicPr>
          <p:cNvPr id="12" name="Picture 11">
            <a:extLst>
              <a:ext uri="{FF2B5EF4-FFF2-40B4-BE49-F238E27FC236}">
                <a16:creationId xmlns:a16="http://schemas.microsoft.com/office/drawing/2014/main" id="{3E286448-CC1E-A3C3-69F3-827B19A96BF6}"/>
              </a:ext>
            </a:extLst>
          </p:cNvPr>
          <p:cNvPicPr>
            <a:picLocks noChangeAspect="1"/>
          </p:cNvPicPr>
          <p:nvPr userDrawn="1"/>
        </p:nvPicPr>
        <p:blipFill>
          <a:blip r:embed="rId6"/>
          <a:stretch>
            <a:fillRect/>
          </a:stretch>
        </p:blipFill>
        <p:spPr>
          <a:xfrm>
            <a:off x="245795" y="553792"/>
            <a:ext cx="4537264" cy="5814810"/>
          </a:xfrm>
          <a:prstGeom prst="rect">
            <a:avLst/>
          </a:prstGeom>
          <a:ln>
            <a:solidFill>
              <a:schemeClr val="accent1"/>
            </a:solidFill>
          </a:ln>
        </p:spPr>
      </p:pic>
    </p:spTree>
    <p:extLst>
      <p:ext uri="{BB962C8B-B14F-4D97-AF65-F5344CB8AC3E}">
        <p14:creationId xmlns:p14="http://schemas.microsoft.com/office/powerpoint/2010/main" val="290291377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intro_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E6B2815-9F97-329C-3782-EE06EFD316C9}"/>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
        <p:nvSpPr>
          <p:cNvPr id="5" name="TextBox 4">
            <a:extLst>
              <a:ext uri="{FF2B5EF4-FFF2-40B4-BE49-F238E27FC236}">
                <a16:creationId xmlns:a16="http://schemas.microsoft.com/office/drawing/2014/main" id="{24EAF092-EEE0-8503-C501-1FD8B47F4494}"/>
              </a:ext>
            </a:extLst>
          </p:cNvPr>
          <p:cNvSpPr txBox="1"/>
          <p:nvPr userDrawn="1"/>
        </p:nvSpPr>
        <p:spPr>
          <a:xfrm>
            <a:off x="515155" y="283336"/>
            <a:ext cx="10328856" cy="954107"/>
          </a:xfrm>
          <a:prstGeom prst="rect">
            <a:avLst/>
          </a:prstGeom>
          <a:noFill/>
        </p:spPr>
        <p:txBody>
          <a:bodyPr wrap="square" rtlCol="0">
            <a:spAutoFit/>
          </a:bodyPr>
          <a:lstStyle/>
          <a:p>
            <a:r>
              <a:rPr lang="en-GB" sz="2800" b="1" dirty="0">
                <a:solidFill>
                  <a:schemeClr val="bg1"/>
                </a:solidFill>
              </a:rPr>
              <a:t>WHO/UNICEF Estimates of National Immunization Coverage (WUENIC), 2023 revision</a:t>
            </a:r>
          </a:p>
        </p:txBody>
      </p:sp>
    </p:spTree>
    <p:extLst>
      <p:ext uri="{BB962C8B-B14F-4D97-AF65-F5344CB8AC3E}">
        <p14:creationId xmlns:p14="http://schemas.microsoft.com/office/powerpoint/2010/main" val="1090499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definitions">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6E6B2815-9F97-329C-3782-EE06EFD316C9}"/>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
        <p:nvSpPr>
          <p:cNvPr id="5" name="TextBox 4">
            <a:extLst>
              <a:ext uri="{FF2B5EF4-FFF2-40B4-BE49-F238E27FC236}">
                <a16:creationId xmlns:a16="http://schemas.microsoft.com/office/drawing/2014/main" id="{24EAF092-EEE0-8503-C501-1FD8B47F4494}"/>
              </a:ext>
            </a:extLst>
          </p:cNvPr>
          <p:cNvSpPr txBox="1"/>
          <p:nvPr userDrawn="1"/>
        </p:nvSpPr>
        <p:spPr>
          <a:xfrm>
            <a:off x="515155" y="214326"/>
            <a:ext cx="10328856" cy="523220"/>
          </a:xfrm>
          <a:prstGeom prst="rect">
            <a:avLst/>
          </a:prstGeom>
          <a:noFill/>
        </p:spPr>
        <p:txBody>
          <a:bodyPr wrap="square" rtlCol="0">
            <a:spAutoFit/>
          </a:bodyPr>
          <a:lstStyle/>
          <a:p>
            <a:r>
              <a:rPr lang="en-GB" sz="2800" b="1" dirty="0">
                <a:solidFill>
                  <a:schemeClr val="bg1"/>
                </a:solidFill>
              </a:rPr>
              <a:t>Definitions of immunization terms</a:t>
            </a:r>
          </a:p>
        </p:txBody>
      </p:sp>
      <p:sp>
        <p:nvSpPr>
          <p:cNvPr id="2" name="TextBox 1">
            <a:extLst>
              <a:ext uri="{FF2B5EF4-FFF2-40B4-BE49-F238E27FC236}">
                <a16:creationId xmlns:a16="http://schemas.microsoft.com/office/drawing/2014/main" id="{B4BB6C55-EFB0-B13C-453D-644DC4282242}"/>
              </a:ext>
            </a:extLst>
          </p:cNvPr>
          <p:cNvSpPr txBox="1"/>
          <p:nvPr userDrawn="1"/>
        </p:nvSpPr>
        <p:spPr>
          <a:xfrm>
            <a:off x="543468" y="810893"/>
            <a:ext cx="11179831" cy="5893921"/>
          </a:xfrm>
          <a:prstGeom prst="rect">
            <a:avLst/>
          </a:prstGeom>
          <a:noFill/>
        </p:spPr>
        <p:txBody>
          <a:bodyPr wrap="square" rtlCol="0">
            <a:spAutoFit/>
          </a:bodyPr>
          <a:lstStyle/>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Vaccine coverage</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Percentage of infants (children under one year of age) who received certain vaccine-doses. For example, coverage of DTP3 is the percentage of infants who received all three doses of diphtheria, tetanus, and pertussis (DTP) vaccine. </a:t>
            </a:r>
          </a:p>
          <a:p>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Unvaccinated</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An infant that did not receive the first dose of a vaccine series. The term "zero-dose“ is used to describe children unvaccinated with DTP1.</a:t>
            </a:r>
          </a:p>
          <a:p>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Under-vaccinated</a:t>
            </a: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An infant who received some but not all the recommended vaccine-doses in the national schedule. </a:t>
            </a:r>
            <a:b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b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Vaccine-Doses</a:t>
            </a:r>
            <a:endParaRPr lang="en-GB" sz="1300" dirty="0">
              <a:solidFill>
                <a:srgbClr val="FFC000"/>
              </a:solidFill>
              <a:effectLst/>
              <a:latin typeface="Calibri" panose="020F0502020204030204" pitchFamily="34" charset="0"/>
              <a:ea typeface="Calibri" panose="020F0502020204030204" pitchFamily="34" charset="0"/>
              <a:cs typeface="Calibri" panose="020F0502020204030204" pitchFamily="34" charset="0"/>
            </a:endParaRP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Bacillus Calmette-Guerin (BCG): vaccine against tuberculosis</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Hepatitis B birth dose, given within 24 hours after birth (HepBB)</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Diphtheria, tetanus, and pertussis vaccine, first dose (DTP1) and third dose (DTP3)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Hepatitis B vaccine, third dose (HepB3)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Haemophilus influenzae type B vaccine, third dose (Hib3)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Poliomyelitis vaccine, third dose (Polio3)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Inactivated polio vaccine, first dose (IPV1) and second dose (IPV2): second dose is only shown for oral polio vaccine (OPV) using countries</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Measles containing vaccine, first dose (MCV1) and second dose (MCV2)</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Rotavirus vaccine, last dose (RotaC)</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Pneumococcal vaccine, third dose (PCV3)</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Yellow Fever vaccine (YFV) </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Meningococcal A vaccine (MengA) </a:t>
            </a:r>
          </a:p>
          <a:p>
            <a:pPr marL="285750" indent="-285750">
              <a:buFont typeface="Arial" panose="020B0604020202020204" pitchFamily="34" charset="0"/>
              <a:buChar char="•"/>
            </a:pPr>
            <a:r>
              <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rPr>
              <a:t>Human Papillomavirus vaccine, last dose (HPVc): vaccine to protect against certain types of human papillomavirus that can lead to cancer or genital warts</a:t>
            </a:r>
          </a:p>
          <a:p>
            <a:pPr marL="285750" indent="-285750">
              <a:buFont typeface="Arial" panose="020B0604020202020204" pitchFamily="34" charset="0"/>
              <a:buChar char="•"/>
            </a:pP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p>
            <a:pPr marL="0" indent="0">
              <a:buFont typeface="Arial" panose="020B0604020202020204" pitchFamily="34" charset="0"/>
              <a:buNone/>
            </a:pPr>
            <a:r>
              <a:rPr lang="en-GB" sz="1300" b="1" dirty="0">
                <a:solidFill>
                  <a:srgbClr val="FFC000"/>
                </a:solidFill>
                <a:effectLst/>
                <a:latin typeface="Calibri" panose="020F0502020204030204" pitchFamily="34" charset="0"/>
                <a:ea typeface="Calibri" panose="020F0502020204030204" pitchFamily="34" charset="0"/>
                <a:cs typeface="Calibri" panose="020F0502020204030204" pitchFamily="34" charset="0"/>
              </a:rPr>
              <a:t>The Immunization Agenda 2030 (IA2030)</a:t>
            </a:r>
          </a:p>
          <a:p>
            <a:pPr marL="0" indent="0">
              <a:buFont typeface="Arial" panose="020B0604020202020204" pitchFamily="34" charset="0"/>
              <a:buNone/>
            </a:pPr>
            <a:r>
              <a:rPr lang="en-GB" sz="1300" dirty="0">
                <a:solidFill>
                  <a:schemeClr val="bg1"/>
                </a:solidFill>
                <a:latin typeface="Calibri" panose="020F0502020204030204" pitchFamily="34" charset="0"/>
                <a:ea typeface="Calibri" panose="020F0502020204030204" pitchFamily="34" charset="0"/>
                <a:cs typeface="Calibri" panose="020F0502020204030204" pitchFamily="34" charset="0"/>
              </a:rPr>
              <a:t>The IA2030 is a global strategy endorsed by the World Health Assembly aiming to ensure everyone, everywhere, at every age benefits from vaccines for improved health and well-being by 2030. It focuses on increasing vaccine coverage, equity, sustainability and pandemic preparedness while promoting life-course immunization and integrating immunization with other health services.</a:t>
            </a:r>
            <a:endParaRPr lang="en-GB" sz="1300"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5342588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plain_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9206940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ta_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C3A3DCC-B4A1-1548-61FE-0D38A75AF36C}"/>
              </a:ext>
            </a:extLst>
          </p:cNvPr>
          <p:cNvSpPr/>
          <p:nvPr userDrawn="1"/>
        </p:nvSpPr>
        <p:spPr>
          <a:xfrm>
            <a:off x="10485121" y="144049"/>
            <a:ext cx="1546998"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5A5E189D-701E-E09A-B402-2C20B031FCCC}"/>
              </a:ext>
            </a:extLst>
          </p:cNvPr>
          <p:cNvPicPr>
            <a:picLocks noChangeAspect="1"/>
          </p:cNvPicPr>
          <p:nvPr userDrawn="1"/>
        </p:nvPicPr>
        <p:blipFill>
          <a:blip r:embed="rId2"/>
          <a:stretch>
            <a:fillRect/>
          </a:stretch>
        </p:blipFill>
        <p:spPr>
          <a:xfrm>
            <a:off x="10684243" y="5868637"/>
            <a:ext cx="1214956" cy="292396"/>
          </a:xfrm>
          <a:prstGeom prst="rect">
            <a:avLst/>
          </a:prstGeom>
        </p:spPr>
      </p:pic>
      <p:pic>
        <p:nvPicPr>
          <p:cNvPr id="8" name="Picture 7">
            <a:extLst>
              <a:ext uri="{FF2B5EF4-FFF2-40B4-BE49-F238E27FC236}">
                <a16:creationId xmlns:a16="http://schemas.microsoft.com/office/drawing/2014/main" id="{6825B84C-B955-8FF6-387A-FA6210477779}"/>
              </a:ext>
            </a:extLst>
          </p:cNvPr>
          <p:cNvPicPr>
            <a:picLocks noChangeAspect="1"/>
          </p:cNvPicPr>
          <p:nvPr userDrawn="1"/>
        </p:nvPicPr>
        <p:blipFill>
          <a:blip r:embed="rId3"/>
          <a:stretch>
            <a:fillRect/>
          </a:stretch>
        </p:blipFill>
        <p:spPr>
          <a:xfrm>
            <a:off x="10727373" y="6227022"/>
            <a:ext cx="1137658" cy="354043"/>
          </a:xfrm>
          <a:prstGeom prst="rect">
            <a:avLst/>
          </a:prstGeom>
        </p:spPr>
      </p:pic>
      <p:cxnSp>
        <p:nvCxnSpPr>
          <p:cNvPr id="9" name="Straight Connector 8">
            <a:extLst>
              <a:ext uri="{FF2B5EF4-FFF2-40B4-BE49-F238E27FC236}">
                <a16:creationId xmlns:a16="http://schemas.microsoft.com/office/drawing/2014/main" id="{6434DA2D-3C3E-913B-FF11-5B782E92E1CE}"/>
              </a:ext>
            </a:extLst>
          </p:cNvPr>
          <p:cNvCxnSpPr>
            <a:cxnSpLocks/>
          </p:cNvCxnSpPr>
          <p:nvPr userDrawn="1"/>
        </p:nvCxnSpPr>
        <p:spPr>
          <a:xfrm>
            <a:off x="10594848" y="5740819"/>
            <a:ext cx="1371865"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2020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ata_no_logo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5974732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_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76FBD5-6F47-8B1A-8F86-CAA5E4BF611D}"/>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905408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ver_ESAR">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1839FCA-ED11-DB80-A874-B0F3613C6EF6}"/>
              </a:ext>
            </a:extLst>
          </p:cNvPr>
          <p:cNvPicPr>
            <a:picLocks noChangeAspect="1"/>
          </p:cNvPicPr>
          <p:nvPr userDrawn="1"/>
        </p:nvPicPr>
        <p:blipFill rotWithShape="1">
          <a:blip r:embed="rId2"/>
          <a:srcRect l="25988" t="7922" r="18469" b="7649"/>
          <a:stretch/>
        </p:blipFill>
        <p:spPr>
          <a:xfrm>
            <a:off x="0" y="-1"/>
            <a:ext cx="6771799" cy="6858001"/>
          </a:xfrm>
          <a:prstGeom prst="rect">
            <a:avLst/>
          </a:prstGeom>
        </p:spPr>
      </p:pic>
      <p:sp>
        <p:nvSpPr>
          <p:cNvPr id="11" name="Rectangle 10">
            <a:extLst>
              <a:ext uri="{FF2B5EF4-FFF2-40B4-BE49-F238E27FC236}">
                <a16:creationId xmlns:a16="http://schemas.microsoft.com/office/drawing/2014/main" id="{D467AB6F-5056-5571-6A53-4276B6678E81}"/>
              </a:ext>
            </a:extLst>
          </p:cNvPr>
          <p:cNvSpPr/>
          <p:nvPr userDrawn="1"/>
        </p:nvSpPr>
        <p:spPr>
          <a:xfrm>
            <a:off x="0" y="-1120"/>
            <a:ext cx="12192000" cy="6858000"/>
          </a:xfrm>
          <a:prstGeom prst="rect">
            <a:avLst/>
          </a:prstGeom>
          <a:solidFill>
            <a:srgbClr val="156082">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3" name="TextBox 2">
            <a:extLst>
              <a:ext uri="{FF2B5EF4-FFF2-40B4-BE49-F238E27FC236}">
                <a16:creationId xmlns:a16="http://schemas.microsoft.com/office/drawing/2014/main" id="{157BCFB4-E32A-E84D-FE4A-2ECE084CD54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©UNICEF/UN0640022/</a:t>
            </a:r>
            <a:r>
              <a:rPr lang="en-GB" sz="700" b="0" i="0" dirty="0" err="1">
                <a:solidFill>
                  <a:schemeClr val="bg1"/>
                </a:solidFill>
                <a:effectLst/>
                <a:latin typeface="Roboto" panose="02000000000000000000" pitchFamily="2" charset="0"/>
              </a:rPr>
              <a:t>Ayene</a:t>
            </a:r>
            <a:endParaRPr lang="en-GB" sz="700" dirty="0">
              <a:solidFill>
                <a:schemeClr val="bg1"/>
              </a:solidFill>
            </a:endParaRPr>
          </a:p>
        </p:txBody>
      </p:sp>
    </p:spTree>
    <p:extLst>
      <p:ext uri="{BB962C8B-B14F-4D97-AF65-F5344CB8AC3E}">
        <p14:creationId xmlns:p14="http://schemas.microsoft.com/office/powerpoint/2010/main" val="5053618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ver_WHO">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B1839FCA-ED11-DB80-A874-B0F3613C6EF6}"/>
              </a:ext>
            </a:extLst>
          </p:cNvPr>
          <p:cNvPicPr>
            <a:picLocks noChangeAspect="1"/>
          </p:cNvPicPr>
          <p:nvPr userDrawn="1"/>
        </p:nvPicPr>
        <p:blipFill rotWithShape="1">
          <a:blip r:embed="rId2"/>
          <a:srcRect l="25988" t="7922" r="18469" b="7649"/>
          <a:stretch/>
        </p:blipFill>
        <p:spPr>
          <a:xfrm>
            <a:off x="0" y="-1"/>
            <a:ext cx="6771799" cy="6858001"/>
          </a:xfrm>
          <a:prstGeom prst="rect">
            <a:avLst/>
          </a:prstGeom>
        </p:spPr>
      </p:pic>
      <p:sp>
        <p:nvSpPr>
          <p:cNvPr id="11" name="Rectangle 10">
            <a:extLst>
              <a:ext uri="{FF2B5EF4-FFF2-40B4-BE49-F238E27FC236}">
                <a16:creationId xmlns:a16="http://schemas.microsoft.com/office/drawing/2014/main" id="{D467AB6F-5056-5571-6A53-4276B6678E81}"/>
              </a:ext>
            </a:extLst>
          </p:cNvPr>
          <p:cNvSpPr/>
          <p:nvPr userDrawn="1"/>
        </p:nvSpPr>
        <p:spPr>
          <a:xfrm>
            <a:off x="0" y="-1120"/>
            <a:ext cx="12192000" cy="6858000"/>
          </a:xfrm>
          <a:prstGeom prst="rect">
            <a:avLst/>
          </a:prstGeom>
          <a:solidFill>
            <a:srgbClr val="156082">
              <a:alpha val="4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9916A348-59ED-3D34-81E0-7B90E39F237C}"/>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Subtitle 9">
            <a:extLst>
              <a:ext uri="{FF2B5EF4-FFF2-40B4-BE49-F238E27FC236}">
                <a16:creationId xmlns:a16="http://schemas.microsoft.com/office/drawing/2014/main" id="{4C046EC4-C94E-67DE-C0E5-44A63B8FAA00}"/>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9" name="Picture 8">
            <a:extLst>
              <a:ext uri="{FF2B5EF4-FFF2-40B4-BE49-F238E27FC236}">
                <a16:creationId xmlns:a16="http://schemas.microsoft.com/office/drawing/2014/main" id="{72BD5980-10A0-9589-D233-7171D133307E}"/>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10" name="Picture 9">
            <a:extLst>
              <a:ext uri="{FF2B5EF4-FFF2-40B4-BE49-F238E27FC236}">
                <a16:creationId xmlns:a16="http://schemas.microsoft.com/office/drawing/2014/main" id="{2E63B9E4-E5A3-A69E-4862-D98749D9E151}"/>
              </a:ext>
            </a:extLst>
          </p:cNvPr>
          <p:cNvPicPr>
            <a:picLocks noChangeAspect="1"/>
          </p:cNvPicPr>
          <p:nvPr userDrawn="1"/>
        </p:nvPicPr>
        <p:blipFill>
          <a:blip r:embed="rId4"/>
          <a:stretch>
            <a:fillRect/>
          </a:stretch>
        </p:blipFill>
        <p:spPr>
          <a:xfrm>
            <a:off x="9887287" y="5959010"/>
            <a:ext cx="2000822" cy="622662"/>
          </a:xfrm>
          <a:prstGeom prst="rect">
            <a:avLst/>
          </a:prstGeom>
        </p:spPr>
      </p:pic>
      <p:sp>
        <p:nvSpPr>
          <p:cNvPr id="3" name="TextBox 2">
            <a:extLst>
              <a:ext uri="{FF2B5EF4-FFF2-40B4-BE49-F238E27FC236}">
                <a16:creationId xmlns:a16="http://schemas.microsoft.com/office/drawing/2014/main" id="{157BCFB4-E32A-E84D-FE4A-2ECE084CD541}"/>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©UNICEF/UN0640022/</a:t>
            </a:r>
            <a:r>
              <a:rPr lang="en-GB" sz="700" b="0" i="0" dirty="0" err="1">
                <a:solidFill>
                  <a:schemeClr val="bg1"/>
                </a:solidFill>
                <a:effectLst/>
                <a:latin typeface="Roboto" panose="02000000000000000000" pitchFamily="2" charset="0"/>
              </a:rPr>
              <a:t>Ayene</a:t>
            </a:r>
            <a:endParaRPr lang="en-GB" sz="700" dirty="0">
              <a:solidFill>
                <a:schemeClr val="bg1"/>
              </a:solidFill>
            </a:endParaRPr>
          </a:p>
        </p:txBody>
      </p:sp>
    </p:spTree>
    <p:extLst>
      <p:ext uri="{BB962C8B-B14F-4D97-AF65-F5344CB8AC3E}">
        <p14:creationId xmlns:p14="http://schemas.microsoft.com/office/powerpoint/2010/main" val="283959260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ver_EAPR">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AF9E4685-1C39-1676-E912-1F2868A837A0}"/>
              </a:ext>
            </a:extLst>
          </p:cNvPr>
          <p:cNvPicPr>
            <a:picLocks noChangeAspect="1"/>
          </p:cNvPicPr>
          <p:nvPr userDrawn="1"/>
        </p:nvPicPr>
        <p:blipFill rotWithShape="1">
          <a:blip r:embed="rId2"/>
          <a:srcRect l="20264" t="6850" b="8721"/>
          <a:stretch/>
        </p:blipFill>
        <p:spPr>
          <a:xfrm>
            <a:off x="0" y="-2195"/>
            <a:ext cx="9721362" cy="6858000"/>
          </a:xfrm>
          <a:prstGeom prst="rect">
            <a:avLst/>
          </a:prstGeom>
        </p:spPr>
      </p:pic>
      <p:sp>
        <p:nvSpPr>
          <p:cNvPr id="13" name="Rectangle 12">
            <a:extLst>
              <a:ext uri="{FF2B5EF4-FFF2-40B4-BE49-F238E27FC236}">
                <a16:creationId xmlns:a16="http://schemas.microsoft.com/office/drawing/2014/main" id="{51771CE8-4371-D8D6-1C7A-A267D2CF504A}"/>
              </a:ext>
            </a:extLst>
          </p:cNvPr>
          <p:cNvSpPr/>
          <p:nvPr userDrawn="1"/>
        </p:nvSpPr>
        <p:spPr>
          <a:xfrm>
            <a:off x="0" y="0"/>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621CEEF3-19FF-2A18-CE98-E9366301C3FE}"/>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Box 11">
            <a:extLst>
              <a:ext uri="{FF2B5EF4-FFF2-40B4-BE49-F238E27FC236}">
                <a16:creationId xmlns:a16="http://schemas.microsoft.com/office/drawing/2014/main" id="{E60A794A-0020-C1C7-F419-86FC83571B29}"/>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©UNICEF/2019/Htet</a:t>
            </a:r>
            <a:endParaRPr lang="en-GB" sz="700" dirty="0">
              <a:solidFill>
                <a:schemeClr val="bg1"/>
              </a:solidFill>
            </a:endParaRPr>
          </a:p>
        </p:txBody>
      </p:sp>
      <p:sp>
        <p:nvSpPr>
          <p:cNvPr id="5" name="Subtitle 9">
            <a:extLst>
              <a:ext uri="{FF2B5EF4-FFF2-40B4-BE49-F238E27FC236}">
                <a16:creationId xmlns:a16="http://schemas.microsoft.com/office/drawing/2014/main" id="{3629638F-39EF-3E49-D034-4234E60B8C9C}"/>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6" name="Picture 5">
            <a:extLst>
              <a:ext uri="{FF2B5EF4-FFF2-40B4-BE49-F238E27FC236}">
                <a16:creationId xmlns:a16="http://schemas.microsoft.com/office/drawing/2014/main" id="{9C26E5D0-BD3A-4088-9E5A-264A8DCFCFFF}"/>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8" name="Picture 7">
            <a:extLst>
              <a:ext uri="{FF2B5EF4-FFF2-40B4-BE49-F238E27FC236}">
                <a16:creationId xmlns:a16="http://schemas.microsoft.com/office/drawing/2014/main" id="{F56E0BF5-6F68-A3B6-69CE-59B039178DDE}"/>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33395405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cover_ECAR">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634C0993-78DB-029B-3E69-B5AE6BD79510}"/>
              </a:ext>
            </a:extLst>
          </p:cNvPr>
          <p:cNvPicPr>
            <a:picLocks noChangeAspect="1"/>
          </p:cNvPicPr>
          <p:nvPr userDrawn="1"/>
        </p:nvPicPr>
        <p:blipFill rotWithShape="1">
          <a:blip r:embed="rId2"/>
          <a:srcRect l="7588"/>
          <a:stretch/>
        </p:blipFill>
        <p:spPr>
          <a:xfrm>
            <a:off x="0" y="7694"/>
            <a:ext cx="9506393" cy="6858000"/>
          </a:xfrm>
          <a:prstGeom prst="rect">
            <a:avLst/>
          </a:prstGeom>
        </p:spPr>
      </p:pic>
      <p:sp>
        <p:nvSpPr>
          <p:cNvPr id="12" name="Rectangle 11">
            <a:extLst>
              <a:ext uri="{FF2B5EF4-FFF2-40B4-BE49-F238E27FC236}">
                <a16:creationId xmlns:a16="http://schemas.microsoft.com/office/drawing/2014/main" id="{07EC4299-E316-11E0-05DB-F037CE581634}"/>
              </a:ext>
            </a:extLst>
          </p:cNvPr>
          <p:cNvSpPr/>
          <p:nvPr userDrawn="1"/>
        </p:nvSpPr>
        <p:spPr>
          <a:xfrm>
            <a:off x="9837" y="1863"/>
            <a:ext cx="12192000" cy="6858000"/>
          </a:xfrm>
          <a:prstGeom prst="rect">
            <a:avLst/>
          </a:prstGeom>
          <a:solidFill>
            <a:srgbClr val="156082">
              <a:alpha val="6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0842C166-0858-152E-800B-EBB3F9522278}"/>
              </a:ext>
            </a:extLst>
          </p:cNvPr>
          <p:cNvSpPr txBox="1"/>
          <p:nvPr userDrawn="1"/>
        </p:nvSpPr>
        <p:spPr>
          <a:xfrm>
            <a:off x="0" y="6642556"/>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a:t>
            </a:r>
            <a:r>
              <a:rPr lang="es-ES" sz="700" b="0" i="0" dirty="0">
                <a:solidFill>
                  <a:schemeClr val="bg1"/>
                </a:solidFill>
                <a:effectLst/>
                <a:latin typeface="Roboto" panose="02000000000000000000" pitchFamily="2" charset="0"/>
              </a:rPr>
              <a:t>UNICEF/UN0760583/</a:t>
            </a:r>
            <a:r>
              <a:rPr lang="es-ES" sz="700" b="0" i="0" dirty="0" err="1">
                <a:solidFill>
                  <a:schemeClr val="bg1"/>
                </a:solidFill>
                <a:effectLst/>
                <a:latin typeface="Roboto" panose="02000000000000000000" pitchFamily="2" charset="0"/>
              </a:rPr>
              <a:t>Babajanyan</a:t>
            </a:r>
            <a:r>
              <a:rPr lang="es-ES" sz="700" b="0" i="0" dirty="0">
                <a:solidFill>
                  <a:schemeClr val="bg1"/>
                </a:solidFill>
                <a:effectLst/>
                <a:latin typeface="Roboto" panose="02000000000000000000" pitchFamily="2" charset="0"/>
              </a:rPr>
              <a:t> VII </a:t>
            </a:r>
            <a:r>
              <a:rPr lang="es-ES" sz="700" b="0" i="0" dirty="0" err="1">
                <a:solidFill>
                  <a:schemeClr val="bg1"/>
                </a:solidFill>
                <a:effectLst/>
                <a:latin typeface="Roboto" panose="02000000000000000000" pitchFamily="2" charset="0"/>
              </a:rPr>
              <a:t>Photo</a:t>
            </a:r>
            <a:endParaRPr lang="en-GB" sz="700" dirty="0">
              <a:solidFill>
                <a:schemeClr val="bg1"/>
              </a:solidFill>
            </a:endParaRPr>
          </a:p>
        </p:txBody>
      </p:sp>
      <p:sp>
        <p:nvSpPr>
          <p:cNvPr id="2" name="Rectangle 1">
            <a:extLst>
              <a:ext uri="{FF2B5EF4-FFF2-40B4-BE49-F238E27FC236}">
                <a16:creationId xmlns:a16="http://schemas.microsoft.com/office/drawing/2014/main" id="{B1632629-A546-52E1-E66F-33BC72149BEB}"/>
              </a:ext>
            </a:extLst>
          </p:cNvPr>
          <p:cNvSpPr/>
          <p:nvPr userDrawn="1"/>
        </p:nvSpPr>
        <p:spPr>
          <a:xfrm>
            <a:off x="6771799" y="-1"/>
            <a:ext cx="5430038" cy="6873390"/>
          </a:xfrm>
          <a:prstGeom prst="rect">
            <a:avLst/>
          </a:prstGeom>
          <a:solidFill>
            <a:srgbClr val="203864"/>
          </a:solidFill>
          <a:ln w="38100">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Subtitle 9">
            <a:extLst>
              <a:ext uri="{FF2B5EF4-FFF2-40B4-BE49-F238E27FC236}">
                <a16:creationId xmlns:a16="http://schemas.microsoft.com/office/drawing/2014/main" id="{6F92560A-AF42-0B84-8249-117DCC5B9825}"/>
              </a:ext>
            </a:extLst>
          </p:cNvPr>
          <p:cNvSpPr txBox="1">
            <a:spLocks/>
          </p:cNvSpPr>
          <p:nvPr userDrawn="1"/>
        </p:nvSpPr>
        <p:spPr>
          <a:xfrm>
            <a:off x="6438795" y="4318110"/>
            <a:ext cx="6105194" cy="1117053"/>
          </a:xfrm>
          <a:prstGeom prst="rect">
            <a:avLst/>
          </a:prstGeom>
        </p:spPr>
        <p:txBody>
          <a:bodyPr>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GB" sz="2800" dirty="0">
                <a:solidFill>
                  <a:schemeClr val="bg1"/>
                </a:solidFill>
              </a:rPr>
              <a:t>WUENIC 2023 revision,</a:t>
            </a:r>
          </a:p>
          <a:p>
            <a:pPr marL="0" indent="0" algn="ctr">
              <a:buNone/>
            </a:pPr>
            <a:r>
              <a:rPr lang="en-GB" sz="2800" dirty="0">
                <a:solidFill>
                  <a:schemeClr val="bg1"/>
                </a:solidFill>
              </a:rPr>
              <a:t>Published 15 July 2024</a:t>
            </a:r>
          </a:p>
        </p:txBody>
      </p:sp>
      <p:pic>
        <p:nvPicPr>
          <p:cNvPr id="4" name="Picture 3">
            <a:extLst>
              <a:ext uri="{FF2B5EF4-FFF2-40B4-BE49-F238E27FC236}">
                <a16:creationId xmlns:a16="http://schemas.microsoft.com/office/drawing/2014/main" id="{54C6664E-44BF-BA9E-5D90-E9885AE84572}"/>
              </a:ext>
            </a:extLst>
          </p:cNvPr>
          <p:cNvPicPr>
            <a:picLocks noChangeAspect="1"/>
          </p:cNvPicPr>
          <p:nvPr userDrawn="1"/>
        </p:nvPicPr>
        <p:blipFill>
          <a:blip r:embed="rId3"/>
          <a:stretch>
            <a:fillRect/>
          </a:stretch>
        </p:blipFill>
        <p:spPr>
          <a:xfrm>
            <a:off x="7243956" y="6009079"/>
            <a:ext cx="2171174" cy="522523"/>
          </a:xfrm>
          <a:prstGeom prst="rect">
            <a:avLst/>
          </a:prstGeom>
        </p:spPr>
      </p:pic>
      <p:pic>
        <p:nvPicPr>
          <p:cNvPr id="5" name="Picture 4">
            <a:extLst>
              <a:ext uri="{FF2B5EF4-FFF2-40B4-BE49-F238E27FC236}">
                <a16:creationId xmlns:a16="http://schemas.microsoft.com/office/drawing/2014/main" id="{230FEBFF-8C9F-E418-E5BC-38954075CB27}"/>
              </a:ext>
            </a:extLst>
          </p:cNvPr>
          <p:cNvPicPr>
            <a:picLocks noChangeAspect="1"/>
          </p:cNvPicPr>
          <p:nvPr userDrawn="1"/>
        </p:nvPicPr>
        <p:blipFill>
          <a:blip r:embed="rId4"/>
          <a:stretch>
            <a:fillRect/>
          </a:stretch>
        </p:blipFill>
        <p:spPr>
          <a:xfrm>
            <a:off x="9887287" y="5959010"/>
            <a:ext cx="2000822" cy="622662"/>
          </a:xfrm>
          <a:prstGeom prst="rect">
            <a:avLst/>
          </a:prstGeom>
        </p:spPr>
      </p:pic>
    </p:spTree>
    <p:extLst>
      <p:ext uri="{BB962C8B-B14F-4D97-AF65-F5344CB8AC3E}">
        <p14:creationId xmlns:p14="http://schemas.microsoft.com/office/powerpoint/2010/main" val="15471602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C530BC-E96F-A655-74F4-F47880701A39}"/>
              </a:ext>
            </a:extLst>
          </p:cNvPr>
          <p:cNvSpPr>
            <a:spLocks noGrp="1"/>
          </p:cNvSpPr>
          <p:nvPr>
            <p:ph type="title"/>
          </p:nvPr>
        </p:nvSpPr>
        <p:spPr>
          <a:xfrm>
            <a:off x="838200" y="1995142"/>
            <a:ext cx="10515600" cy="1325563"/>
          </a:xfrm>
          <a:prstGeom prst="rect">
            <a:avLst/>
          </a:prstGeom>
        </p:spPr>
        <p:txBody>
          <a:bodyPr vert="horz" lIns="91440" tIns="45720" rIns="91440" bIns="45720" rtlCol="0" anchor="ctr">
            <a:normAutofit/>
          </a:bodyPr>
          <a:lstStyle/>
          <a:p>
            <a:r>
              <a:rPr lang="en-US" dirty="0"/>
              <a:t>Blank slides for WUENIC </a:t>
            </a:r>
            <a:br>
              <a:rPr lang="en-US" dirty="0"/>
            </a:br>
            <a:r>
              <a:rPr lang="en-US" dirty="0"/>
              <a:t>region-specific slide decks</a:t>
            </a:r>
            <a:endParaRPr lang="en-GB" dirty="0"/>
          </a:p>
        </p:txBody>
      </p:sp>
    </p:spTree>
    <p:extLst>
      <p:ext uri="{BB962C8B-B14F-4D97-AF65-F5344CB8AC3E}">
        <p14:creationId xmlns:p14="http://schemas.microsoft.com/office/powerpoint/2010/main" val="78340756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69" r:id="rId4"/>
    <p:sldLayoutId id="2147483667" r:id="rId5"/>
    <p:sldLayoutId id="2147483673" r:id="rId6"/>
    <p:sldLayoutId id="2147483674" r:id="rId7"/>
    <p:sldLayoutId id="2147483653" r:id="rId8"/>
    <p:sldLayoutId id="2147483654" r:id="rId9"/>
    <p:sldLayoutId id="2147483655" r:id="rId10"/>
    <p:sldLayoutId id="2147483658" r:id="rId11"/>
    <p:sldLayoutId id="2147483656" r:id="rId12"/>
    <p:sldLayoutId id="2147483675" r:id="rId13"/>
    <p:sldLayoutId id="2147483670" r:id="rId14"/>
    <p:sldLayoutId id="2147483678" r:id="rId15"/>
    <p:sldLayoutId id="2147483671" r:id="rId16"/>
    <p:sldLayoutId id="2147483659" r:id="rId17"/>
    <p:sldLayoutId id="2147483660" r:id="rId18"/>
    <p:sldLayoutId id="2147483661" r:id="rId19"/>
    <p:sldLayoutId id="2147483662" r:id="rId20"/>
    <p:sldLayoutId id="2147483663" r:id="rId21"/>
    <p:sldLayoutId id="2147483664" r:id="rId22"/>
    <p:sldLayoutId id="2147483665" r:id="rId23"/>
    <p:sldLayoutId id="2147483672" r:id="rId24"/>
    <p:sldLayoutId id="2147483676" r:id="rId25"/>
    <p:sldLayoutId id="2147483677" r:id="rId26"/>
  </p:sldLayoutIdLst>
  <p:txStyles>
    <p:titleStyle>
      <a:lvl1pPr algn="ctr"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hyperlink" Target="https://journals.plos.org/plosone/article?id=10.1371/journal.pone.0047806" TargetMode="External"/><Relationship Id="rId2" Type="http://schemas.openxmlformats.org/officeDocument/2006/relationships/hyperlink" Target="https://pubmed.ncbi.nlm.nih.gov/19649368/" TargetMode="External"/><Relationship Id="rId1" Type="http://schemas.openxmlformats.org/officeDocument/2006/relationships/slideLayout" Target="../slideLayouts/slideLayout24.xml"/><Relationship Id="rId4" Type="http://schemas.openxmlformats.org/officeDocument/2006/relationships/hyperlink" Target="https://openpublichealthjournal.com/VOLUME/6/PAGE/73/ABSTRACT/"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6858000" y="1828800"/>
            <a:ext cx="5303520" cy="3017520"/>
          </a:xfrm>
        </p:spPr>
        <p:txBody>
          <a:bodyPr/>
          <a:lstStyle/>
          <a:p>
            <a:pPr marL="0" marR="0" algn="ctr">
              <a:lnSpc>
                <a:spcPct val="100000"/>
              </a:lnSpc>
              <a:spcBef>
                <a:spcPts val="0"/>
              </a:spcBef>
              <a:spcAft>
                <a:spcPts val="0"/>
              </a:spcAft>
              <a:buNone/>
            </a:pPr>
            <a:r>
              <a:rPr sz="4800" b="0" i="0" u="none" cap="none">
                <a:solidFill>
                  <a:srgbClr val="FFFFFF">
                    <a:alpha val="100000"/>
                  </a:srgbClr>
                </a:solidFill>
                <a:latin typeface="Arial"/>
                <a:cs typeface="Arial"/>
                <a:sym typeface="Arial"/>
              </a:rPr>
              <a:t>Gavi 57</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731520" y="365760"/>
            <a:ext cx="10972800" cy="4023360"/>
            <a:chOff x="731520" y="365760"/>
            <a:chExt cx="10972800" cy="4023360"/>
          </a:xfrm>
        </p:grpSpPr>
        <p:sp>
          <p:nvSpPr>
            <p:cNvPr id="3" name="rc3"/>
            <p:cNvSpPr/>
            <p:nvPr/>
          </p:nvSpPr>
          <p:spPr>
            <a:xfrm>
              <a:off x="731520" y="365760"/>
              <a:ext cx="10972800" cy="402336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t4"/>
            <p:cNvSpPr/>
            <p:nvPr/>
          </p:nvSpPr>
          <p:spPr>
            <a:xfrm>
              <a:off x="818225" y="2181642"/>
              <a:ext cx="1117505" cy="1117505"/>
            </a:xfrm>
            <a:prstGeom prst="ellipse">
              <a:avLst/>
            </a:prstGeom>
            <a:solidFill>
              <a:srgbClr val="F26A21">
                <a:alpha val="60000"/>
              </a:srgbClr>
            </a:solidFill>
            <a:ln w="9000" cap="rnd">
              <a:solidFill>
                <a:srgbClr val="F26A21">
                  <a:alpha val="60000"/>
                </a:srgbClr>
              </a:solidFill>
              <a:prstDash val="solid"/>
              <a:round/>
            </a:ln>
          </p:spPr>
          <p:txBody>
            <a:bodyPr/>
            <a:lstStyle/>
            <a:p>
              <a:endParaRPr/>
            </a:p>
          </p:txBody>
        </p:sp>
        <p:sp>
          <p:nvSpPr>
            <p:cNvPr id="5" name="pt5"/>
            <p:cNvSpPr/>
            <p:nvPr/>
          </p:nvSpPr>
          <p:spPr>
            <a:xfrm>
              <a:off x="1499699" y="1787351"/>
              <a:ext cx="1906087" cy="1906087"/>
            </a:xfrm>
            <a:prstGeom prst="ellipse">
              <a:avLst/>
            </a:prstGeom>
            <a:solidFill>
              <a:srgbClr val="80BD41">
                <a:alpha val="60000"/>
              </a:srgbClr>
            </a:solidFill>
            <a:ln w="9000" cap="rnd">
              <a:solidFill>
                <a:srgbClr val="80BD41">
                  <a:alpha val="60000"/>
                </a:srgbClr>
              </a:solidFill>
              <a:prstDash val="solid"/>
              <a:round/>
            </a:ln>
          </p:spPr>
          <p:txBody>
            <a:bodyPr/>
            <a:lstStyle/>
            <a:p>
              <a:endParaRPr/>
            </a:p>
          </p:txBody>
        </p:sp>
        <p:sp>
          <p:nvSpPr>
            <p:cNvPr id="6" name="pt6"/>
            <p:cNvSpPr/>
            <p:nvPr/>
          </p:nvSpPr>
          <p:spPr>
            <a:xfrm>
              <a:off x="3097219" y="2309106"/>
              <a:ext cx="862577" cy="862577"/>
            </a:xfrm>
            <a:prstGeom prst="ellipse">
              <a:avLst/>
            </a:prstGeom>
            <a:solidFill>
              <a:srgbClr val="F26A21">
                <a:alpha val="60000"/>
              </a:srgbClr>
            </a:solidFill>
            <a:ln w="9000" cap="rnd">
              <a:solidFill>
                <a:srgbClr val="F26A21">
                  <a:alpha val="60000"/>
                </a:srgbClr>
              </a:solidFill>
              <a:prstDash val="solid"/>
              <a:round/>
            </a:ln>
          </p:spPr>
          <p:txBody>
            <a:bodyPr/>
            <a:lstStyle/>
            <a:p>
              <a:endParaRPr/>
            </a:p>
          </p:txBody>
        </p:sp>
        <p:sp>
          <p:nvSpPr>
            <p:cNvPr id="7" name="pt7"/>
            <p:cNvSpPr/>
            <p:nvPr/>
          </p:nvSpPr>
          <p:spPr>
            <a:xfrm>
              <a:off x="4163274" y="2299396"/>
              <a:ext cx="881996" cy="881996"/>
            </a:xfrm>
            <a:prstGeom prst="ellipse">
              <a:avLst/>
            </a:prstGeom>
            <a:solidFill>
              <a:srgbClr val="FFC20E">
                <a:alpha val="60000"/>
              </a:srgbClr>
            </a:solidFill>
            <a:ln w="9000" cap="rnd">
              <a:solidFill>
                <a:srgbClr val="FFC20E">
                  <a:alpha val="60000"/>
                </a:srgbClr>
              </a:solidFill>
              <a:prstDash val="solid"/>
              <a:round/>
            </a:ln>
          </p:spPr>
          <p:txBody>
            <a:bodyPr/>
            <a:lstStyle/>
            <a:p>
              <a:endParaRPr/>
            </a:p>
          </p:txBody>
        </p:sp>
        <p:sp>
          <p:nvSpPr>
            <p:cNvPr id="8" name="pt8"/>
            <p:cNvSpPr/>
            <p:nvPr/>
          </p:nvSpPr>
          <p:spPr>
            <a:xfrm>
              <a:off x="5389686" y="2450044"/>
              <a:ext cx="580701" cy="580701"/>
            </a:xfrm>
            <a:prstGeom prst="ellipse">
              <a:avLst/>
            </a:prstGeom>
            <a:solidFill>
              <a:srgbClr val="B50800">
                <a:alpha val="60000"/>
              </a:srgbClr>
            </a:solidFill>
            <a:ln w="9000" cap="rnd">
              <a:solidFill>
                <a:srgbClr val="B50800">
                  <a:alpha val="60000"/>
                </a:srgbClr>
              </a:solidFill>
              <a:prstDash val="solid"/>
              <a:round/>
            </a:ln>
          </p:spPr>
          <p:txBody>
            <a:bodyPr/>
            <a:lstStyle/>
            <a:p>
              <a:endParaRPr/>
            </a:p>
          </p:txBody>
        </p:sp>
        <p:sp>
          <p:nvSpPr>
            <p:cNvPr id="9" name="pt9"/>
            <p:cNvSpPr/>
            <p:nvPr/>
          </p:nvSpPr>
          <p:spPr>
            <a:xfrm>
              <a:off x="6489004" y="2473597"/>
              <a:ext cx="533596" cy="533596"/>
            </a:xfrm>
            <a:prstGeom prst="ellipse">
              <a:avLst/>
            </a:prstGeom>
            <a:solidFill>
              <a:srgbClr val="B50800">
                <a:alpha val="60000"/>
              </a:srgbClr>
            </a:solidFill>
            <a:ln w="9000" cap="rnd">
              <a:solidFill>
                <a:srgbClr val="B50800">
                  <a:alpha val="60000"/>
                </a:srgbClr>
              </a:solidFill>
              <a:prstDash val="solid"/>
              <a:round/>
            </a:ln>
          </p:spPr>
          <p:txBody>
            <a:bodyPr/>
            <a:lstStyle/>
            <a:p>
              <a:endParaRPr/>
            </a:p>
          </p:txBody>
        </p:sp>
        <p:sp>
          <p:nvSpPr>
            <p:cNvPr id="10" name="pt10"/>
            <p:cNvSpPr/>
            <p:nvPr/>
          </p:nvSpPr>
          <p:spPr>
            <a:xfrm>
              <a:off x="7558905" y="2467733"/>
              <a:ext cx="545322" cy="545322"/>
            </a:xfrm>
            <a:prstGeom prst="ellipse">
              <a:avLst/>
            </a:prstGeom>
            <a:solidFill>
              <a:srgbClr val="E2231A">
                <a:alpha val="60000"/>
              </a:srgbClr>
            </a:solidFill>
            <a:ln w="9000" cap="rnd">
              <a:solidFill>
                <a:srgbClr val="E2231A">
                  <a:alpha val="60000"/>
                </a:srgbClr>
              </a:solidFill>
              <a:prstDash val="solid"/>
              <a:round/>
            </a:ln>
          </p:spPr>
          <p:txBody>
            <a:bodyPr/>
            <a:lstStyle/>
            <a:p>
              <a:endParaRPr/>
            </a:p>
          </p:txBody>
        </p:sp>
        <p:sp>
          <p:nvSpPr>
            <p:cNvPr id="11" name="pt11"/>
            <p:cNvSpPr/>
            <p:nvPr/>
          </p:nvSpPr>
          <p:spPr>
            <a:xfrm>
              <a:off x="8366981" y="2200044"/>
              <a:ext cx="1080700" cy="1080700"/>
            </a:xfrm>
            <a:prstGeom prst="ellipse">
              <a:avLst/>
            </a:prstGeom>
            <a:solidFill>
              <a:srgbClr val="80BD41">
                <a:alpha val="60000"/>
              </a:srgbClr>
            </a:solidFill>
            <a:ln w="9000" cap="rnd">
              <a:solidFill>
                <a:srgbClr val="80BD41">
                  <a:alpha val="60000"/>
                </a:srgbClr>
              </a:solidFill>
              <a:prstDash val="solid"/>
              <a:round/>
            </a:ln>
          </p:spPr>
          <p:txBody>
            <a:bodyPr/>
            <a:lstStyle/>
            <a:p>
              <a:endParaRPr/>
            </a:p>
          </p:txBody>
        </p:sp>
        <p:sp>
          <p:nvSpPr>
            <p:cNvPr id="12" name="pt12"/>
            <p:cNvSpPr/>
            <p:nvPr/>
          </p:nvSpPr>
          <p:spPr>
            <a:xfrm>
              <a:off x="9779793" y="2537092"/>
              <a:ext cx="406605" cy="406605"/>
            </a:xfrm>
            <a:prstGeom prst="ellipse">
              <a:avLst/>
            </a:prstGeom>
            <a:solidFill>
              <a:srgbClr val="B50800">
                <a:alpha val="60000"/>
              </a:srgbClr>
            </a:solidFill>
            <a:ln w="9000" cap="rnd">
              <a:solidFill>
                <a:srgbClr val="B50800">
                  <a:alpha val="60000"/>
                </a:srgbClr>
              </a:solidFill>
              <a:prstDash val="solid"/>
              <a:round/>
            </a:ln>
          </p:spPr>
          <p:txBody>
            <a:bodyPr/>
            <a:lstStyle/>
            <a:p>
              <a:endParaRPr/>
            </a:p>
          </p:txBody>
        </p:sp>
        <p:sp>
          <p:nvSpPr>
            <p:cNvPr id="13" name="pt13"/>
            <p:cNvSpPr/>
            <p:nvPr/>
          </p:nvSpPr>
          <p:spPr>
            <a:xfrm>
              <a:off x="10829775" y="2511309"/>
              <a:ext cx="458171" cy="458171"/>
            </a:xfrm>
            <a:prstGeom prst="ellipse">
              <a:avLst/>
            </a:prstGeom>
            <a:solidFill>
              <a:srgbClr val="F26A21">
                <a:alpha val="60000"/>
              </a:srgbClr>
            </a:solidFill>
            <a:ln w="9000" cap="rnd">
              <a:solidFill>
                <a:srgbClr val="F26A21">
                  <a:alpha val="60000"/>
                </a:srgbClr>
              </a:solidFill>
              <a:prstDash val="solid"/>
              <a:round/>
            </a:ln>
          </p:spPr>
          <p:txBody>
            <a:bodyPr/>
            <a:lstStyle/>
            <a:p>
              <a:endParaRPr/>
            </a:p>
          </p:txBody>
        </p:sp>
        <p:sp>
          <p:nvSpPr>
            <p:cNvPr id="14" name="pt14"/>
            <p:cNvSpPr/>
            <p:nvPr/>
          </p:nvSpPr>
          <p:spPr>
            <a:xfrm>
              <a:off x="1049862" y="2413278"/>
              <a:ext cx="654232" cy="654232"/>
            </a:xfrm>
            <a:prstGeom prst="ellipse">
              <a:avLst/>
            </a:prstGeom>
            <a:solidFill>
              <a:srgbClr val="B3B3B3">
                <a:alpha val="100000"/>
              </a:srgbClr>
            </a:solidFill>
            <a:ln w="9000" cap="rnd">
              <a:solidFill>
                <a:srgbClr val="FFFFFF">
                  <a:alpha val="100000"/>
                </a:srgbClr>
              </a:solidFill>
              <a:prstDash val="solid"/>
              <a:round/>
            </a:ln>
          </p:spPr>
          <p:txBody>
            <a:bodyPr/>
            <a:lstStyle/>
            <a:p>
              <a:endParaRPr/>
            </a:p>
          </p:txBody>
        </p:sp>
        <p:sp>
          <p:nvSpPr>
            <p:cNvPr id="15" name="pt15"/>
            <p:cNvSpPr/>
            <p:nvPr/>
          </p:nvSpPr>
          <p:spPr>
            <a:xfrm>
              <a:off x="2165389" y="2453041"/>
              <a:ext cx="574708" cy="574708"/>
            </a:xfrm>
            <a:prstGeom prst="ellipse">
              <a:avLst/>
            </a:prstGeom>
            <a:solidFill>
              <a:srgbClr val="B3B3B3">
                <a:alpha val="100000"/>
              </a:srgbClr>
            </a:solidFill>
            <a:ln w="9000" cap="rnd">
              <a:solidFill>
                <a:srgbClr val="FFFFFF">
                  <a:alpha val="100000"/>
                </a:srgbClr>
              </a:solidFill>
              <a:prstDash val="solid"/>
              <a:round/>
            </a:ln>
          </p:spPr>
          <p:txBody>
            <a:bodyPr/>
            <a:lstStyle/>
            <a:p>
              <a:endParaRPr/>
            </a:p>
          </p:txBody>
        </p:sp>
        <p:sp>
          <p:nvSpPr>
            <p:cNvPr id="16" name="pt16"/>
            <p:cNvSpPr/>
            <p:nvPr/>
          </p:nvSpPr>
          <p:spPr>
            <a:xfrm>
              <a:off x="3304616" y="2516503"/>
              <a:ext cx="447783" cy="447783"/>
            </a:xfrm>
            <a:prstGeom prst="ellipse">
              <a:avLst/>
            </a:prstGeom>
            <a:solidFill>
              <a:srgbClr val="B3B3B3">
                <a:alpha val="100000"/>
              </a:srgbClr>
            </a:solidFill>
            <a:ln w="9000" cap="rnd">
              <a:solidFill>
                <a:srgbClr val="FFFFFF">
                  <a:alpha val="100000"/>
                </a:srgbClr>
              </a:solidFill>
              <a:prstDash val="solid"/>
              <a:round/>
            </a:ln>
          </p:spPr>
          <p:txBody>
            <a:bodyPr/>
            <a:lstStyle/>
            <a:p>
              <a:endParaRPr/>
            </a:p>
          </p:txBody>
        </p:sp>
        <p:sp>
          <p:nvSpPr>
            <p:cNvPr id="17" name="pt17"/>
            <p:cNvSpPr/>
            <p:nvPr/>
          </p:nvSpPr>
          <p:spPr>
            <a:xfrm>
              <a:off x="4389608" y="2525730"/>
              <a:ext cx="429329" cy="429329"/>
            </a:xfrm>
            <a:prstGeom prst="ellipse">
              <a:avLst/>
            </a:prstGeom>
            <a:solidFill>
              <a:srgbClr val="B3B3B3">
                <a:alpha val="100000"/>
              </a:srgbClr>
            </a:solidFill>
            <a:ln w="9000" cap="rnd">
              <a:solidFill>
                <a:srgbClr val="FFFFFF">
                  <a:alpha val="100000"/>
                </a:srgbClr>
              </a:solidFill>
              <a:prstDash val="solid"/>
              <a:round/>
            </a:ln>
          </p:spPr>
          <p:txBody>
            <a:bodyPr/>
            <a:lstStyle/>
            <a:p>
              <a:endParaRPr/>
            </a:p>
          </p:txBody>
        </p:sp>
        <p:sp>
          <p:nvSpPr>
            <p:cNvPr id="18" name="pt18"/>
            <p:cNvSpPr/>
            <p:nvPr/>
          </p:nvSpPr>
          <p:spPr>
            <a:xfrm>
              <a:off x="5483174" y="2543531"/>
              <a:ext cx="393726" cy="393726"/>
            </a:xfrm>
            <a:prstGeom prst="ellipse">
              <a:avLst/>
            </a:prstGeom>
            <a:solidFill>
              <a:srgbClr val="B3B3B3">
                <a:alpha val="100000"/>
              </a:srgbClr>
            </a:solidFill>
            <a:ln w="9000" cap="rnd">
              <a:solidFill>
                <a:srgbClr val="FFFFFF">
                  <a:alpha val="100000"/>
                </a:srgbClr>
              </a:solidFill>
              <a:prstDash val="solid"/>
              <a:round/>
            </a:ln>
          </p:spPr>
          <p:txBody>
            <a:bodyPr/>
            <a:lstStyle/>
            <a:p>
              <a:endParaRPr/>
            </a:p>
          </p:txBody>
        </p:sp>
        <p:sp>
          <p:nvSpPr>
            <p:cNvPr id="19" name="pt19"/>
            <p:cNvSpPr/>
            <p:nvPr/>
          </p:nvSpPr>
          <p:spPr>
            <a:xfrm>
              <a:off x="6577019" y="2561612"/>
              <a:ext cx="357565" cy="357565"/>
            </a:xfrm>
            <a:prstGeom prst="ellipse">
              <a:avLst/>
            </a:prstGeom>
            <a:solidFill>
              <a:srgbClr val="B3B3B3">
                <a:alpha val="100000"/>
              </a:srgbClr>
            </a:solidFill>
            <a:ln w="9000" cap="rnd">
              <a:solidFill>
                <a:srgbClr val="FFFFFF">
                  <a:alpha val="100000"/>
                </a:srgbClr>
              </a:solidFill>
              <a:prstDash val="solid"/>
              <a:round/>
            </a:ln>
          </p:spPr>
          <p:txBody>
            <a:bodyPr/>
            <a:lstStyle/>
            <a:p>
              <a:endParaRPr/>
            </a:p>
          </p:txBody>
        </p:sp>
        <p:sp>
          <p:nvSpPr>
            <p:cNvPr id="20" name="pt20"/>
            <p:cNvSpPr/>
            <p:nvPr/>
          </p:nvSpPr>
          <p:spPr>
            <a:xfrm>
              <a:off x="7672920" y="2581748"/>
              <a:ext cx="317293" cy="317293"/>
            </a:xfrm>
            <a:prstGeom prst="ellipse">
              <a:avLst/>
            </a:prstGeom>
            <a:solidFill>
              <a:srgbClr val="B3B3B3">
                <a:alpha val="100000"/>
              </a:srgbClr>
            </a:solidFill>
            <a:ln w="9000" cap="rnd">
              <a:solidFill>
                <a:srgbClr val="FFFFFF">
                  <a:alpha val="100000"/>
                </a:srgbClr>
              </a:solidFill>
              <a:prstDash val="solid"/>
              <a:round/>
            </a:ln>
          </p:spPr>
          <p:txBody>
            <a:bodyPr/>
            <a:lstStyle/>
            <a:p>
              <a:endParaRPr/>
            </a:p>
          </p:txBody>
        </p:sp>
        <p:sp>
          <p:nvSpPr>
            <p:cNvPr id="21" name="pt21"/>
            <p:cNvSpPr/>
            <p:nvPr/>
          </p:nvSpPr>
          <p:spPr>
            <a:xfrm>
              <a:off x="8764202" y="2597265"/>
              <a:ext cx="286258" cy="286258"/>
            </a:xfrm>
            <a:prstGeom prst="ellipse">
              <a:avLst/>
            </a:prstGeom>
            <a:solidFill>
              <a:srgbClr val="B3B3B3">
                <a:alpha val="100000"/>
              </a:srgbClr>
            </a:solidFill>
            <a:ln w="9000" cap="rnd">
              <a:solidFill>
                <a:srgbClr val="FFFFFF">
                  <a:alpha val="100000"/>
                </a:srgbClr>
              </a:solidFill>
              <a:prstDash val="solid"/>
              <a:round/>
            </a:ln>
          </p:spPr>
          <p:txBody>
            <a:bodyPr/>
            <a:lstStyle/>
            <a:p>
              <a:endParaRPr/>
            </a:p>
          </p:txBody>
        </p:sp>
        <p:sp>
          <p:nvSpPr>
            <p:cNvPr id="22" name="pt22"/>
            <p:cNvSpPr/>
            <p:nvPr/>
          </p:nvSpPr>
          <p:spPr>
            <a:xfrm>
              <a:off x="9849608" y="2606907"/>
              <a:ext cx="266975" cy="266975"/>
            </a:xfrm>
            <a:prstGeom prst="ellipse">
              <a:avLst/>
            </a:prstGeom>
            <a:solidFill>
              <a:srgbClr val="B3B3B3">
                <a:alpha val="100000"/>
              </a:srgbClr>
            </a:solidFill>
            <a:ln w="9000" cap="rnd">
              <a:solidFill>
                <a:srgbClr val="FFFFFF">
                  <a:alpha val="100000"/>
                </a:srgbClr>
              </a:solidFill>
              <a:prstDash val="solid"/>
              <a:round/>
            </a:ln>
          </p:spPr>
          <p:txBody>
            <a:bodyPr/>
            <a:lstStyle/>
            <a:p>
              <a:endParaRPr/>
            </a:p>
          </p:txBody>
        </p:sp>
        <p:sp>
          <p:nvSpPr>
            <p:cNvPr id="23" name="pt23"/>
            <p:cNvSpPr/>
            <p:nvPr/>
          </p:nvSpPr>
          <p:spPr>
            <a:xfrm>
              <a:off x="10986608" y="2668142"/>
              <a:ext cx="144506" cy="144506"/>
            </a:xfrm>
            <a:prstGeom prst="ellipse">
              <a:avLst/>
            </a:prstGeom>
            <a:solidFill>
              <a:srgbClr val="B3B3B3">
                <a:alpha val="100000"/>
              </a:srgbClr>
            </a:solidFill>
            <a:ln w="9000" cap="rnd">
              <a:solidFill>
                <a:srgbClr val="FFFFFF">
                  <a:alpha val="100000"/>
                </a:srgbClr>
              </a:solidFill>
              <a:prstDash val="solid"/>
              <a:round/>
            </a:ln>
          </p:spPr>
          <p:txBody>
            <a:bodyPr/>
            <a:lstStyle/>
            <a:p>
              <a:endParaRPr/>
            </a:p>
          </p:txBody>
        </p:sp>
        <p:sp>
          <p:nvSpPr>
            <p:cNvPr id="24" name="tx24"/>
            <p:cNvSpPr/>
            <p:nvPr/>
          </p:nvSpPr>
          <p:spPr>
            <a:xfrm>
              <a:off x="1148029" y="1525888"/>
              <a:ext cx="457898" cy="13388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Nigeria</a:t>
              </a:r>
            </a:p>
          </p:txBody>
        </p:sp>
        <p:sp>
          <p:nvSpPr>
            <p:cNvPr id="25" name="tx25"/>
            <p:cNvSpPr/>
            <p:nvPr/>
          </p:nvSpPr>
          <p:spPr>
            <a:xfrm>
              <a:off x="1055469" y="1743553"/>
              <a:ext cx="643019"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2,134,000</a:t>
              </a:r>
            </a:p>
          </p:txBody>
        </p:sp>
        <p:sp>
          <p:nvSpPr>
            <p:cNvPr id="26" name="tx26"/>
            <p:cNvSpPr/>
            <p:nvPr/>
          </p:nvSpPr>
          <p:spPr>
            <a:xfrm>
              <a:off x="2296029" y="1554612"/>
              <a:ext cx="313428" cy="105158"/>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India</a:t>
              </a:r>
            </a:p>
          </p:txBody>
        </p:sp>
        <p:sp>
          <p:nvSpPr>
            <p:cNvPr id="27" name="tx27"/>
            <p:cNvSpPr/>
            <p:nvPr/>
          </p:nvSpPr>
          <p:spPr>
            <a:xfrm>
              <a:off x="2131233" y="1743553"/>
              <a:ext cx="643019"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1,592,000</a:t>
              </a:r>
            </a:p>
          </p:txBody>
        </p:sp>
        <p:sp>
          <p:nvSpPr>
            <p:cNvPr id="28" name="tx28"/>
            <p:cNvSpPr/>
            <p:nvPr/>
          </p:nvSpPr>
          <p:spPr>
            <a:xfrm>
              <a:off x="3267341" y="1527582"/>
              <a:ext cx="522334" cy="132189"/>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Ethiopia</a:t>
              </a:r>
            </a:p>
          </p:txBody>
        </p:sp>
        <p:sp>
          <p:nvSpPr>
            <p:cNvPr id="29" name="tx29"/>
            <p:cNvSpPr/>
            <p:nvPr/>
          </p:nvSpPr>
          <p:spPr>
            <a:xfrm>
              <a:off x="3267270" y="1743553"/>
              <a:ext cx="522475"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917,000</a:t>
              </a:r>
            </a:p>
          </p:txBody>
        </p:sp>
        <p:sp>
          <p:nvSpPr>
            <p:cNvPr id="30" name="tx30"/>
            <p:cNvSpPr/>
            <p:nvPr/>
          </p:nvSpPr>
          <p:spPr>
            <a:xfrm>
              <a:off x="4447699" y="1552777"/>
              <a:ext cx="313146" cy="106993"/>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DRC</a:t>
              </a:r>
            </a:p>
          </p:txBody>
        </p:sp>
        <p:sp>
          <p:nvSpPr>
            <p:cNvPr id="31" name="tx31"/>
            <p:cNvSpPr/>
            <p:nvPr/>
          </p:nvSpPr>
          <p:spPr>
            <a:xfrm>
              <a:off x="4343035" y="1743553"/>
              <a:ext cx="522475"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839,000</a:t>
              </a:r>
            </a:p>
          </p:txBody>
        </p:sp>
        <p:sp>
          <p:nvSpPr>
            <p:cNvPr id="32" name="tx32"/>
            <p:cNvSpPr/>
            <p:nvPr/>
          </p:nvSpPr>
          <p:spPr>
            <a:xfrm>
              <a:off x="5471061" y="1552777"/>
              <a:ext cx="417952" cy="106993"/>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Sudan</a:t>
              </a:r>
            </a:p>
          </p:txBody>
        </p:sp>
        <p:sp>
          <p:nvSpPr>
            <p:cNvPr id="33" name="tx33"/>
            <p:cNvSpPr/>
            <p:nvPr/>
          </p:nvSpPr>
          <p:spPr>
            <a:xfrm>
              <a:off x="5418799" y="1743553"/>
              <a:ext cx="522475"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701,000</a:t>
              </a:r>
            </a:p>
          </p:txBody>
        </p:sp>
        <p:sp>
          <p:nvSpPr>
            <p:cNvPr id="34" name="tx34"/>
            <p:cNvSpPr/>
            <p:nvPr/>
          </p:nvSpPr>
          <p:spPr>
            <a:xfrm>
              <a:off x="6526817" y="1554612"/>
              <a:ext cx="457968" cy="105158"/>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Yemen</a:t>
              </a:r>
            </a:p>
          </p:txBody>
        </p:sp>
        <p:sp>
          <p:nvSpPr>
            <p:cNvPr id="35" name="tx35"/>
            <p:cNvSpPr/>
            <p:nvPr/>
          </p:nvSpPr>
          <p:spPr>
            <a:xfrm>
              <a:off x="6494564" y="1743553"/>
              <a:ext cx="522475"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580,000</a:t>
              </a:r>
            </a:p>
          </p:txBody>
        </p:sp>
        <p:sp>
          <p:nvSpPr>
            <p:cNvPr id="36" name="tx36"/>
            <p:cNvSpPr/>
            <p:nvPr/>
          </p:nvSpPr>
          <p:spPr>
            <a:xfrm>
              <a:off x="7449855" y="1524123"/>
              <a:ext cx="763422"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Afghanistan</a:t>
              </a:r>
            </a:p>
          </p:txBody>
        </p:sp>
        <p:sp>
          <p:nvSpPr>
            <p:cNvPr id="37" name="tx37"/>
            <p:cNvSpPr/>
            <p:nvPr/>
          </p:nvSpPr>
          <p:spPr>
            <a:xfrm>
              <a:off x="7570329" y="1743553"/>
              <a:ext cx="522475"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467,000</a:t>
              </a:r>
            </a:p>
          </p:txBody>
        </p:sp>
        <p:sp>
          <p:nvSpPr>
            <p:cNvPr id="38" name="tx38"/>
            <p:cNvSpPr/>
            <p:nvPr/>
          </p:nvSpPr>
          <p:spPr>
            <a:xfrm>
              <a:off x="8630143" y="1554612"/>
              <a:ext cx="554375" cy="105158"/>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Pakistan</a:t>
              </a:r>
            </a:p>
          </p:txBody>
        </p:sp>
        <p:sp>
          <p:nvSpPr>
            <p:cNvPr id="39" name="tx39"/>
            <p:cNvSpPr/>
            <p:nvPr/>
          </p:nvSpPr>
          <p:spPr>
            <a:xfrm>
              <a:off x="8646094" y="1743553"/>
              <a:ext cx="522475"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396,000</a:t>
              </a:r>
            </a:p>
          </p:txBody>
        </p:sp>
        <p:sp>
          <p:nvSpPr>
            <p:cNvPr id="40" name="tx40"/>
            <p:cNvSpPr/>
            <p:nvPr/>
          </p:nvSpPr>
          <p:spPr>
            <a:xfrm>
              <a:off x="9721999" y="1552777"/>
              <a:ext cx="522193" cy="106993"/>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Somalia</a:t>
              </a:r>
            </a:p>
          </p:txBody>
        </p:sp>
        <p:sp>
          <p:nvSpPr>
            <p:cNvPr id="41" name="tx41"/>
            <p:cNvSpPr/>
            <p:nvPr/>
          </p:nvSpPr>
          <p:spPr>
            <a:xfrm>
              <a:off x="9721858" y="1743553"/>
              <a:ext cx="522475"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359,000</a:t>
              </a:r>
            </a:p>
          </p:txBody>
        </p:sp>
        <p:sp>
          <p:nvSpPr>
            <p:cNvPr id="42" name="tx42"/>
            <p:cNvSpPr/>
            <p:nvPr/>
          </p:nvSpPr>
          <p:spPr>
            <a:xfrm>
              <a:off x="10661164" y="1525888"/>
              <a:ext cx="795393" cy="13388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Madagascar</a:t>
              </a:r>
            </a:p>
          </p:txBody>
        </p:sp>
        <p:sp>
          <p:nvSpPr>
            <p:cNvPr id="43" name="tx43"/>
            <p:cNvSpPr/>
            <p:nvPr/>
          </p:nvSpPr>
          <p:spPr>
            <a:xfrm>
              <a:off x="10797623" y="1743553"/>
              <a:ext cx="522475"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251,000</a:t>
              </a:r>
            </a:p>
          </p:txBody>
        </p:sp>
        <p:sp>
          <p:nvSpPr>
            <p:cNvPr id="44" name="pl44"/>
            <p:cNvSpPr/>
            <p:nvPr/>
          </p:nvSpPr>
          <p:spPr>
            <a:xfrm>
              <a:off x="1376978" y="1879783"/>
              <a:ext cx="0" cy="860611"/>
            </a:xfrm>
            <a:custGeom>
              <a:avLst/>
              <a:gdLst/>
              <a:ahLst/>
              <a:cxnLst/>
              <a:rect l="0" t="0" r="0" b="0"/>
              <a:pathLst>
                <a:path h="860611">
                  <a:moveTo>
                    <a:pt x="0" y="0"/>
                  </a:moveTo>
                  <a:lnTo>
                    <a:pt x="0" y="860611"/>
                  </a:lnTo>
                </a:path>
              </a:pathLst>
            </a:custGeom>
            <a:ln w="13550" cap="flat">
              <a:solidFill>
                <a:srgbClr val="000000">
                  <a:alpha val="100000"/>
                </a:srgbClr>
              </a:solidFill>
              <a:prstDash val="solid"/>
              <a:round/>
            </a:ln>
          </p:spPr>
          <p:txBody>
            <a:bodyPr/>
            <a:lstStyle/>
            <a:p>
              <a:endParaRPr/>
            </a:p>
          </p:txBody>
        </p:sp>
        <p:sp>
          <p:nvSpPr>
            <p:cNvPr id="45" name="pl45"/>
            <p:cNvSpPr/>
            <p:nvPr/>
          </p:nvSpPr>
          <p:spPr>
            <a:xfrm>
              <a:off x="2452743" y="1879783"/>
              <a:ext cx="0" cy="860611"/>
            </a:xfrm>
            <a:custGeom>
              <a:avLst/>
              <a:gdLst/>
              <a:ahLst/>
              <a:cxnLst/>
              <a:rect l="0" t="0" r="0" b="0"/>
              <a:pathLst>
                <a:path h="860611">
                  <a:moveTo>
                    <a:pt x="0" y="0"/>
                  </a:moveTo>
                  <a:lnTo>
                    <a:pt x="0" y="860611"/>
                  </a:lnTo>
                </a:path>
              </a:pathLst>
            </a:custGeom>
            <a:ln w="13550" cap="flat">
              <a:solidFill>
                <a:srgbClr val="000000">
                  <a:alpha val="100000"/>
                </a:srgbClr>
              </a:solidFill>
              <a:prstDash val="solid"/>
              <a:round/>
            </a:ln>
          </p:spPr>
          <p:txBody>
            <a:bodyPr/>
            <a:lstStyle/>
            <a:p>
              <a:endParaRPr/>
            </a:p>
          </p:txBody>
        </p:sp>
        <p:sp>
          <p:nvSpPr>
            <p:cNvPr id="46" name="pl46"/>
            <p:cNvSpPr/>
            <p:nvPr/>
          </p:nvSpPr>
          <p:spPr>
            <a:xfrm>
              <a:off x="3528508" y="1879783"/>
              <a:ext cx="0" cy="860611"/>
            </a:xfrm>
            <a:custGeom>
              <a:avLst/>
              <a:gdLst/>
              <a:ahLst/>
              <a:cxnLst/>
              <a:rect l="0" t="0" r="0" b="0"/>
              <a:pathLst>
                <a:path h="860611">
                  <a:moveTo>
                    <a:pt x="0" y="0"/>
                  </a:moveTo>
                  <a:lnTo>
                    <a:pt x="0" y="860611"/>
                  </a:lnTo>
                </a:path>
              </a:pathLst>
            </a:custGeom>
            <a:ln w="13550" cap="flat">
              <a:solidFill>
                <a:srgbClr val="000000">
                  <a:alpha val="100000"/>
                </a:srgbClr>
              </a:solidFill>
              <a:prstDash val="solid"/>
              <a:round/>
            </a:ln>
          </p:spPr>
          <p:txBody>
            <a:bodyPr/>
            <a:lstStyle/>
            <a:p>
              <a:endParaRPr/>
            </a:p>
          </p:txBody>
        </p:sp>
        <p:sp>
          <p:nvSpPr>
            <p:cNvPr id="47" name="pl47"/>
            <p:cNvSpPr/>
            <p:nvPr/>
          </p:nvSpPr>
          <p:spPr>
            <a:xfrm>
              <a:off x="4604272" y="1879783"/>
              <a:ext cx="0" cy="860611"/>
            </a:xfrm>
            <a:custGeom>
              <a:avLst/>
              <a:gdLst/>
              <a:ahLst/>
              <a:cxnLst/>
              <a:rect l="0" t="0" r="0" b="0"/>
              <a:pathLst>
                <a:path h="860611">
                  <a:moveTo>
                    <a:pt x="0" y="0"/>
                  </a:moveTo>
                  <a:lnTo>
                    <a:pt x="0" y="860611"/>
                  </a:lnTo>
                </a:path>
              </a:pathLst>
            </a:custGeom>
            <a:ln w="13550" cap="flat">
              <a:solidFill>
                <a:srgbClr val="000000">
                  <a:alpha val="100000"/>
                </a:srgbClr>
              </a:solidFill>
              <a:prstDash val="solid"/>
              <a:round/>
            </a:ln>
          </p:spPr>
          <p:txBody>
            <a:bodyPr/>
            <a:lstStyle/>
            <a:p>
              <a:endParaRPr/>
            </a:p>
          </p:txBody>
        </p:sp>
        <p:sp>
          <p:nvSpPr>
            <p:cNvPr id="48" name="pl48"/>
            <p:cNvSpPr/>
            <p:nvPr/>
          </p:nvSpPr>
          <p:spPr>
            <a:xfrm>
              <a:off x="5680037" y="1879783"/>
              <a:ext cx="0" cy="860611"/>
            </a:xfrm>
            <a:custGeom>
              <a:avLst/>
              <a:gdLst/>
              <a:ahLst/>
              <a:cxnLst/>
              <a:rect l="0" t="0" r="0" b="0"/>
              <a:pathLst>
                <a:path h="860611">
                  <a:moveTo>
                    <a:pt x="0" y="0"/>
                  </a:moveTo>
                  <a:lnTo>
                    <a:pt x="0" y="860611"/>
                  </a:lnTo>
                </a:path>
              </a:pathLst>
            </a:custGeom>
            <a:ln w="13550" cap="flat">
              <a:solidFill>
                <a:srgbClr val="000000">
                  <a:alpha val="100000"/>
                </a:srgbClr>
              </a:solidFill>
              <a:prstDash val="solid"/>
              <a:round/>
            </a:ln>
          </p:spPr>
          <p:txBody>
            <a:bodyPr/>
            <a:lstStyle/>
            <a:p>
              <a:endParaRPr/>
            </a:p>
          </p:txBody>
        </p:sp>
        <p:sp>
          <p:nvSpPr>
            <p:cNvPr id="49" name="pl49"/>
            <p:cNvSpPr/>
            <p:nvPr/>
          </p:nvSpPr>
          <p:spPr>
            <a:xfrm>
              <a:off x="6755802" y="1879783"/>
              <a:ext cx="0" cy="860611"/>
            </a:xfrm>
            <a:custGeom>
              <a:avLst/>
              <a:gdLst/>
              <a:ahLst/>
              <a:cxnLst/>
              <a:rect l="0" t="0" r="0" b="0"/>
              <a:pathLst>
                <a:path h="860611">
                  <a:moveTo>
                    <a:pt x="0" y="0"/>
                  </a:moveTo>
                  <a:lnTo>
                    <a:pt x="0" y="860611"/>
                  </a:lnTo>
                </a:path>
              </a:pathLst>
            </a:custGeom>
            <a:ln w="13550" cap="flat">
              <a:solidFill>
                <a:srgbClr val="000000">
                  <a:alpha val="100000"/>
                </a:srgbClr>
              </a:solidFill>
              <a:prstDash val="solid"/>
              <a:round/>
            </a:ln>
          </p:spPr>
          <p:txBody>
            <a:bodyPr/>
            <a:lstStyle/>
            <a:p>
              <a:endParaRPr/>
            </a:p>
          </p:txBody>
        </p:sp>
        <p:sp>
          <p:nvSpPr>
            <p:cNvPr id="50" name="pl50"/>
            <p:cNvSpPr/>
            <p:nvPr/>
          </p:nvSpPr>
          <p:spPr>
            <a:xfrm>
              <a:off x="7831567" y="1879783"/>
              <a:ext cx="0" cy="860611"/>
            </a:xfrm>
            <a:custGeom>
              <a:avLst/>
              <a:gdLst/>
              <a:ahLst/>
              <a:cxnLst/>
              <a:rect l="0" t="0" r="0" b="0"/>
              <a:pathLst>
                <a:path h="860611">
                  <a:moveTo>
                    <a:pt x="0" y="0"/>
                  </a:moveTo>
                  <a:lnTo>
                    <a:pt x="0" y="860611"/>
                  </a:lnTo>
                </a:path>
              </a:pathLst>
            </a:custGeom>
            <a:ln w="13550" cap="flat">
              <a:solidFill>
                <a:srgbClr val="000000">
                  <a:alpha val="100000"/>
                </a:srgbClr>
              </a:solidFill>
              <a:prstDash val="solid"/>
              <a:round/>
            </a:ln>
          </p:spPr>
          <p:txBody>
            <a:bodyPr/>
            <a:lstStyle/>
            <a:p>
              <a:endParaRPr/>
            </a:p>
          </p:txBody>
        </p:sp>
        <p:sp>
          <p:nvSpPr>
            <p:cNvPr id="51" name="pl51"/>
            <p:cNvSpPr/>
            <p:nvPr/>
          </p:nvSpPr>
          <p:spPr>
            <a:xfrm>
              <a:off x="8907331" y="1879783"/>
              <a:ext cx="0" cy="860611"/>
            </a:xfrm>
            <a:custGeom>
              <a:avLst/>
              <a:gdLst/>
              <a:ahLst/>
              <a:cxnLst/>
              <a:rect l="0" t="0" r="0" b="0"/>
              <a:pathLst>
                <a:path h="860611">
                  <a:moveTo>
                    <a:pt x="0" y="0"/>
                  </a:moveTo>
                  <a:lnTo>
                    <a:pt x="0" y="860611"/>
                  </a:lnTo>
                </a:path>
              </a:pathLst>
            </a:custGeom>
            <a:ln w="13550" cap="flat">
              <a:solidFill>
                <a:srgbClr val="000000">
                  <a:alpha val="100000"/>
                </a:srgbClr>
              </a:solidFill>
              <a:prstDash val="solid"/>
              <a:round/>
            </a:ln>
          </p:spPr>
          <p:txBody>
            <a:bodyPr/>
            <a:lstStyle/>
            <a:p>
              <a:endParaRPr/>
            </a:p>
          </p:txBody>
        </p:sp>
        <p:sp>
          <p:nvSpPr>
            <p:cNvPr id="52" name="pl52"/>
            <p:cNvSpPr/>
            <p:nvPr/>
          </p:nvSpPr>
          <p:spPr>
            <a:xfrm>
              <a:off x="9983096" y="1879783"/>
              <a:ext cx="0" cy="860611"/>
            </a:xfrm>
            <a:custGeom>
              <a:avLst/>
              <a:gdLst/>
              <a:ahLst/>
              <a:cxnLst/>
              <a:rect l="0" t="0" r="0" b="0"/>
              <a:pathLst>
                <a:path h="860611">
                  <a:moveTo>
                    <a:pt x="0" y="0"/>
                  </a:moveTo>
                  <a:lnTo>
                    <a:pt x="0" y="860611"/>
                  </a:lnTo>
                </a:path>
              </a:pathLst>
            </a:custGeom>
            <a:ln w="13550" cap="flat">
              <a:solidFill>
                <a:srgbClr val="000000">
                  <a:alpha val="100000"/>
                </a:srgbClr>
              </a:solidFill>
              <a:prstDash val="solid"/>
              <a:round/>
            </a:ln>
          </p:spPr>
          <p:txBody>
            <a:bodyPr/>
            <a:lstStyle/>
            <a:p>
              <a:endParaRPr/>
            </a:p>
          </p:txBody>
        </p:sp>
        <p:sp>
          <p:nvSpPr>
            <p:cNvPr id="53" name="pl53"/>
            <p:cNvSpPr/>
            <p:nvPr/>
          </p:nvSpPr>
          <p:spPr>
            <a:xfrm>
              <a:off x="11058861" y="1879783"/>
              <a:ext cx="0" cy="860611"/>
            </a:xfrm>
            <a:custGeom>
              <a:avLst/>
              <a:gdLst/>
              <a:ahLst/>
              <a:cxnLst/>
              <a:rect l="0" t="0" r="0" b="0"/>
              <a:pathLst>
                <a:path h="860611">
                  <a:moveTo>
                    <a:pt x="0" y="0"/>
                  </a:moveTo>
                  <a:lnTo>
                    <a:pt x="0" y="860611"/>
                  </a:lnTo>
                </a:path>
              </a:pathLst>
            </a:custGeom>
            <a:ln w="13550" cap="flat">
              <a:solidFill>
                <a:srgbClr val="000000">
                  <a:alpha val="100000"/>
                </a:srgbClr>
              </a:solidFill>
              <a:prstDash val="solid"/>
              <a:round/>
            </a:ln>
          </p:spPr>
          <p:txBody>
            <a:bodyPr/>
            <a:lstStyle/>
            <a:p>
              <a:endParaRPr/>
            </a:p>
          </p:txBody>
        </p:sp>
        <p:sp>
          <p:nvSpPr>
            <p:cNvPr id="54" name="pt54"/>
            <p:cNvSpPr/>
            <p:nvPr/>
          </p:nvSpPr>
          <p:spPr>
            <a:xfrm>
              <a:off x="1358928"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55" name="pt55"/>
            <p:cNvSpPr/>
            <p:nvPr/>
          </p:nvSpPr>
          <p:spPr>
            <a:xfrm>
              <a:off x="243469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56" name="pt56"/>
            <p:cNvSpPr/>
            <p:nvPr/>
          </p:nvSpPr>
          <p:spPr>
            <a:xfrm>
              <a:off x="351045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57" name="pt57"/>
            <p:cNvSpPr/>
            <p:nvPr/>
          </p:nvSpPr>
          <p:spPr>
            <a:xfrm>
              <a:off x="458622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58" name="pt58"/>
            <p:cNvSpPr/>
            <p:nvPr/>
          </p:nvSpPr>
          <p:spPr>
            <a:xfrm>
              <a:off x="566198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59" name="pt59"/>
            <p:cNvSpPr/>
            <p:nvPr/>
          </p:nvSpPr>
          <p:spPr>
            <a:xfrm>
              <a:off x="673775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0" name="pt60"/>
            <p:cNvSpPr/>
            <p:nvPr/>
          </p:nvSpPr>
          <p:spPr>
            <a:xfrm>
              <a:off x="7813516"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1" name="pt61"/>
            <p:cNvSpPr/>
            <p:nvPr/>
          </p:nvSpPr>
          <p:spPr>
            <a:xfrm>
              <a:off x="888928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2" name="pt62"/>
            <p:cNvSpPr/>
            <p:nvPr/>
          </p:nvSpPr>
          <p:spPr>
            <a:xfrm>
              <a:off x="9965045"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3" name="pt63"/>
            <p:cNvSpPr/>
            <p:nvPr/>
          </p:nvSpPr>
          <p:spPr>
            <a:xfrm>
              <a:off x="11040810"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4" name="tx64"/>
            <p:cNvSpPr/>
            <p:nvPr/>
          </p:nvSpPr>
          <p:spPr>
            <a:xfrm>
              <a:off x="3874914" y="3486476"/>
              <a:ext cx="1226672"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DTP1 coverage (%)</a:t>
              </a:r>
            </a:p>
          </p:txBody>
        </p:sp>
        <p:sp>
          <p:nvSpPr>
            <p:cNvPr id="65" name="pt65"/>
            <p:cNvSpPr/>
            <p:nvPr/>
          </p:nvSpPr>
          <p:spPr>
            <a:xfrm>
              <a:off x="5195100" y="3481778"/>
              <a:ext cx="171607" cy="171607"/>
            </a:xfrm>
            <a:prstGeom prst="ellipse">
              <a:avLst/>
            </a:prstGeom>
            <a:solidFill>
              <a:srgbClr val="B50800">
                <a:alpha val="60000"/>
              </a:srgbClr>
            </a:solidFill>
            <a:ln w="9000" cap="rnd">
              <a:solidFill>
                <a:srgbClr val="B50800">
                  <a:alpha val="60000"/>
                </a:srgbClr>
              </a:solidFill>
              <a:prstDash val="solid"/>
              <a:round/>
            </a:ln>
          </p:spPr>
          <p:txBody>
            <a:bodyPr/>
            <a:lstStyle/>
            <a:p>
              <a:endParaRPr/>
            </a:p>
          </p:txBody>
        </p:sp>
        <p:sp>
          <p:nvSpPr>
            <p:cNvPr id="66" name="pt66"/>
            <p:cNvSpPr/>
            <p:nvPr/>
          </p:nvSpPr>
          <p:spPr>
            <a:xfrm>
              <a:off x="5790705" y="3481778"/>
              <a:ext cx="171607" cy="171607"/>
            </a:xfrm>
            <a:prstGeom prst="ellipse">
              <a:avLst/>
            </a:prstGeom>
            <a:solidFill>
              <a:srgbClr val="E2231A">
                <a:alpha val="60000"/>
              </a:srgbClr>
            </a:solidFill>
            <a:ln w="9000" cap="rnd">
              <a:solidFill>
                <a:srgbClr val="E2231A">
                  <a:alpha val="60000"/>
                </a:srgbClr>
              </a:solidFill>
              <a:prstDash val="solid"/>
              <a:round/>
            </a:ln>
          </p:spPr>
          <p:txBody>
            <a:bodyPr/>
            <a:lstStyle/>
            <a:p>
              <a:endParaRPr/>
            </a:p>
          </p:txBody>
        </p:sp>
        <p:sp>
          <p:nvSpPr>
            <p:cNvPr id="67" name="pt67"/>
            <p:cNvSpPr/>
            <p:nvPr/>
          </p:nvSpPr>
          <p:spPr>
            <a:xfrm>
              <a:off x="6506639" y="3481778"/>
              <a:ext cx="171607" cy="171607"/>
            </a:xfrm>
            <a:prstGeom prst="ellipse">
              <a:avLst/>
            </a:prstGeom>
            <a:solidFill>
              <a:srgbClr val="F26A21">
                <a:alpha val="60000"/>
              </a:srgbClr>
            </a:solidFill>
            <a:ln w="9000" cap="rnd">
              <a:solidFill>
                <a:srgbClr val="F26A21">
                  <a:alpha val="60000"/>
                </a:srgbClr>
              </a:solidFill>
              <a:prstDash val="solid"/>
              <a:round/>
            </a:ln>
          </p:spPr>
          <p:txBody>
            <a:bodyPr/>
            <a:lstStyle/>
            <a:p>
              <a:endParaRPr/>
            </a:p>
          </p:txBody>
        </p:sp>
        <p:sp>
          <p:nvSpPr>
            <p:cNvPr id="68" name="pt68"/>
            <p:cNvSpPr/>
            <p:nvPr/>
          </p:nvSpPr>
          <p:spPr>
            <a:xfrm>
              <a:off x="7222572" y="3481778"/>
              <a:ext cx="171607" cy="171607"/>
            </a:xfrm>
            <a:prstGeom prst="ellipse">
              <a:avLst/>
            </a:prstGeom>
            <a:solidFill>
              <a:srgbClr val="FFC20E">
                <a:alpha val="60000"/>
              </a:srgbClr>
            </a:solidFill>
            <a:ln w="9000" cap="rnd">
              <a:solidFill>
                <a:srgbClr val="FFC20E">
                  <a:alpha val="60000"/>
                </a:srgbClr>
              </a:solidFill>
              <a:prstDash val="solid"/>
              <a:round/>
            </a:ln>
          </p:spPr>
          <p:txBody>
            <a:bodyPr/>
            <a:lstStyle/>
            <a:p>
              <a:endParaRPr/>
            </a:p>
          </p:txBody>
        </p:sp>
        <p:sp>
          <p:nvSpPr>
            <p:cNvPr id="69" name="pt69"/>
            <p:cNvSpPr/>
            <p:nvPr/>
          </p:nvSpPr>
          <p:spPr>
            <a:xfrm>
              <a:off x="7938505" y="3481778"/>
              <a:ext cx="171607" cy="171607"/>
            </a:xfrm>
            <a:prstGeom prst="ellipse">
              <a:avLst/>
            </a:prstGeom>
            <a:solidFill>
              <a:srgbClr val="80BD41">
                <a:alpha val="60000"/>
              </a:srgbClr>
            </a:solidFill>
            <a:ln w="9000" cap="rnd">
              <a:solidFill>
                <a:srgbClr val="80BD41">
                  <a:alpha val="60000"/>
                </a:srgbClr>
              </a:solidFill>
              <a:prstDash val="solid"/>
              <a:round/>
            </a:ln>
          </p:spPr>
          <p:txBody>
            <a:bodyPr/>
            <a:lstStyle/>
            <a:p>
              <a:endParaRPr/>
            </a:p>
          </p:txBody>
        </p:sp>
        <p:sp>
          <p:nvSpPr>
            <p:cNvPr id="70" name="tx70"/>
            <p:cNvSpPr/>
            <p:nvPr/>
          </p:nvSpPr>
          <p:spPr>
            <a:xfrm>
              <a:off x="5460221" y="3515467"/>
              <a:ext cx="236971"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&lt;60</a:t>
              </a:r>
            </a:p>
          </p:txBody>
        </p:sp>
        <p:sp>
          <p:nvSpPr>
            <p:cNvPr id="71" name="tx71"/>
            <p:cNvSpPr/>
            <p:nvPr/>
          </p:nvSpPr>
          <p:spPr>
            <a:xfrm>
              <a:off x="6055826" y="3515467"/>
              <a:ext cx="357299"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60-69</a:t>
              </a:r>
            </a:p>
          </p:txBody>
        </p:sp>
        <p:sp>
          <p:nvSpPr>
            <p:cNvPr id="72" name="tx72"/>
            <p:cNvSpPr/>
            <p:nvPr/>
          </p:nvSpPr>
          <p:spPr>
            <a:xfrm>
              <a:off x="6771759" y="3515467"/>
              <a:ext cx="357299"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70-79</a:t>
              </a:r>
            </a:p>
          </p:txBody>
        </p:sp>
        <p:sp>
          <p:nvSpPr>
            <p:cNvPr id="73" name="tx73"/>
            <p:cNvSpPr/>
            <p:nvPr/>
          </p:nvSpPr>
          <p:spPr>
            <a:xfrm>
              <a:off x="7487693" y="3515467"/>
              <a:ext cx="357299"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80-89</a:t>
              </a:r>
            </a:p>
          </p:txBody>
        </p:sp>
        <p:sp>
          <p:nvSpPr>
            <p:cNvPr id="74" name="tx74"/>
            <p:cNvSpPr/>
            <p:nvPr/>
          </p:nvSpPr>
          <p:spPr>
            <a:xfrm>
              <a:off x="8203626" y="3515467"/>
              <a:ext cx="357299"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90-94</a:t>
              </a:r>
            </a:p>
          </p:txBody>
        </p:sp>
        <p:sp>
          <p:nvSpPr>
            <p:cNvPr id="75" name="tx75"/>
            <p:cNvSpPr/>
            <p:nvPr/>
          </p:nvSpPr>
          <p:spPr>
            <a:xfrm>
              <a:off x="731520" y="819543"/>
              <a:ext cx="4174628" cy="15380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Top 10 countries with the most zero-dose children, 2023</a:t>
              </a:r>
            </a:p>
          </p:txBody>
        </p:sp>
        <p:sp>
          <p:nvSpPr>
            <p:cNvPr id="76" name="tx76"/>
            <p:cNvSpPr/>
            <p:nvPr/>
          </p:nvSpPr>
          <p:spPr>
            <a:xfrm>
              <a:off x="731520" y="1154400"/>
              <a:ext cx="0" cy="0"/>
            </a:xfrm>
            <a:prstGeom prst="rect">
              <a:avLst/>
            </a:prstGeom>
            <a:noFill/>
          </p:spPr>
          <p:txBody>
            <a:bodyPr wrap="none" lIns="0" tIns="0" rIns="0" bIns="0" anchor="ctr" anchorCtr="1"/>
            <a:lstStyle/>
            <a:p>
              <a:pPr marL="0" marR="0" indent="0" algn="l">
                <a:lnSpc>
                  <a:spcPts val="1320"/>
                </a:lnSpc>
                <a:spcBef>
                  <a:spcPts val="0"/>
                </a:spcBef>
                <a:spcAft>
                  <a:spcPts val="0"/>
                </a:spcAft>
              </a:pPr>
              <a:endParaRPr/>
            </a:p>
          </p:txBody>
        </p:sp>
        <p:sp>
          <p:nvSpPr>
            <p:cNvPr id="77" name="tx77"/>
            <p:cNvSpPr/>
            <p:nvPr/>
          </p:nvSpPr>
          <p:spPr>
            <a:xfrm>
              <a:off x="731520" y="1335451"/>
              <a:ext cx="0" cy="0"/>
            </a:xfrm>
            <a:prstGeom prst="rect">
              <a:avLst/>
            </a:prstGeom>
            <a:noFill/>
          </p:spPr>
          <p:txBody>
            <a:bodyPr wrap="none" lIns="0" tIns="0" rIns="0" bIns="0" anchor="ctr" anchorCtr="1"/>
            <a:lstStyle/>
            <a:p>
              <a:pPr marL="0" marR="0" indent="0" algn="l">
                <a:lnSpc>
                  <a:spcPts val="1320"/>
                </a:lnSpc>
                <a:spcBef>
                  <a:spcPts val="0"/>
                </a:spcBef>
                <a:spcAft>
                  <a:spcPts val="0"/>
                </a:spcAft>
              </a:pPr>
              <a:endParaRPr/>
            </a:p>
          </p:txBody>
        </p:sp>
        <p:sp>
          <p:nvSpPr>
            <p:cNvPr id="78" name="tx78"/>
            <p:cNvSpPr/>
            <p:nvPr/>
          </p:nvSpPr>
          <p:spPr>
            <a:xfrm>
              <a:off x="731520" y="1516503"/>
              <a:ext cx="0" cy="0"/>
            </a:xfrm>
            <a:prstGeom prst="rect">
              <a:avLst/>
            </a:prstGeom>
            <a:noFill/>
          </p:spPr>
          <p:txBody>
            <a:bodyPr wrap="none" lIns="0" tIns="0" rIns="0" bIns="0" anchor="ctr" anchorCtr="1"/>
            <a:lstStyle/>
            <a:p>
              <a:pPr marL="0" marR="0" indent="0" algn="l">
                <a:lnSpc>
                  <a:spcPts val="1320"/>
                </a:lnSpc>
                <a:spcBef>
                  <a:spcPts val="0"/>
                </a:spcBef>
                <a:spcAft>
                  <a:spcPts val="0"/>
                </a:spcAft>
              </a:pPr>
              <a:endParaRPr/>
            </a:p>
          </p:txBody>
        </p:sp>
        <p:sp>
          <p:nvSpPr>
            <p:cNvPr id="79" name="tx79"/>
            <p:cNvSpPr/>
            <p:nvPr/>
          </p:nvSpPr>
          <p:spPr>
            <a:xfrm>
              <a:off x="731520" y="1697554"/>
              <a:ext cx="0" cy="0"/>
            </a:xfrm>
            <a:prstGeom prst="rect">
              <a:avLst/>
            </a:prstGeom>
            <a:noFill/>
          </p:spPr>
          <p:txBody>
            <a:bodyPr wrap="none" lIns="0" tIns="0" rIns="0" bIns="0" anchor="ctr" anchorCtr="1"/>
            <a:lstStyle/>
            <a:p>
              <a:pPr marL="0" marR="0" indent="0" algn="l">
                <a:lnSpc>
                  <a:spcPts val="1320"/>
                </a:lnSpc>
                <a:spcBef>
                  <a:spcPts val="0"/>
                </a:spcBef>
                <a:spcAft>
                  <a:spcPts val="0"/>
                </a:spcAft>
              </a:pPr>
              <a:endParaRPr/>
            </a:p>
          </p:txBody>
        </p:sp>
        <p:sp>
          <p:nvSpPr>
            <p:cNvPr id="80" name="tx80"/>
            <p:cNvSpPr/>
            <p:nvPr/>
          </p:nvSpPr>
          <p:spPr>
            <a:xfrm>
              <a:off x="731520" y="1878605"/>
              <a:ext cx="0" cy="0"/>
            </a:xfrm>
            <a:prstGeom prst="rect">
              <a:avLst/>
            </a:prstGeom>
            <a:noFill/>
          </p:spPr>
          <p:txBody>
            <a:bodyPr wrap="none" lIns="0" tIns="0" rIns="0" bIns="0" anchor="ctr" anchorCtr="1"/>
            <a:lstStyle/>
            <a:p>
              <a:pPr marL="0" marR="0" indent="0" algn="l">
                <a:lnSpc>
                  <a:spcPts val="1320"/>
                </a:lnSpc>
                <a:spcBef>
                  <a:spcPts val="0"/>
                </a:spcBef>
                <a:spcAft>
                  <a:spcPts val="0"/>
                </a:spcAft>
              </a:pPr>
              <a:endParaRPr/>
            </a:p>
          </p:txBody>
        </p:sp>
        <p:sp>
          <p:nvSpPr>
            <p:cNvPr id="81" name="tx81"/>
            <p:cNvSpPr/>
            <p:nvPr/>
          </p:nvSpPr>
          <p:spPr>
            <a:xfrm>
              <a:off x="731520" y="2042876"/>
              <a:ext cx="46575" cy="16780"/>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a:t>
              </a:r>
            </a:p>
          </p:txBody>
        </p:sp>
        <p:sp>
          <p:nvSpPr>
            <p:cNvPr id="82" name="tx82"/>
            <p:cNvSpPr/>
            <p:nvPr/>
          </p:nvSpPr>
          <p:spPr>
            <a:xfrm>
              <a:off x="7418531" y="3721960"/>
              <a:ext cx="4285788"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a:t>
              </a:r>
            </a:p>
          </p:txBody>
        </p:sp>
        <p:sp>
          <p:nvSpPr>
            <p:cNvPr id="83" name="tx83"/>
            <p:cNvSpPr/>
            <p:nvPr/>
          </p:nvSpPr>
          <p:spPr>
            <a:xfrm>
              <a:off x="5585132" y="3842715"/>
              <a:ext cx="611918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The inner grey bubble reflects number of zero-dose children while the outer bubble reflects size of target population    </a:t>
              </a:r>
            </a:p>
          </p:txBody>
        </p:sp>
      </p:grpSp>
      <p:sp>
        <p:nvSpPr>
          <p:cNvPr id="84" name="body"/>
          <p:cNvSpPr>
            <a:spLocks noGrp="1"/>
          </p:cNvSpPr>
          <p:nvPr>
            <p:ph/>
          </p:nvPr>
        </p:nvSpPr>
        <p:spPr>
          <a:xfrm>
            <a:off x="274320" y="4572000"/>
            <a:ext cx="10058400" cy="210312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In 2023, there were 10,987,000 zero-dose children in Gavi 57.
The top 10 countries (out of 57) accounted for 8,237,000 (75%) of zero-dose children in Gavi 57.
Nigeria had the highest number of zero-dose children (2,134,000), followed by India (1,592,000). These account for approximately 19% and 14% of zero-dose children in the group, respectively.
Absolute numbers of zero-dose children is driven by a combination of birth cohort size and programme performance, as such, large birth cohort countries may have a large number of zero-dose children despite higher coverage than other countries.</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695044" y="905068"/>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5" name="pl5"/>
            <p:cNvSpPr/>
            <p:nvPr/>
          </p:nvSpPr>
          <p:spPr>
            <a:xfrm>
              <a:off x="695044" y="1162806"/>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6" name="pl6"/>
            <p:cNvSpPr/>
            <p:nvPr/>
          </p:nvSpPr>
          <p:spPr>
            <a:xfrm>
              <a:off x="695044" y="1420544"/>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7" name="pl7"/>
            <p:cNvSpPr/>
            <p:nvPr/>
          </p:nvSpPr>
          <p:spPr>
            <a:xfrm>
              <a:off x="695044" y="1678282"/>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8" name="pl8"/>
            <p:cNvSpPr/>
            <p:nvPr/>
          </p:nvSpPr>
          <p:spPr>
            <a:xfrm>
              <a:off x="695044" y="1936019"/>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695044" y="2193757"/>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695044" y="2451495"/>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695044" y="2709233"/>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695044" y="2966970"/>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695044" y="3224708"/>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695044" y="3482446"/>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695044" y="3740184"/>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695044" y="3997921"/>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695044" y="4255659"/>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695044" y="4513397"/>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695044" y="4771135"/>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695044" y="5028872"/>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695044" y="5286610"/>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695044" y="5544348"/>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695044" y="5802086"/>
              <a:ext cx="8379366" cy="0"/>
            </a:xfrm>
            <a:custGeom>
              <a:avLst/>
              <a:gdLst/>
              <a:ahLst/>
              <a:cxnLst/>
              <a:rect l="0" t="0" r="0" b="0"/>
              <a:pathLst>
                <a:path w="8379366">
                  <a:moveTo>
                    <a:pt x="0" y="0"/>
                  </a:moveTo>
                  <a:lnTo>
                    <a:pt x="8379366" y="0"/>
                  </a:lnTo>
                  <a:lnTo>
                    <a:pt x="8379366"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2420208" y="2709665"/>
              <a:ext cx="4929038" cy="1287824"/>
            </a:xfrm>
            <a:custGeom>
              <a:avLst/>
              <a:gdLst/>
              <a:ahLst/>
              <a:cxnLst/>
              <a:rect l="0" t="0" r="0" b="0"/>
              <a:pathLst>
                <a:path w="4929038" h="1287824">
                  <a:moveTo>
                    <a:pt x="0" y="1287824"/>
                  </a:moveTo>
                  <a:lnTo>
                    <a:pt x="49788" y="1287748"/>
                  </a:lnTo>
                  <a:lnTo>
                    <a:pt x="99576" y="1287659"/>
                  </a:lnTo>
                  <a:lnTo>
                    <a:pt x="149364" y="1287554"/>
                  </a:lnTo>
                  <a:lnTo>
                    <a:pt x="199153" y="1287431"/>
                  </a:lnTo>
                  <a:lnTo>
                    <a:pt x="248941" y="1287287"/>
                  </a:lnTo>
                  <a:lnTo>
                    <a:pt x="298729" y="1287117"/>
                  </a:lnTo>
                  <a:lnTo>
                    <a:pt x="348517" y="1286917"/>
                  </a:lnTo>
                  <a:lnTo>
                    <a:pt x="398306" y="1286683"/>
                  </a:lnTo>
                  <a:lnTo>
                    <a:pt x="448094" y="1286407"/>
                  </a:lnTo>
                  <a:lnTo>
                    <a:pt x="497882" y="1286084"/>
                  </a:lnTo>
                  <a:lnTo>
                    <a:pt x="547670" y="1285703"/>
                  </a:lnTo>
                  <a:lnTo>
                    <a:pt x="597459" y="1285257"/>
                  </a:lnTo>
                  <a:lnTo>
                    <a:pt x="647247" y="1284732"/>
                  </a:lnTo>
                  <a:lnTo>
                    <a:pt x="697035" y="1284116"/>
                  </a:lnTo>
                  <a:lnTo>
                    <a:pt x="746824" y="1283392"/>
                  </a:lnTo>
                  <a:lnTo>
                    <a:pt x="796612" y="1282543"/>
                  </a:lnTo>
                  <a:lnTo>
                    <a:pt x="846400" y="1281546"/>
                  </a:lnTo>
                  <a:lnTo>
                    <a:pt x="896188" y="1280376"/>
                  </a:lnTo>
                  <a:lnTo>
                    <a:pt x="945977" y="1279004"/>
                  </a:lnTo>
                  <a:lnTo>
                    <a:pt x="995765" y="1277394"/>
                  </a:lnTo>
                  <a:lnTo>
                    <a:pt x="1045553" y="1275508"/>
                  </a:lnTo>
                  <a:lnTo>
                    <a:pt x="1095341" y="1273298"/>
                  </a:lnTo>
                  <a:lnTo>
                    <a:pt x="1145130" y="1270710"/>
                  </a:lnTo>
                  <a:lnTo>
                    <a:pt x="1194918" y="1267681"/>
                  </a:lnTo>
                  <a:lnTo>
                    <a:pt x="1244706" y="1264140"/>
                  </a:lnTo>
                  <a:lnTo>
                    <a:pt x="1294495" y="1260002"/>
                  </a:lnTo>
                  <a:lnTo>
                    <a:pt x="1344283" y="1255173"/>
                  </a:lnTo>
                  <a:lnTo>
                    <a:pt x="1394071" y="1249545"/>
                  </a:lnTo>
                  <a:lnTo>
                    <a:pt x="1443859" y="1242993"/>
                  </a:lnTo>
                  <a:lnTo>
                    <a:pt x="1493648" y="1235379"/>
                  </a:lnTo>
                  <a:lnTo>
                    <a:pt x="1543436" y="1226548"/>
                  </a:lnTo>
                  <a:lnTo>
                    <a:pt x="1593224" y="1216328"/>
                  </a:lnTo>
                  <a:lnTo>
                    <a:pt x="1643012" y="1204531"/>
                  </a:lnTo>
                  <a:lnTo>
                    <a:pt x="1692801" y="1190954"/>
                  </a:lnTo>
                  <a:lnTo>
                    <a:pt x="1742589" y="1175381"/>
                  </a:lnTo>
                  <a:lnTo>
                    <a:pt x="1792377" y="1157589"/>
                  </a:lnTo>
                  <a:lnTo>
                    <a:pt x="1842166" y="1137353"/>
                  </a:lnTo>
                  <a:lnTo>
                    <a:pt x="1891954" y="1114453"/>
                  </a:lnTo>
                  <a:lnTo>
                    <a:pt x="1941742" y="1088688"/>
                  </a:lnTo>
                  <a:lnTo>
                    <a:pt x="1991530" y="1059885"/>
                  </a:lnTo>
                  <a:lnTo>
                    <a:pt x="2041319" y="1027919"/>
                  </a:lnTo>
                  <a:lnTo>
                    <a:pt x="2091107" y="992726"/>
                  </a:lnTo>
                  <a:lnTo>
                    <a:pt x="2140895" y="954321"/>
                  </a:lnTo>
                  <a:lnTo>
                    <a:pt x="2190683" y="912811"/>
                  </a:lnTo>
                  <a:lnTo>
                    <a:pt x="2240472" y="868410"/>
                  </a:lnTo>
                  <a:lnTo>
                    <a:pt x="2290260" y="821442"/>
                  </a:lnTo>
                  <a:lnTo>
                    <a:pt x="2340048" y="772340"/>
                  </a:lnTo>
                  <a:lnTo>
                    <a:pt x="2389837" y="721634"/>
                  </a:lnTo>
                  <a:lnTo>
                    <a:pt x="2439625" y="669932"/>
                  </a:lnTo>
                  <a:lnTo>
                    <a:pt x="2489413" y="617892"/>
                  </a:lnTo>
                  <a:lnTo>
                    <a:pt x="2539201" y="566190"/>
                  </a:lnTo>
                  <a:lnTo>
                    <a:pt x="2588990" y="515484"/>
                  </a:lnTo>
                  <a:lnTo>
                    <a:pt x="2638778" y="466382"/>
                  </a:lnTo>
                  <a:lnTo>
                    <a:pt x="2688566" y="419414"/>
                  </a:lnTo>
                  <a:lnTo>
                    <a:pt x="2738354" y="375013"/>
                  </a:lnTo>
                  <a:lnTo>
                    <a:pt x="2788143" y="333503"/>
                  </a:lnTo>
                  <a:lnTo>
                    <a:pt x="2837931" y="295097"/>
                  </a:lnTo>
                  <a:lnTo>
                    <a:pt x="2887719" y="259904"/>
                  </a:lnTo>
                  <a:lnTo>
                    <a:pt x="2937508" y="227938"/>
                  </a:lnTo>
                  <a:lnTo>
                    <a:pt x="2987296" y="199136"/>
                  </a:lnTo>
                  <a:lnTo>
                    <a:pt x="3037084" y="173370"/>
                  </a:lnTo>
                  <a:lnTo>
                    <a:pt x="3086872" y="150470"/>
                  </a:lnTo>
                  <a:lnTo>
                    <a:pt x="3136661" y="130234"/>
                  </a:lnTo>
                  <a:lnTo>
                    <a:pt x="3186449" y="112442"/>
                  </a:lnTo>
                  <a:lnTo>
                    <a:pt x="3236237" y="96870"/>
                  </a:lnTo>
                  <a:lnTo>
                    <a:pt x="3286025" y="83292"/>
                  </a:lnTo>
                  <a:lnTo>
                    <a:pt x="3335814" y="71495"/>
                  </a:lnTo>
                  <a:lnTo>
                    <a:pt x="3385602" y="61275"/>
                  </a:lnTo>
                  <a:lnTo>
                    <a:pt x="3435390" y="52444"/>
                  </a:lnTo>
                  <a:lnTo>
                    <a:pt x="3485179" y="44831"/>
                  </a:lnTo>
                  <a:lnTo>
                    <a:pt x="3534967" y="38279"/>
                  </a:lnTo>
                  <a:lnTo>
                    <a:pt x="3584755" y="32650"/>
                  </a:lnTo>
                  <a:lnTo>
                    <a:pt x="3634543" y="27821"/>
                  </a:lnTo>
                  <a:lnTo>
                    <a:pt x="3684332" y="23684"/>
                  </a:lnTo>
                  <a:lnTo>
                    <a:pt x="3734120" y="20142"/>
                  </a:lnTo>
                  <a:lnTo>
                    <a:pt x="3783908" y="17114"/>
                  </a:lnTo>
                  <a:lnTo>
                    <a:pt x="3833696" y="14526"/>
                  </a:lnTo>
                  <a:lnTo>
                    <a:pt x="3883485" y="12315"/>
                  </a:lnTo>
                  <a:lnTo>
                    <a:pt x="3933273" y="10429"/>
                  </a:lnTo>
                  <a:lnTo>
                    <a:pt x="3983061" y="8820"/>
                  </a:lnTo>
                  <a:lnTo>
                    <a:pt x="4032850" y="7447"/>
                  </a:lnTo>
                  <a:lnTo>
                    <a:pt x="4082638" y="6278"/>
                  </a:lnTo>
                  <a:lnTo>
                    <a:pt x="4132426" y="5281"/>
                  </a:lnTo>
                  <a:lnTo>
                    <a:pt x="4182214" y="4431"/>
                  </a:lnTo>
                  <a:lnTo>
                    <a:pt x="4232003" y="3708"/>
                  </a:lnTo>
                  <a:lnTo>
                    <a:pt x="4281791" y="3092"/>
                  </a:lnTo>
                  <a:lnTo>
                    <a:pt x="4331579" y="2567"/>
                  </a:lnTo>
                  <a:lnTo>
                    <a:pt x="4381367" y="2120"/>
                  </a:lnTo>
                  <a:lnTo>
                    <a:pt x="4431156" y="1740"/>
                  </a:lnTo>
                  <a:lnTo>
                    <a:pt x="4480944" y="1416"/>
                  </a:lnTo>
                  <a:lnTo>
                    <a:pt x="4530732" y="1141"/>
                  </a:lnTo>
                  <a:lnTo>
                    <a:pt x="4580521" y="906"/>
                  </a:lnTo>
                  <a:lnTo>
                    <a:pt x="4630309" y="706"/>
                  </a:lnTo>
                  <a:lnTo>
                    <a:pt x="4680097" y="537"/>
                  </a:lnTo>
                  <a:lnTo>
                    <a:pt x="4729885" y="392"/>
                  </a:lnTo>
                  <a:lnTo>
                    <a:pt x="4779674" y="269"/>
                  </a:lnTo>
                  <a:lnTo>
                    <a:pt x="4829462" y="164"/>
                  </a:lnTo>
                  <a:lnTo>
                    <a:pt x="4879250" y="75"/>
                  </a:lnTo>
                  <a:lnTo>
                    <a:pt x="4929038" y="0"/>
                  </a:lnTo>
                </a:path>
              </a:pathLst>
            </a:custGeom>
            <a:ln w="40651" cap="flat">
              <a:solidFill>
                <a:srgbClr val="F26A21">
                  <a:alpha val="100000"/>
                </a:srgbClr>
              </a:solidFill>
              <a:prstDash val="solid"/>
              <a:round/>
            </a:ln>
          </p:spPr>
          <p:txBody>
            <a:bodyPr/>
            <a:lstStyle/>
            <a:p>
              <a:endParaRPr/>
            </a:p>
          </p:txBody>
        </p:sp>
        <p:sp>
          <p:nvSpPr>
            <p:cNvPr id="25" name="pl25"/>
            <p:cNvSpPr/>
            <p:nvPr/>
          </p:nvSpPr>
          <p:spPr>
            <a:xfrm>
              <a:off x="2420208" y="2966970"/>
              <a:ext cx="4929038" cy="0"/>
            </a:xfrm>
            <a:custGeom>
              <a:avLst/>
              <a:gdLst/>
              <a:ahLst/>
              <a:cxnLst/>
              <a:rect l="0" t="0" r="0" b="0"/>
              <a:pathLst>
                <a:path w="4929038">
                  <a:moveTo>
                    <a:pt x="0" y="0"/>
                  </a:moveTo>
                  <a:lnTo>
                    <a:pt x="49788" y="0"/>
                  </a:lnTo>
                  <a:lnTo>
                    <a:pt x="99576" y="0"/>
                  </a:lnTo>
                  <a:lnTo>
                    <a:pt x="149364" y="0"/>
                  </a:lnTo>
                  <a:lnTo>
                    <a:pt x="199153" y="0"/>
                  </a:lnTo>
                  <a:lnTo>
                    <a:pt x="248941" y="0"/>
                  </a:lnTo>
                  <a:lnTo>
                    <a:pt x="298729" y="0"/>
                  </a:lnTo>
                  <a:lnTo>
                    <a:pt x="348517" y="0"/>
                  </a:lnTo>
                  <a:lnTo>
                    <a:pt x="398306" y="0"/>
                  </a:lnTo>
                  <a:lnTo>
                    <a:pt x="448094" y="0"/>
                  </a:lnTo>
                  <a:lnTo>
                    <a:pt x="497882" y="0"/>
                  </a:lnTo>
                  <a:lnTo>
                    <a:pt x="547670" y="0"/>
                  </a:lnTo>
                  <a:lnTo>
                    <a:pt x="597459" y="0"/>
                  </a:lnTo>
                  <a:lnTo>
                    <a:pt x="647247" y="0"/>
                  </a:lnTo>
                  <a:lnTo>
                    <a:pt x="697035" y="0"/>
                  </a:lnTo>
                  <a:lnTo>
                    <a:pt x="746824" y="0"/>
                  </a:lnTo>
                  <a:lnTo>
                    <a:pt x="796612" y="0"/>
                  </a:lnTo>
                  <a:lnTo>
                    <a:pt x="846400" y="0"/>
                  </a:lnTo>
                  <a:lnTo>
                    <a:pt x="896188" y="0"/>
                  </a:lnTo>
                  <a:lnTo>
                    <a:pt x="945977" y="0"/>
                  </a:lnTo>
                  <a:lnTo>
                    <a:pt x="995765" y="0"/>
                  </a:lnTo>
                  <a:lnTo>
                    <a:pt x="1045553" y="0"/>
                  </a:lnTo>
                  <a:lnTo>
                    <a:pt x="1095341" y="0"/>
                  </a:lnTo>
                  <a:lnTo>
                    <a:pt x="1145130" y="0"/>
                  </a:lnTo>
                  <a:lnTo>
                    <a:pt x="1194918" y="0"/>
                  </a:lnTo>
                  <a:lnTo>
                    <a:pt x="1244706" y="0"/>
                  </a:lnTo>
                  <a:lnTo>
                    <a:pt x="1294495" y="0"/>
                  </a:lnTo>
                  <a:lnTo>
                    <a:pt x="1344283" y="0"/>
                  </a:lnTo>
                  <a:lnTo>
                    <a:pt x="1394071" y="0"/>
                  </a:lnTo>
                  <a:lnTo>
                    <a:pt x="1443859" y="0"/>
                  </a:lnTo>
                  <a:lnTo>
                    <a:pt x="1493648" y="0"/>
                  </a:lnTo>
                  <a:lnTo>
                    <a:pt x="1543436" y="0"/>
                  </a:lnTo>
                  <a:lnTo>
                    <a:pt x="1593224" y="0"/>
                  </a:lnTo>
                  <a:lnTo>
                    <a:pt x="1643012" y="0"/>
                  </a:lnTo>
                  <a:lnTo>
                    <a:pt x="1692801" y="0"/>
                  </a:lnTo>
                  <a:lnTo>
                    <a:pt x="1742589" y="0"/>
                  </a:lnTo>
                  <a:lnTo>
                    <a:pt x="1792377" y="0"/>
                  </a:lnTo>
                  <a:lnTo>
                    <a:pt x="1842166" y="0"/>
                  </a:lnTo>
                  <a:lnTo>
                    <a:pt x="1891954" y="0"/>
                  </a:lnTo>
                  <a:lnTo>
                    <a:pt x="1941742" y="0"/>
                  </a:lnTo>
                  <a:lnTo>
                    <a:pt x="1991530" y="0"/>
                  </a:lnTo>
                  <a:lnTo>
                    <a:pt x="2041319" y="0"/>
                  </a:lnTo>
                  <a:lnTo>
                    <a:pt x="2091107" y="0"/>
                  </a:lnTo>
                  <a:lnTo>
                    <a:pt x="2140895" y="0"/>
                  </a:lnTo>
                  <a:lnTo>
                    <a:pt x="2190683" y="0"/>
                  </a:lnTo>
                  <a:lnTo>
                    <a:pt x="2240472" y="0"/>
                  </a:lnTo>
                  <a:lnTo>
                    <a:pt x="2290260" y="0"/>
                  </a:lnTo>
                  <a:lnTo>
                    <a:pt x="2340048" y="0"/>
                  </a:lnTo>
                  <a:lnTo>
                    <a:pt x="2389837" y="0"/>
                  </a:lnTo>
                  <a:lnTo>
                    <a:pt x="2439625" y="0"/>
                  </a:lnTo>
                  <a:lnTo>
                    <a:pt x="2489413" y="0"/>
                  </a:lnTo>
                  <a:lnTo>
                    <a:pt x="2539201" y="0"/>
                  </a:lnTo>
                  <a:lnTo>
                    <a:pt x="2588990" y="0"/>
                  </a:lnTo>
                  <a:lnTo>
                    <a:pt x="2638778" y="0"/>
                  </a:lnTo>
                  <a:lnTo>
                    <a:pt x="2688566" y="0"/>
                  </a:lnTo>
                  <a:lnTo>
                    <a:pt x="2738354" y="0"/>
                  </a:lnTo>
                  <a:lnTo>
                    <a:pt x="2788143" y="0"/>
                  </a:lnTo>
                  <a:lnTo>
                    <a:pt x="2837931" y="0"/>
                  </a:lnTo>
                  <a:lnTo>
                    <a:pt x="2887719" y="0"/>
                  </a:lnTo>
                  <a:lnTo>
                    <a:pt x="2937508" y="0"/>
                  </a:lnTo>
                  <a:lnTo>
                    <a:pt x="2987296" y="0"/>
                  </a:lnTo>
                  <a:lnTo>
                    <a:pt x="3037084" y="0"/>
                  </a:lnTo>
                  <a:lnTo>
                    <a:pt x="3086872" y="0"/>
                  </a:lnTo>
                  <a:lnTo>
                    <a:pt x="3136661" y="0"/>
                  </a:lnTo>
                  <a:lnTo>
                    <a:pt x="3186449" y="0"/>
                  </a:lnTo>
                  <a:lnTo>
                    <a:pt x="3236237" y="0"/>
                  </a:lnTo>
                  <a:lnTo>
                    <a:pt x="3286025" y="0"/>
                  </a:lnTo>
                  <a:lnTo>
                    <a:pt x="3335814" y="0"/>
                  </a:lnTo>
                  <a:lnTo>
                    <a:pt x="3385602" y="0"/>
                  </a:lnTo>
                  <a:lnTo>
                    <a:pt x="3435390" y="0"/>
                  </a:lnTo>
                  <a:lnTo>
                    <a:pt x="3485179" y="0"/>
                  </a:lnTo>
                  <a:lnTo>
                    <a:pt x="3534967" y="0"/>
                  </a:lnTo>
                  <a:lnTo>
                    <a:pt x="3584755" y="0"/>
                  </a:lnTo>
                  <a:lnTo>
                    <a:pt x="3634543" y="0"/>
                  </a:lnTo>
                  <a:lnTo>
                    <a:pt x="3684332" y="0"/>
                  </a:lnTo>
                  <a:lnTo>
                    <a:pt x="3734120" y="0"/>
                  </a:lnTo>
                  <a:lnTo>
                    <a:pt x="3783908" y="0"/>
                  </a:lnTo>
                  <a:lnTo>
                    <a:pt x="3833696" y="0"/>
                  </a:lnTo>
                  <a:lnTo>
                    <a:pt x="3883485" y="0"/>
                  </a:lnTo>
                  <a:lnTo>
                    <a:pt x="3933273" y="0"/>
                  </a:lnTo>
                  <a:lnTo>
                    <a:pt x="3983061" y="0"/>
                  </a:lnTo>
                  <a:lnTo>
                    <a:pt x="4032850" y="0"/>
                  </a:lnTo>
                  <a:lnTo>
                    <a:pt x="4082638" y="0"/>
                  </a:lnTo>
                  <a:lnTo>
                    <a:pt x="4132426" y="0"/>
                  </a:lnTo>
                  <a:lnTo>
                    <a:pt x="4182214" y="0"/>
                  </a:lnTo>
                  <a:lnTo>
                    <a:pt x="4232003" y="0"/>
                  </a:lnTo>
                  <a:lnTo>
                    <a:pt x="4281791" y="0"/>
                  </a:lnTo>
                  <a:lnTo>
                    <a:pt x="4331579" y="0"/>
                  </a:lnTo>
                  <a:lnTo>
                    <a:pt x="4381367" y="0"/>
                  </a:lnTo>
                  <a:lnTo>
                    <a:pt x="4431156" y="0"/>
                  </a:lnTo>
                  <a:lnTo>
                    <a:pt x="4480944" y="0"/>
                  </a:lnTo>
                  <a:lnTo>
                    <a:pt x="4530732" y="0"/>
                  </a:lnTo>
                  <a:lnTo>
                    <a:pt x="4580521" y="0"/>
                  </a:lnTo>
                  <a:lnTo>
                    <a:pt x="4630309" y="0"/>
                  </a:lnTo>
                  <a:lnTo>
                    <a:pt x="4680097" y="0"/>
                  </a:lnTo>
                  <a:lnTo>
                    <a:pt x="4729885" y="0"/>
                  </a:lnTo>
                  <a:lnTo>
                    <a:pt x="4779674" y="0"/>
                  </a:lnTo>
                  <a:lnTo>
                    <a:pt x="4829462" y="0"/>
                  </a:lnTo>
                  <a:lnTo>
                    <a:pt x="4879250" y="0"/>
                  </a:lnTo>
                  <a:lnTo>
                    <a:pt x="4929038" y="0"/>
                  </a:lnTo>
                </a:path>
              </a:pathLst>
            </a:custGeom>
            <a:ln w="40651" cap="flat">
              <a:solidFill>
                <a:srgbClr val="D3D3D3">
                  <a:alpha val="100000"/>
                </a:srgbClr>
              </a:solidFill>
              <a:prstDash val="solid"/>
              <a:round/>
            </a:ln>
          </p:spPr>
          <p:txBody>
            <a:bodyPr/>
            <a:lstStyle/>
            <a:p>
              <a:endParaRPr/>
            </a:p>
          </p:txBody>
        </p:sp>
        <p:sp>
          <p:nvSpPr>
            <p:cNvPr id="26" name="pl26"/>
            <p:cNvSpPr/>
            <p:nvPr/>
          </p:nvSpPr>
          <p:spPr>
            <a:xfrm>
              <a:off x="2420208" y="5028959"/>
              <a:ext cx="4929038" cy="257564"/>
            </a:xfrm>
            <a:custGeom>
              <a:avLst/>
              <a:gdLst/>
              <a:ahLst/>
              <a:cxnLst/>
              <a:rect l="0" t="0" r="0" b="0"/>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00CC99">
                  <a:alpha val="100000"/>
                </a:srgbClr>
              </a:solidFill>
              <a:prstDash val="solid"/>
              <a:round/>
            </a:ln>
          </p:spPr>
          <p:txBody>
            <a:bodyPr/>
            <a:lstStyle/>
            <a:p>
              <a:endParaRPr/>
            </a:p>
          </p:txBody>
        </p:sp>
        <p:sp>
          <p:nvSpPr>
            <p:cNvPr id="27" name="pl27"/>
            <p:cNvSpPr/>
            <p:nvPr/>
          </p:nvSpPr>
          <p:spPr>
            <a:xfrm>
              <a:off x="2420208" y="1678454"/>
              <a:ext cx="4929038" cy="515129"/>
            </a:xfrm>
            <a:custGeom>
              <a:avLst/>
              <a:gdLst/>
              <a:ahLst/>
              <a:cxnLst/>
              <a:rect l="0" t="0" r="0" b="0"/>
              <a:pathLst>
                <a:path w="4929038" h="515129">
                  <a:moveTo>
                    <a:pt x="0" y="515129"/>
                  </a:moveTo>
                  <a:lnTo>
                    <a:pt x="49788" y="515099"/>
                  </a:lnTo>
                  <a:lnTo>
                    <a:pt x="99576" y="515063"/>
                  </a:lnTo>
                  <a:lnTo>
                    <a:pt x="149364" y="515021"/>
                  </a:lnTo>
                  <a:lnTo>
                    <a:pt x="199153" y="514972"/>
                  </a:lnTo>
                  <a:lnTo>
                    <a:pt x="248941" y="514914"/>
                  </a:lnTo>
                  <a:lnTo>
                    <a:pt x="298729" y="514847"/>
                  </a:lnTo>
                  <a:lnTo>
                    <a:pt x="348517" y="514767"/>
                  </a:lnTo>
                  <a:lnTo>
                    <a:pt x="398306" y="514673"/>
                  </a:lnTo>
                  <a:lnTo>
                    <a:pt x="448094" y="514563"/>
                  </a:lnTo>
                  <a:lnTo>
                    <a:pt x="497882" y="514433"/>
                  </a:lnTo>
                  <a:lnTo>
                    <a:pt x="547670" y="514281"/>
                  </a:lnTo>
                  <a:lnTo>
                    <a:pt x="597459" y="514102"/>
                  </a:lnTo>
                  <a:lnTo>
                    <a:pt x="647247" y="513892"/>
                  </a:lnTo>
                  <a:lnTo>
                    <a:pt x="697035" y="513646"/>
                  </a:lnTo>
                  <a:lnTo>
                    <a:pt x="746824" y="513357"/>
                  </a:lnTo>
                  <a:lnTo>
                    <a:pt x="796612" y="513017"/>
                  </a:lnTo>
                  <a:lnTo>
                    <a:pt x="846400" y="512618"/>
                  </a:lnTo>
                  <a:lnTo>
                    <a:pt x="896188" y="512150"/>
                  </a:lnTo>
                  <a:lnTo>
                    <a:pt x="945977" y="511601"/>
                  </a:lnTo>
                  <a:lnTo>
                    <a:pt x="995765" y="510957"/>
                  </a:lnTo>
                  <a:lnTo>
                    <a:pt x="1045553" y="510203"/>
                  </a:lnTo>
                  <a:lnTo>
                    <a:pt x="1095341" y="509319"/>
                  </a:lnTo>
                  <a:lnTo>
                    <a:pt x="1145130" y="508284"/>
                  </a:lnTo>
                  <a:lnTo>
                    <a:pt x="1194918" y="507072"/>
                  </a:lnTo>
                  <a:lnTo>
                    <a:pt x="1244706" y="505656"/>
                  </a:lnTo>
                  <a:lnTo>
                    <a:pt x="1294495" y="504001"/>
                  </a:lnTo>
                  <a:lnTo>
                    <a:pt x="1344283" y="502069"/>
                  </a:lnTo>
                  <a:lnTo>
                    <a:pt x="1394071" y="499818"/>
                  </a:lnTo>
                  <a:lnTo>
                    <a:pt x="1443859" y="497197"/>
                  </a:lnTo>
                  <a:lnTo>
                    <a:pt x="1493648" y="494151"/>
                  </a:lnTo>
                  <a:lnTo>
                    <a:pt x="1543436" y="490619"/>
                  </a:lnTo>
                  <a:lnTo>
                    <a:pt x="1593224" y="486531"/>
                  </a:lnTo>
                  <a:lnTo>
                    <a:pt x="1643012" y="481812"/>
                  </a:lnTo>
                  <a:lnTo>
                    <a:pt x="1692801" y="476381"/>
                  </a:lnTo>
                  <a:lnTo>
                    <a:pt x="1742589" y="470152"/>
                  </a:lnTo>
                  <a:lnTo>
                    <a:pt x="1792377" y="463035"/>
                  </a:lnTo>
                  <a:lnTo>
                    <a:pt x="1842166" y="454941"/>
                  </a:lnTo>
                  <a:lnTo>
                    <a:pt x="1891954" y="445781"/>
                  </a:lnTo>
                  <a:lnTo>
                    <a:pt x="1941742" y="435475"/>
                  </a:lnTo>
                  <a:lnTo>
                    <a:pt x="1991530" y="423954"/>
                  </a:lnTo>
                  <a:lnTo>
                    <a:pt x="2041319" y="411167"/>
                  </a:lnTo>
                  <a:lnTo>
                    <a:pt x="2091107" y="397090"/>
                  </a:lnTo>
                  <a:lnTo>
                    <a:pt x="2140895" y="381728"/>
                  </a:lnTo>
                  <a:lnTo>
                    <a:pt x="2190683" y="365124"/>
                  </a:lnTo>
                  <a:lnTo>
                    <a:pt x="2240472" y="347364"/>
                  </a:lnTo>
                  <a:lnTo>
                    <a:pt x="2290260" y="328576"/>
                  </a:lnTo>
                  <a:lnTo>
                    <a:pt x="2340048" y="308936"/>
                  </a:lnTo>
                  <a:lnTo>
                    <a:pt x="2389837" y="288653"/>
                  </a:lnTo>
                  <a:lnTo>
                    <a:pt x="2439625" y="267972"/>
                  </a:lnTo>
                  <a:lnTo>
                    <a:pt x="2489413" y="247156"/>
                  </a:lnTo>
                  <a:lnTo>
                    <a:pt x="2539201" y="226476"/>
                  </a:lnTo>
                  <a:lnTo>
                    <a:pt x="2588990" y="206193"/>
                  </a:lnTo>
                  <a:lnTo>
                    <a:pt x="2638778" y="186552"/>
                  </a:lnTo>
                  <a:lnTo>
                    <a:pt x="2688566" y="167765"/>
                  </a:lnTo>
                  <a:lnTo>
                    <a:pt x="2738354" y="150005"/>
                  </a:lnTo>
                  <a:lnTo>
                    <a:pt x="2788143" y="133401"/>
                  </a:lnTo>
                  <a:lnTo>
                    <a:pt x="2837931" y="118039"/>
                  </a:lnTo>
                  <a:lnTo>
                    <a:pt x="2887719" y="103961"/>
                  </a:lnTo>
                  <a:lnTo>
                    <a:pt x="2937508" y="91175"/>
                  </a:lnTo>
                  <a:lnTo>
                    <a:pt x="2987296" y="79654"/>
                  </a:lnTo>
                  <a:lnTo>
                    <a:pt x="3037084" y="69348"/>
                  </a:lnTo>
                  <a:lnTo>
                    <a:pt x="3086872" y="60188"/>
                  </a:lnTo>
                  <a:lnTo>
                    <a:pt x="3136661" y="52093"/>
                  </a:lnTo>
                  <a:lnTo>
                    <a:pt x="3186449" y="44977"/>
                  </a:lnTo>
                  <a:lnTo>
                    <a:pt x="3236237" y="38748"/>
                  </a:lnTo>
                  <a:lnTo>
                    <a:pt x="3286025" y="33317"/>
                  </a:lnTo>
                  <a:lnTo>
                    <a:pt x="3335814" y="28598"/>
                  </a:lnTo>
                  <a:lnTo>
                    <a:pt x="3385602" y="24510"/>
                  </a:lnTo>
                  <a:lnTo>
                    <a:pt x="3435390" y="20977"/>
                  </a:lnTo>
                  <a:lnTo>
                    <a:pt x="3485179" y="17932"/>
                  </a:lnTo>
                  <a:lnTo>
                    <a:pt x="3534967" y="15311"/>
                  </a:lnTo>
                  <a:lnTo>
                    <a:pt x="3584755" y="13060"/>
                  </a:lnTo>
                  <a:lnTo>
                    <a:pt x="3634543" y="11128"/>
                  </a:lnTo>
                  <a:lnTo>
                    <a:pt x="3684332" y="9473"/>
                  </a:lnTo>
                  <a:lnTo>
                    <a:pt x="3734120" y="8057"/>
                  </a:lnTo>
                  <a:lnTo>
                    <a:pt x="3783908" y="6845"/>
                  </a:lnTo>
                  <a:lnTo>
                    <a:pt x="3833696" y="5810"/>
                  </a:lnTo>
                  <a:lnTo>
                    <a:pt x="3883485" y="4926"/>
                  </a:lnTo>
                  <a:lnTo>
                    <a:pt x="3933273" y="4171"/>
                  </a:lnTo>
                  <a:lnTo>
                    <a:pt x="3983061" y="3528"/>
                  </a:lnTo>
                  <a:lnTo>
                    <a:pt x="4032850" y="2979"/>
                  </a:lnTo>
                  <a:lnTo>
                    <a:pt x="4082638" y="2511"/>
                  </a:lnTo>
                  <a:lnTo>
                    <a:pt x="4132426" y="2112"/>
                  </a:lnTo>
                  <a:lnTo>
                    <a:pt x="4182214" y="1772"/>
                  </a:lnTo>
                  <a:lnTo>
                    <a:pt x="4232003" y="1483"/>
                  </a:lnTo>
                  <a:lnTo>
                    <a:pt x="4281791" y="1236"/>
                  </a:lnTo>
                  <a:lnTo>
                    <a:pt x="4331579" y="1026"/>
                  </a:lnTo>
                  <a:lnTo>
                    <a:pt x="4381367" y="848"/>
                  </a:lnTo>
                  <a:lnTo>
                    <a:pt x="4431156" y="696"/>
                  </a:lnTo>
                  <a:lnTo>
                    <a:pt x="4480944" y="566"/>
                  </a:lnTo>
                  <a:lnTo>
                    <a:pt x="4530732" y="456"/>
                  </a:lnTo>
                  <a:lnTo>
                    <a:pt x="4580521" y="362"/>
                  </a:lnTo>
                  <a:lnTo>
                    <a:pt x="4630309" y="282"/>
                  </a:lnTo>
                  <a:lnTo>
                    <a:pt x="4680097" y="214"/>
                  </a:lnTo>
                  <a:lnTo>
                    <a:pt x="4729885" y="156"/>
                  </a:lnTo>
                  <a:lnTo>
                    <a:pt x="4779674" y="107"/>
                  </a:lnTo>
                  <a:lnTo>
                    <a:pt x="4829462" y="65"/>
                  </a:lnTo>
                  <a:lnTo>
                    <a:pt x="4879250" y="30"/>
                  </a:lnTo>
                  <a:lnTo>
                    <a:pt x="4929038" y="0"/>
                  </a:lnTo>
                </a:path>
              </a:pathLst>
            </a:custGeom>
            <a:ln w="40651" cap="flat">
              <a:solidFill>
                <a:srgbClr val="3283FE">
                  <a:alpha val="100000"/>
                </a:srgbClr>
              </a:solidFill>
              <a:prstDash val="solid"/>
              <a:round/>
            </a:ln>
          </p:spPr>
          <p:txBody>
            <a:bodyPr/>
            <a:lstStyle/>
            <a:p>
              <a:endParaRPr/>
            </a:p>
          </p:txBody>
        </p:sp>
        <p:sp>
          <p:nvSpPr>
            <p:cNvPr id="28" name="pl28"/>
            <p:cNvSpPr/>
            <p:nvPr/>
          </p:nvSpPr>
          <p:spPr>
            <a:xfrm>
              <a:off x="2420208" y="1420630"/>
              <a:ext cx="4929038" cy="257564"/>
            </a:xfrm>
            <a:custGeom>
              <a:avLst/>
              <a:gdLst/>
              <a:ahLst/>
              <a:cxnLst/>
              <a:rect l="0" t="0" r="0" b="0"/>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FEAF16">
                  <a:alpha val="100000"/>
                </a:srgbClr>
              </a:solidFill>
              <a:prstDash val="solid"/>
              <a:round/>
            </a:ln>
          </p:spPr>
          <p:txBody>
            <a:bodyPr/>
            <a:lstStyle/>
            <a:p>
              <a:endParaRPr/>
            </a:p>
          </p:txBody>
        </p:sp>
        <p:sp>
          <p:nvSpPr>
            <p:cNvPr id="29" name="pl29"/>
            <p:cNvSpPr/>
            <p:nvPr/>
          </p:nvSpPr>
          <p:spPr>
            <a:xfrm>
              <a:off x="2420208" y="905155"/>
              <a:ext cx="4929038" cy="257564"/>
            </a:xfrm>
            <a:custGeom>
              <a:avLst/>
              <a:gdLst/>
              <a:ahLst/>
              <a:cxnLst/>
              <a:rect l="0" t="0" r="0" b="0"/>
              <a:pathLst>
                <a:path w="4929038" h="257564">
                  <a:moveTo>
                    <a:pt x="0" y="0"/>
                  </a:moveTo>
                  <a:lnTo>
                    <a:pt x="49788" y="15"/>
                  </a:lnTo>
                  <a:lnTo>
                    <a:pt x="99576" y="32"/>
                  </a:lnTo>
                  <a:lnTo>
                    <a:pt x="149364" y="53"/>
                  </a:lnTo>
                  <a:lnTo>
                    <a:pt x="199153" y="78"/>
                  </a:lnTo>
                  <a:lnTo>
                    <a:pt x="248941" y="107"/>
                  </a:lnTo>
                  <a:lnTo>
                    <a:pt x="298729" y="141"/>
                  </a:lnTo>
                  <a:lnTo>
                    <a:pt x="348517" y="181"/>
                  </a:lnTo>
                  <a:lnTo>
                    <a:pt x="398306" y="228"/>
                  </a:lnTo>
                  <a:lnTo>
                    <a:pt x="448094" y="283"/>
                  </a:lnTo>
                  <a:lnTo>
                    <a:pt x="497882" y="348"/>
                  </a:lnTo>
                  <a:lnTo>
                    <a:pt x="547670" y="424"/>
                  </a:lnTo>
                  <a:lnTo>
                    <a:pt x="597459" y="513"/>
                  </a:lnTo>
                  <a:lnTo>
                    <a:pt x="647247" y="618"/>
                  </a:lnTo>
                  <a:lnTo>
                    <a:pt x="697035" y="741"/>
                  </a:lnTo>
                  <a:lnTo>
                    <a:pt x="746824" y="886"/>
                  </a:lnTo>
                  <a:lnTo>
                    <a:pt x="796612" y="1056"/>
                  </a:lnTo>
                  <a:lnTo>
                    <a:pt x="846400" y="1255"/>
                  </a:lnTo>
                  <a:lnTo>
                    <a:pt x="896188" y="1489"/>
                  </a:lnTo>
                  <a:lnTo>
                    <a:pt x="945977" y="1764"/>
                  </a:lnTo>
                  <a:lnTo>
                    <a:pt x="995765" y="2085"/>
                  </a:lnTo>
                  <a:lnTo>
                    <a:pt x="1045553" y="2463"/>
                  </a:lnTo>
                  <a:lnTo>
                    <a:pt x="1095341" y="2905"/>
                  </a:lnTo>
                  <a:lnTo>
                    <a:pt x="1145130" y="3422"/>
                  </a:lnTo>
                  <a:lnTo>
                    <a:pt x="1194918" y="4028"/>
                  </a:lnTo>
                  <a:lnTo>
                    <a:pt x="1244706" y="4736"/>
                  </a:lnTo>
                  <a:lnTo>
                    <a:pt x="1294495" y="5564"/>
                  </a:lnTo>
                  <a:lnTo>
                    <a:pt x="1344283" y="6530"/>
                  </a:lnTo>
                  <a:lnTo>
                    <a:pt x="1394071" y="7655"/>
                  </a:lnTo>
                  <a:lnTo>
                    <a:pt x="1443859" y="8966"/>
                  </a:lnTo>
                  <a:lnTo>
                    <a:pt x="1493648" y="10488"/>
                  </a:lnTo>
                  <a:lnTo>
                    <a:pt x="1543436" y="12255"/>
                  </a:lnTo>
                  <a:lnTo>
                    <a:pt x="1593224" y="14299"/>
                  </a:lnTo>
                  <a:lnTo>
                    <a:pt x="1643012" y="16658"/>
                  </a:lnTo>
                  <a:lnTo>
                    <a:pt x="1692801" y="19374"/>
                  </a:lnTo>
                  <a:lnTo>
                    <a:pt x="1742589" y="22488"/>
                  </a:lnTo>
                  <a:lnTo>
                    <a:pt x="1792377" y="26046"/>
                  </a:lnTo>
                  <a:lnTo>
                    <a:pt x="1842166" y="30094"/>
                  </a:lnTo>
                  <a:lnTo>
                    <a:pt x="1891954" y="34674"/>
                  </a:lnTo>
                  <a:lnTo>
                    <a:pt x="1941742" y="39827"/>
                  </a:lnTo>
                  <a:lnTo>
                    <a:pt x="1991530" y="45587"/>
                  </a:lnTo>
                  <a:lnTo>
                    <a:pt x="2041319" y="51980"/>
                  </a:lnTo>
                  <a:lnTo>
                    <a:pt x="2091107" y="59019"/>
                  </a:lnTo>
                  <a:lnTo>
                    <a:pt x="2140895" y="66700"/>
                  </a:lnTo>
                  <a:lnTo>
                    <a:pt x="2190683" y="75002"/>
                  </a:lnTo>
                  <a:lnTo>
                    <a:pt x="2240472" y="83882"/>
                  </a:lnTo>
                  <a:lnTo>
                    <a:pt x="2290260" y="93276"/>
                  </a:lnTo>
                  <a:lnTo>
                    <a:pt x="2340048" y="103096"/>
                  </a:lnTo>
                  <a:lnTo>
                    <a:pt x="2389837" y="113238"/>
                  </a:lnTo>
                  <a:lnTo>
                    <a:pt x="2439625" y="123578"/>
                  </a:lnTo>
                  <a:lnTo>
                    <a:pt x="2489413" y="133986"/>
                  </a:lnTo>
                  <a:lnTo>
                    <a:pt x="2539201" y="144326"/>
                  </a:lnTo>
                  <a:lnTo>
                    <a:pt x="2588990" y="154468"/>
                  </a:lnTo>
                  <a:lnTo>
                    <a:pt x="2638778" y="164288"/>
                  </a:lnTo>
                  <a:lnTo>
                    <a:pt x="2688566" y="173682"/>
                  </a:lnTo>
                  <a:lnTo>
                    <a:pt x="2738354" y="182562"/>
                  </a:lnTo>
                  <a:lnTo>
                    <a:pt x="2788143" y="190864"/>
                  </a:lnTo>
                  <a:lnTo>
                    <a:pt x="2837931" y="198545"/>
                  </a:lnTo>
                  <a:lnTo>
                    <a:pt x="2887719" y="205583"/>
                  </a:lnTo>
                  <a:lnTo>
                    <a:pt x="2937508" y="211977"/>
                  </a:lnTo>
                  <a:lnTo>
                    <a:pt x="2987296" y="217737"/>
                  </a:lnTo>
                  <a:lnTo>
                    <a:pt x="3037084" y="222890"/>
                  </a:lnTo>
                  <a:lnTo>
                    <a:pt x="3086872" y="227470"/>
                  </a:lnTo>
                  <a:lnTo>
                    <a:pt x="3136661" y="231517"/>
                  </a:lnTo>
                  <a:lnTo>
                    <a:pt x="3186449" y="235076"/>
                  </a:lnTo>
                  <a:lnTo>
                    <a:pt x="3236237" y="238190"/>
                  </a:lnTo>
                  <a:lnTo>
                    <a:pt x="3286025" y="240906"/>
                  </a:lnTo>
                  <a:lnTo>
                    <a:pt x="3335814" y="243265"/>
                  </a:lnTo>
                  <a:lnTo>
                    <a:pt x="3385602" y="245309"/>
                  </a:lnTo>
                  <a:lnTo>
                    <a:pt x="3435390" y="247075"/>
                  </a:lnTo>
                  <a:lnTo>
                    <a:pt x="3485179" y="248598"/>
                  </a:lnTo>
                  <a:lnTo>
                    <a:pt x="3534967" y="249909"/>
                  </a:lnTo>
                  <a:lnTo>
                    <a:pt x="3584755" y="251034"/>
                  </a:lnTo>
                  <a:lnTo>
                    <a:pt x="3634543" y="252000"/>
                  </a:lnTo>
                  <a:lnTo>
                    <a:pt x="3684332" y="252828"/>
                  </a:lnTo>
                  <a:lnTo>
                    <a:pt x="3734120" y="253536"/>
                  </a:lnTo>
                  <a:lnTo>
                    <a:pt x="3783908" y="254142"/>
                  </a:lnTo>
                  <a:lnTo>
                    <a:pt x="3833696" y="254659"/>
                  </a:lnTo>
                  <a:lnTo>
                    <a:pt x="3883485" y="255101"/>
                  </a:lnTo>
                  <a:lnTo>
                    <a:pt x="3933273" y="255478"/>
                  </a:lnTo>
                  <a:lnTo>
                    <a:pt x="3983061" y="255800"/>
                  </a:lnTo>
                  <a:lnTo>
                    <a:pt x="4032850" y="256075"/>
                  </a:lnTo>
                  <a:lnTo>
                    <a:pt x="4082638" y="256309"/>
                  </a:lnTo>
                  <a:lnTo>
                    <a:pt x="4132426" y="256508"/>
                  </a:lnTo>
                  <a:lnTo>
                    <a:pt x="4182214" y="256678"/>
                  </a:lnTo>
                  <a:lnTo>
                    <a:pt x="4232003" y="256823"/>
                  </a:lnTo>
                  <a:lnTo>
                    <a:pt x="4281791" y="256946"/>
                  </a:lnTo>
                  <a:lnTo>
                    <a:pt x="4331579" y="257051"/>
                  </a:lnTo>
                  <a:lnTo>
                    <a:pt x="4381367" y="257140"/>
                  </a:lnTo>
                  <a:lnTo>
                    <a:pt x="4431156" y="257216"/>
                  </a:lnTo>
                  <a:lnTo>
                    <a:pt x="4480944" y="257281"/>
                  </a:lnTo>
                  <a:lnTo>
                    <a:pt x="4530732" y="257336"/>
                  </a:lnTo>
                  <a:lnTo>
                    <a:pt x="4580521" y="257383"/>
                  </a:lnTo>
                  <a:lnTo>
                    <a:pt x="4630309" y="257423"/>
                  </a:lnTo>
                  <a:lnTo>
                    <a:pt x="4680097" y="257457"/>
                  </a:lnTo>
                  <a:lnTo>
                    <a:pt x="4729885" y="257486"/>
                  </a:lnTo>
                  <a:lnTo>
                    <a:pt x="4779674" y="257510"/>
                  </a:lnTo>
                  <a:lnTo>
                    <a:pt x="4829462" y="257531"/>
                  </a:lnTo>
                  <a:lnTo>
                    <a:pt x="4879250" y="257549"/>
                  </a:lnTo>
                  <a:lnTo>
                    <a:pt x="4929038" y="257564"/>
                  </a:lnTo>
                </a:path>
              </a:pathLst>
            </a:custGeom>
            <a:ln w="40651" cap="flat">
              <a:solidFill>
                <a:srgbClr val="90AD1C">
                  <a:alpha val="100000"/>
                </a:srgbClr>
              </a:solidFill>
              <a:prstDash val="solid"/>
              <a:round/>
            </a:ln>
          </p:spPr>
          <p:txBody>
            <a:bodyPr/>
            <a:lstStyle/>
            <a:p>
              <a:endParaRPr/>
            </a:p>
          </p:txBody>
        </p:sp>
        <p:sp>
          <p:nvSpPr>
            <p:cNvPr id="30" name="pl30"/>
            <p:cNvSpPr/>
            <p:nvPr/>
          </p:nvSpPr>
          <p:spPr>
            <a:xfrm>
              <a:off x="2420208" y="1420803"/>
              <a:ext cx="4929038" cy="772694"/>
            </a:xfrm>
            <a:custGeom>
              <a:avLst/>
              <a:gdLst/>
              <a:ahLst/>
              <a:cxnLst/>
              <a:rect l="0" t="0" r="0" b="0"/>
              <a:pathLst>
                <a:path w="4929038" h="772694">
                  <a:moveTo>
                    <a:pt x="0" y="0"/>
                  </a:moveTo>
                  <a:lnTo>
                    <a:pt x="49788" y="45"/>
                  </a:lnTo>
                  <a:lnTo>
                    <a:pt x="99576" y="98"/>
                  </a:lnTo>
                  <a:lnTo>
                    <a:pt x="149364" y="161"/>
                  </a:lnTo>
                  <a:lnTo>
                    <a:pt x="199153" y="235"/>
                  </a:lnTo>
                  <a:lnTo>
                    <a:pt x="248941" y="322"/>
                  </a:lnTo>
                  <a:lnTo>
                    <a:pt x="298729" y="424"/>
                  </a:lnTo>
                  <a:lnTo>
                    <a:pt x="348517" y="543"/>
                  </a:lnTo>
                  <a:lnTo>
                    <a:pt x="398306" y="684"/>
                  </a:lnTo>
                  <a:lnTo>
                    <a:pt x="448094" y="849"/>
                  </a:lnTo>
                  <a:lnTo>
                    <a:pt x="497882" y="1044"/>
                  </a:lnTo>
                  <a:lnTo>
                    <a:pt x="547670" y="1272"/>
                  </a:lnTo>
                  <a:lnTo>
                    <a:pt x="597459" y="1540"/>
                  </a:lnTo>
                  <a:lnTo>
                    <a:pt x="647247" y="1855"/>
                  </a:lnTo>
                  <a:lnTo>
                    <a:pt x="697035" y="2224"/>
                  </a:lnTo>
                  <a:lnTo>
                    <a:pt x="746824" y="2659"/>
                  </a:lnTo>
                  <a:lnTo>
                    <a:pt x="796612" y="3168"/>
                  </a:lnTo>
                  <a:lnTo>
                    <a:pt x="846400" y="3766"/>
                  </a:lnTo>
                  <a:lnTo>
                    <a:pt x="896188" y="4468"/>
                  </a:lnTo>
                  <a:lnTo>
                    <a:pt x="945977" y="5292"/>
                  </a:lnTo>
                  <a:lnTo>
                    <a:pt x="995765" y="6257"/>
                  </a:lnTo>
                  <a:lnTo>
                    <a:pt x="1045553" y="7389"/>
                  </a:lnTo>
                  <a:lnTo>
                    <a:pt x="1095341" y="8715"/>
                  </a:lnTo>
                  <a:lnTo>
                    <a:pt x="1145130" y="10268"/>
                  </a:lnTo>
                  <a:lnTo>
                    <a:pt x="1194918" y="12085"/>
                  </a:lnTo>
                  <a:lnTo>
                    <a:pt x="1244706" y="14210"/>
                  </a:lnTo>
                  <a:lnTo>
                    <a:pt x="1294495" y="16693"/>
                  </a:lnTo>
                  <a:lnTo>
                    <a:pt x="1344283" y="19590"/>
                  </a:lnTo>
                  <a:lnTo>
                    <a:pt x="1394071" y="22967"/>
                  </a:lnTo>
                  <a:lnTo>
                    <a:pt x="1443859" y="26898"/>
                  </a:lnTo>
                  <a:lnTo>
                    <a:pt x="1493648" y="31466"/>
                  </a:lnTo>
                  <a:lnTo>
                    <a:pt x="1543436" y="36765"/>
                  </a:lnTo>
                  <a:lnTo>
                    <a:pt x="1593224" y="42897"/>
                  </a:lnTo>
                  <a:lnTo>
                    <a:pt x="1643012" y="49975"/>
                  </a:lnTo>
                  <a:lnTo>
                    <a:pt x="1692801" y="58122"/>
                  </a:lnTo>
                  <a:lnTo>
                    <a:pt x="1742589" y="67465"/>
                  </a:lnTo>
                  <a:lnTo>
                    <a:pt x="1792377" y="78140"/>
                  </a:lnTo>
                  <a:lnTo>
                    <a:pt x="1842166" y="90282"/>
                  </a:lnTo>
                  <a:lnTo>
                    <a:pt x="1891954" y="104022"/>
                  </a:lnTo>
                  <a:lnTo>
                    <a:pt x="1941742" y="119481"/>
                  </a:lnTo>
                  <a:lnTo>
                    <a:pt x="1991530" y="136763"/>
                  </a:lnTo>
                  <a:lnTo>
                    <a:pt x="2041319" y="155942"/>
                  </a:lnTo>
                  <a:lnTo>
                    <a:pt x="2091107" y="177058"/>
                  </a:lnTo>
                  <a:lnTo>
                    <a:pt x="2140895" y="200102"/>
                  </a:lnTo>
                  <a:lnTo>
                    <a:pt x="2190683" y="225008"/>
                  </a:lnTo>
                  <a:lnTo>
                    <a:pt x="2240472" y="251648"/>
                  </a:lnTo>
                  <a:lnTo>
                    <a:pt x="2290260" y="279829"/>
                  </a:lnTo>
                  <a:lnTo>
                    <a:pt x="2340048" y="309290"/>
                  </a:lnTo>
                  <a:lnTo>
                    <a:pt x="2389837" y="339714"/>
                  </a:lnTo>
                  <a:lnTo>
                    <a:pt x="2439625" y="370735"/>
                  </a:lnTo>
                  <a:lnTo>
                    <a:pt x="2489413" y="401959"/>
                  </a:lnTo>
                  <a:lnTo>
                    <a:pt x="2539201" y="432980"/>
                  </a:lnTo>
                  <a:lnTo>
                    <a:pt x="2588990" y="463404"/>
                  </a:lnTo>
                  <a:lnTo>
                    <a:pt x="2638778" y="492865"/>
                  </a:lnTo>
                  <a:lnTo>
                    <a:pt x="2688566" y="521046"/>
                  </a:lnTo>
                  <a:lnTo>
                    <a:pt x="2738354" y="547686"/>
                  </a:lnTo>
                  <a:lnTo>
                    <a:pt x="2788143" y="572592"/>
                  </a:lnTo>
                  <a:lnTo>
                    <a:pt x="2837931" y="595636"/>
                  </a:lnTo>
                  <a:lnTo>
                    <a:pt x="2887719" y="616751"/>
                  </a:lnTo>
                  <a:lnTo>
                    <a:pt x="2937508" y="635931"/>
                  </a:lnTo>
                  <a:lnTo>
                    <a:pt x="2987296" y="653213"/>
                  </a:lnTo>
                  <a:lnTo>
                    <a:pt x="3037084" y="668672"/>
                  </a:lnTo>
                  <a:lnTo>
                    <a:pt x="3086872" y="682412"/>
                  </a:lnTo>
                  <a:lnTo>
                    <a:pt x="3136661" y="694553"/>
                  </a:lnTo>
                  <a:lnTo>
                    <a:pt x="3186449" y="705228"/>
                  </a:lnTo>
                  <a:lnTo>
                    <a:pt x="3236237" y="714572"/>
                  </a:lnTo>
                  <a:lnTo>
                    <a:pt x="3286025" y="722718"/>
                  </a:lnTo>
                  <a:lnTo>
                    <a:pt x="3335814" y="729797"/>
                  </a:lnTo>
                  <a:lnTo>
                    <a:pt x="3385602" y="735929"/>
                  </a:lnTo>
                  <a:lnTo>
                    <a:pt x="3435390" y="741227"/>
                  </a:lnTo>
                  <a:lnTo>
                    <a:pt x="3485179" y="745796"/>
                  </a:lnTo>
                  <a:lnTo>
                    <a:pt x="3534967" y="749727"/>
                  </a:lnTo>
                  <a:lnTo>
                    <a:pt x="3584755" y="753104"/>
                  </a:lnTo>
                  <a:lnTo>
                    <a:pt x="3634543" y="756001"/>
                  </a:lnTo>
                  <a:lnTo>
                    <a:pt x="3684332" y="758484"/>
                  </a:lnTo>
                  <a:lnTo>
                    <a:pt x="3734120" y="760608"/>
                  </a:lnTo>
                  <a:lnTo>
                    <a:pt x="3783908" y="762426"/>
                  </a:lnTo>
                  <a:lnTo>
                    <a:pt x="3833696" y="763979"/>
                  </a:lnTo>
                  <a:lnTo>
                    <a:pt x="3883485" y="765305"/>
                  </a:lnTo>
                  <a:lnTo>
                    <a:pt x="3933273" y="766436"/>
                  </a:lnTo>
                  <a:lnTo>
                    <a:pt x="3983061" y="767402"/>
                  </a:lnTo>
                  <a:lnTo>
                    <a:pt x="4032850" y="768225"/>
                  </a:lnTo>
                  <a:lnTo>
                    <a:pt x="4082638" y="768927"/>
                  </a:lnTo>
                  <a:lnTo>
                    <a:pt x="4132426" y="769525"/>
                  </a:lnTo>
                  <a:lnTo>
                    <a:pt x="4182214" y="770035"/>
                  </a:lnTo>
                  <a:lnTo>
                    <a:pt x="4232003" y="770469"/>
                  </a:lnTo>
                  <a:lnTo>
                    <a:pt x="4281791" y="770839"/>
                  </a:lnTo>
                  <a:lnTo>
                    <a:pt x="4331579" y="771154"/>
                  </a:lnTo>
                  <a:lnTo>
                    <a:pt x="4381367" y="771422"/>
                  </a:lnTo>
                  <a:lnTo>
                    <a:pt x="4431156" y="771650"/>
                  </a:lnTo>
                  <a:lnTo>
                    <a:pt x="4480944" y="771844"/>
                  </a:lnTo>
                  <a:lnTo>
                    <a:pt x="4530732" y="772010"/>
                  </a:lnTo>
                  <a:lnTo>
                    <a:pt x="4580521" y="772150"/>
                  </a:lnTo>
                  <a:lnTo>
                    <a:pt x="4630309" y="772270"/>
                  </a:lnTo>
                  <a:lnTo>
                    <a:pt x="4680097" y="772372"/>
                  </a:lnTo>
                  <a:lnTo>
                    <a:pt x="4729885" y="772459"/>
                  </a:lnTo>
                  <a:lnTo>
                    <a:pt x="4779674" y="772532"/>
                  </a:lnTo>
                  <a:lnTo>
                    <a:pt x="4829462" y="772595"/>
                  </a:lnTo>
                  <a:lnTo>
                    <a:pt x="4879250" y="772649"/>
                  </a:lnTo>
                  <a:lnTo>
                    <a:pt x="4929038" y="772694"/>
                  </a:lnTo>
                </a:path>
              </a:pathLst>
            </a:custGeom>
            <a:ln w="40651" cap="flat">
              <a:solidFill>
                <a:srgbClr val="D3D3D3">
                  <a:alpha val="100000"/>
                </a:srgbClr>
              </a:solidFill>
              <a:prstDash val="solid"/>
              <a:round/>
            </a:ln>
          </p:spPr>
          <p:txBody>
            <a:bodyPr/>
            <a:lstStyle/>
            <a:p>
              <a:endParaRPr/>
            </a:p>
          </p:txBody>
        </p:sp>
        <p:sp>
          <p:nvSpPr>
            <p:cNvPr id="31" name="pl31"/>
            <p:cNvSpPr/>
            <p:nvPr/>
          </p:nvSpPr>
          <p:spPr>
            <a:xfrm>
              <a:off x="2420208" y="3998181"/>
              <a:ext cx="4929038" cy="772694"/>
            </a:xfrm>
            <a:custGeom>
              <a:avLst/>
              <a:gdLst/>
              <a:ahLst/>
              <a:cxnLst/>
              <a:rect l="0" t="0" r="0" b="0"/>
              <a:pathLst>
                <a:path w="4929038" h="772694">
                  <a:moveTo>
                    <a:pt x="0" y="772694"/>
                  </a:moveTo>
                  <a:lnTo>
                    <a:pt x="49788" y="772649"/>
                  </a:lnTo>
                  <a:lnTo>
                    <a:pt x="99576" y="772595"/>
                  </a:lnTo>
                  <a:lnTo>
                    <a:pt x="149364" y="772532"/>
                  </a:lnTo>
                  <a:lnTo>
                    <a:pt x="199153" y="772459"/>
                  </a:lnTo>
                  <a:lnTo>
                    <a:pt x="248941" y="772372"/>
                  </a:lnTo>
                  <a:lnTo>
                    <a:pt x="298729" y="772270"/>
                  </a:lnTo>
                  <a:lnTo>
                    <a:pt x="348517" y="772150"/>
                  </a:lnTo>
                  <a:lnTo>
                    <a:pt x="398306" y="772010"/>
                  </a:lnTo>
                  <a:lnTo>
                    <a:pt x="448094" y="771844"/>
                  </a:lnTo>
                  <a:lnTo>
                    <a:pt x="497882" y="771650"/>
                  </a:lnTo>
                  <a:lnTo>
                    <a:pt x="547670" y="771422"/>
                  </a:lnTo>
                  <a:lnTo>
                    <a:pt x="597459" y="771154"/>
                  </a:lnTo>
                  <a:lnTo>
                    <a:pt x="647247" y="770839"/>
                  </a:lnTo>
                  <a:lnTo>
                    <a:pt x="697035" y="770469"/>
                  </a:lnTo>
                  <a:lnTo>
                    <a:pt x="746824" y="770035"/>
                  </a:lnTo>
                  <a:lnTo>
                    <a:pt x="796612" y="769525"/>
                  </a:lnTo>
                  <a:lnTo>
                    <a:pt x="846400" y="768927"/>
                  </a:lnTo>
                  <a:lnTo>
                    <a:pt x="896188" y="768225"/>
                  </a:lnTo>
                  <a:lnTo>
                    <a:pt x="945977" y="767402"/>
                  </a:lnTo>
                  <a:lnTo>
                    <a:pt x="995765" y="766436"/>
                  </a:lnTo>
                  <a:lnTo>
                    <a:pt x="1045553" y="765305"/>
                  </a:lnTo>
                  <a:lnTo>
                    <a:pt x="1095341" y="763979"/>
                  </a:lnTo>
                  <a:lnTo>
                    <a:pt x="1145130" y="762426"/>
                  </a:lnTo>
                  <a:lnTo>
                    <a:pt x="1194918" y="760608"/>
                  </a:lnTo>
                  <a:lnTo>
                    <a:pt x="1244706" y="758484"/>
                  </a:lnTo>
                  <a:lnTo>
                    <a:pt x="1294495" y="756001"/>
                  </a:lnTo>
                  <a:lnTo>
                    <a:pt x="1344283" y="753104"/>
                  </a:lnTo>
                  <a:lnTo>
                    <a:pt x="1394071" y="749727"/>
                  </a:lnTo>
                  <a:lnTo>
                    <a:pt x="1443859" y="745796"/>
                  </a:lnTo>
                  <a:lnTo>
                    <a:pt x="1493648" y="741227"/>
                  </a:lnTo>
                  <a:lnTo>
                    <a:pt x="1543436" y="735929"/>
                  </a:lnTo>
                  <a:lnTo>
                    <a:pt x="1593224" y="729797"/>
                  </a:lnTo>
                  <a:lnTo>
                    <a:pt x="1643012" y="722718"/>
                  </a:lnTo>
                  <a:lnTo>
                    <a:pt x="1692801" y="714572"/>
                  </a:lnTo>
                  <a:lnTo>
                    <a:pt x="1742589" y="705228"/>
                  </a:lnTo>
                  <a:lnTo>
                    <a:pt x="1792377" y="694553"/>
                  </a:lnTo>
                  <a:lnTo>
                    <a:pt x="1842166" y="682412"/>
                  </a:lnTo>
                  <a:lnTo>
                    <a:pt x="1891954" y="668672"/>
                  </a:lnTo>
                  <a:lnTo>
                    <a:pt x="1941742" y="653213"/>
                  </a:lnTo>
                  <a:lnTo>
                    <a:pt x="1991530" y="635931"/>
                  </a:lnTo>
                  <a:lnTo>
                    <a:pt x="2041319" y="616751"/>
                  </a:lnTo>
                  <a:lnTo>
                    <a:pt x="2091107" y="595636"/>
                  </a:lnTo>
                  <a:lnTo>
                    <a:pt x="2140895" y="572592"/>
                  </a:lnTo>
                  <a:lnTo>
                    <a:pt x="2190683" y="547686"/>
                  </a:lnTo>
                  <a:lnTo>
                    <a:pt x="2240472" y="521046"/>
                  </a:lnTo>
                  <a:lnTo>
                    <a:pt x="2290260" y="492865"/>
                  </a:lnTo>
                  <a:lnTo>
                    <a:pt x="2340048" y="463404"/>
                  </a:lnTo>
                  <a:lnTo>
                    <a:pt x="2389837" y="432980"/>
                  </a:lnTo>
                  <a:lnTo>
                    <a:pt x="2439625" y="401959"/>
                  </a:lnTo>
                  <a:lnTo>
                    <a:pt x="2489413" y="370735"/>
                  </a:lnTo>
                  <a:lnTo>
                    <a:pt x="2539201" y="339714"/>
                  </a:lnTo>
                  <a:lnTo>
                    <a:pt x="2588990" y="309290"/>
                  </a:lnTo>
                  <a:lnTo>
                    <a:pt x="2638778" y="279829"/>
                  </a:lnTo>
                  <a:lnTo>
                    <a:pt x="2688566" y="251648"/>
                  </a:lnTo>
                  <a:lnTo>
                    <a:pt x="2738354" y="225008"/>
                  </a:lnTo>
                  <a:lnTo>
                    <a:pt x="2788143" y="200102"/>
                  </a:lnTo>
                  <a:lnTo>
                    <a:pt x="2837931" y="177058"/>
                  </a:lnTo>
                  <a:lnTo>
                    <a:pt x="2887719" y="155942"/>
                  </a:lnTo>
                  <a:lnTo>
                    <a:pt x="2937508" y="136763"/>
                  </a:lnTo>
                  <a:lnTo>
                    <a:pt x="2987296" y="119481"/>
                  </a:lnTo>
                  <a:lnTo>
                    <a:pt x="3037084" y="104022"/>
                  </a:lnTo>
                  <a:lnTo>
                    <a:pt x="3086872" y="90282"/>
                  </a:lnTo>
                  <a:lnTo>
                    <a:pt x="3136661" y="78140"/>
                  </a:lnTo>
                  <a:lnTo>
                    <a:pt x="3186449" y="67465"/>
                  </a:lnTo>
                  <a:lnTo>
                    <a:pt x="3236237" y="58122"/>
                  </a:lnTo>
                  <a:lnTo>
                    <a:pt x="3286025" y="49975"/>
                  </a:lnTo>
                  <a:lnTo>
                    <a:pt x="3335814" y="42897"/>
                  </a:lnTo>
                  <a:lnTo>
                    <a:pt x="3385602" y="36765"/>
                  </a:lnTo>
                  <a:lnTo>
                    <a:pt x="3435390" y="31466"/>
                  </a:lnTo>
                  <a:lnTo>
                    <a:pt x="3485179" y="26898"/>
                  </a:lnTo>
                  <a:lnTo>
                    <a:pt x="3534967" y="22967"/>
                  </a:lnTo>
                  <a:lnTo>
                    <a:pt x="3584755" y="19590"/>
                  </a:lnTo>
                  <a:lnTo>
                    <a:pt x="3634543" y="16693"/>
                  </a:lnTo>
                  <a:lnTo>
                    <a:pt x="3684332" y="14210"/>
                  </a:lnTo>
                  <a:lnTo>
                    <a:pt x="3734120" y="12085"/>
                  </a:lnTo>
                  <a:lnTo>
                    <a:pt x="3783908" y="10268"/>
                  </a:lnTo>
                  <a:lnTo>
                    <a:pt x="3833696" y="8715"/>
                  </a:lnTo>
                  <a:lnTo>
                    <a:pt x="3883485" y="7389"/>
                  </a:lnTo>
                  <a:lnTo>
                    <a:pt x="3933273" y="6257"/>
                  </a:lnTo>
                  <a:lnTo>
                    <a:pt x="3983061" y="5292"/>
                  </a:lnTo>
                  <a:lnTo>
                    <a:pt x="4032850" y="4468"/>
                  </a:lnTo>
                  <a:lnTo>
                    <a:pt x="4082638" y="3766"/>
                  </a:lnTo>
                  <a:lnTo>
                    <a:pt x="4132426" y="3168"/>
                  </a:lnTo>
                  <a:lnTo>
                    <a:pt x="4182214" y="2659"/>
                  </a:lnTo>
                  <a:lnTo>
                    <a:pt x="4232003" y="2224"/>
                  </a:lnTo>
                  <a:lnTo>
                    <a:pt x="4281791" y="1855"/>
                  </a:lnTo>
                  <a:lnTo>
                    <a:pt x="4331579" y="1540"/>
                  </a:lnTo>
                  <a:lnTo>
                    <a:pt x="4381367" y="1272"/>
                  </a:lnTo>
                  <a:lnTo>
                    <a:pt x="4431156" y="1044"/>
                  </a:lnTo>
                  <a:lnTo>
                    <a:pt x="4480944" y="849"/>
                  </a:lnTo>
                  <a:lnTo>
                    <a:pt x="4530732" y="684"/>
                  </a:lnTo>
                  <a:lnTo>
                    <a:pt x="4580521" y="543"/>
                  </a:lnTo>
                  <a:lnTo>
                    <a:pt x="4630309" y="424"/>
                  </a:lnTo>
                  <a:lnTo>
                    <a:pt x="4680097" y="322"/>
                  </a:lnTo>
                  <a:lnTo>
                    <a:pt x="4729885" y="235"/>
                  </a:lnTo>
                  <a:lnTo>
                    <a:pt x="4779674" y="161"/>
                  </a:lnTo>
                  <a:lnTo>
                    <a:pt x="4829462" y="98"/>
                  </a:lnTo>
                  <a:lnTo>
                    <a:pt x="4879250" y="45"/>
                  </a:lnTo>
                  <a:lnTo>
                    <a:pt x="4929038" y="0"/>
                  </a:lnTo>
                </a:path>
              </a:pathLst>
            </a:custGeom>
            <a:ln w="40651" cap="flat">
              <a:solidFill>
                <a:srgbClr val="782AB6">
                  <a:alpha val="100000"/>
                </a:srgbClr>
              </a:solidFill>
              <a:prstDash val="solid"/>
              <a:round/>
            </a:ln>
          </p:spPr>
          <p:txBody>
            <a:bodyPr/>
            <a:lstStyle/>
            <a:p>
              <a:endParaRPr/>
            </a:p>
          </p:txBody>
        </p:sp>
        <p:sp>
          <p:nvSpPr>
            <p:cNvPr id="32" name="pl32"/>
            <p:cNvSpPr/>
            <p:nvPr/>
          </p:nvSpPr>
          <p:spPr>
            <a:xfrm>
              <a:off x="2420208" y="4255745"/>
              <a:ext cx="4929038" cy="257564"/>
            </a:xfrm>
            <a:custGeom>
              <a:avLst/>
              <a:gdLst/>
              <a:ahLst/>
              <a:cxnLst/>
              <a:rect l="0" t="0" r="0" b="0"/>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D3D3D3">
                  <a:alpha val="100000"/>
                </a:srgbClr>
              </a:solidFill>
              <a:prstDash val="solid"/>
              <a:round/>
            </a:ln>
          </p:spPr>
          <p:txBody>
            <a:bodyPr/>
            <a:lstStyle/>
            <a:p>
              <a:endParaRPr/>
            </a:p>
          </p:txBody>
        </p:sp>
        <p:sp>
          <p:nvSpPr>
            <p:cNvPr id="33" name="pl33"/>
            <p:cNvSpPr/>
            <p:nvPr/>
          </p:nvSpPr>
          <p:spPr>
            <a:xfrm>
              <a:off x="2420208" y="3225572"/>
              <a:ext cx="4929038" cy="2575648"/>
            </a:xfrm>
            <a:custGeom>
              <a:avLst/>
              <a:gdLst/>
              <a:ahLst/>
              <a:cxnLst/>
              <a:rect l="0" t="0" r="0" b="0"/>
              <a:pathLst>
                <a:path w="4929038" h="2575648">
                  <a:moveTo>
                    <a:pt x="0" y="0"/>
                  </a:moveTo>
                  <a:lnTo>
                    <a:pt x="49788" y="151"/>
                  </a:lnTo>
                  <a:lnTo>
                    <a:pt x="99576" y="329"/>
                  </a:lnTo>
                  <a:lnTo>
                    <a:pt x="149364" y="538"/>
                  </a:lnTo>
                  <a:lnTo>
                    <a:pt x="199153" y="784"/>
                  </a:lnTo>
                  <a:lnTo>
                    <a:pt x="248941" y="1074"/>
                  </a:lnTo>
                  <a:lnTo>
                    <a:pt x="298729" y="1413"/>
                  </a:lnTo>
                  <a:lnTo>
                    <a:pt x="348517" y="1812"/>
                  </a:lnTo>
                  <a:lnTo>
                    <a:pt x="398306" y="2282"/>
                  </a:lnTo>
                  <a:lnTo>
                    <a:pt x="448094" y="2833"/>
                  </a:lnTo>
                  <a:lnTo>
                    <a:pt x="497882" y="3480"/>
                  </a:lnTo>
                  <a:lnTo>
                    <a:pt x="547670" y="4241"/>
                  </a:lnTo>
                  <a:lnTo>
                    <a:pt x="597459" y="5134"/>
                  </a:lnTo>
                  <a:lnTo>
                    <a:pt x="647247" y="6184"/>
                  </a:lnTo>
                  <a:lnTo>
                    <a:pt x="697035" y="7416"/>
                  </a:lnTo>
                  <a:lnTo>
                    <a:pt x="746824" y="8863"/>
                  </a:lnTo>
                  <a:lnTo>
                    <a:pt x="796612" y="10562"/>
                  </a:lnTo>
                  <a:lnTo>
                    <a:pt x="846400" y="12556"/>
                  </a:lnTo>
                  <a:lnTo>
                    <a:pt x="896188" y="14895"/>
                  </a:lnTo>
                  <a:lnTo>
                    <a:pt x="945977" y="17640"/>
                  </a:lnTo>
                  <a:lnTo>
                    <a:pt x="995765" y="20859"/>
                  </a:lnTo>
                  <a:lnTo>
                    <a:pt x="1045553" y="24631"/>
                  </a:lnTo>
                  <a:lnTo>
                    <a:pt x="1095341" y="29052"/>
                  </a:lnTo>
                  <a:lnTo>
                    <a:pt x="1145130" y="34228"/>
                  </a:lnTo>
                  <a:lnTo>
                    <a:pt x="1194918" y="40285"/>
                  </a:lnTo>
                  <a:lnTo>
                    <a:pt x="1244706" y="47368"/>
                  </a:lnTo>
                  <a:lnTo>
                    <a:pt x="1294495" y="55643"/>
                  </a:lnTo>
                  <a:lnTo>
                    <a:pt x="1344283" y="65301"/>
                  </a:lnTo>
                  <a:lnTo>
                    <a:pt x="1394071" y="76558"/>
                  </a:lnTo>
                  <a:lnTo>
                    <a:pt x="1443859" y="89662"/>
                  </a:lnTo>
                  <a:lnTo>
                    <a:pt x="1493648" y="104889"/>
                  </a:lnTo>
                  <a:lnTo>
                    <a:pt x="1543436" y="122551"/>
                  </a:lnTo>
                  <a:lnTo>
                    <a:pt x="1593224" y="142991"/>
                  </a:lnTo>
                  <a:lnTo>
                    <a:pt x="1643012" y="166585"/>
                  </a:lnTo>
                  <a:lnTo>
                    <a:pt x="1692801" y="193740"/>
                  </a:lnTo>
                  <a:lnTo>
                    <a:pt x="1742589" y="224885"/>
                  </a:lnTo>
                  <a:lnTo>
                    <a:pt x="1792377" y="260469"/>
                  </a:lnTo>
                  <a:lnTo>
                    <a:pt x="1842166" y="300941"/>
                  </a:lnTo>
                  <a:lnTo>
                    <a:pt x="1891954" y="346741"/>
                  </a:lnTo>
                  <a:lnTo>
                    <a:pt x="1941742" y="398272"/>
                  </a:lnTo>
                  <a:lnTo>
                    <a:pt x="1991530" y="455877"/>
                  </a:lnTo>
                  <a:lnTo>
                    <a:pt x="2041319" y="519808"/>
                  </a:lnTo>
                  <a:lnTo>
                    <a:pt x="2091107" y="590195"/>
                  </a:lnTo>
                  <a:lnTo>
                    <a:pt x="2140895" y="667006"/>
                  </a:lnTo>
                  <a:lnTo>
                    <a:pt x="2190683" y="750026"/>
                  </a:lnTo>
                  <a:lnTo>
                    <a:pt x="2240472" y="838828"/>
                  </a:lnTo>
                  <a:lnTo>
                    <a:pt x="2290260" y="932764"/>
                  </a:lnTo>
                  <a:lnTo>
                    <a:pt x="2340048" y="1030968"/>
                  </a:lnTo>
                  <a:lnTo>
                    <a:pt x="2389837" y="1132380"/>
                  </a:lnTo>
                  <a:lnTo>
                    <a:pt x="2439625" y="1235784"/>
                  </a:lnTo>
                  <a:lnTo>
                    <a:pt x="2489413" y="1339864"/>
                  </a:lnTo>
                  <a:lnTo>
                    <a:pt x="2539201" y="1443268"/>
                  </a:lnTo>
                  <a:lnTo>
                    <a:pt x="2588990" y="1544680"/>
                  </a:lnTo>
                  <a:lnTo>
                    <a:pt x="2638778" y="1642884"/>
                  </a:lnTo>
                  <a:lnTo>
                    <a:pt x="2688566" y="1736820"/>
                  </a:lnTo>
                  <a:lnTo>
                    <a:pt x="2738354" y="1825622"/>
                  </a:lnTo>
                  <a:lnTo>
                    <a:pt x="2788143" y="1908642"/>
                  </a:lnTo>
                  <a:lnTo>
                    <a:pt x="2837931" y="1985453"/>
                  </a:lnTo>
                  <a:lnTo>
                    <a:pt x="2887719" y="2055839"/>
                  </a:lnTo>
                  <a:lnTo>
                    <a:pt x="2937508" y="2119771"/>
                  </a:lnTo>
                  <a:lnTo>
                    <a:pt x="2987296" y="2177376"/>
                  </a:lnTo>
                  <a:lnTo>
                    <a:pt x="3037084" y="2228907"/>
                  </a:lnTo>
                  <a:lnTo>
                    <a:pt x="3086872" y="2274707"/>
                  </a:lnTo>
                  <a:lnTo>
                    <a:pt x="3136661" y="2315179"/>
                  </a:lnTo>
                  <a:lnTo>
                    <a:pt x="3186449" y="2350763"/>
                  </a:lnTo>
                  <a:lnTo>
                    <a:pt x="3236237" y="2381908"/>
                  </a:lnTo>
                  <a:lnTo>
                    <a:pt x="3286025" y="2409063"/>
                  </a:lnTo>
                  <a:lnTo>
                    <a:pt x="3335814" y="2432657"/>
                  </a:lnTo>
                  <a:lnTo>
                    <a:pt x="3385602" y="2453097"/>
                  </a:lnTo>
                  <a:lnTo>
                    <a:pt x="3435390" y="2470759"/>
                  </a:lnTo>
                  <a:lnTo>
                    <a:pt x="3485179" y="2485986"/>
                  </a:lnTo>
                  <a:lnTo>
                    <a:pt x="3534967" y="2499090"/>
                  </a:lnTo>
                  <a:lnTo>
                    <a:pt x="3584755" y="2510347"/>
                  </a:lnTo>
                  <a:lnTo>
                    <a:pt x="3634543" y="2520005"/>
                  </a:lnTo>
                  <a:lnTo>
                    <a:pt x="3684332" y="2528280"/>
                  </a:lnTo>
                  <a:lnTo>
                    <a:pt x="3734120" y="2535363"/>
                  </a:lnTo>
                  <a:lnTo>
                    <a:pt x="3783908" y="2541420"/>
                  </a:lnTo>
                  <a:lnTo>
                    <a:pt x="3833696" y="2546596"/>
                  </a:lnTo>
                  <a:lnTo>
                    <a:pt x="3883485" y="2551017"/>
                  </a:lnTo>
                  <a:lnTo>
                    <a:pt x="3933273" y="2554789"/>
                  </a:lnTo>
                  <a:lnTo>
                    <a:pt x="3983061" y="2558008"/>
                  </a:lnTo>
                  <a:lnTo>
                    <a:pt x="4032850" y="2560753"/>
                  </a:lnTo>
                  <a:lnTo>
                    <a:pt x="4082638" y="2563092"/>
                  </a:lnTo>
                  <a:lnTo>
                    <a:pt x="4132426" y="2565086"/>
                  </a:lnTo>
                  <a:lnTo>
                    <a:pt x="4182214" y="2566785"/>
                  </a:lnTo>
                  <a:lnTo>
                    <a:pt x="4232003" y="2568232"/>
                  </a:lnTo>
                  <a:lnTo>
                    <a:pt x="4281791" y="2569464"/>
                  </a:lnTo>
                  <a:lnTo>
                    <a:pt x="4331579" y="2570514"/>
                  </a:lnTo>
                  <a:lnTo>
                    <a:pt x="4381367" y="2571407"/>
                  </a:lnTo>
                  <a:lnTo>
                    <a:pt x="4431156" y="2572168"/>
                  </a:lnTo>
                  <a:lnTo>
                    <a:pt x="4480944" y="2572815"/>
                  </a:lnTo>
                  <a:lnTo>
                    <a:pt x="4530732" y="2573366"/>
                  </a:lnTo>
                  <a:lnTo>
                    <a:pt x="4580521" y="2573835"/>
                  </a:lnTo>
                  <a:lnTo>
                    <a:pt x="4630309" y="2574235"/>
                  </a:lnTo>
                  <a:lnTo>
                    <a:pt x="4680097" y="2574574"/>
                  </a:lnTo>
                  <a:lnTo>
                    <a:pt x="4729885" y="2574863"/>
                  </a:lnTo>
                  <a:lnTo>
                    <a:pt x="4779674" y="2575109"/>
                  </a:lnTo>
                  <a:lnTo>
                    <a:pt x="4829462" y="2575319"/>
                  </a:lnTo>
                  <a:lnTo>
                    <a:pt x="4879250" y="2575497"/>
                  </a:lnTo>
                  <a:lnTo>
                    <a:pt x="4929038" y="2575648"/>
                  </a:lnTo>
                </a:path>
              </a:pathLst>
            </a:custGeom>
            <a:ln w="40651" cap="flat">
              <a:solidFill>
                <a:srgbClr val="AA0DFE">
                  <a:alpha val="100000"/>
                </a:srgbClr>
              </a:solidFill>
              <a:prstDash val="solid"/>
              <a:round/>
            </a:ln>
          </p:spPr>
          <p:txBody>
            <a:bodyPr/>
            <a:lstStyle/>
            <a:p>
              <a:endParaRPr/>
            </a:p>
          </p:txBody>
        </p:sp>
        <p:sp>
          <p:nvSpPr>
            <p:cNvPr id="34" name="pl34"/>
            <p:cNvSpPr/>
            <p:nvPr/>
          </p:nvSpPr>
          <p:spPr>
            <a:xfrm>
              <a:off x="2420208" y="905155"/>
              <a:ext cx="4929038" cy="257564"/>
            </a:xfrm>
            <a:custGeom>
              <a:avLst/>
              <a:gdLst/>
              <a:ahLst/>
              <a:cxnLst/>
              <a:rect l="0" t="0" r="0" b="0"/>
              <a:pathLst>
                <a:path w="4929038" h="257564">
                  <a:moveTo>
                    <a:pt x="0" y="257564"/>
                  </a:moveTo>
                  <a:lnTo>
                    <a:pt x="49788" y="257549"/>
                  </a:lnTo>
                  <a:lnTo>
                    <a:pt x="99576" y="257531"/>
                  </a:lnTo>
                  <a:lnTo>
                    <a:pt x="149364" y="257510"/>
                  </a:lnTo>
                  <a:lnTo>
                    <a:pt x="199153" y="257486"/>
                  </a:lnTo>
                  <a:lnTo>
                    <a:pt x="248941" y="257457"/>
                  </a:lnTo>
                  <a:lnTo>
                    <a:pt x="298729" y="257423"/>
                  </a:lnTo>
                  <a:lnTo>
                    <a:pt x="348517" y="257383"/>
                  </a:lnTo>
                  <a:lnTo>
                    <a:pt x="398306" y="257336"/>
                  </a:lnTo>
                  <a:lnTo>
                    <a:pt x="448094" y="257281"/>
                  </a:lnTo>
                  <a:lnTo>
                    <a:pt x="497882" y="257216"/>
                  </a:lnTo>
                  <a:lnTo>
                    <a:pt x="547670" y="257140"/>
                  </a:lnTo>
                  <a:lnTo>
                    <a:pt x="597459" y="257051"/>
                  </a:lnTo>
                  <a:lnTo>
                    <a:pt x="647247" y="256946"/>
                  </a:lnTo>
                  <a:lnTo>
                    <a:pt x="697035" y="256823"/>
                  </a:lnTo>
                  <a:lnTo>
                    <a:pt x="746824" y="256678"/>
                  </a:lnTo>
                  <a:lnTo>
                    <a:pt x="796612" y="256508"/>
                  </a:lnTo>
                  <a:lnTo>
                    <a:pt x="846400" y="256309"/>
                  </a:lnTo>
                  <a:lnTo>
                    <a:pt x="896188" y="256075"/>
                  </a:lnTo>
                  <a:lnTo>
                    <a:pt x="945977" y="255800"/>
                  </a:lnTo>
                  <a:lnTo>
                    <a:pt x="995765" y="255478"/>
                  </a:lnTo>
                  <a:lnTo>
                    <a:pt x="1045553" y="255101"/>
                  </a:lnTo>
                  <a:lnTo>
                    <a:pt x="1095341" y="254659"/>
                  </a:lnTo>
                  <a:lnTo>
                    <a:pt x="1145130" y="254142"/>
                  </a:lnTo>
                  <a:lnTo>
                    <a:pt x="1194918" y="253536"/>
                  </a:lnTo>
                  <a:lnTo>
                    <a:pt x="1244706" y="252828"/>
                  </a:lnTo>
                  <a:lnTo>
                    <a:pt x="1294495" y="252000"/>
                  </a:lnTo>
                  <a:lnTo>
                    <a:pt x="1344283" y="251034"/>
                  </a:lnTo>
                  <a:lnTo>
                    <a:pt x="1394071" y="249909"/>
                  </a:lnTo>
                  <a:lnTo>
                    <a:pt x="1443859" y="248598"/>
                  </a:lnTo>
                  <a:lnTo>
                    <a:pt x="1493648" y="247075"/>
                  </a:lnTo>
                  <a:lnTo>
                    <a:pt x="1543436" y="245309"/>
                  </a:lnTo>
                  <a:lnTo>
                    <a:pt x="1593224" y="243265"/>
                  </a:lnTo>
                  <a:lnTo>
                    <a:pt x="1643012" y="240906"/>
                  </a:lnTo>
                  <a:lnTo>
                    <a:pt x="1692801" y="238190"/>
                  </a:lnTo>
                  <a:lnTo>
                    <a:pt x="1742589" y="235076"/>
                  </a:lnTo>
                  <a:lnTo>
                    <a:pt x="1792377" y="231517"/>
                  </a:lnTo>
                  <a:lnTo>
                    <a:pt x="1842166" y="227470"/>
                  </a:lnTo>
                  <a:lnTo>
                    <a:pt x="1891954" y="222890"/>
                  </a:lnTo>
                  <a:lnTo>
                    <a:pt x="1941742" y="217737"/>
                  </a:lnTo>
                  <a:lnTo>
                    <a:pt x="1991530" y="211977"/>
                  </a:lnTo>
                  <a:lnTo>
                    <a:pt x="2041319" y="205583"/>
                  </a:lnTo>
                  <a:lnTo>
                    <a:pt x="2091107" y="198545"/>
                  </a:lnTo>
                  <a:lnTo>
                    <a:pt x="2140895" y="190864"/>
                  </a:lnTo>
                  <a:lnTo>
                    <a:pt x="2190683" y="182562"/>
                  </a:lnTo>
                  <a:lnTo>
                    <a:pt x="2240472" y="173682"/>
                  </a:lnTo>
                  <a:lnTo>
                    <a:pt x="2290260" y="164288"/>
                  </a:lnTo>
                  <a:lnTo>
                    <a:pt x="2340048" y="154468"/>
                  </a:lnTo>
                  <a:lnTo>
                    <a:pt x="2389837" y="144326"/>
                  </a:lnTo>
                  <a:lnTo>
                    <a:pt x="2439625" y="133986"/>
                  </a:lnTo>
                  <a:lnTo>
                    <a:pt x="2489413" y="123578"/>
                  </a:lnTo>
                  <a:lnTo>
                    <a:pt x="2539201" y="113238"/>
                  </a:lnTo>
                  <a:lnTo>
                    <a:pt x="2588990" y="103096"/>
                  </a:lnTo>
                  <a:lnTo>
                    <a:pt x="2638778" y="93276"/>
                  </a:lnTo>
                  <a:lnTo>
                    <a:pt x="2688566" y="83882"/>
                  </a:lnTo>
                  <a:lnTo>
                    <a:pt x="2738354" y="75002"/>
                  </a:lnTo>
                  <a:lnTo>
                    <a:pt x="2788143" y="66700"/>
                  </a:lnTo>
                  <a:lnTo>
                    <a:pt x="2837931" y="59019"/>
                  </a:lnTo>
                  <a:lnTo>
                    <a:pt x="2887719" y="51980"/>
                  </a:lnTo>
                  <a:lnTo>
                    <a:pt x="2937508" y="45587"/>
                  </a:lnTo>
                  <a:lnTo>
                    <a:pt x="2987296" y="39827"/>
                  </a:lnTo>
                  <a:lnTo>
                    <a:pt x="3037084" y="34674"/>
                  </a:lnTo>
                  <a:lnTo>
                    <a:pt x="3086872" y="30094"/>
                  </a:lnTo>
                  <a:lnTo>
                    <a:pt x="3136661" y="26046"/>
                  </a:lnTo>
                  <a:lnTo>
                    <a:pt x="3186449" y="22488"/>
                  </a:lnTo>
                  <a:lnTo>
                    <a:pt x="3236237" y="19374"/>
                  </a:lnTo>
                  <a:lnTo>
                    <a:pt x="3286025" y="16658"/>
                  </a:lnTo>
                  <a:lnTo>
                    <a:pt x="3335814" y="14299"/>
                  </a:lnTo>
                  <a:lnTo>
                    <a:pt x="3385602" y="12255"/>
                  </a:lnTo>
                  <a:lnTo>
                    <a:pt x="3435390" y="10488"/>
                  </a:lnTo>
                  <a:lnTo>
                    <a:pt x="3485179" y="8966"/>
                  </a:lnTo>
                  <a:lnTo>
                    <a:pt x="3534967" y="7655"/>
                  </a:lnTo>
                  <a:lnTo>
                    <a:pt x="3584755" y="6530"/>
                  </a:lnTo>
                  <a:lnTo>
                    <a:pt x="3634543" y="5564"/>
                  </a:lnTo>
                  <a:lnTo>
                    <a:pt x="3684332" y="4736"/>
                  </a:lnTo>
                  <a:lnTo>
                    <a:pt x="3734120" y="4028"/>
                  </a:lnTo>
                  <a:lnTo>
                    <a:pt x="3783908" y="3422"/>
                  </a:lnTo>
                  <a:lnTo>
                    <a:pt x="3833696" y="2905"/>
                  </a:lnTo>
                  <a:lnTo>
                    <a:pt x="3883485" y="2463"/>
                  </a:lnTo>
                  <a:lnTo>
                    <a:pt x="3933273" y="2085"/>
                  </a:lnTo>
                  <a:lnTo>
                    <a:pt x="3983061" y="1764"/>
                  </a:lnTo>
                  <a:lnTo>
                    <a:pt x="4032850" y="1489"/>
                  </a:lnTo>
                  <a:lnTo>
                    <a:pt x="4082638" y="1255"/>
                  </a:lnTo>
                  <a:lnTo>
                    <a:pt x="4132426" y="1056"/>
                  </a:lnTo>
                  <a:lnTo>
                    <a:pt x="4182214" y="886"/>
                  </a:lnTo>
                  <a:lnTo>
                    <a:pt x="4232003" y="741"/>
                  </a:lnTo>
                  <a:lnTo>
                    <a:pt x="4281791" y="618"/>
                  </a:lnTo>
                  <a:lnTo>
                    <a:pt x="4331579" y="513"/>
                  </a:lnTo>
                  <a:lnTo>
                    <a:pt x="4381367" y="424"/>
                  </a:lnTo>
                  <a:lnTo>
                    <a:pt x="4431156" y="348"/>
                  </a:lnTo>
                  <a:lnTo>
                    <a:pt x="4480944" y="283"/>
                  </a:lnTo>
                  <a:lnTo>
                    <a:pt x="4530732" y="228"/>
                  </a:lnTo>
                  <a:lnTo>
                    <a:pt x="4580521" y="181"/>
                  </a:lnTo>
                  <a:lnTo>
                    <a:pt x="4630309" y="141"/>
                  </a:lnTo>
                  <a:lnTo>
                    <a:pt x="4680097" y="107"/>
                  </a:lnTo>
                  <a:lnTo>
                    <a:pt x="4729885" y="78"/>
                  </a:lnTo>
                  <a:lnTo>
                    <a:pt x="4779674" y="53"/>
                  </a:lnTo>
                  <a:lnTo>
                    <a:pt x="4829462" y="32"/>
                  </a:lnTo>
                  <a:lnTo>
                    <a:pt x="4879250" y="15"/>
                  </a:lnTo>
                  <a:lnTo>
                    <a:pt x="4929038" y="0"/>
                  </a:lnTo>
                </a:path>
              </a:pathLst>
            </a:custGeom>
            <a:ln w="40651" cap="flat">
              <a:solidFill>
                <a:srgbClr val="F8A19F">
                  <a:alpha val="100000"/>
                </a:srgbClr>
              </a:solidFill>
              <a:prstDash val="solid"/>
              <a:round/>
            </a:ln>
          </p:spPr>
          <p:txBody>
            <a:bodyPr/>
            <a:lstStyle/>
            <a:p>
              <a:endParaRPr/>
            </a:p>
          </p:txBody>
        </p:sp>
        <p:sp>
          <p:nvSpPr>
            <p:cNvPr id="35" name="pl35"/>
            <p:cNvSpPr/>
            <p:nvPr/>
          </p:nvSpPr>
          <p:spPr>
            <a:xfrm>
              <a:off x="2420208" y="2709405"/>
              <a:ext cx="4929038" cy="515129"/>
            </a:xfrm>
            <a:custGeom>
              <a:avLst/>
              <a:gdLst/>
              <a:ahLst/>
              <a:cxnLst/>
              <a:rect l="0" t="0" r="0" b="0"/>
              <a:pathLst>
                <a:path w="4929038" h="515129">
                  <a:moveTo>
                    <a:pt x="0" y="0"/>
                  </a:moveTo>
                  <a:lnTo>
                    <a:pt x="49788" y="30"/>
                  </a:lnTo>
                  <a:lnTo>
                    <a:pt x="99576" y="65"/>
                  </a:lnTo>
                  <a:lnTo>
                    <a:pt x="149364" y="107"/>
                  </a:lnTo>
                  <a:lnTo>
                    <a:pt x="199153" y="156"/>
                  </a:lnTo>
                  <a:lnTo>
                    <a:pt x="248941" y="214"/>
                  </a:lnTo>
                  <a:lnTo>
                    <a:pt x="298729" y="282"/>
                  </a:lnTo>
                  <a:lnTo>
                    <a:pt x="348517" y="362"/>
                  </a:lnTo>
                  <a:lnTo>
                    <a:pt x="398306" y="456"/>
                  </a:lnTo>
                  <a:lnTo>
                    <a:pt x="448094" y="566"/>
                  </a:lnTo>
                  <a:lnTo>
                    <a:pt x="497882" y="696"/>
                  </a:lnTo>
                  <a:lnTo>
                    <a:pt x="547670" y="848"/>
                  </a:lnTo>
                  <a:lnTo>
                    <a:pt x="597459" y="1026"/>
                  </a:lnTo>
                  <a:lnTo>
                    <a:pt x="647247" y="1236"/>
                  </a:lnTo>
                  <a:lnTo>
                    <a:pt x="697035" y="1483"/>
                  </a:lnTo>
                  <a:lnTo>
                    <a:pt x="746824" y="1772"/>
                  </a:lnTo>
                  <a:lnTo>
                    <a:pt x="796612" y="2112"/>
                  </a:lnTo>
                  <a:lnTo>
                    <a:pt x="846400" y="2511"/>
                  </a:lnTo>
                  <a:lnTo>
                    <a:pt x="896188" y="2979"/>
                  </a:lnTo>
                  <a:lnTo>
                    <a:pt x="945977" y="3528"/>
                  </a:lnTo>
                  <a:lnTo>
                    <a:pt x="995765" y="4171"/>
                  </a:lnTo>
                  <a:lnTo>
                    <a:pt x="1045553" y="4926"/>
                  </a:lnTo>
                  <a:lnTo>
                    <a:pt x="1095341" y="5810"/>
                  </a:lnTo>
                  <a:lnTo>
                    <a:pt x="1145130" y="6845"/>
                  </a:lnTo>
                  <a:lnTo>
                    <a:pt x="1194918" y="8057"/>
                  </a:lnTo>
                  <a:lnTo>
                    <a:pt x="1244706" y="9473"/>
                  </a:lnTo>
                  <a:lnTo>
                    <a:pt x="1294495" y="11128"/>
                  </a:lnTo>
                  <a:lnTo>
                    <a:pt x="1344283" y="13060"/>
                  </a:lnTo>
                  <a:lnTo>
                    <a:pt x="1394071" y="15311"/>
                  </a:lnTo>
                  <a:lnTo>
                    <a:pt x="1443859" y="17932"/>
                  </a:lnTo>
                  <a:lnTo>
                    <a:pt x="1493648" y="20977"/>
                  </a:lnTo>
                  <a:lnTo>
                    <a:pt x="1543436" y="24510"/>
                  </a:lnTo>
                  <a:lnTo>
                    <a:pt x="1593224" y="28598"/>
                  </a:lnTo>
                  <a:lnTo>
                    <a:pt x="1643012" y="33317"/>
                  </a:lnTo>
                  <a:lnTo>
                    <a:pt x="1692801" y="38748"/>
                  </a:lnTo>
                  <a:lnTo>
                    <a:pt x="1742589" y="44977"/>
                  </a:lnTo>
                  <a:lnTo>
                    <a:pt x="1792377" y="52093"/>
                  </a:lnTo>
                  <a:lnTo>
                    <a:pt x="1842166" y="60188"/>
                  </a:lnTo>
                  <a:lnTo>
                    <a:pt x="1891954" y="69348"/>
                  </a:lnTo>
                  <a:lnTo>
                    <a:pt x="1941742" y="79654"/>
                  </a:lnTo>
                  <a:lnTo>
                    <a:pt x="1991530" y="91175"/>
                  </a:lnTo>
                  <a:lnTo>
                    <a:pt x="2041319" y="103961"/>
                  </a:lnTo>
                  <a:lnTo>
                    <a:pt x="2091107" y="118039"/>
                  </a:lnTo>
                  <a:lnTo>
                    <a:pt x="2140895" y="133401"/>
                  </a:lnTo>
                  <a:lnTo>
                    <a:pt x="2190683" y="150005"/>
                  </a:lnTo>
                  <a:lnTo>
                    <a:pt x="2240472" y="167765"/>
                  </a:lnTo>
                  <a:lnTo>
                    <a:pt x="2290260" y="186552"/>
                  </a:lnTo>
                  <a:lnTo>
                    <a:pt x="2340048" y="206193"/>
                  </a:lnTo>
                  <a:lnTo>
                    <a:pt x="2389837" y="226476"/>
                  </a:lnTo>
                  <a:lnTo>
                    <a:pt x="2439625" y="247156"/>
                  </a:lnTo>
                  <a:lnTo>
                    <a:pt x="2489413" y="267972"/>
                  </a:lnTo>
                  <a:lnTo>
                    <a:pt x="2539201" y="288653"/>
                  </a:lnTo>
                  <a:lnTo>
                    <a:pt x="2588990" y="308936"/>
                  </a:lnTo>
                  <a:lnTo>
                    <a:pt x="2638778" y="328576"/>
                  </a:lnTo>
                  <a:lnTo>
                    <a:pt x="2688566" y="347364"/>
                  </a:lnTo>
                  <a:lnTo>
                    <a:pt x="2738354" y="365124"/>
                  </a:lnTo>
                  <a:lnTo>
                    <a:pt x="2788143" y="381728"/>
                  </a:lnTo>
                  <a:lnTo>
                    <a:pt x="2837931" y="397090"/>
                  </a:lnTo>
                  <a:lnTo>
                    <a:pt x="2887719" y="411167"/>
                  </a:lnTo>
                  <a:lnTo>
                    <a:pt x="2937508" y="423954"/>
                  </a:lnTo>
                  <a:lnTo>
                    <a:pt x="2987296" y="435475"/>
                  </a:lnTo>
                  <a:lnTo>
                    <a:pt x="3037084" y="445781"/>
                  </a:lnTo>
                  <a:lnTo>
                    <a:pt x="3086872" y="454941"/>
                  </a:lnTo>
                  <a:lnTo>
                    <a:pt x="3136661" y="463035"/>
                  </a:lnTo>
                  <a:lnTo>
                    <a:pt x="3186449" y="470152"/>
                  </a:lnTo>
                  <a:lnTo>
                    <a:pt x="3236237" y="476381"/>
                  </a:lnTo>
                  <a:lnTo>
                    <a:pt x="3286025" y="481812"/>
                  </a:lnTo>
                  <a:lnTo>
                    <a:pt x="3335814" y="486531"/>
                  </a:lnTo>
                  <a:lnTo>
                    <a:pt x="3385602" y="490619"/>
                  </a:lnTo>
                  <a:lnTo>
                    <a:pt x="3435390" y="494151"/>
                  </a:lnTo>
                  <a:lnTo>
                    <a:pt x="3485179" y="497197"/>
                  </a:lnTo>
                  <a:lnTo>
                    <a:pt x="3534967" y="499818"/>
                  </a:lnTo>
                  <a:lnTo>
                    <a:pt x="3584755" y="502069"/>
                  </a:lnTo>
                  <a:lnTo>
                    <a:pt x="3634543" y="504001"/>
                  </a:lnTo>
                  <a:lnTo>
                    <a:pt x="3684332" y="505656"/>
                  </a:lnTo>
                  <a:lnTo>
                    <a:pt x="3734120" y="507072"/>
                  </a:lnTo>
                  <a:lnTo>
                    <a:pt x="3783908" y="508284"/>
                  </a:lnTo>
                  <a:lnTo>
                    <a:pt x="3833696" y="509319"/>
                  </a:lnTo>
                  <a:lnTo>
                    <a:pt x="3883485" y="510203"/>
                  </a:lnTo>
                  <a:lnTo>
                    <a:pt x="3933273" y="510957"/>
                  </a:lnTo>
                  <a:lnTo>
                    <a:pt x="3983061" y="511601"/>
                  </a:lnTo>
                  <a:lnTo>
                    <a:pt x="4032850" y="512150"/>
                  </a:lnTo>
                  <a:lnTo>
                    <a:pt x="4082638" y="512618"/>
                  </a:lnTo>
                  <a:lnTo>
                    <a:pt x="4132426" y="513017"/>
                  </a:lnTo>
                  <a:lnTo>
                    <a:pt x="4182214" y="513357"/>
                  </a:lnTo>
                  <a:lnTo>
                    <a:pt x="4232003" y="513646"/>
                  </a:lnTo>
                  <a:lnTo>
                    <a:pt x="4281791" y="513892"/>
                  </a:lnTo>
                  <a:lnTo>
                    <a:pt x="4331579" y="514102"/>
                  </a:lnTo>
                  <a:lnTo>
                    <a:pt x="4381367" y="514281"/>
                  </a:lnTo>
                  <a:lnTo>
                    <a:pt x="4431156" y="514433"/>
                  </a:lnTo>
                  <a:lnTo>
                    <a:pt x="4480944" y="514563"/>
                  </a:lnTo>
                  <a:lnTo>
                    <a:pt x="4530732" y="514673"/>
                  </a:lnTo>
                  <a:lnTo>
                    <a:pt x="4580521" y="514767"/>
                  </a:lnTo>
                  <a:lnTo>
                    <a:pt x="4630309" y="514847"/>
                  </a:lnTo>
                  <a:lnTo>
                    <a:pt x="4680097" y="514914"/>
                  </a:lnTo>
                  <a:lnTo>
                    <a:pt x="4729885" y="514972"/>
                  </a:lnTo>
                  <a:lnTo>
                    <a:pt x="4779674" y="515021"/>
                  </a:lnTo>
                  <a:lnTo>
                    <a:pt x="4829462" y="515063"/>
                  </a:lnTo>
                  <a:lnTo>
                    <a:pt x="4879250" y="515099"/>
                  </a:lnTo>
                  <a:lnTo>
                    <a:pt x="4929038" y="515129"/>
                  </a:lnTo>
                </a:path>
              </a:pathLst>
            </a:custGeom>
            <a:ln w="40651" cap="flat">
              <a:solidFill>
                <a:srgbClr val="325A9B">
                  <a:alpha val="100000"/>
                </a:srgbClr>
              </a:solidFill>
              <a:prstDash val="solid"/>
              <a:round/>
            </a:ln>
          </p:spPr>
          <p:txBody>
            <a:bodyPr/>
            <a:lstStyle/>
            <a:p>
              <a:endParaRPr/>
            </a:p>
          </p:txBody>
        </p:sp>
        <p:sp>
          <p:nvSpPr>
            <p:cNvPr id="36" name="pl36"/>
            <p:cNvSpPr/>
            <p:nvPr/>
          </p:nvSpPr>
          <p:spPr>
            <a:xfrm>
              <a:off x="2420208" y="3482705"/>
              <a:ext cx="4929038" cy="772694"/>
            </a:xfrm>
            <a:custGeom>
              <a:avLst/>
              <a:gdLst/>
              <a:ahLst/>
              <a:cxnLst/>
              <a:rect l="0" t="0" r="0" b="0"/>
              <a:pathLst>
                <a:path w="4929038" h="772694">
                  <a:moveTo>
                    <a:pt x="0" y="772694"/>
                  </a:moveTo>
                  <a:lnTo>
                    <a:pt x="49788" y="772649"/>
                  </a:lnTo>
                  <a:lnTo>
                    <a:pt x="99576" y="772595"/>
                  </a:lnTo>
                  <a:lnTo>
                    <a:pt x="149364" y="772532"/>
                  </a:lnTo>
                  <a:lnTo>
                    <a:pt x="199153" y="772459"/>
                  </a:lnTo>
                  <a:lnTo>
                    <a:pt x="248941" y="772372"/>
                  </a:lnTo>
                  <a:lnTo>
                    <a:pt x="298729" y="772270"/>
                  </a:lnTo>
                  <a:lnTo>
                    <a:pt x="348517" y="772150"/>
                  </a:lnTo>
                  <a:lnTo>
                    <a:pt x="398306" y="772010"/>
                  </a:lnTo>
                  <a:lnTo>
                    <a:pt x="448094" y="771844"/>
                  </a:lnTo>
                  <a:lnTo>
                    <a:pt x="497882" y="771650"/>
                  </a:lnTo>
                  <a:lnTo>
                    <a:pt x="547670" y="771422"/>
                  </a:lnTo>
                  <a:lnTo>
                    <a:pt x="597459" y="771154"/>
                  </a:lnTo>
                  <a:lnTo>
                    <a:pt x="647247" y="770839"/>
                  </a:lnTo>
                  <a:lnTo>
                    <a:pt x="697035" y="770469"/>
                  </a:lnTo>
                  <a:lnTo>
                    <a:pt x="746824" y="770035"/>
                  </a:lnTo>
                  <a:lnTo>
                    <a:pt x="796612" y="769525"/>
                  </a:lnTo>
                  <a:lnTo>
                    <a:pt x="846400" y="768927"/>
                  </a:lnTo>
                  <a:lnTo>
                    <a:pt x="896188" y="768225"/>
                  </a:lnTo>
                  <a:lnTo>
                    <a:pt x="945977" y="767402"/>
                  </a:lnTo>
                  <a:lnTo>
                    <a:pt x="995765" y="766436"/>
                  </a:lnTo>
                  <a:lnTo>
                    <a:pt x="1045553" y="765305"/>
                  </a:lnTo>
                  <a:lnTo>
                    <a:pt x="1095341" y="763979"/>
                  </a:lnTo>
                  <a:lnTo>
                    <a:pt x="1145130" y="762426"/>
                  </a:lnTo>
                  <a:lnTo>
                    <a:pt x="1194918" y="760608"/>
                  </a:lnTo>
                  <a:lnTo>
                    <a:pt x="1244706" y="758484"/>
                  </a:lnTo>
                  <a:lnTo>
                    <a:pt x="1294495" y="756001"/>
                  </a:lnTo>
                  <a:lnTo>
                    <a:pt x="1344283" y="753104"/>
                  </a:lnTo>
                  <a:lnTo>
                    <a:pt x="1394071" y="749727"/>
                  </a:lnTo>
                  <a:lnTo>
                    <a:pt x="1443859" y="745796"/>
                  </a:lnTo>
                  <a:lnTo>
                    <a:pt x="1493648" y="741227"/>
                  </a:lnTo>
                  <a:lnTo>
                    <a:pt x="1543436" y="735929"/>
                  </a:lnTo>
                  <a:lnTo>
                    <a:pt x="1593224" y="729797"/>
                  </a:lnTo>
                  <a:lnTo>
                    <a:pt x="1643012" y="722718"/>
                  </a:lnTo>
                  <a:lnTo>
                    <a:pt x="1692801" y="714572"/>
                  </a:lnTo>
                  <a:lnTo>
                    <a:pt x="1742589" y="705228"/>
                  </a:lnTo>
                  <a:lnTo>
                    <a:pt x="1792377" y="694553"/>
                  </a:lnTo>
                  <a:lnTo>
                    <a:pt x="1842166" y="682412"/>
                  </a:lnTo>
                  <a:lnTo>
                    <a:pt x="1891954" y="668672"/>
                  </a:lnTo>
                  <a:lnTo>
                    <a:pt x="1941742" y="653213"/>
                  </a:lnTo>
                  <a:lnTo>
                    <a:pt x="1991530" y="635931"/>
                  </a:lnTo>
                  <a:lnTo>
                    <a:pt x="2041319" y="616751"/>
                  </a:lnTo>
                  <a:lnTo>
                    <a:pt x="2091107" y="595636"/>
                  </a:lnTo>
                  <a:lnTo>
                    <a:pt x="2140895" y="572592"/>
                  </a:lnTo>
                  <a:lnTo>
                    <a:pt x="2190683" y="547686"/>
                  </a:lnTo>
                  <a:lnTo>
                    <a:pt x="2240472" y="521046"/>
                  </a:lnTo>
                  <a:lnTo>
                    <a:pt x="2290260" y="492865"/>
                  </a:lnTo>
                  <a:lnTo>
                    <a:pt x="2340048" y="463404"/>
                  </a:lnTo>
                  <a:lnTo>
                    <a:pt x="2389837" y="432980"/>
                  </a:lnTo>
                  <a:lnTo>
                    <a:pt x="2439625" y="401959"/>
                  </a:lnTo>
                  <a:lnTo>
                    <a:pt x="2489413" y="370735"/>
                  </a:lnTo>
                  <a:lnTo>
                    <a:pt x="2539201" y="339714"/>
                  </a:lnTo>
                  <a:lnTo>
                    <a:pt x="2588990" y="309290"/>
                  </a:lnTo>
                  <a:lnTo>
                    <a:pt x="2638778" y="279829"/>
                  </a:lnTo>
                  <a:lnTo>
                    <a:pt x="2688566" y="251648"/>
                  </a:lnTo>
                  <a:lnTo>
                    <a:pt x="2738354" y="225008"/>
                  </a:lnTo>
                  <a:lnTo>
                    <a:pt x="2788143" y="200102"/>
                  </a:lnTo>
                  <a:lnTo>
                    <a:pt x="2837931" y="177058"/>
                  </a:lnTo>
                  <a:lnTo>
                    <a:pt x="2887719" y="155942"/>
                  </a:lnTo>
                  <a:lnTo>
                    <a:pt x="2937508" y="136763"/>
                  </a:lnTo>
                  <a:lnTo>
                    <a:pt x="2987296" y="119481"/>
                  </a:lnTo>
                  <a:lnTo>
                    <a:pt x="3037084" y="104022"/>
                  </a:lnTo>
                  <a:lnTo>
                    <a:pt x="3086872" y="90282"/>
                  </a:lnTo>
                  <a:lnTo>
                    <a:pt x="3136661" y="78140"/>
                  </a:lnTo>
                  <a:lnTo>
                    <a:pt x="3186449" y="67465"/>
                  </a:lnTo>
                  <a:lnTo>
                    <a:pt x="3236237" y="58122"/>
                  </a:lnTo>
                  <a:lnTo>
                    <a:pt x="3286025" y="49975"/>
                  </a:lnTo>
                  <a:lnTo>
                    <a:pt x="3335814" y="42897"/>
                  </a:lnTo>
                  <a:lnTo>
                    <a:pt x="3385602" y="36765"/>
                  </a:lnTo>
                  <a:lnTo>
                    <a:pt x="3435390" y="31466"/>
                  </a:lnTo>
                  <a:lnTo>
                    <a:pt x="3485179" y="26898"/>
                  </a:lnTo>
                  <a:lnTo>
                    <a:pt x="3534967" y="22967"/>
                  </a:lnTo>
                  <a:lnTo>
                    <a:pt x="3584755" y="19590"/>
                  </a:lnTo>
                  <a:lnTo>
                    <a:pt x="3634543" y="16693"/>
                  </a:lnTo>
                  <a:lnTo>
                    <a:pt x="3684332" y="14210"/>
                  </a:lnTo>
                  <a:lnTo>
                    <a:pt x="3734120" y="12085"/>
                  </a:lnTo>
                  <a:lnTo>
                    <a:pt x="3783908" y="10268"/>
                  </a:lnTo>
                  <a:lnTo>
                    <a:pt x="3833696" y="8715"/>
                  </a:lnTo>
                  <a:lnTo>
                    <a:pt x="3883485" y="7389"/>
                  </a:lnTo>
                  <a:lnTo>
                    <a:pt x="3933273" y="6257"/>
                  </a:lnTo>
                  <a:lnTo>
                    <a:pt x="3983061" y="5292"/>
                  </a:lnTo>
                  <a:lnTo>
                    <a:pt x="4032850" y="4468"/>
                  </a:lnTo>
                  <a:lnTo>
                    <a:pt x="4082638" y="3766"/>
                  </a:lnTo>
                  <a:lnTo>
                    <a:pt x="4132426" y="3168"/>
                  </a:lnTo>
                  <a:lnTo>
                    <a:pt x="4182214" y="2659"/>
                  </a:lnTo>
                  <a:lnTo>
                    <a:pt x="4232003" y="2224"/>
                  </a:lnTo>
                  <a:lnTo>
                    <a:pt x="4281791" y="1855"/>
                  </a:lnTo>
                  <a:lnTo>
                    <a:pt x="4331579" y="1540"/>
                  </a:lnTo>
                  <a:lnTo>
                    <a:pt x="4381367" y="1272"/>
                  </a:lnTo>
                  <a:lnTo>
                    <a:pt x="4431156" y="1044"/>
                  </a:lnTo>
                  <a:lnTo>
                    <a:pt x="4480944" y="849"/>
                  </a:lnTo>
                  <a:lnTo>
                    <a:pt x="4530732" y="684"/>
                  </a:lnTo>
                  <a:lnTo>
                    <a:pt x="4580521" y="543"/>
                  </a:lnTo>
                  <a:lnTo>
                    <a:pt x="4630309" y="424"/>
                  </a:lnTo>
                  <a:lnTo>
                    <a:pt x="4680097" y="322"/>
                  </a:lnTo>
                  <a:lnTo>
                    <a:pt x="4729885" y="235"/>
                  </a:lnTo>
                  <a:lnTo>
                    <a:pt x="4779674" y="161"/>
                  </a:lnTo>
                  <a:lnTo>
                    <a:pt x="4829462" y="98"/>
                  </a:lnTo>
                  <a:lnTo>
                    <a:pt x="4879250" y="45"/>
                  </a:lnTo>
                  <a:lnTo>
                    <a:pt x="4929038" y="0"/>
                  </a:lnTo>
                </a:path>
              </a:pathLst>
            </a:custGeom>
            <a:ln w="40651" cap="flat">
              <a:solidFill>
                <a:srgbClr val="C4451C">
                  <a:alpha val="100000"/>
                </a:srgbClr>
              </a:solidFill>
              <a:prstDash val="solid"/>
              <a:round/>
            </a:ln>
          </p:spPr>
          <p:txBody>
            <a:bodyPr/>
            <a:lstStyle/>
            <a:p>
              <a:endParaRPr/>
            </a:p>
          </p:txBody>
        </p:sp>
        <p:sp>
          <p:nvSpPr>
            <p:cNvPr id="37" name="pl37"/>
            <p:cNvSpPr/>
            <p:nvPr/>
          </p:nvSpPr>
          <p:spPr>
            <a:xfrm>
              <a:off x="2420208" y="3740875"/>
              <a:ext cx="4929038" cy="2060519"/>
            </a:xfrm>
            <a:custGeom>
              <a:avLst/>
              <a:gdLst/>
              <a:ahLst/>
              <a:cxnLst/>
              <a:rect l="0" t="0" r="0" b="0"/>
              <a:pathLst>
                <a:path w="4929038" h="2060519">
                  <a:moveTo>
                    <a:pt x="0" y="2060519"/>
                  </a:moveTo>
                  <a:lnTo>
                    <a:pt x="49788" y="2060397"/>
                  </a:lnTo>
                  <a:lnTo>
                    <a:pt x="99576" y="2060255"/>
                  </a:lnTo>
                  <a:lnTo>
                    <a:pt x="149364" y="2060087"/>
                  </a:lnTo>
                  <a:lnTo>
                    <a:pt x="199153" y="2059891"/>
                  </a:lnTo>
                  <a:lnTo>
                    <a:pt x="248941" y="2059659"/>
                  </a:lnTo>
                  <a:lnTo>
                    <a:pt x="298729" y="2059388"/>
                  </a:lnTo>
                  <a:lnTo>
                    <a:pt x="348517" y="2059068"/>
                  </a:lnTo>
                  <a:lnTo>
                    <a:pt x="398306" y="2058693"/>
                  </a:lnTo>
                  <a:lnTo>
                    <a:pt x="448094" y="2058252"/>
                  </a:lnTo>
                  <a:lnTo>
                    <a:pt x="497882" y="2057734"/>
                  </a:lnTo>
                  <a:lnTo>
                    <a:pt x="547670" y="2057126"/>
                  </a:lnTo>
                  <a:lnTo>
                    <a:pt x="597459" y="2056411"/>
                  </a:lnTo>
                  <a:lnTo>
                    <a:pt x="647247" y="2055571"/>
                  </a:lnTo>
                  <a:lnTo>
                    <a:pt x="697035" y="2054585"/>
                  </a:lnTo>
                  <a:lnTo>
                    <a:pt x="746824" y="2053428"/>
                  </a:lnTo>
                  <a:lnTo>
                    <a:pt x="796612" y="2052069"/>
                  </a:lnTo>
                  <a:lnTo>
                    <a:pt x="846400" y="2050474"/>
                  </a:lnTo>
                  <a:lnTo>
                    <a:pt x="896188" y="2048602"/>
                  </a:lnTo>
                  <a:lnTo>
                    <a:pt x="945977" y="2046406"/>
                  </a:lnTo>
                  <a:lnTo>
                    <a:pt x="995765" y="2043831"/>
                  </a:lnTo>
                  <a:lnTo>
                    <a:pt x="1045553" y="2040813"/>
                  </a:lnTo>
                  <a:lnTo>
                    <a:pt x="1095341" y="2037277"/>
                  </a:lnTo>
                  <a:lnTo>
                    <a:pt x="1145130" y="2033136"/>
                  </a:lnTo>
                  <a:lnTo>
                    <a:pt x="1194918" y="2028290"/>
                  </a:lnTo>
                  <a:lnTo>
                    <a:pt x="1244706" y="2022624"/>
                  </a:lnTo>
                  <a:lnTo>
                    <a:pt x="1294495" y="2016004"/>
                  </a:lnTo>
                  <a:lnTo>
                    <a:pt x="1344283" y="2008278"/>
                  </a:lnTo>
                  <a:lnTo>
                    <a:pt x="1394071" y="1999272"/>
                  </a:lnTo>
                  <a:lnTo>
                    <a:pt x="1443859" y="1988789"/>
                  </a:lnTo>
                  <a:lnTo>
                    <a:pt x="1493648" y="1976607"/>
                  </a:lnTo>
                  <a:lnTo>
                    <a:pt x="1543436" y="1962477"/>
                  </a:lnTo>
                  <a:lnTo>
                    <a:pt x="1593224" y="1946125"/>
                  </a:lnTo>
                  <a:lnTo>
                    <a:pt x="1643012" y="1927250"/>
                  </a:lnTo>
                  <a:lnTo>
                    <a:pt x="1692801" y="1905526"/>
                  </a:lnTo>
                  <a:lnTo>
                    <a:pt x="1742589" y="1880610"/>
                  </a:lnTo>
                  <a:lnTo>
                    <a:pt x="1792377" y="1852143"/>
                  </a:lnTo>
                  <a:lnTo>
                    <a:pt x="1842166" y="1819765"/>
                  </a:lnTo>
                  <a:lnTo>
                    <a:pt x="1891954" y="1783126"/>
                  </a:lnTo>
                  <a:lnTo>
                    <a:pt x="1941742" y="1741901"/>
                  </a:lnTo>
                  <a:lnTo>
                    <a:pt x="1991530" y="1695817"/>
                  </a:lnTo>
                  <a:lnTo>
                    <a:pt x="2041319" y="1644671"/>
                  </a:lnTo>
                  <a:lnTo>
                    <a:pt x="2091107" y="1588362"/>
                  </a:lnTo>
                  <a:lnTo>
                    <a:pt x="2140895" y="1526913"/>
                  </a:lnTo>
                  <a:lnTo>
                    <a:pt x="2190683" y="1460497"/>
                  </a:lnTo>
                  <a:lnTo>
                    <a:pt x="2240472" y="1389456"/>
                  </a:lnTo>
                  <a:lnTo>
                    <a:pt x="2290260" y="1314307"/>
                  </a:lnTo>
                  <a:lnTo>
                    <a:pt x="2340048" y="1235744"/>
                  </a:lnTo>
                  <a:lnTo>
                    <a:pt x="2389837" y="1154614"/>
                  </a:lnTo>
                  <a:lnTo>
                    <a:pt x="2439625" y="1071891"/>
                  </a:lnTo>
                  <a:lnTo>
                    <a:pt x="2489413" y="988627"/>
                  </a:lnTo>
                  <a:lnTo>
                    <a:pt x="2539201" y="905904"/>
                  </a:lnTo>
                  <a:lnTo>
                    <a:pt x="2588990" y="824774"/>
                  </a:lnTo>
                  <a:lnTo>
                    <a:pt x="2638778" y="746211"/>
                  </a:lnTo>
                  <a:lnTo>
                    <a:pt x="2688566" y="671062"/>
                  </a:lnTo>
                  <a:lnTo>
                    <a:pt x="2738354" y="600021"/>
                  </a:lnTo>
                  <a:lnTo>
                    <a:pt x="2788143" y="533605"/>
                  </a:lnTo>
                  <a:lnTo>
                    <a:pt x="2837931" y="472156"/>
                  </a:lnTo>
                  <a:lnTo>
                    <a:pt x="2887719" y="415847"/>
                  </a:lnTo>
                  <a:lnTo>
                    <a:pt x="2937508" y="364701"/>
                  </a:lnTo>
                  <a:lnTo>
                    <a:pt x="2987296" y="318617"/>
                  </a:lnTo>
                  <a:lnTo>
                    <a:pt x="3037084" y="277393"/>
                  </a:lnTo>
                  <a:lnTo>
                    <a:pt x="3086872" y="240753"/>
                  </a:lnTo>
                  <a:lnTo>
                    <a:pt x="3136661" y="208375"/>
                  </a:lnTo>
                  <a:lnTo>
                    <a:pt x="3186449" y="179908"/>
                  </a:lnTo>
                  <a:lnTo>
                    <a:pt x="3236237" y="154992"/>
                  </a:lnTo>
                  <a:lnTo>
                    <a:pt x="3286025" y="133268"/>
                  </a:lnTo>
                  <a:lnTo>
                    <a:pt x="3335814" y="114393"/>
                  </a:lnTo>
                  <a:lnTo>
                    <a:pt x="3385602" y="98041"/>
                  </a:lnTo>
                  <a:lnTo>
                    <a:pt x="3435390" y="83911"/>
                  </a:lnTo>
                  <a:lnTo>
                    <a:pt x="3485179" y="71729"/>
                  </a:lnTo>
                  <a:lnTo>
                    <a:pt x="3534967" y="61246"/>
                  </a:lnTo>
                  <a:lnTo>
                    <a:pt x="3584755" y="52240"/>
                  </a:lnTo>
                  <a:lnTo>
                    <a:pt x="3634543" y="44514"/>
                  </a:lnTo>
                  <a:lnTo>
                    <a:pt x="3684332" y="37894"/>
                  </a:lnTo>
                  <a:lnTo>
                    <a:pt x="3734120" y="32228"/>
                  </a:lnTo>
                  <a:lnTo>
                    <a:pt x="3783908" y="27382"/>
                  </a:lnTo>
                  <a:lnTo>
                    <a:pt x="3833696" y="23241"/>
                  </a:lnTo>
                  <a:lnTo>
                    <a:pt x="3883485" y="19705"/>
                  </a:lnTo>
                  <a:lnTo>
                    <a:pt x="3933273" y="16687"/>
                  </a:lnTo>
                  <a:lnTo>
                    <a:pt x="3983061" y="14112"/>
                  </a:lnTo>
                  <a:lnTo>
                    <a:pt x="4032850" y="11916"/>
                  </a:lnTo>
                  <a:lnTo>
                    <a:pt x="4082638" y="10044"/>
                  </a:lnTo>
                  <a:lnTo>
                    <a:pt x="4132426" y="8449"/>
                  </a:lnTo>
                  <a:lnTo>
                    <a:pt x="4182214" y="7090"/>
                  </a:lnTo>
                  <a:lnTo>
                    <a:pt x="4232003" y="5933"/>
                  </a:lnTo>
                  <a:lnTo>
                    <a:pt x="4281791" y="4947"/>
                  </a:lnTo>
                  <a:lnTo>
                    <a:pt x="4331579" y="4107"/>
                  </a:lnTo>
                  <a:lnTo>
                    <a:pt x="4381367" y="3392"/>
                  </a:lnTo>
                  <a:lnTo>
                    <a:pt x="4431156" y="2784"/>
                  </a:lnTo>
                  <a:lnTo>
                    <a:pt x="4480944" y="2266"/>
                  </a:lnTo>
                  <a:lnTo>
                    <a:pt x="4530732" y="1825"/>
                  </a:lnTo>
                  <a:lnTo>
                    <a:pt x="4580521" y="1450"/>
                  </a:lnTo>
                  <a:lnTo>
                    <a:pt x="4630309" y="1131"/>
                  </a:lnTo>
                  <a:lnTo>
                    <a:pt x="4680097" y="859"/>
                  </a:lnTo>
                  <a:lnTo>
                    <a:pt x="4729885" y="627"/>
                  </a:lnTo>
                  <a:lnTo>
                    <a:pt x="4779674" y="431"/>
                  </a:lnTo>
                  <a:lnTo>
                    <a:pt x="4829462" y="263"/>
                  </a:lnTo>
                  <a:lnTo>
                    <a:pt x="4879250" y="121"/>
                  </a:lnTo>
                  <a:lnTo>
                    <a:pt x="4929038" y="0"/>
                  </a:lnTo>
                </a:path>
              </a:pathLst>
            </a:custGeom>
            <a:ln w="40651" cap="flat">
              <a:solidFill>
                <a:srgbClr val="D3D3D3">
                  <a:alpha val="100000"/>
                </a:srgbClr>
              </a:solidFill>
              <a:prstDash val="solid"/>
              <a:round/>
            </a:ln>
          </p:spPr>
          <p:txBody>
            <a:bodyPr/>
            <a:lstStyle/>
            <a:p>
              <a:endParaRPr/>
            </a:p>
          </p:txBody>
        </p:sp>
        <p:sp>
          <p:nvSpPr>
            <p:cNvPr id="38" name="pt38"/>
            <p:cNvSpPr/>
            <p:nvPr/>
          </p:nvSpPr>
          <p:spPr>
            <a:xfrm>
              <a:off x="2334404" y="819265"/>
              <a:ext cx="171607" cy="171607"/>
            </a:xfrm>
            <a:prstGeom prst="ellipse">
              <a:avLst/>
            </a:prstGeom>
            <a:solidFill>
              <a:srgbClr val="90AD1C">
                <a:alpha val="100000"/>
              </a:srgbClr>
            </a:solidFill>
            <a:ln w="9000" cap="rnd">
              <a:solidFill>
                <a:srgbClr val="90AD1C">
                  <a:alpha val="100000"/>
                </a:srgbClr>
              </a:solidFill>
              <a:prstDash val="solid"/>
              <a:round/>
            </a:ln>
          </p:spPr>
          <p:txBody>
            <a:bodyPr/>
            <a:lstStyle/>
            <a:p>
              <a:endParaRPr/>
            </a:p>
          </p:txBody>
        </p:sp>
        <p:sp>
          <p:nvSpPr>
            <p:cNvPr id="39" name="pt39"/>
            <p:cNvSpPr/>
            <p:nvPr/>
          </p:nvSpPr>
          <p:spPr>
            <a:xfrm>
              <a:off x="2334404" y="1077002"/>
              <a:ext cx="171607" cy="171607"/>
            </a:xfrm>
            <a:prstGeom prst="ellipse">
              <a:avLst/>
            </a:prstGeom>
            <a:solidFill>
              <a:srgbClr val="F8A19F">
                <a:alpha val="100000"/>
              </a:srgbClr>
            </a:solidFill>
            <a:ln w="9000" cap="rnd">
              <a:solidFill>
                <a:srgbClr val="F8A19F">
                  <a:alpha val="100000"/>
                </a:srgbClr>
              </a:solidFill>
              <a:prstDash val="solid"/>
              <a:round/>
            </a:ln>
          </p:spPr>
          <p:txBody>
            <a:bodyPr/>
            <a:lstStyle/>
            <a:p>
              <a:endParaRPr/>
            </a:p>
          </p:txBody>
        </p:sp>
        <p:sp>
          <p:nvSpPr>
            <p:cNvPr id="40" name="pt40"/>
            <p:cNvSpPr/>
            <p:nvPr/>
          </p:nvSpPr>
          <p:spPr>
            <a:xfrm>
              <a:off x="2334404" y="133474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a:endParaRPr/>
            </a:p>
          </p:txBody>
        </p:sp>
        <p:sp>
          <p:nvSpPr>
            <p:cNvPr id="41" name="pt41"/>
            <p:cNvSpPr/>
            <p:nvPr/>
          </p:nvSpPr>
          <p:spPr>
            <a:xfrm>
              <a:off x="2334404" y="1592478"/>
              <a:ext cx="171607" cy="171607"/>
            </a:xfrm>
            <a:prstGeom prst="ellipse">
              <a:avLst/>
            </a:prstGeom>
            <a:solidFill>
              <a:srgbClr val="FEAF16">
                <a:alpha val="100000"/>
              </a:srgbClr>
            </a:solidFill>
            <a:ln w="9000" cap="rnd">
              <a:solidFill>
                <a:srgbClr val="FEAF16">
                  <a:alpha val="100000"/>
                </a:srgbClr>
              </a:solidFill>
              <a:prstDash val="solid"/>
              <a:round/>
            </a:ln>
          </p:spPr>
          <p:txBody>
            <a:bodyPr/>
            <a:lstStyle/>
            <a:p>
              <a:endParaRPr/>
            </a:p>
          </p:txBody>
        </p:sp>
        <p:sp>
          <p:nvSpPr>
            <p:cNvPr id="42" name="pt42"/>
            <p:cNvSpPr/>
            <p:nvPr/>
          </p:nvSpPr>
          <p:spPr>
            <a:xfrm>
              <a:off x="2334404" y="185021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a:endParaRPr/>
            </a:p>
          </p:txBody>
        </p:sp>
        <p:sp>
          <p:nvSpPr>
            <p:cNvPr id="43" name="pt43"/>
            <p:cNvSpPr/>
            <p:nvPr/>
          </p:nvSpPr>
          <p:spPr>
            <a:xfrm>
              <a:off x="2334404" y="2107953"/>
              <a:ext cx="171607" cy="171607"/>
            </a:xfrm>
            <a:prstGeom prst="ellipse">
              <a:avLst/>
            </a:prstGeom>
            <a:solidFill>
              <a:srgbClr val="3283FE">
                <a:alpha val="100000"/>
              </a:srgbClr>
            </a:solidFill>
            <a:ln w="9000" cap="rnd">
              <a:solidFill>
                <a:srgbClr val="3283FE">
                  <a:alpha val="100000"/>
                </a:srgbClr>
              </a:solidFill>
              <a:prstDash val="solid"/>
              <a:round/>
            </a:ln>
          </p:spPr>
          <p:txBody>
            <a:bodyPr/>
            <a:lstStyle/>
            <a:p>
              <a:endParaRPr/>
            </a:p>
          </p:txBody>
        </p:sp>
        <p:sp>
          <p:nvSpPr>
            <p:cNvPr id="44" name="pt44"/>
            <p:cNvSpPr/>
            <p:nvPr/>
          </p:nvSpPr>
          <p:spPr>
            <a:xfrm>
              <a:off x="2334404" y="2365691"/>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a:endParaRPr/>
            </a:p>
          </p:txBody>
        </p:sp>
        <p:sp>
          <p:nvSpPr>
            <p:cNvPr id="45" name="pt45"/>
            <p:cNvSpPr/>
            <p:nvPr/>
          </p:nvSpPr>
          <p:spPr>
            <a:xfrm>
              <a:off x="2334404" y="2623429"/>
              <a:ext cx="171607" cy="171607"/>
            </a:xfrm>
            <a:prstGeom prst="ellipse">
              <a:avLst/>
            </a:prstGeom>
            <a:solidFill>
              <a:srgbClr val="325A9B">
                <a:alpha val="100000"/>
              </a:srgbClr>
            </a:solidFill>
            <a:ln w="9000" cap="rnd">
              <a:solidFill>
                <a:srgbClr val="325A9B">
                  <a:alpha val="100000"/>
                </a:srgbClr>
              </a:solidFill>
              <a:prstDash val="solid"/>
              <a:round/>
            </a:ln>
          </p:spPr>
          <p:txBody>
            <a:bodyPr/>
            <a:lstStyle/>
            <a:p>
              <a:endParaRPr/>
            </a:p>
          </p:txBody>
        </p:sp>
        <p:sp>
          <p:nvSpPr>
            <p:cNvPr id="46" name="pt46"/>
            <p:cNvSpPr/>
            <p:nvPr/>
          </p:nvSpPr>
          <p:spPr>
            <a:xfrm>
              <a:off x="2334404" y="2881167"/>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a:endParaRPr/>
            </a:p>
          </p:txBody>
        </p:sp>
        <p:sp>
          <p:nvSpPr>
            <p:cNvPr id="47" name="pt47"/>
            <p:cNvSpPr/>
            <p:nvPr/>
          </p:nvSpPr>
          <p:spPr>
            <a:xfrm>
              <a:off x="2334404" y="3138904"/>
              <a:ext cx="171607" cy="171607"/>
            </a:xfrm>
            <a:prstGeom prst="ellipse">
              <a:avLst/>
            </a:prstGeom>
            <a:solidFill>
              <a:srgbClr val="AA0DFE">
                <a:alpha val="100000"/>
              </a:srgbClr>
            </a:solidFill>
            <a:ln w="9000" cap="rnd">
              <a:solidFill>
                <a:srgbClr val="AA0DFE">
                  <a:alpha val="100000"/>
                </a:srgbClr>
              </a:solidFill>
              <a:prstDash val="solid"/>
              <a:round/>
            </a:ln>
          </p:spPr>
          <p:txBody>
            <a:bodyPr/>
            <a:lstStyle/>
            <a:p>
              <a:endParaRPr/>
            </a:p>
          </p:txBody>
        </p:sp>
        <p:sp>
          <p:nvSpPr>
            <p:cNvPr id="48" name="pt48"/>
            <p:cNvSpPr/>
            <p:nvPr/>
          </p:nvSpPr>
          <p:spPr>
            <a:xfrm>
              <a:off x="2334404" y="3396642"/>
              <a:ext cx="171607" cy="171607"/>
            </a:xfrm>
            <a:prstGeom prst="ellipse">
              <a:avLst/>
            </a:prstGeom>
            <a:solidFill>
              <a:srgbClr val="85660D">
                <a:alpha val="100000"/>
              </a:srgbClr>
            </a:solidFill>
            <a:ln w="9000" cap="rnd">
              <a:solidFill>
                <a:srgbClr val="85660D">
                  <a:alpha val="100000"/>
                </a:srgbClr>
              </a:solidFill>
              <a:prstDash val="solid"/>
              <a:round/>
            </a:ln>
          </p:spPr>
          <p:txBody>
            <a:bodyPr/>
            <a:lstStyle/>
            <a:p>
              <a:endParaRPr/>
            </a:p>
          </p:txBody>
        </p:sp>
        <p:sp>
          <p:nvSpPr>
            <p:cNvPr id="49" name="pt49"/>
            <p:cNvSpPr/>
            <p:nvPr/>
          </p:nvSpPr>
          <p:spPr>
            <a:xfrm>
              <a:off x="2334404" y="3654380"/>
              <a:ext cx="171607" cy="171607"/>
            </a:xfrm>
            <a:prstGeom prst="ellipse">
              <a:avLst/>
            </a:prstGeom>
            <a:solidFill>
              <a:srgbClr val="F6222E">
                <a:alpha val="100000"/>
              </a:srgbClr>
            </a:solidFill>
            <a:ln w="9000" cap="rnd">
              <a:solidFill>
                <a:srgbClr val="F6222E">
                  <a:alpha val="100000"/>
                </a:srgbClr>
              </a:solidFill>
              <a:prstDash val="solid"/>
              <a:round/>
            </a:ln>
          </p:spPr>
          <p:txBody>
            <a:bodyPr/>
            <a:lstStyle/>
            <a:p>
              <a:endParaRPr/>
            </a:p>
          </p:txBody>
        </p:sp>
        <p:sp>
          <p:nvSpPr>
            <p:cNvPr id="50" name="pt50"/>
            <p:cNvSpPr/>
            <p:nvPr/>
          </p:nvSpPr>
          <p:spPr>
            <a:xfrm>
              <a:off x="2334404" y="3912118"/>
              <a:ext cx="171607" cy="171607"/>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51" name="pt51"/>
            <p:cNvSpPr/>
            <p:nvPr/>
          </p:nvSpPr>
          <p:spPr>
            <a:xfrm>
              <a:off x="2334404" y="4169855"/>
              <a:ext cx="171607" cy="171607"/>
            </a:xfrm>
            <a:prstGeom prst="ellipse">
              <a:avLst/>
            </a:prstGeom>
            <a:solidFill>
              <a:srgbClr val="C4451C">
                <a:alpha val="100000"/>
              </a:srgbClr>
            </a:solidFill>
            <a:ln w="9000" cap="rnd">
              <a:solidFill>
                <a:srgbClr val="C4451C">
                  <a:alpha val="100000"/>
                </a:srgbClr>
              </a:solidFill>
              <a:prstDash val="solid"/>
              <a:round/>
            </a:ln>
          </p:spPr>
          <p:txBody>
            <a:bodyPr/>
            <a:lstStyle/>
            <a:p>
              <a:endParaRPr/>
            </a:p>
          </p:txBody>
        </p:sp>
        <p:sp>
          <p:nvSpPr>
            <p:cNvPr id="52" name="pt52"/>
            <p:cNvSpPr/>
            <p:nvPr/>
          </p:nvSpPr>
          <p:spPr>
            <a:xfrm>
              <a:off x="2334404" y="442759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a:endParaRPr/>
            </a:p>
          </p:txBody>
        </p:sp>
        <p:sp>
          <p:nvSpPr>
            <p:cNvPr id="53" name="pt53"/>
            <p:cNvSpPr/>
            <p:nvPr/>
          </p:nvSpPr>
          <p:spPr>
            <a:xfrm>
              <a:off x="2334404" y="4685331"/>
              <a:ext cx="171607" cy="171607"/>
            </a:xfrm>
            <a:prstGeom prst="ellipse">
              <a:avLst/>
            </a:prstGeom>
            <a:solidFill>
              <a:srgbClr val="782AB6">
                <a:alpha val="100000"/>
              </a:srgbClr>
            </a:solidFill>
            <a:ln w="9000" cap="rnd">
              <a:solidFill>
                <a:srgbClr val="782AB6">
                  <a:alpha val="100000"/>
                </a:srgbClr>
              </a:solidFill>
              <a:prstDash val="solid"/>
              <a:round/>
            </a:ln>
          </p:spPr>
          <p:txBody>
            <a:bodyPr/>
            <a:lstStyle/>
            <a:p>
              <a:endParaRPr/>
            </a:p>
          </p:txBody>
        </p:sp>
        <p:sp>
          <p:nvSpPr>
            <p:cNvPr id="54" name="pt54"/>
            <p:cNvSpPr/>
            <p:nvPr/>
          </p:nvSpPr>
          <p:spPr>
            <a:xfrm>
              <a:off x="2334404" y="4943069"/>
              <a:ext cx="171607" cy="171607"/>
            </a:xfrm>
            <a:prstGeom prst="ellipse">
              <a:avLst/>
            </a:prstGeom>
            <a:solidFill>
              <a:srgbClr val="3B00FB">
                <a:alpha val="100000"/>
              </a:srgbClr>
            </a:solidFill>
            <a:ln w="9000" cap="rnd">
              <a:solidFill>
                <a:srgbClr val="3B00FB">
                  <a:alpha val="100000"/>
                </a:srgbClr>
              </a:solidFill>
              <a:prstDash val="solid"/>
              <a:round/>
            </a:ln>
          </p:spPr>
          <p:txBody>
            <a:bodyPr/>
            <a:lstStyle/>
            <a:p>
              <a:endParaRPr/>
            </a:p>
          </p:txBody>
        </p:sp>
        <p:sp>
          <p:nvSpPr>
            <p:cNvPr id="55" name="pt55"/>
            <p:cNvSpPr/>
            <p:nvPr/>
          </p:nvSpPr>
          <p:spPr>
            <a:xfrm>
              <a:off x="2334404" y="5200806"/>
              <a:ext cx="171607" cy="171607"/>
            </a:xfrm>
            <a:prstGeom prst="ellipse">
              <a:avLst/>
            </a:prstGeom>
            <a:solidFill>
              <a:srgbClr val="00CC99">
                <a:alpha val="100000"/>
              </a:srgbClr>
            </a:solidFill>
            <a:ln w="9000" cap="rnd">
              <a:solidFill>
                <a:srgbClr val="00CC99">
                  <a:alpha val="100000"/>
                </a:srgbClr>
              </a:solidFill>
              <a:prstDash val="solid"/>
              <a:round/>
            </a:ln>
          </p:spPr>
          <p:txBody>
            <a:bodyPr/>
            <a:lstStyle/>
            <a:p>
              <a:endParaRPr/>
            </a:p>
          </p:txBody>
        </p:sp>
        <p:sp>
          <p:nvSpPr>
            <p:cNvPr id="56" name="pt56"/>
            <p:cNvSpPr/>
            <p:nvPr/>
          </p:nvSpPr>
          <p:spPr>
            <a:xfrm>
              <a:off x="2334404" y="5458544"/>
              <a:ext cx="171607" cy="171607"/>
            </a:xfrm>
            <a:prstGeom prst="ellipse">
              <a:avLst/>
            </a:prstGeom>
            <a:solidFill>
              <a:srgbClr val="FE00FA">
                <a:alpha val="100000"/>
              </a:srgbClr>
            </a:solidFill>
            <a:ln w="9000" cap="rnd">
              <a:solidFill>
                <a:srgbClr val="FE00FA">
                  <a:alpha val="100000"/>
                </a:srgbClr>
              </a:solidFill>
              <a:prstDash val="solid"/>
              <a:round/>
            </a:ln>
          </p:spPr>
          <p:txBody>
            <a:bodyPr/>
            <a:lstStyle/>
            <a:p>
              <a:endParaRPr/>
            </a:p>
          </p:txBody>
        </p:sp>
        <p:sp>
          <p:nvSpPr>
            <p:cNvPr id="57" name="pt57"/>
            <p:cNvSpPr/>
            <p:nvPr/>
          </p:nvSpPr>
          <p:spPr>
            <a:xfrm>
              <a:off x="2334404" y="5716282"/>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a:endParaRPr/>
            </a:p>
          </p:txBody>
        </p:sp>
        <p:sp>
          <p:nvSpPr>
            <p:cNvPr id="58" name="pt58"/>
            <p:cNvSpPr/>
            <p:nvPr/>
          </p:nvSpPr>
          <p:spPr>
            <a:xfrm>
              <a:off x="7263443" y="819265"/>
              <a:ext cx="171607" cy="171607"/>
            </a:xfrm>
            <a:prstGeom prst="ellipse">
              <a:avLst/>
            </a:prstGeom>
            <a:solidFill>
              <a:srgbClr val="F8A19F">
                <a:alpha val="100000"/>
              </a:srgbClr>
            </a:solidFill>
            <a:ln w="9000" cap="rnd">
              <a:solidFill>
                <a:srgbClr val="F8A19F">
                  <a:alpha val="100000"/>
                </a:srgbClr>
              </a:solidFill>
              <a:prstDash val="solid"/>
              <a:round/>
            </a:ln>
          </p:spPr>
          <p:txBody>
            <a:bodyPr/>
            <a:lstStyle/>
            <a:p>
              <a:endParaRPr/>
            </a:p>
          </p:txBody>
        </p:sp>
        <p:sp>
          <p:nvSpPr>
            <p:cNvPr id="59" name="pt59"/>
            <p:cNvSpPr/>
            <p:nvPr/>
          </p:nvSpPr>
          <p:spPr>
            <a:xfrm>
              <a:off x="7263443" y="1077002"/>
              <a:ext cx="171607" cy="171607"/>
            </a:xfrm>
            <a:prstGeom prst="ellipse">
              <a:avLst/>
            </a:prstGeom>
            <a:solidFill>
              <a:srgbClr val="90AD1C">
                <a:alpha val="100000"/>
              </a:srgbClr>
            </a:solidFill>
            <a:ln w="9000" cap="rnd">
              <a:solidFill>
                <a:srgbClr val="90AD1C">
                  <a:alpha val="100000"/>
                </a:srgbClr>
              </a:solidFill>
              <a:prstDash val="solid"/>
              <a:round/>
            </a:ln>
          </p:spPr>
          <p:txBody>
            <a:bodyPr/>
            <a:lstStyle/>
            <a:p>
              <a:endParaRPr/>
            </a:p>
          </p:txBody>
        </p:sp>
        <p:sp>
          <p:nvSpPr>
            <p:cNvPr id="60" name="pt60"/>
            <p:cNvSpPr/>
            <p:nvPr/>
          </p:nvSpPr>
          <p:spPr>
            <a:xfrm>
              <a:off x="7263443" y="1334740"/>
              <a:ext cx="171607" cy="171607"/>
            </a:xfrm>
            <a:prstGeom prst="ellipse">
              <a:avLst/>
            </a:prstGeom>
            <a:solidFill>
              <a:srgbClr val="FEAF16">
                <a:alpha val="100000"/>
              </a:srgbClr>
            </a:solidFill>
            <a:ln w="9000" cap="rnd">
              <a:solidFill>
                <a:srgbClr val="FEAF16">
                  <a:alpha val="100000"/>
                </a:srgbClr>
              </a:solidFill>
              <a:prstDash val="solid"/>
              <a:round/>
            </a:ln>
          </p:spPr>
          <p:txBody>
            <a:bodyPr/>
            <a:lstStyle/>
            <a:p>
              <a:endParaRPr/>
            </a:p>
          </p:txBody>
        </p:sp>
        <p:sp>
          <p:nvSpPr>
            <p:cNvPr id="61" name="pt61"/>
            <p:cNvSpPr/>
            <p:nvPr/>
          </p:nvSpPr>
          <p:spPr>
            <a:xfrm>
              <a:off x="7263443" y="1592478"/>
              <a:ext cx="171607" cy="171607"/>
            </a:xfrm>
            <a:prstGeom prst="ellipse">
              <a:avLst/>
            </a:prstGeom>
            <a:solidFill>
              <a:srgbClr val="3283FE">
                <a:alpha val="100000"/>
              </a:srgbClr>
            </a:solidFill>
            <a:ln w="9000" cap="rnd">
              <a:solidFill>
                <a:srgbClr val="3283FE">
                  <a:alpha val="100000"/>
                </a:srgbClr>
              </a:solidFill>
              <a:prstDash val="solid"/>
              <a:round/>
            </a:ln>
          </p:spPr>
          <p:txBody>
            <a:bodyPr/>
            <a:lstStyle/>
            <a:p>
              <a:endParaRPr/>
            </a:p>
          </p:txBody>
        </p:sp>
        <p:sp>
          <p:nvSpPr>
            <p:cNvPr id="62" name="pt62"/>
            <p:cNvSpPr/>
            <p:nvPr/>
          </p:nvSpPr>
          <p:spPr>
            <a:xfrm>
              <a:off x="7263443" y="1850216"/>
              <a:ext cx="171607" cy="171607"/>
            </a:xfrm>
            <a:prstGeom prst="ellipse">
              <a:avLst/>
            </a:prstGeom>
            <a:solidFill>
              <a:srgbClr val="1C8356">
                <a:alpha val="100000"/>
              </a:srgbClr>
            </a:solidFill>
            <a:ln w="9000" cap="rnd">
              <a:solidFill>
                <a:srgbClr val="1C8356">
                  <a:alpha val="100000"/>
                </a:srgbClr>
              </a:solidFill>
              <a:prstDash val="solid"/>
              <a:round/>
            </a:ln>
          </p:spPr>
          <p:txBody>
            <a:bodyPr/>
            <a:lstStyle/>
            <a:p>
              <a:endParaRPr/>
            </a:p>
          </p:txBody>
        </p:sp>
        <p:sp>
          <p:nvSpPr>
            <p:cNvPr id="63" name="pt63"/>
            <p:cNvSpPr/>
            <p:nvPr/>
          </p:nvSpPr>
          <p:spPr>
            <a:xfrm>
              <a:off x="7263443" y="210795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a:endParaRPr/>
            </a:p>
          </p:txBody>
        </p:sp>
        <p:sp>
          <p:nvSpPr>
            <p:cNvPr id="64" name="pt64"/>
            <p:cNvSpPr/>
            <p:nvPr/>
          </p:nvSpPr>
          <p:spPr>
            <a:xfrm>
              <a:off x="7263443" y="2365691"/>
              <a:ext cx="171607" cy="171607"/>
            </a:xfrm>
            <a:prstGeom prst="ellipse">
              <a:avLst/>
            </a:prstGeom>
            <a:solidFill>
              <a:srgbClr val="B10DA1">
                <a:alpha val="100000"/>
              </a:srgbClr>
            </a:solidFill>
            <a:ln w="9000" cap="rnd">
              <a:solidFill>
                <a:srgbClr val="B10DA1">
                  <a:alpha val="100000"/>
                </a:srgbClr>
              </a:solidFill>
              <a:prstDash val="solid"/>
              <a:round/>
            </a:ln>
          </p:spPr>
          <p:txBody>
            <a:bodyPr/>
            <a:lstStyle/>
            <a:p>
              <a:endParaRPr/>
            </a:p>
          </p:txBody>
        </p:sp>
        <p:sp>
          <p:nvSpPr>
            <p:cNvPr id="65" name="pt65"/>
            <p:cNvSpPr/>
            <p:nvPr/>
          </p:nvSpPr>
          <p:spPr>
            <a:xfrm>
              <a:off x="7263443" y="2623429"/>
              <a:ext cx="171607" cy="171607"/>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66" name="pt66"/>
            <p:cNvSpPr/>
            <p:nvPr/>
          </p:nvSpPr>
          <p:spPr>
            <a:xfrm>
              <a:off x="7263443" y="2881167"/>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a:endParaRPr/>
            </a:p>
          </p:txBody>
        </p:sp>
        <p:sp>
          <p:nvSpPr>
            <p:cNvPr id="67" name="pt67"/>
            <p:cNvSpPr/>
            <p:nvPr/>
          </p:nvSpPr>
          <p:spPr>
            <a:xfrm>
              <a:off x="7263443" y="3138904"/>
              <a:ext cx="171607" cy="171607"/>
            </a:xfrm>
            <a:prstGeom prst="ellipse">
              <a:avLst/>
            </a:prstGeom>
            <a:solidFill>
              <a:srgbClr val="325A9B">
                <a:alpha val="100000"/>
              </a:srgbClr>
            </a:solidFill>
            <a:ln w="9000" cap="rnd">
              <a:solidFill>
                <a:srgbClr val="325A9B">
                  <a:alpha val="100000"/>
                </a:srgbClr>
              </a:solidFill>
              <a:prstDash val="solid"/>
              <a:round/>
            </a:ln>
          </p:spPr>
          <p:txBody>
            <a:bodyPr/>
            <a:lstStyle/>
            <a:p>
              <a:endParaRPr/>
            </a:p>
          </p:txBody>
        </p:sp>
        <p:sp>
          <p:nvSpPr>
            <p:cNvPr id="68" name="pt68"/>
            <p:cNvSpPr/>
            <p:nvPr/>
          </p:nvSpPr>
          <p:spPr>
            <a:xfrm>
              <a:off x="7263443" y="3396642"/>
              <a:ext cx="171607" cy="171607"/>
            </a:xfrm>
            <a:prstGeom prst="ellipse">
              <a:avLst/>
            </a:prstGeom>
            <a:solidFill>
              <a:srgbClr val="C4451C">
                <a:alpha val="100000"/>
              </a:srgbClr>
            </a:solidFill>
            <a:ln w="9000" cap="rnd">
              <a:solidFill>
                <a:srgbClr val="C4451C">
                  <a:alpha val="100000"/>
                </a:srgbClr>
              </a:solidFill>
              <a:prstDash val="solid"/>
              <a:round/>
            </a:ln>
          </p:spPr>
          <p:txBody>
            <a:bodyPr/>
            <a:lstStyle/>
            <a:p>
              <a:endParaRPr/>
            </a:p>
          </p:txBody>
        </p:sp>
        <p:sp>
          <p:nvSpPr>
            <p:cNvPr id="69" name="pt69"/>
            <p:cNvSpPr/>
            <p:nvPr/>
          </p:nvSpPr>
          <p:spPr>
            <a:xfrm>
              <a:off x="7263443" y="3654380"/>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a:endParaRPr/>
            </a:p>
          </p:txBody>
        </p:sp>
        <p:sp>
          <p:nvSpPr>
            <p:cNvPr id="70" name="pt70"/>
            <p:cNvSpPr/>
            <p:nvPr/>
          </p:nvSpPr>
          <p:spPr>
            <a:xfrm>
              <a:off x="7263443" y="3912118"/>
              <a:ext cx="171607" cy="171607"/>
            </a:xfrm>
            <a:prstGeom prst="ellipse">
              <a:avLst/>
            </a:prstGeom>
            <a:solidFill>
              <a:srgbClr val="782AB6">
                <a:alpha val="100000"/>
              </a:srgbClr>
            </a:solidFill>
            <a:ln w="9000" cap="rnd">
              <a:solidFill>
                <a:srgbClr val="782AB6">
                  <a:alpha val="100000"/>
                </a:srgbClr>
              </a:solidFill>
              <a:prstDash val="solid"/>
              <a:round/>
            </a:ln>
          </p:spPr>
          <p:txBody>
            <a:bodyPr/>
            <a:lstStyle/>
            <a:p>
              <a:endParaRPr/>
            </a:p>
          </p:txBody>
        </p:sp>
        <p:sp>
          <p:nvSpPr>
            <p:cNvPr id="71" name="pt71"/>
            <p:cNvSpPr/>
            <p:nvPr/>
          </p:nvSpPr>
          <p:spPr>
            <a:xfrm>
              <a:off x="7263443" y="4169855"/>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a:endParaRPr/>
            </a:p>
          </p:txBody>
        </p:sp>
        <p:sp>
          <p:nvSpPr>
            <p:cNvPr id="72" name="pt72"/>
            <p:cNvSpPr/>
            <p:nvPr/>
          </p:nvSpPr>
          <p:spPr>
            <a:xfrm>
              <a:off x="7263443" y="4427593"/>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a:endParaRPr/>
            </a:p>
          </p:txBody>
        </p:sp>
        <p:sp>
          <p:nvSpPr>
            <p:cNvPr id="73" name="pt73"/>
            <p:cNvSpPr/>
            <p:nvPr/>
          </p:nvSpPr>
          <p:spPr>
            <a:xfrm>
              <a:off x="7263443" y="4685331"/>
              <a:ext cx="171607" cy="171607"/>
            </a:xfrm>
            <a:prstGeom prst="ellipse">
              <a:avLst/>
            </a:prstGeom>
            <a:solidFill>
              <a:srgbClr val="2ED9FF">
                <a:alpha val="100000"/>
              </a:srgbClr>
            </a:solidFill>
            <a:ln w="9000" cap="rnd">
              <a:solidFill>
                <a:srgbClr val="2ED9FF">
                  <a:alpha val="100000"/>
                </a:srgbClr>
              </a:solidFill>
              <a:prstDash val="solid"/>
              <a:round/>
            </a:ln>
          </p:spPr>
          <p:txBody>
            <a:bodyPr/>
            <a:lstStyle/>
            <a:p>
              <a:endParaRPr/>
            </a:p>
          </p:txBody>
        </p:sp>
        <p:sp>
          <p:nvSpPr>
            <p:cNvPr id="74" name="pt74"/>
            <p:cNvSpPr/>
            <p:nvPr/>
          </p:nvSpPr>
          <p:spPr>
            <a:xfrm>
              <a:off x="7263443" y="4943069"/>
              <a:ext cx="171607" cy="171607"/>
            </a:xfrm>
            <a:prstGeom prst="ellipse">
              <a:avLst/>
            </a:prstGeom>
            <a:solidFill>
              <a:srgbClr val="00CC99">
                <a:alpha val="100000"/>
              </a:srgbClr>
            </a:solidFill>
            <a:ln w="9000" cap="rnd">
              <a:solidFill>
                <a:srgbClr val="00CC99">
                  <a:alpha val="100000"/>
                </a:srgbClr>
              </a:solidFill>
              <a:prstDash val="solid"/>
              <a:round/>
            </a:ln>
          </p:spPr>
          <p:txBody>
            <a:bodyPr/>
            <a:lstStyle/>
            <a:p>
              <a:endParaRPr/>
            </a:p>
          </p:txBody>
        </p:sp>
        <p:sp>
          <p:nvSpPr>
            <p:cNvPr id="75" name="pt75"/>
            <p:cNvSpPr/>
            <p:nvPr/>
          </p:nvSpPr>
          <p:spPr>
            <a:xfrm>
              <a:off x="7263443" y="5200806"/>
              <a:ext cx="171607" cy="171607"/>
            </a:xfrm>
            <a:prstGeom prst="ellipse">
              <a:avLst/>
            </a:prstGeom>
            <a:solidFill>
              <a:srgbClr val="D3D3D3">
                <a:alpha val="100000"/>
              </a:srgbClr>
            </a:solidFill>
            <a:ln w="9000" cap="rnd">
              <a:solidFill>
                <a:srgbClr val="D3D3D3">
                  <a:alpha val="100000"/>
                </a:srgbClr>
              </a:solidFill>
              <a:prstDash val="solid"/>
              <a:round/>
            </a:ln>
          </p:spPr>
          <p:txBody>
            <a:bodyPr/>
            <a:lstStyle/>
            <a:p>
              <a:endParaRPr/>
            </a:p>
          </p:txBody>
        </p:sp>
        <p:sp>
          <p:nvSpPr>
            <p:cNvPr id="76" name="pt76"/>
            <p:cNvSpPr/>
            <p:nvPr/>
          </p:nvSpPr>
          <p:spPr>
            <a:xfrm>
              <a:off x="7263443" y="5458544"/>
              <a:ext cx="171607" cy="171607"/>
            </a:xfrm>
            <a:prstGeom prst="ellipse">
              <a:avLst/>
            </a:prstGeom>
            <a:solidFill>
              <a:srgbClr val="B00068">
                <a:alpha val="100000"/>
              </a:srgbClr>
            </a:solidFill>
            <a:ln w="9000" cap="rnd">
              <a:solidFill>
                <a:srgbClr val="B00068">
                  <a:alpha val="100000"/>
                </a:srgbClr>
              </a:solidFill>
              <a:prstDash val="solid"/>
              <a:round/>
            </a:ln>
          </p:spPr>
          <p:txBody>
            <a:bodyPr/>
            <a:lstStyle/>
            <a:p>
              <a:endParaRPr/>
            </a:p>
          </p:txBody>
        </p:sp>
        <p:sp>
          <p:nvSpPr>
            <p:cNvPr id="77" name="pt77"/>
            <p:cNvSpPr/>
            <p:nvPr/>
          </p:nvSpPr>
          <p:spPr>
            <a:xfrm>
              <a:off x="7263443" y="5716282"/>
              <a:ext cx="171607" cy="171607"/>
            </a:xfrm>
            <a:prstGeom prst="ellipse">
              <a:avLst/>
            </a:prstGeom>
            <a:solidFill>
              <a:srgbClr val="AA0DFE">
                <a:alpha val="100000"/>
              </a:srgbClr>
            </a:solidFill>
            <a:ln w="9000" cap="rnd">
              <a:solidFill>
                <a:srgbClr val="AA0DFE">
                  <a:alpha val="100000"/>
                </a:srgbClr>
              </a:solidFill>
              <a:prstDash val="solid"/>
              <a:round/>
            </a:ln>
          </p:spPr>
          <p:txBody>
            <a:bodyPr/>
            <a:lstStyle/>
            <a:p>
              <a:endParaRPr/>
            </a:p>
          </p:txBody>
        </p:sp>
        <p:sp>
          <p:nvSpPr>
            <p:cNvPr id="78" name="tx78"/>
            <p:cNvSpPr/>
            <p:nvPr/>
          </p:nvSpPr>
          <p:spPr>
            <a:xfrm>
              <a:off x="1080884" y="821153"/>
              <a:ext cx="1092872"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India (2,711,000)</a:t>
              </a:r>
            </a:p>
          </p:txBody>
        </p:sp>
        <p:sp>
          <p:nvSpPr>
            <p:cNvPr id="79" name="tx79"/>
            <p:cNvSpPr/>
            <p:nvPr/>
          </p:nvSpPr>
          <p:spPr>
            <a:xfrm>
              <a:off x="936414" y="1078891"/>
              <a:ext cx="1237341"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Nigeria (2,247,000)</a:t>
              </a:r>
            </a:p>
          </p:txBody>
        </p:sp>
        <p:sp>
          <p:nvSpPr>
            <p:cNvPr id="80" name="tx80"/>
            <p:cNvSpPr/>
            <p:nvPr/>
          </p:nvSpPr>
          <p:spPr>
            <a:xfrm>
              <a:off x="767455" y="1336629"/>
              <a:ext cx="1406300"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Indonesia (1,150,000)</a:t>
              </a:r>
            </a:p>
          </p:txBody>
        </p:sp>
        <p:sp>
          <p:nvSpPr>
            <p:cNvPr id="81" name="tx81"/>
            <p:cNvSpPr/>
            <p:nvPr/>
          </p:nvSpPr>
          <p:spPr>
            <a:xfrm>
              <a:off x="871978" y="1594366"/>
              <a:ext cx="1301777"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Ethiopia (1,134,000)</a:t>
              </a:r>
            </a:p>
          </p:txBody>
        </p:sp>
        <p:sp>
          <p:nvSpPr>
            <p:cNvPr id="82" name="tx82"/>
            <p:cNvSpPr/>
            <p:nvPr/>
          </p:nvSpPr>
          <p:spPr>
            <a:xfrm>
              <a:off x="695256" y="1852104"/>
              <a:ext cx="1478500"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Philippines (1,048,000)</a:t>
              </a:r>
            </a:p>
          </p:txBody>
        </p:sp>
        <p:sp>
          <p:nvSpPr>
            <p:cNvPr id="83" name="tx83"/>
            <p:cNvSpPr/>
            <p:nvPr/>
          </p:nvSpPr>
          <p:spPr>
            <a:xfrm>
              <a:off x="1201710" y="2109842"/>
              <a:ext cx="972045"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DRC (734,000)</a:t>
              </a:r>
            </a:p>
          </p:txBody>
        </p:sp>
        <p:sp>
          <p:nvSpPr>
            <p:cNvPr id="84" name="tx84"/>
            <p:cNvSpPr/>
            <p:nvPr/>
          </p:nvSpPr>
          <p:spPr>
            <a:xfrm>
              <a:off x="1153436" y="2367580"/>
              <a:ext cx="1020319"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Brazil (710,000)</a:t>
              </a:r>
            </a:p>
          </p:txBody>
        </p:sp>
        <p:sp>
          <p:nvSpPr>
            <p:cNvPr id="85" name="tx85"/>
            <p:cNvSpPr/>
            <p:nvPr/>
          </p:nvSpPr>
          <p:spPr>
            <a:xfrm>
              <a:off x="960481" y="2625317"/>
              <a:ext cx="1213274"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Pakistan (611,000)</a:t>
              </a:r>
            </a:p>
          </p:txBody>
        </p:sp>
        <p:sp>
          <p:nvSpPr>
            <p:cNvPr id="86" name="tx86"/>
            <p:cNvSpPr/>
            <p:nvPr/>
          </p:nvSpPr>
          <p:spPr>
            <a:xfrm>
              <a:off x="1064793" y="2883055"/>
              <a:ext cx="1108963"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Angola (553,000)</a:t>
              </a:r>
            </a:p>
          </p:txBody>
        </p:sp>
        <p:sp>
          <p:nvSpPr>
            <p:cNvPr id="87" name="tx87"/>
            <p:cNvSpPr/>
            <p:nvPr/>
          </p:nvSpPr>
          <p:spPr>
            <a:xfrm>
              <a:off x="912489" y="3140793"/>
              <a:ext cx="1261266"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Myanmar (492,000)</a:t>
              </a:r>
            </a:p>
          </p:txBody>
        </p:sp>
        <p:sp>
          <p:nvSpPr>
            <p:cNvPr id="88" name="tx88"/>
            <p:cNvSpPr/>
            <p:nvPr/>
          </p:nvSpPr>
          <p:spPr>
            <a:xfrm>
              <a:off x="920253" y="3398531"/>
              <a:ext cx="1253503"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Tanzania (402,000)</a:t>
              </a:r>
            </a:p>
          </p:txBody>
        </p:sp>
        <p:sp>
          <p:nvSpPr>
            <p:cNvPr id="89" name="tx89"/>
            <p:cNvSpPr/>
            <p:nvPr/>
          </p:nvSpPr>
          <p:spPr>
            <a:xfrm>
              <a:off x="687351" y="3656268"/>
              <a:ext cx="1486404"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Mozambique (372,000)</a:t>
              </a:r>
            </a:p>
          </p:txBody>
        </p:sp>
        <p:sp>
          <p:nvSpPr>
            <p:cNvPr id="90" name="tx90"/>
            <p:cNvSpPr/>
            <p:nvPr/>
          </p:nvSpPr>
          <p:spPr>
            <a:xfrm>
              <a:off x="751434" y="3914006"/>
              <a:ext cx="1422321"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Afghanistan (361,000)</a:t>
              </a:r>
            </a:p>
          </p:txBody>
        </p:sp>
        <p:sp>
          <p:nvSpPr>
            <p:cNvPr id="91" name="tx91"/>
            <p:cNvSpPr/>
            <p:nvPr/>
          </p:nvSpPr>
          <p:spPr>
            <a:xfrm>
              <a:off x="992664" y="4171744"/>
              <a:ext cx="1181092"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Somalia (338,000)</a:t>
              </a:r>
            </a:p>
          </p:txBody>
        </p:sp>
        <p:sp>
          <p:nvSpPr>
            <p:cNvPr id="92" name="tx92"/>
            <p:cNvSpPr/>
            <p:nvPr/>
          </p:nvSpPr>
          <p:spPr>
            <a:xfrm>
              <a:off x="1057029" y="4429482"/>
              <a:ext cx="1116726"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Mexico (317,000)</a:t>
              </a:r>
            </a:p>
          </p:txBody>
        </p:sp>
        <p:sp>
          <p:nvSpPr>
            <p:cNvPr id="93" name="tx93"/>
            <p:cNvSpPr/>
            <p:nvPr/>
          </p:nvSpPr>
          <p:spPr>
            <a:xfrm>
              <a:off x="719463" y="4687219"/>
              <a:ext cx="1454292"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Madagascar (304,000)</a:t>
              </a:r>
            </a:p>
          </p:txBody>
        </p:sp>
        <p:sp>
          <p:nvSpPr>
            <p:cNvPr id="94" name="tx94"/>
            <p:cNvSpPr/>
            <p:nvPr/>
          </p:nvSpPr>
          <p:spPr>
            <a:xfrm>
              <a:off x="840007" y="4944957"/>
              <a:ext cx="1333748"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Cameroon (219,000)</a:t>
              </a:r>
            </a:p>
          </p:txBody>
        </p:sp>
        <p:sp>
          <p:nvSpPr>
            <p:cNvPr id="95" name="tx95"/>
            <p:cNvSpPr/>
            <p:nvPr/>
          </p:nvSpPr>
          <p:spPr>
            <a:xfrm>
              <a:off x="1113278" y="5202695"/>
              <a:ext cx="1060477"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DPRK (197,000)</a:t>
              </a:r>
            </a:p>
          </p:txBody>
        </p:sp>
        <p:sp>
          <p:nvSpPr>
            <p:cNvPr id="96" name="tx96"/>
            <p:cNvSpPr/>
            <p:nvPr/>
          </p:nvSpPr>
          <p:spPr>
            <a:xfrm>
              <a:off x="1169316" y="5460433"/>
              <a:ext cx="1004440"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Chad (191,000)</a:t>
              </a:r>
            </a:p>
          </p:txBody>
        </p:sp>
        <p:sp>
          <p:nvSpPr>
            <p:cNvPr id="97" name="tx97"/>
            <p:cNvSpPr/>
            <p:nvPr/>
          </p:nvSpPr>
          <p:spPr>
            <a:xfrm>
              <a:off x="920464" y="5718170"/>
              <a:ext cx="1253291"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Viet Nam (187,000)</a:t>
              </a:r>
            </a:p>
          </p:txBody>
        </p:sp>
        <p:sp>
          <p:nvSpPr>
            <p:cNvPr id="98" name="tx98"/>
            <p:cNvSpPr/>
            <p:nvPr/>
          </p:nvSpPr>
          <p:spPr>
            <a:xfrm>
              <a:off x="7595699" y="821153"/>
              <a:ext cx="1237341"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Nigeria (2,134,000)</a:t>
              </a:r>
            </a:p>
          </p:txBody>
        </p:sp>
        <p:sp>
          <p:nvSpPr>
            <p:cNvPr id="99" name="tx99"/>
            <p:cNvSpPr/>
            <p:nvPr/>
          </p:nvSpPr>
          <p:spPr>
            <a:xfrm>
              <a:off x="7595699" y="1078891"/>
              <a:ext cx="1092872"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India (1,592,000)</a:t>
              </a:r>
            </a:p>
          </p:txBody>
        </p:sp>
        <p:sp>
          <p:nvSpPr>
            <p:cNvPr id="100" name="tx100"/>
            <p:cNvSpPr/>
            <p:nvPr/>
          </p:nvSpPr>
          <p:spPr>
            <a:xfrm>
              <a:off x="7595699" y="1336629"/>
              <a:ext cx="1181233"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Ethiopia (917,000)</a:t>
              </a:r>
            </a:p>
          </p:txBody>
        </p:sp>
        <p:sp>
          <p:nvSpPr>
            <p:cNvPr id="101" name="tx101"/>
            <p:cNvSpPr/>
            <p:nvPr/>
          </p:nvSpPr>
          <p:spPr>
            <a:xfrm>
              <a:off x="7595699" y="1594366"/>
              <a:ext cx="972045"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DRC (839,000)</a:t>
              </a:r>
            </a:p>
          </p:txBody>
        </p:sp>
        <p:sp>
          <p:nvSpPr>
            <p:cNvPr id="102" name="tx102"/>
            <p:cNvSpPr/>
            <p:nvPr/>
          </p:nvSpPr>
          <p:spPr>
            <a:xfrm>
              <a:off x="7595699" y="1852104"/>
              <a:ext cx="1076851"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Sudan (701,000)</a:t>
              </a:r>
            </a:p>
          </p:txBody>
        </p:sp>
        <p:sp>
          <p:nvSpPr>
            <p:cNvPr id="103" name="tx103"/>
            <p:cNvSpPr/>
            <p:nvPr/>
          </p:nvSpPr>
          <p:spPr>
            <a:xfrm>
              <a:off x="7595699" y="2109842"/>
              <a:ext cx="1285756"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Indonesia (662,000)</a:t>
              </a:r>
            </a:p>
          </p:txBody>
        </p:sp>
        <p:sp>
          <p:nvSpPr>
            <p:cNvPr id="104" name="tx104"/>
            <p:cNvSpPr/>
            <p:nvPr/>
          </p:nvSpPr>
          <p:spPr>
            <a:xfrm>
              <a:off x="7595699" y="2367580"/>
              <a:ext cx="1116867"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Yemen (580,000)</a:t>
              </a:r>
            </a:p>
          </p:txBody>
        </p:sp>
        <p:sp>
          <p:nvSpPr>
            <p:cNvPr id="105" name="tx105"/>
            <p:cNvSpPr/>
            <p:nvPr/>
          </p:nvSpPr>
          <p:spPr>
            <a:xfrm>
              <a:off x="7595699" y="2625317"/>
              <a:ext cx="1422321"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Afghanistan (467,000)</a:t>
              </a:r>
            </a:p>
          </p:txBody>
        </p:sp>
        <p:sp>
          <p:nvSpPr>
            <p:cNvPr id="106" name="tx106"/>
            <p:cNvSpPr/>
            <p:nvPr/>
          </p:nvSpPr>
          <p:spPr>
            <a:xfrm>
              <a:off x="7595699" y="2883055"/>
              <a:ext cx="1108963"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Angola (411,000)</a:t>
              </a:r>
            </a:p>
          </p:txBody>
        </p:sp>
        <p:sp>
          <p:nvSpPr>
            <p:cNvPr id="107" name="tx107"/>
            <p:cNvSpPr/>
            <p:nvPr/>
          </p:nvSpPr>
          <p:spPr>
            <a:xfrm>
              <a:off x="7595699" y="3140793"/>
              <a:ext cx="1213274"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Pakistan (396,000)</a:t>
              </a:r>
            </a:p>
          </p:txBody>
        </p:sp>
        <p:sp>
          <p:nvSpPr>
            <p:cNvPr id="108" name="tx108"/>
            <p:cNvSpPr/>
            <p:nvPr/>
          </p:nvSpPr>
          <p:spPr>
            <a:xfrm>
              <a:off x="7595699" y="3398531"/>
              <a:ext cx="1181092"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Somalia (359,000)</a:t>
              </a:r>
            </a:p>
          </p:txBody>
        </p:sp>
        <p:sp>
          <p:nvSpPr>
            <p:cNvPr id="109" name="tx109"/>
            <p:cNvSpPr/>
            <p:nvPr/>
          </p:nvSpPr>
          <p:spPr>
            <a:xfrm>
              <a:off x="7595699" y="3656268"/>
              <a:ext cx="1253291"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Viet Nam (274,000)</a:t>
              </a:r>
            </a:p>
          </p:txBody>
        </p:sp>
        <p:sp>
          <p:nvSpPr>
            <p:cNvPr id="110" name="tx110"/>
            <p:cNvSpPr/>
            <p:nvPr/>
          </p:nvSpPr>
          <p:spPr>
            <a:xfrm>
              <a:off x="7595699" y="3914006"/>
              <a:ext cx="1454292"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Madagascar (251,000)</a:t>
              </a:r>
            </a:p>
          </p:txBody>
        </p:sp>
        <p:sp>
          <p:nvSpPr>
            <p:cNvPr id="111" name="tx111"/>
            <p:cNvSpPr/>
            <p:nvPr/>
          </p:nvSpPr>
          <p:spPr>
            <a:xfrm>
              <a:off x="7595699" y="4171744"/>
              <a:ext cx="1116726"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Mexico (222,000)</a:t>
              </a:r>
            </a:p>
          </p:txBody>
        </p:sp>
        <p:sp>
          <p:nvSpPr>
            <p:cNvPr id="112" name="tx112"/>
            <p:cNvSpPr/>
            <p:nvPr/>
          </p:nvSpPr>
          <p:spPr>
            <a:xfrm>
              <a:off x="7595699" y="4429482"/>
              <a:ext cx="1446246"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South Africa (220,000)</a:t>
              </a:r>
            </a:p>
          </p:txBody>
        </p:sp>
        <p:sp>
          <p:nvSpPr>
            <p:cNvPr id="113" name="tx113"/>
            <p:cNvSpPr/>
            <p:nvPr/>
          </p:nvSpPr>
          <p:spPr>
            <a:xfrm>
              <a:off x="7595699" y="4687219"/>
              <a:ext cx="923912"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Mali (199,000)</a:t>
              </a:r>
            </a:p>
          </p:txBody>
        </p:sp>
        <p:sp>
          <p:nvSpPr>
            <p:cNvPr id="114" name="tx114"/>
            <p:cNvSpPr/>
            <p:nvPr/>
          </p:nvSpPr>
          <p:spPr>
            <a:xfrm>
              <a:off x="7595699" y="4944957"/>
              <a:ext cx="1060477"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DPRK (199,000)</a:t>
              </a:r>
            </a:p>
          </p:txBody>
        </p:sp>
        <p:sp>
          <p:nvSpPr>
            <p:cNvPr id="115" name="tx115"/>
            <p:cNvSpPr/>
            <p:nvPr/>
          </p:nvSpPr>
          <p:spPr>
            <a:xfrm>
              <a:off x="7595699" y="5202695"/>
              <a:ext cx="1036552"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China (177,000)</a:t>
              </a:r>
            </a:p>
          </p:txBody>
        </p:sp>
        <p:sp>
          <p:nvSpPr>
            <p:cNvPr id="116" name="tx116"/>
            <p:cNvSpPr/>
            <p:nvPr/>
          </p:nvSpPr>
          <p:spPr>
            <a:xfrm>
              <a:off x="7595699" y="5460433"/>
              <a:ext cx="1124984"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Guinea (176,000)</a:t>
              </a:r>
            </a:p>
          </p:txBody>
        </p:sp>
        <p:sp>
          <p:nvSpPr>
            <p:cNvPr id="117" name="tx117"/>
            <p:cNvSpPr/>
            <p:nvPr/>
          </p:nvSpPr>
          <p:spPr>
            <a:xfrm>
              <a:off x="7595699" y="5718170"/>
              <a:ext cx="1261266"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Myanmar (176,000)</a:t>
              </a:r>
            </a:p>
          </p:txBody>
        </p:sp>
        <p:sp>
          <p:nvSpPr>
            <p:cNvPr id="118" name="tx118"/>
            <p:cNvSpPr/>
            <p:nvPr/>
          </p:nvSpPr>
          <p:spPr>
            <a:xfrm>
              <a:off x="570259" y="864741"/>
              <a:ext cx="62155"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a:t>
              </a:r>
            </a:p>
          </p:txBody>
        </p:sp>
        <p:sp>
          <p:nvSpPr>
            <p:cNvPr id="119" name="tx119"/>
            <p:cNvSpPr/>
            <p:nvPr/>
          </p:nvSpPr>
          <p:spPr>
            <a:xfrm>
              <a:off x="570259" y="1122479"/>
              <a:ext cx="62155"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a:t>
              </a:r>
            </a:p>
          </p:txBody>
        </p:sp>
        <p:sp>
          <p:nvSpPr>
            <p:cNvPr id="120" name="tx120"/>
            <p:cNvSpPr/>
            <p:nvPr/>
          </p:nvSpPr>
          <p:spPr>
            <a:xfrm>
              <a:off x="570259" y="1378797"/>
              <a:ext cx="6215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3</a:t>
              </a:r>
            </a:p>
          </p:txBody>
        </p:sp>
        <p:sp>
          <p:nvSpPr>
            <p:cNvPr id="121" name="tx121"/>
            <p:cNvSpPr/>
            <p:nvPr/>
          </p:nvSpPr>
          <p:spPr>
            <a:xfrm>
              <a:off x="570259" y="1638281"/>
              <a:ext cx="62155" cy="8000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4</a:t>
              </a:r>
            </a:p>
          </p:txBody>
        </p:sp>
        <p:sp>
          <p:nvSpPr>
            <p:cNvPr id="122" name="tx122"/>
            <p:cNvSpPr/>
            <p:nvPr/>
          </p:nvSpPr>
          <p:spPr>
            <a:xfrm>
              <a:off x="570259" y="1895746"/>
              <a:ext cx="62155" cy="80272"/>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a:t>
              </a:r>
            </a:p>
          </p:txBody>
        </p:sp>
        <p:sp>
          <p:nvSpPr>
            <p:cNvPr id="123" name="tx123"/>
            <p:cNvSpPr/>
            <p:nvPr/>
          </p:nvSpPr>
          <p:spPr>
            <a:xfrm>
              <a:off x="570259" y="215206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6</a:t>
              </a:r>
            </a:p>
          </p:txBody>
        </p:sp>
        <p:sp>
          <p:nvSpPr>
            <p:cNvPr id="124" name="tx124"/>
            <p:cNvSpPr/>
            <p:nvPr/>
          </p:nvSpPr>
          <p:spPr>
            <a:xfrm>
              <a:off x="570259" y="2412532"/>
              <a:ext cx="62155" cy="78963"/>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a:t>
              </a:r>
            </a:p>
          </p:txBody>
        </p:sp>
        <p:sp>
          <p:nvSpPr>
            <p:cNvPr id="125" name="tx125"/>
            <p:cNvSpPr/>
            <p:nvPr/>
          </p:nvSpPr>
          <p:spPr>
            <a:xfrm>
              <a:off x="570259" y="266754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8</a:t>
              </a:r>
            </a:p>
          </p:txBody>
        </p:sp>
        <p:sp>
          <p:nvSpPr>
            <p:cNvPr id="126" name="tx126"/>
            <p:cNvSpPr/>
            <p:nvPr/>
          </p:nvSpPr>
          <p:spPr>
            <a:xfrm>
              <a:off x="570259" y="2925279"/>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9</a:t>
              </a:r>
            </a:p>
          </p:txBody>
        </p:sp>
        <p:sp>
          <p:nvSpPr>
            <p:cNvPr id="127" name="tx127"/>
            <p:cNvSpPr/>
            <p:nvPr/>
          </p:nvSpPr>
          <p:spPr>
            <a:xfrm>
              <a:off x="508103" y="3183016"/>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a:t>
              </a:r>
            </a:p>
          </p:txBody>
        </p:sp>
        <p:sp>
          <p:nvSpPr>
            <p:cNvPr id="128" name="tx128"/>
            <p:cNvSpPr/>
            <p:nvPr/>
          </p:nvSpPr>
          <p:spPr>
            <a:xfrm>
              <a:off x="508103" y="3442118"/>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11</a:t>
              </a:r>
            </a:p>
          </p:txBody>
        </p:sp>
        <p:sp>
          <p:nvSpPr>
            <p:cNvPr id="129" name="tx129"/>
            <p:cNvSpPr/>
            <p:nvPr/>
          </p:nvSpPr>
          <p:spPr>
            <a:xfrm>
              <a:off x="508103" y="3699856"/>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12</a:t>
              </a:r>
            </a:p>
          </p:txBody>
        </p:sp>
        <p:sp>
          <p:nvSpPr>
            <p:cNvPr id="130" name="tx130"/>
            <p:cNvSpPr/>
            <p:nvPr/>
          </p:nvSpPr>
          <p:spPr>
            <a:xfrm>
              <a:off x="508103" y="3956175"/>
              <a:ext cx="124311"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13</a:t>
              </a:r>
            </a:p>
          </p:txBody>
        </p:sp>
        <p:sp>
          <p:nvSpPr>
            <p:cNvPr id="131" name="tx131"/>
            <p:cNvSpPr/>
            <p:nvPr/>
          </p:nvSpPr>
          <p:spPr>
            <a:xfrm>
              <a:off x="508103" y="4215332"/>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14</a:t>
              </a:r>
            </a:p>
          </p:txBody>
        </p:sp>
        <p:sp>
          <p:nvSpPr>
            <p:cNvPr id="132" name="tx132"/>
            <p:cNvSpPr/>
            <p:nvPr/>
          </p:nvSpPr>
          <p:spPr>
            <a:xfrm>
              <a:off x="508103" y="447170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15</a:t>
              </a:r>
            </a:p>
          </p:txBody>
        </p:sp>
        <p:sp>
          <p:nvSpPr>
            <p:cNvPr id="133" name="tx133"/>
            <p:cNvSpPr/>
            <p:nvPr/>
          </p:nvSpPr>
          <p:spPr>
            <a:xfrm>
              <a:off x="508103" y="472944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16</a:t>
              </a:r>
            </a:p>
          </p:txBody>
        </p:sp>
        <p:sp>
          <p:nvSpPr>
            <p:cNvPr id="134" name="tx134"/>
            <p:cNvSpPr/>
            <p:nvPr/>
          </p:nvSpPr>
          <p:spPr>
            <a:xfrm>
              <a:off x="508103" y="4988545"/>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17</a:t>
              </a:r>
            </a:p>
          </p:txBody>
        </p:sp>
        <p:sp>
          <p:nvSpPr>
            <p:cNvPr id="135" name="tx135"/>
            <p:cNvSpPr/>
            <p:nvPr/>
          </p:nvSpPr>
          <p:spPr>
            <a:xfrm>
              <a:off x="508103" y="5244918"/>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18</a:t>
              </a:r>
            </a:p>
          </p:txBody>
        </p:sp>
        <p:sp>
          <p:nvSpPr>
            <p:cNvPr id="136" name="tx136"/>
            <p:cNvSpPr/>
            <p:nvPr/>
          </p:nvSpPr>
          <p:spPr>
            <a:xfrm>
              <a:off x="508103" y="5502656"/>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19</a:t>
              </a:r>
            </a:p>
          </p:txBody>
        </p:sp>
        <p:sp>
          <p:nvSpPr>
            <p:cNvPr id="137" name="tx137"/>
            <p:cNvSpPr/>
            <p:nvPr/>
          </p:nvSpPr>
          <p:spPr>
            <a:xfrm>
              <a:off x="508103" y="576039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138" name="tx138"/>
            <p:cNvSpPr/>
            <p:nvPr/>
          </p:nvSpPr>
          <p:spPr>
            <a:xfrm>
              <a:off x="2264819" y="6107452"/>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139" name="tx139"/>
            <p:cNvSpPr/>
            <p:nvPr/>
          </p:nvSpPr>
          <p:spPr>
            <a:xfrm>
              <a:off x="7193858" y="6107384"/>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40" name="tx140"/>
            <p:cNvSpPr/>
            <p:nvPr/>
          </p:nvSpPr>
          <p:spPr>
            <a:xfrm>
              <a:off x="695044" y="401542"/>
              <a:ext cx="3830344" cy="15380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IA2030 top 20 zero-dose countries rank, 2021-2023</a:t>
              </a:r>
            </a:p>
          </p:txBody>
        </p:sp>
        <p:sp>
          <p:nvSpPr>
            <p:cNvPr id="141" name="tx141"/>
            <p:cNvSpPr/>
            <p:nvPr/>
          </p:nvSpPr>
          <p:spPr>
            <a:xfrm>
              <a:off x="4912824" y="6447811"/>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42" name="tx142"/>
            <p:cNvSpPr/>
            <p:nvPr/>
          </p:nvSpPr>
          <p:spPr>
            <a:xfrm>
              <a:off x="3539289" y="6568567"/>
              <a:ext cx="553512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Countries in Gavi 57 are highlighted in colour. Number in parentheses is the number of zero-dose children</a:t>
              </a:r>
            </a:p>
          </p:txBody>
        </p:sp>
      </p:grpSp>
      <p:sp>
        <p:nvSpPr>
          <p:cNvPr id="14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20 countries were prioritised in the context of the Immunization Agenda 2030, based on their number of zero-dose children in 2021. This chart compares the ranking of the top 20 countries in 2021 and 2023. Rank 1 indicates the country with the highest absolute number of zero-dose children.
In 2021, 14 countries in Gavi 57 were among the top 20 countries with the most zero-dose children globally (India, Nigeria, , Ethiopia, DRC, Pakistan, Myanmar, Tanzania, Mozambique, Afghanistan, Somalia, Madagascar, Cameroon, DPRK, and Chad).
In 2023, 14 countries in the group were among the top 20 zero-dose countries (Nigeria, India, Ethiopia, DRC, Sudan, Yemen, Afghanistan, Pakistan, Somalia, Madagascar, Mali, DPRK, Guinea, and Myanmar). Since 2021, Tanzania dropped out of the top 20 countries, Mozambique dropped out of the top 20 countries, Cameroon dropped out of the top 20 countries, Chad dropped out of the top 20 countries, Sudan moved into the top 20 countries, Yemen moved into the top 20 countries, Mali moved into the top 20 countries, and Guinea moved into the top 20 countries.</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1142791" y="4386028"/>
              <a:ext cx="7931619" cy="0"/>
            </a:xfrm>
            <a:custGeom>
              <a:avLst/>
              <a:gdLst/>
              <a:ahLst/>
              <a:cxnLst/>
              <a:rect l="0" t="0" r="0" b="0"/>
              <a:pathLst>
                <a:path w="7931619">
                  <a:moveTo>
                    <a:pt x="0" y="0"/>
                  </a:moveTo>
                  <a:lnTo>
                    <a:pt x="7931619" y="0"/>
                  </a:lnTo>
                  <a:lnTo>
                    <a:pt x="7931619"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1142791" y="3387461"/>
              <a:ext cx="7931619" cy="0"/>
            </a:xfrm>
            <a:custGeom>
              <a:avLst/>
              <a:gdLst/>
              <a:ahLst/>
              <a:cxnLst/>
              <a:rect l="0" t="0" r="0" b="0"/>
              <a:pathLst>
                <a:path w="7931619">
                  <a:moveTo>
                    <a:pt x="0" y="0"/>
                  </a:moveTo>
                  <a:lnTo>
                    <a:pt x="7931619" y="0"/>
                  </a:lnTo>
                  <a:lnTo>
                    <a:pt x="7931619"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1142791" y="2388895"/>
              <a:ext cx="7931619" cy="0"/>
            </a:xfrm>
            <a:custGeom>
              <a:avLst/>
              <a:gdLst/>
              <a:ahLst/>
              <a:cxnLst/>
              <a:rect l="0" t="0" r="0" b="0"/>
              <a:pathLst>
                <a:path w="7931619">
                  <a:moveTo>
                    <a:pt x="0" y="0"/>
                  </a:moveTo>
                  <a:lnTo>
                    <a:pt x="7931619" y="0"/>
                  </a:lnTo>
                  <a:lnTo>
                    <a:pt x="7931619"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1142791" y="1390328"/>
              <a:ext cx="7931619" cy="0"/>
            </a:xfrm>
            <a:custGeom>
              <a:avLst/>
              <a:gdLst/>
              <a:ahLst/>
              <a:cxnLst/>
              <a:rect l="0" t="0" r="0" b="0"/>
              <a:pathLst>
                <a:path w="7931619">
                  <a:moveTo>
                    <a:pt x="0" y="0"/>
                  </a:moveTo>
                  <a:lnTo>
                    <a:pt x="7931619" y="0"/>
                  </a:lnTo>
                  <a:lnTo>
                    <a:pt x="7931619"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2191706" y="875080"/>
              <a:ext cx="0" cy="4201195"/>
            </a:xfrm>
            <a:custGeom>
              <a:avLst/>
              <a:gdLst/>
              <a:ahLst/>
              <a:cxnLst/>
              <a:rect l="0" t="0" r="0" b="0"/>
              <a:pathLst>
                <a:path h="4201195">
                  <a:moveTo>
                    <a:pt x="0" y="4201195"/>
                  </a:moveTo>
                  <a:lnTo>
                    <a:pt x="0" y="0"/>
                  </a:lnTo>
                  <a:lnTo>
                    <a:pt x="0"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3358464" y="875080"/>
              <a:ext cx="0" cy="4201195"/>
            </a:xfrm>
            <a:custGeom>
              <a:avLst/>
              <a:gdLst/>
              <a:ahLst/>
              <a:cxnLst/>
              <a:rect l="0" t="0" r="0" b="0"/>
              <a:pathLst>
                <a:path h="4201195">
                  <a:moveTo>
                    <a:pt x="0" y="4201195"/>
                  </a:moveTo>
                  <a:lnTo>
                    <a:pt x="0" y="0"/>
                  </a:lnTo>
                  <a:lnTo>
                    <a:pt x="0"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4525222" y="875080"/>
              <a:ext cx="0" cy="4201195"/>
            </a:xfrm>
            <a:custGeom>
              <a:avLst/>
              <a:gdLst/>
              <a:ahLst/>
              <a:cxnLst/>
              <a:rect l="0" t="0" r="0" b="0"/>
              <a:pathLst>
                <a:path h="4201195">
                  <a:moveTo>
                    <a:pt x="0" y="4201195"/>
                  </a:moveTo>
                  <a:lnTo>
                    <a:pt x="0" y="0"/>
                  </a:lnTo>
                  <a:lnTo>
                    <a:pt x="0"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5575304" y="875080"/>
              <a:ext cx="0" cy="4201195"/>
            </a:xfrm>
            <a:custGeom>
              <a:avLst/>
              <a:gdLst/>
              <a:ahLst/>
              <a:cxnLst/>
              <a:rect l="0" t="0" r="0" b="0"/>
              <a:pathLst>
                <a:path h="4201195">
                  <a:moveTo>
                    <a:pt x="0" y="4201195"/>
                  </a:moveTo>
                  <a:lnTo>
                    <a:pt x="0" y="0"/>
                  </a:lnTo>
                  <a:lnTo>
                    <a:pt x="0" y="0"/>
                  </a:lnTo>
                </a:path>
              </a:pathLst>
            </a:custGeom>
            <a:ln w="6775" cap="flat">
              <a:solidFill>
                <a:srgbClr val="EBEBEB">
                  <a:alpha val="100000"/>
                </a:srgbClr>
              </a:solidFill>
              <a:prstDash val="solid"/>
              <a:round/>
            </a:ln>
          </p:spPr>
          <p:txBody>
            <a:bodyPr/>
            <a:lstStyle/>
            <a:p>
              <a:endParaRPr/>
            </a:p>
          </p:txBody>
        </p:sp>
        <p:sp>
          <p:nvSpPr>
            <p:cNvPr id="12" name="pl12"/>
            <p:cNvSpPr/>
            <p:nvPr/>
          </p:nvSpPr>
          <p:spPr>
            <a:xfrm>
              <a:off x="6508710" y="875080"/>
              <a:ext cx="0" cy="4201195"/>
            </a:xfrm>
            <a:custGeom>
              <a:avLst/>
              <a:gdLst/>
              <a:ahLst/>
              <a:cxnLst/>
              <a:rect l="0" t="0" r="0" b="0"/>
              <a:pathLst>
                <a:path h="4201195">
                  <a:moveTo>
                    <a:pt x="0" y="4201195"/>
                  </a:moveTo>
                  <a:lnTo>
                    <a:pt x="0" y="0"/>
                  </a:lnTo>
                  <a:lnTo>
                    <a:pt x="0" y="0"/>
                  </a:lnTo>
                </a:path>
              </a:pathLst>
            </a:custGeom>
            <a:ln w="6775" cap="flat">
              <a:solidFill>
                <a:srgbClr val="EBEBEB">
                  <a:alpha val="100000"/>
                </a:srgbClr>
              </a:solidFill>
              <a:prstDash val="solid"/>
              <a:round/>
            </a:ln>
          </p:spPr>
          <p:txBody>
            <a:bodyPr/>
            <a:lstStyle/>
            <a:p>
              <a:endParaRPr/>
            </a:p>
          </p:txBody>
        </p:sp>
        <p:sp>
          <p:nvSpPr>
            <p:cNvPr id="13" name="pl13"/>
            <p:cNvSpPr/>
            <p:nvPr/>
          </p:nvSpPr>
          <p:spPr>
            <a:xfrm>
              <a:off x="7208765" y="875080"/>
              <a:ext cx="0" cy="4201195"/>
            </a:xfrm>
            <a:custGeom>
              <a:avLst/>
              <a:gdLst/>
              <a:ahLst/>
              <a:cxnLst/>
              <a:rect l="0" t="0" r="0" b="0"/>
              <a:pathLst>
                <a:path h="4201195">
                  <a:moveTo>
                    <a:pt x="0" y="4201195"/>
                  </a:moveTo>
                  <a:lnTo>
                    <a:pt x="0" y="0"/>
                  </a:lnTo>
                  <a:lnTo>
                    <a:pt x="0" y="0"/>
                  </a:lnTo>
                </a:path>
              </a:pathLst>
            </a:custGeom>
            <a:ln w="6775" cap="flat">
              <a:solidFill>
                <a:srgbClr val="EBEBEB">
                  <a:alpha val="100000"/>
                </a:srgbClr>
              </a:solidFill>
              <a:prstDash val="solid"/>
              <a:round/>
            </a:ln>
          </p:spPr>
          <p:txBody>
            <a:bodyPr/>
            <a:lstStyle/>
            <a:p>
              <a:endParaRPr/>
            </a:p>
          </p:txBody>
        </p:sp>
        <p:sp>
          <p:nvSpPr>
            <p:cNvPr id="14" name="pl14"/>
            <p:cNvSpPr/>
            <p:nvPr/>
          </p:nvSpPr>
          <p:spPr>
            <a:xfrm>
              <a:off x="8025495" y="875080"/>
              <a:ext cx="0" cy="4201195"/>
            </a:xfrm>
            <a:custGeom>
              <a:avLst/>
              <a:gdLst/>
              <a:ahLst/>
              <a:cxnLst/>
              <a:rect l="0" t="0" r="0" b="0"/>
              <a:pathLst>
                <a:path h="4201195">
                  <a:moveTo>
                    <a:pt x="0" y="4201195"/>
                  </a:moveTo>
                  <a:lnTo>
                    <a:pt x="0" y="0"/>
                  </a:lnTo>
                  <a:lnTo>
                    <a:pt x="0" y="0"/>
                  </a:lnTo>
                </a:path>
              </a:pathLst>
            </a:custGeom>
            <a:ln w="6775" cap="flat">
              <a:solidFill>
                <a:srgbClr val="EBEBEB">
                  <a:alpha val="100000"/>
                </a:srgbClr>
              </a:solidFill>
              <a:prstDash val="solid"/>
              <a:round/>
            </a:ln>
          </p:spPr>
          <p:txBody>
            <a:bodyPr/>
            <a:lstStyle/>
            <a:p>
              <a:endParaRPr/>
            </a:p>
          </p:txBody>
        </p:sp>
        <p:sp>
          <p:nvSpPr>
            <p:cNvPr id="15" name="pl15"/>
            <p:cNvSpPr/>
            <p:nvPr/>
          </p:nvSpPr>
          <p:spPr>
            <a:xfrm>
              <a:off x="1142791" y="4885312"/>
              <a:ext cx="7931619" cy="0"/>
            </a:xfrm>
            <a:custGeom>
              <a:avLst/>
              <a:gdLst/>
              <a:ahLst/>
              <a:cxnLst/>
              <a:rect l="0" t="0" r="0" b="0"/>
              <a:pathLst>
                <a:path w="7931619">
                  <a:moveTo>
                    <a:pt x="0" y="0"/>
                  </a:moveTo>
                  <a:lnTo>
                    <a:pt x="7931619" y="0"/>
                  </a:lnTo>
                  <a:lnTo>
                    <a:pt x="7931619"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142791" y="3886745"/>
              <a:ext cx="7931619" cy="0"/>
            </a:xfrm>
            <a:custGeom>
              <a:avLst/>
              <a:gdLst/>
              <a:ahLst/>
              <a:cxnLst/>
              <a:rect l="0" t="0" r="0" b="0"/>
              <a:pathLst>
                <a:path w="7931619">
                  <a:moveTo>
                    <a:pt x="0" y="0"/>
                  </a:moveTo>
                  <a:lnTo>
                    <a:pt x="7931619" y="0"/>
                  </a:lnTo>
                  <a:lnTo>
                    <a:pt x="7931619"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142791" y="2888178"/>
              <a:ext cx="7931619" cy="0"/>
            </a:xfrm>
            <a:custGeom>
              <a:avLst/>
              <a:gdLst/>
              <a:ahLst/>
              <a:cxnLst/>
              <a:rect l="0" t="0" r="0" b="0"/>
              <a:pathLst>
                <a:path w="7931619">
                  <a:moveTo>
                    <a:pt x="0" y="0"/>
                  </a:moveTo>
                  <a:lnTo>
                    <a:pt x="7931619" y="0"/>
                  </a:lnTo>
                  <a:lnTo>
                    <a:pt x="7931619"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142791" y="1889611"/>
              <a:ext cx="7931619" cy="0"/>
            </a:xfrm>
            <a:custGeom>
              <a:avLst/>
              <a:gdLst/>
              <a:ahLst/>
              <a:cxnLst/>
              <a:rect l="0" t="0" r="0" b="0"/>
              <a:pathLst>
                <a:path w="7931619">
                  <a:moveTo>
                    <a:pt x="0" y="0"/>
                  </a:moveTo>
                  <a:lnTo>
                    <a:pt x="7931619" y="0"/>
                  </a:lnTo>
                  <a:lnTo>
                    <a:pt x="7931619"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142791" y="891044"/>
              <a:ext cx="7931619" cy="0"/>
            </a:xfrm>
            <a:custGeom>
              <a:avLst/>
              <a:gdLst/>
              <a:ahLst/>
              <a:cxnLst/>
              <a:rect l="0" t="0" r="0" b="0"/>
              <a:pathLst>
                <a:path w="7931619">
                  <a:moveTo>
                    <a:pt x="0" y="0"/>
                  </a:moveTo>
                  <a:lnTo>
                    <a:pt x="7931619" y="0"/>
                  </a:lnTo>
                  <a:lnTo>
                    <a:pt x="7931619"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608328" y="875080"/>
              <a:ext cx="0" cy="4201195"/>
            </a:xfrm>
            <a:custGeom>
              <a:avLst/>
              <a:gdLst/>
              <a:ahLst/>
              <a:cxnLst/>
              <a:rect l="0" t="0" r="0" b="0"/>
              <a:pathLst>
                <a:path h="4201195">
                  <a:moveTo>
                    <a:pt x="0" y="4201195"/>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775085" y="875080"/>
              <a:ext cx="0" cy="4201195"/>
            </a:xfrm>
            <a:custGeom>
              <a:avLst/>
              <a:gdLst/>
              <a:ahLst/>
              <a:cxnLst/>
              <a:rect l="0" t="0" r="0" b="0"/>
              <a:pathLst>
                <a:path h="4201195">
                  <a:moveTo>
                    <a:pt x="0" y="4201195"/>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3941843" y="875080"/>
              <a:ext cx="0" cy="4201195"/>
            </a:xfrm>
            <a:custGeom>
              <a:avLst/>
              <a:gdLst/>
              <a:ahLst/>
              <a:cxnLst/>
              <a:rect l="0" t="0" r="0" b="0"/>
              <a:pathLst>
                <a:path h="4201195">
                  <a:moveTo>
                    <a:pt x="0" y="4201195"/>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5108601" y="875080"/>
              <a:ext cx="0" cy="4201195"/>
            </a:xfrm>
            <a:custGeom>
              <a:avLst/>
              <a:gdLst/>
              <a:ahLst/>
              <a:cxnLst/>
              <a:rect l="0" t="0" r="0" b="0"/>
              <a:pathLst>
                <a:path h="4201195">
                  <a:moveTo>
                    <a:pt x="0" y="4201195"/>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6042007" y="875080"/>
              <a:ext cx="0" cy="4201195"/>
            </a:xfrm>
            <a:custGeom>
              <a:avLst/>
              <a:gdLst/>
              <a:ahLst/>
              <a:cxnLst/>
              <a:rect l="0" t="0" r="0" b="0"/>
              <a:pathLst>
                <a:path h="4201195">
                  <a:moveTo>
                    <a:pt x="0" y="4201195"/>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6975413" y="875080"/>
              <a:ext cx="0" cy="4201195"/>
            </a:xfrm>
            <a:custGeom>
              <a:avLst/>
              <a:gdLst/>
              <a:ahLst/>
              <a:cxnLst/>
              <a:rect l="0" t="0" r="0" b="0"/>
              <a:pathLst>
                <a:path h="4201195">
                  <a:moveTo>
                    <a:pt x="0" y="4201195"/>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7442116" y="875080"/>
              <a:ext cx="0" cy="4201195"/>
            </a:xfrm>
            <a:custGeom>
              <a:avLst/>
              <a:gdLst/>
              <a:ahLst/>
              <a:cxnLst/>
              <a:rect l="0" t="0" r="0" b="0"/>
              <a:pathLst>
                <a:path h="4201195">
                  <a:moveTo>
                    <a:pt x="0" y="4201195"/>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8608874" y="875080"/>
              <a:ext cx="0" cy="4201195"/>
            </a:xfrm>
            <a:custGeom>
              <a:avLst/>
              <a:gdLst/>
              <a:ahLst/>
              <a:cxnLst/>
              <a:rect l="0" t="0" r="0" b="0"/>
              <a:pathLst>
                <a:path h="4201195">
                  <a:moveTo>
                    <a:pt x="0" y="4201195"/>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rc28"/>
            <p:cNvSpPr/>
            <p:nvPr/>
          </p:nvSpPr>
          <p:spPr>
            <a:xfrm>
              <a:off x="1503319" y="1066043"/>
              <a:ext cx="210016" cy="3819268"/>
            </a:xfrm>
            <a:prstGeom prst="rect">
              <a:avLst/>
            </a:prstGeom>
            <a:solidFill>
              <a:srgbClr val="0058AB">
                <a:alpha val="100000"/>
              </a:srgbClr>
            </a:solidFill>
          </p:spPr>
          <p:txBody>
            <a:bodyPr/>
            <a:lstStyle/>
            <a:p>
              <a:endParaRPr/>
            </a:p>
          </p:txBody>
        </p:sp>
        <p:sp>
          <p:nvSpPr>
            <p:cNvPr id="29" name="rc29"/>
            <p:cNvSpPr/>
            <p:nvPr/>
          </p:nvSpPr>
          <p:spPr>
            <a:xfrm>
              <a:off x="1736671" y="1128207"/>
              <a:ext cx="210016" cy="3757105"/>
            </a:xfrm>
            <a:prstGeom prst="rect">
              <a:avLst/>
            </a:prstGeom>
            <a:solidFill>
              <a:srgbClr val="0058AB">
                <a:alpha val="100000"/>
              </a:srgbClr>
            </a:solidFill>
          </p:spPr>
          <p:txBody>
            <a:bodyPr/>
            <a:lstStyle/>
            <a:p>
              <a:endParaRPr/>
            </a:p>
          </p:txBody>
        </p:sp>
        <p:sp>
          <p:nvSpPr>
            <p:cNvPr id="30" name="rc30"/>
            <p:cNvSpPr/>
            <p:nvPr/>
          </p:nvSpPr>
          <p:spPr>
            <a:xfrm>
              <a:off x="1970022" y="1157121"/>
              <a:ext cx="210016" cy="3728190"/>
            </a:xfrm>
            <a:prstGeom prst="rect">
              <a:avLst/>
            </a:prstGeom>
            <a:solidFill>
              <a:srgbClr val="0058AB">
                <a:alpha val="100000"/>
              </a:srgbClr>
            </a:solidFill>
          </p:spPr>
          <p:txBody>
            <a:bodyPr/>
            <a:lstStyle/>
            <a:p>
              <a:endParaRPr/>
            </a:p>
          </p:txBody>
        </p:sp>
        <p:sp>
          <p:nvSpPr>
            <p:cNvPr id="31" name="rc31"/>
            <p:cNvSpPr/>
            <p:nvPr/>
          </p:nvSpPr>
          <p:spPr>
            <a:xfrm>
              <a:off x="2203374" y="1358345"/>
              <a:ext cx="210016" cy="3526966"/>
            </a:xfrm>
            <a:prstGeom prst="rect">
              <a:avLst/>
            </a:prstGeom>
            <a:solidFill>
              <a:srgbClr val="0058AB">
                <a:alpha val="100000"/>
              </a:srgbClr>
            </a:solidFill>
          </p:spPr>
          <p:txBody>
            <a:bodyPr/>
            <a:lstStyle/>
            <a:p>
              <a:endParaRPr/>
            </a:p>
          </p:txBody>
        </p:sp>
        <p:sp>
          <p:nvSpPr>
            <p:cNvPr id="32" name="rc32"/>
            <p:cNvSpPr/>
            <p:nvPr/>
          </p:nvSpPr>
          <p:spPr>
            <a:xfrm>
              <a:off x="2436726" y="1589341"/>
              <a:ext cx="210016" cy="3295970"/>
            </a:xfrm>
            <a:prstGeom prst="rect">
              <a:avLst/>
            </a:prstGeom>
            <a:solidFill>
              <a:srgbClr val="0058AB">
                <a:alpha val="100000"/>
              </a:srgbClr>
            </a:solidFill>
          </p:spPr>
          <p:txBody>
            <a:bodyPr/>
            <a:lstStyle/>
            <a:p>
              <a:endParaRPr/>
            </a:p>
          </p:txBody>
        </p:sp>
        <p:sp>
          <p:nvSpPr>
            <p:cNvPr id="33" name="rc33"/>
            <p:cNvSpPr/>
            <p:nvPr/>
          </p:nvSpPr>
          <p:spPr>
            <a:xfrm>
              <a:off x="2670077" y="1892026"/>
              <a:ext cx="210016" cy="2993286"/>
            </a:xfrm>
            <a:prstGeom prst="rect">
              <a:avLst/>
            </a:prstGeom>
            <a:solidFill>
              <a:srgbClr val="0058AB">
                <a:alpha val="100000"/>
              </a:srgbClr>
            </a:solidFill>
          </p:spPr>
          <p:txBody>
            <a:bodyPr/>
            <a:lstStyle/>
            <a:p>
              <a:endParaRPr/>
            </a:p>
          </p:txBody>
        </p:sp>
        <p:sp>
          <p:nvSpPr>
            <p:cNvPr id="34" name="rc34"/>
            <p:cNvSpPr/>
            <p:nvPr/>
          </p:nvSpPr>
          <p:spPr>
            <a:xfrm>
              <a:off x="2903429" y="1924807"/>
              <a:ext cx="210016" cy="2960504"/>
            </a:xfrm>
            <a:prstGeom prst="rect">
              <a:avLst/>
            </a:prstGeom>
            <a:solidFill>
              <a:srgbClr val="0058AB">
                <a:alpha val="100000"/>
              </a:srgbClr>
            </a:solidFill>
          </p:spPr>
          <p:txBody>
            <a:bodyPr/>
            <a:lstStyle/>
            <a:p>
              <a:endParaRPr/>
            </a:p>
          </p:txBody>
        </p:sp>
        <p:sp>
          <p:nvSpPr>
            <p:cNvPr id="35" name="rc35"/>
            <p:cNvSpPr/>
            <p:nvPr/>
          </p:nvSpPr>
          <p:spPr>
            <a:xfrm>
              <a:off x="3136780" y="1989665"/>
              <a:ext cx="210016" cy="2895646"/>
            </a:xfrm>
            <a:prstGeom prst="rect">
              <a:avLst/>
            </a:prstGeom>
            <a:solidFill>
              <a:srgbClr val="0058AB">
                <a:alpha val="100000"/>
              </a:srgbClr>
            </a:solidFill>
          </p:spPr>
          <p:txBody>
            <a:bodyPr/>
            <a:lstStyle/>
            <a:p>
              <a:endParaRPr/>
            </a:p>
          </p:txBody>
        </p:sp>
        <p:sp>
          <p:nvSpPr>
            <p:cNvPr id="36" name="rc36"/>
            <p:cNvSpPr/>
            <p:nvPr/>
          </p:nvSpPr>
          <p:spPr>
            <a:xfrm>
              <a:off x="3370132" y="2085353"/>
              <a:ext cx="210016" cy="2799958"/>
            </a:xfrm>
            <a:prstGeom prst="rect">
              <a:avLst/>
            </a:prstGeom>
            <a:solidFill>
              <a:srgbClr val="0058AB">
                <a:alpha val="100000"/>
              </a:srgbClr>
            </a:solidFill>
          </p:spPr>
          <p:txBody>
            <a:bodyPr/>
            <a:lstStyle/>
            <a:p>
              <a:endParaRPr/>
            </a:p>
          </p:txBody>
        </p:sp>
        <p:sp>
          <p:nvSpPr>
            <p:cNvPr id="37" name="rc37"/>
            <p:cNvSpPr/>
            <p:nvPr/>
          </p:nvSpPr>
          <p:spPr>
            <a:xfrm>
              <a:off x="3603483" y="2406410"/>
              <a:ext cx="210016" cy="2478901"/>
            </a:xfrm>
            <a:prstGeom prst="rect">
              <a:avLst/>
            </a:prstGeom>
            <a:solidFill>
              <a:srgbClr val="0058AB">
                <a:alpha val="100000"/>
              </a:srgbClr>
            </a:solidFill>
          </p:spPr>
          <p:txBody>
            <a:bodyPr/>
            <a:lstStyle/>
            <a:p>
              <a:endParaRPr/>
            </a:p>
          </p:txBody>
        </p:sp>
        <p:sp>
          <p:nvSpPr>
            <p:cNvPr id="38" name="rc38"/>
            <p:cNvSpPr/>
            <p:nvPr/>
          </p:nvSpPr>
          <p:spPr>
            <a:xfrm>
              <a:off x="3836835" y="2305633"/>
              <a:ext cx="210016" cy="2579678"/>
            </a:xfrm>
            <a:prstGeom prst="rect">
              <a:avLst/>
            </a:prstGeom>
            <a:solidFill>
              <a:srgbClr val="0058AB">
                <a:alpha val="100000"/>
              </a:srgbClr>
            </a:solidFill>
          </p:spPr>
          <p:txBody>
            <a:bodyPr/>
            <a:lstStyle/>
            <a:p>
              <a:endParaRPr/>
            </a:p>
          </p:txBody>
        </p:sp>
        <p:sp>
          <p:nvSpPr>
            <p:cNvPr id="39" name="rc39"/>
            <p:cNvSpPr/>
            <p:nvPr/>
          </p:nvSpPr>
          <p:spPr>
            <a:xfrm>
              <a:off x="4070186" y="2574030"/>
              <a:ext cx="210016" cy="2311281"/>
            </a:xfrm>
            <a:prstGeom prst="rect">
              <a:avLst/>
            </a:prstGeom>
            <a:solidFill>
              <a:srgbClr val="0058AB">
                <a:alpha val="100000"/>
              </a:srgbClr>
            </a:solidFill>
          </p:spPr>
          <p:txBody>
            <a:bodyPr/>
            <a:lstStyle/>
            <a:p>
              <a:endParaRPr/>
            </a:p>
          </p:txBody>
        </p:sp>
        <p:sp>
          <p:nvSpPr>
            <p:cNvPr id="40" name="rc40"/>
            <p:cNvSpPr/>
            <p:nvPr/>
          </p:nvSpPr>
          <p:spPr>
            <a:xfrm>
              <a:off x="4303538" y="2453169"/>
              <a:ext cx="210016" cy="2432143"/>
            </a:xfrm>
            <a:prstGeom prst="rect">
              <a:avLst/>
            </a:prstGeom>
            <a:solidFill>
              <a:srgbClr val="0058AB">
                <a:alpha val="100000"/>
              </a:srgbClr>
            </a:solidFill>
          </p:spPr>
          <p:txBody>
            <a:bodyPr/>
            <a:lstStyle/>
            <a:p>
              <a:endParaRPr/>
            </a:p>
          </p:txBody>
        </p:sp>
        <p:sp>
          <p:nvSpPr>
            <p:cNvPr id="41" name="rc41"/>
            <p:cNvSpPr/>
            <p:nvPr/>
          </p:nvSpPr>
          <p:spPr>
            <a:xfrm>
              <a:off x="4536890" y="2342306"/>
              <a:ext cx="210016" cy="2543005"/>
            </a:xfrm>
            <a:prstGeom prst="rect">
              <a:avLst/>
            </a:prstGeom>
            <a:solidFill>
              <a:srgbClr val="0058AB">
                <a:alpha val="100000"/>
              </a:srgbClr>
            </a:solidFill>
          </p:spPr>
          <p:txBody>
            <a:bodyPr/>
            <a:lstStyle/>
            <a:p>
              <a:endParaRPr/>
            </a:p>
          </p:txBody>
        </p:sp>
        <p:sp>
          <p:nvSpPr>
            <p:cNvPr id="42" name="rc42"/>
            <p:cNvSpPr/>
            <p:nvPr/>
          </p:nvSpPr>
          <p:spPr>
            <a:xfrm>
              <a:off x="4770241" y="2475128"/>
              <a:ext cx="210016" cy="2410184"/>
            </a:xfrm>
            <a:prstGeom prst="rect">
              <a:avLst/>
            </a:prstGeom>
            <a:solidFill>
              <a:srgbClr val="0058AB">
                <a:alpha val="100000"/>
              </a:srgbClr>
            </a:solidFill>
          </p:spPr>
          <p:txBody>
            <a:bodyPr/>
            <a:lstStyle/>
            <a:p>
              <a:endParaRPr/>
            </a:p>
          </p:txBody>
        </p:sp>
        <p:sp>
          <p:nvSpPr>
            <p:cNvPr id="43" name="rc43"/>
            <p:cNvSpPr/>
            <p:nvPr/>
          </p:nvSpPr>
          <p:spPr>
            <a:xfrm>
              <a:off x="5003593" y="2470570"/>
              <a:ext cx="210016" cy="2414742"/>
            </a:xfrm>
            <a:prstGeom prst="rect">
              <a:avLst/>
            </a:prstGeom>
            <a:solidFill>
              <a:srgbClr val="0058AB">
                <a:alpha val="100000"/>
              </a:srgbClr>
            </a:solidFill>
          </p:spPr>
          <p:txBody>
            <a:bodyPr/>
            <a:lstStyle/>
            <a:p>
              <a:endParaRPr/>
            </a:p>
          </p:txBody>
        </p:sp>
        <p:sp>
          <p:nvSpPr>
            <p:cNvPr id="44" name="rc44"/>
            <p:cNvSpPr/>
            <p:nvPr/>
          </p:nvSpPr>
          <p:spPr>
            <a:xfrm>
              <a:off x="5236944" y="2671405"/>
              <a:ext cx="210016" cy="2213906"/>
            </a:xfrm>
            <a:prstGeom prst="rect">
              <a:avLst/>
            </a:prstGeom>
            <a:solidFill>
              <a:srgbClr val="0058AB">
                <a:alpha val="100000"/>
              </a:srgbClr>
            </a:solidFill>
          </p:spPr>
          <p:txBody>
            <a:bodyPr/>
            <a:lstStyle/>
            <a:p>
              <a:endParaRPr/>
            </a:p>
          </p:txBody>
        </p:sp>
        <p:sp>
          <p:nvSpPr>
            <p:cNvPr id="45" name="rc45"/>
            <p:cNvSpPr/>
            <p:nvPr/>
          </p:nvSpPr>
          <p:spPr>
            <a:xfrm>
              <a:off x="5470296" y="2740906"/>
              <a:ext cx="210016" cy="2144405"/>
            </a:xfrm>
            <a:prstGeom prst="rect">
              <a:avLst/>
            </a:prstGeom>
            <a:solidFill>
              <a:srgbClr val="0058AB">
                <a:alpha val="100000"/>
              </a:srgbClr>
            </a:solidFill>
          </p:spPr>
          <p:txBody>
            <a:bodyPr/>
            <a:lstStyle/>
            <a:p>
              <a:endParaRPr/>
            </a:p>
          </p:txBody>
        </p:sp>
        <p:sp>
          <p:nvSpPr>
            <p:cNvPr id="46" name="rc46"/>
            <p:cNvSpPr/>
            <p:nvPr/>
          </p:nvSpPr>
          <p:spPr>
            <a:xfrm>
              <a:off x="5703647" y="2910289"/>
              <a:ext cx="210016" cy="1975022"/>
            </a:xfrm>
            <a:prstGeom prst="rect">
              <a:avLst/>
            </a:prstGeom>
            <a:solidFill>
              <a:srgbClr val="0058AB">
                <a:alpha val="100000"/>
              </a:srgbClr>
            </a:solidFill>
          </p:spPr>
          <p:txBody>
            <a:bodyPr/>
            <a:lstStyle/>
            <a:p>
              <a:endParaRPr/>
            </a:p>
          </p:txBody>
        </p:sp>
        <p:sp>
          <p:nvSpPr>
            <p:cNvPr id="47" name="rc47"/>
            <p:cNvSpPr/>
            <p:nvPr/>
          </p:nvSpPr>
          <p:spPr>
            <a:xfrm>
              <a:off x="5936999" y="3031405"/>
              <a:ext cx="210016" cy="1853906"/>
            </a:xfrm>
            <a:prstGeom prst="rect">
              <a:avLst/>
            </a:prstGeom>
            <a:solidFill>
              <a:srgbClr val="0058AB">
                <a:alpha val="100000"/>
              </a:srgbClr>
            </a:solidFill>
          </p:spPr>
          <p:txBody>
            <a:bodyPr/>
            <a:lstStyle/>
            <a:p>
              <a:endParaRPr/>
            </a:p>
          </p:txBody>
        </p:sp>
        <p:sp>
          <p:nvSpPr>
            <p:cNvPr id="48" name="rc48"/>
            <p:cNvSpPr/>
            <p:nvPr/>
          </p:nvSpPr>
          <p:spPr>
            <a:xfrm>
              <a:off x="6170350" y="2539062"/>
              <a:ext cx="210016" cy="2346249"/>
            </a:xfrm>
            <a:prstGeom prst="rect">
              <a:avLst/>
            </a:prstGeom>
            <a:solidFill>
              <a:srgbClr val="0058AB">
                <a:alpha val="100000"/>
              </a:srgbClr>
            </a:solidFill>
          </p:spPr>
          <p:txBody>
            <a:bodyPr/>
            <a:lstStyle/>
            <a:p>
              <a:endParaRPr/>
            </a:p>
          </p:txBody>
        </p:sp>
        <p:sp>
          <p:nvSpPr>
            <p:cNvPr id="49" name="rc49"/>
            <p:cNvSpPr/>
            <p:nvPr/>
          </p:nvSpPr>
          <p:spPr>
            <a:xfrm>
              <a:off x="6403702" y="2382558"/>
              <a:ext cx="210016" cy="2502753"/>
            </a:xfrm>
            <a:prstGeom prst="rect">
              <a:avLst/>
            </a:prstGeom>
            <a:solidFill>
              <a:srgbClr val="0058AB">
                <a:alpha val="100000"/>
              </a:srgbClr>
            </a:solidFill>
          </p:spPr>
          <p:txBody>
            <a:bodyPr/>
            <a:lstStyle/>
            <a:p>
              <a:endParaRPr/>
            </a:p>
          </p:txBody>
        </p:sp>
        <p:sp>
          <p:nvSpPr>
            <p:cNvPr id="50" name="rc50"/>
            <p:cNvSpPr/>
            <p:nvPr/>
          </p:nvSpPr>
          <p:spPr>
            <a:xfrm>
              <a:off x="6637053" y="2788708"/>
              <a:ext cx="210016" cy="2096603"/>
            </a:xfrm>
            <a:prstGeom prst="rect">
              <a:avLst/>
            </a:prstGeom>
            <a:solidFill>
              <a:srgbClr val="0058AB">
                <a:alpha val="100000"/>
              </a:srgbClr>
            </a:solidFill>
          </p:spPr>
          <p:txBody>
            <a:bodyPr/>
            <a:lstStyle/>
            <a:p>
              <a:endParaRPr/>
            </a:p>
          </p:txBody>
        </p:sp>
        <p:sp>
          <p:nvSpPr>
            <p:cNvPr id="51" name="rc51"/>
            <p:cNvSpPr/>
            <p:nvPr/>
          </p:nvSpPr>
          <p:spPr>
            <a:xfrm>
              <a:off x="6870405" y="2691119"/>
              <a:ext cx="210016" cy="2194192"/>
            </a:xfrm>
            <a:prstGeom prst="rect">
              <a:avLst/>
            </a:prstGeom>
            <a:solidFill>
              <a:srgbClr val="0058AB">
                <a:alpha val="100000"/>
              </a:srgbClr>
            </a:solidFill>
          </p:spPr>
          <p:txBody>
            <a:bodyPr/>
            <a:lstStyle/>
            <a:p>
              <a:endParaRPr/>
            </a:p>
          </p:txBody>
        </p:sp>
        <p:sp>
          <p:nvSpPr>
            <p:cNvPr id="52" name="rc52"/>
            <p:cNvSpPr/>
            <p:nvPr/>
          </p:nvSpPr>
          <p:spPr>
            <a:xfrm>
              <a:off x="8503866" y="3958358"/>
              <a:ext cx="210016" cy="926953"/>
            </a:xfrm>
            <a:prstGeom prst="rect">
              <a:avLst/>
            </a:prstGeom>
            <a:solidFill>
              <a:srgbClr val="69DBFF">
                <a:alpha val="100000"/>
              </a:srgbClr>
            </a:solidFill>
          </p:spPr>
          <p:txBody>
            <a:bodyPr/>
            <a:lstStyle/>
            <a:p>
              <a:endParaRPr/>
            </a:p>
          </p:txBody>
        </p:sp>
        <p:sp>
          <p:nvSpPr>
            <p:cNvPr id="53" name="pl53"/>
            <p:cNvSpPr/>
            <p:nvPr/>
          </p:nvSpPr>
          <p:spPr>
            <a:xfrm>
              <a:off x="6275359" y="3031405"/>
              <a:ext cx="2333515" cy="926953"/>
            </a:xfrm>
            <a:custGeom>
              <a:avLst/>
              <a:gdLst/>
              <a:ahLst/>
              <a:cxnLst/>
              <a:rect l="0" t="0" r="0" b="0"/>
              <a:pathLst>
                <a:path w="2333515" h="926953">
                  <a:moveTo>
                    <a:pt x="0" y="0"/>
                  </a:moveTo>
                  <a:lnTo>
                    <a:pt x="233351" y="92695"/>
                  </a:lnTo>
                  <a:lnTo>
                    <a:pt x="466703" y="185390"/>
                  </a:lnTo>
                  <a:lnTo>
                    <a:pt x="700054" y="278085"/>
                  </a:lnTo>
                  <a:lnTo>
                    <a:pt x="933406" y="370781"/>
                  </a:lnTo>
                  <a:lnTo>
                    <a:pt x="1166757" y="463476"/>
                  </a:lnTo>
                  <a:lnTo>
                    <a:pt x="1400109" y="556171"/>
                  </a:lnTo>
                  <a:lnTo>
                    <a:pt x="1633460" y="648867"/>
                  </a:lnTo>
                  <a:lnTo>
                    <a:pt x="1866812" y="741562"/>
                  </a:lnTo>
                  <a:lnTo>
                    <a:pt x="2100163" y="834257"/>
                  </a:lnTo>
                  <a:lnTo>
                    <a:pt x="2333515" y="926953"/>
                  </a:lnTo>
                </a:path>
              </a:pathLst>
            </a:custGeom>
            <a:ln w="13550" cap="flat">
              <a:solidFill>
                <a:srgbClr val="000000">
                  <a:alpha val="100000"/>
                </a:srgbClr>
              </a:solidFill>
              <a:prstDash val="solid"/>
              <a:round/>
            </a:ln>
          </p:spPr>
          <p:txBody>
            <a:bodyPr/>
            <a:lstStyle/>
            <a:p>
              <a:endParaRPr/>
            </a:p>
          </p:txBody>
        </p:sp>
        <p:sp>
          <p:nvSpPr>
            <p:cNvPr id="54" name="pt54"/>
            <p:cNvSpPr/>
            <p:nvPr/>
          </p:nvSpPr>
          <p:spPr>
            <a:xfrm>
              <a:off x="6250533" y="3006579"/>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55" name="pt55"/>
            <p:cNvSpPr/>
            <p:nvPr/>
          </p:nvSpPr>
          <p:spPr>
            <a:xfrm>
              <a:off x="6483884" y="3099274"/>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56" name="pt56"/>
            <p:cNvSpPr/>
            <p:nvPr/>
          </p:nvSpPr>
          <p:spPr>
            <a:xfrm>
              <a:off x="6717236" y="3191970"/>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57" name="pt57"/>
            <p:cNvSpPr/>
            <p:nvPr/>
          </p:nvSpPr>
          <p:spPr>
            <a:xfrm>
              <a:off x="6950587" y="3284665"/>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58" name="pt58"/>
            <p:cNvSpPr/>
            <p:nvPr/>
          </p:nvSpPr>
          <p:spPr>
            <a:xfrm>
              <a:off x="7183939" y="3377360"/>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59" name="pt59"/>
            <p:cNvSpPr/>
            <p:nvPr/>
          </p:nvSpPr>
          <p:spPr>
            <a:xfrm>
              <a:off x="7417290" y="3470056"/>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0" name="pt60"/>
            <p:cNvSpPr/>
            <p:nvPr/>
          </p:nvSpPr>
          <p:spPr>
            <a:xfrm>
              <a:off x="7650642" y="3562751"/>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1" name="pt61"/>
            <p:cNvSpPr/>
            <p:nvPr/>
          </p:nvSpPr>
          <p:spPr>
            <a:xfrm>
              <a:off x="7883994" y="3655446"/>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2" name="pt62"/>
            <p:cNvSpPr/>
            <p:nvPr/>
          </p:nvSpPr>
          <p:spPr>
            <a:xfrm>
              <a:off x="8117345" y="3748142"/>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3" name="pt63"/>
            <p:cNvSpPr/>
            <p:nvPr/>
          </p:nvSpPr>
          <p:spPr>
            <a:xfrm>
              <a:off x="8350697" y="3840837"/>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4" name="pt64"/>
            <p:cNvSpPr/>
            <p:nvPr/>
          </p:nvSpPr>
          <p:spPr>
            <a:xfrm>
              <a:off x="8584048" y="3933532"/>
              <a:ext cx="49651" cy="4965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5" name="tx65"/>
            <p:cNvSpPr/>
            <p:nvPr/>
          </p:nvSpPr>
          <p:spPr>
            <a:xfrm>
              <a:off x="4916022" y="724920"/>
              <a:ext cx="38515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Gavi 57</a:t>
              </a:r>
            </a:p>
          </p:txBody>
        </p:sp>
        <p:sp>
          <p:nvSpPr>
            <p:cNvPr id="66" name="tx66"/>
            <p:cNvSpPr/>
            <p:nvPr/>
          </p:nvSpPr>
          <p:spPr>
            <a:xfrm rot="-5400000">
              <a:off x="1487437" y="5219525"/>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2000</a:t>
              </a:r>
            </a:p>
          </p:txBody>
        </p:sp>
        <p:sp>
          <p:nvSpPr>
            <p:cNvPr id="67" name="tx67"/>
            <p:cNvSpPr/>
            <p:nvPr/>
          </p:nvSpPr>
          <p:spPr>
            <a:xfrm rot="-5400000">
              <a:off x="2654195" y="5219525"/>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2005</a:t>
              </a:r>
            </a:p>
          </p:txBody>
        </p:sp>
        <p:sp>
          <p:nvSpPr>
            <p:cNvPr id="68" name="tx68"/>
            <p:cNvSpPr/>
            <p:nvPr/>
          </p:nvSpPr>
          <p:spPr>
            <a:xfrm rot="-5400000">
              <a:off x="3820953" y="5219525"/>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2010</a:t>
              </a:r>
            </a:p>
          </p:txBody>
        </p:sp>
        <p:sp>
          <p:nvSpPr>
            <p:cNvPr id="69" name="tx69"/>
            <p:cNvSpPr/>
            <p:nvPr/>
          </p:nvSpPr>
          <p:spPr>
            <a:xfrm rot="-5400000">
              <a:off x="4987711" y="5219525"/>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2015</a:t>
              </a:r>
            </a:p>
          </p:txBody>
        </p:sp>
        <p:sp>
          <p:nvSpPr>
            <p:cNvPr id="70" name="tx70"/>
            <p:cNvSpPr/>
            <p:nvPr/>
          </p:nvSpPr>
          <p:spPr>
            <a:xfrm rot="-5400000">
              <a:off x="5921117" y="5219525"/>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2019</a:t>
              </a:r>
            </a:p>
          </p:txBody>
        </p:sp>
        <p:sp>
          <p:nvSpPr>
            <p:cNvPr id="71" name="tx71"/>
            <p:cNvSpPr/>
            <p:nvPr/>
          </p:nvSpPr>
          <p:spPr>
            <a:xfrm rot="-5400000">
              <a:off x="6854497" y="5219499"/>
              <a:ext cx="240146" cy="78959"/>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2023</a:t>
              </a:r>
            </a:p>
          </p:txBody>
        </p:sp>
        <p:sp>
          <p:nvSpPr>
            <p:cNvPr id="72" name="tx72"/>
            <p:cNvSpPr/>
            <p:nvPr/>
          </p:nvSpPr>
          <p:spPr>
            <a:xfrm rot="-5400000">
              <a:off x="7321226" y="5219525"/>
              <a:ext cx="240146" cy="78906"/>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2025</a:t>
              </a:r>
            </a:p>
          </p:txBody>
        </p:sp>
        <p:sp>
          <p:nvSpPr>
            <p:cNvPr id="73" name="tx73"/>
            <p:cNvSpPr/>
            <p:nvPr/>
          </p:nvSpPr>
          <p:spPr>
            <a:xfrm rot="-5400000">
              <a:off x="8487957" y="5219499"/>
              <a:ext cx="240146" cy="78959"/>
            </a:xfrm>
            <a:prstGeom prst="rect">
              <a:avLst/>
            </a:prstGeom>
            <a:noFill/>
          </p:spPr>
          <p:txBody>
            <a:bodyPr wrap="none" lIns="0" tIns="0" rIns="0" bIns="0" anchor="ctr" anchorCtr="1"/>
            <a:lstStyle/>
            <a:p>
              <a:pPr marL="0" marR="0" indent="0" algn="l">
                <a:lnSpc>
                  <a:spcPts val="850"/>
                </a:lnSpc>
                <a:spcBef>
                  <a:spcPts val="0"/>
                </a:spcBef>
                <a:spcAft>
                  <a:spcPts val="0"/>
                </a:spcAft>
              </a:pPr>
              <a:r>
                <a:rPr sz="850">
                  <a:solidFill>
                    <a:srgbClr val="4D4D4D">
                      <a:alpha val="100000"/>
                    </a:srgbClr>
                  </a:solidFill>
                  <a:latin typeface="Arial"/>
                  <a:cs typeface="Arial"/>
                </a:rPr>
                <a:t>2030</a:t>
              </a:r>
            </a:p>
          </p:txBody>
        </p:sp>
        <p:sp>
          <p:nvSpPr>
            <p:cNvPr id="74" name="tx74"/>
            <p:cNvSpPr/>
            <p:nvPr/>
          </p:nvSpPr>
          <p:spPr>
            <a:xfrm>
              <a:off x="1016593" y="4842672"/>
              <a:ext cx="63568"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0</a:t>
              </a:r>
            </a:p>
          </p:txBody>
        </p:sp>
        <p:sp>
          <p:nvSpPr>
            <p:cNvPr id="75" name="tx75"/>
            <p:cNvSpPr/>
            <p:nvPr/>
          </p:nvSpPr>
          <p:spPr>
            <a:xfrm>
              <a:off x="571671" y="3829316"/>
              <a:ext cx="508489" cy="9833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5,000,000</a:t>
              </a:r>
            </a:p>
          </p:txBody>
        </p:sp>
        <p:sp>
          <p:nvSpPr>
            <p:cNvPr id="76" name="tx76"/>
            <p:cNvSpPr/>
            <p:nvPr/>
          </p:nvSpPr>
          <p:spPr>
            <a:xfrm>
              <a:off x="508103" y="2830749"/>
              <a:ext cx="572058" cy="9833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10,000,000</a:t>
              </a:r>
            </a:p>
          </p:txBody>
        </p:sp>
        <p:sp>
          <p:nvSpPr>
            <p:cNvPr id="77" name="tx77"/>
            <p:cNvSpPr/>
            <p:nvPr/>
          </p:nvSpPr>
          <p:spPr>
            <a:xfrm>
              <a:off x="508103" y="1832182"/>
              <a:ext cx="572058" cy="9833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15,000,000</a:t>
              </a:r>
            </a:p>
          </p:txBody>
        </p:sp>
        <p:sp>
          <p:nvSpPr>
            <p:cNvPr id="78" name="tx78"/>
            <p:cNvSpPr/>
            <p:nvPr/>
          </p:nvSpPr>
          <p:spPr>
            <a:xfrm>
              <a:off x="508103" y="833615"/>
              <a:ext cx="572058" cy="9833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20,000,000</a:t>
              </a:r>
            </a:p>
          </p:txBody>
        </p:sp>
        <p:sp>
          <p:nvSpPr>
            <p:cNvPr id="79" name="tx79"/>
            <p:cNvSpPr/>
            <p:nvPr/>
          </p:nvSpPr>
          <p:spPr>
            <a:xfrm rot="-5400000">
              <a:off x="-527885" y="2924006"/>
              <a:ext cx="1840247" cy="10334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Number of zero-dose children</a:t>
              </a:r>
            </a:p>
          </p:txBody>
        </p:sp>
        <p:sp>
          <p:nvSpPr>
            <p:cNvPr id="80" name="rc80"/>
            <p:cNvSpPr/>
            <p:nvPr/>
          </p:nvSpPr>
          <p:spPr>
            <a:xfrm>
              <a:off x="3772614" y="5761013"/>
              <a:ext cx="201456" cy="201456"/>
            </a:xfrm>
            <a:prstGeom prst="rect">
              <a:avLst/>
            </a:prstGeom>
            <a:solidFill>
              <a:srgbClr val="0058AB">
                <a:alpha val="100000"/>
              </a:srgbClr>
            </a:solidFill>
          </p:spPr>
          <p:txBody>
            <a:bodyPr/>
            <a:lstStyle/>
            <a:p>
              <a:endParaRPr/>
            </a:p>
          </p:txBody>
        </p:sp>
        <p:sp>
          <p:nvSpPr>
            <p:cNvPr id="81" name="rc81"/>
            <p:cNvSpPr/>
            <p:nvPr/>
          </p:nvSpPr>
          <p:spPr>
            <a:xfrm>
              <a:off x="4674700" y="5761013"/>
              <a:ext cx="201456" cy="201456"/>
            </a:xfrm>
            <a:prstGeom prst="rect">
              <a:avLst/>
            </a:prstGeom>
            <a:solidFill>
              <a:srgbClr val="69DBFF">
                <a:alpha val="100000"/>
              </a:srgbClr>
            </a:solidFill>
          </p:spPr>
          <p:txBody>
            <a:bodyPr/>
            <a:lstStyle/>
            <a:p>
              <a:endParaRPr/>
            </a:p>
          </p:txBody>
        </p:sp>
        <p:sp>
          <p:nvSpPr>
            <p:cNvPr id="82" name="tx82"/>
            <p:cNvSpPr/>
            <p:nvPr/>
          </p:nvSpPr>
          <p:spPr>
            <a:xfrm>
              <a:off x="4052659" y="5810104"/>
              <a:ext cx="543452"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Estimate</a:t>
              </a:r>
            </a:p>
          </p:txBody>
        </p:sp>
        <p:sp>
          <p:nvSpPr>
            <p:cNvPr id="83" name="tx83"/>
            <p:cNvSpPr/>
            <p:nvPr/>
          </p:nvSpPr>
          <p:spPr>
            <a:xfrm>
              <a:off x="4954745" y="5781932"/>
              <a:ext cx="1498841" cy="1298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IA2030 zero-dose target</a:t>
              </a:r>
            </a:p>
          </p:txBody>
        </p:sp>
        <p:sp>
          <p:nvSpPr>
            <p:cNvPr id="84" name="tx84"/>
            <p:cNvSpPr/>
            <p:nvPr/>
          </p:nvSpPr>
          <p:spPr>
            <a:xfrm>
              <a:off x="2117193" y="398022"/>
              <a:ext cx="5982816"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Estimated number of zero-dose children, 2000-2023 and target by 2030, Gavi 57</a:t>
              </a:r>
            </a:p>
          </p:txBody>
        </p:sp>
        <p:sp>
          <p:nvSpPr>
            <p:cNvPr id="85" name="tx85"/>
            <p:cNvSpPr/>
            <p:nvPr/>
          </p:nvSpPr>
          <p:spPr>
            <a:xfrm>
              <a:off x="4881773" y="6085709"/>
              <a:ext cx="4192637"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86" name="tx86"/>
            <p:cNvSpPr/>
            <p:nvPr/>
          </p:nvSpPr>
          <p:spPr>
            <a:xfrm>
              <a:off x="8857057" y="6311348"/>
              <a:ext cx="217353" cy="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       </a:t>
              </a:r>
            </a:p>
          </p:txBody>
        </p:sp>
        <p:sp>
          <p:nvSpPr>
            <p:cNvPr id="87" name="tx87"/>
            <p:cNvSpPr/>
            <p:nvPr/>
          </p:nvSpPr>
          <p:spPr>
            <a:xfrm>
              <a:off x="2315059" y="6327165"/>
              <a:ext cx="675935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The Immunization Agenda 2030 (IA2030) calls on all countries to reduce the number of zero dose children in 2019 by half by 2030.</a:t>
              </a:r>
            </a:p>
          </p:txBody>
        </p:sp>
        <p:sp>
          <p:nvSpPr>
            <p:cNvPr id="88" name="tx88"/>
            <p:cNvSpPr/>
            <p:nvPr/>
          </p:nvSpPr>
          <p:spPr>
            <a:xfrm>
              <a:off x="1805918" y="6447866"/>
              <a:ext cx="726849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       Dark blue bars are the estimated number of zero-dose children in 2000-2023, light blue bar is the target number of zero-dose children by 2030.</a:t>
              </a:r>
            </a:p>
          </p:txBody>
        </p:sp>
        <p:sp>
          <p:nvSpPr>
            <p:cNvPr id="89" name="tx89"/>
            <p:cNvSpPr/>
            <p:nvPr/>
          </p:nvSpPr>
          <p:spPr>
            <a:xfrm>
              <a:off x="2259124" y="6569603"/>
              <a:ext cx="6815286"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       Line shows trajectory the country needs to be on, and points show annual goals to meet the target by 2030,assuming a linear decline.</a:t>
              </a:r>
            </a:p>
          </p:txBody>
        </p:sp>
      </p:grpSp>
      <p:sp>
        <p:nvSpPr>
          <p:cNvPr id="90"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The Immunization Agenda 2030 (IA2030) aims to leave no one behind with immunization and calls on all countries to reduce the number of zero dose children by half by 2030.
This chart shows:
• Estimated number of zero-dose children in 2000-2023 (dark blue bars)
• Zero-dose target by 2030 (light blue bar)
• Annual goals to reach the 2030 target based on a linear trajectory (points)
In 2023, the number of zero-dose children was approximately 39% higher than the annual goal.</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cstate="print"/>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In Gavi 57, 8 out of 57 (14%) countries had DTP1 coverage below 70% in 2023. These are Afghanistan, CAR, Guinea, PNG, DPRK, Sudan, Somalia, and Yemen.
These countries account for approximately 6,418,000 (8%) of the total annual cohort of surviving infants in the group.
There were 27 (47%) countries that achieved DTP1 of 90% or higher, accounting for 47,492,000 (61%) of the total cohort.</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g4"/>
            <p:cNvSpPr/>
            <p:nvPr/>
          </p:nvSpPr>
          <p:spPr>
            <a:xfrm>
              <a:off x="2493575" y="1635584"/>
              <a:ext cx="1667647" cy="1775404"/>
            </a:xfrm>
            <a:custGeom>
              <a:avLst/>
              <a:gdLst/>
              <a:ahLst/>
              <a:cxnLst/>
              <a:rect l="0" t="0" r="0" b="0"/>
              <a:pathLst>
                <a:path w="1667647" h="1775404">
                  <a:moveTo>
                    <a:pt x="0" y="1775404"/>
                  </a:moveTo>
                  <a:lnTo>
                    <a:pt x="57505" y="1754400"/>
                  </a:lnTo>
                  <a:lnTo>
                    <a:pt x="115010" y="1733396"/>
                  </a:lnTo>
                  <a:lnTo>
                    <a:pt x="172515" y="1712392"/>
                  </a:lnTo>
                  <a:lnTo>
                    <a:pt x="230020" y="1691389"/>
                  </a:lnTo>
                  <a:lnTo>
                    <a:pt x="287525" y="1670385"/>
                  </a:lnTo>
                  <a:lnTo>
                    <a:pt x="345030" y="1649381"/>
                  </a:lnTo>
                  <a:lnTo>
                    <a:pt x="402535" y="1628378"/>
                  </a:lnTo>
                  <a:lnTo>
                    <a:pt x="460040" y="1607374"/>
                  </a:lnTo>
                  <a:lnTo>
                    <a:pt x="517545" y="1586370"/>
                  </a:lnTo>
                  <a:lnTo>
                    <a:pt x="575050" y="1565366"/>
                  </a:lnTo>
                  <a:lnTo>
                    <a:pt x="632555" y="1544363"/>
                  </a:lnTo>
                  <a:lnTo>
                    <a:pt x="690060" y="1523359"/>
                  </a:lnTo>
                  <a:lnTo>
                    <a:pt x="747565" y="1502355"/>
                  </a:lnTo>
                  <a:lnTo>
                    <a:pt x="805071" y="1481351"/>
                  </a:lnTo>
                  <a:lnTo>
                    <a:pt x="862576" y="1460348"/>
                  </a:lnTo>
                  <a:lnTo>
                    <a:pt x="920081" y="1439344"/>
                  </a:lnTo>
                  <a:lnTo>
                    <a:pt x="977586" y="1418340"/>
                  </a:lnTo>
                  <a:lnTo>
                    <a:pt x="1035091" y="1397337"/>
                  </a:lnTo>
                  <a:lnTo>
                    <a:pt x="1092596" y="1376333"/>
                  </a:lnTo>
                  <a:lnTo>
                    <a:pt x="1150101" y="1355329"/>
                  </a:lnTo>
                  <a:lnTo>
                    <a:pt x="1207606" y="1334325"/>
                  </a:lnTo>
                  <a:lnTo>
                    <a:pt x="1265111" y="1313322"/>
                  </a:lnTo>
                  <a:lnTo>
                    <a:pt x="1322616" y="1292318"/>
                  </a:lnTo>
                  <a:lnTo>
                    <a:pt x="1380121" y="1271314"/>
                  </a:lnTo>
                  <a:lnTo>
                    <a:pt x="1437626" y="1250310"/>
                  </a:lnTo>
                  <a:lnTo>
                    <a:pt x="1495131" y="1229307"/>
                  </a:lnTo>
                  <a:lnTo>
                    <a:pt x="1552637" y="1208303"/>
                  </a:lnTo>
                  <a:lnTo>
                    <a:pt x="1610142" y="1187299"/>
                  </a:lnTo>
                  <a:lnTo>
                    <a:pt x="1667647" y="1166296"/>
                  </a:lnTo>
                  <a:lnTo>
                    <a:pt x="1646040" y="1110114"/>
                  </a:lnTo>
                  <a:lnTo>
                    <a:pt x="1622541" y="1054697"/>
                  </a:lnTo>
                  <a:lnTo>
                    <a:pt x="1597177" y="1000109"/>
                  </a:lnTo>
                  <a:lnTo>
                    <a:pt x="1569978" y="946411"/>
                  </a:lnTo>
                  <a:lnTo>
                    <a:pt x="1540973" y="893667"/>
                  </a:lnTo>
                  <a:lnTo>
                    <a:pt x="1510198" y="841936"/>
                  </a:lnTo>
                  <a:lnTo>
                    <a:pt x="1477686" y="791278"/>
                  </a:lnTo>
                  <a:lnTo>
                    <a:pt x="1443476" y="741752"/>
                  </a:lnTo>
                  <a:lnTo>
                    <a:pt x="1407606" y="693413"/>
                  </a:lnTo>
                  <a:lnTo>
                    <a:pt x="1370119" y="646318"/>
                  </a:lnTo>
                  <a:lnTo>
                    <a:pt x="1331056" y="600522"/>
                  </a:lnTo>
                  <a:lnTo>
                    <a:pt x="1290464" y="556075"/>
                  </a:lnTo>
                  <a:lnTo>
                    <a:pt x="1248388" y="513030"/>
                  </a:lnTo>
                  <a:lnTo>
                    <a:pt x="1204877" y="471437"/>
                  </a:lnTo>
                  <a:lnTo>
                    <a:pt x="1159981" y="431342"/>
                  </a:lnTo>
                  <a:lnTo>
                    <a:pt x="1113752" y="392792"/>
                  </a:lnTo>
                  <a:lnTo>
                    <a:pt x="1066243" y="355832"/>
                  </a:lnTo>
                  <a:lnTo>
                    <a:pt x="1017508" y="320503"/>
                  </a:lnTo>
                  <a:lnTo>
                    <a:pt x="967603" y="286846"/>
                  </a:lnTo>
                  <a:lnTo>
                    <a:pt x="916586" y="254901"/>
                  </a:lnTo>
                  <a:lnTo>
                    <a:pt x="864516" y="224703"/>
                  </a:lnTo>
                  <a:lnTo>
                    <a:pt x="811452" y="196288"/>
                  </a:lnTo>
                  <a:lnTo>
                    <a:pt x="757455" y="169688"/>
                  </a:lnTo>
                  <a:lnTo>
                    <a:pt x="702587" y="144934"/>
                  </a:lnTo>
                  <a:lnTo>
                    <a:pt x="646912" y="122054"/>
                  </a:lnTo>
                  <a:lnTo>
                    <a:pt x="590493" y="101075"/>
                  </a:lnTo>
                  <a:lnTo>
                    <a:pt x="533396" y="82020"/>
                  </a:lnTo>
                  <a:lnTo>
                    <a:pt x="475685" y="64912"/>
                  </a:lnTo>
                  <a:lnTo>
                    <a:pt x="417427" y="49769"/>
                  </a:lnTo>
                  <a:lnTo>
                    <a:pt x="358690" y="36611"/>
                  </a:lnTo>
                  <a:lnTo>
                    <a:pt x="299540" y="25451"/>
                  </a:lnTo>
                  <a:lnTo>
                    <a:pt x="240046" y="16302"/>
                  </a:lnTo>
                  <a:lnTo>
                    <a:pt x="180277" y="9176"/>
                  </a:lnTo>
                  <a:lnTo>
                    <a:pt x="120299" y="4080"/>
                  </a:lnTo>
                  <a:lnTo>
                    <a:pt x="60184" y="1020"/>
                  </a:lnTo>
                  <a:lnTo>
                    <a:pt x="0" y="0"/>
                  </a:lnTo>
                  <a:lnTo>
                    <a:pt x="0" y="61220"/>
                  </a:lnTo>
                  <a:lnTo>
                    <a:pt x="0" y="122441"/>
                  </a:lnTo>
                  <a:lnTo>
                    <a:pt x="0" y="183662"/>
                  </a:lnTo>
                  <a:lnTo>
                    <a:pt x="0" y="244883"/>
                  </a:lnTo>
                  <a:lnTo>
                    <a:pt x="0" y="306104"/>
                  </a:lnTo>
                  <a:lnTo>
                    <a:pt x="0" y="367324"/>
                  </a:lnTo>
                  <a:lnTo>
                    <a:pt x="0" y="428545"/>
                  </a:lnTo>
                  <a:lnTo>
                    <a:pt x="0" y="489766"/>
                  </a:lnTo>
                  <a:lnTo>
                    <a:pt x="0" y="550987"/>
                  </a:lnTo>
                  <a:lnTo>
                    <a:pt x="0" y="612208"/>
                  </a:lnTo>
                  <a:lnTo>
                    <a:pt x="0" y="673429"/>
                  </a:lnTo>
                  <a:lnTo>
                    <a:pt x="0" y="734649"/>
                  </a:lnTo>
                  <a:lnTo>
                    <a:pt x="0" y="795870"/>
                  </a:lnTo>
                  <a:lnTo>
                    <a:pt x="0" y="857091"/>
                  </a:lnTo>
                  <a:lnTo>
                    <a:pt x="0" y="918312"/>
                  </a:lnTo>
                  <a:lnTo>
                    <a:pt x="0" y="979533"/>
                  </a:lnTo>
                  <a:lnTo>
                    <a:pt x="0" y="1040754"/>
                  </a:lnTo>
                  <a:lnTo>
                    <a:pt x="0" y="1101974"/>
                  </a:lnTo>
                  <a:lnTo>
                    <a:pt x="0" y="1163195"/>
                  </a:lnTo>
                  <a:lnTo>
                    <a:pt x="0" y="1224416"/>
                  </a:lnTo>
                  <a:lnTo>
                    <a:pt x="0" y="1285637"/>
                  </a:lnTo>
                  <a:lnTo>
                    <a:pt x="0" y="1346858"/>
                  </a:lnTo>
                  <a:lnTo>
                    <a:pt x="0" y="1408079"/>
                  </a:lnTo>
                  <a:lnTo>
                    <a:pt x="0" y="1469299"/>
                  </a:lnTo>
                  <a:lnTo>
                    <a:pt x="0" y="1530520"/>
                  </a:lnTo>
                  <a:lnTo>
                    <a:pt x="0" y="1591741"/>
                  </a:lnTo>
                  <a:lnTo>
                    <a:pt x="0" y="1652962"/>
                  </a:lnTo>
                  <a:lnTo>
                    <a:pt x="0" y="1714183"/>
                  </a:lnTo>
                  <a:close/>
                </a:path>
              </a:pathLst>
            </a:custGeom>
            <a:solidFill>
              <a:srgbClr val="7ED7D1">
                <a:alpha val="100000"/>
              </a:srgbClr>
            </a:solidFill>
            <a:ln w="13550" cap="flat">
              <a:solidFill>
                <a:srgbClr val="000000">
                  <a:alpha val="100000"/>
                </a:srgbClr>
              </a:solidFill>
              <a:prstDash val="solid"/>
              <a:miter/>
            </a:ln>
          </p:spPr>
          <p:txBody>
            <a:bodyPr/>
            <a:lstStyle/>
            <a:p>
              <a:endParaRPr/>
            </a:p>
          </p:txBody>
        </p:sp>
        <p:sp>
          <p:nvSpPr>
            <p:cNvPr id="5" name="pg5"/>
            <p:cNvSpPr/>
            <p:nvPr/>
          </p:nvSpPr>
          <p:spPr>
            <a:xfrm>
              <a:off x="2493575" y="2801880"/>
              <a:ext cx="1775404" cy="1552910"/>
            </a:xfrm>
            <a:custGeom>
              <a:avLst/>
              <a:gdLst/>
              <a:ahLst/>
              <a:cxnLst/>
              <a:rect l="0" t="0" r="0" b="0"/>
              <a:pathLst>
                <a:path w="1775404" h="1552910">
                  <a:moveTo>
                    <a:pt x="0" y="609108"/>
                  </a:moveTo>
                  <a:lnTo>
                    <a:pt x="51853" y="641652"/>
                  </a:lnTo>
                  <a:lnTo>
                    <a:pt x="103707" y="674197"/>
                  </a:lnTo>
                  <a:lnTo>
                    <a:pt x="155561" y="706742"/>
                  </a:lnTo>
                  <a:lnTo>
                    <a:pt x="207415" y="739287"/>
                  </a:lnTo>
                  <a:lnTo>
                    <a:pt x="259269" y="771832"/>
                  </a:lnTo>
                  <a:lnTo>
                    <a:pt x="311122" y="804377"/>
                  </a:lnTo>
                  <a:lnTo>
                    <a:pt x="362976" y="836922"/>
                  </a:lnTo>
                  <a:lnTo>
                    <a:pt x="414830" y="869467"/>
                  </a:lnTo>
                  <a:lnTo>
                    <a:pt x="466684" y="902012"/>
                  </a:lnTo>
                  <a:lnTo>
                    <a:pt x="518538" y="934557"/>
                  </a:lnTo>
                  <a:lnTo>
                    <a:pt x="570392" y="967102"/>
                  </a:lnTo>
                  <a:lnTo>
                    <a:pt x="622245" y="999647"/>
                  </a:lnTo>
                  <a:lnTo>
                    <a:pt x="674099" y="1032191"/>
                  </a:lnTo>
                  <a:lnTo>
                    <a:pt x="725953" y="1064736"/>
                  </a:lnTo>
                  <a:lnTo>
                    <a:pt x="777807" y="1097281"/>
                  </a:lnTo>
                  <a:lnTo>
                    <a:pt x="829661" y="1129826"/>
                  </a:lnTo>
                  <a:lnTo>
                    <a:pt x="881514" y="1162371"/>
                  </a:lnTo>
                  <a:lnTo>
                    <a:pt x="933368" y="1194916"/>
                  </a:lnTo>
                  <a:lnTo>
                    <a:pt x="985222" y="1227461"/>
                  </a:lnTo>
                  <a:lnTo>
                    <a:pt x="1037076" y="1260006"/>
                  </a:lnTo>
                  <a:lnTo>
                    <a:pt x="1088930" y="1292551"/>
                  </a:lnTo>
                  <a:lnTo>
                    <a:pt x="1140784" y="1325096"/>
                  </a:lnTo>
                  <a:lnTo>
                    <a:pt x="1192637" y="1357641"/>
                  </a:lnTo>
                  <a:lnTo>
                    <a:pt x="1244491" y="1390186"/>
                  </a:lnTo>
                  <a:lnTo>
                    <a:pt x="1296345" y="1422730"/>
                  </a:lnTo>
                  <a:lnTo>
                    <a:pt x="1348199" y="1455275"/>
                  </a:lnTo>
                  <a:lnTo>
                    <a:pt x="1400053" y="1487820"/>
                  </a:lnTo>
                  <a:lnTo>
                    <a:pt x="1451906" y="1520365"/>
                  </a:lnTo>
                  <a:lnTo>
                    <a:pt x="1503760" y="1552910"/>
                  </a:lnTo>
                  <a:lnTo>
                    <a:pt x="1535889" y="1499671"/>
                  </a:lnTo>
                  <a:lnTo>
                    <a:pt x="1566134" y="1445339"/>
                  </a:lnTo>
                  <a:lnTo>
                    <a:pt x="1594457" y="1389982"/>
                  </a:lnTo>
                  <a:lnTo>
                    <a:pt x="1620825" y="1333666"/>
                  </a:lnTo>
                  <a:lnTo>
                    <a:pt x="1645204" y="1276462"/>
                  </a:lnTo>
                  <a:lnTo>
                    <a:pt x="1667565" y="1218439"/>
                  </a:lnTo>
                  <a:lnTo>
                    <a:pt x="1687880" y="1159669"/>
                  </a:lnTo>
                  <a:lnTo>
                    <a:pt x="1706125" y="1100223"/>
                  </a:lnTo>
                  <a:lnTo>
                    <a:pt x="1722277" y="1040175"/>
                  </a:lnTo>
                  <a:lnTo>
                    <a:pt x="1736316" y="979598"/>
                  </a:lnTo>
                  <a:lnTo>
                    <a:pt x="1748226" y="918567"/>
                  </a:lnTo>
                  <a:lnTo>
                    <a:pt x="1757990" y="857155"/>
                  </a:lnTo>
                  <a:lnTo>
                    <a:pt x="1765599" y="795440"/>
                  </a:lnTo>
                  <a:lnTo>
                    <a:pt x="1771041" y="733496"/>
                  </a:lnTo>
                  <a:lnTo>
                    <a:pt x="1774310" y="671400"/>
                  </a:lnTo>
                  <a:lnTo>
                    <a:pt x="1775404" y="609227"/>
                  </a:lnTo>
                  <a:lnTo>
                    <a:pt x="1774319" y="547054"/>
                  </a:lnTo>
                  <a:lnTo>
                    <a:pt x="1771057" y="484957"/>
                  </a:lnTo>
                  <a:lnTo>
                    <a:pt x="1765623" y="423012"/>
                  </a:lnTo>
                  <a:lnTo>
                    <a:pt x="1758024" y="361295"/>
                  </a:lnTo>
                  <a:lnTo>
                    <a:pt x="1748267" y="299883"/>
                  </a:lnTo>
                  <a:lnTo>
                    <a:pt x="1736366" y="238850"/>
                  </a:lnTo>
                  <a:lnTo>
                    <a:pt x="1722335" y="178271"/>
                  </a:lnTo>
                  <a:lnTo>
                    <a:pt x="1706191" y="118221"/>
                  </a:lnTo>
                  <a:lnTo>
                    <a:pt x="1687954" y="58773"/>
                  </a:lnTo>
                  <a:lnTo>
                    <a:pt x="1667647" y="0"/>
                  </a:lnTo>
                  <a:lnTo>
                    <a:pt x="1610142" y="21003"/>
                  </a:lnTo>
                  <a:lnTo>
                    <a:pt x="1552637" y="42007"/>
                  </a:lnTo>
                  <a:lnTo>
                    <a:pt x="1495131" y="63011"/>
                  </a:lnTo>
                  <a:lnTo>
                    <a:pt x="1437626" y="84014"/>
                  </a:lnTo>
                  <a:lnTo>
                    <a:pt x="1380121" y="105018"/>
                  </a:lnTo>
                  <a:lnTo>
                    <a:pt x="1322616" y="126022"/>
                  </a:lnTo>
                  <a:lnTo>
                    <a:pt x="1265111" y="147026"/>
                  </a:lnTo>
                  <a:lnTo>
                    <a:pt x="1207606" y="168029"/>
                  </a:lnTo>
                  <a:lnTo>
                    <a:pt x="1150101" y="189033"/>
                  </a:lnTo>
                  <a:lnTo>
                    <a:pt x="1092596" y="210037"/>
                  </a:lnTo>
                  <a:lnTo>
                    <a:pt x="1035091" y="231040"/>
                  </a:lnTo>
                  <a:lnTo>
                    <a:pt x="977586" y="252044"/>
                  </a:lnTo>
                  <a:lnTo>
                    <a:pt x="920081" y="273048"/>
                  </a:lnTo>
                  <a:lnTo>
                    <a:pt x="862576" y="294052"/>
                  </a:lnTo>
                  <a:lnTo>
                    <a:pt x="805071" y="315055"/>
                  </a:lnTo>
                  <a:lnTo>
                    <a:pt x="747565" y="336059"/>
                  </a:lnTo>
                  <a:lnTo>
                    <a:pt x="690060" y="357063"/>
                  </a:lnTo>
                  <a:lnTo>
                    <a:pt x="632555" y="378067"/>
                  </a:lnTo>
                  <a:lnTo>
                    <a:pt x="575050" y="399070"/>
                  </a:lnTo>
                  <a:lnTo>
                    <a:pt x="517545" y="420074"/>
                  </a:lnTo>
                  <a:lnTo>
                    <a:pt x="460040" y="441078"/>
                  </a:lnTo>
                  <a:lnTo>
                    <a:pt x="402535" y="462081"/>
                  </a:lnTo>
                  <a:lnTo>
                    <a:pt x="345030" y="483085"/>
                  </a:lnTo>
                  <a:lnTo>
                    <a:pt x="287525" y="504089"/>
                  </a:lnTo>
                  <a:lnTo>
                    <a:pt x="230020" y="525093"/>
                  </a:lnTo>
                  <a:lnTo>
                    <a:pt x="172515" y="546096"/>
                  </a:lnTo>
                  <a:lnTo>
                    <a:pt x="115010" y="567100"/>
                  </a:lnTo>
                  <a:lnTo>
                    <a:pt x="57505" y="588104"/>
                  </a:lnTo>
                  <a:close/>
                </a:path>
              </a:pathLst>
            </a:custGeom>
            <a:solidFill>
              <a:srgbClr val="66B0FF">
                <a:alpha val="100000"/>
              </a:srgbClr>
            </a:solidFill>
            <a:ln w="13550" cap="flat">
              <a:solidFill>
                <a:srgbClr val="000000">
                  <a:alpha val="100000"/>
                </a:srgbClr>
              </a:solidFill>
              <a:prstDash val="solid"/>
              <a:miter/>
            </a:ln>
          </p:spPr>
          <p:txBody>
            <a:bodyPr/>
            <a:lstStyle/>
            <a:p>
              <a:endParaRPr/>
            </a:p>
          </p:txBody>
        </p:sp>
        <p:sp>
          <p:nvSpPr>
            <p:cNvPr id="6" name="pg6"/>
            <p:cNvSpPr/>
            <p:nvPr/>
          </p:nvSpPr>
          <p:spPr>
            <a:xfrm>
              <a:off x="2493575" y="3410988"/>
              <a:ext cx="1503760" cy="1570136"/>
            </a:xfrm>
            <a:custGeom>
              <a:avLst/>
              <a:gdLst/>
              <a:ahLst/>
              <a:cxnLst/>
              <a:rect l="0" t="0" r="0" b="0"/>
              <a:pathLst>
                <a:path w="1503760" h="1570136">
                  <a:moveTo>
                    <a:pt x="0" y="0"/>
                  </a:moveTo>
                  <a:lnTo>
                    <a:pt x="28575" y="54142"/>
                  </a:lnTo>
                  <a:lnTo>
                    <a:pt x="57151" y="108285"/>
                  </a:lnTo>
                  <a:lnTo>
                    <a:pt x="85726" y="162427"/>
                  </a:lnTo>
                  <a:lnTo>
                    <a:pt x="114302" y="216570"/>
                  </a:lnTo>
                  <a:lnTo>
                    <a:pt x="142878" y="270713"/>
                  </a:lnTo>
                  <a:lnTo>
                    <a:pt x="171453" y="324855"/>
                  </a:lnTo>
                  <a:lnTo>
                    <a:pt x="200029" y="378998"/>
                  </a:lnTo>
                  <a:lnTo>
                    <a:pt x="228604" y="433141"/>
                  </a:lnTo>
                  <a:lnTo>
                    <a:pt x="257180" y="487283"/>
                  </a:lnTo>
                  <a:lnTo>
                    <a:pt x="285756" y="541426"/>
                  </a:lnTo>
                  <a:lnTo>
                    <a:pt x="314331" y="595568"/>
                  </a:lnTo>
                  <a:lnTo>
                    <a:pt x="342907" y="649711"/>
                  </a:lnTo>
                  <a:lnTo>
                    <a:pt x="371482" y="703854"/>
                  </a:lnTo>
                  <a:lnTo>
                    <a:pt x="400058" y="757996"/>
                  </a:lnTo>
                  <a:lnTo>
                    <a:pt x="428634" y="812139"/>
                  </a:lnTo>
                  <a:lnTo>
                    <a:pt x="457209" y="866282"/>
                  </a:lnTo>
                  <a:lnTo>
                    <a:pt x="485785" y="920424"/>
                  </a:lnTo>
                  <a:lnTo>
                    <a:pt x="514360" y="974567"/>
                  </a:lnTo>
                  <a:lnTo>
                    <a:pt x="542936" y="1028710"/>
                  </a:lnTo>
                  <a:lnTo>
                    <a:pt x="571512" y="1082852"/>
                  </a:lnTo>
                  <a:lnTo>
                    <a:pt x="600087" y="1136995"/>
                  </a:lnTo>
                  <a:lnTo>
                    <a:pt x="628663" y="1191137"/>
                  </a:lnTo>
                  <a:lnTo>
                    <a:pt x="657238" y="1245280"/>
                  </a:lnTo>
                  <a:lnTo>
                    <a:pt x="685814" y="1299423"/>
                  </a:lnTo>
                  <a:lnTo>
                    <a:pt x="714390" y="1353565"/>
                  </a:lnTo>
                  <a:lnTo>
                    <a:pt x="742965" y="1407708"/>
                  </a:lnTo>
                  <a:lnTo>
                    <a:pt x="771541" y="1461851"/>
                  </a:lnTo>
                  <a:lnTo>
                    <a:pt x="800116" y="1515993"/>
                  </a:lnTo>
                  <a:lnTo>
                    <a:pt x="828692" y="1570136"/>
                  </a:lnTo>
                  <a:lnTo>
                    <a:pt x="883095" y="1540195"/>
                  </a:lnTo>
                  <a:lnTo>
                    <a:pt x="936419" y="1508369"/>
                  </a:lnTo>
                  <a:lnTo>
                    <a:pt x="988596" y="1474698"/>
                  </a:lnTo>
                  <a:lnTo>
                    <a:pt x="1039564" y="1439223"/>
                  </a:lnTo>
                  <a:lnTo>
                    <a:pt x="1089260" y="1401988"/>
                  </a:lnTo>
                  <a:lnTo>
                    <a:pt x="1137624" y="1363037"/>
                  </a:lnTo>
                  <a:lnTo>
                    <a:pt x="1184596" y="1322418"/>
                  </a:lnTo>
                  <a:lnTo>
                    <a:pt x="1230118" y="1280182"/>
                  </a:lnTo>
                  <a:lnTo>
                    <a:pt x="1274136" y="1236380"/>
                  </a:lnTo>
                  <a:lnTo>
                    <a:pt x="1316595" y="1191065"/>
                  </a:lnTo>
                  <a:lnTo>
                    <a:pt x="1357443" y="1144292"/>
                  </a:lnTo>
                  <a:lnTo>
                    <a:pt x="1396631" y="1096120"/>
                  </a:lnTo>
                  <a:lnTo>
                    <a:pt x="1434110" y="1046607"/>
                  </a:lnTo>
                  <a:lnTo>
                    <a:pt x="1469834" y="995814"/>
                  </a:lnTo>
                  <a:lnTo>
                    <a:pt x="1503760" y="943802"/>
                  </a:lnTo>
                  <a:lnTo>
                    <a:pt x="1451906" y="911257"/>
                  </a:lnTo>
                  <a:lnTo>
                    <a:pt x="1400053" y="878712"/>
                  </a:lnTo>
                  <a:lnTo>
                    <a:pt x="1348199" y="846167"/>
                  </a:lnTo>
                  <a:lnTo>
                    <a:pt x="1296345" y="813622"/>
                  </a:lnTo>
                  <a:lnTo>
                    <a:pt x="1244491" y="781078"/>
                  </a:lnTo>
                  <a:lnTo>
                    <a:pt x="1192637" y="748533"/>
                  </a:lnTo>
                  <a:lnTo>
                    <a:pt x="1140784" y="715988"/>
                  </a:lnTo>
                  <a:lnTo>
                    <a:pt x="1088930" y="683443"/>
                  </a:lnTo>
                  <a:lnTo>
                    <a:pt x="1037076" y="650898"/>
                  </a:lnTo>
                  <a:lnTo>
                    <a:pt x="985222" y="618353"/>
                  </a:lnTo>
                  <a:lnTo>
                    <a:pt x="933368" y="585808"/>
                  </a:lnTo>
                  <a:lnTo>
                    <a:pt x="881514" y="553263"/>
                  </a:lnTo>
                  <a:lnTo>
                    <a:pt x="829661" y="520718"/>
                  </a:lnTo>
                  <a:lnTo>
                    <a:pt x="777807" y="488173"/>
                  </a:lnTo>
                  <a:lnTo>
                    <a:pt x="725953" y="455628"/>
                  </a:lnTo>
                  <a:lnTo>
                    <a:pt x="674099" y="423083"/>
                  </a:lnTo>
                  <a:lnTo>
                    <a:pt x="622245" y="390539"/>
                  </a:lnTo>
                  <a:lnTo>
                    <a:pt x="570392" y="357994"/>
                  </a:lnTo>
                  <a:lnTo>
                    <a:pt x="518538" y="325449"/>
                  </a:lnTo>
                  <a:lnTo>
                    <a:pt x="466684" y="292904"/>
                  </a:lnTo>
                  <a:lnTo>
                    <a:pt x="414830" y="260359"/>
                  </a:lnTo>
                  <a:lnTo>
                    <a:pt x="362976" y="227814"/>
                  </a:lnTo>
                  <a:lnTo>
                    <a:pt x="311122" y="195269"/>
                  </a:lnTo>
                  <a:lnTo>
                    <a:pt x="259269" y="162724"/>
                  </a:lnTo>
                  <a:lnTo>
                    <a:pt x="207415" y="130179"/>
                  </a:lnTo>
                  <a:lnTo>
                    <a:pt x="155561" y="97634"/>
                  </a:lnTo>
                  <a:lnTo>
                    <a:pt x="103707" y="65089"/>
                  </a:lnTo>
                  <a:lnTo>
                    <a:pt x="51853" y="32544"/>
                  </a:lnTo>
                  <a:close/>
                </a:path>
              </a:pathLst>
            </a:custGeom>
            <a:solidFill>
              <a:srgbClr val="822E1C">
                <a:alpha val="100000"/>
              </a:srgbClr>
            </a:solidFill>
            <a:ln w="13550" cap="flat">
              <a:solidFill>
                <a:srgbClr val="000000">
                  <a:alpha val="100000"/>
                </a:srgbClr>
              </a:solidFill>
              <a:prstDash val="solid"/>
              <a:miter/>
            </a:ln>
          </p:spPr>
          <p:txBody>
            <a:bodyPr/>
            <a:lstStyle/>
            <a:p>
              <a:endParaRPr/>
            </a:p>
          </p:txBody>
        </p:sp>
        <p:sp>
          <p:nvSpPr>
            <p:cNvPr id="7" name="pg7"/>
            <p:cNvSpPr/>
            <p:nvPr/>
          </p:nvSpPr>
          <p:spPr>
            <a:xfrm>
              <a:off x="2493575" y="3410988"/>
              <a:ext cx="828692" cy="1775372"/>
            </a:xfrm>
            <a:custGeom>
              <a:avLst/>
              <a:gdLst/>
              <a:ahLst/>
              <a:cxnLst/>
              <a:rect l="0" t="0" r="0" b="0"/>
              <a:pathLst>
                <a:path w="828692" h="1775372">
                  <a:moveTo>
                    <a:pt x="0" y="0"/>
                  </a:moveTo>
                  <a:lnTo>
                    <a:pt x="363" y="61219"/>
                  </a:lnTo>
                  <a:lnTo>
                    <a:pt x="727" y="122439"/>
                  </a:lnTo>
                  <a:lnTo>
                    <a:pt x="1091" y="183659"/>
                  </a:lnTo>
                  <a:lnTo>
                    <a:pt x="1455" y="244878"/>
                  </a:lnTo>
                  <a:lnTo>
                    <a:pt x="1818" y="306098"/>
                  </a:lnTo>
                  <a:lnTo>
                    <a:pt x="2182" y="367318"/>
                  </a:lnTo>
                  <a:lnTo>
                    <a:pt x="2546" y="428538"/>
                  </a:lnTo>
                  <a:lnTo>
                    <a:pt x="2910" y="489757"/>
                  </a:lnTo>
                  <a:lnTo>
                    <a:pt x="3273" y="550977"/>
                  </a:lnTo>
                  <a:lnTo>
                    <a:pt x="3637" y="612197"/>
                  </a:lnTo>
                  <a:lnTo>
                    <a:pt x="4001" y="673417"/>
                  </a:lnTo>
                  <a:lnTo>
                    <a:pt x="4365" y="734636"/>
                  </a:lnTo>
                  <a:lnTo>
                    <a:pt x="4728" y="795856"/>
                  </a:lnTo>
                  <a:lnTo>
                    <a:pt x="5092" y="857076"/>
                  </a:lnTo>
                  <a:lnTo>
                    <a:pt x="5456" y="918296"/>
                  </a:lnTo>
                  <a:lnTo>
                    <a:pt x="5820" y="979515"/>
                  </a:lnTo>
                  <a:lnTo>
                    <a:pt x="6183" y="1040735"/>
                  </a:lnTo>
                  <a:lnTo>
                    <a:pt x="6547" y="1101955"/>
                  </a:lnTo>
                  <a:lnTo>
                    <a:pt x="6911" y="1163175"/>
                  </a:lnTo>
                  <a:lnTo>
                    <a:pt x="7275" y="1224394"/>
                  </a:lnTo>
                  <a:lnTo>
                    <a:pt x="7638" y="1285614"/>
                  </a:lnTo>
                  <a:lnTo>
                    <a:pt x="8002" y="1346834"/>
                  </a:lnTo>
                  <a:lnTo>
                    <a:pt x="8366" y="1408054"/>
                  </a:lnTo>
                  <a:lnTo>
                    <a:pt x="8730" y="1469273"/>
                  </a:lnTo>
                  <a:lnTo>
                    <a:pt x="9093" y="1530493"/>
                  </a:lnTo>
                  <a:lnTo>
                    <a:pt x="9457" y="1591713"/>
                  </a:lnTo>
                  <a:lnTo>
                    <a:pt x="9821" y="1652933"/>
                  </a:lnTo>
                  <a:lnTo>
                    <a:pt x="10185" y="1714152"/>
                  </a:lnTo>
                  <a:lnTo>
                    <a:pt x="10548" y="1775372"/>
                  </a:lnTo>
                  <a:lnTo>
                    <a:pt x="71360" y="1773969"/>
                  </a:lnTo>
                  <a:lnTo>
                    <a:pt x="132088" y="1770483"/>
                  </a:lnTo>
                  <a:lnTo>
                    <a:pt x="192661" y="1764919"/>
                  </a:lnTo>
                  <a:lnTo>
                    <a:pt x="253008" y="1757283"/>
                  </a:lnTo>
                  <a:lnTo>
                    <a:pt x="313058" y="1747585"/>
                  </a:lnTo>
                  <a:lnTo>
                    <a:pt x="372741" y="1735835"/>
                  </a:lnTo>
                  <a:lnTo>
                    <a:pt x="431986" y="1722047"/>
                  </a:lnTo>
                  <a:lnTo>
                    <a:pt x="490723" y="1706238"/>
                  </a:lnTo>
                  <a:lnTo>
                    <a:pt x="548885" y="1688426"/>
                  </a:lnTo>
                  <a:lnTo>
                    <a:pt x="606403" y="1668632"/>
                  </a:lnTo>
                  <a:lnTo>
                    <a:pt x="663208" y="1646880"/>
                  </a:lnTo>
                  <a:lnTo>
                    <a:pt x="719235" y="1623194"/>
                  </a:lnTo>
                  <a:lnTo>
                    <a:pt x="774418" y="1597602"/>
                  </a:lnTo>
                  <a:lnTo>
                    <a:pt x="828692" y="1570136"/>
                  </a:lnTo>
                  <a:lnTo>
                    <a:pt x="800116" y="1515993"/>
                  </a:lnTo>
                  <a:lnTo>
                    <a:pt x="771541" y="1461851"/>
                  </a:lnTo>
                  <a:lnTo>
                    <a:pt x="742965" y="1407708"/>
                  </a:lnTo>
                  <a:lnTo>
                    <a:pt x="714390" y="1353565"/>
                  </a:lnTo>
                  <a:lnTo>
                    <a:pt x="685814" y="1299423"/>
                  </a:lnTo>
                  <a:lnTo>
                    <a:pt x="657238" y="1245280"/>
                  </a:lnTo>
                  <a:lnTo>
                    <a:pt x="628663" y="1191137"/>
                  </a:lnTo>
                  <a:lnTo>
                    <a:pt x="600087" y="1136995"/>
                  </a:lnTo>
                  <a:lnTo>
                    <a:pt x="571512" y="1082852"/>
                  </a:lnTo>
                  <a:lnTo>
                    <a:pt x="542936" y="1028710"/>
                  </a:lnTo>
                  <a:lnTo>
                    <a:pt x="514360" y="974567"/>
                  </a:lnTo>
                  <a:lnTo>
                    <a:pt x="485785" y="920424"/>
                  </a:lnTo>
                  <a:lnTo>
                    <a:pt x="457209" y="866282"/>
                  </a:lnTo>
                  <a:lnTo>
                    <a:pt x="428634" y="812139"/>
                  </a:lnTo>
                  <a:lnTo>
                    <a:pt x="400058" y="757996"/>
                  </a:lnTo>
                  <a:lnTo>
                    <a:pt x="371482" y="703854"/>
                  </a:lnTo>
                  <a:lnTo>
                    <a:pt x="342907" y="649711"/>
                  </a:lnTo>
                  <a:lnTo>
                    <a:pt x="314331" y="595568"/>
                  </a:lnTo>
                  <a:lnTo>
                    <a:pt x="285756" y="541426"/>
                  </a:lnTo>
                  <a:lnTo>
                    <a:pt x="257180" y="487283"/>
                  </a:lnTo>
                  <a:lnTo>
                    <a:pt x="228604" y="433141"/>
                  </a:lnTo>
                  <a:lnTo>
                    <a:pt x="200029" y="378998"/>
                  </a:lnTo>
                  <a:lnTo>
                    <a:pt x="171453" y="324855"/>
                  </a:lnTo>
                  <a:lnTo>
                    <a:pt x="142878" y="270713"/>
                  </a:lnTo>
                  <a:lnTo>
                    <a:pt x="114302" y="216570"/>
                  </a:lnTo>
                  <a:lnTo>
                    <a:pt x="85726" y="162427"/>
                  </a:lnTo>
                  <a:lnTo>
                    <a:pt x="57151" y="108285"/>
                  </a:lnTo>
                  <a:lnTo>
                    <a:pt x="28575" y="54142"/>
                  </a:lnTo>
                  <a:close/>
                </a:path>
              </a:pathLst>
            </a:custGeom>
            <a:solidFill>
              <a:srgbClr val="1C7F93">
                <a:alpha val="100000"/>
              </a:srgbClr>
            </a:solidFill>
            <a:ln w="13550" cap="flat">
              <a:solidFill>
                <a:srgbClr val="000000">
                  <a:alpha val="100000"/>
                </a:srgbClr>
              </a:solidFill>
              <a:prstDash val="solid"/>
              <a:miter/>
            </a:ln>
          </p:spPr>
          <p:txBody>
            <a:bodyPr/>
            <a:lstStyle/>
            <a:p>
              <a:endParaRPr/>
            </a:p>
          </p:txBody>
        </p:sp>
        <p:sp>
          <p:nvSpPr>
            <p:cNvPr id="8" name="pg8"/>
            <p:cNvSpPr/>
            <p:nvPr/>
          </p:nvSpPr>
          <p:spPr>
            <a:xfrm>
              <a:off x="1810533" y="3410988"/>
              <a:ext cx="693590" cy="1775372"/>
            </a:xfrm>
            <a:custGeom>
              <a:avLst/>
              <a:gdLst/>
              <a:ahLst/>
              <a:cxnLst/>
              <a:rect l="0" t="0" r="0" b="0"/>
              <a:pathLst>
                <a:path w="693590" h="1775372">
                  <a:moveTo>
                    <a:pt x="683041" y="0"/>
                  </a:moveTo>
                  <a:lnTo>
                    <a:pt x="659488" y="56508"/>
                  </a:lnTo>
                  <a:lnTo>
                    <a:pt x="635935" y="113017"/>
                  </a:lnTo>
                  <a:lnTo>
                    <a:pt x="612382" y="169526"/>
                  </a:lnTo>
                  <a:lnTo>
                    <a:pt x="588829" y="226034"/>
                  </a:lnTo>
                  <a:lnTo>
                    <a:pt x="565276" y="282543"/>
                  </a:lnTo>
                  <a:lnTo>
                    <a:pt x="541722" y="339052"/>
                  </a:lnTo>
                  <a:lnTo>
                    <a:pt x="518169" y="395561"/>
                  </a:lnTo>
                  <a:lnTo>
                    <a:pt x="494616" y="452069"/>
                  </a:lnTo>
                  <a:lnTo>
                    <a:pt x="471063" y="508578"/>
                  </a:lnTo>
                  <a:lnTo>
                    <a:pt x="447510" y="565087"/>
                  </a:lnTo>
                  <a:lnTo>
                    <a:pt x="423957" y="621596"/>
                  </a:lnTo>
                  <a:lnTo>
                    <a:pt x="400403" y="678104"/>
                  </a:lnTo>
                  <a:lnTo>
                    <a:pt x="376850" y="734613"/>
                  </a:lnTo>
                  <a:lnTo>
                    <a:pt x="353297" y="791122"/>
                  </a:lnTo>
                  <a:lnTo>
                    <a:pt x="329744" y="847631"/>
                  </a:lnTo>
                  <a:lnTo>
                    <a:pt x="306191" y="904139"/>
                  </a:lnTo>
                  <a:lnTo>
                    <a:pt x="282638" y="960648"/>
                  </a:lnTo>
                  <a:lnTo>
                    <a:pt x="259084" y="1017157"/>
                  </a:lnTo>
                  <a:lnTo>
                    <a:pt x="235531" y="1073666"/>
                  </a:lnTo>
                  <a:lnTo>
                    <a:pt x="211978" y="1130174"/>
                  </a:lnTo>
                  <a:lnTo>
                    <a:pt x="188425" y="1186683"/>
                  </a:lnTo>
                  <a:lnTo>
                    <a:pt x="164872" y="1243192"/>
                  </a:lnTo>
                  <a:lnTo>
                    <a:pt x="141319" y="1299701"/>
                  </a:lnTo>
                  <a:lnTo>
                    <a:pt x="117765" y="1356209"/>
                  </a:lnTo>
                  <a:lnTo>
                    <a:pt x="94212" y="1412718"/>
                  </a:lnTo>
                  <a:lnTo>
                    <a:pt x="70659" y="1469227"/>
                  </a:lnTo>
                  <a:lnTo>
                    <a:pt x="47106" y="1525736"/>
                  </a:lnTo>
                  <a:lnTo>
                    <a:pt x="23553" y="1582244"/>
                  </a:lnTo>
                  <a:lnTo>
                    <a:pt x="0" y="1638753"/>
                  </a:lnTo>
                  <a:lnTo>
                    <a:pt x="60158" y="1662550"/>
                  </a:lnTo>
                  <a:lnTo>
                    <a:pt x="121143" y="1684140"/>
                  </a:lnTo>
                  <a:lnTo>
                    <a:pt x="182874" y="1703494"/>
                  </a:lnTo>
                  <a:lnTo>
                    <a:pt x="245269" y="1720585"/>
                  </a:lnTo>
                  <a:lnTo>
                    <a:pt x="308246" y="1735392"/>
                  </a:lnTo>
                  <a:lnTo>
                    <a:pt x="371720" y="1747895"/>
                  </a:lnTo>
                  <a:lnTo>
                    <a:pt x="435608" y="1758077"/>
                  </a:lnTo>
                  <a:lnTo>
                    <a:pt x="499824" y="1765925"/>
                  </a:lnTo>
                  <a:lnTo>
                    <a:pt x="564284" y="1771427"/>
                  </a:lnTo>
                  <a:lnTo>
                    <a:pt x="628901" y="1774578"/>
                  </a:lnTo>
                  <a:lnTo>
                    <a:pt x="693590" y="1775372"/>
                  </a:lnTo>
                  <a:lnTo>
                    <a:pt x="693226" y="1714152"/>
                  </a:lnTo>
                  <a:lnTo>
                    <a:pt x="692863" y="1652933"/>
                  </a:lnTo>
                  <a:lnTo>
                    <a:pt x="692499" y="1591713"/>
                  </a:lnTo>
                  <a:lnTo>
                    <a:pt x="692135" y="1530493"/>
                  </a:lnTo>
                  <a:lnTo>
                    <a:pt x="691771" y="1469273"/>
                  </a:lnTo>
                  <a:lnTo>
                    <a:pt x="691408" y="1408054"/>
                  </a:lnTo>
                  <a:lnTo>
                    <a:pt x="691044" y="1346834"/>
                  </a:lnTo>
                  <a:lnTo>
                    <a:pt x="690680" y="1285614"/>
                  </a:lnTo>
                  <a:lnTo>
                    <a:pt x="690316" y="1224394"/>
                  </a:lnTo>
                  <a:lnTo>
                    <a:pt x="689953" y="1163175"/>
                  </a:lnTo>
                  <a:lnTo>
                    <a:pt x="689589" y="1101955"/>
                  </a:lnTo>
                  <a:lnTo>
                    <a:pt x="689225" y="1040735"/>
                  </a:lnTo>
                  <a:lnTo>
                    <a:pt x="688861" y="979515"/>
                  </a:lnTo>
                  <a:lnTo>
                    <a:pt x="688498" y="918296"/>
                  </a:lnTo>
                  <a:lnTo>
                    <a:pt x="688134" y="857076"/>
                  </a:lnTo>
                  <a:lnTo>
                    <a:pt x="687770" y="795856"/>
                  </a:lnTo>
                  <a:lnTo>
                    <a:pt x="687406" y="734636"/>
                  </a:lnTo>
                  <a:lnTo>
                    <a:pt x="687043" y="673417"/>
                  </a:lnTo>
                  <a:lnTo>
                    <a:pt x="686679" y="612197"/>
                  </a:lnTo>
                  <a:lnTo>
                    <a:pt x="686315" y="550977"/>
                  </a:lnTo>
                  <a:lnTo>
                    <a:pt x="685951" y="489757"/>
                  </a:lnTo>
                  <a:lnTo>
                    <a:pt x="685588" y="428538"/>
                  </a:lnTo>
                  <a:lnTo>
                    <a:pt x="685224" y="367318"/>
                  </a:lnTo>
                  <a:lnTo>
                    <a:pt x="684860" y="306098"/>
                  </a:lnTo>
                  <a:lnTo>
                    <a:pt x="684496" y="244878"/>
                  </a:lnTo>
                  <a:lnTo>
                    <a:pt x="684133" y="183659"/>
                  </a:lnTo>
                  <a:lnTo>
                    <a:pt x="683769" y="122439"/>
                  </a:lnTo>
                  <a:lnTo>
                    <a:pt x="683405" y="61219"/>
                  </a:lnTo>
                  <a:close/>
                </a:path>
              </a:pathLst>
            </a:custGeom>
            <a:solidFill>
              <a:srgbClr val="AAF400">
                <a:alpha val="100000"/>
              </a:srgbClr>
            </a:solidFill>
            <a:ln w="13550" cap="flat">
              <a:solidFill>
                <a:srgbClr val="000000">
                  <a:alpha val="100000"/>
                </a:srgbClr>
              </a:solidFill>
              <a:prstDash val="solid"/>
              <a:miter/>
            </a:ln>
          </p:spPr>
          <p:txBody>
            <a:bodyPr/>
            <a:lstStyle/>
            <a:p>
              <a:endParaRPr/>
            </a:p>
          </p:txBody>
        </p:sp>
        <p:sp>
          <p:nvSpPr>
            <p:cNvPr id="9" name="pg9"/>
            <p:cNvSpPr/>
            <p:nvPr/>
          </p:nvSpPr>
          <p:spPr>
            <a:xfrm>
              <a:off x="1314314" y="3410988"/>
              <a:ext cx="1179260" cy="1638753"/>
            </a:xfrm>
            <a:custGeom>
              <a:avLst/>
              <a:gdLst/>
              <a:ahLst/>
              <a:cxnLst/>
              <a:rect l="0" t="0" r="0" b="0"/>
              <a:pathLst>
                <a:path w="1179260" h="1638753">
                  <a:moveTo>
                    <a:pt x="1179260" y="0"/>
                  </a:moveTo>
                  <a:lnTo>
                    <a:pt x="1138596" y="45764"/>
                  </a:lnTo>
                  <a:lnTo>
                    <a:pt x="1097932" y="91529"/>
                  </a:lnTo>
                  <a:lnTo>
                    <a:pt x="1057268" y="137294"/>
                  </a:lnTo>
                  <a:lnTo>
                    <a:pt x="1016604" y="183059"/>
                  </a:lnTo>
                  <a:lnTo>
                    <a:pt x="975939" y="228823"/>
                  </a:lnTo>
                  <a:lnTo>
                    <a:pt x="935275" y="274588"/>
                  </a:lnTo>
                  <a:lnTo>
                    <a:pt x="894611" y="320353"/>
                  </a:lnTo>
                  <a:lnTo>
                    <a:pt x="853947" y="366118"/>
                  </a:lnTo>
                  <a:lnTo>
                    <a:pt x="813283" y="411883"/>
                  </a:lnTo>
                  <a:lnTo>
                    <a:pt x="772619" y="457647"/>
                  </a:lnTo>
                  <a:lnTo>
                    <a:pt x="731954" y="503412"/>
                  </a:lnTo>
                  <a:lnTo>
                    <a:pt x="691290" y="549177"/>
                  </a:lnTo>
                  <a:lnTo>
                    <a:pt x="650626" y="594942"/>
                  </a:lnTo>
                  <a:lnTo>
                    <a:pt x="609962" y="640707"/>
                  </a:lnTo>
                  <a:lnTo>
                    <a:pt x="569298" y="686471"/>
                  </a:lnTo>
                  <a:lnTo>
                    <a:pt x="528634" y="732236"/>
                  </a:lnTo>
                  <a:lnTo>
                    <a:pt x="487969" y="778001"/>
                  </a:lnTo>
                  <a:lnTo>
                    <a:pt x="447305" y="823766"/>
                  </a:lnTo>
                  <a:lnTo>
                    <a:pt x="406641" y="869531"/>
                  </a:lnTo>
                  <a:lnTo>
                    <a:pt x="365977" y="915295"/>
                  </a:lnTo>
                  <a:lnTo>
                    <a:pt x="325313" y="961060"/>
                  </a:lnTo>
                  <a:lnTo>
                    <a:pt x="284649" y="1006825"/>
                  </a:lnTo>
                  <a:lnTo>
                    <a:pt x="243984" y="1052590"/>
                  </a:lnTo>
                  <a:lnTo>
                    <a:pt x="203320" y="1098354"/>
                  </a:lnTo>
                  <a:lnTo>
                    <a:pt x="162656" y="1144119"/>
                  </a:lnTo>
                  <a:lnTo>
                    <a:pt x="121992" y="1189884"/>
                  </a:lnTo>
                  <a:lnTo>
                    <a:pt x="81328" y="1235649"/>
                  </a:lnTo>
                  <a:lnTo>
                    <a:pt x="40664" y="1281414"/>
                  </a:lnTo>
                  <a:lnTo>
                    <a:pt x="0" y="1327178"/>
                  </a:lnTo>
                  <a:lnTo>
                    <a:pt x="49679" y="1369710"/>
                  </a:lnTo>
                  <a:lnTo>
                    <a:pt x="100891" y="1410383"/>
                  </a:lnTo>
                  <a:lnTo>
                    <a:pt x="153567" y="1449142"/>
                  </a:lnTo>
                  <a:lnTo>
                    <a:pt x="207634" y="1485934"/>
                  </a:lnTo>
                  <a:lnTo>
                    <a:pt x="263020" y="1520711"/>
                  </a:lnTo>
                  <a:lnTo>
                    <a:pt x="319649" y="1553424"/>
                  </a:lnTo>
                  <a:lnTo>
                    <a:pt x="377444" y="1584029"/>
                  </a:lnTo>
                  <a:lnTo>
                    <a:pt x="436327" y="1612485"/>
                  </a:lnTo>
                  <a:lnTo>
                    <a:pt x="496218" y="1638753"/>
                  </a:lnTo>
                  <a:lnTo>
                    <a:pt x="519771" y="1582244"/>
                  </a:lnTo>
                  <a:lnTo>
                    <a:pt x="543325" y="1525736"/>
                  </a:lnTo>
                  <a:lnTo>
                    <a:pt x="566878" y="1469227"/>
                  </a:lnTo>
                  <a:lnTo>
                    <a:pt x="590431" y="1412718"/>
                  </a:lnTo>
                  <a:lnTo>
                    <a:pt x="613984" y="1356209"/>
                  </a:lnTo>
                  <a:lnTo>
                    <a:pt x="637537" y="1299701"/>
                  </a:lnTo>
                  <a:lnTo>
                    <a:pt x="661090" y="1243192"/>
                  </a:lnTo>
                  <a:lnTo>
                    <a:pt x="684644" y="1186683"/>
                  </a:lnTo>
                  <a:lnTo>
                    <a:pt x="708197" y="1130174"/>
                  </a:lnTo>
                  <a:lnTo>
                    <a:pt x="731750" y="1073666"/>
                  </a:lnTo>
                  <a:lnTo>
                    <a:pt x="755303" y="1017157"/>
                  </a:lnTo>
                  <a:lnTo>
                    <a:pt x="778856" y="960648"/>
                  </a:lnTo>
                  <a:lnTo>
                    <a:pt x="802409" y="904139"/>
                  </a:lnTo>
                  <a:lnTo>
                    <a:pt x="825963" y="847631"/>
                  </a:lnTo>
                  <a:lnTo>
                    <a:pt x="849516" y="791122"/>
                  </a:lnTo>
                  <a:lnTo>
                    <a:pt x="873069" y="734613"/>
                  </a:lnTo>
                  <a:lnTo>
                    <a:pt x="896622" y="678104"/>
                  </a:lnTo>
                  <a:lnTo>
                    <a:pt x="920175" y="621596"/>
                  </a:lnTo>
                  <a:lnTo>
                    <a:pt x="943729" y="565087"/>
                  </a:lnTo>
                  <a:lnTo>
                    <a:pt x="967282" y="508578"/>
                  </a:lnTo>
                  <a:lnTo>
                    <a:pt x="990835" y="452069"/>
                  </a:lnTo>
                  <a:lnTo>
                    <a:pt x="1014388" y="395561"/>
                  </a:lnTo>
                  <a:lnTo>
                    <a:pt x="1037941" y="339052"/>
                  </a:lnTo>
                  <a:lnTo>
                    <a:pt x="1061494" y="282543"/>
                  </a:lnTo>
                  <a:lnTo>
                    <a:pt x="1085048" y="226034"/>
                  </a:lnTo>
                  <a:lnTo>
                    <a:pt x="1108601" y="169526"/>
                  </a:lnTo>
                  <a:lnTo>
                    <a:pt x="1132154" y="113017"/>
                  </a:lnTo>
                  <a:lnTo>
                    <a:pt x="1155707" y="56508"/>
                  </a:lnTo>
                  <a:close/>
                </a:path>
              </a:pathLst>
            </a:custGeom>
            <a:solidFill>
              <a:srgbClr val="DEA0FD">
                <a:alpha val="100000"/>
              </a:srgbClr>
            </a:solidFill>
            <a:ln w="13550" cap="flat">
              <a:solidFill>
                <a:srgbClr val="000000">
                  <a:alpha val="100000"/>
                </a:srgbClr>
              </a:solidFill>
              <a:prstDash val="solid"/>
              <a:miter/>
            </a:ln>
          </p:spPr>
          <p:txBody>
            <a:bodyPr/>
            <a:lstStyle/>
            <a:p>
              <a:endParaRPr/>
            </a:p>
          </p:txBody>
        </p:sp>
        <p:sp>
          <p:nvSpPr>
            <p:cNvPr id="10" name="pg10"/>
            <p:cNvSpPr/>
            <p:nvPr/>
          </p:nvSpPr>
          <p:spPr>
            <a:xfrm>
              <a:off x="1005828" y="3410988"/>
              <a:ext cx="1487746" cy="1327178"/>
            </a:xfrm>
            <a:custGeom>
              <a:avLst/>
              <a:gdLst/>
              <a:ahLst/>
              <a:cxnLst/>
              <a:rect l="0" t="0" r="0" b="0"/>
              <a:pathLst>
                <a:path w="1487746" h="1327178">
                  <a:moveTo>
                    <a:pt x="1487746" y="0"/>
                  </a:moveTo>
                  <a:lnTo>
                    <a:pt x="1436445" y="33408"/>
                  </a:lnTo>
                  <a:lnTo>
                    <a:pt x="1385143" y="66817"/>
                  </a:lnTo>
                  <a:lnTo>
                    <a:pt x="1333841" y="100225"/>
                  </a:lnTo>
                  <a:lnTo>
                    <a:pt x="1282540" y="133634"/>
                  </a:lnTo>
                  <a:lnTo>
                    <a:pt x="1231238" y="167043"/>
                  </a:lnTo>
                  <a:lnTo>
                    <a:pt x="1179937" y="200451"/>
                  </a:lnTo>
                  <a:lnTo>
                    <a:pt x="1128635" y="233860"/>
                  </a:lnTo>
                  <a:lnTo>
                    <a:pt x="1077333" y="267268"/>
                  </a:lnTo>
                  <a:lnTo>
                    <a:pt x="1026032" y="300677"/>
                  </a:lnTo>
                  <a:lnTo>
                    <a:pt x="974730" y="334086"/>
                  </a:lnTo>
                  <a:lnTo>
                    <a:pt x="923429" y="367494"/>
                  </a:lnTo>
                  <a:lnTo>
                    <a:pt x="872127" y="400903"/>
                  </a:lnTo>
                  <a:lnTo>
                    <a:pt x="820825" y="434311"/>
                  </a:lnTo>
                  <a:lnTo>
                    <a:pt x="769524" y="467720"/>
                  </a:lnTo>
                  <a:lnTo>
                    <a:pt x="718222" y="501129"/>
                  </a:lnTo>
                  <a:lnTo>
                    <a:pt x="666920" y="534537"/>
                  </a:lnTo>
                  <a:lnTo>
                    <a:pt x="615619" y="567946"/>
                  </a:lnTo>
                  <a:lnTo>
                    <a:pt x="564317" y="601354"/>
                  </a:lnTo>
                  <a:lnTo>
                    <a:pt x="513016" y="634763"/>
                  </a:lnTo>
                  <a:lnTo>
                    <a:pt x="461714" y="668172"/>
                  </a:lnTo>
                  <a:lnTo>
                    <a:pt x="410412" y="701580"/>
                  </a:lnTo>
                  <a:lnTo>
                    <a:pt x="359111" y="734989"/>
                  </a:lnTo>
                  <a:lnTo>
                    <a:pt x="307809" y="768397"/>
                  </a:lnTo>
                  <a:lnTo>
                    <a:pt x="256508" y="801806"/>
                  </a:lnTo>
                  <a:lnTo>
                    <a:pt x="205206" y="835215"/>
                  </a:lnTo>
                  <a:lnTo>
                    <a:pt x="153904" y="868623"/>
                  </a:lnTo>
                  <a:lnTo>
                    <a:pt x="102603" y="902032"/>
                  </a:lnTo>
                  <a:lnTo>
                    <a:pt x="51301" y="935440"/>
                  </a:lnTo>
                  <a:lnTo>
                    <a:pt x="0" y="968849"/>
                  </a:lnTo>
                  <a:lnTo>
                    <a:pt x="38044" y="1024901"/>
                  </a:lnTo>
                  <a:lnTo>
                    <a:pt x="78199" y="1079461"/>
                  </a:lnTo>
                  <a:lnTo>
                    <a:pt x="120406" y="1132449"/>
                  </a:lnTo>
                  <a:lnTo>
                    <a:pt x="164604" y="1183788"/>
                  </a:lnTo>
                  <a:lnTo>
                    <a:pt x="210729" y="1233404"/>
                  </a:lnTo>
                  <a:lnTo>
                    <a:pt x="258712" y="1281224"/>
                  </a:lnTo>
                  <a:lnTo>
                    <a:pt x="308486" y="1327178"/>
                  </a:lnTo>
                  <a:lnTo>
                    <a:pt x="349150" y="1281414"/>
                  </a:lnTo>
                  <a:lnTo>
                    <a:pt x="389814" y="1235649"/>
                  </a:lnTo>
                  <a:lnTo>
                    <a:pt x="430478" y="1189884"/>
                  </a:lnTo>
                  <a:lnTo>
                    <a:pt x="471142" y="1144119"/>
                  </a:lnTo>
                  <a:lnTo>
                    <a:pt x="511806" y="1098354"/>
                  </a:lnTo>
                  <a:lnTo>
                    <a:pt x="552471" y="1052590"/>
                  </a:lnTo>
                  <a:lnTo>
                    <a:pt x="593135" y="1006825"/>
                  </a:lnTo>
                  <a:lnTo>
                    <a:pt x="633799" y="961060"/>
                  </a:lnTo>
                  <a:lnTo>
                    <a:pt x="674463" y="915295"/>
                  </a:lnTo>
                  <a:lnTo>
                    <a:pt x="715127" y="869531"/>
                  </a:lnTo>
                  <a:lnTo>
                    <a:pt x="755791" y="823766"/>
                  </a:lnTo>
                  <a:lnTo>
                    <a:pt x="796455" y="778001"/>
                  </a:lnTo>
                  <a:lnTo>
                    <a:pt x="837120" y="732236"/>
                  </a:lnTo>
                  <a:lnTo>
                    <a:pt x="877784" y="686471"/>
                  </a:lnTo>
                  <a:lnTo>
                    <a:pt x="918448" y="640707"/>
                  </a:lnTo>
                  <a:lnTo>
                    <a:pt x="959112" y="594942"/>
                  </a:lnTo>
                  <a:lnTo>
                    <a:pt x="999776" y="549177"/>
                  </a:lnTo>
                  <a:lnTo>
                    <a:pt x="1040440" y="503412"/>
                  </a:lnTo>
                  <a:lnTo>
                    <a:pt x="1081105" y="457647"/>
                  </a:lnTo>
                  <a:lnTo>
                    <a:pt x="1121769" y="411883"/>
                  </a:lnTo>
                  <a:lnTo>
                    <a:pt x="1162433" y="366118"/>
                  </a:lnTo>
                  <a:lnTo>
                    <a:pt x="1203097" y="320353"/>
                  </a:lnTo>
                  <a:lnTo>
                    <a:pt x="1243761" y="274588"/>
                  </a:lnTo>
                  <a:lnTo>
                    <a:pt x="1284425" y="228823"/>
                  </a:lnTo>
                  <a:lnTo>
                    <a:pt x="1325090" y="183059"/>
                  </a:lnTo>
                  <a:lnTo>
                    <a:pt x="1365754" y="137294"/>
                  </a:lnTo>
                  <a:lnTo>
                    <a:pt x="1406418" y="91529"/>
                  </a:lnTo>
                  <a:lnTo>
                    <a:pt x="1447082" y="45764"/>
                  </a:lnTo>
                  <a:close/>
                </a:path>
              </a:pathLst>
            </a:custGeom>
            <a:solidFill>
              <a:srgbClr val="C075A6">
                <a:alpha val="100000"/>
              </a:srgbClr>
            </a:solidFill>
            <a:ln w="13550" cap="flat">
              <a:solidFill>
                <a:srgbClr val="000000">
                  <a:alpha val="100000"/>
                </a:srgbClr>
              </a:solidFill>
              <a:prstDash val="solid"/>
              <a:miter/>
            </a:ln>
          </p:spPr>
          <p:txBody>
            <a:bodyPr/>
            <a:lstStyle/>
            <a:p>
              <a:endParaRPr/>
            </a:p>
          </p:txBody>
        </p:sp>
        <p:sp>
          <p:nvSpPr>
            <p:cNvPr id="11" name="pg11"/>
            <p:cNvSpPr/>
            <p:nvPr/>
          </p:nvSpPr>
          <p:spPr>
            <a:xfrm>
              <a:off x="826170" y="3410988"/>
              <a:ext cx="1667405" cy="968849"/>
            </a:xfrm>
            <a:custGeom>
              <a:avLst/>
              <a:gdLst/>
              <a:ahLst/>
              <a:cxnLst/>
              <a:rect l="0" t="0" r="0" b="0"/>
              <a:pathLst>
                <a:path w="1667405" h="968849">
                  <a:moveTo>
                    <a:pt x="1667405" y="0"/>
                  </a:moveTo>
                  <a:lnTo>
                    <a:pt x="1609908" y="21026"/>
                  </a:lnTo>
                  <a:lnTo>
                    <a:pt x="1552411" y="42053"/>
                  </a:lnTo>
                  <a:lnTo>
                    <a:pt x="1494914" y="63079"/>
                  </a:lnTo>
                  <a:lnTo>
                    <a:pt x="1437418" y="84106"/>
                  </a:lnTo>
                  <a:lnTo>
                    <a:pt x="1379921" y="105132"/>
                  </a:lnTo>
                  <a:lnTo>
                    <a:pt x="1322424" y="126159"/>
                  </a:lnTo>
                  <a:lnTo>
                    <a:pt x="1264928" y="147185"/>
                  </a:lnTo>
                  <a:lnTo>
                    <a:pt x="1207431" y="168212"/>
                  </a:lnTo>
                  <a:lnTo>
                    <a:pt x="1149934" y="189239"/>
                  </a:lnTo>
                  <a:lnTo>
                    <a:pt x="1092437" y="210265"/>
                  </a:lnTo>
                  <a:lnTo>
                    <a:pt x="1034941" y="231292"/>
                  </a:lnTo>
                  <a:lnTo>
                    <a:pt x="977444" y="252318"/>
                  </a:lnTo>
                  <a:lnTo>
                    <a:pt x="919947" y="273345"/>
                  </a:lnTo>
                  <a:lnTo>
                    <a:pt x="862450" y="294371"/>
                  </a:lnTo>
                  <a:lnTo>
                    <a:pt x="804954" y="315398"/>
                  </a:lnTo>
                  <a:lnTo>
                    <a:pt x="747457" y="336425"/>
                  </a:lnTo>
                  <a:lnTo>
                    <a:pt x="689960" y="357451"/>
                  </a:lnTo>
                  <a:lnTo>
                    <a:pt x="632464" y="378478"/>
                  </a:lnTo>
                  <a:lnTo>
                    <a:pt x="574967" y="399504"/>
                  </a:lnTo>
                  <a:lnTo>
                    <a:pt x="517470" y="420531"/>
                  </a:lnTo>
                  <a:lnTo>
                    <a:pt x="459973" y="441557"/>
                  </a:lnTo>
                  <a:lnTo>
                    <a:pt x="402477" y="462584"/>
                  </a:lnTo>
                  <a:lnTo>
                    <a:pt x="344980" y="483610"/>
                  </a:lnTo>
                  <a:lnTo>
                    <a:pt x="287483" y="504637"/>
                  </a:lnTo>
                  <a:lnTo>
                    <a:pt x="229986" y="525664"/>
                  </a:lnTo>
                  <a:lnTo>
                    <a:pt x="172490" y="546690"/>
                  </a:lnTo>
                  <a:lnTo>
                    <a:pt x="114993" y="567717"/>
                  </a:lnTo>
                  <a:lnTo>
                    <a:pt x="57496" y="588743"/>
                  </a:lnTo>
                  <a:lnTo>
                    <a:pt x="0" y="609770"/>
                  </a:lnTo>
                  <a:lnTo>
                    <a:pt x="24216" y="672303"/>
                  </a:lnTo>
                  <a:lnTo>
                    <a:pt x="50778" y="733877"/>
                  </a:lnTo>
                  <a:lnTo>
                    <a:pt x="79645" y="794405"/>
                  </a:lnTo>
                  <a:lnTo>
                    <a:pt x="110778" y="853798"/>
                  </a:lnTo>
                  <a:lnTo>
                    <a:pt x="144131" y="911974"/>
                  </a:lnTo>
                  <a:lnTo>
                    <a:pt x="179658" y="968849"/>
                  </a:lnTo>
                  <a:lnTo>
                    <a:pt x="230959" y="935440"/>
                  </a:lnTo>
                  <a:lnTo>
                    <a:pt x="282261" y="902032"/>
                  </a:lnTo>
                  <a:lnTo>
                    <a:pt x="333563" y="868623"/>
                  </a:lnTo>
                  <a:lnTo>
                    <a:pt x="384864" y="835215"/>
                  </a:lnTo>
                  <a:lnTo>
                    <a:pt x="436166" y="801806"/>
                  </a:lnTo>
                  <a:lnTo>
                    <a:pt x="487468" y="768397"/>
                  </a:lnTo>
                  <a:lnTo>
                    <a:pt x="538769" y="734989"/>
                  </a:lnTo>
                  <a:lnTo>
                    <a:pt x="590071" y="701580"/>
                  </a:lnTo>
                  <a:lnTo>
                    <a:pt x="641372" y="668172"/>
                  </a:lnTo>
                  <a:lnTo>
                    <a:pt x="692674" y="634763"/>
                  </a:lnTo>
                  <a:lnTo>
                    <a:pt x="743976" y="601354"/>
                  </a:lnTo>
                  <a:lnTo>
                    <a:pt x="795277" y="567946"/>
                  </a:lnTo>
                  <a:lnTo>
                    <a:pt x="846579" y="534537"/>
                  </a:lnTo>
                  <a:lnTo>
                    <a:pt x="897880" y="501129"/>
                  </a:lnTo>
                  <a:lnTo>
                    <a:pt x="949182" y="467720"/>
                  </a:lnTo>
                  <a:lnTo>
                    <a:pt x="1000484" y="434311"/>
                  </a:lnTo>
                  <a:lnTo>
                    <a:pt x="1051785" y="400903"/>
                  </a:lnTo>
                  <a:lnTo>
                    <a:pt x="1103087" y="367494"/>
                  </a:lnTo>
                  <a:lnTo>
                    <a:pt x="1154388" y="334086"/>
                  </a:lnTo>
                  <a:lnTo>
                    <a:pt x="1205690" y="300677"/>
                  </a:lnTo>
                  <a:lnTo>
                    <a:pt x="1256992" y="267268"/>
                  </a:lnTo>
                  <a:lnTo>
                    <a:pt x="1308293" y="233860"/>
                  </a:lnTo>
                  <a:lnTo>
                    <a:pt x="1359595" y="200451"/>
                  </a:lnTo>
                  <a:lnTo>
                    <a:pt x="1410897" y="167043"/>
                  </a:lnTo>
                  <a:lnTo>
                    <a:pt x="1462198" y="133634"/>
                  </a:lnTo>
                  <a:lnTo>
                    <a:pt x="1513500" y="100225"/>
                  </a:lnTo>
                  <a:lnTo>
                    <a:pt x="1564801" y="66817"/>
                  </a:lnTo>
                  <a:lnTo>
                    <a:pt x="1616103" y="33408"/>
                  </a:lnTo>
                  <a:close/>
                </a:path>
              </a:pathLst>
            </a:custGeom>
            <a:solidFill>
              <a:srgbClr val="F7E1A0">
                <a:alpha val="100000"/>
              </a:srgbClr>
            </a:solidFill>
            <a:ln w="13550" cap="flat">
              <a:solidFill>
                <a:srgbClr val="000000">
                  <a:alpha val="100000"/>
                </a:srgbClr>
              </a:solidFill>
              <a:prstDash val="solid"/>
              <a:miter/>
            </a:ln>
          </p:spPr>
          <p:txBody>
            <a:bodyPr/>
            <a:lstStyle/>
            <a:p>
              <a:endParaRPr/>
            </a:p>
          </p:txBody>
        </p:sp>
        <p:sp>
          <p:nvSpPr>
            <p:cNvPr id="12" name="pg12"/>
            <p:cNvSpPr/>
            <p:nvPr/>
          </p:nvSpPr>
          <p:spPr>
            <a:xfrm>
              <a:off x="736822" y="3410988"/>
              <a:ext cx="1756752" cy="609770"/>
            </a:xfrm>
            <a:custGeom>
              <a:avLst/>
              <a:gdLst/>
              <a:ahLst/>
              <a:cxnLst/>
              <a:rect l="0" t="0" r="0" b="0"/>
              <a:pathLst>
                <a:path w="1756752" h="609770">
                  <a:moveTo>
                    <a:pt x="1756752" y="0"/>
                  </a:moveTo>
                  <a:lnTo>
                    <a:pt x="1696175" y="8850"/>
                  </a:lnTo>
                  <a:lnTo>
                    <a:pt x="1635597" y="17701"/>
                  </a:lnTo>
                  <a:lnTo>
                    <a:pt x="1575019" y="26551"/>
                  </a:lnTo>
                  <a:lnTo>
                    <a:pt x="1514442" y="35402"/>
                  </a:lnTo>
                  <a:lnTo>
                    <a:pt x="1453864" y="44253"/>
                  </a:lnTo>
                  <a:lnTo>
                    <a:pt x="1393286" y="53103"/>
                  </a:lnTo>
                  <a:lnTo>
                    <a:pt x="1332709" y="61954"/>
                  </a:lnTo>
                  <a:lnTo>
                    <a:pt x="1272131" y="70805"/>
                  </a:lnTo>
                  <a:lnTo>
                    <a:pt x="1211553" y="79655"/>
                  </a:lnTo>
                  <a:lnTo>
                    <a:pt x="1150976" y="88506"/>
                  </a:lnTo>
                  <a:lnTo>
                    <a:pt x="1090398" y="97357"/>
                  </a:lnTo>
                  <a:lnTo>
                    <a:pt x="1029820" y="106207"/>
                  </a:lnTo>
                  <a:lnTo>
                    <a:pt x="969242" y="115058"/>
                  </a:lnTo>
                  <a:lnTo>
                    <a:pt x="908665" y="123909"/>
                  </a:lnTo>
                  <a:lnTo>
                    <a:pt x="848087" y="132759"/>
                  </a:lnTo>
                  <a:lnTo>
                    <a:pt x="787509" y="141610"/>
                  </a:lnTo>
                  <a:lnTo>
                    <a:pt x="726932" y="150461"/>
                  </a:lnTo>
                  <a:lnTo>
                    <a:pt x="666354" y="159311"/>
                  </a:lnTo>
                  <a:lnTo>
                    <a:pt x="605776" y="168162"/>
                  </a:lnTo>
                  <a:lnTo>
                    <a:pt x="545199" y="177013"/>
                  </a:lnTo>
                  <a:lnTo>
                    <a:pt x="484621" y="185863"/>
                  </a:lnTo>
                  <a:lnTo>
                    <a:pt x="424043" y="194714"/>
                  </a:lnTo>
                  <a:lnTo>
                    <a:pt x="363466" y="203565"/>
                  </a:lnTo>
                  <a:lnTo>
                    <a:pt x="302888" y="212415"/>
                  </a:lnTo>
                  <a:lnTo>
                    <a:pt x="242310" y="221266"/>
                  </a:lnTo>
                  <a:lnTo>
                    <a:pt x="181733" y="230117"/>
                  </a:lnTo>
                  <a:lnTo>
                    <a:pt x="121155" y="238967"/>
                  </a:lnTo>
                  <a:lnTo>
                    <a:pt x="60577" y="247818"/>
                  </a:lnTo>
                  <a:lnTo>
                    <a:pt x="0" y="256668"/>
                  </a:lnTo>
                  <a:lnTo>
                    <a:pt x="9820" y="316679"/>
                  </a:lnTo>
                  <a:lnTo>
                    <a:pt x="21689" y="376319"/>
                  </a:lnTo>
                  <a:lnTo>
                    <a:pt x="35594" y="435516"/>
                  </a:lnTo>
                  <a:lnTo>
                    <a:pt x="51519" y="494203"/>
                  </a:lnTo>
                  <a:lnTo>
                    <a:pt x="69443" y="552311"/>
                  </a:lnTo>
                  <a:lnTo>
                    <a:pt x="89347" y="609770"/>
                  </a:lnTo>
                  <a:lnTo>
                    <a:pt x="146844" y="588743"/>
                  </a:lnTo>
                  <a:lnTo>
                    <a:pt x="204341" y="567717"/>
                  </a:lnTo>
                  <a:lnTo>
                    <a:pt x="261837" y="546690"/>
                  </a:lnTo>
                  <a:lnTo>
                    <a:pt x="319334" y="525664"/>
                  </a:lnTo>
                  <a:lnTo>
                    <a:pt x="376831" y="504637"/>
                  </a:lnTo>
                  <a:lnTo>
                    <a:pt x="434328" y="483610"/>
                  </a:lnTo>
                  <a:lnTo>
                    <a:pt x="491824" y="462584"/>
                  </a:lnTo>
                  <a:lnTo>
                    <a:pt x="549321" y="441557"/>
                  </a:lnTo>
                  <a:lnTo>
                    <a:pt x="606818" y="420531"/>
                  </a:lnTo>
                  <a:lnTo>
                    <a:pt x="664315" y="399504"/>
                  </a:lnTo>
                  <a:lnTo>
                    <a:pt x="721811" y="378478"/>
                  </a:lnTo>
                  <a:lnTo>
                    <a:pt x="779308" y="357451"/>
                  </a:lnTo>
                  <a:lnTo>
                    <a:pt x="836805" y="336425"/>
                  </a:lnTo>
                  <a:lnTo>
                    <a:pt x="894301" y="315398"/>
                  </a:lnTo>
                  <a:lnTo>
                    <a:pt x="951798" y="294371"/>
                  </a:lnTo>
                  <a:lnTo>
                    <a:pt x="1009295" y="273345"/>
                  </a:lnTo>
                  <a:lnTo>
                    <a:pt x="1066792" y="252318"/>
                  </a:lnTo>
                  <a:lnTo>
                    <a:pt x="1124288" y="231292"/>
                  </a:lnTo>
                  <a:lnTo>
                    <a:pt x="1181785" y="210265"/>
                  </a:lnTo>
                  <a:lnTo>
                    <a:pt x="1239282" y="189239"/>
                  </a:lnTo>
                  <a:lnTo>
                    <a:pt x="1296779" y="168212"/>
                  </a:lnTo>
                  <a:lnTo>
                    <a:pt x="1354275" y="147185"/>
                  </a:lnTo>
                  <a:lnTo>
                    <a:pt x="1411772" y="126159"/>
                  </a:lnTo>
                  <a:lnTo>
                    <a:pt x="1469269" y="105132"/>
                  </a:lnTo>
                  <a:lnTo>
                    <a:pt x="1526765" y="84106"/>
                  </a:lnTo>
                  <a:lnTo>
                    <a:pt x="1584262" y="63079"/>
                  </a:lnTo>
                  <a:lnTo>
                    <a:pt x="1641759" y="42053"/>
                  </a:lnTo>
                  <a:lnTo>
                    <a:pt x="1699256" y="21026"/>
                  </a:lnTo>
                  <a:close/>
                </a:path>
              </a:pathLst>
            </a:custGeom>
            <a:solidFill>
              <a:srgbClr val="FC1CBF">
                <a:alpha val="100000"/>
              </a:srgbClr>
            </a:solidFill>
            <a:ln w="13550" cap="flat">
              <a:solidFill>
                <a:srgbClr val="000000">
                  <a:alpha val="100000"/>
                </a:srgbClr>
              </a:solidFill>
              <a:prstDash val="solid"/>
              <a:miter/>
            </a:ln>
          </p:spPr>
          <p:txBody>
            <a:bodyPr/>
            <a:lstStyle/>
            <a:p>
              <a:endParaRPr/>
            </a:p>
          </p:txBody>
        </p:sp>
        <p:sp>
          <p:nvSpPr>
            <p:cNvPr id="13" name="pg13"/>
            <p:cNvSpPr/>
            <p:nvPr/>
          </p:nvSpPr>
          <p:spPr>
            <a:xfrm>
              <a:off x="718173" y="3410988"/>
              <a:ext cx="1775401" cy="256668"/>
            </a:xfrm>
            <a:custGeom>
              <a:avLst/>
              <a:gdLst/>
              <a:ahLst/>
              <a:cxnLst/>
              <a:rect l="0" t="0" r="0" b="0"/>
              <a:pathLst>
                <a:path w="1775401" h="256668">
                  <a:moveTo>
                    <a:pt x="1775401" y="0"/>
                  </a:moveTo>
                  <a:lnTo>
                    <a:pt x="1714180" y="107"/>
                  </a:lnTo>
                  <a:lnTo>
                    <a:pt x="1652959" y="214"/>
                  </a:lnTo>
                  <a:lnTo>
                    <a:pt x="1591739" y="321"/>
                  </a:lnTo>
                  <a:lnTo>
                    <a:pt x="1530518" y="428"/>
                  </a:lnTo>
                  <a:lnTo>
                    <a:pt x="1469297" y="536"/>
                  </a:lnTo>
                  <a:lnTo>
                    <a:pt x="1408076" y="643"/>
                  </a:lnTo>
                  <a:lnTo>
                    <a:pt x="1346856" y="750"/>
                  </a:lnTo>
                  <a:lnTo>
                    <a:pt x="1285635" y="857"/>
                  </a:lnTo>
                  <a:lnTo>
                    <a:pt x="1224414" y="964"/>
                  </a:lnTo>
                  <a:lnTo>
                    <a:pt x="1163193" y="1072"/>
                  </a:lnTo>
                  <a:lnTo>
                    <a:pt x="1101973" y="1179"/>
                  </a:lnTo>
                  <a:lnTo>
                    <a:pt x="1040752" y="1286"/>
                  </a:lnTo>
                  <a:lnTo>
                    <a:pt x="979531" y="1393"/>
                  </a:lnTo>
                  <a:lnTo>
                    <a:pt x="918311" y="1500"/>
                  </a:lnTo>
                  <a:lnTo>
                    <a:pt x="857090" y="1608"/>
                  </a:lnTo>
                  <a:lnTo>
                    <a:pt x="795869" y="1715"/>
                  </a:lnTo>
                  <a:lnTo>
                    <a:pt x="734648" y="1822"/>
                  </a:lnTo>
                  <a:lnTo>
                    <a:pt x="673428" y="1929"/>
                  </a:lnTo>
                  <a:lnTo>
                    <a:pt x="612207" y="2037"/>
                  </a:lnTo>
                  <a:lnTo>
                    <a:pt x="550986" y="2144"/>
                  </a:lnTo>
                  <a:lnTo>
                    <a:pt x="489765" y="2251"/>
                  </a:lnTo>
                  <a:lnTo>
                    <a:pt x="428545" y="2358"/>
                  </a:lnTo>
                  <a:lnTo>
                    <a:pt x="367324" y="2465"/>
                  </a:lnTo>
                  <a:lnTo>
                    <a:pt x="306103" y="2573"/>
                  </a:lnTo>
                  <a:lnTo>
                    <a:pt x="244882" y="2680"/>
                  </a:lnTo>
                  <a:lnTo>
                    <a:pt x="183662" y="2787"/>
                  </a:lnTo>
                  <a:lnTo>
                    <a:pt x="122441" y="2894"/>
                  </a:lnTo>
                  <a:lnTo>
                    <a:pt x="61220" y="3001"/>
                  </a:lnTo>
                  <a:lnTo>
                    <a:pt x="0" y="3109"/>
                  </a:lnTo>
                  <a:lnTo>
                    <a:pt x="1250" y="66709"/>
                  </a:lnTo>
                  <a:lnTo>
                    <a:pt x="4779" y="130223"/>
                  </a:lnTo>
                  <a:lnTo>
                    <a:pt x="10581" y="193570"/>
                  </a:lnTo>
                  <a:lnTo>
                    <a:pt x="18648" y="256668"/>
                  </a:lnTo>
                  <a:lnTo>
                    <a:pt x="79226" y="247818"/>
                  </a:lnTo>
                  <a:lnTo>
                    <a:pt x="139803" y="238967"/>
                  </a:lnTo>
                  <a:lnTo>
                    <a:pt x="200381" y="230117"/>
                  </a:lnTo>
                  <a:lnTo>
                    <a:pt x="260959" y="221266"/>
                  </a:lnTo>
                  <a:lnTo>
                    <a:pt x="321536" y="212415"/>
                  </a:lnTo>
                  <a:lnTo>
                    <a:pt x="382114" y="203565"/>
                  </a:lnTo>
                  <a:lnTo>
                    <a:pt x="442692" y="194714"/>
                  </a:lnTo>
                  <a:lnTo>
                    <a:pt x="503269" y="185863"/>
                  </a:lnTo>
                  <a:lnTo>
                    <a:pt x="563847" y="177013"/>
                  </a:lnTo>
                  <a:lnTo>
                    <a:pt x="624425" y="168162"/>
                  </a:lnTo>
                  <a:lnTo>
                    <a:pt x="685003" y="159311"/>
                  </a:lnTo>
                  <a:lnTo>
                    <a:pt x="745580" y="150461"/>
                  </a:lnTo>
                  <a:lnTo>
                    <a:pt x="806158" y="141610"/>
                  </a:lnTo>
                  <a:lnTo>
                    <a:pt x="866736" y="132759"/>
                  </a:lnTo>
                  <a:lnTo>
                    <a:pt x="927313" y="123909"/>
                  </a:lnTo>
                  <a:lnTo>
                    <a:pt x="987891" y="115058"/>
                  </a:lnTo>
                  <a:lnTo>
                    <a:pt x="1048469" y="106207"/>
                  </a:lnTo>
                  <a:lnTo>
                    <a:pt x="1109046" y="97357"/>
                  </a:lnTo>
                  <a:lnTo>
                    <a:pt x="1169624" y="88506"/>
                  </a:lnTo>
                  <a:lnTo>
                    <a:pt x="1230202" y="79655"/>
                  </a:lnTo>
                  <a:lnTo>
                    <a:pt x="1290779" y="70805"/>
                  </a:lnTo>
                  <a:lnTo>
                    <a:pt x="1351357" y="61954"/>
                  </a:lnTo>
                  <a:lnTo>
                    <a:pt x="1411935" y="53103"/>
                  </a:lnTo>
                  <a:lnTo>
                    <a:pt x="1472512" y="44253"/>
                  </a:lnTo>
                  <a:lnTo>
                    <a:pt x="1533090" y="35402"/>
                  </a:lnTo>
                  <a:lnTo>
                    <a:pt x="1593668" y="26551"/>
                  </a:lnTo>
                  <a:lnTo>
                    <a:pt x="1654245" y="17701"/>
                  </a:lnTo>
                  <a:lnTo>
                    <a:pt x="1714823" y="8850"/>
                  </a:lnTo>
                  <a:close/>
                </a:path>
              </a:pathLst>
            </a:custGeom>
            <a:solidFill>
              <a:srgbClr val="FA0087">
                <a:alpha val="100000"/>
              </a:srgbClr>
            </a:solidFill>
            <a:ln w="13550" cap="flat">
              <a:solidFill>
                <a:srgbClr val="000000">
                  <a:alpha val="100000"/>
                </a:srgbClr>
              </a:solidFill>
              <a:prstDash val="solid"/>
              <a:miter/>
            </a:ln>
          </p:spPr>
          <p:txBody>
            <a:bodyPr/>
            <a:lstStyle/>
            <a:p>
              <a:endParaRPr/>
            </a:p>
          </p:txBody>
        </p:sp>
        <p:sp>
          <p:nvSpPr>
            <p:cNvPr id="14" name="pg14"/>
            <p:cNvSpPr/>
            <p:nvPr/>
          </p:nvSpPr>
          <p:spPr>
            <a:xfrm>
              <a:off x="718173" y="3212099"/>
              <a:ext cx="1775401" cy="201998"/>
            </a:xfrm>
            <a:custGeom>
              <a:avLst/>
              <a:gdLst/>
              <a:ahLst/>
              <a:cxnLst/>
              <a:rect l="0" t="0" r="0" b="0"/>
              <a:pathLst>
                <a:path w="1775401" h="201998">
                  <a:moveTo>
                    <a:pt x="1775401" y="198889"/>
                  </a:moveTo>
                  <a:lnTo>
                    <a:pt x="1714565" y="192031"/>
                  </a:lnTo>
                  <a:lnTo>
                    <a:pt x="1653730" y="185173"/>
                  </a:lnTo>
                  <a:lnTo>
                    <a:pt x="1592894" y="178314"/>
                  </a:lnTo>
                  <a:lnTo>
                    <a:pt x="1532059" y="171456"/>
                  </a:lnTo>
                  <a:lnTo>
                    <a:pt x="1471224" y="164598"/>
                  </a:lnTo>
                  <a:lnTo>
                    <a:pt x="1410388" y="157740"/>
                  </a:lnTo>
                  <a:lnTo>
                    <a:pt x="1349553" y="150881"/>
                  </a:lnTo>
                  <a:lnTo>
                    <a:pt x="1288717" y="144023"/>
                  </a:lnTo>
                  <a:lnTo>
                    <a:pt x="1227882" y="137165"/>
                  </a:lnTo>
                  <a:lnTo>
                    <a:pt x="1167046" y="130307"/>
                  </a:lnTo>
                  <a:lnTo>
                    <a:pt x="1106211" y="123448"/>
                  </a:lnTo>
                  <a:lnTo>
                    <a:pt x="1045375" y="116590"/>
                  </a:lnTo>
                  <a:lnTo>
                    <a:pt x="984540" y="109732"/>
                  </a:lnTo>
                  <a:lnTo>
                    <a:pt x="923704" y="102873"/>
                  </a:lnTo>
                  <a:lnTo>
                    <a:pt x="862869" y="96015"/>
                  </a:lnTo>
                  <a:lnTo>
                    <a:pt x="802033" y="89157"/>
                  </a:lnTo>
                  <a:lnTo>
                    <a:pt x="741198" y="82299"/>
                  </a:lnTo>
                  <a:lnTo>
                    <a:pt x="680362" y="75440"/>
                  </a:lnTo>
                  <a:lnTo>
                    <a:pt x="619527" y="68582"/>
                  </a:lnTo>
                  <a:lnTo>
                    <a:pt x="558691" y="61724"/>
                  </a:lnTo>
                  <a:lnTo>
                    <a:pt x="497856" y="54866"/>
                  </a:lnTo>
                  <a:lnTo>
                    <a:pt x="437021" y="48007"/>
                  </a:lnTo>
                  <a:lnTo>
                    <a:pt x="376185" y="41149"/>
                  </a:lnTo>
                  <a:lnTo>
                    <a:pt x="315350" y="34291"/>
                  </a:lnTo>
                  <a:lnTo>
                    <a:pt x="254514" y="27433"/>
                  </a:lnTo>
                  <a:lnTo>
                    <a:pt x="193679" y="20574"/>
                  </a:lnTo>
                  <a:lnTo>
                    <a:pt x="132843" y="13716"/>
                  </a:lnTo>
                  <a:lnTo>
                    <a:pt x="72008" y="6858"/>
                  </a:lnTo>
                  <a:lnTo>
                    <a:pt x="11172" y="0"/>
                  </a:lnTo>
                  <a:lnTo>
                    <a:pt x="4889" y="67175"/>
                  </a:lnTo>
                  <a:lnTo>
                    <a:pt x="1163" y="134540"/>
                  </a:lnTo>
                  <a:lnTo>
                    <a:pt x="0" y="201998"/>
                  </a:lnTo>
                  <a:lnTo>
                    <a:pt x="61220" y="201891"/>
                  </a:lnTo>
                  <a:lnTo>
                    <a:pt x="122441" y="201784"/>
                  </a:lnTo>
                  <a:lnTo>
                    <a:pt x="183662" y="201677"/>
                  </a:lnTo>
                  <a:lnTo>
                    <a:pt x="244882" y="201570"/>
                  </a:lnTo>
                  <a:lnTo>
                    <a:pt x="306103" y="201462"/>
                  </a:lnTo>
                  <a:lnTo>
                    <a:pt x="367324" y="201355"/>
                  </a:lnTo>
                  <a:lnTo>
                    <a:pt x="428545" y="201248"/>
                  </a:lnTo>
                  <a:lnTo>
                    <a:pt x="489765" y="201141"/>
                  </a:lnTo>
                  <a:lnTo>
                    <a:pt x="550986" y="201033"/>
                  </a:lnTo>
                  <a:lnTo>
                    <a:pt x="612207" y="200926"/>
                  </a:lnTo>
                  <a:lnTo>
                    <a:pt x="673428" y="200819"/>
                  </a:lnTo>
                  <a:lnTo>
                    <a:pt x="734648" y="200712"/>
                  </a:lnTo>
                  <a:lnTo>
                    <a:pt x="795869" y="200605"/>
                  </a:lnTo>
                  <a:lnTo>
                    <a:pt x="857090" y="200497"/>
                  </a:lnTo>
                  <a:lnTo>
                    <a:pt x="918311" y="200390"/>
                  </a:lnTo>
                  <a:lnTo>
                    <a:pt x="979531" y="200283"/>
                  </a:lnTo>
                  <a:lnTo>
                    <a:pt x="1040752" y="200176"/>
                  </a:lnTo>
                  <a:lnTo>
                    <a:pt x="1101973" y="200069"/>
                  </a:lnTo>
                  <a:lnTo>
                    <a:pt x="1163193" y="199961"/>
                  </a:lnTo>
                  <a:lnTo>
                    <a:pt x="1224414" y="199854"/>
                  </a:lnTo>
                  <a:lnTo>
                    <a:pt x="1285635" y="199747"/>
                  </a:lnTo>
                  <a:lnTo>
                    <a:pt x="1346856" y="199640"/>
                  </a:lnTo>
                  <a:lnTo>
                    <a:pt x="1408076" y="199532"/>
                  </a:lnTo>
                  <a:lnTo>
                    <a:pt x="1469297" y="199425"/>
                  </a:lnTo>
                  <a:lnTo>
                    <a:pt x="1530518" y="199318"/>
                  </a:lnTo>
                  <a:lnTo>
                    <a:pt x="1591739" y="199211"/>
                  </a:lnTo>
                  <a:lnTo>
                    <a:pt x="1652959" y="199104"/>
                  </a:lnTo>
                  <a:lnTo>
                    <a:pt x="1714180" y="198996"/>
                  </a:lnTo>
                  <a:close/>
                </a:path>
              </a:pathLst>
            </a:custGeom>
            <a:solidFill>
              <a:srgbClr val="1CBE4F">
                <a:alpha val="100000"/>
              </a:srgbClr>
            </a:solidFill>
            <a:ln w="13550" cap="flat">
              <a:solidFill>
                <a:srgbClr val="000000">
                  <a:alpha val="100000"/>
                </a:srgbClr>
              </a:solidFill>
              <a:prstDash val="solid"/>
              <a:miter/>
            </a:ln>
          </p:spPr>
          <p:txBody>
            <a:bodyPr/>
            <a:lstStyle/>
            <a:p>
              <a:endParaRPr/>
            </a:p>
          </p:txBody>
        </p:sp>
        <p:sp>
          <p:nvSpPr>
            <p:cNvPr id="15" name="pg15"/>
            <p:cNvSpPr/>
            <p:nvPr/>
          </p:nvSpPr>
          <p:spPr>
            <a:xfrm>
              <a:off x="729346" y="3012820"/>
              <a:ext cx="1764228" cy="398168"/>
            </a:xfrm>
            <a:custGeom>
              <a:avLst/>
              <a:gdLst/>
              <a:ahLst/>
              <a:cxnLst/>
              <a:rect l="0" t="0" r="0" b="0"/>
              <a:pathLst>
                <a:path w="1764228" h="398168">
                  <a:moveTo>
                    <a:pt x="1764228" y="398168"/>
                  </a:moveTo>
                  <a:lnTo>
                    <a:pt x="1704567" y="384438"/>
                  </a:lnTo>
                  <a:lnTo>
                    <a:pt x="1644905" y="370708"/>
                  </a:lnTo>
                  <a:lnTo>
                    <a:pt x="1585244" y="356978"/>
                  </a:lnTo>
                  <a:lnTo>
                    <a:pt x="1525583" y="343248"/>
                  </a:lnTo>
                  <a:lnTo>
                    <a:pt x="1465921" y="329518"/>
                  </a:lnTo>
                  <a:lnTo>
                    <a:pt x="1406260" y="315788"/>
                  </a:lnTo>
                  <a:lnTo>
                    <a:pt x="1346599" y="302058"/>
                  </a:lnTo>
                  <a:lnTo>
                    <a:pt x="1286937" y="288328"/>
                  </a:lnTo>
                  <a:lnTo>
                    <a:pt x="1227276" y="274599"/>
                  </a:lnTo>
                  <a:lnTo>
                    <a:pt x="1167614" y="260869"/>
                  </a:lnTo>
                  <a:lnTo>
                    <a:pt x="1107953" y="247139"/>
                  </a:lnTo>
                  <a:lnTo>
                    <a:pt x="1048292" y="233409"/>
                  </a:lnTo>
                  <a:lnTo>
                    <a:pt x="988630" y="219679"/>
                  </a:lnTo>
                  <a:lnTo>
                    <a:pt x="928969" y="205949"/>
                  </a:lnTo>
                  <a:lnTo>
                    <a:pt x="869308" y="192219"/>
                  </a:lnTo>
                  <a:lnTo>
                    <a:pt x="809646" y="178489"/>
                  </a:lnTo>
                  <a:lnTo>
                    <a:pt x="749985" y="164759"/>
                  </a:lnTo>
                  <a:lnTo>
                    <a:pt x="690324" y="151029"/>
                  </a:lnTo>
                  <a:lnTo>
                    <a:pt x="630662" y="137299"/>
                  </a:lnTo>
                  <a:lnTo>
                    <a:pt x="571001" y="123569"/>
                  </a:lnTo>
                  <a:lnTo>
                    <a:pt x="511339" y="109839"/>
                  </a:lnTo>
                  <a:lnTo>
                    <a:pt x="451678" y="96109"/>
                  </a:lnTo>
                  <a:lnTo>
                    <a:pt x="392017" y="82379"/>
                  </a:lnTo>
                  <a:lnTo>
                    <a:pt x="332355" y="68649"/>
                  </a:lnTo>
                  <a:lnTo>
                    <a:pt x="272694" y="54919"/>
                  </a:lnTo>
                  <a:lnTo>
                    <a:pt x="213033" y="41189"/>
                  </a:lnTo>
                  <a:lnTo>
                    <a:pt x="153371" y="27459"/>
                  </a:lnTo>
                  <a:lnTo>
                    <a:pt x="93710" y="13729"/>
                  </a:lnTo>
                  <a:lnTo>
                    <a:pt x="34048" y="0"/>
                  </a:lnTo>
                  <a:lnTo>
                    <a:pt x="20178" y="65979"/>
                  </a:lnTo>
                  <a:lnTo>
                    <a:pt x="8823" y="132437"/>
                  </a:lnTo>
                  <a:lnTo>
                    <a:pt x="0" y="199278"/>
                  </a:lnTo>
                  <a:lnTo>
                    <a:pt x="60835" y="206137"/>
                  </a:lnTo>
                  <a:lnTo>
                    <a:pt x="121670" y="212995"/>
                  </a:lnTo>
                  <a:lnTo>
                    <a:pt x="182506" y="219853"/>
                  </a:lnTo>
                  <a:lnTo>
                    <a:pt x="243341" y="226711"/>
                  </a:lnTo>
                  <a:lnTo>
                    <a:pt x="304177" y="233570"/>
                  </a:lnTo>
                  <a:lnTo>
                    <a:pt x="365012" y="240428"/>
                  </a:lnTo>
                  <a:lnTo>
                    <a:pt x="425848" y="247286"/>
                  </a:lnTo>
                  <a:lnTo>
                    <a:pt x="486683" y="254144"/>
                  </a:lnTo>
                  <a:lnTo>
                    <a:pt x="547519" y="261003"/>
                  </a:lnTo>
                  <a:lnTo>
                    <a:pt x="608354" y="267861"/>
                  </a:lnTo>
                  <a:lnTo>
                    <a:pt x="669190" y="274719"/>
                  </a:lnTo>
                  <a:lnTo>
                    <a:pt x="730025" y="281578"/>
                  </a:lnTo>
                  <a:lnTo>
                    <a:pt x="790861" y="288436"/>
                  </a:lnTo>
                  <a:lnTo>
                    <a:pt x="851696" y="295294"/>
                  </a:lnTo>
                  <a:lnTo>
                    <a:pt x="912532" y="302152"/>
                  </a:lnTo>
                  <a:lnTo>
                    <a:pt x="973367" y="309011"/>
                  </a:lnTo>
                  <a:lnTo>
                    <a:pt x="1034202" y="315869"/>
                  </a:lnTo>
                  <a:lnTo>
                    <a:pt x="1095038" y="322727"/>
                  </a:lnTo>
                  <a:lnTo>
                    <a:pt x="1155873" y="329585"/>
                  </a:lnTo>
                  <a:lnTo>
                    <a:pt x="1216709" y="336444"/>
                  </a:lnTo>
                  <a:lnTo>
                    <a:pt x="1277544" y="343302"/>
                  </a:lnTo>
                  <a:lnTo>
                    <a:pt x="1338380" y="350160"/>
                  </a:lnTo>
                  <a:lnTo>
                    <a:pt x="1399215" y="357018"/>
                  </a:lnTo>
                  <a:lnTo>
                    <a:pt x="1460051" y="363877"/>
                  </a:lnTo>
                  <a:lnTo>
                    <a:pt x="1520886" y="370735"/>
                  </a:lnTo>
                  <a:lnTo>
                    <a:pt x="1581722" y="377593"/>
                  </a:lnTo>
                  <a:lnTo>
                    <a:pt x="1642557" y="384452"/>
                  </a:lnTo>
                  <a:lnTo>
                    <a:pt x="1703393" y="391310"/>
                  </a:lnTo>
                  <a:close/>
                </a:path>
              </a:pathLst>
            </a:custGeom>
            <a:solidFill>
              <a:srgbClr val="FBE426">
                <a:alpha val="100000"/>
              </a:srgbClr>
            </a:solidFill>
            <a:ln w="13550" cap="flat">
              <a:solidFill>
                <a:srgbClr val="000000">
                  <a:alpha val="100000"/>
                </a:srgbClr>
              </a:solidFill>
              <a:prstDash val="solid"/>
              <a:miter/>
            </a:ln>
          </p:spPr>
          <p:txBody>
            <a:bodyPr/>
            <a:lstStyle/>
            <a:p>
              <a:endParaRPr/>
            </a:p>
          </p:txBody>
        </p:sp>
        <p:sp>
          <p:nvSpPr>
            <p:cNvPr id="16" name="pg16"/>
            <p:cNvSpPr/>
            <p:nvPr/>
          </p:nvSpPr>
          <p:spPr>
            <a:xfrm>
              <a:off x="763395" y="2841023"/>
              <a:ext cx="1730179" cy="569965"/>
            </a:xfrm>
            <a:custGeom>
              <a:avLst/>
              <a:gdLst/>
              <a:ahLst/>
              <a:cxnLst/>
              <a:rect l="0" t="0" r="0" b="0"/>
              <a:pathLst>
                <a:path w="1730179" h="569965">
                  <a:moveTo>
                    <a:pt x="1730179" y="569965"/>
                  </a:moveTo>
                  <a:lnTo>
                    <a:pt x="1672199" y="550311"/>
                  </a:lnTo>
                  <a:lnTo>
                    <a:pt x="1614219" y="530657"/>
                  </a:lnTo>
                  <a:lnTo>
                    <a:pt x="1556238" y="511003"/>
                  </a:lnTo>
                  <a:lnTo>
                    <a:pt x="1498258" y="491349"/>
                  </a:lnTo>
                  <a:lnTo>
                    <a:pt x="1440278" y="471695"/>
                  </a:lnTo>
                  <a:lnTo>
                    <a:pt x="1382297" y="452041"/>
                  </a:lnTo>
                  <a:lnTo>
                    <a:pt x="1324317" y="432387"/>
                  </a:lnTo>
                  <a:lnTo>
                    <a:pt x="1266337" y="412733"/>
                  </a:lnTo>
                  <a:lnTo>
                    <a:pt x="1208357" y="393079"/>
                  </a:lnTo>
                  <a:lnTo>
                    <a:pt x="1150376" y="373425"/>
                  </a:lnTo>
                  <a:lnTo>
                    <a:pt x="1092396" y="353771"/>
                  </a:lnTo>
                  <a:lnTo>
                    <a:pt x="1034416" y="334117"/>
                  </a:lnTo>
                  <a:lnTo>
                    <a:pt x="976436" y="314463"/>
                  </a:lnTo>
                  <a:lnTo>
                    <a:pt x="918455" y="294809"/>
                  </a:lnTo>
                  <a:lnTo>
                    <a:pt x="860475" y="275155"/>
                  </a:lnTo>
                  <a:lnTo>
                    <a:pt x="802495" y="255501"/>
                  </a:lnTo>
                  <a:lnTo>
                    <a:pt x="744515" y="235847"/>
                  </a:lnTo>
                  <a:lnTo>
                    <a:pt x="686534" y="216193"/>
                  </a:lnTo>
                  <a:lnTo>
                    <a:pt x="628554" y="196539"/>
                  </a:lnTo>
                  <a:lnTo>
                    <a:pt x="570574" y="176885"/>
                  </a:lnTo>
                  <a:lnTo>
                    <a:pt x="512593" y="157231"/>
                  </a:lnTo>
                  <a:lnTo>
                    <a:pt x="454613" y="137577"/>
                  </a:lnTo>
                  <a:lnTo>
                    <a:pt x="396633" y="117923"/>
                  </a:lnTo>
                  <a:lnTo>
                    <a:pt x="338653" y="98269"/>
                  </a:lnTo>
                  <a:lnTo>
                    <a:pt x="280672" y="78615"/>
                  </a:lnTo>
                  <a:lnTo>
                    <a:pt x="222692" y="58961"/>
                  </a:lnTo>
                  <a:lnTo>
                    <a:pt x="164712" y="39307"/>
                  </a:lnTo>
                  <a:lnTo>
                    <a:pt x="106732" y="19653"/>
                  </a:lnTo>
                  <a:lnTo>
                    <a:pt x="48751" y="0"/>
                  </a:lnTo>
                  <a:lnTo>
                    <a:pt x="22214" y="85284"/>
                  </a:lnTo>
                  <a:lnTo>
                    <a:pt x="0" y="171796"/>
                  </a:lnTo>
                  <a:lnTo>
                    <a:pt x="59661" y="185526"/>
                  </a:lnTo>
                  <a:lnTo>
                    <a:pt x="119322" y="199256"/>
                  </a:lnTo>
                  <a:lnTo>
                    <a:pt x="178984" y="212986"/>
                  </a:lnTo>
                  <a:lnTo>
                    <a:pt x="238645" y="226716"/>
                  </a:lnTo>
                  <a:lnTo>
                    <a:pt x="298306" y="240446"/>
                  </a:lnTo>
                  <a:lnTo>
                    <a:pt x="357968" y="254176"/>
                  </a:lnTo>
                  <a:lnTo>
                    <a:pt x="417629" y="267906"/>
                  </a:lnTo>
                  <a:lnTo>
                    <a:pt x="477290" y="281636"/>
                  </a:lnTo>
                  <a:lnTo>
                    <a:pt x="536952" y="295366"/>
                  </a:lnTo>
                  <a:lnTo>
                    <a:pt x="596613" y="309096"/>
                  </a:lnTo>
                  <a:lnTo>
                    <a:pt x="656275" y="322826"/>
                  </a:lnTo>
                  <a:lnTo>
                    <a:pt x="715936" y="336556"/>
                  </a:lnTo>
                  <a:lnTo>
                    <a:pt x="775597" y="350285"/>
                  </a:lnTo>
                  <a:lnTo>
                    <a:pt x="835259" y="364015"/>
                  </a:lnTo>
                  <a:lnTo>
                    <a:pt x="894920" y="377745"/>
                  </a:lnTo>
                  <a:lnTo>
                    <a:pt x="954581" y="391475"/>
                  </a:lnTo>
                  <a:lnTo>
                    <a:pt x="1014243" y="405205"/>
                  </a:lnTo>
                  <a:lnTo>
                    <a:pt x="1073904" y="418935"/>
                  </a:lnTo>
                  <a:lnTo>
                    <a:pt x="1133565" y="432665"/>
                  </a:lnTo>
                  <a:lnTo>
                    <a:pt x="1193227" y="446395"/>
                  </a:lnTo>
                  <a:lnTo>
                    <a:pt x="1252888" y="460125"/>
                  </a:lnTo>
                  <a:lnTo>
                    <a:pt x="1312550" y="473855"/>
                  </a:lnTo>
                  <a:lnTo>
                    <a:pt x="1372211" y="487585"/>
                  </a:lnTo>
                  <a:lnTo>
                    <a:pt x="1431872" y="501315"/>
                  </a:lnTo>
                  <a:lnTo>
                    <a:pt x="1491534" y="515045"/>
                  </a:lnTo>
                  <a:lnTo>
                    <a:pt x="1551195" y="528775"/>
                  </a:lnTo>
                  <a:lnTo>
                    <a:pt x="1610856" y="542505"/>
                  </a:lnTo>
                  <a:lnTo>
                    <a:pt x="1670518" y="556235"/>
                  </a:lnTo>
                  <a:close/>
                </a:path>
              </a:pathLst>
            </a:custGeom>
            <a:solidFill>
              <a:srgbClr val="B10DA1">
                <a:alpha val="100000"/>
              </a:srgbClr>
            </a:solidFill>
            <a:ln w="13550" cap="flat">
              <a:solidFill>
                <a:srgbClr val="000000">
                  <a:alpha val="100000"/>
                </a:srgbClr>
              </a:solidFill>
              <a:prstDash val="solid"/>
              <a:miter/>
            </a:ln>
          </p:spPr>
          <p:txBody>
            <a:bodyPr/>
            <a:lstStyle/>
            <a:p>
              <a:endParaRPr/>
            </a:p>
          </p:txBody>
        </p:sp>
        <p:sp>
          <p:nvSpPr>
            <p:cNvPr id="17" name="pg17"/>
            <p:cNvSpPr/>
            <p:nvPr/>
          </p:nvSpPr>
          <p:spPr>
            <a:xfrm>
              <a:off x="812147" y="2675149"/>
              <a:ext cx="1681427" cy="735839"/>
            </a:xfrm>
            <a:custGeom>
              <a:avLst/>
              <a:gdLst/>
              <a:ahLst/>
              <a:cxnLst/>
              <a:rect l="0" t="0" r="0" b="0"/>
              <a:pathLst>
                <a:path w="1681427" h="735839">
                  <a:moveTo>
                    <a:pt x="1681427" y="735839"/>
                  </a:moveTo>
                  <a:lnTo>
                    <a:pt x="1625712" y="710465"/>
                  </a:lnTo>
                  <a:lnTo>
                    <a:pt x="1569997" y="685091"/>
                  </a:lnTo>
                  <a:lnTo>
                    <a:pt x="1514282" y="659717"/>
                  </a:lnTo>
                  <a:lnTo>
                    <a:pt x="1458567" y="634343"/>
                  </a:lnTo>
                  <a:lnTo>
                    <a:pt x="1402852" y="608970"/>
                  </a:lnTo>
                  <a:lnTo>
                    <a:pt x="1347137" y="583596"/>
                  </a:lnTo>
                  <a:lnTo>
                    <a:pt x="1291422" y="558222"/>
                  </a:lnTo>
                  <a:lnTo>
                    <a:pt x="1235707" y="532848"/>
                  </a:lnTo>
                  <a:lnTo>
                    <a:pt x="1179992" y="507475"/>
                  </a:lnTo>
                  <a:lnTo>
                    <a:pt x="1124277" y="482101"/>
                  </a:lnTo>
                  <a:lnTo>
                    <a:pt x="1068562" y="456727"/>
                  </a:lnTo>
                  <a:lnTo>
                    <a:pt x="1012847" y="431353"/>
                  </a:lnTo>
                  <a:lnTo>
                    <a:pt x="957132" y="405980"/>
                  </a:lnTo>
                  <a:lnTo>
                    <a:pt x="901417" y="380606"/>
                  </a:lnTo>
                  <a:lnTo>
                    <a:pt x="845702" y="355232"/>
                  </a:lnTo>
                  <a:lnTo>
                    <a:pt x="789987" y="329858"/>
                  </a:lnTo>
                  <a:lnTo>
                    <a:pt x="734272" y="304485"/>
                  </a:lnTo>
                  <a:lnTo>
                    <a:pt x="678557" y="279111"/>
                  </a:lnTo>
                  <a:lnTo>
                    <a:pt x="622842" y="253737"/>
                  </a:lnTo>
                  <a:lnTo>
                    <a:pt x="567127" y="228363"/>
                  </a:lnTo>
                  <a:lnTo>
                    <a:pt x="511412" y="202990"/>
                  </a:lnTo>
                  <a:lnTo>
                    <a:pt x="455697" y="177616"/>
                  </a:lnTo>
                  <a:lnTo>
                    <a:pt x="399982" y="152242"/>
                  </a:lnTo>
                  <a:lnTo>
                    <a:pt x="344267" y="126868"/>
                  </a:lnTo>
                  <a:lnTo>
                    <a:pt x="288552" y="101495"/>
                  </a:lnTo>
                  <a:lnTo>
                    <a:pt x="232837" y="76121"/>
                  </a:lnTo>
                  <a:lnTo>
                    <a:pt x="177122" y="50747"/>
                  </a:lnTo>
                  <a:lnTo>
                    <a:pt x="121407" y="25373"/>
                  </a:lnTo>
                  <a:lnTo>
                    <a:pt x="65692" y="0"/>
                  </a:lnTo>
                  <a:lnTo>
                    <a:pt x="30761" y="82111"/>
                  </a:lnTo>
                  <a:lnTo>
                    <a:pt x="0" y="165873"/>
                  </a:lnTo>
                  <a:lnTo>
                    <a:pt x="57980" y="185527"/>
                  </a:lnTo>
                  <a:lnTo>
                    <a:pt x="115960" y="205181"/>
                  </a:lnTo>
                  <a:lnTo>
                    <a:pt x="173940" y="224835"/>
                  </a:lnTo>
                  <a:lnTo>
                    <a:pt x="231921" y="244489"/>
                  </a:lnTo>
                  <a:lnTo>
                    <a:pt x="289901" y="264143"/>
                  </a:lnTo>
                  <a:lnTo>
                    <a:pt x="347881" y="283797"/>
                  </a:lnTo>
                  <a:lnTo>
                    <a:pt x="405861" y="303451"/>
                  </a:lnTo>
                  <a:lnTo>
                    <a:pt x="463842" y="323105"/>
                  </a:lnTo>
                  <a:lnTo>
                    <a:pt x="521822" y="342759"/>
                  </a:lnTo>
                  <a:lnTo>
                    <a:pt x="579802" y="362413"/>
                  </a:lnTo>
                  <a:lnTo>
                    <a:pt x="637782" y="382067"/>
                  </a:lnTo>
                  <a:lnTo>
                    <a:pt x="695763" y="401721"/>
                  </a:lnTo>
                  <a:lnTo>
                    <a:pt x="753743" y="421375"/>
                  </a:lnTo>
                  <a:lnTo>
                    <a:pt x="811723" y="441029"/>
                  </a:lnTo>
                  <a:lnTo>
                    <a:pt x="869704" y="460683"/>
                  </a:lnTo>
                  <a:lnTo>
                    <a:pt x="927684" y="480337"/>
                  </a:lnTo>
                  <a:lnTo>
                    <a:pt x="985664" y="499991"/>
                  </a:lnTo>
                  <a:lnTo>
                    <a:pt x="1043644" y="519645"/>
                  </a:lnTo>
                  <a:lnTo>
                    <a:pt x="1101625" y="539299"/>
                  </a:lnTo>
                  <a:lnTo>
                    <a:pt x="1159605" y="558953"/>
                  </a:lnTo>
                  <a:lnTo>
                    <a:pt x="1217585" y="578607"/>
                  </a:lnTo>
                  <a:lnTo>
                    <a:pt x="1275565" y="598261"/>
                  </a:lnTo>
                  <a:lnTo>
                    <a:pt x="1333546" y="617915"/>
                  </a:lnTo>
                  <a:lnTo>
                    <a:pt x="1391526" y="637569"/>
                  </a:lnTo>
                  <a:lnTo>
                    <a:pt x="1449506" y="657223"/>
                  </a:lnTo>
                  <a:lnTo>
                    <a:pt x="1507486" y="676877"/>
                  </a:lnTo>
                  <a:lnTo>
                    <a:pt x="1565467" y="696531"/>
                  </a:lnTo>
                  <a:lnTo>
                    <a:pt x="1623447" y="716185"/>
                  </a:lnTo>
                  <a:close/>
                </a:path>
              </a:pathLst>
            </a:custGeom>
            <a:solidFill>
              <a:srgbClr val="85660D">
                <a:alpha val="100000"/>
              </a:srgbClr>
            </a:solidFill>
            <a:ln w="13550" cap="flat">
              <a:solidFill>
                <a:srgbClr val="000000">
                  <a:alpha val="100000"/>
                </a:srgbClr>
              </a:solidFill>
              <a:prstDash val="solid"/>
              <a:miter/>
            </a:ln>
          </p:spPr>
          <p:txBody>
            <a:bodyPr/>
            <a:lstStyle/>
            <a:p>
              <a:endParaRPr/>
            </a:p>
          </p:txBody>
        </p:sp>
        <p:sp>
          <p:nvSpPr>
            <p:cNvPr id="18" name="pg18"/>
            <p:cNvSpPr/>
            <p:nvPr/>
          </p:nvSpPr>
          <p:spPr>
            <a:xfrm>
              <a:off x="877839" y="2517474"/>
              <a:ext cx="1615735" cy="893513"/>
            </a:xfrm>
            <a:custGeom>
              <a:avLst/>
              <a:gdLst/>
              <a:ahLst/>
              <a:cxnLst/>
              <a:rect l="0" t="0" r="0" b="0"/>
              <a:pathLst>
                <a:path w="1615735" h="893513">
                  <a:moveTo>
                    <a:pt x="1615735" y="893513"/>
                  </a:moveTo>
                  <a:lnTo>
                    <a:pt x="1562832" y="862703"/>
                  </a:lnTo>
                  <a:lnTo>
                    <a:pt x="1509930" y="831892"/>
                  </a:lnTo>
                  <a:lnTo>
                    <a:pt x="1457027" y="801081"/>
                  </a:lnTo>
                  <a:lnTo>
                    <a:pt x="1404124" y="770270"/>
                  </a:lnTo>
                  <a:lnTo>
                    <a:pt x="1351222" y="739459"/>
                  </a:lnTo>
                  <a:lnTo>
                    <a:pt x="1298319" y="708648"/>
                  </a:lnTo>
                  <a:lnTo>
                    <a:pt x="1245417" y="677838"/>
                  </a:lnTo>
                  <a:lnTo>
                    <a:pt x="1192514" y="647027"/>
                  </a:lnTo>
                  <a:lnTo>
                    <a:pt x="1139612" y="616216"/>
                  </a:lnTo>
                  <a:lnTo>
                    <a:pt x="1086709" y="585405"/>
                  </a:lnTo>
                  <a:lnTo>
                    <a:pt x="1033806" y="554594"/>
                  </a:lnTo>
                  <a:lnTo>
                    <a:pt x="980904" y="523784"/>
                  </a:lnTo>
                  <a:lnTo>
                    <a:pt x="928001" y="492973"/>
                  </a:lnTo>
                  <a:lnTo>
                    <a:pt x="875099" y="462162"/>
                  </a:lnTo>
                  <a:lnTo>
                    <a:pt x="822196" y="431351"/>
                  </a:lnTo>
                  <a:lnTo>
                    <a:pt x="769293" y="400540"/>
                  </a:lnTo>
                  <a:lnTo>
                    <a:pt x="716391" y="369729"/>
                  </a:lnTo>
                  <a:lnTo>
                    <a:pt x="663488" y="338919"/>
                  </a:lnTo>
                  <a:lnTo>
                    <a:pt x="610586" y="308108"/>
                  </a:lnTo>
                  <a:lnTo>
                    <a:pt x="557683" y="277297"/>
                  </a:lnTo>
                  <a:lnTo>
                    <a:pt x="504781" y="246486"/>
                  </a:lnTo>
                  <a:lnTo>
                    <a:pt x="451878" y="215675"/>
                  </a:lnTo>
                  <a:lnTo>
                    <a:pt x="398975" y="184864"/>
                  </a:lnTo>
                  <a:lnTo>
                    <a:pt x="346073" y="154054"/>
                  </a:lnTo>
                  <a:lnTo>
                    <a:pt x="293170" y="123243"/>
                  </a:lnTo>
                  <a:lnTo>
                    <a:pt x="240268" y="92432"/>
                  </a:lnTo>
                  <a:lnTo>
                    <a:pt x="187365" y="61621"/>
                  </a:lnTo>
                  <a:lnTo>
                    <a:pt x="134463" y="30810"/>
                  </a:lnTo>
                  <a:lnTo>
                    <a:pt x="81560" y="0"/>
                  </a:lnTo>
                  <a:lnTo>
                    <a:pt x="38808" y="77817"/>
                  </a:lnTo>
                  <a:lnTo>
                    <a:pt x="0" y="157674"/>
                  </a:lnTo>
                  <a:lnTo>
                    <a:pt x="55715" y="183048"/>
                  </a:lnTo>
                  <a:lnTo>
                    <a:pt x="111430" y="208422"/>
                  </a:lnTo>
                  <a:lnTo>
                    <a:pt x="167145" y="233796"/>
                  </a:lnTo>
                  <a:lnTo>
                    <a:pt x="222860" y="259169"/>
                  </a:lnTo>
                  <a:lnTo>
                    <a:pt x="278575" y="284543"/>
                  </a:lnTo>
                  <a:lnTo>
                    <a:pt x="334290" y="309917"/>
                  </a:lnTo>
                  <a:lnTo>
                    <a:pt x="390005" y="335291"/>
                  </a:lnTo>
                  <a:lnTo>
                    <a:pt x="445720" y="360664"/>
                  </a:lnTo>
                  <a:lnTo>
                    <a:pt x="501435" y="386038"/>
                  </a:lnTo>
                  <a:lnTo>
                    <a:pt x="557150" y="411412"/>
                  </a:lnTo>
                  <a:lnTo>
                    <a:pt x="612865" y="436786"/>
                  </a:lnTo>
                  <a:lnTo>
                    <a:pt x="668580" y="462159"/>
                  </a:lnTo>
                  <a:lnTo>
                    <a:pt x="724295" y="487533"/>
                  </a:lnTo>
                  <a:lnTo>
                    <a:pt x="780010" y="512907"/>
                  </a:lnTo>
                  <a:lnTo>
                    <a:pt x="835725" y="538281"/>
                  </a:lnTo>
                  <a:lnTo>
                    <a:pt x="891440" y="563655"/>
                  </a:lnTo>
                  <a:lnTo>
                    <a:pt x="947155" y="589028"/>
                  </a:lnTo>
                  <a:lnTo>
                    <a:pt x="1002870" y="614402"/>
                  </a:lnTo>
                  <a:lnTo>
                    <a:pt x="1058585" y="639776"/>
                  </a:lnTo>
                  <a:lnTo>
                    <a:pt x="1114300" y="665150"/>
                  </a:lnTo>
                  <a:lnTo>
                    <a:pt x="1170015" y="690523"/>
                  </a:lnTo>
                  <a:lnTo>
                    <a:pt x="1225730" y="715897"/>
                  </a:lnTo>
                  <a:lnTo>
                    <a:pt x="1281445" y="741271"/>
                  </a:lnTo>
                  <a:lnTo>
                    <a:pt x="1337160" y="766645"/>
                  </a:lnTo>
                  <a:lnTo>
                    <a:pt x="1392875" y="792018"/>
                  </a:lnTo>
                  <a:lnTo>
                    <a:pt x="1448590" y="817392"/>
                  </a:lnTo>
                  <a:lnTo>
                    <a:pt x="1504305" y="842766"/>
                  </a:lnTo>
                  <a:lnTo>
                    <a:pt x="1560020" y="868140"/>
                  </a:lnTo>
                  <a:close/>
                </a:path>
              </a:pathLst>
            </a:custGeom>
            <a:solidFill>
              <a:srgbClr val="1C8356">
                <a:alpha val="100000"/>
              </a:srgbClr>
            </a:solidFill>
            <a:ln w="13550" cap="flat">
              <a:solidFill>
                <a:srgbClr val="000000">
                  <a:alpha val="100000"/>
                </a:srgbClr>
              </a:solidFill>
              <a:prstDash val="solid"/>
              <a:miter/>
            </a:ln>
          </p:spPr>
          <p:txBody>
            <a:bodyPr/>
            <a:lstStyle/>
            <a:p>
              <a:endParaRPr/>
            </a:p>
          </p:txBody>
        </p:sp>
        <p:sp>
          <p:nvSpPr>
            <p:cNvPr id="19" name="pg19"/>
            <p:cNvSpPr/>
            <p:nvPr/>
          </p:nvSpPr>
          <p:spPr>
            <a:xfrm>
              <a:off x="959400" y="2378944"/>
              <a:ext cx="1534174" cy="1032044"/>
            </a:xfrm>
            <a:custGeom>
              <a:avLst/>
              <a:gdLst/>
              <a:ahLst/>
              <a:cxnLst/>
              <a:rect l="0" t="0" r="0" b="0"/>
              <a:pathLst>
                <a:path w="1534174" h="1032044">
                  <a:moveTo>
                    <a:pt x="1534174" y="1032044"/>
                  </a:moveTo>
                  <a:lnTo>
                    <a:pt x="1484360" y="996456"/>
                  </a:lnTo>
                  <a:lnTo>
                    <a:pt x="1434545" y="960869"/>
                  </a:lnTo>
                  <a:lnTo>
                    <a:pt x="1384730" y="925281"/>
                  </a:lnTo>
                  <a:lnTo>
                    <a:pt x="1334916" y="889693"/>
                  </a:lnTo>
                  <a:lnTo>
                    <a:pt x="1285101" y="854105"/>
                  </a:lnTo>
                  <a:lnTo>
                    <a:pt x="1235286" y="818518"/>
                  </a:lnTo>
                  <a:lnTo>
                    <a:pt x="1185472" y="782930"/>
                  </a:lnTo>
                  <a:lnTo>
                    <a:pt x="1135657" y="747342"/>
                  </a:lnTo>
                  <a:lnTo>
                    <a:pt x="1085842" y="711754"/>
                  </a:lnTo>
                  <a:lnTo>
                    <a:pt x="1036028" y="676167"/>
                  </a:lnTo>
                  <a:lnTo>
                    <a:pt x="986213" y="640579"/>
                  </a:lnTo>
                  <a:lnTo>
                    <a:pt x="936398" y="604991"/>
                  </a:lnTo>
                  <a:lnTo>
                    <a:pt x="886584" y="569403"/>
                  </a:lnTo>
                  <a:lnTo>
                    <a:pt x="836769" y="533816"/>
                  </a:lnTo>
                  <a:lnTo>
                    <a:pt x="786954" y="498228"/>
                  </a:lnTo>
                  <a:lnTo>
                    <a:pt x="737139" y="462640"/>
                  </a:lnTo>
                  <a:lnTo>
                    <a:pt x="687325" y="427052"/>
                  </a:lnTo>
                  <a:lnTo>
                    <a:pt x="637510" y="391465"/>
                  </a:lnTo>
                  <a:lnTo>
                    <a:pt x="587695" y="355877"/>
                  </a:lnTo>
                  <a:lnTo>
                    <a:pt x="537881" y="320289"/>
                  </a:lnTo>
                  <a:lnTo>
                    <a:pt x="488066" y="284701"/>
                  </a:lnTo>
                  <a:lnTo>
                    <a:pt x="438251" y="249114"/>
                  </a:lnTo>
                  <a:lnTo>
                    <a:pt x="388437" y="213526"/>
                  </a:lnTo>
                  <a:lnTo>
                    <a:pt x="338622" y="177938"/>
                  </a:lnTo>
                  <a:lnTo>
                    <a:pt x="288807" y="142350"/>
                  </a:lnTo>
                  <a:lnTo>
                    <a:pt x="238993" y="106763"/>
                  </a:lnTo>
                  <a:lnTo>
                    <a:pt x="189178" y="71175"/>
                  </a:lnTo>
                  <a:lnTo>
                    <a:pt x="139363" y="35587"/>
                  </a:lnTo>
                  <a:lnTo>
                    <a:pt x="89549" y="0"/>
                  </a:lnTo>
                  <a:lnTo>
                    <a:pt x="43164" y="68224"/>
                  </a:lnTo>
                  <a:lnTo>
                    <a:pt x="0" y="138530"/>
                  </a:lnTo>
                  <a:lnTo>
                    <a:pt x="52902" y="169341"/>
                  </a:lnTo>
                  <a:lnTo>
                    <a:pt x="105805" y="200152"/>
                  </a:lnTo>
                  <a:lnTo>
                    <a:pt x="158707" y="230963"/>
                  </a:lnTo>
                  <a:lnTo>
                    <a:pt x="211610" y="261774"/>
                  </a:lnTo>
                  <a:lnTo>
                    <a:pt x="264512" y="292584"/>
                  </a:lnTo>
                  <a:lnTo>
                    <a:pt x="317415" y="323395"/>
                  </a:lnTo>
                  <a:lnTo>
                    <a:pt x="370318" y="354206"/>
                  </a:lnTo>
                  <a:lnTo>
                    <a:pt x="423220" y="385017"/>
                  </a:lnTo>
                  <a:lnTo>
                    <a:pt x="476123" y="415828"/>
                  </a:lnTo>
                  <a:lnTo>
                    <a:pt x="529025" y="446638"/>
                  </a:lnTo>
                  <a:lnTo>
                    <a:pt x="581928" y="477449"/>
                  </a:lnTo>
                  <a:lnTo>
                    <a:pt x="634830" y="508260"/>
                  </a:lnTo>
                  <a:lnTo>
                    <a:pt x="687733" y="539071"/>
                  </a:lnTo>
                  <a:lnTo>
                    <a:pt x="740636" y="569882"/>
                  </a:lnTo>
                  <a:lnTo>
                    <a:pt x="793538" y="600693"/>
                  </a:lnTo>
                  <a:lnTo>
                    <a:pt x="846441" y="631503"/>
                  </a:lnTo>
                  <a:lnTo>
                    <a:pt x="899343" y="662314"/>
                  </a:lnTo>
                  <a:lnTo>
                    <a:pt x="952246" y="693125"/>
                  </a:lnTo>
                  <a:lnTo>
                    <a:pt x="1005149" y="723936"/>
                  </a:lnTo>
                  <a:lnTo>
                    <a:pt x="1058051" y="754747"/>
                  </a:lnTo>
                  <a:lnTo>
                    <a:pt x="1110954" y="785558"/>
                  </a:lnTo>
                  <a:lnTo>
                    <a:pt x="1163856" y="816368"/>
                  </a:lnTo>
                  <a:lnTo>
                    <a:pt x="1216759" y="847179"/>
                  </a:lnTo>
                  <a:lnTo>
                    <a:pt x="1269661" y="877990"/>
                  </a:lnTo>
                  <a:lnTo>
                    <a:pt x="1322564" y="908801"/>
                  </a:lnTo>
                  <a:lnTo>
                    <a:pt x="1375467" y="939612"/>
                  </a:lnTo>
                  <a:lnTo>
                    <a:pt x="1428369" y="970422"/>
                  </a:lnTo>
                  <a:lnTo>
                    <a:pt x="1481272" y="1001233"/>
                  </a:lnTo>
                  <a:close/>
                </a:path>
              </a:pathLst>
            </a:custGeom>
            <a:solidFill>
              <a:srgbClr val="C4451C">
                <a:alpha val="100000"/>
              </a:srgbClr>
            </a:solidFill>
            <a:ln w="13550" cap="flat">
              <a:solidFill>
                <a:srgbClr val="000000">
                  <a:alpha val="100000"/>
                </a:srgbClr>
              </a:solidFill>
              <a:prstDash val="solid"/>
              <a:miter/>
            </a:ln>
          </p:spPr>
          <p:txBody>
            <a:bodyPr/>
            <a:lstStyle/>
            <a:p>
              <a:endParaRPr/>
            </a:p>
          </p:txBody>
        </p:sp>
        <p:sp>
          <p:nvSpPr>
            <p:cNvPr id="20" name="pg20"/>
            <p:cNvSpPr/>
            <p:nvPr/>
          </p:nvSpPr>
          <p:spPr>
            <a:xfrm>
              <a:off x="1048949" y="2263743"/>
              <a:ext cx="1444625" cy="1147244"/>
            </a:xfrm>
            <a:custGeom>
              <a:avLst/>
              <a:gdLst/>
              <a:ahLst/>
              <a:cxnLst/>
              <a:rect l="0" t="0" r="0" b="0"/>
              <a:pathLst>
                <a:path w="1444625" h="1147244">
                  <a:moveTo>
                    <a:pt x="1444625" y="1147244"/>
                  </a:moveTo>
                  <a:lnTo>
                    <a:pt x="1397903" y="1107684"/>
                  </a:lnTo>
                  <a:lnTo>
                    <a:pt x="1351180" y="1068124"/>
                  </a:lnTo>
                  <a:lnTo>
                    <a:pt x="1304458" y="1028564"/>
                  </a:lnTo>
                  <a:lnTo>
                    <a:pt x="1257736" y="989004"/>
                  </a:lnTo>
                  <a:lnTo>
                    <a:pt x="1211013" y="949444"/>
                  </a:lnTo>
                  <a:lnTo>
                    <a:pt x="1164291" y="909883"/>
                  </a:lnTo>
                  <a:lnTo>
                    <a:pt x="1117568" y="870323"/>
                  </a:lnTo>
                  <a:lnTo>
                    <a:pt x="1070846" y="830763"/>
                  </a:lnTo>
                  <a:lnTo>
                    <a:pt x="1024124" y="791203"/>
                  </a:lnTo>
                  <a:lnTo>
                    <a:pt x="977401" y="751643"/>
                  </a:lnTo>
                  <a:lnTo>
                    <a:pt x="930679" y="712083"/>
                  </a:lnTo>
                  <a:lnTo>
                    <a:pt x="883956" y="672522"/>
                  </a:lnTo>
                  <a:lnTo>
                    <a:pt x="837234" y="632962"/>
                  </a:lnTo>
                  <a:lnTo>
                    <a:pt x="790512" y="593402"/>
                  </a:lnTo>
                  <a:lnTo>
                    <a:pt x="743789" y="553842"/>
                  </a:lnTo>
                  <a:lnTo>
                    <a:pt x="697067" y="514282"/>
                  </a:lnTo>
                  <a:lnTo>
                    <a:pt x="650344" y="474722"/>
                  </a:lnTo>
                  <a:lnTo>
                    <a:pt x="603622" y="435161"/>
                  </a:lnTo>
                  <a:lnTo>
                    <a:pt x="556900" y="395601"/>
                  </a:lnTo>
                  <a:lnTo>
                    <a:pt x="510177" y="356041"/>
                  </a:lnTo>
                  <a:lnTo>
                    <a:pt x="463455" y="316481"/>
                  </a:lnTo>
                  <a:lnTo>
                    <a:pt x="416732" y="276921"/>
                  </a:lnTo>
                  <a:lnTo>
                    <a:pt x="370010" y="237361"/>
                  </a:lnTo>
                  <a:lnTo>
                    <a:pt x="323288" y="197800"/>
                  </a:lnTo>
                  <a:lnTo>
                    <a:pt x="276565" y="158240"/>
                  </a:lnTo>
                  <a:lnTo>
                    <a:pt x="229843" y="118680"/>
                  </a:lnTo>
                  <a:lnTo>
                    <a:pt x="183120" y="79120"/>
                  </a:lnTo>
                  <a:lnTo>
                    <a:pt x="136398" y="39560"/>
                  </a:lnTo>
                  <a:lnTo>
                    <a:pt x="89676" y="0"/>
                  </a:lnTo>
                  <a:lnTo>
                    <a:pt x="43653" y="56678"/>
                  </a:lnTo>
                  <a:lnTo>
                    <a:pt x="0" y="115200"/>
                  </a:lnTo>
                  <a:lnTo>
                    <a:pt x="49814" y="150788"/>
                  </a:lnTo>
                  <a:lnTo>
                    <a:pt x="99629" y="186375"/>
                  </a:lnTo>
                  <a:lnTo>
                    <a:pt x="149444" y="221963"/>
                  </a:lnTo>
                  <a:lnTo>
                    <a:pt x="199258" y="257551"/>
                  </a:lnTo>
                  <a:lnTo>
                    <a:pt x="249073" y="293139"/>
                  </a:lnTo>
                  <a:lnTo>
                    <a:pt x="298888" y="328726"/>
                  </a:lnTo>
                  <a:lnTo>
                    <a:pt x="348702" y="364314"/>
                  </a:lnTo>
                  <a:lnTo>
                    <a:pt x="398517" y="399902"/>
                  </a:lnTo>
                  <a:lnTo>
                    <a:pt x="448332" y="435490"/>
                  </a:lnTo>
                  <a:lnTo>
                    <a:pt x="498146" y="471077"/>
                  </a:lnTo>
                  <a:lnTo>
                    <a:pt x="547961" y="506665"/>
                  </a:lnTo>
                  <a:lnTo>
                    <a:pt x="597776" y="542253"/>
                  </a:lnTo>
                  <a:lnTo>
                    <a:pt x="647590" y="577841"/>
                  </a:lnTo>
                  <a:lnTo>
                    <a:pt x="697405" y="613428"/>
                  </a:lnTo>
                  <a:lnTo>
                    <a:pt x="747220" y="649016"/>
                  </a:lnTo>
                  <a:lnTo>
                    <a:pt x="797034" y="684604"/>
                  </a:lnTo>
                  <a:lnTo>
                    <a:pt x="846849" y="720192"/>
                  </a:lnTo>
                  <a:lnTo>
                    <a:pt x="896664" y="755779"/>
                  </a:lnTo>
                  <a:lnTo>
                    <a:pt x="946478" y="791367"/>
                  </a:lnTo>
                  <a:lnTo>
                    <a:pt x="996293" y="826955"/>
                  </a:lnTo>
                  <a:lnTo>
                    <a:pt x="1046108" y="862543"/>
                  </a:lnTo>
                  <a:lnTo>
                    <a:pt x="1095922" y="898130"/>
                  </a:lnTo>
                  <a:lnTo>
                    <a:pt x="1145737" y="933718"/>
                  </a:lnTo>
                  <a:lnTo>
                    <a:pt x="1195552" y="969306"/>
                  </a:lnTo>
                  <a:lnTo>
                    <a:pt x="1245367" y="1004893"/>
                  </a:lnTo>
                  <a:lnTo>
                    <a:pt x="1295181" y="1040481"/>
                  </a:lnTo>
                  <a:lnTo>
                    <a:pt x="1344996" y="1076069"/>
                  </a:lnTo>
                  <a:lnTo>
                    <a:pt x="1394811" y="1111657"/>
                  </a:lnTo>
                  <a:close/>
                </a:path>
              </a:pathLst>
            </a:custGeom>
            <a:solidFill>
              <a:srgbClr val="325A9B">
                <a:alpha val="100000"/>
              </a:srgbClr>
            </a:solidFill>
            <a:ln w="13550" cap="flat">
              <a:solidFill>
                <a:srgbClr val="000000">
                  <a:alpha val="100000"/>
                </a:srgbClr>
              </a:solidFill>
              <a:prstDash val="solid"/>
              <a:miter/>
            </a:ln>
          </p:spPr>
          <p:txBody>
            <a:bodyPr/>
            <a:lstStyle/>
            <a:p>
              <a:endParaRPr/>
            </a:p>
          </p:txBody>
        </p:sp>
        <p:sp>
          <p:nvSpPr>
            <p:cNvPr id="21" name="pg21"/>
            <p:cNvSpPr/>
            <p:nvPr/>
          </p:nvSpPr>
          <p:spPr>
            <a:xfrm>
              <a:off x="1138625" y="2161550"/>
              <a:ext cx="1354949" cy="1249438"/>
            </a:xfrm>
            <a:custGeom>
              <a:avLst/>
              <a:gdLst/>
              <a:ahLst/>
              <a:cxnLst/>
              <a:rect l="0" t="0" r="0" b="0"/>
              <a:pathLst>
                <a:path w="1354949" h="1249438">
                  <a:moveTo>
                    <a:pt x="1354949" y="1249438"/>
                  </a:moveTo>
                  <a:lnTo>
                    <a:pt x="1311455" y="1206354"/>
                  </a:lnTo>
                  <a:lnTo>
                    <a:pt x="1267961" y="1163270"/>
                  </a:lnTo>
                  <a:lnTo>
                    <a:pt x="1224466" y="1120186"/>
                  </a:lnTo>
                  <a:lnTo>
                    <a:pt x="1180972" y="1077101"/>
                  </a:lnTo>
                  <a:lnTo>
                    <a:pt x="1137478" y="1034017"/>
                  </a:lnTo>
                  <a:lnTo>
                    <a:pt x="1093984" y="990933"/>
                  </a:lnTo>
                  <a:lnTo>
                    <a:pt x="1050489" y="947849"/>
                  </a:lnTo>
                  <a:lnTo>
                    <a:pt x="1006995" y="904765"/>
                  </a:lnTo>
                  <a:lnTo>
                    <a:pt x="963501" y="861681"/>
                  </a:lnTo>
                  <a:lnTo>
                    <a:pt x="920006" y="818597"/>
                  </a:lnTo>
                  <a:lnTo>
                    <a:pt x="876512" y="775513"/>
                  </a:lnTo>
                  <a:lnTo>
                    <a:pt x="833018" y="732429"/>
                  </a:lnTo>
                  <a:lnTo>
                    <a:pt x="789524" y="689345"/>
                  </a:lnTo>
                  <a:lnTo>
                    <a:pt x="746029" y="646261"/>
                  </a:lnTo>
                  <a:lnTo>
                    <a:pt x="702535" y="603177"/>
                  </a:lnTo>
                  <a:lnTo>
                    <a:pt x="659041" y="560093"/>
                  </a:lnTo>
                  <a:lnTo>
                    <a:pt x="615546" y="517008"/>
                  </a:lnTo>
                  <a:lnTo>
                    <a:pt x="572052" y="473924"/>
                  </a:lnTo>
                  <a:lnTo>
                    <a:pt x="528558" y="430840"/>
                  </a:lnTo>
                  <a:lnTo>
                    <a:pt x="485064" y="387756"/>
                  </a:lnTo>
                  <a:lnTo>
                    <a:pt x="441569" y="344672"/>
                  </a:lnTo>
                  <a:lnTo>
                    <a:pt x="398075" y="301588"/>
                  </a:lnTo>
                  <a:lnTo>
                    <a:pt x="354581" y="258504"/>
                  </a:lnTo>
                  <a:lnTo>
                    <a:pt x="311086" y="215420"/>
                  </a:lnTo>
                  <a:lnTo>
                    <a:pt x="267592" y="172336"/>
                  </a:lnTo>
                  <a:lnTo>
                    <a:pt x="224098" y="129252"/>
                  </a:lnTo>
                  <a:lnTo>
                    <a:pt x="180604" y="86168"/>
                  </a:lnTo>
                  <a:lnTo>
                    <a:pt x="137109" y="43084"/>
                  </a:lnTo>
                  <a:lnTo>
                    <a:pt x="93615" y="0"/>
                  </a:lnTo>
                  <a:lnTo>
                    <a:pt x="45810" y="50182"/>
                  </a:lnTo>
                  <a:lnTo>
                    <a:pt x="0" y="102193"/>
                  </a:lnTo>
                  <a:lnTo>
                    <a:pt x="46722" y="141753"/>
                  </a:lnTo>
                  <a:lnTo>
                    <a:pt x="93444" y="181313"/>
                  </a:lnTo>
                  <a:lnTo>
                    <a:pt x="140167" y="220873"/>
                  </a:lnTo>
                  <a:lnTo>
                    <a:pt x="186889" y="260433"/>
                  </a:lnTo>
                  <a:lnTo>
                    <a:pt x="233612" y="299994"/>
                  </a:lnTo>
                  <a:lnTo>
                    <a:pt x="280334" y="339554"/>
                  </a:lnTo>
                  <a:lnTo>
                    <a:pt x="327056" y="379114"/>
                  </a:lnTo>
                  <a:lnTo>
                    <a:pt x="373779" y="418674"/>
                  </a:lnTo>
                  <a:lnTo>
                    <a:pt x="420501" y="458234"/>
                  </a:lnTo>
                  <a:lnTo>
                    <a:pt x="467224" y="497794"/>
                  </a:lnTo>
                  <a:lnTo>
                    <a:pt x="513946" y="537355"/>
                  </a:lnTo>
                  <a:lnTo>
                    <a:pt x="560668" y="576915"/>
                  </a:lnTo>
                  <a:lnTo>
                    <a:pt x="607391" y="616475"/>
                  </a:lnTo>
                  <a:lnTo>
                    <a:pt x="654113" y="656035"/>
                  </a:lnTo>
                  <a:lnTo>
                    <a:pt x="700836" y="695595"/>
                  </a:lnTo>
                  <a:lnTo>
                    <a:pt x="747558" y="735156"/>
                  </a:lnTo>
                  <a:lnTo>
                    <a:pt x="794280" y="774716"/>
                  </a:lnTo>
                  <a:lnTo>
                    <a:pt x="841003" y="814276"/>
                  </a:lnTo>
                  <a:lnTo>
                    <a:pt x="887725" y="853836"/>
                  </a:lnTo>
                  <a:lnTo>
                    <a:pt x="934448" y="893396"/>
                  </a:lnTo>
                  <a:lnTo>
                    <a:pt x="981170" y="932956"/>
                  </a:lnTo>
                  <a:lnTo>
                    <a:pt x="1027892" y="972517"/>
                  </a:lnTo>
                  <a:lnTo>
                    <a:pt x="1074615" y="1012077"/>
                  </a:lnTo>
                  <a:lnTo>
                    <a:pt x="1121337" y="1051637"/>
                  </a:lnTo>
                  <a:lnTo>
                    <a:pt x="1168060" y="1091197"/>
                  </a:lnTo>
                  <a:lnTo>
                    <a:pt x="1214782" y="1130757"/>
                  </a:lnTo>
                  <a:lnTo>
                    <a:pt x="1261504" y="1170317"/>
                  </a:lnTo>
                  <a:lnTo>
                    <a:pt x="1308227" y="1209878"/>
                  </a:lnTo>
                  <a:close/>
                </a:path>
              </a:pathLst>
            </a:custGeom>
            <a:solidFill>
              <a:srgbClr val="F8A19F">
                <a:alpha val="100000"/>
              </a:srgbClr>
            </a:solidFill>
            <a:ln w="13550" cap="flat">
              <a:solidFill>
                <a:srgbClr val="000000">
                  <a:alpha val="100000"/>
                </a:srgbClr>
              </a:solidFill>
              <a:prstDash val="solid"/>
              <a:miter/>
            </a:ln>
          </p:spPr>
          <p:txBody>
            <a:bodyPr/>
            <a:lstStyle/>
            <a:p>
              <a:endParaRPr/>
            </a:p>
          </p:txBody>
        </p:sp>
        <p:sp>
          <p:nvSpPr>
            <p:cNvPr id="22" name="pg22"/>
            <p:cNvSpPr/>
            <p:nvPr/>
          </p:nvSpPr>
          <p:spPr>
            <a:xfrm>
              <a:off x="1232240" y="2074955"/>
              <a:ext cx="1261334" cy="1336033"/>
            </a:xfrm>
            <a:custGeom>
              <a:avLst/>
              <a:gdLst/>
              <a:ahLst/>
              <a:cxnLst/>
              <a:rect l="0" t="0" r="0" b="0"/>
              <a:pathLst>
                <a:path w="1261334" h="1336033">
                  <a:moveTo>
                    <a:pt x="1261334" y="1336033"/>
                  </a:moveTo>
                  <a:lnTo>
                    <a:pt x="1221016" y="1289963"/>
                  </a:lnTo>
                  <a:lnTo>
                    <a:pt x="1180698" y="1243893"/>
                  </a:lnTo>
                  <a:lnTo>
                    <a:pt x="1140380" y="1197823"/>
                  </a:lnTo>
                  <a:lnTo>
                    <a:pt x="1100062" y="1151753"/>
                  </a:lnTo>
                  <a:lnTo>
                    <a:pt x="1059744" y="1105682"/>
                  </a:lnTo>
                  <a:lnTo>
                    <a:pt x="1019426" y="1059612"/>
                  </a:lnTo>
                  <a:lnTo>
                    <a:pt x="979108" y="1013542"/>
                  </a:lnTo>
                  <a:lnTo>
                    <a:pt x="938790" y="967472"/>
                  </a:lnTo>
                  <a:lnTo>
                    <a:pt x="898472" y="921402"/>
                  </a:lnTo>
                  <a:lnTo>
                    <a:pt x="858154" y="875332"/>
                  </a:lnTo>
                  <a:lnTo>
                    <a:pt x="817837" y="829262"/>
                  </a:lnTo>
                  <a:lnTo>
                    <a:pt x="777519" y="783192"/>
                  </a:lnTo>
                  <a:lnTo>
                    <a:pt x="737201" y="737121"/>
                  </a:lnTo>
                  <a:lnTo>
                    <a:pt x="696883" y="691051"/>
                  </a:lnTo>
                  <a:lnTo>
                    <a:pt x="656565" y="644981"/>
                  </a:lnTo>
                  <a:lnTo>
                    <a:pt x="616247" y="598911"/>
                  </a:lnTo>
                  <a:lnTo>
                    <a:pt x="575929" y="552841"/>
                  </a:lnTo>
                  <a:lnTo>
                    <a:pt x="535611" y="506771"/>
                  </a:lnTo>
                  <a:lnTo>
                    <a:pt x="495293" y="460701"/>
                  </a:lnTo>
                  <a:lnTo>
                    <a:pt x="454975" y="414631"/>
                  </a:lnTo>
                  <a:lnTo>
                    <a:pt x="414657" y="368560"/>
                  </a:lnTo>
                  <a:lnTo>
                    <a:pt x="374340" y="322490"/>
                  </a:lnTo>
                  <a:lnTo>
                    <a:pt x="334022" y="276420"/>
                  </a:lnTo>
                  <a:lnTo>
                    <a:pt x="293704" y="230350"/>
                  </a:lnTo>
                  <a:lnTo>
                    <a:pt x="253386" y="184280"/>
                  </a:lnTo>
                  <a:lnTo>
                    <a:pt x="213068" y="138210"/>
                  </a:lnTo>
                  <a:lnTo>
                    <a:pt x="172750" y="92140"/>
                  </a:lnTo>
                  <a:lnTo>
                    <a:pt x="132432" y="46070"/>
                  </a:lnTo>
                  <a:lnTo>
                    <a:pt x="92114" y="0"/>
                  </a:lnTo>
                  <a:lnTo>
                    <a:pt x="45286" y="42477"/>
                  </a:lnTo>
                  <a:lnTo>
                    <a:pt x="0" y="86595"/>
                  </a:lnTo>
                  <a:lnTo>
                    <a:pt x="43494" y="129679"/>
                  </a:lnTo>
                  <a:lnTo>
                    <a:pt x="86988" y="172763"/>
                  </a:lnTo>
                  <a:lnTo>
                    <a:pt x="130482" y="215847"/>
                  </a:lnTo>
                  <a:lnTo>
                    <a:pt x="173977" y="258931"/>
                  </a:lnTo>
                  <a:lnTo>
                    <a:pt x="217471" y="302015"/>
                  </a:lnTo>
                  <a:lnTo>
                    <a:pt x="260965" y="345099"/>
                  </a:lnTo>
                  <a:lnTo>
                    <a:pt x="304459" y="388183"/>
                  </a:lnTo>
                  <a:lnTo>
                    <a:pt x="347954" y="431267"/>
                  </a:lnTo>
                  <a:lnTo>
                    <a:pt x="391448" y="474351"/>
                  </a:lnTo>
                  <a:lnTo>
                    <a:pt x="434942" y="517436"/>
                  </a:lnTo>
                  <a:lnTo>
                    <a:pt x="478437" y="560520"/>
                  </a:lnTo>
                  <a:lnTo>
                    <a:pt x="521931" y="603604"/>
                  </a:lnTo>
                  <a:lnTo>
                    <a:pt x="565425" y="646688"/>
                  </a:lnTo>
                  <a:lnTo>
                    <a:pt x="608919" y="689772"/>
                  </a:lnTo>
                  <a:lnTo>
                    <a:pt x="652414" y="732856"/>
                  </a:lnTo>
                  <a:lnTo>
                    <a:pt x="695908" y="775940"/>
                  </a:lnTo>
                  <a:lnTo>
                    <a:pt x="739402" y="819024"/>
                  </a:lnTo>
                  <a:lnTo>
                    <a:pt x="782897" y="862108"/>
                  </a:lnTo>
                  <a:lnTo>
                    <a:pt x="826391" y="905192"/>
                  </a:lnTo>
                  <a:lnTo>
                    <a:pt x="869885" y="948276"/>
                  </a:lnTo>
                  <a:lnTo>
                    <a:pt x="913379" y="991360"/>
                  </a:lnTo>
                  <a:lnTo>
                    <a:pt x="956874" y="1034444"/>
                  </a:lnTo>
                  <a:lnTo>
                    <a:pt x="1000368" y="1077529"/>
                  </a:lnTo>
                  <a:lnTo>
                    <a:pt x="1043862" y="1120613"/>
                  </a:lnTo>
                  <a:lnTo>
                    <a:pt x="1087356" y="1163697"/>
                  </a:lnTo>
                  <a:lnTo>
                    <a:pt x="1130851" y="1206781"/>
                  </a:lnTo>
                  <a:lnTo>
                    <a:pt x="1174345" y="1249865"/>
                  </a:lnTo>
                  <a:lnTo>
                    <a:pt x="1217839" y="1292949"/>
                  </a:lnTo>
                  <a:close/>
                </a:path>
              </a:pathLst>
            </a:custGeom>
            <a:solidFill>
              <a:srgbClr val="AA0DFE">
                <a:alpha val="100000"/>
              </a:srgbClr>
            </a:solidFill>
            <a:ln w="13550" cap="flat">
              <a:solidFill>
                <a:srgbClr val="000000">
                  <a:alpha val="100000"/>
                </a:srgbClr>
              </a:solidFill>
              <a:prstDash val="solid"/>
              <a:miter/>
            </a:ln>
          </p:spPr>
          <p:txBody>
            <a:bodyPr/>
            <a:lstStyle/>
            <a:p>
              <a:endParaRPr/>
            </a:p>
          </p:txBody>
        </p:sp>
        <p:sp>
          <p:nvSpPr>
            <p:cNvPr id="23" name="pg23"/>
            <p:cNvSpPr/>
            <p:nvPr/>
          </p:nvSpPr>
          <p:spPr>
            <a:xfrm>
              <a:off x="1324355" y="1997277"/>
              <a:ext cx="1169219" cy="1413711"/>
            </a:xfrm>
            <a:custGeom>
              <a:avLst/>
              <a:gdLst/>
              <a:ahLst/>
              <a:cxnLst/>
              <a:rect l="0" t="0" r="0" b="0"/>
              <a:pathLst>
                <a:path w="1169219" h="1413711">
                  <a:moveTo>
                    <a:pt x="1169219" y="1413711"/>
                  </a:moveTo>
                  <a:lnTo>
                    <a:pt x="1132184" y="1364962"/>
                  </a:lnTo>
                  <a:lnTo>
                    <a:pt x="1095150" y="1316213"/>
                  </a:lnTo>
                  <a:lnTo>
                    <a:pt x="1058115" y="1267465"/>
                  </a:lnTo>
                  <a:lnTo>
                    <a:pt x="1021081" y="1218716"/>
                  </a:lnTo>
                  <a:lnTo>
                    <a:pt x="984046" y="1169967"/>
                  </a:lnTo>
                  <a:lnTo>
                    <a:pt x="947012" y="1121219"/>
                  </a:lnTo>
                  <a:lnTo>
                    <a:pt x="909977" y="1072470"/>
                  </a:lnTo>
                  <a:lnTo>
                    <a:pt x="872943" y="1023721"/>
                  </a:lnTo>
                  <a:lnTo>
                    <a:pt x="835908" y="974973"/>
                  </a:lnTo>
                  <a:lnTo>
                    <a:pt x="798873" y="926224"/>
                  </a:lnTo>
                  <a:lnTo>
                    <a:pt x="761839" y="877475"/>
                  </a:lnTo>
                  <a:lnTo>
                    <a:pt x="724804" y="828727"/>
                  </a:lnTo>
                  <a:lnTo>
                    <a:pt x="687770" y="779978"/>
                  </a:lnTo>
                  <a:lnTo>
                    <a:pt x="650735" y="731229"/>
                  </a:lnTo>
                  <a:lnTo>
                    <a:pt x="613701" y="682481"/>
                  </a:lnTo>
                  <a:lnTo>
                    <a:pt x="576666" y="633732"/>
                  </a:lnTo>
                  <a:lnTo>
                    <a:pt x="539632" y="584983"/>
                  </a:lnTo>
                  <a:lnTo>
                    <a:pt x="502597" y="536235"/>
                  </a:lnTo>
                  <a:lnTo>
                    <a:pt x="465562" y="487486"/>
                  </a:lnTo>
                  <a:lnTo>
                    <a:pt x="428528" y="438737"/>
                  </a:lnTo>
                  <a:lnTo>
                    <a:pt x="391493" y="389989"/>
                  </a:lnTo>
                  <a:lnTo>
                    <a:pt x="354459" y="341240"/>
                  </a:lnTo>
                  <a:lnTo>
                    <a:pt x="317424" y="292491"/>
                  </a:lnTo>
                  <a:lnTo>
                    <a:pt x="280390" y="243743"/>
                  </a:lnTo>
                  <a:lnTo>
                    <a:pt x="243355" y="194994"/>
                  </a:lnTo>
                  <a:lnTo>
                    <a:pt x="206321" y="146245"/>
                  </a:lnTo>
                  <a:lnTo>
                    <a:pt x="169286" y="97497"/>
                  </a:lnTo>
                  <a:lnTo>
                    <a:pt x="132252" y="48748"/>
                  </a:lnTo>
                  <a:lnTo>
                    <a:pt x="95217" y="0"/>
                  </a:lnTo>
                  <a:lnTo>
                    <a:pt x="46936" y="38014"/>
                  </a:lnTo>
                  <a:lnTo>
                    <a:pt x="0" y="77677"/>
                  </a:lnTo>
                  <a:lnTo>
                    <a:pt x="40317" y="123747"/>
                  </a:lnTo>
                  <a:lnTo>
                    <a:pt x="80635" y="169817"/>
                  </a:lnTo>
                  <a:lnTo>
                    <a:pt x="120953" y="215888"/>
                  </a:lnTo>
                  <a:lnTo>
                    <a:pt x="161271" y="261958"/>
                  </a:lnTo>
                  <a:lnTo>
                    <a:pt x="201589" y="308028"/>
                  </a:lnTo>
                  <a:lnTo>
                    <a:pt x="241907" y="354098"/>
                  </a:lnTo>
                  <a:lnTo>
                    <a:pt x="282225" y="400168"/>
                  </a:lnTo>
                  <a:lnTo>
                    <a:pt x="322543" y="446238"/>
                  </a:lnTo>
                  <a:lnTo>
                    <a:pt x="362861" y="492308"/>
                  </a:lnTo>
                  <a:lnTo>
                    <a:pt x="403179" y="538378"/>
                  </a:lnTo>
                  <a:lnTo>
                    <a:pt x="443497" y="584449"/>
                  </a:lnTo>
                  <a:lnTo>
                    <a:pt x="483814" y="630519"/>
                  </a:lnTo>
                  <a:lnTo>
                    <a:pt x="524132" y="676589"/>
                  </a:lnTo>
                  <a:lnTo>
                    <a:pt x="564450" y="722659"/>
                  </a:lnTo>
                  <a:lnTo>
                    <a:pt x="604768" y="768729"/>
                  </a:lnTo>
                  <a:lnTo>
                    <a:pt x="645086" y="814799"/>
                  </a:lnTo>
                  <a:lnTo>
                    <a:pt x="685404" y="860869"/>
                  </a:lnTo>
                  <a:lnTo>
                    <a:pt x="725722" y="906939"/>
                  </a:lnTo>
                  <a:lnTo>
                    <a:pt x="766040" y="953009"/>
                  </a:lnTo>
                  <a:lnTo>
                    <a:pt x="806358" y="999080"/>
                  </a:lnTo>
                  <a:lnTo>
                    <a:pt x="846676" y="1045150"/>
                  </a:lnTo>
                  <a:lnTo>
                    <a:pt x="886994" y="1091220"/>
                  </a:lnTo>
                  <a:lnTo>
                    <a:pt x="927312" y="1137290"/>
                  </a:lnTo>
                  <a:lnTo>
                    <a:pt x="967629" y="1183360"/>
                  </a:lnTo>
                  <a:lnTo>
                    <a:pt x="1007947" y="1229430"/>
                  </a:lnTo>
                  <a:lnTo>
                    <a:pt x="1048265" y="1275500"/>
                  </a:lnTo>
                  <a:lnTo>
                    <a:pt x="1088583" y="1321570"/>
                  </a:lnTo>
                  <a:lnTo>
                    <a:pt x="1128901" y="1367641"/>
                  </a:lnTo>
                  <a:close/>
                </a:path>
              </a:pathLst>
            </a:custGeom>
            <a:solidFill>
              <a:srgbClr val="F6222E">
                <a:alpha val="100000"/>
              </a:srgbClr>
            </a:solidFill>
            <a:ln w="13550" cap="flat">
              <a:solidFill>
                <a:srgbClr val="000000">
                  <a:alpha val="100000"/>
                </a:srgbClr>
              </a:solidFill>
              <a:prstDash val="solid"/>
              <a:miter/>
            </a:ln>
          </p:spPr>
          <p:txBody>
            <a:bodyPr/>
            <a:lstStyle/>
            <a:p>
              <a:endParaRPr/>
            </a:p>
          </p:txBody>
        </p:sp>
        <p:sp>
          <p:nvSpPr>
            <p:cNvPr id="24" name="pg24"/>
            <p:cNvSpPr/>
            <p:nvPr/>
          </p:nvSpPr>
          <p:spPr>
            <a:xfrm>
              <a:off x="1419573" y="1930988"/>
              <a:ext cx="1074002" cy="1479999"/>
            </a:xfrm>
            <a:custGeom>
              <a:avLst/>
              <a:gdLst/>
              <a:ahLst/>
              <a:cxnLst/>
              <a:rect l="0" t="0" r="0" b="0"/>
              <a:pathLst>
                <a:path w="1074002" h="1479999">
                  <a:moveTo>
                    <a:pt x="1074002" y="1479999"/>
                  </a:moveTo>
                  <a:lnTo>
                    <a:pt x="1040186" y="1428965"/>
                  </a:lnTo>
                  <a:lnTo>
                    <a:pt x="1006371" y="1377931"/>
                  </a:lnTo>
                  <a:lnTo>
                    <a:pt x="972556" y="1326896"/>
                  </a:lnTo>
                  <a:lnTo>
                    <a:pt x="938740" y="1275862"/>
                  </a:lnTo>
                  <a:lnTo>
                    <a:pt x="904925" y="1224827"/>
                  </a:lnTo>
                  <a:lnTo>
                    <a:pt x="871110" y="1173793"/>
                  </a:lnTo>
                  <a:lnTo>
                    <a:pt x="837295" y="1122758"/>
                  </a:lnTo>
                  <a:lnTo>
                    <a:pt x="803479" y="1071724"/>
                  </a:lnTo>
                  <a:lnTo>
                    <a:pt x="769664" y="1020689"/>
                  </a:lnTo>
                  <a:lnTo>
                    <a:pt x="735849" y="969655"/>
                  </a:lnTo>
                  <a:lnTo>
                    <a:pt x="702034" y="918620"/>
                  </a:lnTo>
                  <a:lnTo>
                    <a:pt x="668218" y="867586"/>
                  </a:lnTo>
                  <a:lnTo>
                    <a:pt x="634403" y="816551"/>
                  </a:lnTo>
                  <a:lnTo>
                    <a:pt x="600588" y="765517"/>
                  </a:lnTo>
                  <a:lnTo>
                    <a:pt x="566773" y="714482"/>
                  </a:lnTo>
                  <a:lnTo>
                    <a:pt x="532957" y="663448"/>
                  </a:lnTo>
                  <a:lnTo>
                    <a:pt x="499142" y="612413"/>
                  </a:lnTo>
                  <a:lnTo>
                    <a:pt x="465327" y="561379"/>
                  </a:lnTo>
                  <a:lnTo>
                    <a:pt x="431512" y="510344"/>
                  </a:lnTo>
                  <a:lnTo>
                    <a:pt x="397696" y="459310"/>
                  </a:lnTo>
                  <a:lnTo>
                    <a:pt x="363881" y="408275"/>
                  </a:lnTo>
                  <a:lnTo>
                    <a:pt x="330066" y="357241"/>
                  </a:lnTo>
                  <a:lnTo>
                    <a:pt x="296251" y="306206"/>
                  </a:lnTo>
                  <a:lnTo>
                    <a:pt x="262435" y="255172"/>
                  </a:lnTo>
                  <a:lnTo>
                    <a:pt x="228620" y="204137"/>
                  </a:lnTo>
                  <a:lnTo>
                    <a:pt x="194805" y="153103"/>
                  </a:lnTo>
                  <a:lnTo>
                    <a:pt x="160990" y="102068"/>
                  </a:lnTo>
                  <a:lnTo>
                    <a:pt x="127174" y="51034"/>
                  </a:lnTo>
                  <a:lnTo>
                    <a:pt x="93359" y="0"/>
                  </a:lnTo>
                  <a:lnTo>
                    <a:pt x="0" y="66288"/>
                  </a:lnTo>
                  <a:lnTo>
                    <a:pt x="37034" y="115037"/>
                  </a:lnTo>
                  <a:lnTo>
                    <a:pt x="74069" y="163786"/>
                  </a:lnTo>
                  <a:lnTo>
                    <a:pt x="111103" y="212534"/>
                  </a:lnTo>
                  <a:lnTo>
                    <a:pt x="148138" y="261283"/>
                  </a:lnTo>
                  <a:lnTo>
                    <a:pt x="185172" y="310032"/>
                  </a:lnTo>
                  <a:lnTo>
                    <a:pt x="222207" y="358780"/>
                  </a:lnTo>
                  <a:lnTo>
                    <a:pt x="259241" y="407529"/>
                  </a:lnTo>
                  <a:lnTo>
                    <a:pt x="296276" y="456278"/>
                  </a:lnTo>
                  <a:lnTo>
                    <a:pt x="333310" y="505026"/>
                  </a:lnTo>
                  <a:lnTo>
                    <a:pt x="370345" y="553775"/>
                  </a:lnTo>
                  <a:lnTo>
                    <a:pt x="407380" y="602524"/>
                  </a:lnTo>
                  <a:lnTo>
                    <a:pt x="444414" y="651272"/>
                  </a:lnTo>
                  <a:lnTo>
                    <a:pt x="481449" y="700021"/>
                  </a:lnTo>
                  <a:lnTo>
                    <a:pt x="518483" y="748770"/>
                  </a:lnTo>
                  <a:lnTo>
                    <a:pt x="555518" y="797518"/>
                  </a:lnTo>
                  <a:lnTo>
                    <a:pt x="592552" y="846267"/>
                  </a:lnTo>
                  <a:lnTo>
                    <a:pt x="629587" y="895016"/>
                  </a:lnTo>
                  <a:lnTo>
                    <a:pt x="666621" y="943764"/>
                  </a:lnTo>
                  <a:lnTo>
                    <a:pt x="703656" y="992513"/>
                  </a:lnTo>
                  <a:lnTo>
                    <a:pt x="740691" y="1041262"/>
                  </a:lnTo>
                  <a:lnTo>
                    <a:pt x="777725" y="1090010"/>
                  </a:lnTo>
                  <a:lnTo>
                    <a:pt x="814760" y="1138759"/>
                  </a:lnTo>
                  <a:lnTo>
                    <a:pt x="851794" y="1187508"/>
                  </a:lnTo>
                  <a:lnTo>
                    <a:pt x="888829" y="1236256"/>
                  </a:lnTo>
                  <a:lnTo>
                    <a:pt x="925863" y="1285005"/>
                  </a:lnTo>
                  <a:lnTo>
                    <a:pt x="962898" y="1333754"/>
                  </a:lnTo>
                  <a:lnTo>
                    <a:pt x="999932" y="1382502"/>
                  </a:lnTo>
                  <a:lnTo>
                    <a:pt x="1036967" y="1431251"/>
                  </a:lnTo>
                  <a:close/>
                </a:path>
              </a:pathLst>
            </a:custGeom>
            <a:solidFill>
              <a:srgbClr val="2ED9FF">
                <a:alpha val="100000"/>
              </a:srgbClr>
            </a:solidFill>
            <a:ln w="13550" cap="flat">
              <a:solidFill>
                <a:srgbClr val="000000">
                  <a:alpha val="100000"/>
                </a:srgbClr>
              </a:solidFill>
              <a:prstDash val="solid"/>
              <a:miter/>
            </a:ln>
          </p:spPr>
          <p:txBody>
            <a:bodyPr/>
            <a:lstStyle/>
            <a:p>
              <a:endParaRPr/>
            </a:p>
          </p:txBody>
        </p:sp>
        <p:sp>
          <p:nvSpPr>
            <p:cNvPr id="25" name="pg25"/>
            <p:cNvSpPr/>
            <p:nvPr/>
          </p:nvSpPr>
          <p:spPr>
            <a:xfrm>
              <a:off x="1512932" y="1875145"/>
              <a:ext cx="980642" cy="1535843"/>
            </a:xfrm>
            <a:custGeom>
              <a:avLst/>
              <a:gdLst/>
              <a:ahLst/>
              <a:cxnLst/>
              <a:rect l="0" t="0" r="0" b="0"/>
              <a:pathLst>
                <a:path w="980642" h="1535843">
                  <a:moveTo>
                    <a:pt x="980642" y="1535843"/>
                  </a:moveTo>
                  <a:lnTo>
                    <a:pt x="949930" y="1482882"/>
                  </a:lnTo>
                  <a:lnTo>
                    <a:pt x="919218" y="1429922"/>
                  </a:lnTo>
                  <a:lnTo>
                    <a:pt x="888506" y="1376962"/>
                  </a:lnTo>
                  <a:lnTo>
                    <a:pt x="857795" y="1324002"/>
                  </a:lnTo>
                  <a:lnTo>
                    <a:pt x="827083" y="1271042"/>
                  </a:lnTo>
                  <a:lnTo>
                    <a:pt x="796371" y="1218082"/>
                  </a:lnTo>
                  <a:lnTo>
                    <a:pt x="765659" y="1165122"/>
                  </a:lnTo>
                  <a:lnTo>
                    <a:pt x="734947" y="1112162"/>
                  </a:lnTo>
                  <a:lnTo>
                    <a:pt x="704235" y="1059202"/>
                  </a:lnTo>
                  <a:lnTo>
                    <a:pt x="673524" y="1006241"/>
                  </a:lnTo>
                  <a:lnTo>
                    <a:pt x="642812" y="953281"/>
                  </a:lnTo>
                  <a:lnTo>
                    <a:pt x="612100" y="900321"/>
                  </a:lnTo>
                  <a:lnTo>
                    <a:pt x="581388" y="847361"/>
                  </a:lnTo>
                  <a:lnTo>
                    <a:pt x="550676" y="794401"/>
                  </a:lnTo>
                  <a:lnTo>
                    <a:pt x="519964" y="741441"/>
                  </a:lnTo>
                  <a:lnTo>
                    <a:pt x="489252" y="688481"/>
                  </a:lnTo>
                  <a:lnTo>
                    <a:pt x="458541" y="635521"/>
                  </a:lnTo>
                  <a:lnTo>
                    <a:pt x="427829" y="582561"/>
                  </a:lnTo>
                  <a:lnTo>
                    <a:pt x="397117" y="529601"/>
                  </a:lnTo>
                  <a:lnTo>
                    <a:pt x="366405" y="476640"/>
                  </a:lnTo>
                  <a:lnTo>
                    <a:pt x="335693" y="423680"/>
                  </a:lnTo>
                  <a:lnTo>
                    <a:pt x="304981" y="370720"/>
                  </a:lnTo>
                  <a:lnTo>
                    <a:pt x="274270" y="317760"/>
                  </a:lnTo>
                  <a:lnTo>
                    <a:pt x="243558" y="264800"/>
                  </a:lnTo>
                  <a:lnTo>
                    <a:pt x="212846" y="211840"/>
                  </a:lnTo>
                  <a:lnTo>
                    <a:pt x="182134" y="158880"/>
                  </a:lnTo>
                  <a:lnTo>
                    <a:pt x="151422" y="105920"/>
                  </a:lnTo>
                  <a:lnTo>
                    <a:pt x="120710" y="52960"/>
                  </a:lnTo>
                  <a:lnTo>
                    <a:pt x="89998" y="0"/>
                  </a:lnTo>
                  <a:lnTo>
                    <a:pt x="0" y="55843"/>
                  </a:lnTo>
                  <a:lnTo>
                    <a:pt x="33815" y="106877"/>
                  </a:lnTo>
                  <a:lnTo>
                    <a:pt x="67630" y="157911"/>
                  </a:lnTo>
                  <a:lnTo>
                    <a:pt x="101445" y="208946"/>
                  </a:lnTo>
                  <a:lnTo>
                    <a:pt x="135261" y="259980"/>
                  </a:lnTo>
                  <a:lnTo>
                    <a:pt x="169076" y="311015"/>
                  </a:lnTo>
                  <a:lnTo>
                    <a:pt x="202891" y="362049"/>
                  </a:lnTo>
                  <a:lnTo>
                    <a:pt x="236706" y="413084"/>
                  </a:lnTo>
                  <a:lnTo>
                    <a:pt x="270522" y="464118"/>
                  </a:lnTo>
                  <a:lnTo>
                    <a:pt x="304337" y="515153"/>
                  </a:lnTo>
                  <a:lnTo>
                    <a:pt x="338152" y="566187"/>
                  </a:lnTo>
                  <a:lnTo>
                    <a:pt x="371967" y="617222"/>
                  </a:lnTo>
                  <a:lnTo>
                    <a:pt x="405783" y="668256"/>
                  </a:lnTo>
                  <a:lnTo>
                    <a:pt x="439598" y="719291"/>
                  </a:lnTo>
                  <a:lnTo>
                    <a:pt x="473413" y="770325"/>
                  </a:lnTo>
                  <a:lnTo>
                    <a:pt x="507228" y="821360"/>
                  </a:lnTo>
                  <a:lnTo>
                    <a:pt x="541044" y="872394"/>
                  </a:lnTo>
                  <a:lnTo>
                    <a:pt x="574859" y="923429"/>
                  </a:lnTo>
                  <a:lnTo>
                    <a:pt x="608674" y="974463"/>
                  </a:lnTo>
                  <a:lnTo>
                    <a:pt x="642489" y="1025498"/>
                  </a:lnTo>
                  <a:lnTo>
                    <a:pt x="676305" y="1076532"/>
                  </a:lnTo>
                  <a:lnTo>
                    <a:pt x="710120" y="1127567"/>
                  </a:lnTo>
                  <a:lnTo>
                    <a:pt x="743935" y="1178601"/>
                  </a:lnTo>
                  <a:lnTo>
                    <a:pt x="777750" y="1229636"/>
                  </a:lnTo>
                  <a:lnTo>
                    <a:pt x="811566" y="1280670"/>
                  </a:lnTo>
                  <a:lnTo>
                    <a:pt x="845381" y="1331705"/>
                  </a:lnTo>
                  <a:lnTo>
                    <a:pt x="879196" y="1382739"/>
                  </a:lnTo>
                  <a:lnTo>
                    <a:pt x="913011" y="1433774"/>
                  </a:lnTo>
                  <a:lnTo>
                    <a:pt x="946827" y="1484808"/>
                  </a:lnTo>
                  <a:close/>
                </a:path>
              </a:pathLst>
            </a:custGeom>
            <a:solidFill>
              <a:srgbClr val="782AB6">
                <a:alpha val="100000"/>
              </a:srgbClr>
            </a:solidFill>
            <a:ln w="13550" cap="flat">
              <a:solidFill>
                <a:srgbClr val="000000">
                  <a:alpha val="100000"/>
                </a:srgbClr>
              </a:solidFill>
              <a:prstDash val="solid"/>
              <a:miter/>
            </a:ln>
          </p:spPr>
          <p:txBody>
            <a:bodyPr/>
            <a:lstStyle/>
            <a:p>
              <a:endParaRPr/>
            </a:p>
          </p:txBody>
        </p:sp>
        <p:sp>
          <p:nvSpPr>
            <p:cNvPr id="26" name="pg26"/>
            <p:cNvSpPr/>
            <p:nvPr/>
          </p:nvSpPr>
          <p:spPr>
            <a:xfrm>
              <a:off x="1602931" y="1828515"/>
              <a:ext cx="890643" cy="1582472"/>
            </a:xfrm>
            <a:custGeom>
              <a:avLst/>
              <a:gdLst/>
              <a:ahLst/>
              <a:cxnLst/>
              <a:rect l="0" t="0" r="0" b="0"/>
              <a:pathLst>
                <a:path w="890643" h="1582472">
                  <a:moveTo>
                    <a:pt x="890643" y="1582472"/>
                  </a:moveTo>
                  <a:lnTo>
                    <a:pt x="862888" y="1527904"/>
                  </a:lnTo>
                  <a:lnTo>
                    <a:pt x="835134" y="1473336"/>
                  </a:lnTo>
                  <a:lnTo>
                    <a:pt x="807379" y="1418768"/>
                  </a:lnTo>
                  <a:lnTo>
                    <a:pt x="779624" y="1364200"/>
                  </a:lnTo>
                  <a:lnTo>
                    <a:pt x="751870" y="1309632"/>
                  </a:lnTo>
                  <a:lnTo>
                    <a:pt x="724115" y="1255064"/>
                  </a:lnTo>
                  <a:lnTo>
                    <a:pt x="696361" y="1200496"/>
                  </a:lnTo>
                  <a:lnTo>
                    <a:pt x="668606" y="1145928"/>
                  </a:lnTo>
                  <a:lnTo>
                    <a:pt x="640851" y="1091360"/>
                  </a:lnTo>
                  <a:lnTo>
                    <a:pt x="613097" y="1036792"/>
                  </a:lnTo>
                  <a:lnTo>
                    <a:pt x="585342" y="982224"/>
                  </a:lnTo>
                  <a:lnTo>
                    <a:pt x="557587" y="927656"/>
                  </a:lnTo>
                  <a:lnTo>
                    <a:pt x="529833" y="873088"/>
                  </a:lnTo>
                  <a:lnTo>
                    <a:pt x="502078" y="818520"/>
                  </a:lnTo>
                  <a:lnTo>
                    <a:pt x="474323" y="763952"/>
                  </a:lnTo>
                  <a:lnTo>
                    <a:pt x="446569" y="709384"/>
                  </a:lnTo>
                  <a:lnTo>
                    <a:pt x="418814" y="654816"/>
                  </a:lnTo>
                  <a:lnTo>
                    <a:pt x="391059" y="600248"/>
                  </a:lnTo>
                  <a:lnTo>
                    <a:pt x="363305" y="545680"/>
                  </a:lnTo>
                  <a:lnTo>
                    <a:pt x="335550" y="491112"/>
                  </a:lnTo>
                  <a:lnTo>
                    <a:pt x="307796" y="436544"/>
                  </a:lnTo>
                  <a:lnTo>
                    <a:pt x="280041" y="381976"/>
                  </a:lnTo>
                  <a:lnTo>
                    <a:pt x="252286" y="327408"/>
                  </a:lnTo>
                  <a:lnTo>
                    <a:pt x="224532" y="272840"/>
                  </a:lnTo>
                  <a:lnTo>
                    <a:pt x="196777" y="218272"/>
                  </a:lnTo>
                  <a:lnTo>
                    <a:pt x="169022" y="163704"/>
                  </a:lnTo>
                  <a:lnTo>
                    <a:pt x="141268" y="109136"/>
                  </a:lnTo>
                  <a:lnTo>
                    <a:pt x="113513" y="54568"/>
                  </a:lnTo>
                  <a:lnTo>
                    <a:pt x="85758" y="0"/>
                  </a:lnTo>
                  <a:lnTo>
                    <a:pt x="0" y="46629"/>
                  </a:lnTo>
                  <a:lnTo>
                    <a:pt x="30711" y="99589"/>
                  </a:lnTo>
                  <a:lnTo>
                    <a:pt x="61423" y="152550"/>
                  </a:lnTo>
                  <a:lnTo>
                    <a:pt x="92135" y="205510"/>
                  </a:lnTo>
                  <a:lnTo>
                    <a:pt x="122847" y="258470"/>
                  </a:lnTo>
                  <a:lnTo>
                    <a:pt x="153559" y="311430"/>
                  </a:lnTo>
                  <a:lnTo>
                    <a:pt x="184271" y="364390"/>
                  </a:lnTo>
                  <a:lnTo>
                    <a:pt x="214982" y="417350"/>
                  </a:lnTo>
                  <a:lnTo>
                    <a:pt x="245694" y="470310"/>
                  </a:lnTo>
                  <a:lnTo>
                    <a:pt x="276406" y="523270"/>
                  </a:lnTo>
                  <a:lnTo>
                    <a:pt x="307118" y="576230"/>
                  </a:lnTo>
                  <a:lnTo>
                    <a:pt x="337830" y="629191"/>
                  </a:lnTo>
                  <a:lnTo>
                    <a:pt x="368542" y="682151"/>
                  </a:lnTo>
                  <a:lnTo>
                    <a:pt x="399253" y="735111"/>
                  </a:lnTo>
                  <a:lnTo>
                    <a:pt x="429965" y="788071"/>
                  </a:lnTo>
                  <a:lnTo>
                    <a:pt x="460677" y="841031"/>
                  </a:lnTo>
                  <a:lnTo>
                    <a:pt x="491389" y="893991"/>
                  </a:lnTo>
                  <a:lnTo>
                    <a:pt x="522101" y="946951"/>
                  </a:lnTo>
                  <a:lnTo>
                    <a:pt x="552813" y="999911"/>
                  </a:lnTo>
                  <a:lnTo>
                    <a:pt x="583525" y="1052871"/>
                  </a:lnTo>
                  <a:lnTo>
                    <a:pt x="614236" y="1105831"/>
                  </a:lnTo>
                  <a:lnTo>
                    <a:pt x="644948" y="1158792"/>
                  </a:lnTo>
                  <a:lnTo>
                    <a:pt x="675660" y="1211752"/>
                  </a:lnTo>
                  <a:lnTo>
                    <a:pt x="706372" y="1264712"/>
                  </a:lnTo>
                  <a:lnTo>
                    <a:pt x="737084" y="1317672"/>
                  </a:lnTo>
                  <a:lnTo>
                    <a:pt x="767796" y="1370632"/>
                  </a:lnTo>
                  <a:lnTo>
                    <a:pt x="798507" y="1423592"/>
                  </a:lnTo>
                  <a:lnTo>
                    <a:pt x="829219" y="1476552"/>
                  </a:lnTo>
                  <a:lnTo>
                    <a:pt x="859931" y="1529512"/>
                  </a:lnTo>
                  <a:close/>
                </a:path>
              </a:pathLst>
            </a:custGeom>
            <a:solidFill>
              <a:srgbClr val="90AD1C">
                <a:alpha val="100000"/>
              </a:srgbClr>
            </a:solidFill>
            <a:ln w="13550" cap="flat">
              <a:solidFill>
                <a:srgbClr val="000000">
                  <a:alpha val="100000"/>
                </a:srgbClr>
              </a:solidFill>
              <a:prstDash val="solid"/>
              <a:miter/>
            </a:ln>
          </p:spPr>
          <p:txBody>
            <a:bodyPr/>
            <a:lstStyle/>
            <a:p>
              <a:endParaRPr/>
            </a:p>
          </p:txBody>
        </p:sp>
        <p:sp>
          <p:nvSpPr>
            <p:cNvPr id="27" name="pg27"/>
            <p:cNvSpPr/>
            <p:nvPr/>
          </p:nvSpPr>
          <p:spPr>
            <a:xfrm>
              <a:off x="1688690" y="1791908"/>
              <a:ext cx="804884" cy="1619080"/>
            </a:xfrm>
            <a:custGeom>
              <a:avLst/>
              <a:gdLst/>
              <a:ahLst/>
              <a:cxnLst/>
              <a:rect l="0" t="0" r="0" b="0"/>
              <a:pathLst>
                <a:path w="804884" h="1619080">
                  <a:moveTo>
                    <a:pt x="804884" y="1619080"/>
                  </a:moveTo>
                  <a:lnTo>
                    <a:pt x="779765" y="1563250"/>
                  </a:lnTo>
                  <a:lnTo>
                    <a:pt x="754646" y="1507419"/>
                  </a:lnTo>
                  <a:lnTo>
                    <a:pt x="729527" y="1451589"/>
                  </a:lnTo>
                  <a:lnTo>
                    <a:pt x="704408" y="1395759"/>
                  </a:lnTo>
                  <a:lnTo>
                    <a:pt x="679290" y="1339928"/>
                  </a:lnTo>
                  <a:lnTo>
                    <a:pt x="654171" y="1284098"/>
                  </a:lnTo>
                  <a:lnTo>
                    <a:pt x="629052" y="1228268"/>
                  </a:lnTo>
                  <a:lnTo>
                    <a:pt x="603933" y="1172437"/>
                  </a:lnTo>
                  <a:lnTo>
                    <a:pt x="578814" y="1116607"/>
                  </a:lnTo>
                  <a:lnTo>
                    <a:pt x="553695" y="1060776"/>
                  </a:lnTo>
                  <a:lnTo>
                    <a:pt x="528576" y="1004946"/>
                  </a:lnTo>
                  <a:lnTo>
                    <a:pt x="503457" y="949116"/>
                  </a:lnTo>
                  <a:lnTo>
                    <a:pt x="478338" y="893285"/>
                  </a:lnTo>
                  <a:lnTo>
                    <a:pt x="453219" y="837455"/>
                  </a:lnTo>
                  <a:lnTo>
                    <a:pt x="428100" y="781625"/>
                  </a:lnTo>
                  <a:lnTo>
                    <a:pt x="402981" y="725794"/>
                  </a:lnTo>
                  <a:lnTo>
                    <a:pt x="377862" y="669964"/>
                  </a:lnTo>
                  <a:lnTo>
                    <a:pt x="352744" y="614134"/>
                  </a:lnTo>
                  <a:lnTo>
                    <a:pt x="327625" y="558303"/>
                  </a:lnTo>
                  <a:lnTo>
                    <a:pt x="302506" y="502473"/>
                  </a:lnTo>
                  <a:lnTo>
                    <a:pt x="277387" y="446642"/>
                  </a:lnTo>
                  <a:lnTo>
                    <a:pt x="252268" y="390812"/>
                  </a:lnTo>
                  <a:lnTo>
                    <a:pt x="227149" y="334982"/>
                  </a:lnTo>
                  <a:lnTo>
                    <a:pt x="202030" y="279151"/>
                  </a:lnTo>
                  <a:lnTo>
                    <a:pt x="176911" y="223321"/>
                  </a:lnTo>
                  <a:lnTo>
                    <a:pt x="151792" y="167491"/>
                  </a:lnTo>
                  <a:lnTo>
                    <a:pt x="126673" y="111660"/>
                  </a:lnTo>
                  <a:lnTo>
                    <a:pt x="101554" y="55830"/>
                  </a:lnTo>
                  <a:lnTo>
                    <a:pt x="76435" y="0"/>
                  </a:lnTo>
                  <a:lnTo>
                    <a:pt x="0" y="36607"/>
                  </a:lnTo>
                  <a:lnTo>
                    <a:pt x="27754" y="91175"/>
                  </a:lnTo>
                  <a:lnTo>
                    <a:pt x="55509" y="145743"/>
                  </a:lnTo>
                  <a:lnTo>
                    <a:pt x="83263" y="200311"/>
                  </a:lnTo>
                  <a:lnTo>
                    <a:pt x="111018" y="254879"/>
                  </a:lnTo>
                  <a:lnTo>
                    <a:pt x="138773" y="309447"/>
                  </a:lnTo>
                  <a:lnTo>
                    <a:pt x="166527" y="364015"/>
                  </a:lnTo>
                  <a:lnTo>
                    <a:pt x="194282" y="418583"/>
                  </a:lnTo>
                  <a:lnTo>
                    <a:pt x="222037" y="473152"/>
                  </a:lnTo>
                  <a:lnTo>
                    <a:pt x="249791" y="527720"/>
                  </a:lnTo>
                  <a:lnTo>
                    <a:pt x="277546" y="582288"/>
                  </a:lnTo>
                  <a:lnTo>
                    <a:pt x="305301" y="636856"/>
                  </a:lnTo>
                  <a:lnTo>
                    <a:pt x="333055" y="691424"/>
                  </a:lnTo>
                  <a:lnTo>
                    <a:pt x="360810" y="745992"/>
                  </a:lnTo>
                  <a:lnTo>
                    <a:pt x="388564" y="800560"/>
                  </a:lnTo>
                  <a:lnTo>
                    <a:pt x="416319" y="855128"/>
                  </a:lnTo>
                  <a:lnTo>
                    <a:pt x="444074" y="909696"/>
                  </a:lnTo>
                  <a:lnTo>
                    <a:pt x="471828" y="964264"/>
                  </a:lnTo>
                  <a:lnTo>
                    <a:pt x="499583" y="1018832"/>
                  </a:lnTo>
                  <a:lnTo>
                    <a:pt x="527338" y="1073400"/>
                  </a:lnTo>
                  <a:lnTo>
                    <a:pt x="555092" y="1127968"/>
                  </a:lnTo>
                  <a:lnTo>
                    <a:pt x="582847" y="1182536"/>
                  </a:lnTo>
                  <a:lnTo>
                    <a:pt x="610602" y="1237104"/>
                  </a:lnTo>
                  <a:lnTo>
                    <a:pt x="638356" y="1291672"/>
                  </a:lnTo>
                  <a:lnTo>
                    <a:pt x="666111" y="1346240"/>
                  </a:lnTo>
                  <a:lnTo>
                    <a:pt x="693866" y="1400808"/>
                  </a:lnTo>
                  <a:lnTo>
                    <a:pt x="721620" y="1455376"/>
                  </a:lnTo>
                  <a:lnTo>
                    <a:pt x="749375" y="1509944"/>
                  </a:lnTo>
                  <a:lnTo>
                    <a:pt x="777129" y="1564512"/>
                  </a:lnTo>
                  <a:close/>
                </a:path>
              </a:pathLst>
            </a:custGeom>
            <a:solidFill>
              <a:srgbClr val="B00068">
                <a:alpha val="100000"/>
              </a:srgbClr>
            </a:solidFill>
            <a:ln w="13550" cap="flat">
              <a:solidFill>
                <a:srgbClr val="000000">
                  <a:alpha val="100000"/>
                </a:srgbClr>
              </a:solidFill>
              <a:prstDash val="solid"/>
              <a:miter/>
            </a:ln>
          </p:spPr>
          <p:txBody>
            <a:bodyPr/>
            <a:lstStyle/>
            <a:p>
              <a:endParaRPr/>
            </a:p>
          </p:txBody>
        </p:sp>
        <p:sp>
          <p:nvSpPr>
            <p:cNvPr id="28" name="pg28"/>
            <p:cNvSpPr/>
            <p:nvPr/>
          </p:nvSpPr>
          <p:spPr>
            <a:xfrm>
              <a:off x="1765126" y="1762199"/>
              <a:ext cx="728448" cy="1648789"/>
            </a:xfrm>
            <a:custGeom>
              <a:avLst/>
              <a:gdLst/>
              <a:ahLst/>
              <a:cxnLst/>
              <a:rect l="0" t="0" r="0" b="0"/>
              <a:pathLst>
                <a:path w="728448" h="1648789">
                  <a:moveTo>
                    <a:pt x="728448" y="1648789"/>
                  </a:moveTo>
                  <a:lnTo>
                    <a:pt x="705743" y="1591934"/>
                  </a:lnTo>
                  <a:lnTo>
                    <a:pt x="683038" y="1535079"/>
                  </a:lnTo>
                  <a:lnTo>
                    <a:pt x="660333" y="1478225"/>
                  </a:lnTo>
                  <a:lnTo>
                    <a:pt x="637628" y="1421370"/>
                  </a:lnTo>
                  <a:lnTo>
                    <a:pt x="614923" y="1364515"/>
                  </a:lnTo>
                  <a:lnTo>
                    <a:pt x="592218" y="1307660"/>
                  </a:lnTo>
                  <a:lnTo>
                    <a:pt x="569513" y="1250805"/>
                  </a:lnTo>
                  <a:lnTo>
                    <a:pt x="546808" y="1193951"/>
                  </a:lnTo>
                  <a:lnTo>
                    <a:pt x="524102" y="1137096"/>
                  </a:lnTo>
                  <a:lnTo>
                    <a:pt x="501397" y="1080241"/>
                  </a:lnTo>
                  <a:lnTo>
                    <a:pt x="478692" y="1023386"/>
                  </a:lnTo>
                  <a:lnTo>
                    <a:pt x="455987" y="966531"/>
                  </a:lnTo>
                  <a:lnTo>
                    <a:pt x="433282" y="909676"/>
                  </a:lnTo>
                  <a:lnTo>
                    <a:pt x="410577" y="852822"/>
                  </a:lnTo>
                  <a:lnTo>
                    <a:pt x="387872" y="795967"/>
                  </a:lnTo>
                  <a:lnTo>
                    <a:pt x="365167" y="739112"/>
                  </a:lnTo>
                  <a:lnTo>
                    <a:pt x="342462" y="682257"/>
                  </a:lnTo>
                  <a:lnTo>
                    <a:pt x="319757" y="625402"/>
                  </a:lnTo>
                  <a:lnTo>
                    <a:pt x="297052" y="568548"/>
                  </a:lnTo>
                  <a:lnTo>
                    <a:pt x="274347" y="511693"/>
                  </a:lnTo>
                  <a:lnTo>
                    <a:pt x="251642" y="454838"/>
                  </a:lnTo>
                  <a:lnTo>
                    <a:pt x="228936" y="397983"/>
                  </a:lnTo>
                  <a:lnTo>
                    <a:pt x="206231" y="341128"/>
                  </a:lnTo>
                  <a:lnTo>
                    <a:pt x="183526" y="284274"/>
                  </a:lnTo>
                  <a:lnTo>
                    <a:pt x="160821" y="227419"/>
                  </a:lnTo>
                  <a:lnTo>
                    <a:pt x="138116" y="170564"/>
                  </a:lnTo>
                  <a:lnTo>
                    <a:pt x="115411" y="113709"/>
                  </a:lnTo>
                  <a:lnTo>
                    <a:pt x="92706" y="56854"/>
                  </a:lnTo>
                  <a:lnTo>
                    <a:pt x="70001" y="0"/>
                  </a:lnTo>
                  <a:lnTo>
                    <a:pt x="0" y="29708"/>
                  </a:lnTo>
                  <a:lnTo>
                    <a:pt x="25118" y="85539"/>
                  </a:lnTo>
                  <a:lnTo>
                    <a:pt x="50237" y="141369"/>
                  </a:lnTo>
                  <a:lnTo>
                    <a:pt x="75356" y="197199"/>
                  </a:lnTo>
                  <a:lnTo>
                    <a:pt x="100475" y="253030"/>
                  </a:lnTo>
                  <a:lnTo>
                    <a:pt x="125594" y="308860"/>
                  </a:lnTo>
                  <a:lnTo>
                    <a:pt x="150713" y="364691"/>
                  </a:lnTo>
                  <a:lnTo>
                    <a:pt x="175832" y="420521"/>
                  </a:lnTo>
                  <a:lnTo>
                    <a:pt x="200951" y="476351"/>
                  </a:lnTo>
                  <a:lnTo>
                    <a:pt x="226070" y="532182"/>
                  </a:lnTo>
                  <a:lnTo>
                    <a:pt x="251189" y="588012"/>
                  </a:lnTo>
                  <a:lnTo>
                    <a:pt x="276308" y="643842"/>
                  </a:lnTo>
                  <a:lnTo>
                    <a:pt x="301427" y="699673"/>
                  </a:lnTo>
                  <a:lnTo>
                    <a:pt x="326545" y="755503"/>
                  </a:lnTo>
                  <a:lnTo>
                    <a:pt x="351664" y="811334"/>
                  </a:lnTo>
                  <a:lnTo>
                    <a:pt x="376783" y="867164"/>
                  </a:lnTo>
                  <a:lnTo>
                    <a:pt x="401902" y="922994"/>
                  </a:lnTo>
                  <a:lnTo>
                    <a:pt x="427021" y="978825"/>
                  </a:lnTo>
                  <a:lnTo>
                    <a:pt x="452140" y="1034655"/>
                  </a:lnTo>
                  <a:lnTo>
                    <a:pt x="477259" y="1090485"/>
                  </a:lnTo>
                  <a:lnTo>
                    <a:pt x="502378" y="1146316"/>
                  </a:lnTo>
                  <a:lnTo>
                    <a:pt x="527497" y="1202146"/>
                  </a:lnTo>
                  <a:lnTo>
                    <a:pt x="552616" y="1257976"/>
                  </a:lnTo>
                  <a:lnTo>
                    <a:pt x="577735" y="1313807"/>
                  </a:lnTo>
                  <a:lnTo>
                    <a:pt x="602854" y="1369637"/>
                  </a:lnTo>
                  <a:lnTo>
                    <a:pt x="627972" y="1425468"/>
                  </a:lnTo>
                  <a:lnTo>
                    <a:pt x="653091" y="1481298"/>
                  </a:lnTo>
                  <a:lnTo>
                    <a:pt x="678210" y="1537128"/>
                  </a:lnTo>
                  <a:lnTo>
                    <a:pt x="703329" y="1592959"/>
                  </a:lnTo>
                  <a:close/>
                </a:path>
              </a:pathLst>
            </a:custGeom>
            <a:solidFill>
              <a:srgbClr val="FEAF16">
                <a:alpha val="100000"/>
              </a:srgbClr>
            </a:solidFill>
            <a:ln w="13550" cap="flat">
              <a:solidFill>
                <a:srgbClr val="000000">
                  <a:alpha val="100000"/>
                </a:srgbClr>
              </a:solidFill>
              <a:prstDash val="solid"/>
              <a:miter/>
            </a:ln>
          </p:spPr>
          <p:txBody>
            <a:bodyPr/>
            <a:lstStyle/>
            <a:p>
              <a:endParaRPr/>
            </a:p>
          </p:txBody>
        </p:sp>
        <p:sp>
          <p:nvSpPr>
            <p:cNvPr id="29" name="pg29"/>
            <p:cNvSpPr/>
            <p:nvPr/>
          </p:nvSpPr>
          <p:spPr>
            <a:xfrm>
              <a:off x="1835127" y="1739730"/>
              <a:ext cx="658447" cy="1671258"/>
            </a:xfrm>
            <a:custGeom>
              <a:avLst/>
              <a:gdLst/>
              <a:ahLst/>
              <a:cxnLst/>
              <a:rect l="0" t="0" r="0" b="0"/>
              <a:pathLst>
                <a:path w="658447" h="1671258">
                  <a:moveTo>
                    <a:pt x="658447" y="1671258"/>
                  </a:moveTo>
                  <a:lnTo>
                    <a:pt x="637787" y="1613628"/>
                  </a:lnTo>
                  <a:lnTo>
                    <a:pt x="617128" y="1555999"/>
                  </a:lnTo>
                  <a:lnTo>
                    <a:pt x="596468" y="1498369"/>
                  </a:lnTo>
                  <a:lnTo>
                    <a:pt x="575808" y="1440740"/>
                  </a:lnTo>
                  <a:lnTo>
                    <a:pt x="555149" y="1383110"/>
                  </a:lnTo>
                  <a:lnTo>
                    <a:pt x="534489" y="1325480"/>
                  </a:lnTo>
                  <a:lnTo>
                    <a:pt x="513830" y="1267851"/>
                  </a:lnTo>
                  <a:lnTo>
                    <a:pt x="493170" y="1210221"/>
                  </a:lnTo>
                  <a:lnTo>
                    <a:pt x="472510" y="1152592"/>
                  </a:lnTo>
                  <a:lnTo>
                    <a:pt x="451851" y="1094962"/>
                  </a:lnTo>
                  <a:lnTo>
                    <a:pt x="431191" y="1037332"/>
                  </a:lnTo>
                  <a:lnTo>
                    <a:pt x="410532" y="979703"/>
                  </a:lnTo>
                  <a:lnTo>
                    <a:pt x="389872" y="922073"/>
                  </a:lnTo>
                  <a:lnTo>
                    <a:pt x="369212" y="864444"/>
                  </a:lnTo>
                  <a:lnTo>
                    <a:pt x="348553" y="806814"/>
                  </a:lnTo>
                  <a:lnTo>
                    <a:pt x="327893" y="749184"/>
                  </a:lnTo>
                  <a:lnTo>
                    <a:pt x="307234" y="691555"/>
                  </a:lnTo>
                  <a:lnTo>
                    <a:pt x="286574" y="633925"/>
                  </a:lnTo>
                  <a:lnTo>
                    <a:pt x="265914" y="576296"/>
                  </a:lnTo>
                  <a:lnTo>
                    <a:pt x="245255" y="518666"/>
                  </a:lnTo>
                  <a:lnTo>
                    <a:pt x="224595" y="461036"/>
                  </a:lnTo>
                  <a:lnTo>
                    <a:pt x="203936" y="403407"/>
                  </a:lnTo>
                  <a:lnTo>
                    <a:pt x="183276" y="345777"/>
                  </a:lnTo>
                  <a:lnTo>
                    <a:pt x="162616" y="288148"/>
                  </a:lnTo>
                  <a:lnTo>
                    <a:pt x="141957" y="230518"/>
                  </a:lnTo>
                  <a:lnTo>
                    <a:pt x="121297" y="172888"/>
                  </a:lnTo>
                  <a:lnTo>
                    <a:pt x="100638" y="115259"/>
                  </a:lnTo>
                  <a:lnTo>
                    <a:pt x="79978" y="57629"/>
                  </a:lnTo>
                  <a:lnTo>
                    <a:pt x="59318" y="0"/>
                  </a:lnTo>
                  <a:lnTo>
                    <a:pt x="0" y="22468"/>
                  </a:lnTo>
                  <a:lnTo>
                    <a:pt x="22705" y="79323"/>
                  </a:lnTo>
                  <a:lnTo>
                    <a:pt x="45410" y="136178"/>
                  </a:lnTo>
                  <a:lnTo>
                    <a:pt x="68115" y="193033"/>
                  </a:lnTo>
                  <a:lnTo>
                    <a:pt x="90820" y="249888"/>
                  </a:lnTo>
                  <a:lnTo>
                    <a:pt x="113525" y="306743"/>
                  </a:lnTo>
                  <a:lnTo>
                    <a:pt x="136230" y="363597"/>
                  </a:lnTo>
                  <a:lnTo>
                    <a:pt x="158935" y="420452"/>
                  </a:lnTo>
                  <a:lnTo>
                    <a:pt x="181640" y="477307"/>
                  </a:lnTo>
                  <a:lnTo>
                    <a:pt x="204345" y="534162"/>
                  </a:lnTo>
                  <a:lnTo>
                    <a:pt x="227050" y="591017"/>
                  </a:lnTo>
                  <a:lnTo>
                    <a:pt x="249755" y="647871"/>
                  </a:lnTo>
                  <a:lnTo>
                    <a:pt x="272460" y="704726"/>
                  </a:lnTo>
                  <a:lnTo>
                    <a:pt x="295166" y="761581"/>
                  </a:lnTo>
                  <a:lnTo>
                    <a:pt x="317871" y="818436"/>
                  </a:lnTo>
                  <a:lnTo>
                    <a:pt x="340576" y="875291"/>
                  </a:lnTo>
                  <a:lnTo>
                    <a:pt x="363281" y="932145"/>
                  </a:lnTo>
                  <a:lnTo>
                    <a:pt x="385986" y="989000"/>
                  </a:lnTo>
                  <a:lnTo>
                    <a:pt x="408691" y="1045855"/>
                  </a:lnTo>
                  <a:lnTo>
                    <a:pt x="431396" y="1102710"/>
                  </a:lnTo>
                  <a:lnTo>
                    <a:pt x="454101" y="1159565"/>
                  </a:lnTo>
                  <a:lnTo>
                    <a:pt x="476806" y="1216419"/>
                  </a:lnTo>
                  <a:lnTo>
                    <a:pt x="499511" y="1273274"/>
                  </a:lnTo>
                  <a:lnTo>
                    <a:pt x="522216" y="1330129"/>
                  </a:lnTo>
                  <a:lnTo>
                    <a:pt x="544921" y="1386984"/>
                  </a:lnTo>
                  <a:lnTo>
                    <a:pt x="567626" y="1443839"/>
                  </a:lnTo>
                  <a:lnTo>
                    <a:pt x="590332" y="1500694"/>
                  </a:lnTo>
                  <a:lnTo>
                    <a:pt x="613037" y="1557548"/>
                  </a:lnTo>
                  <a:lnTo>
                    <a:pt x="635742" y="1614403"/>
                  </a:lnTo>
                  <a:close/>
                </a:path>
              </a:pathLst>
            </a:custGeom>
            <a:solidFill>
              <a:srgbClr val="3283FE">
                <a:alpha val="100000"/>
              </a:srgbClr>
            </a:solidFill>
            <a:ln w="13550" cap="flat">
              <a:solidFill>
                <a:srgbClr val="000000">
                  <a:alpha val="100000"/>
                </a:srgbClr>
              </a:solidFill>
              <a:prstDash val="solid"/>
              <a:miter/>
            </a:ln>
          </p:spPr>
          <p:txBody>
            <a:bodyPr/>
            <a:lstStyle/>
            <a:p>
              <a:endParaRPr/>
            </a:p>
          </p:txBody>
        </p:sp>
        <p:sp>
          <p:nvSpPr>
            <p:cNvPr id="30" name="pg30"/>
            <p:cNvSpPr/>
            <p:nvPr/>
          </p:nvSpPr>
          <p:spPr>
            <a:xfrm>
              <a:off x="1894446" y="1719463"/>
              <a:ext cx="599128" cy="1691525"/>
            </a:xfrm>
            <a:custGeom>
              <a:avLst/>
              <a:gdLst/>
              <a:ahLst/>
              <a:cxnLst/>
              <a:rect l="0" t="0" r="0" b="0"/>
              <a:pathLst>
                <a:path w="599128" h="1691525">
                  <a:moveTo>
                    <a:pt x="599128" y="1691525"/>
                  </a:moveTo>
                  <a:lnTo>
                    <a:pt x="580533" y="1633196"/>
                  </a:lnTo>
                  <a:lnTo>
                    <a:pt x="561937" y="1574868"/>
                  </a:lnTo>
                  <a:lnTo>
                    <a:pt x="543342" y="1516539"/>
                  </a:lnTo>
                  <a:lnTo>
                    <a:pt x="524747" y="1458211"/>
                  </a:lnTo>
                  <a:lnTo>
                    <a:pt x="506152" y="1399883"/>
                  </a:lnTo>
                  <a:lnTo>
                    <a:pt x="487557" y="1341554"/>
                  </a:lnTo>
                  <a:lnTo>
                    <a:pt x="468962" y="1283226"/>
                  </a:lnTo>
                  <a:lnTo>
                    <a:pt x="450366" y="1224897"/>
                  </a:lnTo>
                  <a:lnTo>
                    <a:pt x="431771" y="1166569"/>
                  </a:lnTo>
                  <a:lnTo>
                    <a:pt x="413176" y="1108240"/>
                  </a:lnTo>
                  <a:lnTo>
                    <a:pt x="394581" y="1049912"/>
                  </a:lnTo>
                  <a:lnTo>
                    <a:pt x="375986" y="991583"/>
                  </a:lnTo>
                  <a:lnTo>
                    <a:pt x="357390" y="933255"/>
                  </a:lnTo>
                  <a:lnTo>
                    <a:pt x="338795" y="874926"/>
                  </a:lnTo>
                  <a:lnTo>
                    <a:pt x="320200" y="816598"/>
                  </a:lnTo>
                  <a:lnTo>
                    <a:pt x="301605" y="758269"/>
                  </a:lnTo>
                  <a:lnTo>
                    <a:pt x="283010" y="699941"/>
                  </a:lnTo>
                  <a:lnTo>
                    <a:pt x="264414" y="641613"/>
                  </a:lnTo>
                  <a:lnTo>
                    <a:pt x="245819" y="583284"/>
                  </a:lnTo>
                  <a:lnTo>
                    <a:pt x="227224" y="524956"/>
                  </a:lnTo>
                  <a:lnTo>
                    <a:pt x="208629" y="466627"/>
                  </a:lnTo>
                  <a:lnTo>
                    <a:pt x="190034" y="408299"/>
                  </a:lnTo>
                  <a:lnTo>
                    <a:pt x="171439" y="349970"/>
                  </a:lnTo>
                  <a:lnTo>
                    <a:pt x="152843" y="291642"/>
                  </a:lnTo>
                  <a:lnTo>
                    <a:pt x="134248" y="233313"/>
                  </a:lnTo>
                  <a:lnTo>
                    <a:pt x="115653" y="174985"/>
                  </a:lnTo>
                  <a:lnTo>
                    <a:pt x="97058" y="116656"/>
                  </a:lnTo>
                  <a:lnTo>
                    <a:pt x="78463" y="58328"/>
                  </a:lnTo>
                  <a:lnTo>
                    <a:pt x="59867" y="0"/>
                  </a:lnTo>
                  <a:lnTo>
                    <a:pt x="0" y="20266"/>
                  </a:lnTo>
                  <a:lnTo>
                    <a:pt x="20659" y="77896"/>
                  </a:lnTo>
                  <a:lnTo>
                    <a:pt x="41319" y="135526"/>
                  </a:lnTo>
                  <a:lnTo>
                    <a:pt x="61978" y="193155"/>
                  </a:lnTo>
                  <a:lnTo>
                    <a:pt x="82638" y="250785"/>
                  </a:lnTo>
                  <a:lnTo>
                    <a:pt x="103297" y="308414"/>
                  </a:lnTo>
                  <a:lnTo>
                    <a:pt x="123957" y="366044"/>
                  </a:lnTo>
                  <a:lnTo>
                    <a:pt x="144617" y="423674"/>
                  </a:lnTo>
                  <a:lnTo>
                    <a:pt x="165276" y="481303"/>
                  </a:lnTo>
                  <a:lnTo>
                    <a:pt x="185936" y="538933"/>
                  </a:lnTo>
                  <a:lnTo>
                    <a:pt x="206595" y="596562"/>
                  </a:lnTo>
                  <a:lnTo>
                    <a:pt x="227255" y="654192"/>
                  </a:lnTo>
                  <a:lnTo>
                    <a:pt x="247915" y="711822"/>
                  </a:lnTo>
                  <a:lnTo>
                    <a:pt x="268574" y="769451"/>
                  </a:lnTo>
                  <a:lnTo>
                    <a:pt x="289234" y="827081"/>
                  </a:lnTo>
                  <a:lnTo>
                    <a:pt x="309893" y="884710"/>
                  </a:lnTo>
                  <a:lnTo>
                    <a:pt x="330553" y="942340"/>
                  </a:lnTo>
                  <a:lnTo>
                    <a:pt x="351213" y="999970"/>
                  </a:lnTo>
                  <a:lnTo>
                    <a:pt x="371872" y="1057599"/>
                  </a:lnTo>
                  <a:lnTo>
                    <a:pt x="392532" y="1115229"/>
                  </a:lnTo>
                  <a:lnTo>
                    <a:pt x="413191" y="1172858"/>
                  </a:lnTo>
                  <a:lnTo>
                    <a:pt x="433851" y="1230488"/>
                  </a:lnTo>
                  <a:lnTo>
                    <a:pt x="454511" y="1288118"/>
                  </a:lnTo>
                  <a:lnTo>
                    <a:pt x="475170" y="1345747"/>
                  </a:lnTo>
                  <a:lnTo>
                    <a:pt x="495830" y="1403377"/>
                  </a:lnTo>
                  <a:lnTo>
                    <a:pt x="516489" y="1461006"/>
                  </a:lnTo>
                  <a:lnTo>
                    <a:pt x="537149" y="1518636"/>
                  </a:lnTo>
                  <a:lnTo>
                    <a:pt x="557809" y="1576266"/>
                  </a:lnTo>
                  <a:lnTo>
                    <a:pt x="578468" y="1633895"/>
                  </a:lnTo>
                  <a:close/>
                </a:path>
              </a:pathLst>
            </a:custGeom>
            <a:solidFill>
              <a:srgbClr val="00CC99">
                <a:alpha val="100000"/>
              </a:srgbClr>
            </a:solidFill>
            <a:ln w="13550" cap="flat">
              <a:solidFill>
                <a:srgbClr val="000000">
                  <a:alpha val="100000"/>
                </a:srgbClr>
              </a:solidFill>
              <a:prstDash val="solid"/>
              <a:miter/>
            </a:ln>
          </p:spPr>
          <p:txBody>
            <a:bodyPr/>
            <a:lstStyle/>
            <a:p>
              <a:endParaRPr/>
            </a:p>
          </p:txBody>
        </p:sp>
        <p:sp>
          <p:nvSpPr>
            <p:cNvPr id="31" name="pg31"/>
            <p:cNvSpPr/>
            <p:nvPr/>
          </p:nvSpPr>
          <p:spPr>
            <a:xfrm>
              <a:off x="1954314" y="1704972"/>
              <a:ext cx="539260" cy="1706015"/>
            </a:xfrm>
            <a:custGeom>
              <a:avLst/>
              <a:gdLst/>
              <a:ahLst/>
              <a:cxnLst/>
              <a:rect l="0" t="0" r="0" b="0"/>
              <a:pathLst>
                <a:path w="539260" h="1706015">
                  <a:moveTo>
                    <a:pt x="539260" y="1706015"/>
                  </a:moveTo>
                  <a:lnTo>
                    <a:pt x="522312" y="1647187"/>
                  </a:lnTo>
                  <a:lnTo>
                    <a:pt x="505364" y="1588359"/>
                  </a:lnTo>
                  <a:lnTo>
                    <a:pt x="488415" y="1529531"/>
                  </a:lnTo>
                  <a:lnTo>
                    <a:pt x="471467" y="1470703"/>
                  </a:lnTo>
                  <a:lnTo>
                    <a:pt x="454519" y="1411875"/>
                  </a:lnTo>
                  <a:lnTo>
                    <a:pt x="437571" y="1353047"/>
                  </a:lnTo>
                  <a:lnTo>
                    <a:pt x="420623" y="1294219"/>
                  </a:lnTo>
                  <a:lnTo>
                    <a:pt x="403675" y="1235390"/>
                  </a:lnTo>
                  <a:lnTo>
                    <a:pt x="386726" y="1176562"/>
                  </a:lnTo>
                  <a:lnTo>
                    <a:pt x="369778" y="1117734"/>
                  </a:lnTo>
                  <a:lnTo>
                    <a:pt x="352830" y="1058906"/>
                  </a:lnTo>
                  <a:lnTo>
                    <a:pt x="335882" y="1000078"/>
                  </a:lnTo>
                  <a:lnTo>
                    <a:pt x="318934" y="941250"/>
                  </a:lnTo>
                  <a:lnTo>
                    <a:pt x="301986" y="882422"/>
                  </a:lnTo>
                  <a:lnTo>
                    <a:pt x="285037" y="823593"/>
                  </a:lnTo>
                  <a:lnTo>
                    <a:pt x="268089" y="764765"/>
                  </a:lnTo>
                  <a:lnTo>
                    <a:pt x="251141" y="705937"/>
                  </a:lnTo>
                  <a:lnTo>
                    <a:pt x="234193" y="647109"/>
                  </a:lnTo>
                  <a:lnTo>
                    <a:pt x="217245" y="588281"/>
                  </a:lnTo>
                  <a:lnTo>
                    <a:pt x="200297" y="529453"/>
                  </a:lnTo>
                  <a:lnTo>
                    <a:pt x="183348" y="470625"/>
                  </a:lnTo>
                  <a:lnTo>
                    <a:pt x="166400" y="411796"/>
                  </a:lnTo>
                  <a:lnTo>
                    <a:pt x="149452" y="352968"/>
                  </a:lnTo>
                  <a:lnTo>
                    <a:pt x="132504" y="294140"/>
                  </a:lnTo>
                  <a:lnTo>
                    <a:pt x="115556" y="235312"/>
                  </a:lnTo>
                  <a:lnTo>
                    <a:pt x="98608" y="176484"/>
                  </a:lnTo>
                  <a:lnTo>
                    <a:pt x="81659" y="117656"/>
                  </a:lnTo>
                  <a:lnTo>
                    <a:pt x="64711" y="58828"/>
                  </a:lnTo>
                  <a:lnTo>
                    <a:pt x="47763" y="0"/>
                  </a:lnTo>
                  <a:lnTo>
                    <a:pt x="0" y="14490"/>
                  </a:lnTo>
                  <a:lnTo>
                    <a:pt x="18595" y="72819"/>
                  </a:lnTo>
                  <a:lnTo>
                    <a:pt x="37190" y="131147"/>
                  </a:lnTo>
                  <a:lnTo>
                    <a:pt x="55785" y="189476"/>
                  </a:lnTo>
                  <a:lnTo>
                    <a:pt x="74380" y="247804"/>
                  </a:lnTo>
                  <a:lnTo>
                    <a:pt x="92975" y="306132"/>
                  </a:lnTo>
                  <a:lnTo>
                    <a:pt x="111571" y="364461"/>
                  </a:lnTo>
                  <a:lnTo>
                    <a:pt x="130166" y="422789"/>
                  </a:lnTo>
                  <a:lnTo>
                    <a:pt x="148761" y="481118"/>
                  </a:lnTo>
                  <a:lnTo>
                    <a:pt x="167356" y="539446"/>
                  </a:lnTo>
                  <a:lnTo>
                    <a:pt x="185951" y="597775"/>
                  </a:lnTo>
                  <a:lnTo>
                    <a:pt x="204547" y="656103"/>
                  </a:lnTo>
                  <a:lnTo>
                    <a:pt x="223142" y="714432"/>
                  </a:lnTo>
                  <a:lnTo>
                    <a:pt x="241737" y="772760"/>
                  </a:lnTo>
                  <a:lnTo>
                    <a:pt x="260332" y="831089"/>
                  </a:lnTo>
                  <a:lnTo>
                    <a:pt x="278927" y="889417"/>
                  </a:lnTo>
                  <a:lnTo>
                    <a:pt x="297522" y="947746"/>
                  </a:lnTo>
                  <a:lnTo>
                    <a:pt x="316118" y="1006074"/>
                  </a:lnTo>
                  <a:lnTo>
                    <a:pt x="334713" y="1064402"/>
                  </a:lnTo>
                  <a:lnTo>
                    <a:pt x="353308" y="1122731"/>
                  </a:lnTo>
                  <a:lnTo>
                    <a:pt x="371903" y="1181059"/>
                  </a:lnTo>
                  <a:lnTo>
                    <a:pt x="390498" y="1239388"/>
                  </a:lnTo>
                  <a:lnTo>
                    <a:pt x="409094" y="1297716"/>
                  </a:lnTo>
                  <a:lnTo>
                    <a:pt x="427689" y="1356045"/>
                  </a:lnTo>
                  <a:lnTo>
                    <a:pt x="446284" y="1414373"/>
                  </a:lnTo>
                  <a:lnTo>
                    <a:pt x="464879" y="1472702"/>
                  </a:lnTo>
                  <a:lnTo>
                    <a:pt x="483474" y="1531030"/>
                  </a:lnTo>
                  <a:lnTo>
                    <a:pt x="502070" y="1589359"/>
                  </a:lnTo>
                  <a:lnTo>
                    <a:pt x="520665" y="1647687"/>
                  </a:lnTo>
                  <a:close/>
                </a:path>
              </a:pathLst>
            </a:custGeom>
            <a:solidFill>
              <a:srgbClr val="FE00FA">
                <a:alpha val="100000"/>
              </a:srgbClr>
            </a:solidFill>
            <a:ln w="13550" cap="flat">
              <a:solidFill>
                <a:srgbClr val="000000">
                  <a:alpha val="100000"/>
                </a:srgbClr>
              </a:solidFill>
              <a:prstDash val="solid"/>
              <a:miter/>
            </a:ln>
          </p:spPr>
          <p:txBody>
            <a:bodyPr/>
            <a:lstStyle/>
            <a:p>
              <a:endParaRPr/>
            </a:p>
          </p:txBody>
        </p:sp>
        <p:sp>
          <p:nvSpPr>
            <p:cNvPr id="32" name="pg32"/>
            <p:cNvSpPr/>
            <p:nvPr/>
          </p:nvSpPr>
          <p:spPr>
            <a:xfrm>
              <a:off x="2002078" y="1692419"/>
              <a:ext cx="491496" cy="1718569"/>
            </a:xfrm>
            <a:custGeom>
              <a:avLst/>
              <a:gdLst/>
              <a:ahLst/>
              <a:cxnLst/>
              <a:rect l="0" t="0" r="0" b="0"/>
              <a:pathLst>
                <a:path w="491496" h="1718569">
                  <a:moveTo>
                    <a:pt x="491496" y="1718569"/>
                  </a:moveTo>
                  <a:lnTo>
                    <a:pt x="476130" y="1659308"/>
                  </a:lnTo>
                  <a:lnTo>
                    <a:pt x="460764" y="1600047"/>
                  </a:lnTo>
                  <a:lnTo>
                    <a:pt x="445397" y="1540786"/>
                  </a:lnTo>
                  <a:lnTo>
                    <a:pt x="430031" y="1481525"/>
                  </a:lnTo>
                  <a:lnTo>
                    <a:pt x="414665" y="1422264"/>
                  </a:lnTo>
                  <a:lnTo>
                    <a:pt x="399299" y="1363003"/>
                  </a:lnTo>
                  <a:lnTo>
                    <a:pt x="383932" y="1303742"/>
                  </a:lnTo>
                  <a:lnTo>
                    <a:pt x="368566" y="1244481"/>
                  </a:lnTo>
                  <a:lnTo>
                    <a:pt x="353200" y="1185220"/>
                  </a:lnTo>
                  <a:lnTo>
                    <a:pt x="337833" y="1125959"/>
                  </a:lnTo>
                  <a:lnTo>
                    <a:pt x="322467" y="1066698"/>
                  </a:lnTo>
                  <a:lnTo>
                    <a:pt x="307101" y="1007437"/>
                  </a:lnTo>
                  <a:lnTo>
                    <a:pt x="291735" y="948176"/>
                  </a:lnTo>
                  <a:lnTo>
                    <a:pt x="276368" y="888915"/>
                  </a:lnTo>
                  <a:lnTo>
                    <a:pt x="261002" y="829654"/>
                  </a:lnTo>
                  <a:lnTo>
                    <a:pt x="245636" y="770393"/>
                  </a:lnTo>
                  <a:lnTo>
                    <a:pt x="230269" y="711132"/>
                  </a:lnTo>
                  <a:lnTo>
                    <a:pt x="214903" y="651871"/>
                  </a:lnTo>
                  <a:lnTo>
                    <a:pt x="199537" y="592610"/>
                  </a:lnTo>
                  <a:lnTo>
                    <a:pt x="184171" y="533349"/>
                  </a:lnTo>
                  <a:lnTo>
                    <a:pt x="168804" y="474088"/>
                  </a:lnTo>
                  <a:lnTo>
                    <a:pt x="153438" y="414827"/>
                  </a:lnTo>
                  <a:lnTo>
                    <a:pt x="138072" y="355566"/>
                  </a:lnTo>
                  <a:lnTo>
                    <a:pt x="122705" y="296305"/>
                  </a:lnTo>
                  <a:lnTo>
                    <a:pt x="107339" y="237044"/>
                  </a:lnTo>
                  <a:lnTo>
                    <a:pt x="91973" y="177783"/>
                  </a:lnTo>
                  <a:lnTo>
                    <a:pt x="76606" y="118522"/>
                  </a:lnTo>
                  <a:lnTo>
                    <a:pt x="61240" y="59261"/>
                  </a:lnTo>
                  <a:lnTo>
                    <a:pt x="45874" y="0"/>
                  </a:lnTo>
                  <a:lnTo>
                    <a:pt x="0" y="12553"/>
                  </a:lnTo>
                  <a:lnTo>
                    <a:pt x="16948" y="71381"/>
                  </a:lnTo>
                  <a:lnTo>
                    <a:pt x="33896" y="130209"/>
                  </a:lnTo>
                  <a:lnTo>
                    <a:pt x="50844" y="189037"/>
                  </a:lnTo>
                  <a:lnTo>
                    <a:pt x="67792" y="247865"/>
                  </a:lnTo>
                  <a:lnTo>
                    <a:pt x="84740" y="306693"/>
                  </a:lnTo>
                  <a:lnTo>
                    <a:pt x="101689" y="365522"/>
                  </a:lnTo>
                  <a:lnTo>
                    <a:pt x="118637" y="424350"/>
                  </a:lnTo>
                  <a:lnTo>
                    <a:pt x="135585" y="483178"/>
                  </a:lnTo>
                  <a:lnTo>
                    <a:pt x="152533" y="542006"/>
                  </a:lnTo>
                  <a:lnTo>
                    <a:pt x="169481" y="600834"/>
                  </a:lnTo>
                  <a:lnTo>
                    <a:pt x="186429" y="659662"/>
                  </a:lnTo>
                  <a:lnTo>
                    <a:pt x="203378" y="718490"/>
                  </a:lnTo>
                  <a:lnTo>
                    <a:pt x="220326" y="777319"/>
                  </a:lnTo>
                  <a:lnTo>
                    <a:pt x="237274" y="836147"/>
                  </a:lnTo>
                  <a:lnTo>
                    <a:pt x="254222" y="894975"/>
                  </a:lnTo>
                  <a:lnTo>
                    <a:pt x="271170" y="953803"/>
                  </a:lnTo>
                  <a:lnTo>
                    <a:pt x="288118" y="1012631"/>
                  </a:lnTo>
                  <a:lnTo>
                    <a:pt x="305067" y="1071459"/>
                  </a:lnTo>
                  <a:lnTo>
                    <a:pt x="322015" y="1130287"/>
                  </a:lnTo>
                  <a:lnTo>
                    <a:pt x="338963" y="1189116"/>
                  </a:lnTo>
                  <a:lnTo>
                    <a:pt x="355911" y="1247944"/>
                  </a:lnTo>
                  <a:lnTo>
                    <a:pt x="372859" y="1306772"/>
                  </a:lnTo>
                  <a:lnTo>
                    <a:pt x="389807" y="1365600"/>
                  </a:lnTo>
                  <a:lnTo>
                    <a:pt x="406756" y="1424428"/>
                  </a:lnTo>
                  <a:lnTo>
                    <a:pt x="423704" y="1483256"/>
                  </a:lnTo>
                  <a:lnTo>
                    <a:pt x="440652" y="1542084"/>
                  </a:lnTo>
                  <a:lnTo>
                    <a:pt x="457600" y="1600912"/>
                  </a:lnTo>
                  <a:lnTo>
                    <a:pt x="474548" y="1659741"/>
                  </a:lnTo>
                  <a:close/>
                </a:path>
              </a:pathLst>
            </a:custGeom>
            <a:solidFill>
              <a:srgbClr val="3B00FB">
                <a:alpha val="100000"/>
              </a:srgbClr>
            </a:solidFill>
            <a:ln w="13550" cap="flat">
              <a:solidFill>
                <a:srgbClr val="000000">
                  <a:alpha val="100000"/>
                </a:srgbClr>
              </a:solidFill>
              <a:prstDash val="solid"/>
              <a:miter/>
            </a:ln>
          </p:spPr>
          <p:txBody>
            <a:bodyPr/>
            <a:lstStyle/>
            <a:p>
              <a:endParaRPr/>
            </a:p>
          </p:txBody>
        </p:sp>
        <p:sp>
          <p:nvSpPr>
            <p:cNvPr id="33" name="pg33"/>
            <p:cNvSpPr/>
            <p:nvPr/>
          </p:nvSpPr>
          <p:spPr>
            <a:xfrm>
              <a:off x="2047952" y="1681352"/>
              <a:ext cx="445622" cy="1729636"/>
            </a:xfrm>
            <a:custGeom>
              <a:avLst/>
              <a:gdLst/>
              <a:ahLst/>
              <a:cxnLst/>
              <a:rect l="0" t="0" r="0" b="0"/>
              <a:pathLst>
                <a:path w="445622" h="1729636">
                  <a:moveTo>
                    <a:pt x="445622" y="1729636"/>
                  </a:moveTo>
                  <a:lnTo>
                    <a:pt x="431811" y="1669994"/>
                  </a:lnTo>
                  <a:lnTo>
                    <a:pt x="418000" y="1610351"/>
                  </a:lnTo>
                  <a:lnTo>
                    <a:pt x="404189" y="1550708"/>
                  </a:lnTo>
                  <a:lnTo>
                    <a:pt x="390378" y="1491066"/>
                  </a:lnTo>
                  <a:lnTo>
                    <a:pt x="376567" y="1431423"/>
                  </a:lnTo>
                  <a:lnTo>
                    <a:pt x="362756" y="1371780"/>
                  </a:lnTo>
                  <a:lnTo>
                    <a:pt x="348945" y="1312138"/>
                  </a:lnTo>
                  <a:lnTo>
                    <a:pt x="335134" y="1252495"/>
                  </a:lnTo>
                  <a:lnTo>
                    <a:pt x="321323" y="1192852"/>
                  </a:lnTo>
                  <a:lnTo>
                    <a:pt x="307511" y="1133210"/>
                  </a:lnTo>
                  <a:lnTo>
                    <a:pt x="293700" y="1073567"/>
                  </a:lnTo>
                  <a:lnTo>
                    <a:pt x="279889" y="1013924"/>
                  </a:lnTo>
                  <a:lnTo>
                    <a:pt x="266078" y="954282"/>
                  </a:lnTo>
                  <a:lnTo>
                    <a:pt x="252267" y="894639"/>
                  </a:lnTo>
                  <a:lnTo>
                    <a:pt x="238456" y="834997"/>
                  </a:lnTo>
                  <a:lnTo>
                    <a:pt x="224645" y="775354"/>
                  </a:lnTo>
                  <a:lnTo>
                    <a:pt x="210834" y="715711"/>
                  </a:lnTo>
                  <a:lnTo>
                    <a:pt x="197023" y="656069"/>
                  </a:lnTo>
                  <a:lnTo>
                    <a:pt x="183212" y="596426"/>
                  </a:lnTo>
                  <a:lnTo>
                    <a:pt x="169401" y="536783"/>
                  </a:lnTo>
                  <a:lnTo>
                    <a:pt x="155590" y="477141"/>
                  </a:lnTo>
                  <a:lnTo>
                    <a:pt x="141779" y="417498"/>
                  </a:lnTo>
                  <a:lnTo>
                    <a:pt x="127968" y="357855"/>
                  </a:lnTo>
                  <a:lnTo>
                    <a:pt x="114157" y="298213"/>
                  </a:lnTo>
                  <a:lnTo>
                    <a:pt x="100346" y="238570"/>
                  </a:lnTo>
                  <a:lnTo>
                    <a:pt x="86535" y="178927"/>
                  </a:lnTo>
                  <a:lnTo>
                    <a:pt x="72724" y="119285"/>
                  </a:lnTo>
                  <a:lnTo>
                    <a:pt x="58913" y="59642"/>
                  </a:lnTo>
                  <a:lnTo>
                    <a:pt x="45102" y="0"/>
                  </a:lnTo>
                  <a:lnTo>
                    <a:pt x="0" y="11067"/>
                  </a:lnTo>
                  <a:lnTo>
                    <a:pt x="15366" y="70328"/>
                  </a:lnTo>
                  <a:lnTo>
                    <a:pt x="30732" y="129589"/>
                  </a:lnTo>
                  <a:lnTo>
                    <a:pt x="46098" y="188850"/>
                  </a:lnTo>
                  <a:lnTo>
                    <a:pt x="61465" y="248111"/>
                  </a:lnTo>
                  <a:lnTo>
                    <a:pt x="76831" y="307372"/>
                  </a:lnTo>
                  <a:lnTo>
                    <a:pt x="92197" y="366633"/>
                  </a:lnTo>
                  <a:lnTo>
                    <a:pt x="107564" y="425894"/>
                  </a:lnTo>
                  <a:lnTo>
                    <a:pt x="122930" y="485155"/>
                  </a:lnTo>
                  <a:lnTo>
                    <a:pt x="138296" y="544416"/>
                  </a:lnTo>
                  <a:lnTo>
                    <a:pt x="153662" y="603677"/>
                  </a:lnTo>
                  <a:lnTo>
                    <a:pt x="169029" y="662938"/>
                  </a:lnTo>
                  <a:lnTo>
                    <a:pt x="184395" y="722199"/>
                  </a:lnTo>
                  <a:lnTo>
                    <a:pt x="199761" y="781460"/>
                  </a:lnTo>
                  <a:lnTo>
                    <a:pt x="215128" y="840721"/>
                  </a:lnTo>
                  <a:lnTo>
                    <a:pt x="230494" y="899982"/>
                  </a:lnTo>
                  <a:lnTo>
                    <a:pt x="245860" y="959243"/>
                  </a:lnTo>
                  <a:lnTo>
                    <a:pt x="261226" y="1018504"/>
                  </a:lnTo>
                  <a:lnTo>
                    <a:pt x="276593" y="1077765"/>
                  </a:lnTo>
                  <a:lnTo>
                    <a:pt x="291959" y="1137026"/>
                  </a:lnTo>
                  <a:lnTo>
                    <a:pt x="307325" y="1196287"/>
                  </a:lnTo>
                  <a:lnTo>
                    <a:pt x="322692" y="1255548"/>
                  </a:lnTo>
                  <a:lnTo>
                    <a:pt x="338058" y="1314809"/>
                  </a:lnTo>
                  <a:lnTo>
                    <a:pt x="353424" y="1374070"/>
                  </a:lnTo>
                  <a:lnTo>
                    <a:pt x="368791" y="1433331"/>
                  </a:lnTo>
                  <a:lnTo>
                    <a:pt x="384157" y="1492592"/>
                  </a:lnTo>
                  <a:lnTo>
                    <a:pt x="399523" y="1551853"/>
                  </a:lnTo>
                  <a:lnTo>
                    <a:pt x="414889" y="1611114"/>
                  </a:lnTo>
                  <a:lnTo>
                    <a:pt x="430256" y="1670375"/>
                  </a:lnTo>
                  <a:close/>
                </a:path>
              </a:pathLst>
            </a:custGeom>
            <a:solidFill>
              <a:srgbClr val="F26A21">
                <a:alpha val="100000"/>
              </a:srgbClr>
            </a:solidFill>
            <a:ln w="13550" cap="flat">
              <a:solidFill>
                <a:srgbClr val="000000">
                  <a:alpha val="100000"/>
                </a:srgbClr>
              </a:solidFill>
              <a:prstDash val="solid"/>
              <a:miter/>
            </a:ln>
          </p:spPr>
          <p:txBody>
            <a:bodyPr/>
            <a:lstStyle/>
            <a:p>
              <a:endParaRPr/>
            </a:p>
          </p:txBody>
        </p:sp>
        <p:sp>
          <p:nvSpPr>
            <p:cNvPr id="34" name="pg34"/>
            <p:cNvSpPr/>
            <p:nvPr/>
          </p:nvSpPr>
          <p:spPr>
            <a:xfrm>
              <a:off x="2093054" y="1635584"/>
              <a:ext cx="400520" cy="1775404"/>
            </a:xfrm>
            <a:custGeom>
              <a:avLst/>
              <a:gdLst/>
              <a:ahLst/>
              <a:cxnLst/>
              <a:rect l="0" t="0" r="0" b="0"/>
              <a:pathLst>
                <a:path w="400520" h="1775404">
                  <a:moveTo>
                    <a:pt x="400520" y="1775404"/>
                  </a:moveTo>
                  <a:lnTo>
                    <a:pt x="400520" y="1714183"/>
                  </a:lnTo>
                  <a:lnTo>
                    <a:pt x="400520" y="1652962"/>
                  </a:lnTo>
                  <a:lnTo>
                    <a:pt x="400520" y="1591741"/>
                  </a:lnTo>
                  <a:lnTo>
                    <a:pt x="400520" y="1530520"/>
                  </a:lnTo>
                  <a:lnTo>
                    <a:pt x="400520" y="1469299"/>
                  </a:lnTo>
                  <a:lnTo>
                    <a:pt x="400520" y="1408079"/>
                  </a:lnTo>
                  <a:lnTo>
                    <a:pt x="400520" y="1346858"/>
                  </a:lnTo>
                  <a:lnTo>
                    <a:pt x="400520" y="1285637"/>
                  </a:lnTo>
                  <a:lnTo>
                    <a:pt x="400520" y="1224416"/>
                  </a:lnTo>
                  <a:lnTo>
                    <a:pt x="400520" y="1163195"/>
                  </a:lnTo>
                  <a:lnTo>
                    <a:pt x="400520" y="1101974"/>
                  </a:lnTo>
                  <a:lnTo>
                    <a:pt x="400520" y="1040754"/>
                  </a:lnTo>
                  <a:lnTo>
                    <a:pt x="400520" y="979533"/>
                  </a:lnTo>
                  <a:lnTo>
                    <a:pt x="400520" y="918312"/>
                  </a:lnTo>
                  <a:lnTo>
                    <a:pt x="400520" y="857091"/>
                  </a:lnTo>
                  <a:lnTo>
                    <a:pt x="400520" y="795870"/>
                  </a:lnTo>
                  <a:lnTo>
                    <a:pt x="400520" y="734649"/>
                  </a:lnTo>
                  <a:lnTo>
                    <a:pt x="400520" y="673429"/>
                  </a:lnTo>
                  <a:lnTo>
                    <a:pt x="400520" y="612208"/>
                  </a:lnTo>
                  <a:lnTo>
                    <a:pt x="400520" y="550987"/>
                  </a:lnTo>
                  <a:lnTo>
                    <a:pt x="400520" y="489766"/>
                  </a:lnTo>
                  <a:lnTo>
                    <a:pt x="400520" y="428545"/>
                  </a:lnTo>
                  <a:lnTo>
                    <a:pt x="400520" y="367324"/>
                  </a:lnTo>
                  <a:lnTo>
                    <a:pt x="400520" y="306104"/>
                  </a:lnTo>
                  <a:lnTo>
                    <a:pt x="400520" y="244883"/>
                  </a:lnTo>
                  <a:lnTo>
                    <a:pt x="400520" y="183662"/>
                  </a:lnTo>
                  <a:lnTo>
                    <a:pt x="400520" y="122441"/>
                  </a:lnTo>
                  <a:lnTo>
                    <a:pt x="400520" y="61220"/>
                  </a:lnTo>
                  <a:lnTo>
                    <a:pt x="400520" y="0"/>
                  </a:lnTo>
                  <a:lnTo>
                    <a:pt x="333203" y="1276"/>
                  </a:lnTo>
                  <a:lnTo>
                    <a:pt x="265983" y="5104"/>
                  </a:lnTo>
                  <a:lnTo>
                    <a:pt x="198956" y="11478"/>
                  </a:lnTo>
                  <a:lnTo>
                    <a:pt x="132220" y="20389"/>
                  </a:lnTo>
                  <a:lnTo>
                    <a:pt x="65869" y="31824"/>
                  </a:lnTo>
                  <a:lnTo>
                    <a:pt x="0" y="45767"/>
                  </a:lnTo>
                  <a:lnTo>
                    <a:pt x="13811" y="105410"/>
                  </a:lnTo>
                  <a:lnTo>
                    <a:pt x="27622" y="165052"/>
                  </a:lnTo>
                  <a:lnTo>
                    <a:pt x="41433" y="224695"/>
                  </a:lnTo>
                  <a:lnTo>
                    <a:pt x="55244" y="284337"/>
                  </a:lnTo>
                  <a:lnTo>
                    <a:pt x="69055" y="343980"/>
                  </a:lnTo>
                  <a:lnTo>
                    <a:pt x="82866" y="403623"/>
                  </a:lnTo>
                  <a:lnTo>
                    <a:pt x="96677" y="463265"/>
                  </a:lnTo>
                  <a:lnTo>
                    <a:pt x="110488" y="522908"/>
                  </a:lnTo>
                  <a:lnTo>
                    <a:pt x="124299" y="582551"/>
                  </a:lnTo>
                  <a:lnTo>
                    <a:pt x="138110" y="642193"/>
                  </a:lnTo>
                  <a:lnTo>
                    <a:pt x="151921" y="701836"/>
                  </a:lnTo>
                  <a:lnTo>
                    <a:pt x="165732" y="761479"/>
                  </a:lnTo>
                  <a:lnTo>
                    <a:pt x="179543" y="821121"/>
                  </a:lnTo>
                  <a:lnTo>
                    <a:pt x="193354" y="880764"/>
                  </a:lnTo>
                  <a:lnTo>
                    <a:pt x="207165" y="940407"/>
                  </a:lnTo>
                  <a:lnTo>
                    <a:pt x="220976" y="1000049"/>
                  </a:lnTo>
                  <a:lnTo>
                    <a:pt x="234787" y="1059692"/>
                  </a:lnTo>
                  <a:lnTo>
                    <a:pt x="248598" y="1119334"/>
                  </a:lnTo>
                  <a:lnTo>
                    <a:pt x="262409" y="1178977"/>
                  </a:lnTo>
                  <a:lnTo>
                    <a:pt x="276220" y="1238620"/>
                  </a:lnTo>
                  <a:lnTo>
                    <a:pt x="290032" y="1298262"/>
                  </a:lnTo>
                  <a:lnTo>
                    <a:pt x="303843" y="1357905"/>
                  </a:lnTo>
                  <a:lnTo>
                    <a:pt x="317654" y="1417548"/>
                  </a:lnTo>
                  <a:lnTo>
                    <a:pt x="331465" y="1477190"/>
                  </a:lnTo>
                  <a:lnTo>
                    <a:pt x="345276" y="1536833"/>
                  </a:lnTo>
                  <a:lnTo>
                    <a:pt x="359087" y="1596476"/>
                  </a:lnTo>
                  <a:lnTo>
                    <a:pt x="372898" y="1656118"/>
                  </a:lnTo>
                  <a:lnTo>
                    <a:pt x="386709" y="1715761"/>
                  </a:lnTo>
                  <a:close/>
                </a:path>
              </a:pathLst>
            </a:custGeom>
            <a:solidFill>
              <a:srgbClr val="D3D3D3">
                <a:alpha val="100000"/>
              </a:srgbClr>
            </a:solidFill>
            <a:ln w="13550" cap="flat">
              <a:solidFill>
                <a:srgbClr val="000000">
                  <a:alpha val="100000"/>
                </a:srgbClr>
              </a:solidFill>
              <a:prstDash val="solid"/>
              <a:miter/>
            </a:ln>
          </p:spPr>
          <p:txBody>
            <a:bodyPr/>
            <a:lstStyle/>
            <a:p>
              <a:endParaRPr/>
            </a:p>
          </p:txBody>
        </p:sp>
        <p:sp>
          <p:nvSpPr>
            <p:cNvPr id="35" name="tx35"/>
            <p:cNvSpPr/>
            <p:nvPr/>
          </p:nvSpPr>
          <p:spPr>
            <a:xfrm>
              <a:off x="4784830" y="1539441"/>
              <a:ext cx="291200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 DTP1 unvaccinated (% of total unvaccinated)</a:t>
              </a:r>
            </a:p>
          </p:txBody>
        </p:sp>
        <p:sp>
          <p:nvSpPr>
            <p:cNvPr id="36" name="rc36"/>
            <p:cNvSpPr/>
            <p:nvPr/>
          </p:nvSpPr>
          <p:spPr>
            <a:xfrm>
              <a:off x="4793830"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a:endParaRPr/>
            </a:p>
          </p:txBody>
        </p:sp>
        <p:sp>
          <p:nvSpPr>
            <p:cNvPr id="37" name="rc37"/>
            <p:cNvSpPr/>
            <p:nvPr/>
          </p:nvSpPr>
          <p:spPr>
            <a:xfrm>
              <a:off x="4793830"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a:endParaRPr/>
            </a:p>
          </p:txBody>
        </p:sp>
        <p:sp>
          <p:nvSpPr>
            <p:cNvPr id="38" name="rc38"/>
            <p:cNvSpPr/>
            <p:nvPr/>
          </p:nvSpPr>
          <p:spPr>
            <a:xfrm>
              <a:off x="4793830"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a:endParaRPr/>
            </a:p>
          </p:txBody>
        </p:sp>
        <p:sp>
          <p:nvSpPr>
            <p:cNvPr id="39" name="rc39"/>
            <p:cNvSpPr/>
            <p:nvPr/>
          </p:nvSpPr>
          <p:spPr>
            <a:xfrm>
              <a:off x="4793830"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a:endParaRPr/>
            </a:p>
          </p:txBody>
        </p:sp>
        <p:sp>
          <p:nvSpPr>
            <p:cNvPr id="40" name="rc40"/>
            <p:cNvSpPr/>
            <p:nvPr/>
          </p:nvSpPr>
          <p:spPr>
            <a:xfrm>
              <a:off x="4793830"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a:endParaRPr/>
            </a:p>
          </p:txBody>
        </p:sp>
        <p:sp>
          <p:nvSpPr>
            <p:cNvPr id="41" name="rc41"/>
            <p:cNvSpPr/>
            <p:nvPr/>
          </p:nvSpPr>
          <p:spPr>
            <a:xfrm>
              <a:off x="4793830"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a:endParaRPr/>
            </a:p>
          </p:txBody>
        </p:sp>
        <p:sp>
          <p:nvSpPr>
            <p:cNvPr id="42" name="rc42"/>
            <p:cNvSpPr/>
            <p:nvPr/>
          </p:nvSpPr>
          <p:spPr>
            <a:xfrm>
              <a:off x="4793830"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a:endParaRPr/>
            </a:p>
          </p:txBody>
        </p:sp>
        <p:sp>
          <p:nvSpPr>
            <p:cNvPr id="43" name="rc43"/>
            <p:cNvSpPr/>
            <p:nvPr/>
          </p:nvSpPr>
          <p:spPr>
            <a:xfrm>
              <a:off x="4793830"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a:endParaRPr/>
            </a:p>
          </p:txBody>
        </p:sp>
        <p:sp>
          <p:nvSpPr>
            <p:cNvPr id="44" name="rc44"/>
            <p:cNvSpPr/>
            <p:nvPr/>
          </p:nvSpPr>
          <p:spPr>
            <a:xfrm>
              <a:off x="4793830"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a:endParaRPr/>
            </a:p>
          </p:txBody>
        </p:sp>
        <p:sp>
          <p:nvSpPr>
            <p:cNvPr id="45" name="rc45"/>
            <p:cNvSpPr/>
            <p:nvPr/>
          </p:nvSpPr>
          <p:spPr>
            <a:xfrm>
              <a:off x="4793830"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a:endParaRPr/>
            </a:p>
          </p:txBody>
        </p:sp>
        <p:sp>
          <p:nvSpPr>
            <p:cNvPr id="46" name="rc46"/>
            <p:cNvSpPr/>
            <p:nvPr/>
          </p:nvSpPr>
          <p:spPr>
            <a:xfrm>
              <a:off x="4793830"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a:endParaRPr/>
            </a:p>
          </p:txBody>
        </p:sp>
        <p:sp>
          <p:nvSpPr>
            <p:cNvPr id="47" name="rc47"/>
            <p:cNvSpPr/>
            <p:nvPr/>
          </p:nvSpPr>
          <p:spPr>
            <a:xfrm>
              <a:off x="4793830"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a:endParaRPr/>
            </a:p>
          </p:txBody>
        </p:sp>
        <p:sp>
          <p:nvSpPr>
            <p:cNvPr id="48" name="rc48"/>
            <p:cNvSpPr/>
            <p:nvPr/>
          </p:nvSpPr>
          <p:spPr>
            <a:xfrm>
              <a:off x="4793830"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a:endParaRPr/>
            </a:p>
          </p:txBody>
        </p:sp>
        <p:sp>
          <p:nvSpPr>
            <p:cNvPr id="49" name="rc49"/>
            <p:cNvSpPr/>
            <p:nvPr/>
          </p:nvSpPr>
          <p:spPr>
            <a:xfrm>
              <a:off x="4793830"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a:endParaRPr/>
            </a:p>
          </p:txBody>
        </p:sp>
        <p:sp>
          <p:nvSpPr>
            <p:cNvPr id="50" name="rc50"/>
            <p:cNvSpPr/>
            <p:nvPr/>
          </p:nvSpPr>
          <p:spPr>
            <a:xfrm>
              <a:off x="4793830"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a:endParaRPr/>
            </a:p>
          </p:txBody>
        </p:sp>
        <p:sp>
          <p:nvSpPr>
            <p:cNvPr id="51" name="rc51"/>
            <p:cNvSpPr/>
            <p:nvPr/>
          </p:nvSpPr>
          <p:spPr>
            <a:xfrm>
              <a:off x="4793830"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a:endParaRPr/>
            </a:p>
          </p:txBody>
        </p:sp>
        <p:sp>
          <p:nvSpPr>
            <p:cNvPr id="52" name="rc52"/>
            <p:cNvSpPr/>
            <p:nvPr/>
          </p:nvSpPr>
          <p:spPr>
            <a:xfrm>
              <a:off x="6733093" y="1763835"/>
              <a:ext cx="201456" cy="201456"/>
            </a:xfrm>
            <a:prstGeom prst="rect">
              <a:avLst/>
            </a:prstGeom>
            <a:solidFill>
              <a:srgbClr val="325A9B">
                <a:alpha val="100000"/>
              </a:srgbClr>
            </a:solidFill>
            <a:ln w="13550" cap="flat">
              <a:solidFill>
                <a:srgbClr val="000000">
                  <a:alpha val="100000"/>
                </a:srgbClr>
              </a:solidFill>
              <a:prstDash val="solid"/>
              <a:miter/>
            </a:ln>
          </p:spPr>
          <p:txBody>
            <a:bodyPr/>
            <a:lstStyle/>
            <a:p>
              <a:endParaRPr/>
            </a:p>
          </p:txBody>
        </p:sp>
        <p:sp>
          <p:nvSpPr>
            <p:cNvPr id="53" name="rc53"/>
            <p:cNvSpPr/>
            <p:nvPr/>
          </p:nvSpPr>
          <p:spPr>
            <a:xfrm>
              <a:off x="6733093" y="1983291"/>
              <a:ext cx="201456" cy="201456"/>
            </a:xfrm>
            <a:prstGeom prst="rect">
              <a:avLst/>
            </a:prstGeom>
            <a:solidFill>
              <a:srgbClr val="F8A19F">
                <a:alpha val="100000"/>
              </a:srgbClr>
            </a:solidFill>
            <a:ln w="13550" cap="flat">
              <a:solidFill>
                <a:srgbClr val="000000">
                  <a:alpha val="100000"/>
                </a:srgbClr>
              </a:solidFill>
              <a:prstDash val="solid"/>
              <a:miter/>
            </a:ln>
          </p:spPr>
          <p:txBody>
            <a:bodyPr/>
            <a:lstStyle/>
            <a:p>
              <a:endParaRPr/>
            </a:p>
          </p:txBody>
        </p:sp>
        <p:sp>
          <p:nvSpPr>
            <p:cNvPr id="54" name="rc54"/>
            <p:cNvSpPr/>
            <p:nvPr/>
          </p:nvSpPr>
          <p:spPr>
            <a:xfrm>
              <a:off x="6733093" y="2202747"/>
              <a:ext cx="201456" cy="201456"/>
            </a:xfrm>
            <a:prstGeom prst="rect">
              <a:avLst/>
            </a:prstGeom>
            <a:solidFill>
              <a:srgbClr val="AA0DFE">
                <a:alpha val="100000"/>
              </a:srgbClr>
            </a:solidFill>
            <a:ln w="13550" cap="flat">
              <a:solidFill>
                <a:srgbClr val="000000">
                  <a:alpha val="100000"/>
                </a:srgbClr>
              </a:solidFill>
              <a:prstDash val="solid"/>
              <a:miter/>
            </a:ln>
          </p:spPr>
          <p:txBody>
            <a:bodyPr/>
            <a:lstStyle/>
            <a:p>
              <a:endParaRPr/>
            </a:p>
          </p:txBody>
        </p:sp>
        <p:sp>
          <p:nvSpPr>
            <p:cNvPr id="55" name="rc55"/>
            <p:cNvSpPr/>
            <p:nvPr/>
          </p:nvSpPr>
          <p:spPr>
            <a:xfrm>
              <a:off x="6733093" y="2422203"/>
              <a:ext cx="201456" cy="201456"/>
            </a:xfrm>
            <a:prstGeom prst="rect">
              <a:avLst/>
            </a:prstGeom>
            <a:solidFill>
              <a:srgbClr val="F6222E">
                <a:alpha val="100000"/>
              </a:srgbClr>
            </a:solidFill>
            <a:ln w="13550" cap="flat">
              <a:solidFill>
                <a:srgbClr val="000000">
                  <a:alpha val="100000"/>
                </a:srgbClr>
              </a:solidFill>
              <a:prstDash val="solid"/>
              <a:miter/>
            </a:ln>
          </p:spPr>
          <p:txBody>
            <a:bodyPr/>
            <a:lstStyle/>
            <a:p>
              <a:endParaRPr/>
            </a:p>
          </p:txBody>
        </p:sp>
        <p:sp>
          <p:nvSpPr>
            <p:cNvPr id="56" name="rc56"/>
            <p:cNvSpPr/>
            <p:nvPr/>
          </p:nvSpPr>
          <p:spPr>
            <a:xfrm>
              <a:off x="6733093" y="2641659"/>
              <a:ext cx="201456" cy="201456"/>
            </a:xfrm>
            <a:prstGeom prst="rect">
              <a:avLst/>
            </a:prstGeom>
            <a:solidFill>
              <a:srgbClr val="2ED9FF">
                <a:alpha val="100000"/>
              </a:srgbClr>
            </a:solidFill>
            <a:ln w="13550" cap="flat">
              <a:solidFill>
                <a:srgbClr val="000000">
                  <a:alpha val="100000"/>
                </a:srgbClr>
              </a:solidFill>
              <a:prstDash val="solid"/>
              <a:miter/>
            </a:ln>
          </p:spPr>
          <p:txBody>
            <a:bodyPr/>
            <a:lstStyle/>
            <a:p>
              <a:endParaRPr/>
            </a:p>
          </p:txBody>
        </p:sp>
        <p:sp>
          <p:nvSpPr>
            <p:cNvPr id="57" name="rc57"/>
            <p:cNvSpPr/>
            <p:nvPr/>
          </p:nvSpPr>
          <p:spPr>
            <a:xfrm>
              <a:off x="6733093" y="2861115"/>
              <a:ext cx="201456" cy="201456"/>
            </a:xfrm>
            <a:prstGeom prst="rect">
              <a:avLst/>
            </a:prstGeom>
            <a:solidFill>
              <a:srgbClr val="782AB6">
                <a:alpha val="100000"/>
              </a:srgbClr>
            </a:solidFill>
            <a:ln w="13550" cap="flat">
              <a:solidFill>
                <a:srgbClr val="000000">
                  <a:alpha val="100000"/>
                </a:srgbClr>
              </a:solidFill>
              <a:prstDash val="solid"/>
              <a:miter/>
            </a:ln>
          </p:spPr>
          <p:txBody>
            <a:bodyPr/>
            <a:lstStyle/>
            <a:p>
              <a:endParaRPr/>
            </a:p>
          </p:txBody>
        </p:sp>
        <p:sp>
          <p:nvSpPr>
            <p:cNvPr id="58" name="rc58"/>
            <p:cNvSpPr/>
            <p:nvPr/>
          </p:nvSpPr>
          <p:spPr>
            <a:xfrm>
              <a:off x="6733093" y="3080571"/>
              <a:ext cx="201456" cy="201456"/>
            </a:xfrm>
            <a:prstGeom prst="rect">
              <a:avLst/>
            </a:prstGeom>
            <a:solidFill>
              <a:srgbClr val="90AD1C">
                <a:alpha val="100000"/>
              </a:srgbClr>
            </a:solidFill>
            <a:ln w="13550" cap="flat">
              <a:solidFill>
                <a:srgbClr val="000000">
                  <a:alpha val="100000"/>
                </a:srgbClr>
              </a:solidFill>
              <a:prstDash val="solid"/>
              <a:miter/>
            </a:ln>
          </p:spPr>
          <p:txBody>
            <a:bodyPr/>
            <a:lstStyle/>
            <a:p>
              <a:endParaRPr/>
            </a:p>
          </p:txBody>
        </p:sp>
        <p:sp>
          <p:nvSpPr>
            <p:cNvPr id="59" name="rc59"/>
            <p:cNvSpPr/>
            <p:nvPr/>
          </p:nvSpPr>
          <p:spPr>
            <a:xfrm>
              <a:off x="6733093" y="3300027"/>
              <a:ext cx="201456" cy="201456"/>
            </a:xfrm>
            <a:prstGeom prst="rect">
              <a:avLst/>
            </a:prstGeom>
            <a:solidFill>
              <a:srgbClr val="B00068">
                <a:alpha val="100000"/>
              </a:srgbClr>
            </a:solidFill>
            <a:ln w="13550" cap="flat">
              <a:solidFill>
                <a:srgbClr val="000000">
                  <a:alpha val="100000"/>
                </a:srgbClr>
              </a:solidFill>
              <a:prstDash val="solid"/>
              <a:miter/>
            </a:ln>
          </p:spPr>
          <p:txBody>
            <a:bodyPr/>
            <a:lstStyle/>
            <a:p>
              <a:endParaRPr/>
            </a:p>
          </p:txBody>
        </p:sp>
        <p:sp>
          <p:nvSpPr>
            <p:cNvPr id="60" name="rc60"/>
            <p:cNvSpPr/>
            <p:nvPr/>
          </p:nvSpPr>
          <p:spPr>
            <a:xfrm>
              <a:off x="6733093" y="3519483"/>
              <a:ext cx="201456" cy="201456"/>
            </a:xfrm>
            <a:prstGeom prst="rect">
              <a:avLst/>
            </a:prstGeom>
            <a:solidFill>
              <a:srgbClr val="FEAF16">
                <a:alpha val="100000"/>
              </a:srgbClr>
            </a:solidFill>
            <a:ln w="13550" cap="flat">
              <a:solidFill>
                <a:srgbClr val="000000">
                  <a:alpha val="100000"/>
                </a:srgbClr>
              </a:solidFill>
              <a:prstDash val="solid"/>
              <a:miter/>
            </a:ln>
          </p:spPr>
          <p:txBody>
            <a:bodyPr/>
            <a:lstStyle/>
            <a:p>
              <a:endParaRPr/>
            </a:p>
          </p:txBody>
        </p:sp>
        <p:sp>
          <p:nvSpPr>
            <p:cNvPr id="61" name="rc61"/>
            <p:cNvSpPr/>
            <p:nvPr/>
          </p:nvSpPr>
          <p:spPr>
            <a:xfrm>
              <a:off x="6733093" y="3738939"/>
              <a:ext cx="201456" cy="201456"/>
            </a:xfrm>
            <a:prstGeom prst="rect">
              <a:avLst/>
            </a:prstGeom>
            <a:solidFill>
              <a:srgbClr val="3283FE">
                <a:alpha val="100000"/>
              </a:srgbClr>
            </a:solidFill>
            <a:ln w="13550" cap="flat">
              <a:solidFill>
                <a:srgbClr val="000000">
                  <a:alpha val="100000"/>
                </a:srgbClr>
              </a:solidFill>
              <a:prstDash val="solid"/>
              <a:miter/>
            </a:ln>
          </p:spPr>
          <p:txBody>
            <a:bodyPr/>
            <a:lstStyle/>
            <a:p>
              <a:endParaRPr/>
            </a:p>
          </p:txBody>
        </p:sp>
        <p:sp>
          <p:nvSpPr>
            <p:cNvPr id="62" name="rc62"/>
            <p:cNvSpPr/>
            <p:nvPr/>
          </p:nvSpPr>
          <p:spPr>
            <a:xfrm>
              <a:off x="6733093" y="3958395"/>
              <a:ext cx="201456" cy="201456"/>
            </a:xfrm>
            <a:prstGeom prst="rect">
              <a:avLst/>
            </a:prstGeom>
            <a:solidFill>
              <a:srgbClr val="00CC99">
                <a:alpha val="100000"/>
              </a:srgbClr>
            </a:solidFill>
            <a:ln w="13550" cap="flat">
              <a:solidFill>
                <a:srgbClr val="000000">
                  <a:alpha val="100000"/>
                </a:srgbClr>
              </a:solidFill>
              <a:prstDash val="solid"/>
              <a:miter/>
            </a:ln>
          </p:spPr>
          <p:txBody>
            <a:bodyPr/>
            <a:lstStyle/>
            <a:p>
              <a:endParaRPr/>
            </a:p>
          </p:txBody>
        </p:sp>
        <p:sp>
          <p:nvSpPr>
            <p:cNvPr id="63" name="rc63"/>
            <p:cNvSpPr/>
            <p:nvPr/>
          </p:nvSpPr>
          <p:spPr>
            <a:xfrm>
              <a:off x="6733093" y="4177851"/>
              <a:ext cx="201456" cy="201456"/>
            </a:xfrm>
            <a:prstGeom prst="rect">
              <a:avLst/>
            </a:prstGeom>
            <a:solidFill>
              <a:srgbClr val="FE00FA">
                <a:alpha val="100000"/>
              </a:srgbClr>
            </a:solidFill>
            <a:ln w="13550" cap="flat">
              <a:solidFill>
                <a:srgbClr val="000000">
                  <a:alpha val="100000"/>
                </a:srgbClr>
              </a:solidFill>
              <a:prstDash val="solid"/>
              <a:miter/>
            </a:ln>
          </p:spPr>
          <p:txBody>
            <a:bodyPr/>
            <a:lstStyle/>
            <a:p>
              <a:endParaRPr/>
            </a:p>
          </p:txBody>
        </p:sp>
        <p:sp>
          <p:nvSpPr>
            <p:cNvPr id="64" name="rc64"/>
            <p:cNvSpPr/>
            <p:nvPr/>
          </p:nvSpPr>
          <p:spPr>
            <a:xfrm>
              <a:off x="6733093" y="4397307"/>
              <a:ext cx="201456" cy="201456"/>
            </a:xfrm>
            <a:prstGeom prst="rect">
              <a:avLst/>
            </a:prstGeom>
            <a:solidFill>
              <a:srgbClr val="3B00FB">
                <a:alpha val="100000"/>
              </a:srgbClr>
            </a:solidFill>
            <a:ln w="13550" cap="flat">
              <a:solidFill>
                <a:srgbClr val="000000">
                  <a:alpha val="100000"/>
                </a:srgbClr>
              </a:solidFill>
              <a:prstDash val="solid"/>
              <a:miter/>
            </a:ln>
          </p:spPr>
          <p:txBody>
            <a:bodyPr/>
            <a:lstStyle/>
            <a:p>
              <a:endParaRPr/>
            </a:p>
          </p:txBody>
        </p:sp>
        <p:sp>
          <p:nvSpPr>
            <p:cNvPr id="65" name="rc65"/>
            <p:cNvSpPr/>
            <p:nvPr/>
          </p:nvSpPr>
          <p:spPr>
            <a:xfrm>
              <a:off x="6733093" y="4616763"/>
              <a:ext cx="201456" cy="201456"/>
            </a:xfrm>
            <a:prstGeom prst="rect">
              <a:avLst/>
            </a:prstGeom>
            <a:solidFill>
              <a:srgbClr val="F26A21">
                <a:alpha val="100000"/>
              </a:srgbClr>
            </a:solidFill>
            <a:ln w="13550" cap="flat">
              <a:solidFill>
                <a:srgbClr val="000000">
                  <a:alpha val="100000"/>
                </a:srgbClr>
              </a:solidFill>
              <a:prstDash val="solid"/>
              <a:miter/>
            </a:ln>
          </p:spPr>
          <p:txBody>
            <a:bodyPr/>
            <a:lstStyle/>
            <a:p>
              <a:endParaRPr/>
            </a:p>
          </p:txBody>
        </p:sp>
        <p:sp>
          <p:nvSpPr>
            <p:cNvPr id="66" name="rc66"/>
            <p:cNvSpPr/>
            <p:nvPr/>
          </p:nvSpPr>
          <p:spPr>
            <a:xfrm>
              <a:off x="6733093" y="4836219"/>
              <a:ext cx="201456" cy="201456"/>
            </a:xfrm>
            <a:prstGeom prst="rect">
              <a:avLst/>
            </a:prstGeom>
            <a:solidFill>
              <a:srgbClr val="D3D3D3">
                <a:alpha val="100000"/>
              </a:srgbClr>
            </a:solidFill>
            <a:ln w="13550" cap="flat">
              <a:solidFill>
                <a:srgbClr val="000000">
                  <a:alpha val="100000"/>
                </a:srgbClr>
              </a:solidFill>
              <a:prstDash val="solid"/>
              <a:miter/>
            </a:ln>
          </p:spPr>
          <p:txBody>
            <a:bodyPr/>
            <a:lstStyle/>
            <a:p>
              <a:endParaRPr/>
            </a:p>
          </p:txBody>
        </p:sp>
        <p:sp>
          <p:nvSpPr>
            <p:cNvPr id="67" name="tx67"/>
            <p:cNvSpPr/>
            <p:nvPr/>
          </p:nvSpPr>
          <p:spPr>
            <a:xfrm>
              <a:off x="5073875" y="1799679"/>
              <a:ext cx="140398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 Nigeria: 2,134,000 (19%) </a:t>
              </a:r>
            </a:p>
          </p:txBody>
        </p:sp>
        <p:sp>
          <p:nvSpPr>
            <p:cNvPr id="68" name="tx68"/>
            <p:cNvSpPr/>
            <p:nvPr/>
          </p:nvSpPr>
          <p:spPr>
            <a:xfrm>
              <a:off x="5073875" y="2019135"/>
              <a:ext cx="129227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 India: 1,592,000 (14%) </a:t>
              </a:r>
            </a:p>
          </p:txBody>
        </p:sp>
        <p:sp>
          <p:nvSpPr>
            <p:cNvPr id="69" name="tx69"/>
            <p:cNvSpPr/>
            <p:nvPr/>
          </p:nvSpPr>
          <p:spPr>
            <a:xfrm>
              <a:off x="5073875" y="2238591"/>
              <a:ext cx="129844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 Ethiopia: 917,000 (8%) </a:t>
              </a:r>
            </a:p>
          </p:txBody>
        </p:sp>
        <p:sp>
          <p:nvSpPr>
            <p:cNvPr id="70" name="tx70"/>
            <p:cNvSpPr/>
            <p:nvPr/>
          </p:nvSpPr>
          <p:spPr>
            <a:xfrm>
              <a:off x="5073875" y="2458047"/>
              <a:ext cx="113669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4) DRC: 839,000 (8%) </a:t>
              </a:r>
            </a:p>
          </p:txBody>
        </p:sp>
        <p:sp>
          <p:nvSpPr>
            <p:cNvPr id="71" name="tx71"/>
            <p:cNvSpPr/>
            <p:nvPr/>
          </p:nvSpPr>
          <p:spPr>
            <a:xfrm>
              <a:off x="5073875" y="2677503"/>
              <a:ext cx="121773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5) Sudan: 701,000 (6%) </a:t>
              </a:r>
            </a:p>
          </p:txBody>
        </p:sp>
        <p:sp>
          <p:nvSpPr>
            <p:cNvPr id="72" name="tx72"/>
            <p:cNvSpPr/>
            <p:nvPr/>
          </p:nvSpPr>
          <p:spPr>
            <a:xfrm>
              <a:off x="5073875" y="2896959"/>
              <a:ext cx="124867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 Yemen: 580,000 (5%) </a:t>
              </a:r>
            </a:p>
          </p:txBody>
        </p:sp>
        <p:sp>
          <p:nvSpPr>
            <p:cNvPr id="73" name="tx73"/>
            <p:cNvSpPr/>
            <p:nvPr/>
          </p:nvSpPr>
          <p:spPr>
            <a:xfrm>
              <a:off x="5073875" y="3116415"/>
              <a:ext cx="148485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 Afghanistan: 467,000 (4%) </a:t>
              </a:r>
            </a:p>
          </p:txBody>
        </p:sp>
        <p:sp>
          <p:nvSpPr>
            <p:cNvPr id="74" name="tx74"/>
            <p:cNvSpPr/>
            <p:nvPr/>
          </p:nvSpPr>
          <p:spPr>
            <a:xfrm>
              <a:off x="5073875" y="3335871"/>
              <a:ext cx="132322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 Pakistan: 396,000 (4%) </a:t>
              </a:r>
            </a:p>
          </p:txBody>
        </p:sp>
        <p:sp>
          <p:nvSpPr>
            <p:cNvPr id="75" name="tx75"/>
            <p:cNvSpPr/>
            <p:nvPr/>
          </p:nvSpPr>
          <p:spPr>
            <a:xfrm>
              <a:off x="5073875" y="3555327"/>
              <a:ext cx="129833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 Somalia: 359,000 (3%) </a:t>
              </a:r>
            </a:p>
          </p:txBody>
        </p:sp>
        <p:sp>
          <p:nvSpPr>
            <p:cNvPr id="76" name="tx76"/>
            <p:cNvSpPr/>
            <p:nvPr/>
          </p:nvSpPr>
          <p:spPr>
            <a:xfrm>
              <a:off x="5073875" y="3774783"/>
              <a:ext cx="157173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 Madagascar: 251,000 (2%) </a:t>
              </a:r>
            </a:p>
          </p:txBody>
        </p:sp>
        <p:sp>
          <p:nvSpPr>
            <p:cNvPr id="77" name="tx77"/>
            <p:cNvSpPr/>
            <p:nvPr/>
          </p:nvSpPr>
          <p:spPr>
            <a:xfrm>
              <a:off x="5073875" y="3994239"/>
              <a:ext cx="116163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11) Mali: 199,000 (2%) </a:t>
              </a:r>
            </a:p>
          </p:txBody>
        </p:sp>
        <p:sp>
          <p:nvSpPr>
            <p:cNvPr id="78" name="tx78"/>
            <p:cNvSpPr/>
            <p:nvPr/>
          </p:nvSpPr>
          <p:spPr>
            <a:xfrm>
              <a:off x="5073875" y="4213695"/>
              <a:ext cx="126723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12) DPRK: 199,000 (2%) </a:t>
              </a:r>
            </a:p>
          </p:txBody>
        </p:sp>
        <p:sp>
          <p:nvSpPr>
            <p:cNvPr id="79" name="tx79"/>
            <p:cNvSpPr/>
            <p:nvPr/>
          </p:nvSpPr>
          <p:spPr>
            <a:xfrm>
              <a:off x="5073875" y="4433151"/>
              <a:ext cx="131710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13) Guinea: 176,000 (2%) </a:t>
              </a:r>
            </a:p>
          </p:txBody>
        </p:sp>
        <p:sp>
          <p:nvSpPr>
            <p:cNvPr id="80" name="tx80"/>
            <p:cNvSpPr/>
            <p:nvPr/>
          </p:nvSpPr>
          <p:spPr>
            <a:xfrm>
              <a:off x="5073875" y="4652607"/>
              <a:ext cx="142248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14) Myanmar: 176,000 (2%) </a:t>
              </a:r>
            </a:p>
          </p:txBody>
        </p:sp>
        <p:sp>
          <p:nvSpPr>
            <p:cNvPr id="81" name="tx81"/>
            <p:cNvSpPr/>
            <p:nvPr/>
          </p:nvSpPr>
          <p:spPr>
            <a:xfrm>
              <a:off x="5073875" y="4872063"/>
              <a:ext cx="147852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15) Cameroon: 175,000 (2%) </a:t>
              </a:r>
            </a:p>
          </p:txBody>
        </p:sp>
        <p:sp>
          <p:nvSpPr>
            <p:cNvPr id="82" name="tx82"/>
            <p:cNvSpPr/>
            <p:nvPr/>
          </p:nvSpPr>
          <p:spPr>
            <a:xfrm>
              <a:off x="5073875" y="5091519"/>
              <a:ext cx="158062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16) Cote d'Ivoire: 163,000 (1%) </a:t>
              </a:r>
            </a:p>
          </p:txBody>
        </p:sp>
        <p:sp>
          <p:nvSpPr>
            <p:cNvPr id="83" name="tx83"/>
            <p:cNvSpPr/>
            <p:nvPr/>
          </p:nvSpPr>
          <p:spPr>
            <a:xfrm>
              <a:off x="7013138" y="1799679"/>
              <a:ext cx="121135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17) Syria: 144,000 (1%) </a:t>
              </a:r>
            </a:p>
          </p:txBody>
        </p:sp>
        <p:sp>
          <p:nvSpPr>
            <p:cNvPr id="84" name="tx84"/>
            <p:cNvSpPr/>
            <p:nvPr/>
          </p:nvSpPr>
          <p:spPr>
            <a:xfrm>
              <a:off x="7013138" y="2019135"/>
              <a:ext cx="119890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18) PNG: 137,000 (1%) </a:t>
              </a:r>
            </a:p>
          </p:txBody>
        </p:sp>
        <p:sp>
          <p:nvSpPr>
            <p:cNvPr id="85" name="tx85"/>
            <p:cNvSpPr/>
            <p:nvPr/>
          </p:nvSpPr>
          <p:spPr>
            <a:xfrm>
              <a:off x="7013138" y="2238591"/>
              <a:ext cx="122390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19) Chad: 125,000 (1%) </a:t>
              </a:r>
            </a:p>
          </p:txBody>
        </p:sp>
        <p:sp>
          <p:nvSpPr>
            <p:cNvPr id="86" name="tx86"/>
            <p:cNvSpPr/>
            <p:nvPr/>
          </p:nvSpPr>
          <p:spPr>
            <a:xfrm>
              <a:off x="7013138" y="2458047"/>
              <a:ext cx="159656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 Mozambique: 121,000 (1%) </a:t>
              </a:r>
            </a:p>
          </p:txBody>
        </p:sp>
        <p:sp>
          <p:nvSpPr>
            <p:cNvPr id="87" name="tx87"/>
            <p:cNvSpPr/>
            <p:nvPr/>
          </p:nvSpPr>
          <p:spPr>
            <a:xfrm>
              <a:off x="7013138" y="2677503"/>
              <a:ext cx="132938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21) Zambia: 113,000 (1%) </a:t>
              </a:r>
            </a:p>
          </p:txBody>
        </p:sp>
        <p:sp>
          <p:nvSpPr>
            <p:cNvPr id="88" name="tx88"/>
            <p:cNvSpPr/>
            <p:nvPr/>
          </p:nvSpPr>
          <p:spPr>
            <a:xfrm>
              <a:off x="7013138" y="2896959"/>
              <a:ext cx="119268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22) CAR: 104,000 (1%) </a:t>
              </a:r>
            </a:p>
          </p:txBody>
        </p:sp>
        <p:sp>
          <p:nvSpPr>
            <p:cNvPr id="89" name="tx89"/>
            <p:cNvSpPr/>
            <p:nvPr/>
          </p:nvSpPr>
          <p:spPr>
            <a:xfrm>
              <a:off x="7013138" y="3116415"/>
              <a:ext cx="118041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23) Benin: 96,000 (1%) </a:t>
              </a:r>
            </a:p>
          </p:txBody>
        </p:sp>
        <p:sp>
          <p:nvSpPr>
            <p:cNvPr id="90" name="tx90"/>
            <p:cNvSpPr/>
            <p:nvPr/>
          </p:nvSpPr>
          <p:spPr>
            <a:xfrm>
              <a:off x="7013138" y="3335871"/>
              <a:ext cx="128605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24) Uganda: 83,000 (1%) </a:t>
              </a:r>
            </a:p>
          </p:txBody>
        </p:sp>
        <p:sp>
          <p:nvSpPr>
            <p:cNvPr id="91" name="tx91"/>
            <p:cNvSpPr/>
            <p:nvPr/>
          </p:nvSpPr>
          <p:spPr>
            <a:xfrm>
              <a:off x="7013138" y="3555327"/>
              <a:ext cx="154084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25) South Sudan: 75,000 (1%) </a:t>
              </a:r>
            </a:p>
          </p:txBody>
        </p:sp>
        <p:sp>
          <p:nvSpPr>
            <p:cNvPr id="92" name="tx92"/>
            <p:cNvSpPr/>
            <p:nvPr/>
          </p:nvSpPr>
          <p:spPr>
            <a:xfrm>
              <a:off x="7013138" y="3774783"/>
              <a:ext cx="116163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26) Niger: 62,000 (1%) </a:t>
              </a:r>
            </a:p>
          </p:txBody>
        </p:sp>
        <p:sp>
          <p:nvSpPr>
            <p:cNvPr id="93" name="tx93"/>
            <p:cNvSpPr/>
            <p:nvPr/>
          </p:nvSpPr>
          <p:spPr>
            <a:xfrm>
              <a:off x="7013138" y="3994239"/>
              <a:ext cx="111814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27) Haiti: 62,000 (1%) </a:t>
              </a:r>
            </a:p>
          </p:txBody>
        </p:sp>
        <p:sp>
          <p:nvSpPr>
            <p:cNvPr id="94" name="tx94"/>
            <p:cNvSpPr/>
            <p:nvPr/>
          </p:nvSpPr>
          <p:spPr>
            <a:xfrm>
              <a:off x="7013138" y="4213695"/>
              <a:ext cx="134504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28) Burundi: 49,000 (&lt;1%) </a:t>
              </a:r>
            </a:p>
          </p:txBody>
        </p:sp>
        <p:sp>
          <p:nvSpPr>
            <p:cNvPr id="95" name="tx95"/>
            <p:cNvSpPr/>
            <p:nvPr/>
          </p:nvSpPr>
          <p:spPr>
            <a:xfrm>
              <a:off x="7013138" y="4433151"/>
              <a:ext cx="136998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29) Senegal: 47,000 (&lt;1%) </a:t>
              </a:r>
            </a:p>
          </p:txBody>
        </p:sp>
        <p:sp>
          <p:nvSpPr>
            <p:cNvPr id="96" name="tx96"/>
            <p:cNvSpPr/>
            <p:nvPr/>
          </p:nvSpPr>
          <p:spPr>
            <a:xfrm>
              <a:off x="7013138" y="4652607"/>
              <a:ext cx="141959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30) Tanzania: 46,000 (&lt;1%) </a:t>
              </a:r>
            </a:p>
          </p:txBody>
        </p:sp>
        <p:sp>
          <p:nvSpPr>
            <p:cNvPr id="97" name="tx97"/>
            <p:cNvSpPr/>
            <p:nvPr/>
          </p:nvSpPr>
          <p:spPr>
            <a:xfrm>
              <a:off x="7013138" y="4872063"/>
              <a:ext cx="21308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31) Remaining 27 countries: 398,000 (4%) </a:t>
              </a:r>
            </a:p>
          </p:txBody>
        </p:sp>
        <p:sp>
          <p:nvSpPr>
            <p:cNvPr id="98" name="tx98"/>
            <p:cNvSpPr/>
            <p:nvPr/>
          </p:nvSpPr>
          <p:spPr>
            <a:xfrm>
              <a:off x="274320" y="999127"/>
              <a:ext cx="5880169"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Rank, number and percentage of zero-dose children, by country, Gavi 57, 2023</a:t>
              </a:r>
            </a:p>
          </p:txBody>
        </p:sp>
        <p:sp>
          <p:nvSpPr>
            <p:cNvPr id="99" name="tx99"/>
            <p:cNvSpPr/>
            <p:nvPr/>
          </p:nvSpPr>
          <p:spPr>
            <a:xfrm>
              <a:off x="551243" y="5674894"/>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612580" y="5797013"/>
              <a:ext cx="4100249"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1097219" y="5917660"/>
              <a:ext cx="3615610" cy="10357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2156320" y="6044745"/>
              <a:ext cx="2556510" cy="9718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Total children unvaccinated for DTP1 = 10,987,000.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In 2023, 5 (16%) countries accounted for over half (55%) of all zero-dose children in Gavi 57.
Nigeria had the highest number of children who did not receive DTP1 (n = 2,134,000), which is approximately 19% of all zero-dose children in Gavi 57 (n = 10,987,000).</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1531056" y="4977882"/>
              <a:ext cx="313002" cy="8289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5" name="rc5"/>
            <p:cNvSpPr/>
            <p:nvPr/>
          </p:nvSpPr>
          <p:spPr>
            <a:xfrm>
              <a:off x="1844058" y="4977882"/>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6" name="rc6"/>
            <p:cNvSpPr/>
            <p:nvPr/>
          </p:nvSpPr>
          <p:spPr>
            <a:xfrm>
              <a:off x="2157060" y="4977882"/>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7" name="rc7"/>
            <p:cNvSpPr/>
            <p:nvPr/>
          </p:nvSpPr>
          <p:spPr>
            <a:xfrm>
              <a:off x="2470062" y="4977882"/>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8" name="rc8"/>
            <p:cNvSpPr/>
            <p:nvPr/>
          </p:nvSpPr>
          <p:spPr>
            <a:xfrm>
              <a:off x="2783065" y="4977882"/>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9" name="rc9"/>
            <p:cNvSpPr/>
            <p:nvPr/>
          </p:nvSpPr>
          <p:spPr>
            <a:xfrm>
              <a:off x="3096067" y="4977882"/>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0" name="rc10"/>
            <p:cNvSpPr/>
            <p:nvPr/>
          </p:nvSpPr>
          <p:spPr>
            <a:xfrm>
              <a:off x="3409069" y="4977882"/>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1" name="rc11"/>
            <p:cNvSpPr/>
            <p:nvPr/>
          </p:nvSpPr>
          <p:spPr>
            <a:xfrm>
              <a:off x="3722072" y="4977882"/>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2" name="rc12"/>
            <p:cNvSpPr/>
            <p:nvPr/>
          </p:nvSpPr>
          <p:spPr>
            <a:xfrm>
              <a:off x="4035074" y="4977882"/>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3" name="rc13"/>
            <p:cNvSpPr/>
            <p:nvPr/>
          </p:nvSpPr>
          <p:spPr>
            <a:xfrm>
              <a:off x="4348076" y="4977882"/>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4" name="rc14"/>
            <p:cNvSpPr/>
            <p:nvPr/>
          </p:nvSpPr>
          <p:spPr>
            <a:xfrm>
              <a:off x="4661078" y="4977882"/>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5" name="rc15"/>
            <p:cNvSpPr/>
            <p:nvPr/>
          </p:nvSpPr>
          <p:spPr>
            <a:xfrm>
              <a:off x="4974081" y="4977882"/>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6" name="rc16"/>
            <p:cNvSpPr/>
            <p:nvPr/>
          </p:nvSpPr>
          <p:spPr>
            <a:xfrm>
              <a:off x="5287083" y="4977882"/>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7" name="rc17"/>
            <p:cNvSpPr/>
            <p:nvPr/>
          </p:nvSpPr>
          <p:spPr>
            <a:xfrm>
              <a:off x="5600085" y="4977882"/>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8" name="rc18"/>
            <p:cNvSpPr/>
            <p:nvPr/>
          </p:nvSpPr>
          <p:spPr>
            <a:xfrm>
              <a:off x="5913087" y="4977882"/>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9" name="rc19"/>
            <p:cNvSpPr/>
            <p:nvPr/>
          </p:nvSpPr>
          <p:spPr>
            <a:xfrm>
              <a:off x="6226090" y="4977882"/>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0" name="rc20"/>
            <p:cNvSpPr/>
            <p:nvPr/>
          </p:nvSpPr>
          <p:spPr>
            <a:xfrm>
              <a:off x="6539092" y="4977882"/>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1" name="rc21"/>
            <p:cNvSpPr/>
            <p:nvPr/>
          </p:nvSpPr>
          <p:spPr>
            <a:xfrm>
              <a:off x="6852094" y="4977882"/>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2" name="rc22"/>
            <p:cNvSpPr/>
            <p:nvPr/>
          </p:nvSpPr>
          <p:spPr>
            <a:xfrm>
              <a:off x="7165097" y="4977882"/>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3" name="rc23"/>
            <p:cNvSpPr/>
            <p:nvPr/>
          </p:nvSpPr>
          <p:spPr>
            <a:xfrm>
              <a:off x="7478099" y="4977882"/>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24" name="rc24"/>
            <p:cNvSpPr/>
            <p:nvPr/>
          </p:nvSpPr>
          <p:spPr>
            <a:xfrm>
              <a:off x="7791101" y="4977882"/>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25" name="rc25"/>
            <p:cNvSpPr/>
            <p:nvPr/>
          </p:nvSpPr>
          <p:spPr>
            <a:xfrm>
              <a:off x="8104103" y="4977882"/>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26" name="rc26"/>
            <p:cNvSpPr/>
            <p:nvPr/>
          </p:nvSpPr>
          <p:spPr>
            <a:xfrm>
              <a:off x="8417106" y="4977882"/>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27" name="rc27"/>
            <p:cNvSpPr/>
            <p:nvPr/>
          </p:nvSpPr>
          <p:spPr>
            <a:xfrm>
              <a:off x="8730108" y="4977882"/>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28" name="rc28"/>
            <p:cNvSpPr/>
            <p:nvPr/>
          </p:nvSpPr>
          <p:spPr>
            <a:xfrm>
              <a:off x="3096067" y="1993609"/>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29" name="rc29"/>
            <p:cNvSpPr/>
            <p:nvPr/>
          </p:nvSpPr>
          <p:spPr>
            <a:xfrm>
              <a:off x="3409069" y="1993609"/>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30" name="rc30"/>
            <p:cNvSpPr/>
            <p:nvPr/>
          </p:nvSpPr>
          <p:spPr>
            <a:xfrm>
              <a:off x="3722072" y="1993609"/>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31" name="rc31"/>
            <p:cNvSpPr/>
            <p:nvPr/>
          </p:nvSpPr>
          <p:spPr>
            <a:xfrm>
              <a:off x="4035074" y="1993609"/>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2" name="rc32"/>
            <p:cNvSpPr/>
            <p:nvPr/>
          </p:nvSpPr>
          <p:spPr>
            <a:xfrm>
              <a:off x="4348076" y="1993609"/>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33" name="rc33"/>
            <p:cNvSpPr/>
            <p:nvPr/>
          </p:nvSpPr>
          <p:spPr>
            <a:xfrm>
              <a:off x="4661078" y="1993609"/>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34" name="rc34"/>
            <p:cNvSpPr/>
            <p:nvPr/>
          </p:nvSpPr>
          <p:spPr>
            <a:xfrm>
              <a:off x="4974081" y="1993609"/>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35" name="rc35"/>
            <p:cNvSpPr/>
            <p:nvPr/>
          </p:nvSpPr>
          <p:spPr>
            <a:xfrm>
              <a:off x="5287083" y="1993609"/>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6" name="rc36"/>
            <p:cNvSpPr/>
            <p:nvPr/>
          </p:nvSpPr>
          <p:spPr>
            <a:xfrm>
              <a:off x="5600085" y="1993609"/>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7" name="rc37"/>
            <p:cNvSpPr/>
            <p:nvPr/>
          </p:nvSpPr>
          <p:spPr>
            <a:xfrm>
              <a:off x="5913087" y="1993609"/>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38" name="rc38"/>
            <p:cNvSpPr/>
            <p:nvPr/>
          </p:nvSpPr>
          <p:spPr>
            <a:xfrm>
              <a:off x="6226090" y="1993609"/>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39" name="rc39"/>
            <p:cNvSpPr/>
            <p:nvPr/>
          </p:nvSpPr>
          <p:spPr>
            <a:xfrm>
              <a:off x="6539092" y="1993609"/>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40" name="rc40"/>
            <p:cNvSpPr/>
            <p:nvPr/>
          </p:nvSpPr>
          <p:spPr>
            <a:xfrm>
              <a:off x="6852094" y="1993609"/>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41" name="rc41"/>
            <p:cNvSpPr/>
            <p:nvPr/>
          </p:nvSpPr>
          <p:spPr>
            <a:xfrm>
              <a:off x="7165097" y="1993609"/>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42" name="rc42"/>
            <p:cNvSpPr/>
            <p:nvPr/>
          </p:nvSpPr>
          <p:spPr>
            <a:xfrm>
              <a:off x="7478099" y="1993609"/>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43" name="rc43"/>
            <p:cNvSpPr/>
            <p:nvPr/>
          </p:nvSpPr>
          <p:spPr>
            <a:xfrm>
              <a:off x="7791101" y="1993609"/>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44" name="rc44"/>
            <p:cNvSpPr/>
            <p:nvPr/>
          </p:nvSpPr>
          <p:spPr>
            <a:xfrm>
              <a:off x="8104103" y="1993609"/>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45" name="rc45"/>
            <p:cNvSpPr/>
            <p:nvPr/>
          </p:nvSpPr>
          <p:spPr>
            <a:xfrm>
              <a:off x="1531056" y="1579127"/>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46" name="rc46"/>
            <p:cNvSpPr/>
            <p:nvPr/>
          </p:nvSpPr>
          <p:spPr>
            <a:xfrm>
              <a:off x="1844058" y="1579127"/>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47" name="rc47"/>
            <p:cNvSpPr/>
            <p:nvPr/>
          </p:nvSpPr>
          <p:spPr>
            <a:xfrm>
              <a:off x="2157060" y="1579127"/>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48" name="rc48"/>
            <p:cNvSpPr/>
            <p:nvPr/>
          </p:nvSpPr>
          <p:spPr>
            <a:xfrm>
              <a:off x="2470062" y="1579127"/>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49" name="rc49"/>
            <p:cNvSpPr/>
            <p:nvPr/>
          </p:nvSpPr>
          <p:spPr>
            <a:xfrm>
              <a:off x="2783065" y="1579127"/>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50" name="rc50"/>
            <p:cNvSpPr/>
            <p:nvPr/>
          </p:nvSpPr>
          <p:spPr>
            <a:xfrm>
              <a:off x="3096067" y="1579127"/>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51" name="rc51"/>
            <p:cNvSpPr/>
            <p:nvPr/>
          </p:nvSpPr>
          <p:spPr>
            <a:xfrm>
              <a:off x="3409069" y="1579127"/>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2" name="rc52"/>
            <p:cNvSpPr/>
            <p:nvPr/>
          </p:nvSpPr>
          <p:spPr>
            <a:xfrm>
              <a:off x="3722072" y="1579127"/>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3" name="rc53"/>
            <p:cNvSpPr/>
            <p:nvPr/>
          </p:nvSpPr>
          <p:spPr>
            <a:xfrm>
              <a:off x="4035074" y="157912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54" name="rc54"/>
            <p:cNvSpPr/>
            <p:nvPr/>
          </p:nvSpPr>
          <p:spPr>
            <a:xfrm>
              <a:off x="4348076" y="1579127"/>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5" name="rc55"/>
            <p:cNvSpPr/>
            <p:nvPr/>
          </p:nvSpPr>
          <p:spPr>
            <a:xfrm>
              <a:off x="4661078" y="1579127"/>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6" name="rc56"/>
            <p:cNvSpPr/>
            <p:nvPr/>
          </p:nvSpPr>
          <p:spPr>
            <a:xfrm>
              <a:off x="4974081" y="1579127"/>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7" name="rc57"/>
            <p:cNvSpPr/>
            <p:nvPr/>
          </p:nvSpPr>
          <p:spPr>
            <a:xfrm>
              <a:off x="5287083" y="157912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58" name="rc58"/>
            <p:cNvSpPr/>
            <p:nvPr/>
          </p:nvSpPr>
          <p:spPr>
            <a:xfrm>
              <a:off x="5600085" y="157912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59" name="rc59"/>
            <p:cNvSpPr/>
            <p:nvPr/>
          </p:nvSpPr>
          <p:spPr>
            <a:xfrm>
              <a:off x="5913087" y="157912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60" name="rc60"/>
            <p:cNvSpPr/>
            <p:nvPr/>
          </p:nvSpPr>
          <p:spPr>
            <a:xfrm>
              <a:off x="6226090" y="157912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1" name="rc61"/>
            <p:cNvSpPr/>
            <p:nvPr/>
          </p:nvSpPr>
          <p:spPr>
            <a:xfrm>
              <a:off x="6539092" y="157912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2" name="rc62"/>
            <p:cNvSpPr/>
            <p:nvPr/>
          </p:nvSpPr>
          <p:spPr>
            <a:xfrm>
              <a:off x="6852094" y="1579127"/>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3" name="rc63"/>
            <p:cNvSpPr/>
            <p:nvPr/>
          </p:nvSpPr>
          <p:spPr>
            <a:xfrm>
              <a:off x="7165097" y="1579127"/>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4" name="rc64"/>
            <p:cNvSpPr/>
            <p:nvPr/>
          </p:nvSpPr>
          <p:spPr>
            <a:xfrm>
              <a:off x="7478099" y="157912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5" name="rc65"/>
            <p:cNvSpPr/>
            <p:nvPr/>
          </p:nvSpPr>
          <p:spPr>
            <a:xfrm>
              <a:off x="7791101" y="157912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66" name="rc66"/>
            <p:cNvSpPr/>
            <p:nvPr/>
          </p:nvSpPr>
          <p:spPr>
            <a:xfrm>
              <a:off x="8104103" y="1579127"/>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67" name="rc67"/>
            <p:cNvSpPr/>
            <p:nvPr/>
          </p:nvSpPr>
          <p:spPr>
            <a:xfrm>
              <a:off x="8417106" y="1579127"/>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68" name="rc68"/>
            <p:cNvSpPr/>
            <p:nvPr/>
          </p:nvSpPr>
          <p:spPr>
            <a:xfrm>
              <a:off x="8730108" y="1579127"/>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9" name="rc69"/>
            <p:cNvSpPr/>
            <p:nvPr/>
          </p:nvSpPr>
          <p:spPr>
            <a:xfrm>
              <a:off x="1531056" y="3651538"/>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0" name="rc70"/>
            <p:cNvSpPr/>
            <p:nvPr/>
          </p:nvSpPr>
          <p:spPr>
            <a:xfrm>
              <a:off x="1844058" y="3651538"/>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71" name="rc71"/>
            <p:cNvSpPr/>
            <p:nvPr/>
          </p:nvSpPr>
          <p:spPr>
            <a:xfrm>
              <a:off x="2157060" y="3651538"/>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72" name="rc72"/>
            <p:cNvSpPr/>
            <p:nvPr/>
          </p:nvSpPr>
          <p:spPr>
            <a:xfrm>
              <a:off x="2470062" y="3651538"/>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73" name="rc73"/>
            <p:cNvSpPr/>
            <p:nvPr/>
          </p:nvSpPr>
          <p:spPr>
            <a:xfrm>
              <a:off x="2783065" y="3651538"/>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74" name="rc74"/>
            <p:cNvSpPr/>
            <p:nvPr/>
          </p:nvSpPr>
          <p:spPr>
            <a:xfrm>
              <a:off x="3096067" y="3651538"/>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75" name="rc75"/>
            <p:cNvSpPr/>
            <p:nvPr/>
          </p:nvSpPr>
          <p:spPr>
            <a:xfrm>
              <a:off x="3409069" y="3651538"/>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6" name="rc76"/>
            <p:cNvSpPr/>
            <p:nvPr/>
          </p:nvSpPr>
          <p:spPr>
            <a:xfrm>
              <a:off x="3722072" y="3651538"/>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7" name="rc77"/>
            <p:cNvSpPr/>
            <p:nvPr/>
          </p:nvSpPr>
          <p:spPr>
            <a:xfrm>
              <a:off x="4035074" y="3651538"/>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78" name="rc78"/>
            <p:cNvSpPr/>
            <p:nvPr/>
          </p:nvSpPr>
          <p:spPr>
            <a:xfrm>
              <a:off x="4348076" y="3651538"/>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9" name="rc79"/>
            <p:cNvSpPr/>
            <p:nvPr/>
          </p:nvSpPr>
          <p:spPr>
            <a:xfrm>
              <a:off x="4661078" y="3651538"/>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80" name="rc80"/>
            <p:cNvSpPr/>
            <p:nvPr/>
          </p:nvSpPr>
          <p:spPr>
            <a:xfrm>
              <a:off x="4974081" y="3651538"/>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81" name="rc81"/>
            <p:cNvSpPr/>
            <p:nvPr/>
          </p:nvSpPr>
          <p:spPr>
            <a:xfrm>
              <a:off x="5287083" y="3651538"/>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82" name="rc82"/>
            <p:cNvSpPr/>
            <p:nvPr/>
          </p:nvSpPr>
          <p:spPr>
            <a:xfrm>
              <a:off x="5600085" y="3651538"/>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83" name="rc83"/>
            <p:cNvSpPr/>
            <p:nvPr/>
          </p:nvSpPr>
          <p:spPr>
            <a:xfrm>
              <a:off x="5913087" y="3651538"/>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84" name="rc84"/>
            <p:cNvSpPr/>
            <p:nvPr/>
          </p:nvSpPr>
          <p:spPr>
            <a:xfrm>
              <a:off x="6226090" y="3651538"/>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85" name="rc85"/>
            <p:cNvSpPr/>
            <p:nvPr/>
          </p:nvSpPr>
          <p:spPr>
            <a:xfrm>
              <a:off x="6539092" y="3651538"/>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86" name="rc86"/>
            <p:cNvSpPr/>
            <p:nvPr/>
          </p:nvSpPr>
          <p:spPr>
            <a:xfrm>
              <a:off x="6852094" y="3651538"/>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87" name="rc87"/>
            <p:cNvSpPr/>
            <p:nvPr/>
          </p:nvSpPr>
          <p:spPr>
            <a:xfrm>
              <a:off x="7165097" y="3651538"/>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88" name="rc88"/>
            <p:cNvSpPr/>
            <p:nvPr/>
          </p:nvSpPr>
          <p:spPr>
            <a:xfrm>
              <a:off x="7478099" y="3651538"/>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89" name="rc89"/>
            <p:cNvSpPr/>
            <p:nvPr/>
          </p:nvSpPr>
          <p:spPr>
            <a:xfrm>
              <a:off x="7791101" y="3651538"/>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90" name="rc90"/>
            <p:cNvSpPr/>
            <p:nvPr/>
          </p:nvSpPr>
          <p:spPr>
            <a:xfrm>
              <a:off x="8104103" y="3651538"/>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91" name="rc91"/>
            <p:cNvSpPr/>
            <p:nvPr/>
          </p:nvSpPr>
          <p:spPr>
            <a:xfrm>
              <a:off x="8417106" y="3651538"/>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92" name="rc92"/>
            <p:cNvSpPr/>
            <p:nvPr/>
          </p:nvSpPr>
          <p:spPr>
            <a:xfrm>
              <a:off x="8730108" y="3651538"/>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93" name="rc93"/>
            <p:cNvSpPr/>
            <p:nvPr/>
          </p:nvSpPr>
          <p:spPr>
            <a:xfrm>
              <a:off x="1531056" y="1993609"/>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4" name="rc94"/>
            <p:cNvSpPr/>
            <p:nvPr/>
          </p:nvSpPr>
          <p:spPr>
            <a:xfrm>
              <a:off x="1844058" y="1993609"/>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95" name="rc95"/>
            <p:cNvSpPr/>
            <p:nvPr/>
          </p:nvSpPr>
          <p:spPr>
            <a:xfrm>
              <a:off x="2157060" y="1993609"/>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96" name="rc96"/>
            <p:cNvSpPr/>
            <p:nvPr/>
          </p:nvSpPr>
          <p:spPr>
            <a:xfrm>
              <a:off x="2470062" y="1993609"/>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97" name="rc97"/>
            <p:cNvSpPr/>
            <p:nvPr/>
          </p:nvSpPr>
          <p:spPr>
            <a:xfrm>
              <a:off x="2783065" y="1993609"/>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98" name="rc98"/>
            <p:cNvSpPr/>
            <p:nvPr/>
          </p:nvSpPr>
          <p:spPr>
            <a:xfrm>
              <a:off x="8417106" y="1993609"/>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9" name="rc99"/>
            <p:cNvSpPr/>
            <p:nvPr/>
          </p:nvSpPr>
          <p:spPr>
            <a:xfrm>
              <a:off x="8730108" y="1993609"/>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00" name="rc100"/>
            <p:cNvSpPr/>
            <p:nvPr/>
          </p:nvSpPr>
          <p:spPr>
            <a:xfrm>
              <a:off x="1531056" y="1081748"/>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01" name="rc101"/>
            <p:cNvSpPr/>
            <p:nvPr/>
          </p:nvSpPr>
          <p:spPr>
            <a:xfrm>
              <a:off x="1844058" y="1081748"/>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2" name="rc102"/>
            <p:cNvSpPr/>
            <p:nvPr/>
          </p:nvSpPr>
          <p:spPr>
            <a:xfrm>
              <a:off x="2157060" y="1081748"/>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03" name="rc103"/>
            <p:cNvSpPr/>
            <p:nvPr/>
          </p:nvSpPr>
          <p:spPr>
            <a:xfrm>
              <a:off x="2470062" y="1081748"/>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04" name="rc104"/>
            <p:cNvSpPr/>
            <p:nvPr/>
          </p:nvSpPr>
          <p:spPr>
            <a:xfrm>
              <a:off x="2783065"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05" name="rc105"/>
            <p:cNvSpPr/>
            <p:nvPr/>
          </p:nvSpPr>
          <p:spPr>
            <a:xfrm>
              <a:off x="3096067" y="1081748"/>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6" name="rc106"/>
            <p:cNvSpPr/>
            <p:nvPr/>
          </p:nvSpPr>
          <p:spPr>
            <a:xfrm>
              <a:off x="3409069" y="1081748"/>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7" name="rc107"/>
            <p:cNvSpPr/>
            <p:nvPr/>
          </p:nvSpPr>
          <p:spPr>
            <a:xfrm>
              <a:off x="3722072" y="1081748"/>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08" name="rc108"/>
            <p:cNvSpPr/>
            <p:nvPr/>
          </p:nvSpPr>
          <p:spPr>
            <a:xfrm>
              <a:off x="4035074"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09" name="rc109"/>
            <p:cNvSpPr/>
            <p:nvPr/>
          </p:nvSpPr>
          <p:spPr>
            <a:xfrm>
              <a:off x="4348076"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10" name="rc110"/>
            <p:cNvSpPr/>
            <p:nvPr/>
          </p:nvSpPr>
          <p:spPr>
            <a:xfrm>
              <a:off x="4661078" y="1081748"/>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11" name="rc111"/>
            <p:cNvSpPr/>
            <p:nvPr/>
          </p:nvSpPr>
          <p:spPr>
            <a:xfrm>
              <a:off x="4974081"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12" name="rc112"/>
            <p:cNvSpPr/>
            <p:nvPr/>
          </p:nvSpPr>
          <p:spPr>
            <a:xfrm>
              <a:off x="5287083" y="1081748"/>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3" name="rc113"/>
            <p:cNvSpPr/>
            <p:nvPr/>
          </p:nvSpPr>
          <p:spPr>
            <a:xfrm>
              <a:off x="5600085" y="1081748"/>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14" name="rc114"/>
            <p:cNvSpPr/>
            <p:nvPr/>
          </p:nvSpPr>
          <p:spPr>
            <a:xfrm>
              <a:off x="5913087"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15" name="rc115"/>
            <p:cNvSpPr/>
            <p:nvPr/>
          </p:nvSpPr>
          <p:spPr>
            <a:xfrm>
              <a:off x="6226090"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16" name="rc116"/>
            <p:cNvSpPr/>
            <p:nvPr/>
          </p:nvSpPr>
          <p:spPr>
            <a:xfrm>
              <a:off x="6539092"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17" name="rc117"/>
            <p:cNvSpPr/>
            <p:nvPr/>
          </p:nvSpPr>
          <p:spPr>
            <a:xfrm>
              <a:off x="6852094"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18" name="rc118"/>
            <p:cNvSpPr/>
            <p:nvPr/>
          </p:nvSpPr>
          <p:spPr>
            <a:xfrm>
              <a:off x="7165097"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19" name="rc119"/>
            <p:cNvSpPr/>
            <p:nvPr/>
          </p:nvSpPr>
          <p:spPr>
            <a:xfrm>
              <a:off x="7478099"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0" name="rc120"/>
            <p:cNvSpPr/>
            <p:nvPr/>
          </p:nvSpPr>
          <p:spPr>
            <a:xfrm>
              <a:off x="7791101"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1" name="rc121"/>
            <p:cNvSpPr/>
            <p:nvPr/>
          </p:nvSpPr>
          <p:spPr>
            <a:xfrm>
              <a:off x="8104103"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2" name="rc122"/>
            <p:cNvSpPr/>
            <p:nvPr/>
          </p:nvSpPr>
          <p:spPr>
            <a:xfrm>
              <a:off x="8417106"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3" name="rc123"/>
            <p:cNvSpPr/>
            <p:nvPr/>
          </p:nvSpPr>
          <p:spPr>
            <a:xfrm>
              <a:off x="8730108"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4" name="rc124"/>
            <p:cNvSpPr/>
            <p:nvPr/>
          </p:nvSpPr>
          <p:spPr>
            <a:xfrm>
              <a:off x="1531056" y="5392364"/>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25" name="rc125"/>
            <p:cNvSpPr/>
            <p:nvPr/>
          </p:nvSpPr>
          <p:spPr>
            <a:xfrm>
              <a:off x="1844058" y="5392364"/>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26" name="rc126"/>
            <p:cNvSpPr/>
            <p:nvPr/>
          </p:nvSpPr>
          <p:spPr>
            <a:xfrm>
              <a:off x="2157060" y="5392364"/>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27" name="rc127"/>
            <p:cNvSpPr/>
            <p:nvPr/>
          </p:nvSpPr>
          <p:spPr>
            <a:xfrm>
              <a:off x="2470062" y="5392364"/>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28" name="rc128"/>
            <p:cNvSpPr/>
            <p:nvPr/>
          </p:nvSpPr>
          <p:spPr>
            <a:xfrm>
              <a:off x="2783065" y="5392364"/>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29" name="rc129"/>
            <p:cNvSpPr/>
            <p:nvPr/>
          </p:nvSpPr>
          <p:spPr>
            <a:xfrm>
              <a:off x="3096067" y="5392364"/>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30" name="rc130"/>
            <p:cNvSpPr/>
            <p:nvPr/>
          </p:nvSpPr>
          <p:spPr>
            <a:xfrm>
              <a:off x="3409069" y="5392364"/>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31" name="rc131"/>
            <p:cNvSpPr/>
            <p:nvPr/>
          </p:nvSpPr>
          <p:spPr>
            <a:xfrm>
              <a:off x="3722072" y="5392364"/>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32" name="rc132"/>
            <p:cNvSpPr/>
            <p:nvPr/>
          </p:nvSpPr>
          <p:spPr>
            <a:xfrm>
              <a:off x="4035074" y="5392364"/>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33" name="rc133"/>
            <p:cNvSpPr/>
            <p:nvPr/>
          </p:nvSpPr>
          <p:spPr>
            <a:xfrm>
              <a:off x="4348076" y="5392364"/>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34" name="rc134"/>
            <p:cNvSpPr/>
            <p:nvPr/>
          </p:nvSpPr>
          <p:spPr>
            <a:xfrm>
              <a:off x="4661078" y="5392364"/>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35" name="rc135"/>
            <p:cNvSpPr/>
            <p:nvPr/>
          </p:nvSpPr>
          <p:spPr>
            <a:xfrm>
              <a:off x="4974081" y="5392364"/>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36" name="rc136"/>
            <p:cNvSpPr/>
            <p:nvPr/>
          </p:nvSpPr>
          <p:spPr>
            <a:xfrm>
              <a:off x="5287083" y="5392364"/>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37" name="rc137"/>
            <p:cNvSpPr/>
            <p:nvPr/>
          </p:nvSpPr>
          <p:spPr>
            <a:xfrm>
              <a:off x="5600085" y="5392364"/>
              <a:ext cx="313002" cy="8289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138" name="rc138"/>
            <p:cNvSpPr/>
            <p:nvPr/>
          </p:nvSpPr>
          <p:spPr>
            <a:xfrm>
              <a:off x="5913087" y="5392364"/>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39" name="rc139"/>
            <p:cNvSpPr/>
            <p:nvPr/>
          </p:nvSpPr>
          <p:spPr>
            <a:xfrm>
              <a:off x="6226090" y="5392364"/>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40" name="rc140"/>
            <p:cNvSpPr/>
            <p:nvPr/>
          </p:nvSpPr>
          <p:spPr>
            <a:xfrm>
              <a:off x="6539092" y="5392364"/>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41" name="rc141"/>
            <p:cNvSpPr/>
            <p:nvPr/>
          </p:nvSpPr>
          <p:spPr>
            <a:xfrm>
              <a:off x="6852094" y="5392364"/>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42" name="rc142"/>
            <p:cNvSpPr/>
            <p:nvPr/>
          </p:nvSpPr>
          <p:spPr>
            <a:xfrm>
              <a:off x="7165097" y="5392364"/>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43" name="rc143"/>
            <p:cNvSpPr/>
            <p:nvPr/>
          </p:nvSpPr>
          <p:spPr>
            <a:xfrm>
              <a:off x="7478099" y="5392364"/>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44" name="rc144"/>
            <p:cNvSpPr/>
            <p:nvPr/>
          </p:nvSpPr>
          <p:spPr>
            <a:xfrm>
              <a:off x="7791101" y="5392364"/>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45" name="rc145"/>
            <p:cNvSpPr/>
            <p:nvPr/>
          </p:nvSpPr>
          <p:spPr>
            <a:xfrm>
              <a:off x="8104103" y="5392364"/>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46" name="rc146"/>
            <p:cNvSpPr/>
            <p:nvPr/>
          </p:nvSpPr>
          <p:spPr>
            <a:xfrm>
              <a:off x="8417106" y="5392364"/>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47" name="rc147"/>
            <p:cNvSpPr/>
            <p:nvPr/>
          </p:nvSpPr>
          <p:spPr>
            <a:xfrm>
              <a:off x="8730108" y="5392364"/>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48" name="rc148"/>
            <p:cNvSpPr/>
            <p:nvPr/>
          </p:nvSpPr>
          <p:spPr>
            <a:xfrm>
              <a:off x="1531056" y="4729192"/>
              <a:ext cx="313002" cy="8289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149" name="rc149"/>
            <p:cNvSpPr/>
            <p:nvPr/>
          </p:nvSpPr>
          <p:spPr>
            <a:xfrm>
              <a:off x="1844058" y="4729192"/>
              <a:ext cx="313002" cy="82896"/>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150" name="rc150"/>
            <p:cNvSpPr/>
            <p:nvPr/>
          </p:nvSpPr>
          <p:spPr>
            <a:xfrm>
              <a:off x="2157060" y="4729192"/>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51" name="rc151"/>
            <p:cNvSpPr/>
            <p:nvPr/>
          </p:nvSpPr>
          <p:spPr>
            <a:xfrm>
              <a:off x="2470062" y="4729192"/>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52" name="rc152"/>
            <p:cNvSpPr/>
            <p:nvPr/>
          </p:nvSpPr>
          <p:spPr>
            <a:xfrm>
              <a:off x="2783065" y="4729192"/>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53" name="rc153"/>
            <p:cNvSpPr/>
            <p:nvPr/>
          </p:nvSpPr>
          <p:spPr>
            <a:xfrm>
              <a:off x="1531056" y="4066021"/>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54" name="rc154"/>
            <p:cNvSpPr/>
            <p:nvPr/>
          </p:nvSpPr>
          <p:spPr>
            <a:xfrm>
              <a:off x="1844058" y="4066021"/>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55" name="rc155"/>
            <p:cNvSpPr/>
            <p:nvPr/>
          </p:nvSpPr>
          <p:spPr>
            <a:xfrm>
              <a:off x="1531056" y="3485745"/>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56" name="rc156"/>
            <p:cNvSpPr/>
            <p:nvPr/>
          </p:nvSpPr>
          <p:spPr>
            <a:xfrm>
              <a:off x="1844058" y="3485745"/>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157" name="rc157"/>
            <p:cNvSpPr/>
            <p:nvPr/>
          </p:nvSpPr>
          <p:spPr>
            <a:xfrm>
              <a:off x="2157060" y="3485745"/>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58" name="rc158"/>
            <p:cNvSpPr/>
            <p:nvPr/>
          </p:nvSpPr>
          <p:spPr>
            <a:xfrm>
              <a:off x="2470062" y="3485745"/>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59" name="rc159"/>
            <p:cNvSpPr/>
            <p:nvPr/>
          </p:nvSpPr>
          <p:spPr>
            <a:xfrm>
              <a:off x="2783065" y="3485745"/>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60" name="rc160"/>
            <p:cNvSpPr/>
            <p:nvPr/>
          </p:nvSpPr>
          <p:spPr>
            <a:xfrm>
              <a:off x="3096067" y="3485745"/>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61" name="rc161"/>
            <p:cNvSpPr/>
            <p:nvPr/>
          </p:nvSpPr>
          <p:spPr>
            <a:xfrm>
              <a:off x="3409069" y="3485745"/>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62" name="rc162"/>
            <p:cNvSpPr/>
            <p:nvPr/>
          </p:nvSpPr>
          <p:spPr>
            <a:xfrm>
              <a:off x="3722072" y="3485745"/>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63" name="rc163"/>
            <p:cNvSpPr/>
            <p:nvPr/>
          </p:nvSpPr>
          <p:spPr>
            <a:xfrm>
              <a:off x="4035074" y="3485745"/>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64" name="rc164"/>
            <p:cNvSpPr/>
            <p:nvPr/>
          </p:nvSpPr>
          <p:spPr>
            <a:xfrm>
              <a:off x="4348076" y="3485745"/>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65" name="rc165"/>
            <p:cNvSpPr/>
            <p:nvPr/>
          </p:nvSpPr>
          <p:spPr>
            <a:xfrm>
              <a:off x="4661078" y="3485745"/>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66" name="rc166"/>
            <p:cNvSpPr/>
            <p:nvPr/>
          </p:nvSpPr>
          <p:spPr>
            <a:xfrm>
              <a:off x="4974081" y="3485745"/>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67" name="rc167"/>
            <p:cNvSpPr/>
            <p:nvPr/>
          </p:nvSpPr>
          <p:spPr>
            <a:xfrm>
              <a:off x="5287083" y="3485745"/>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68" name="rc168"/>
            <p:cNvSpPr/>
            <p:nvPr/>
          </p:nvSpPr>
          <p:spPr>
            <a:xfrm>
              <a:off x="5600085" y="3485745"/>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69" name="rc169"/>
            <p:cNvSpPr/>
            <p:nvPr/>
          </p:nvSpPr>
          <p:spPr>
            <a:xfrm>
              <a:off x="5913087" y="3485745"/>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70" name="rc170"/>
            <p:cNvSpPr/>
            <p:nvPr/>
          </p:nvSpPr>
          <p:spPr>
            <a:xfrm>
              <a:off x="6226090" y="3485745"/>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71" name="rc171"/>
            <p:cNvSpPr/>
            <p:nvPr/>
          </p:nvSpPr>
          <p:spPr>
            <a:xfrm>
              <a:off x="6539092" y="3485745"/>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72" name="rc172"/>
            <p:cNvSpPr/>
            <p:nvPr/>
          </p:nvSpPr>
          <p:spPr>
            <a:xfrm>
              <a:off x="6852094" y="3485745"/>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73" name="rc173"/>
            <p:cNvSpPr/>
            <p:nvPr/>
          </p:nvSpPr>
          <p:spPr>
            <a:xfrm>
              <a:off x="7165097" y="3485745"/>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74" name="rc174"/>
            <p:cNvSpPr/>
            <p:nvPr/>
          </p:nvSpPr>
          <p:spPr>
            <a:xfrm>
              <a:off x="7478099" y="3485745"/>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75" name="rc175"/>
            <p:cNvSpPr/>
            <p:nvPr/>
          </p:nvSpPr>
          <p:spPr>
            <a:xfrm>
              <a:off x="7791101" y="3485745"/>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76" name="rc176"/>
            <p:cNvSpPr/>
            <p:nvPr/>
          </p:nvSpPr>
          <p:spPr>
            <a:xfrm>
              <a:off x="8104103" y="3485745"/>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77" name="rc177"/>
            <p:cNvSpPr/>
            <p:nvPr/>
          </p:nvSpPr>
          <p:spPr>
            <a:xfrm>
              <a:off x="8417106" y="3485745"/>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78" name="rc178"/>
            <p:cNvSpPr/>
            <p:nvPr/>
          </p:nvSpPr>
          <p:spPr>
            <a:xfrm>
              <a:off x="8730108" y="3485745"/>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79" name="rc179"/>
            <p:cNvSpPr/>
            <p:nvPr/>
          </p:nvSpPr>
          <p:spPr>
            <a:xfrm>
              <a:off x="6226090" y="3734435"/>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180" name="rc180"/>
            <p:cNvSpPr/>
            <p:nvPr/>
          </p:nvSpPr>
          <p:spPr>
            <a:xfrm>
              <a:off x="6539092" y="3734435"/>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81" name="rc181"/>
            <p:cNvSpPr/>
            <p:nvPr/>
          </p:nvSpPr>
          <p:spPr>
            <a:xfrm>
              <a:off x="6852094" y="3734435"/>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82" name="rc182"/>
            <p:cNvSpPr/>
            <p:nvPr/>
          </p:nvSpPr>
          <p:spPr>
            <a:xfrm>
              <a:off x="7165097" y="3734435"/>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83" name="rc183"/>
            <p:cNvSpPr/>
            <p:nvPr/>
          </p:nvSpPr>
          <p:spPr>
            <a:xfrm>
              <a:off x="7478099" y="3734435"/>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184" name="rc184"/>
            <p:cNvSpPr/>
            <p:nvPr/>
          </p:nvSpPr>
          <p:spPr>
            <a:xfrm>
              <a:off x="7791101" y="3734435"/>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85" name="rc185"/>
            <p:cNvSpPr/>
            <p:nvPr/>
          </p:nvSpPr>
          <p:spPr>
            <a:xfrm>
              <a:off x="8104103" y="3734435"/>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86" name="rc186"/>
            <p:cNvSpPr/>
            <p:nvPr/>
          </p:nvSpPr>
          <p:spPr>
            <a:xfrm>
              <a:off x="8417106" y="3734435"/>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87" name="rc187"/>
            <p:cNvSpPr/>
            <p:nvPr/>
          </p:nvSpPr>
          <p:spPr>
            <a:xfrm>
              <a:off x="8730108" y="3734435"/>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88" name="rc188"/>
            <p:cNvSpPr/>
            <p:nvPr/>
          </p:nvSpPr>
          <p:spPr>
            <a:xfrm>
              <a:off x="1531056" y="4231814"/>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89" name="rc189"/>
            <p:cNvSpPr/>
            <p:nvPr/>
          </p:nvSpPr>
          <p:spPr>
            <a:xfrm>
              <a:off x="1844058" y="4231814"/>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90" name="rc190"/>
            <p:cNvSpPr/>
            <p:nvPr/>
          </p:nvSpPr>
          <p:spPr>
            <a:xfrm>
              <a:off x="2157060" y="4231814"/>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91" name="rc191"/>
            <p:cNvSpPr/>
            <p:nvPr/>
          </p:nvSpPr>
          <p:spPr>
            <a:xfrm>
              <a:off x="2470062" y="4231814"/>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92" name="rc192"/>
            <p:cNvSpPr/>
            <p:nvPr/>
          </p:nvSpPr>
          <p:spPr>
            <a:xfrm>
              <a:off x="2783065" y="4231814"/>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93" name="rc193"/>
            <p:cNvSpPr/>
            <p:nvPr/>
          </p:nvSpPr>
          <p:spPr>
            <a:xfrm>
              <a:off x="3096067" y="4231814"/>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94" name="rc194"/>
            <p:cNvSpPr/>
            <p:nvPr/>
          </p:nvSpPr>
          <p:spPr>
            <a:xfrm>
              <a:off x="3409069" y="4231814"/>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95" name="rc195"/>
            <p:cNvSpPr/>
            <p:nvPr/>
          </p:nvSpPr>
          <p:spPr>
            <a:xfrm>
              <a:off x="3722072" y="4231814"/>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96" name="rc196"/>
            <p:cNvSpPr/>
            <p:nvPr/>
          </p:nvSpPr>
          <p:spPr>
            <a:xfrm>
              <a:off x="4035074" y="423181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97" name="rc197"/>
            <p:cNvSpPr/>
            <p:nvPr/>
          </p:nvSpPr>
          <p:spPr>
            <a:xfrm>
              <a:off x="4348076" y="4231814"/>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98" name="rc198"/>
            <p:cNvSpPr/>
            <p:nvPr/>
          </p:nvSpPr>
          <p:spPr>
            <a:xfrm>
              <a:off x="4661078" y="4231814"/>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99" name="rc199"/>
            <p:cNvSpPr/>
            <p:nvPr/>
          </p:nvSpPr>
          <p:spPr>
            <a:xfrm>
              <a:off x="4974081" y="4231814"/>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200" name="rc200"/>
            <p:cNvSpPr/>
            <p:nvPr/>
          </p:nvSpPr>
          <p:spPr>
            <a:xfrm>
              <a:off x="5287083" y="4231814"/>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201" name="rc201"/>
            <p:cNvSpPr/>
            <p:nvPr/>
          </p:nvSpPr>
          <p:spPr>
            <a:xfrm>
              <a:off x="5600085" y="4231814"/>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02" name="rc202"/>
            <p:cNvSpPr/>
            <p:nvPr/>
          </p:nvSpPr>
          <p:spPr>
            <a:xfrm>
              <a:off x="5913087" y="4231814"/>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03" name="rc203"/>
            <p:cNvSpPr/>
            <p:nvPr/>
          </p:nvSpPr>
          <p:spPr>
            <a:xfrm>
              <a:off x="6226090" y="4231814"/>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04" name="rc204"/>
            <p:cNvSpPr/>
            <p:nvPr/>
          </p:nvSpPr>
          <p:spPr>
            <a:xfrm>
              <a:off x="6539092" y="4231814"/>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205" name="rc205"/>
            <p:cNvSpPr/>
            <p:nvPr/>
          </p:nvSpPr>
          <p:spPr>
            <a:xfrm>
              <a:off x="6852094" y="4231814"/>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06" name="rc206"/>
            <p:cNvSpPr/>
            <p:nvPr/>
          </p:nvSpPr>
          <p:spPr>
            <a:xfrm>
              <a:off x="7165097" y="4231814"/>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207" name="rc207"/>
            <p:cNvSpPr/>
            <p:nvPr/>
          </p:nvSpPr>
          <p:spPr>
            <a:xfrm>
              <a:off x="7478099" y="4231814"/>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208" name="rc208"/>
            <p:cNvSpPr/>
            <p:nvPr/>
          </p:nvSpPr>
          <p:spPr>
            <a:xfrm>
              <a:off x="7791101" y="4231814"/>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209" name="rc209"/>
            <p:cNvSpPr/>
            <p:nvPr/>
          </p:nvSpPr>
          <p:spPr>
            <a:xfrm>
              <a:off x="8104103" y="4231814"/>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10" name="rc210"/>
            <p:cNvSpPr/>
            <p:nvPr/>
          </p:nvSpPr>
          <p:spPr>
            <a:xfrm>
              <a:off x="8417106" y="4231814"/>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11" name="rc211"/>
            <p:cNvSpPr/>
            <p:nvPr/>
          </p:nvSpPr>
          <p:spPr>
            <a:xfrm>
              <a:off x="8730108" y="4231814"/>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12" name="rc212"/>
            <p:cNvSpPr/>
            <p:nvPr/>
          </p:nvSpPr>
          <p:spPr>
            <a:xfrm>
              <a:off x="1531056" y="4894985"/>
              <a:ext cx="313002" cy="8289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213" name="rc213"/>
            <p:cNvSpPr/>
            <p:nvPr/>
          </p:nvSpPr>
          <p:spPr>
            <a:xfrm>
              <a:off x="1844058" y="4894985"/>
              <a:ext cx="313002" cy="8289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214" name="rc214"/>
            <p:cNvSpPr/>
            <p:nvPr/>
          </p:nvSpPr>
          <p:spPr>
            <a:xfrm>
              <a:off x="2157060" y="4894985"/>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215" name="rc215"/>
            <p:cNvSpPr/>
            <p:nvPr/>
          </p:nvSpPr>
          <p:spPr>
            <a:xfrm>
              <a:off x="2470062" y="4894985"/>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216" name="rc216"/>
            <p:cNvSpPr/>
            <p:nvPr/>
          </p:nvSpPr>
          <p:spPr>
            <a:xfrm>
              <a:off x="2783065" y="4894985"/>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217" name="rc217"/>
            <p:cNvSpPr/>
            <p:nvPr/>
          </p:nvSpPr>
          <p:spPr>
            <a:xfrm>
              <a:off x="3096067" y="4894985"/>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218" name="rc218"/>
            <p:cNvSpPr/>
            <p:nvPr/>
          </p:nvSpPr>
          <p:spPr>
            <a:xfrm>
              <a:off x="3409069" y="4894985"/>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219" name="rc219"/>
            <p:cNvSpPr/>
            <p:nvPr/>
          </p:nvSpPr>
          <p:spPr>
            <a:xfrm>
              <a:off x="3722072" y="4894985"/>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20" name="rc220"/>
            <p:cNvSpPr/>
            <p:nvPr/>
          </p:nvSpPr>
          <p:spPr>
            <a:xfrm>
              <a:off x="4035074" y="4894985"/>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21" name="rc221"/>
            <p:cNvSpPr/>
            <p:nvPr/>
          </p:nvSpPr>
          <p:spPr>
            <a:xfrm>
              <a:off x="4348076" y="4894985"/>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22" name="rc222"/>
            <p:cNvSpPr/>
            <p:nvPr/>
          </p:nvSpPr>
          <p:spPr>
            <a:xfrm>
              <a:off x="4661078" y="4894985"/>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223" name="rc223"/>
            <p:cNvSpPr/>
            <p:nvPr/>
          </p:nvSpPr>
          <p:spPr>
            <a:xfrm>
              <a:off x="4974081" y="4894985"/>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24" name="rc224"/>
            <p:cNvSpPr/>
            <p:nvPr/>
          </p:nvSpPr>
          <p:spPr>
            <a:xfrm>
              <a:off x="5287083" y="4894985"/>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25" name="rc225"/>
            <p:cNvSpPr/>
            <p:nvPr/>
          </p:nvSpPr>
          <p:spPr>
            <a:xfrm>
              <a:off x="5600085" y="4894985"/>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26" name="rc226"/>
            <p:cNvSpPr/>
            <p:nvPr/>
          </p:nvSpPr>
          <p:spPr>
            <a:xfrm>
              <a:off x="5913087" y="4894985"/>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27" name="rc227"/>
            <p:cNvSpPr/>
            <p:nvPr/>
          </p:nvSpPr>
          <p:spPr>
            <a:xfrm>
              <a:off x="6226090" y="4894985"/>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28" name="rc228"/>
            <p:cNvSpPr/>
            <p:nvPr/>
          </p:nvSpPr>
          <p:spPr>
            <a:xfrm>
              <a:off x="6539092" y="4894985"/>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29" name="rc229"/>
            <p:cNvSpPr/>
            <p:nvPr/>
          </p:nvSpPr>
          <p:spPr>
            <a:xfrm>
              <a:off x="6852094" y="4894985"/>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230" name="rc230"/>
            <p:cNvSpPr/>
            <p:nvPr/>
          </p:nvSpPr>
          <p:spPr>
            <a:xfrm>
              <a:off x="7165097" y="4894985"/>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231" name="rc231"/>
            <p:cNvSpPr/>
            <p:nvPr/>
          </p:nvSpPr>
          <p:spPr>
            <a:xfrm>
              <a:off x="7478099" y="4894985"/>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232" name="rc232"/>
            <p:cNvSpPr/>
            <p:nvPr/>
          </p:nvSpPr>
          <p:spPr>
            <a:xfrm>
              <a:off x="7791101" y="4894985"/>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233" name="rc233"/>
            <p:cNvSpPr/>
            <p:nvPr/>
          </p:nvSpPr>
          <p:spPr>
            <a:xfrm>
              <a:off x="8104103" y="4894985"/>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34" name="rc234"/>
            <p:cNvSpPr/>
            <p:nvPr/>
          </p:nvSpPr>
          <p:spPr>
            <a:xfrm>
              <a:off x="8417106" y="4894985"/>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35" name="rc235"/>
            <p:cNvSpPr/>
            <p:nvPr/>
          </p:nvSpPr>
          <p:spPr>
            <a:xfrm>
              <a:off x="8730108" y="4894985"/>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36" name="rc236"/>
            <p:cNvSpPr/>
            <p:nvPr/>
          </p:nvSpPr>
          <p:spPr>
            <a:xfrm>
              <a:off x="3096067" y="4729192"/>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37" name="rc237"/>
            <p:cNvSpPr/>
            <p:nvPr/>
          </p:nvSpPr>
          <p:spPr>
            <a:xfrm>
              <a:off x="3409069" y="4729192"/>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38" name="rc238"/>
            <p:cNvSpPr/>
            <p:nvPr/>
          </p:nvSpPr>
          <p:spPr>
            <a:xfrm>
              <a:off x="3722072" y="4729192"/>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39" name="rc239"/>
            <p:cNvSpPr/>
            <p:nvPr/>
          </p:nvSpPr>
          <p:spPr>
            <a:xfrm>
              <a:off x="4035074" y="4729192"/>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240" name="rc240"/>
            <p:cNvSpPr/>
            <p:nvPr/>
          </p:nvSpPr>
          <p:spPr>
            <a:xfrm>
              <a:off x="4348076" y="4729192"/>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241" name="rc241"/>
            <p:cNvSpPr/>
            <p:nvPr/>
          </p:nvSpPr>
          <p:spPr>
            <a:xfrm>
              <a:off x="4661078" y="4729192"/>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242" name="rc242"/>
            <p:cNvSpPr/>
            <p:nvPr/>
          </p:nvSpPr>
          <p:spPr>
            <a:xfrm>
              <a:off x="4974081" y="4729192"/>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243" name="rc243"/>
            <p:cNvSpPr/>
            <p:nvPr/>
          </p:nvSpPr>
          <p:spPr>
            <a:xfrm>
              <a:off x="5287083" y="4729192"/>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244" name="rc244"/>
            <p:cNvSpPr/>
            <p:nvPr/>
          </p:nvSpPr>
          <p:spPr>
            <a:xfrm>
              <a:off x="5600085" y="4729192"/>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245" name="rc245"/>
            <p:cNvSpPr/>
            <p:nvPr/>
          </p:nvSpPr>
          <p:spPr>
            <a:xfrm>
              <a:off x="5913087" y="4729192"/>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246" name="rc246"/>
            <p:cNvSpPr/>
            <p:nvPr/>
          </p:nvSpPr>
          <p:spPr>
            <a:xfrm>
              <a:off x="6226090" y="4729192"/>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247" name="rc247"/>
            <p:cNvSpPr/>
            <p:nvPr/>
          </p:nvSpPr>
          <p:spPr>
            <a:xfrm>
              <a:off x="6539092" y="4729192"/>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48" name="rc248"/>
            <p:cNvSpPr/>
            <p:nvPr/>
          </p:nvSpPr>
          <p:spPr>
            <a:xfrm>
              <a:off x="6852094" y="4729192"/>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49" name="rc249"/>
            <p:cNvSpPr/>
            <p:nvPr/>
          </p:nvSpPr>
          <p:spPr>
            <a:xfrm>
              <a:off x="7165097" y="4729192"/>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50" name="rc250"/>
            <p:cNvSpPr/>
            <p:nvPr/>
          </p:nvSpPr>
          <p:spPr>
            <a:xfrm>
              <a:off x="7478099" y="4729192"/>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251" name="rc251"/>
            <p:cNvSpPr/>
            <p:nvPr/>
          </p:nvSpPr>
          <p:spPr>
            <a:xfrm>
              <a:off x="7791101" y="4729192"/>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52" name="rc252"/>
            <p:cNvSpPr/>
            <p:nvPr/>
          </p:nvSpPr>
          <p:spPr>
            <a:xfrm>
              <a:off x="8104103" y="4729192"/>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53" name="rc253"/>
            <p:cNvSpPr/>
            <p:nvPr/>
          </p:nvSpPr>
          <p:spPr>
            <a:xfrm>
              <a:off x="8417106" y="4729192"/>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254" name="rc254"/>
            <p:cNvSpPr/>
            <p:nvPr/>
          </p:nvSpPr>
          <p:spPr>
            <a:xfrm>
              <a:off x="8730108" y="4729192"/>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255" name="rc255"/>
            <p:cNvSpPr/>
            <p:nvPr/>
          </p:nvSpPr>
          <p:spPr>
            <a:xfrm>
              <a:off x="1844058" y="3734435"/>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256" name="rc256"/>
            <p:cNvSpPr/>
            <p:nvPr/>
          </p:nvSpPr>
          <p:spPr>
            <a:xfrm>
              <a:off x="2157060" y="3734435"/>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257" name="rc257"/>
            <p:cNvSpPr/>
            <p:nvPr/>
          </p:nvSpPr>
          <p:spPr>
            <a:xfrm>
              <a:off x="2470062" y="3734435"/>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258" name="rc258"/>
            <p:cNvSpPr/>
            <p:nvPr/>
          </p:nvSpPr>
          <p:spPr>
            <a:xfrm>
              <a:off x="2783065" y="3734435"/>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259" name="rc259"/>
            <p:cNvSpPr/>
            <p:nvPr/>
          </p:nvSpPr>
          <p:spPr>
            <a:xfrm>
              <a:off x="3096067" y="3734435"/>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60" name="rc260"/>
            <p:cNvSpPr/>
            <p:nvPr/>
          </p:nvSpPr>
          <p:spPr>
            <a:xfrm>
              <a:off x="3409069" y="3734435"/>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61" name="rc261"/>
            <p:cNvSpPr/>
            <p:nvPr/>
          </p:nvSpPr>
          <p:spPr>
            <a:xfrm>
              <a:off x="3722072" y="3734435"/>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62" name="rc262"/>
            <p:cNvSpPr/>
            <p:nvPr/>
          </p:nvSpPr>
          <p:spPr>
            <a:xfrm>
              <a:off x="4035074" y="3734435"/>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263" name="rc263"/>
            <p:cNvSpPr/>
            <p:nvPr/>
          </p:nvSpPr>
          <p:spPr>
            <a:xfrm>
              <a:off x="4348076" y="3734435"/>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64" name="rc264"/>
            <p:cNvSpPr/>
            <p:nvPr/>
          </p:nvSpPr>
          <p:spPr>
            <a:xfrm>
              <a:off x="4661078" y="3734435"/>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65" name="rc265"/>
            <p:cNvSpPr/>
            <p:nvPr/>
          </p:nvSpPr>
          <p:spPr>
            <a:xfrm>
              <a:off x="4974081" y="3734435"/>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266" name="rc266"/>
            <p:cNvSpPr/>
            <p:nvPr/>
          </p:nvSpPr>
          <p:spPr>
            <a:xfrm>
              <a:off x="5287083" y="3734435"/>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267" name="rc267"/>
            <p:cNvSpPr/>
            <p:nvPr/>
          </p:nvSpPr>
          <p:spPr>
            <a:xfrm>
              <a:off x="5600085" y="3734435"/>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268" name="rc268"/>
            <p:cNvSpPr/>
            <p:nvPr/>
          </p:nvSpPr>
          <p:spPr>
            <a:xfrm>
              <a:off x="5913087" y="3734435"/>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269" name="rc269"/>
            <p:cNvSpPr/>
            <p:nvPr/>
          </p:nvSpPr>
          <p:spPr>
            <a:xfrm>
              <a:off x="1531056" y="3734435"/>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270" name="rc270"/>
            <p:cNvSpPr/>
            <p:nvPr/>
          </p:nvSpPr>
          <p:spPr>
            <a:xfrm>
              <a:off x="2157060" y="4066021"/>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271" name="rc271"/>
            <p:cNvSpPr/>
            <p:nvPr/>
          </p:nvSpPr>
          <p:spPr>
            <a:xfrm>
              <a:off x="2470062" y="4066021"/>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72" name="rc272"/>
            <p:cNvSpPr/>
            <p:nvPr/>
          </p:nvSpPr>
          <p:spPr>
            <a:xfrm>
              <a:off x="2783065" y="4066021"/>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73" name="rc273"/>
            <p:cNvSpPr/>
            <p:nvPr/>
          </p:nvSpPr>
          <p:spPr>
            <a:xfrm>
              <a:off x="3096067" y="4066021"/>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74" name="rc274"/>
            <p:cNvSpPr/>
            <p:nvPr/>
          </p:nvSpPr>
          <p:spPr>
            <a:xfrm>
              <a:off x="3409069" y="4066021"/>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75" name="rc275"/>
            <p:cNvSpPr/>
            <p:nvPr/>
          </p:nvSpPr>
          <p:spPr>
            <a:xfrm>
              <a:off x="3722072" y="4066021"/>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276" name="rc276"/>
            <p:cNvSpPr/>
            <p:nvPr/>
          </p:nvSpPr>
          <p:spPr>
            <a:xfrm>
              <a:off x="4035074" y="4066021"/>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277" name="rc277"/>
            <p:cNvSpPr/>
            <p:nvPr/>
          </p:nvSpPr>
          <p:spPr>
            <a:xfrm>
              <a:off x="4348076" y="4066021"/>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278" name="rc278"/>
            <p:cNvSpPr/>
            <p:nvPr/>
          </p:nvSpPr>
          <p:spPr>
            <a:xfrm>
              <a:off x="4661078" y="4066021"/>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279" name="rc279"/>
            <p:cNvSpPr/>
            <p:nvPr/>
          </p:nvSpPr>
          <p:spPr>
            <a:xfrm>
              <a:off x="4974081" y="4066021"/>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80" name="rc280"/>
            <p:cNvSpPr/>
            <p:nvPr/>
          </p:nvSpPr>
          <p:spPr>
            <a:xfrm>
              <a:off x="5287083" y="4066021"/>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281" name="rc281"/>
            <p:cNvSpPr/>
            <p:nvPr/>
          </p:nvSpPr>
          <p:spPr>
            <a:xfrm>
              <a:off x="5600085" y="4066021"/>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282" name="rc282"/>
            <p:cNvSpPr/>
            <p:nvPr/>
          </p:nvSpPr>
          <p:spPr>
            <a:xfrm>
              <a:off x="5913087" y="4066021"/>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283" name="rc283"/>
            <p:cNvSpPr/>
            <p:nvPr/>
          </p:nvSpPr>
          <p:spPr>
            <a:xfrm>
              <a:off x="6226090" y="4066021"/>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284" name="rc284"/>
            <p:cNvSpPr/>
            <p:nvPr/>
          </p:nvSpPr>
          <p:spPr>
            <a:xfrm>
              <a:off x="6539092" y="4066021"/>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285" name="rc285"/>
            <p:cNvSpPr/>
            <p:nvPr/>
          </p:nvSpPr>
          <p:spPr>
            <a:xfrm>
              <a:off x="6852094" y="4066021"/>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286" name="rc286"/>
            <p:cNvSpPr/>
            <p:nvPr/>
          </p:nvSpPr>
          <p:spPr>
            <a:xfrm>
              <a:off x="7165097" y="4066021"/>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287" name="rc287"/>
            <p:cNvSpPr/>
            <p:nvPr/>
          </p:nvSpPr>
          <p:spPr>
            <a:xfrm>
              <a:off x="7478099" y="4066021"/>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288" name="rc288"/>
            <p:cNvSpPr/>
            <p:nvPr/>
          </p:nvSpPr>
          <p:spPr>
            <a:xfrm>
              <a:off x="7791101" y="4066021"/>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89" name="rc289"/>
            <p:cNvSpPr/>
            <p:nvPr/>
          </p:nvSpPr>
          <p:spPr>
            <a:xfrm>
              <a:off x="8104103" y="4066021"/>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290" name="rc290"/>
            <p:cNvSpPr/>
            <p:nvPr/>
          </p:nvSpPr>
          <p:spPr>
            <a:xfrm>
              <a:off x="8417106" y="4066021"/>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291" name="rc291"/>
            <p:cNvSpPr/>
            <p:nvPr/>
          </p:nvSpPr>
          <p:spPr>
            <a:xfrm>
              <a:off x="8730108" y="4066021"/>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92" name="rc292"/>
            <p:cNvSpPr/>
            <p:nvPr/>
          </p:nvSpPr>
          <p:spPr>
            <a:xfrm>
              <a:off x="1531056" y="1330437"/>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293" name="rc293"/>
            <p:cNvSpPr/>
            <p:nvPr/>
          </p:nvSpPr>
          <p:spPr>
            <a:xfrm>
              <a:off x="1844058" y="1330437"/>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294" name="rc294"/>
            <p:cNvSpPr/>
            <p:nvPr/>
          </p:nvSpPr>
          <p:spPr>
            <a:xfrm>
              <a:off x="2157060" y="1330437"/>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95" name="rc295"/>
            <p:cNvSpPr/>
            <p:nvPr/>
          </p:nvSpPr>
          <p:spPr>
            <a:xfrm>
              <a:off x="2470062" y="133043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96" name="rc296"/>
            <p:cNvSpPr/>
            <p:nvPr/>
          </p:nvSpPr>
          <p:spPr>
            <a:xfrm>
              <a:off x="2783065" y="1330437"/>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297" name="rc297"/>
            <p:cNvSpPr/>
            <p:nvPr/>
          </p:nvSpPr>
          <p:spPr>
            <a:xfrm>
              <a:off x="3096067" y="1330437"/>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298" name="rc298"/>
            <p:cNvSpPr/>
            <p:nvPr/>
          </p:nvSpPr>
          <p:spPr>
            <a:xfrm>
              <a:off x="3409069" y="133043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299" name="rc299"/>
            <p:cNvSpPr/>
            <p:nvPr/>
          </p:nvSpPr>
          <p:spPr>
            <a:xfrm>
              <a:off x="3722072" y="133043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300" name="rc300"/>
            <p:cNvSpPr/>
            <p:nvPr/>
          </p:nvSpPr>
          <p:spPr>
            <a:xfrm>
              <a:off x="4035074" y="133043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01" name="rc301"/>
            <p:cNvSpPr/>
            <p:nvPr/>
          </p:nvSpPr>
          <p:spPr>
            <a:xfrm>
              <a:off x="4348076" y="133043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02" name="rc302"/>
            <p:cNvSpPr/>
            <p:nvPr/>
          </p:nvSpPr>
          <p:spPr>
            <a:xfrm>
              <a:off x="4661078" y="133043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03" name="rc303"/>
            <p:cNvSpPr/>
            <p:nvPr/>
          </p:nvSpPr>
          <p:spPr>
            <a:xfrm>
              <a:off x="4974081" y="133043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04" name="rc304"/>
            <p:cNvSpPr/>
            <p:nvPr/>
          </p:nvSpPr>
          <p:spPr>
            <a:xfrm>
              <a:off x="5287083" y="133043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05" name="rc305"/>
            <p:cNvSpPr/>
            <p:nvPr/>
          </p:nvSpPr>
          <p:spPr>
            <a:xfrm>
              <a:off x="5600085" y="133043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06" name="rc306"/>
            <p:cNvSpPr/>
            <p:nvPr/>
          </p:nvSpPr>
          <p:spPr>
            <a:xfrm>
              <a:off x="5913087" y="133043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07" name="rc307"/>
            <p:cNvSpPr/>
            <p:nvPr/>
          </p:nvSpPr>
          <p:spPr>
            <a:xfrm>
              <a:off x="6226090" y="133043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308" name="rc308"/>
            <p:cNvSpPr/>
            <p:nvPr/>
          </p:nvSpPr>
          <p:spPr>
            <a:xfrm>
              <a:off x="6539092" y="133043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09" name="rc309"/>
            <p:cNvSpPr/>
            <p:nvPr/>
          </p:nvSpPr>
          <p:spPr>
            <a:xfrm>
              <a:off x="6852094" y="133043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10" name="rc310"/>
            <p:cNvSpPr/>
            <p:nvPr/>
          </p:nvSpPr>
          <p:spPr>
            <a:xfrm>
              <a:off x="7165097" y="133043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11" name="rc311"/>
            <p:cNvSpPr/>
            <p:nvPr/>
          </p:nvSpPr>
          <p:spPr>
            <a:xfrm>
              <a:off x="7478099" y="133043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12" name="rc312"/>
            <p:cNvSpPr/>
            <p:nvPr/>
          </p:nvSpPr>
          <p:spPr>
            <a:xfrm>
              <a:off x="7791101" y="133043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13" name="rc313"/>
            <p:cNvSpPr/>
            <p:nvPr/>
          </p:nvSpPr>
          <p:spPr>
            <a:xfrm>
              <a:off x="8104103" y="133043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14" name="rc314"/>
            <p:cNvSpPr/>
            <p:nvPr/>
          </p:nvSpPr>
          <p:spPr>
            <a:xfrm>
              <a:off x="8417106" y="133043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15" name="rc315"/>
            <p:cNvSpPr/>
            <p:nvPr/>
          </p:nvSpPr>
          <p:spPr>
            <a:xfrm>
              <a:off x="8730108" y="133043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16" name="rc316"/>
            <p:cNvSpPr/>
            <p:nvPr/>
          </p:nvSpPr>
          <p:spPr>
            <a:xfrm>
              <a:off x="1531056" y="5060778"/>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17" name="rc317"/>
            <p:cNvSpPr/>
            <p:nvPr/>
          </p:nvSpPr>
          <p:spPr>
            <a:xfrm>
              <a:off x="1844058" y="5060778"/>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318" name="rc318"/>
            <p:cNvSpPr/>
            <p:nvPr/>
          </p:nvSpPr>
          <p:spPr>
            <a:xfrm>
              <a:off x="2157060" y="5060778"/>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319" name="rc319"/>
            <p:cNvSpPr/>
            <p:nvPr/>
          </p:nvSpPr>
          <p:spPr>
            <a:xfrm>
              <a:off x="2470062" y="5060778"/>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320" name="rc320"/>
            <p:cNvSpPr/>
            <p:nvPr/>
          </p:nvSpPr>
          <p:spPr>
            <a:xfrm>
              <a:off x="2783065" y="5060778"/>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321" name="rc321"/>
            <p:cNvSpPr/>
            <p:nvPr/>
          </p:nvSpPr>
          <p:spPr>
            <a:xfrm>
              <a:off x="3096067" y="5060778"/>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322" name="rc322"/>
            <p:cNvSpPr/>
            <p:nvPr/>
          </p:nvSpPr>
          <p:spPr>
            <a:xfrm>
              <a:off x="3409069" y="5060778"/>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323" name="rc323"/>
            <p:cNvSpPr/>
            <p:nvPr/>
          </p:nvSpPr>
          <p:spPr>
            <a:xfrm>
              <a:off x="3722072" y="5060778"/>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324" name="rc324"/>
            <p:cNvSpPr/>
            <p:nvPr/>
          </p:nvSpPr>
          <p:spPr>
            <a:xfrm>
              <a:off x="4035074" y="5060778"/>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325" name="rc325"/>
            <p:cNvSpPr/>
            <p:nvPr/>
          </p:nvSpPr>
          <p:spPr>
            <a:xfrm>
              <a:off x="4348076" y="5060778"/>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326" name="rc326"/>
            <p:cNvSpPr/>
            <p:nvPr/>
          </p:nvSpPr>
          <p:spPr>
            <a:xfrm>
              <a:off x="4661078" y="5060778"/>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327" name="rc327"/>
            <p:cNvSpPr/>
            <p:nvPr/>
          </p:nvSpPr>
          <p:spPr>
            <a:xfrm>
              <a:off x="4974081" y="5060778"/>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328" name="rc328"/>
            <p:cNvSpPr/>
            <p:nvPr/>
          </p:nvSpPr>
          <p:spPr>
            <a:xfrm>
              <a:off x="5287083" y="5060778"/>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329" name="rc329"/>
            <p:cNvSpPr/>
            <p:nvPr/>
          </p:nvSpPr>
          <p:spPr>
            <a:xfrm>
              <a:off x="5600085" y="5060778"/>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330" name="rc330"/>
            <p:cNvSpPr/>
            <p:nvPr/>
          </p:nvSpPr>
          <p:spPr>
            <a:xfrm>
              <a:off x="5913087" y="5060778"/>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331" name="rc331"/>
            <p:cNvSpPr/>
            <p:nvPr/>
          </p:nvSpPr>
          <p:spPr>
            <a:xfrm>
              <a:off x="6226090" y="5060778"/>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332" name="rc332"/>
            <p:cNvSpPr/>
            <p:nvPr/>
          </p:nvSpPr>
          <p:spPr>
            <a:xfrm>
              <a:off x="6539092" y="5060778"/>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333" name="rc333"/>
            <p:cNvSpPr/>
            <p:nvPr/>
          </p:nvSpPr>
          <p:spPr>
            <a:xfrm>
              <a:off x="6852094" y="5060778"/>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334" name="rc334"/>
            <p:cNvSpPr/>
            <p:nvPr/>
          </p:nvSpPr>
          <p:spPr>
            <a:xfrm>
              <a:off x="7165097" y="5060778"/>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335" name="rc335"/>
            <p:cNvSpPr/>
            <p:nvPr/>
          </p:nvSpPr>
          <p:spPr>
            <a:xfrm>
              <a:off x="7478099" y="5060778"/>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336" name="rc336"/>
            <p:cNvSpPr/>
            <p:nvPr/>
          </p:nvSpPr>
          <p:spPr>
            <a:xfrm>
              <a:off x="7791101" y="5060778"/>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337" name="rc337"/>
            <p:cNvSpPr/>
            <p:nvPr/>
          </p:nvSpPr>
          <p:spPr>
            <a:xfrm>
              <a:off x="8104103" y="5060778"/>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338" name="rc338"/>
            <p:cNvSpPr/>
            <p:nvPr/>
          </p:nvSpPr>
          <p:spPr>
            <a:xfrm>
              <a:off x="8417106" y="5060778"/>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339" name="rc339"/>
            <p:cNvSpPr/>
            <p:nvPr/>
          </p:nvSpPr>
          <p:spPr>
            <a:xfrm>
              <a:off x="8730108" y="5060778"/>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340" name="rc340"/>
            <p:cNvSpPr/>
            <p:nvPr/>
          </p:nvSpPr>
          <p:spPr>
            <a:xfrm>
              <a:off x="4974081" y="3568642"/>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41" name="rc341"/>
            <p:cNvSpPr/>
            <p:nvPr/>
          </p:nvSpPr>
          <p:spPr>
            <a:xfrm>
              <a:off x="5287083" y="3568642"/>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42" name="rc342"/>
            <p:cNvSpPr/>
            <p:nvPr/>
          </p:nvSpPr>
          <p:spPr>
            <a:xfrm>
              <a:off x="5600085" y="3568642"/>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343" name="rc343"/>
            <p:cNvSpPr/>
            <p:nvPr/>
          </p:nvSpPr>
          <p:spPr>
            <a:xfrm>
              <a:off x="5913087" y="3568642"/>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344" name="rc344"/>
            <p:cNvSpPr/>
            <p:nvPr/>
          </p:nvSpPr>
          <p:spPr>
            <a:xfrm>
              <a:off x="6226090" y="3568642"/>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345" name="rc345"/>
            <p:cNvSpPr/>
            <p:nvPr/>
          </p:nvSpPr>
          <p:spPr>
            <a:xfrm>
              <a:off x="6539092" y="3568642"/>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346" name="rc346"/>
            <p:cNvSpPr/>
            <p:nvPr/>
          </p:nvSpPr>
          <p:spPr>
            <a:xfrm>
              <a:off x="6852094" y="3568642"/>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347" name="rc347"/>
            <p:cNvSpPr/>
            <p:nvPr/>
          </p:nvSpPr>
          <p:spPr>
            <a:xfrm>
              <a:off x="7165097" y="3568642"/>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348" name="rc348"/>
            <p:cNvSpPr/>
            <p:nvPr/>
          </p:nvSpPr>
          <p:spPr>
            <a:xfrm>
              <a:off x="7478099" y="3568642"/>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49" name="rc349"/>
            <p:cNvSpPr/>
            <p:nvPr/>
          </p:nvSpPr>
          <p:spPr>
            <a:xfrm>
              <a:off x="7791101" y="3568642"/>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350" name="rc350"/>
            <p:cNvSpPr/>
            <p:nvPr/>
          </p:nvSpPr>
          <p:spPr>
            <a:xfrm>
              <a:off x="8104103" y="3568642"/>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351" name="rc351"/>
            <p:cNvSpPr/>
            <p:nvPr/>
          </p:nvSpPr>
          <p:spPr>
            <a:xfrm>
              <a:off x="8417106" y="3568642"/>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352" name="rc352"/>
            <p:cNvSpPr/>
            <p:nvPr/>
          </p:nvSpPr>
          <p:spPr>
            <a:xfrm>
              <a:off x="8730108" y="3568642"/>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353" name="rc353"/>
            <p:cNvSpPr/>
            <p:nvPr/>
          </p:nvSpPr>
          <p:spPr>
            <a:xfrm>
              <a:off x="1531056" y="2076506"/>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354" name="rc354"/>
            <p:cNvSpPr/>
            <p:nvPr/>
          </p:nvSpPr>
          <p:spPr>
            <a:xfrm>
              <a:off x="1844058" y="2076506"/>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355" name="rc355"/>
            <p:cNvSpPr/>
            <p:nvPr/>
          </p:nvSpPr>
          <p:spPr>
            <a:xfrm>
              <a:off x="2157060" y="2076506"/>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356" name="rc356"/>
            <p:cNvSpPr/>
            <p:nvPr/>
          </p:nvSpPr>
          <p:spPr>
            <a:xfrm>
              <a:off x="2470062" y="2076506"/>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357" name="rc357"/>
            <p:cNvSpPr/>
            <p:nvPr/>
          </p:nvSpPr>
          <p:spPr>
            <a:xfrm>
              <a:off x="2783065" y="2076506"/>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358" name="rc358"/>
            <p:cNvSpPr/>
            <p:nvPr/>
          </p:nvSpPr>
          <p:spPr>
            <a:xfrm>
              <a:off x="3096067" y="2076506"/>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359" name="rc359"/>
            <p:cNvSpPr/>
            <p:nvPr/>
          </p:nvSpPr>
          <p:spPr>
            <a:xfrm>
              <a:off x="3409069" y="2076506"/>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360" name="rc360"/>
            <p:cNvSpPr/>
            <p:nvPr/>
          </p:nvSpPr>
          <p:spPr>
            <a:xfrm>
              <a:off x="3722072" y="2076506"/>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361" name="rc361"/>
            <p:cNvSpPr/>
            <p:nvPr/>
          </p:nvSpPr>
          <p:spPr>
            <a:xfrm>
              <a:off x="4035074" y="2076506"/>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362" name="rc362"/>
            <p:cNvSpPr/>
            <p:nvPr/>
          </p:nvSpPr>
          <p:spPr>
            <a:xfrm>
              <a:off x="4348076" y="2076506"/>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363" name="rc363"/>
            <p:cNvSpPr/>
            <p:nvPr/>
          </p:nvSpPr>
          <p:spPr>
            <a:xfrm>
              <a:off x="4661078" y="2076506"/>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364" name="rc364"/>
            <p:cNvSpPr/>
            <p:nvPr/>
          </p:nvSpPr>
          <p:spPr>
            <a:xfrm>
              <a:off x="4974081" y="2076506"/>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65" name="rc365"/>
            <p:cNvSpPr/>
            <p:nvPr/>
          </p:nvSpPr>
          <p:spPr>
            <a:xfrm>
              <a:off x="5287083" y="2076506"/>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366" name="rc366"/>
            <p:cNvSpPr/>
            <p:nvPr/>
          </p:nvSpPr>
          <p:spPr>
            <a:xfrm>
              <a:off x="5600085" y="2076506"/>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67" name="rc367"/>
            <p:cNvSpPr/>
            <p:nvPr/>
          </p:nvSpPr>
          <p:spPr>
            <a:xfrm>
              <a:off x="5913087" y="2076506"/>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368" name="rc368"/>
            <p:cNvSpPr/>
            <p:nvPr/>
          </p:nvSpPr>
          <p:spPr>
            <a:xfrm>
              <a:off x="6226090" y="2076506"/>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69" name="rc369"/>
            <p:cNvSpPr/>
            <p:nvPr/>
          </p:nvSpPr>
          <p:spPr>
            <a:xfrm>
              <a:off x="6539092" y="2076506"/>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70" name="rc370"/>
            <p:cNvSpPr/>
            <p:nvPr/>
          </p:nvSpPr>
          <p:spPr>
            <a:xfrm>
              <a:off x="6852094" y="2076506"/>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371" name="rc371"/>
            <p:cNvSpPr/>
            <p:nvPr/>
          </p:nvSpPr>
          <p:spPr>
            <a:xfrm>
              <a:off x="7165097" y="2076506"/>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72" name="rc372"/>
            <p:cNvSpPr/>
            <p:nvPr/>
          </p:nvSpPr>
          <p:spPr>
            <a:xfrm>
              <a:off x="7478099" y="2076506"/>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73" name="rc373"/>
            <p:cNvSpPr/>
            <p:nvPr/>
          </p:nvSpPr>
          <p:spPr>
            <a:xfrm>
              <a:off x="7791101" y="2076506"/>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74" name="rc374"/>
            <p:cNvSpPr/>
            <p:nvPr/>
          </p:nvSpPr>
          <p:spPr>
            <a:xfrm>
              <a:off x="8104103" y="2076506"/>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375" name="rc375"/>
            <p:cNvSpPr/>
            <p:nvPr/>
          </p:nvSpPr>
          <p:spPr>
            <a:xfrm>
              <a:off x="8417106" y="2076506"/>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376" name="rc376"/>
            <p:cNvSpPr/>
            <p:nvPr/>
          </p:nvSpPr>
          <p:spPr>
            <a:xfrm>
              <a:off x="8730108" y="2076506"/>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377" name="rc377"/>
            <p:cNvSpPr/>
            <p:nvPr/>
          </p:nvSpPr>
          <p:spPr>
            <a:xfrm>
              <a:off x="1531056" y="5226571"/>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378" name="rc378"/>
            <p:cNvSpPr/>
            <p:nvPr/>
          </p:nvSpPr>
          <p:spPr>
            <a:xfrm>
              <a:off x="1844058" y="5226571"/>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379" name="rc379"/>
            <p:cNvSpPr/>
            <p:nvPr/>
          </p:nvSpPr>
          <p:spPr>
            <a:xfrm>
              <a:off x="2157060" y="5226571"/>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380" name="rc380"/>
            <p:cNvSpPr/>
            <p:nvPr/>
          </p:nvSpPr>
          <p:spPr>
            <a:xfrm>
              <a:off x="2470062" y="5226571"/>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381" name="rc381"/>
            <p:cNvSpPr/>
            <p:nvPr/>
          </p:nvSpPr>
          <p:spPr>
            <a:xfrm>
              <a:off x="2783065" y="5226571"/>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382" name="rc382"/>
            <p:cNvSpPr/>
            <p:nvPr/>
          </p:nvSpPr>
          <p:spPr>
            <a:xfrm>
              <a:off x="3096067" y="5226571"/>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383" name="rc383"/>
            <p:cNvSpPr/>
            <p:nvPr/>
          </p:nvSpPr>
          <p:spPr>
            <a:xfrm>
              <a:off x="3409069" y="5226571"/>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384" name="rc384"/>
            <p:cNvSpPr/>
            <p:nvPr/>
          </p:nvSpPr>
          <p:spPr>
            <a:xfrm>
              <a:off x="3722072" y="5226571"/>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385" name="rc385"/>
            <p:cNvSpPr/>
            <p:nvPr/>
          </p:nvSpPr>
          <p:spPr>
            <a:xfrm>
              <a:off x="4035074" y="5226571"/>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386" name="rc386"/>
            <p:cNvSpPr/>
            <p:nvPr/>
          </p:nvSpPr>
          <p:spPr>
            <a:xfrm>
              <a:off x="4348076" y="5226571"/>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387" name="rc387"/>
            <p:cNvSpPr/>
            <p:nvPr/>
          </p:nvSpPr>
          <p:spPr>
            <a:xfrm>
              <a:off x="4661078" y="5226571"/>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388" name="rc388"/>
            <p:cNvSpPr/>
            <p:nvPr/>
          </p:nvSpPr>
          <p:spPr>
            <a:xfrm>
              <a:off x="4974081" y="5226571"/>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389" name="rc389"/>
            <p:cNvSpPr/>
            <p:nvPr/>
          </p:nvSpPr>
          <p:spPr>
            <a:xfrm>
              <a:off x="5287083" y="5226571"/>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390" name="rc390"/>
            <p:cNvSpPr/>
            <p:nvPr/>
          </p:nvSpPr>
          <p:spPr>
            <a:xfrm>
              <a:off x="5600085" y="5226571"/>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391" name="rc391"/>
            <p:cNvSpPr/>
            <p:nvPr/>
          </p:nvSpPr>
          <p:spPr>
            <a:xfrm>
              <a:off x="5913087" y="5226571"/>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392" name="rc392"/>
            <p:cNvSpPr/>
            <p:nvPr/>
          </p:nvSpPr>
          <p:spPr>
            <a:xfrm>
              <a:off x="6226090" y="5226571"/>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393" name="rc393"/>
            <p:cNvSpPr/>
            <p:nvPr/>
          </p:nvSpPr>
          <p:spPr>
            <a:xfrm>
              <a:off x="6539092" y="5226571"/>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394" name="rc394"/>
            <p:cNvSpPr/>
            <p:nvPr/>
          </p:nvSpPr>
          <p:spPr>
            <a:xfrm>
              <a:off x="6852094" y="5226571"/>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395" name="rc395"/>
            <p:cNvSpPr/>
            <p:nvPr/>
          </p:nvSpPr>
          <p:spPr>
            <a:xfrm>
              <a:off x="7165097" y="5226571"/>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396" name="rc396"/>
            <p:cNvSpPr/>
            <p:nvPr/>
          </p:nvSpPr>
          <p:spPr>
            <a:xfrm>
              <a:off x="7478099" y="5226571"/>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397" name="rc397"/>
            <p:cNvSpPr/>
            <p:nvPr/>
          </p:nvSpPr>
          <p:spPr>
            <a:xfrm>
              <a:off x="7791101" y="5226571"/>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398" name="rc398"/>
            <p:cNvSpPr/>
            <p:nvPr/>
          </p:nvSpPr>
          <p:spPr>
            <a:xfrm>
              <a:off x="8104103" y="5226571"/>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399" name="rc399"/>
            <p:cNvSpPr/>
            <p:nvPr/>
          </p:nvSpPr>
          <p:spPr>
            <a:xfrm>
              <a:off x="8417106" y="5226571"/>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400" name="rc400"/>
            <p:cNvSpPr/>
            <p:nvPr/>
          </p:nvSpPr>
          <p:spPr>
            <a:xfrm>
              <a:off x="8730108" y="5226571"/>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401" name="rc401"/>
            <p:cNvSpPr/>
            <p:nvPr/>
          </p:nvSpPr>
          <p:spPr>
            <a:xfrm>
              <a:off x="1531056" y="1744920"/>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02" name="rc402"/>
            <p:cNvSpPr/>
            <p:nvPr/>
          </p:nvSpPr>
          <p:spPr>
            <a:xfrm>
              <a:off x="1844058" y="1744920"/>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03" name="rc403"/>
            <p:cNvSpPr/>
            <p:nvPr/>
          </p:nvSpPr>
          <p:spPr>
            <a:xfrm>
              <a:off x="2157060" y="1744920"/>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404" name="rc404"/>
            <p:cNvSpPr/>
            <p:nvPr/>
          </p:nvSpPr>
          <p:spPr>
            <a:xfrm>
              <a:off x="2470062" y="1744920"/>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05" name="rc405"/>
            <p:cNvSpPr/>
            <p:nvPr/>
          </p:nvSpPr>
          <p:spPr>
            <a:xfrm>
              <a:off x="2783065" y="1744920"/>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406" name="rc406"/>
            <p:cNvSpPr/>
            <p:nvPr/>
          </p:nvSpPr>
          <p:spPr>
            <a:xfrm>
              <a:off x="3096067" y="1744920"/>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407" name="rc407"/>
            <p:cNvSpPr/>
            <p:nvPr/>
          </p:nvSpPr>
          <p:spPr>
            <a:xfrm>
              <a:off x="3409069" y="1744920"/>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408" name="rc408"/>
            <p:cNvSpPr/>
            <p:nvPr/>
          </p:nvSpPr>
          <p:spPr>
            <a:xfrm>
              <a:off x="3722072" y="1744920"/>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409" name="rc409"/>
            <p:cNvSpPr/>
            <p:nvPr/>
          </p:nvSpPr>
          <p:spPr>
            <a:xfrm>
              <a:off x="4035074" y="1744920"/>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410" name="rc410"/>
            <p:cNvSpPr/>
            <p:nvPr/>
          </p:nvSpPr>
          <p:spPr>
            <a:xfrm>
              <a:off x="4348076" y="1744920"/>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411" name="rc411"/>
            <p:cNvSpPr/>
            <p:nvPr/>
          </p:nvSpPr>
          <p:spPr>
            <a:xfrm>
              <a:off x="4661078" y="1744920"/>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412" name="rc412"/>
            <p:cNvSpPr/>
            <p:nvPr/>
          </p:nvSpPr>
          <p:spPr>
            <a:xfrm>
              <a:off x="4974081" y="1744920"/>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413" name="rc413"/>
            <p:cNvSpPr/>
            <p:nvPr/>
          </p:nvSpPr>
          <p:spPr>
            <a:xfrm>
              <a:off x="5287083" y="1744920"/>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414" name="rc414"/>
            <p:cNvSpPr/>
            <p:nvPr/>
          </p:nvSpPr>
          <p:spPr>
            <a:xfrm>
              <a:off x="5600085" y="1744920"/>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415" name="rc415"/>
            <p:cNvSpPr/>
            <p:nvPr/>
          </p:nvSpPr>
          <p:spPr>
            <a:xfrm>
              <a:off x="5913087" y="1744920"/>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416" name="rc416"/>
            <p:cNvSpPr/>
            <p:nvPr/>
          </p:nvSpPr>
          <p:spPr>
            <a:xfrm>
              <a:off x="6226090" y="1744920"/>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417" name="rc417"/>
            <p:cNvSpPr/>
            <p:nvPr/>
          </p:nvSpPr>
          <p:spPr>
            <a:xfrm>
              <a:off x="6539092" y="1744920"/>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418" name="rc418"/>
            <p:cNvSpPr/>
            <p:nvPr/>
          </p:nvSpPr>
          <p:spPr>
            <a:xfrm>
              <a:off x="6852094" y="1744920"/>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419" name="rc419"/>
            <p:cNvSpPr/>
            <p:nvPr/>
          </p:nvSpPr>
          <p:spPr>
            <a:xfrm>
              <a:off x="7165097" y="1744920"/>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20" name="rc420"/>
            <p:cNvSpPr/>
            <p:nvPr/>
          </p:nvSpPr>
          <p:spPr>
            <a:xfrm>
              <a:off x="7478099" y="1744920"/>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421" name="rc421"/>
            <p:cNvSpPr/>
            <p:nvPr/>
          </p:nvSpPr>
          <p:spPr>
            <a:xfrm>
              <a:off x="7791101" y="1744920"/>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422" name="rc422"/>
            <p:cNvSpPr/>
            <p:nvPr/>
          </p:nvSpPr>
          <p:spPr>
            <a:xfrm>
              <a:off x="8104103" y="1744920"/>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423" name="rc423"/>
            <p:cNvSpPr/>
            <p:nvPr/>
          </p:nvSpPr>
          <p:spPr>
            <a:xfrm>
              <a:off x="8417106" y="1744920"/>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424" name="rc424"/>
            <p:cNvSpPr/>
            <p:nvPr/>
          </p:nvSpPr>
          <p:spPr>
            <a:xfrm>
              <a:off x="8730108" y="1744920"/>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425" name="rc425"/>
            <p:cNvSpPr/>
            <p:nvPr/>
          </p:nvSpPr>
          <p:spPr>
            <a:xfrm>
              <a:off x="1531056" y="3319952"/>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426" name="rc426"/>
            <p:cNvSpPr/>
            <p:nvPr/>
          </p:nvSpPr>
          <p:spPr>
            <a:xfrm>
              <a:off x="1844058" y="3319952"/>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427" name="rc427"/>
            <p:cNvSpPr/>
            <p:nvPr/>
          </p:nvSpPr>
          <p:spPr>
            <a:xfrm>
              <a:off x="2157060" y="3319952"/>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28" name="rc428"/>
            <p:cNvSpPr/>
            <p:nvPr/>
          </p:nvSpPr>
          <p:spPr>
            <a:xfrm>
              <a:off x="2470062" y="3319952"/>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29" name="rc429"/>
            <p:cNvSpPr/>
            <p:nvPr/>
          </p:nvSpPr>
          <p:spPr>
            <a:xfrm>
              <a:off x="2783065" y="3319952"/>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430" name="rc430"/>
            <p:cNvSpPr/>
            <p:nvPr/>
          </p:nvSpPr>
          <p:spPr>
            <a:xfrm>
              <a:off x="3096067" y="3319952"/>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431" name="rc431"/>
            <p:cNvSpPr/>
            <p:nvPr/>
          </p:nvSpPr>
          <p:spPr>
            <a:xfrm>
              <a:off x="3409069" y="3319952"/>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432" name="rc432"/>
            <p:cNvSpPr/>
            <p:nvPr/>
          </p:nvSpPr>
          <p:spPr>
            <a:xfrm>
              <a:off x="3722072" y="3319952"/>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33" name="rc433"/>
            <p:cNvSpPr/>
            <p:nvPr/>
          </p:nvSpPr>
          <p:spPr>
            <a:xfrm>
              <a:off x="4035074" y="3319952"/>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434" name="rc434"/>
            <p:cNvSpPr/>
            <p:nvPr/>
          </p:nvSpPr>
          <p:spPr>
            <a:xfrm>
              <a:off x="4348076" y="3319952"/>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35" name="rc435"/>
            <p:cNvSpPr/>
            <p:nvPr/>
          </p:nvSpPr>
          <p:spPr>
            <a:xfrm>
              <a:off x="4661078" y="3319952"/>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436" name="rc436"/>
            <p:cNvSpPr/>
            <p:nvPr/>
          </p:nvSpPr>
          <p:spPr>
            <a:xfrm>
              <a:off x="4974081" y="3319952"/>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437" name="rc437"/>
            <p:cNvSpPr/>
            <p:nvPr/>
          </p:nvSpPr>
          <p:spPr>
            <a:xfrm>
              <a:off x="5287083" y="3319952"/>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38" name="rc438"/>
            <p:cNvSpPr/>
            <p:nvPr/>
          </p:nvSpPr>
          <p:spPr>
            <a:xfrm>
              <a:off x="5600085" y="3319952"/>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439" name="rc439"/>
            <p:cNvSpPr/>
            <p:nvPr/>
          </p:nvSpPr>
          <p:spPr>
            <a:xfrm>
              <a:off x="5913087" y="3319952"/>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440" name="rc440"/>
            <p:cNvSpPr/>
            <p:nvPr/>
          </p:nvSpPr>
          <p:spPr>
            <a:xfrm>
              <a:off x="6226090" y="3319952"/>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441" name="rc441"/>
            <p:cNvSpPr/>
            <p:nvPr/>
          </p:nvSpPr>
          <p:spPr>
            <a:xfrm>
              <a:off x="6539092" y="3319952"/>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442" name="rc442"/>
            <p:cNvSpPr/>
            <p:nvPr/>
          </p:nvSpPr>
          <p:spPr>
            <a:xfrm>
              <a:off x="6852094" y="3319952"/>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443" name="rc443"/>
            <p:cNvSpPr/>
            <p:nvPr/>
          </p:nvSpPr>
          <p:spPr>
            <a:xfrm>
              <a:off x="7165097" y="3319952"/>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444" name="rc444"/>
            <p:cNvSpPr/>
            <p:nvPr/>
          </p:nvSpPr>
          <p:spPr>
            <a:xfrm>
              <a:off x="7478099" y="3319952"/>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445" name="rc445"/>
            <p:cNvSpPr/>
            <p:nvPr/>
          </p:nvSpPr>
          <p:spPr>
            <a:xfrm>
              <a:off x="7791101" y="3319952"/>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446" name="rc446"/>
            <p:cNvSpPr/>
            <p:nvPr/>
          </p:nvSpPr>
          <p:spPr>
            <a:xfrm>
              <a:off x="8104103" y="3319952"/>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447" name="rc447"/>
            <p:cNvSpPr/>
            <p:nvPr/>
          </p:nvSpPr>
          <p:spPr>
            <a:xfrm>
              <a:off x="8417106" y="3319952"/>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448" name="rc448"/>
            <p:cNvSpPr/>
            <p:nvPr/>
          </p:nvSpPr>
          <p:spPr>
            <a:xfrm>
              <a:off x="8730108" y="3319952"/>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449" name="rc449"/>
            <p:cNvSpPr/>
            <p:nvPr/>
          </p:nvSpPr>
          <p:spPr>
            <a:xfrm>
              <a:off x="1531056" y="2408091"/>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450" name="rc450"/>
            <p:cNvSpPr/>
            <p:nvPr/>
          </p:nvSpPr>
          <p:spPr>
            <a:xfrm>
              <a:off x="1844058" y="2408091"/>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451" name="rc451"/>
            <p:cNvSpPr/>
            <p:nvPr/>
          </p:nvSpPr>
          <p:spPr>
            <a:xfrm>
              <a:off x="2157060" y="2408091"/>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452" name="rc452"/>
            <p:cNvSpPr/>
            <p:nvPr/>
          </p:nvSpPr>
          <p:spPr>
            <a:xfrm>
              <a:off x="2470062" y="2408091"/>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53" name="rc453"/>
            <p:cNvSpPr/>
            <p:nvPr/>
          </p:nvSpPr>
          <p:spPr>
            <a:xfrm>
              <a:off x="1531056" y="4148917"/>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454" name="rc454"/>
            <p:cNvSpPr/>
            <p:nvPr/>
          </p:nvSpPr>
          <p:spPr>
            <a:xfrm>
              <a:off x="1844058" y="4148917"/>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455" name="rc455"/>
            <p:cNvSpPr/>
            <p:nvPr/>
          </p:nvSpPr>
          <p:spPr>
            <a:xfrm>
              <a:off x="2157060" y="4148917"/>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56" name="rc456"/>
            <p:cNvSpPr/>
            <p:nvPr/>
          </p:nvSpPr>
          <p:spPr>
            <a:xfrm>
              <a:off x="2470062" y="4148917"/>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57" name="rc457"/>
            <p:cNvSpPr/>
            <p:nvPr/>
          </p:nvSpPr>
          <p:spPr>
            <a:xfrm>
              <a:off x="2783065" y="4148917"/>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458" name="rc458"/>
            <p:cNvSpPr/>
            <p:nvPr/>
          </p:nvSpPr>
          <p:spPr>
            <a:xfrm>
              <a:off x="3096067" y="414891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459" name="rc459"/>
            <p:cNvSpPr/>
            <p:nvPr/>
          </p:nvSpPr>
          <p:spPr>
            <a:xfrm>
              <a:off x="3409069" y="414891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460" name="rc460"/>
            <p:cNvSpPr/>
            <p:nvPr/>
          </p:nvSpPr>
          <p:spPr>
            <a:xfrm>
              <a:off x="3722072" y="4148917"/>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461" name="rc461"/>
            <p:cNvSpPr/>
            <p:nvPr/>
          </p:nvSpPr>
          <p:spPr>
            <a:xfrm>
              <a:off x="4035074" y="4148917"/>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462" name="rc462"/>
            <p:cNvSpPr/>
            <p:nvPr/>
          </p:nvSpPr>
          <p:spPr>
            <a:xfrm>
              <a:off x="4348076" y="4148917"/>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463" name="rc463"/>
            <p:cNvSpPr/>
            <p:nvPr/>
          </p:nvSpPr>
          <p:spPr>
            <a:xfrm>
              <a:off x="4661078" y="4148917"/>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464" name="rc464"/>
            <p:cNvSpPr/>
            <p:nvPr/>
          </p:nvSpPr>
          <p:spPr>
            <a:xfrm>
              <a:off x="4974081" y="4148917"/>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465" name="rc465"/>
            <p:cNvSpPr/>
            <p:nvPr/>
          </p:nvSpPr>
          <p:spPr>
            <a:xfrm>
              <a:off x="5287083" y="4148917"/>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466" name="rc466"/>
            <p:cNvSpPr/>
            <p:nvPr/>
          </p:nvSpPr>
          <p:spPr>
            <a:xfrm>
              <a:off x="5600085" y="4148917"/>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467" name="rc467"/>
            <p:cNvSpPr/>
            <p:nvPr/>
          </p:nvSpPr>
          <p:spPr>
            <a:xfrm>
              <a:off x="5913087" y="4148917"/>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68" name="rc468"/>
            <p:cNvSpPr/>
            <p:nvPr/>
          </p:nvSpPr>
          <p:spPr>
            <a:xfrm>
              <a:off x="6226090" y="414891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469" name="rc469"/>
            <p:cNvSpPr/>
            <p:nvPr/>
          </p:nvSpPr>
          <p:spPr>
            <a:xfrm>
              <a:off x="6539092" y="414891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470" name="rc470"/>
            <p:cNvSpPr/>
            <p:nvPr/>
          </p:nvSpPr>
          <p:spPr>
            <a:xfrm>
              <a:off x="6852094" y="414891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471" name="rc471"/>
            <p:cNvSpPr/>
            <p:nvPr/>
          </p:nvSpPr>
          <p:spPr>
            <a:xfrm>
              <a:off x="7165097" y="414891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472" name="rc472"/>
            <p:cNvSpPr/>
            <p:nvPr/>
          </p:nvSpPr>
          <p:spPr>
            <a:xfrm>
              <a:off x="7478099" y="4148917"/>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473" name="rc473"/>
            <p:cNvSpPr/>
            <p:nvPr/>
          </p:nvSpPr>
          <p:spPr>
            <a:xfrm>
              <a:off x="7791101" y="4148917"/>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474" name="rc474"/>
            <p:cNvSpPr/>
            <p:nvPr/>
          </p:nvSpPr>
          <p:spPr>
            <a:xfrm>
              <a:off x="8104103" y="4148917"/>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475" name="rc475"/>
            <p:cNvSpPr/>
            <p:nvPr/>
          </p:nvSpPr>
          <p:spPr>
            <a:xfrm>
              <a:off x="8417106" y="4148917"/>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476" name="rc476"/>
            <p:cNvSpPr/>
            <p:nvPr/>
          </p:nvSpPr>
          <p:spPr>
            <a:xfrm>
              <a:off x="8730108" y="4148917"/>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477" name="rc477"/>
            <p:cNvSpPr/>
            <p:nvPr/>
          </p:nvSpPr>
          <p:spPr>
            <a:xfrm>
              <a:off x="1531056" y="3568642"/>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478" name="rc478"/>
            <p:cNvSpPr/>
            <p:nvPr/>
          </p:nvSpPr>
          <p:spPr>
            <a:xfrm>
              <a:off x="1844058" y="3568642"/>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479" name="rc479"/>
            <p:cNvSpPr/>
            <p:nvPr/>
          </p:nvSpPr>
          <p:spPr>
            <a:xfrm>
              <a:off x="2157060" y="3568642"/>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480" name="rc480"/>
            <p:cNvSpPr/>
            <p:nvPr/>
          </p:nvSpPr>
          <p:spPr>
            <a:xfrm>
              <a:off x="2470062" y="3568642"/>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481" name="rc481"/>
            <p:cNvSpPr/>
            <p:nvPr/>
          </p:nvSpPr>
          <p:spPr>
            <a:xfrm>
              <a:off x="2783065" y="3568642"/>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82" name="rc482"/>
            <p:cNvSpPr/>
            <p:nvPr/>
          </p:nvSpPr>
          <p:spPr>
            <a:xfrm>
              <a:off x="3096067" y="3568642"/>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483" name="rc483"/>
            <p:cNvSpPr/>
            <p:nvPr/>
          </p:nvSpPr>
          <p:spPr>
            <a:xfrm>
              <a:off x="3409069" y="3568642"/>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484" name="rc484"/>
            <p:cNvSpPr/>
            <p:nvPr/>
          </p:nvSpPr>
          <p:spPr>
            <a:xfrm>
              <a:off x="3722072" y="3568642"/>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485" name="rc485"/>
            <p:cNvSpPr/>
            <p:nvPr/>
          </p:nvSpPr>
          <p:spPr>
            <a:xfrm>
              <a:off x="4035074" y="3568642"/>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486" name="rc486"/>
            <p:cNvSpPr/>
            <p:nvPr/>
          </p:nvSpPr>
          <p:spPr>
            <a:xfrm>
              <a:off x="4348076" y="3568642"/>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487" name="rc487"/>
            <p:cNvSpPr/>
            <p:nvPr/>
          </p:nvSpPr>
          <p:spPr>
            <a:xfrm>
              <a:off x="4661078" y="3568642"/>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488" name="rc488"/>
            <p:cNvSpPr/>
            <p:nvPr/>
          </p:nvSpPr>
          <p:spPr>
            <a:xfrm>
              <a:off x="1531056" y="3900228"/>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489" name="rc489"/>
            <p:cNvSpPr/>
            <p:nvPr/>
          </p:nvSpPr>
          <p:spPr>
            <a:xfrm>
              <a:off x="1844058" y="3900228"/>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490" name="rc490"/>
            <p:cNvSpPr/>
            <p:nvPr/>
          </p:nvSpPr>
          <p:spPr>
            <a:xfrm>
              <a:off x="2157060" y="3900228"/>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491" name="rc491"/>
            <p:cNvSpPr/>
            <p:nvPr/>
          </p:nvSpPr>
          <p:spPr>
            <a:xfrm>
              <a:off x="2470062" y="3900228"/>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492" name="rc492"/>
            <p:cNvSpPr/>
            <p:nvPr/>
          </p:nvSpPr>
          <p:spPr>
            <a:xfrm>
              <a:off x="2783065" y="3900228"/>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493" name="rc493"/>
            <p:cNvSpPr/>
            <p:nvPr/>
          </p:nvSpPr>
          <p:spPr>
            <a:xfrm>
              <a:off x="3096067" y="3900228"/>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494" name="rc494"/>
            <p:cNvSpPr/>
            <p:nvPr/>
          </p:nvSpPr>
          <p:spPr>
            <a:xfrm>
              <a:off x="4974081" y="3900228"/>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495" name="rc495"/>
            <p:cNvSpPr/>
            <p:nvPr/>
          </p:nvSpPr>
          <p:spPr>
            <a:xfrm>
              <a:off x="5287083" y="3900228"/>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496" name="rc496"/>
            <p:cNvSpPr/>
            <p:nvPr/>
          </p:nvSpPr>
          <p:spPr>
            <a:xfrm>
              <a:off x="5600085" y="3900228"/>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497" name="rc497"/>
            <p:cNvSpPr/>
            <p:nvPr/>
          </p:nvSpPr>
          <p:spPr>
            <a:xfrm>
              <a:off x="5913087" y="3900228"/>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498" name="rc498"/>
            <p:cNvSpPr/>
            <p:nvPr/>
          </p:nvSpPr>
          <p:spPr>
            <a:xfrm>
              <a:off x="6226090" y="3900228"/>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99" name="rc499"/>
            <p:cNvSpPr/>
            <p:nvPr/>
          </p:nvSpPr>
          <p:spPr>
            <a:xfrm>
              <a:off x="6539092" y="3900228"/>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500" name="rc500"/>
            <p:cNvSpPr/>
            <p:nvPr/>
          </p:nvSpPr>
          <p:spPr>
            <a:xfrm>
              <a:off x="6852094" y="3900228"/>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01" name="rc501"/>
            <p:cNvSpPr/>
            <p:nvPr/>
          </p:nvSpPr>
          <p:spPr>
            <a:xfrm>
              <a:off x="7165097" y="3900228"/>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502" name="rc502"/>
            <p:cNvSpPr/>
            <p:nvPr/>
          </p:nvSpPr>
          <p:spPr>
            <a:xfrm>
              <a:off x="7478099" y="3900228"/>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503" name="rc503"/>
            <p:cNvSpPr/>
            <p:nvPr/>
          </p:nvSpPr>
          <p:spPr>
            <a:xfrm>
              <a:off x="7791101" y="3900228"/>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504" name="rc504"/>
            <p:cNvSpPr/>
            <p:nvPr/>
          </p:nvSpPr>
          <p:spPr>
            <a:xfrm>
              <a:off x="8104103" y="3900228"/>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505" name="rc505"/>
            <p:cNvSpPr/>
            <p:nvPr/>
          </p:nvSpPr>
          <p:spPr>
            <a:xfrm>
              <a:off x="8417106" y="3900228"/>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506" name="rc506"/>
            <p:cNvSpPr/>
            <p:nvPr/>
          </p:nvSpPr>
          <p:spPr>
            <a:xfrm>
              <a:off x="8730108" y="390022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07" name="rc507"/>
            <p:cNvSpPr/>
            <p:nvPr/>
          </p:nvSpPr>
          <p:spPr>
            <a:xfrm>
              <a:off x="2783065" y="2408091"/>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508" name="rc508"/>
            <p:cNvSpPr/>
            <p:nvPr/>
          </p:nvSpPr>
          <p:spPr>
            <a:xfrm>
              <a:off x="3096067" y="2408091"/>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509" name="rc509"/>
            <p:cNvSpPr/>
            <p:nvPr/>
          </p:nvSpPr>
          <p:spPr>
            <a:xfrm>
              <a:off x="3409069" y="2408091"/>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510" name="rc510"/>
            <p:cNvSpPr/>
            <p:nvPr/>
          </p:nvSpPr>
          <p:spPr>
            <a:xfrm>
              <a:off x="3722072" y="2408091"/>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11" name="rc511"/>
            <p:cNvSpPr/>
            <p:nvPr/>
          </p:nvSpPr>
          <p:spPr>
            <a:xfrm>
              <a:off x="4035074" y="2408091"/>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512" name="rc512"/>
            <p:cNvSpPr/>
            <p:nvPr/>
          </p:nvSpPr>
          <p:spPr>
            <a:xfrm>
              <a:off x="4348076" y="2408091"/>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513" name="rc513"/>
            <p:cNvSpPr/>
            <p:nvPr/>
          </p:nvSpPr>
          <p:spPr>
            <a:xfrm>
              <a:off x="4661078" y="2408091"/>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514" name="rc514"/>
            <p:cNvSpPr/>
            <p:nvPr/>
          </p:nvSpPr>
          <p:spPr>
            <a:xfrm>
              <a:off x="4974081" y="240809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515" name="rc515"/>
            <p:cNvSpPr/>
            <p:nvPr/>
          </p:nvSpPr>
          <p:spPr>
            <a:xfrm>
              <a:off x="5287083" y="240809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516" name="rc516"/>
            <p:cNvSpPr/>
            <p:nvPr/>
          </p:nvSpPr>
          <p:spPr>
            <a:xfrm>
              <a:off x="5600085" y="2408091"/>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517" name="rc517"/>
            <p:cNvSpPr/>
            <p:nvPr/>
          </p:nvSpPr>
          <p:spPr>
            <a:xfrm>
              <a:off x="5913087" y="240809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18" name="rc518"/>
            <p:cNvSpPr/>
            <p:nvPr/>
          </p:nvSpPr>
          <p:spPr>
            <a:xfrm>
              <a:off x="6226090" y="2408091"/>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519" name="rc519"/>
            <p:cNvSpPr/>
            <p:nvPr/>
          </p:nvSpPr>
          <p:spPr>
            <a:xfrm>
              <a:off x="6539092" y="2408091"/>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20" name="rc520"/>
            <p:cNvSpPr/>
            <p:nvPr/>
          </p:nvSpPr>
          <p:spPr>
            <a:xfrm>
              <a:off x="6852094" y="2408091"/>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521" name="rc521"/>
            <p:cNvSpPr/>
            <p:nvPr/>
          </p:nvSpPr>
          <p:spPr>
            <a:xfrm>
              <a:off x="7165097" y="2408091"/>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522" name="rc522"/>
            <p:cNvSpPr/>
            <p:nvPr/>
          </p:nvSpPr>
          <p:spPr>
            <a:xfrm>
              <a:off x="7478099" y="2408091"/>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523" name="rc523"/>
            <p:cNvSpPr/>
            <p:nvPr/>
          </p:nvSpPr>
          <p:spPr>
            <a:xfrm>
              <a:off x="7791101" y="240809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24" name="rc524"/>
            <p:cNvSpPr/>
            <p:nvPr/>
          </p:nvSpPr>
          <p:spPr>
            <a:xfrm>
              <a:off x="8104103" y="240809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25" name="rc525"/>
            <p:cNvSpPr/>
            <p:nvPr/>
          </p:nvSpPr>
          <p:spPr>
            <a:xfrm>
              <a:off x="8417106" y="240809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26" name="rc526"/>
            <p:cNvSpPr/>
            <p:nvPr/>
          </p:nvSpPr>
          <p:spPr>
            <a:xfrm>
              <a:off x="8730108" y="240809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27" name="rc527"/>
            <p:cNvSpPr/>
            <p:nvPr/>
          </p:nvSpPr>
          <p:spPr>
            <a:xfrm>
              <a:off x="1531056" y="141333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28" name="rc528"/>
            <p:cNvSpPr/>
            <p:nvPr/>
          </p:nvSpPr>
          <p:spPr>
            <a:xfrm>
              <a:off x="1844058" y="141333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29" name="rc529"/>
            <p:cNvSpPr/>
            <p:nvPr/>
          </p:nvSpPr>
          <p:spPr>
            <a:xfrm>
              <a:off x="2157060" y="141333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30" name="rc530"/>
            <p:cNvSpPr/>
            <p:nvPr/>
          </p:nvSpPr>
          <p:spPr>
            <a:xfrm>
              <a:off x="2470062" y="141333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31" name="rc531"/>
            <p:cNvSpPr/>
            <p:nvPr/>
          </p:nvSpPr>
          <p:spPr>
            <a:xfrm>
              <a:off x="2783065" y="141333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32" name="rc532"/>
            <p:cNvSpPr/>
            <p:nvPr/>
          </p:nvSpPr>
          <p:spPr>
            <a:xfrm>
              <a:off x="3096067" y="1413334"/>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533" name="rc533"/>
            <p:cNvSpPr/>
            <p:nvPr/>
          </p:nvSpPr>
          <p:spPr>
            <a:xfrm>
              <a:off x="3409069" y="1413334"/>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534" name="rc534"/>
            <p:cNvSpPr/>
            <p:nvPr/>
          </p:nvSpPr>
          <p:spPr>
            <a:xfrm>
              <a:off x="3722072" y="1413334"/>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535" name="rc535"/>
            <p:cNvSpPr/>
            <p:nvPr/>
          </p:nvSpPr>
          <p:spPr>
            <a:xfrm>
              <a:off x="4035074" y="141333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36" name="rc536"/>
            <p:cNvSpPr/>
            <p:nvPr/>
          </p:nvSpPr>
          <p:spPr>
            <a:xfrm>
              <a:off x="4348076" y="1413334"/>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537" name="rc537"/>
            <p:cNvSpPr/>
            <p:nvPr/>
          </p:nvSpPr>
          <p:spPr>
            <a:xfrm>
              <a:off x="4661078" y="141333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38" name="rc538"/>
            <p:cNvSpPr/>
            <p:nvPr/>
          </p:nvSpPr>
          <p:spPr>
            <a:xfrm>
              <a:off x="4974081" y="1413334"/>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39" name="rc539"/>
            <p:cNvSpPr/>
            <p:nvPr/>
          </p:nvSpPr>
          <p:spPr>
            <a:xfrm>
              <a:off x="5287083" y="1413334"/>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540" name="rc540"/>
            <p:cNvSpPr/>
            <p:nvPr/>
          </p:nvSpPr>
          <p:spPr>
            <a:xfrm>
              <a:off x="5600085" y="1413334"/>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541" name="rc541"/>
            <p:cNvSpPr/>
            <p:nvPr/>
          </p:nvSpPr>
          <p:spPr>
            <a:xfrm>
              <a:off x="5913087" y="1413334"/>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542" name="rc542"/>
            <p:cNvSpPr/>
            <p:nvPr/>
          </p:nvSpPr>
          <p:spPr>
            <a:xfrm>
              <a:off x="6226090" y="141333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43" name="rc543"/>
            <p:cNvSpPr/>
            <p:nvPr/>
          </p:nvSpPr>
          <p:spPr>
            <a:xfrm>
              <a:off x="6539092" y="1413334"/>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44" name="rc544"/>
            <p:cNvSpPr/>
            <p:nvPr/>
          </p:nvSpPr>
          <p:spPr>
            <a:xfrm>
              <a:off x="6852094" y="1413334"/>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45" name="rc545"/>
            <p:cNvSpPr/>
            <p:nvPr/>
          </p:nvSpPr>
          <p:spPr>
            <a:xfrm>
              <a:off x="7165097" y="1413334"/>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546" name="rc546"/>
            <p:cNvSpPr/>
            <p:nvPr/>
          </p:nvSpPr>
          <p:spPr>
            <a:xfrm>
              <a:off x="7478099" y="141333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47" name="rc547"/>
            <p:cNvSpPr/>
            <p:nvPr/>
          </p:nvSpPr>
          <p:spPr>
            <a:xfrm>
              <a:off x="7791101" y="1413334"/>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548" name="rc548"/>
            <p:cNvSpPr/>
            <p:nvPr/>
          </p:nvSpPr>
          <p:spPr>
            <a:xfrm>
              <a:off x="8104103" y="1413334"/>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49" name="rc549"/>
            <p:cNvSpPr/>
            <p:nvPr/>
          </p:nvSpPr>
          <p:spPr>
            <a:xfrm>
              <a:off x="8417106" y="1413334"/>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550" name="rc550"/>
            <p:cNvSpPr/>
            <p:nvPr/>
          </p:nvSpPr>
          <p:spPr>
            <a:xfrm>
              <a:off x="8730108" y="1413334"/>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551" name="rc551"/>
            <p:cNvSpPr/>
            <p:nvPr/>
          </p:nvSpPr>
          <p:spPr>
            <a:xfrm>
              <a:off x="3409069" y="3900228"/>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552" name="rc552"/>
            <p:cNvSpPr/>
            <p:nvPr/>
          </p:nvSpPr>
          <p:spPr>
            <a:xfrm>
              <a:off x="3722072" y="3900228"/>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553" name="rc553"/>
            <p:cNvSpPr/>
            <p:nvPr/>
          </p:nvSpPr>
          <p:spPr>
            <a:xfrm>
              <a:off x="4035074" y="3900228"/>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554" name="rc554"/>
            <p:cNvSpPr/>
            <p:nvPr/>
          </p:nvSpPr>
          <p:spPr>
            <a:xfrm>
              <a:off x="4348076" y="3900228"/>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555" name="rc555"/>
            <p:cNvSpPr/>
            <p:nvPr/>
          </p:nvSpPr>
          <p:spPr>
            <a:xfrm>
              <a:off x="4661078" y="3900228"/>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556" name="rc556"/>
            <p:cNvSpPr/>
            <p:nvPr/>
          </p:nvSpPr>
          <p:spPr>
            <a:xfrm>
              <a:off x="1531056" y="2905470"/>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557" name="rc557"/>
            <p:cNvSpPr/>
            <p:nvPr/>
          </p:nvSpPr>
          <p:spPr>
            <a:xfrm>
              <a:off x="1844058" y="2905470"/>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558" name="rc558"/>
            <p:cNvSpPr/>
            <p:nvPr/>
          </p:nvSpPr>
          <p:spPr>
            <a:xfrm>
              <a:off x="2157060" y="2905470"/>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559" name="rc559"/>
            <p:cNvSpPr/>
            <p:nvPr/>
          </p:nvSpPr>
          <p:spPr>
            <a:xfrm>
              <a:off x="2470062" y="2905470"/>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560" name="rc560"/>
            <p:cNvSpPr/>
            <p:nvPr/>
          </p:nvSpPr>
          <p:spPr>
            <a:xfrm>
              <a:off x="2783065" y="2905470"/>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561" name="rc561"/>
            <p:cNvSpPr/>
            <p:nvPr/>
          </p:nvSpPr>
          <p:spPr>
            <a:xfrm>
              <a:off x="3096067" y="2905470"/>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562" name="rc562"/>
            <p:cNvSpPr/>
            <p:nvPr/>
          </p:nvSpPr>
          <p:spPr>
            <a:xfrm>
              <a:off x="3409069" y="2905470"/>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563" name="rc563"/>
            <p:cNvSpPr/>
            <p:nvPr/>
          </p:nvSpPr>
          <p:spPr>
            <a:xfrm>
              <a:off x="3722072" y="2905470"/>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564" name="rc564"/>
            <p:cNvSpPr/>
            <p:nvPr/>
          </p:nvSpPr>
          <p:spPr>
            <a:xfrm>
              <a:off x="4035074" y="2905470"/>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565" name="rc565"/>
            <p:cNvSpPr/>
            <p:nvPr/>
          </p:nvSpPr>
          <p:spPr>
            <a:xfrm>
              <a:off x="4348076" y="2905470"/>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66" name="rc566"/>
            <p:cNvSpPr/>
            <p:nvPr/>
          </p:nvSpPr>
          <p:spPr>
            <a:xfrm>
              <a:off x="4661078" y="2905470"/>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567" name="rc567"/>
            <p:cNvSpPr/>
            <p:nvPr/>
          </p:nvSpPr>
          <p:spPr>
            <a:xfrm>
              <a:off x="4974081" y="2905470"/>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568" name="rc568"/>
            <p:cNvSpPr/>
            <p:nvPr/>
          </p:nvSpPr>
          <p:spPr>
            <a:xfrm>
              <a:off x="5287083" y="2905470"/>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69" name="rc569"/>
            <p:cNvSpPr/>
            <p:nvPr/>
          </p:nvSpPr>
          <p:spPr>
            <a:xfrm>
              <a:off x="5600085" y="2905470"/>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70" name="rc570"/>
            <p:cNvSpPr/>
            <p:nvPr/>
          </p:nvSpPr>
          <p:spPr>
            <a:xfrm>
              <a:off x="5913087" y="2905470"/>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71" name="rc571"/>
            <p:cNvSpPr/>
            <p:nvPr/>
          </p:nvSpPr>
          <p:spPr>
            <a:xfrm>
              <a:off x="6226090" y="2905470"/>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72" name="rc572"/>
            <p:cNvSpPr/>
            <p:nvPr/>
          </p:nvSpPr>
          <p:spPr>
            <a:xfrm>
              <a:off x="6539092" y="2905470"/>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73" name="rc573"/>
            <p:cNvSpPr/>
            <p:nvPr/>
          </p:nvSpPr>
          <p:spPr>
            <a:xfrm>
              <a:off x="6852094" y="2905470"/>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574" name="rc574"/>
            <p:cNvSpPr/>
            <p:nvPr/>
          </p:nvSpPr>
          <p:spPr>
            <a:xfrm>
              <a:off x="7165097" y="2905470"/>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575" name="rc575"/>
            <p:cNvSpPr/>
            <p:nvPr/>
          </p:nvSpPr>
          <p:spPr>
            <a:xfrm>
              <a:off x="7478099" y="2905470"/>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576" name="rc576"/>
            <p:cNvSpPr/>
            <p:nvPr/>
          </p:nvSpPr>
          <p:spPr>
            <a:xfrm>
              <a:off x="7791101" y="2905470"/>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577" name="rc577"/>
            <p:cNvSpPr/>
            <p:nvPr/>
          </p:nvSpPr>
          <p:spPr>
            <a:xfrm>
              <a:off x="8104103" y="2905470"/>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578" name="rc578"/>
            <p:cNvSpPr/>
            <p:nvPr/>
          </p:nvSpPr>
          <p:spPr>
            <a:xfrm>
              <a:off x="8417106" y="2905470"/>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579" name="rc579"/>
            <p:cNvSpPr/>
            <p:nvPr/>
          </p:nvSpPr>
          <p:spPr>
            <a:xfrm>
              <a:off x="8730108" y="2905470"/>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580" name="rc580"/>
            <p:cNvSpPr/>
            <p:nvPr/>
          </p:nvSpPr>
          <p:spPr>
            <a:xfrm>
              <a:off x="1531056" y="439760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581" name="rc581"/>
            <p:cNvSpPr/>
            <p:nvPr/>
          </p:nvSpPr>
          <p:spPr>
            <a:xfrm>
              <a:off x="1844058" y="4397607"/>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582" name="rc582"/>
            <p:cNvSpPr/>
            <p:nvPr/>
          </p:nvSpPr>
          <p:spPr>
            <a:xfrm>
              <a:off x="2157060" y="4397607"/>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583" name="rc583"/>
            <p:cNvSpPr/>
            <p:nvPr/>
          </p:nvSpPr>
          <p:spPr>
            <a:xfrm>
              <a:off x="2470062" y="4397607"/>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584" name="rc584"/>
            <p:cNvSpPr/>
            <p:nvPr/>
          </p:nvSpPr>
          <p:spPr>
            <a:xfrm>
              <a:off x="2783065" y="4397607"/>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585" name="rc585"/>
            <p:cNvSpPr/>
            <p:nvPr/>
          </p:nvSpPr>
          <p:spPr>
            <a:xfrm>
              <a:off x="3096067" y="4397607"/>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586" name="rc586"/>
            <p:cNvSpPr/>
            <p:nvPr/>
          </p:nvSpPr>
          <p:spPr>
            <a:xfrm>
              <a:off x="3409069" y="4397607"/>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587" name="rc587"/>
            <p:cNvSpPr/>
            <p:nvPr/>
          </p:nvSpPr>
          <p:spPr>
            <a:xfrm>
              <a:off x="3722072" y="4397607"/>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588" name="rc588"/>
            <p:cNvSpPr/>
            <p:nvPr/>
          </p:nvSpPr>
          <p:spPr>
            <a:xfrm>
              <a:off x="4035074" y="4397607"/>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589" name="rc589"/>
            <p:cNvSpPr/>
            <p:nvPr/>
          </p:nvSpPr>
          <p:spPr>
            <a:xfrm>
              <a:off x="4348076" y="4397607"/>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590" name="rc590"/>
            <p:cNvSpPr/>
            <p:nvPr/>
          </p:nvSpPr>
          <p:spPr>
            <a:xfrm>
              <a:off x="4661078" y="4397607"/>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591" name="rc591"/>
            <p:cNvSpPr/>
            <p:nvPr/>
          </p:nvSpPr>
          <p:spPr>
            <a:xfrm>
              <a:off x="4974081" y="4397607"/>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592" name="rc592"/>
            <p:cNvSpPr/>
            <p:nvPr/>
          </p:nvSpPr>
          <p:spPr>
            <a:xfrm>
              <a:off x="5287083" y="439760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593" name="rc593"/>
            <p:cNvSpPr/>
            <p:nvPr/>
          </p:nvSpPr>
          <p:spPr>
            <a:xfrm>
              <a:off x="5600085" y="439760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594" name="rc594"/>
            <p:cNvSpPr/>
            <p:nvPr/>
          </p:nvSpPr>
          <p:spPr>
            <a:xfrm>
              <a:off x="5913087" y="4397607"/>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595" name="rc595"/>
            <p:cNvSpPr/>
            <p:nvPr/>
          </p:nvSpPr>
          <p:spPr>
            <a:xfrm>
              <a:off x="6226090" y="4397607"/>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596" name="rc596"/>
            <p:cNvSpPr/>
            <p:nvPr/>
          </p:nvSpPr>
          <p:spPr>
            <a:xfrm>
              <a:off x="6539092" y="4397607"/>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597" name="rc597"/>
            <p:cNvSpPr/>
            <p:nvPr/>
          </p:nvSpPr>
          <p:spPr>
            <a:xfrm>
              <a:off x="6852094" y="4397607"/>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598" name="rc598"/>
            <p:cNvSpPr/>
            <p:nvPr/>
          </p:nvSpPr>
          <p:spPr>
            <a:xfrm>
              <a:off x="7165097" y="4397607"/>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599" name="rc599"/>
            <p:cNvSpPr/>
            <p:nvPr/>
          </p:nvSpPr>
          <p:spPr>
            <a:xfrm>
              <a:off x="7478099" y="4397607"/>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600" name="rc600"/>
            <p:cNvSpPr/>
            <p:nvPr/>
          </p:nvSpPr>
          <p:spPr>
            <a:xfrm>
              <a:off x="7791101" y="4397607"/>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01" name="rc601"/>
            <p:cNvSpPr/>
            <p:nvPr/>
          </p:nvSpPr>
          <p:spPr>
            <a:xfrm>
              <a:off x="8104103" y="4397607"/>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602" name="rc602"/>
            <p:cNvSpPr/>
            <p:nvPr/>
          </p:nvSpPr>
          <p:spPr>
            <a:xfrm>
              <a:off x="8417106" y="4397607"/>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03" name="rc603"/>
            <p:cNvSpPr/>
            <p:nvPr/>
          </p:nvSpPr>
          <p:spPr>
            <a:xfrm>
              <a:off x="8730108" y="4397607"/>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604" name="rc604"/>
            <p:cNvSpPr/>
            <p:nvPr/>
          </p:nvSpPr>
          <p:spPr>
            <a:xfrm>
              <a:off x="3722072" y="3071263"/>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605" name="rc605"/>
            <p:cNvSpPr/>
            <p:nvPr/>
          </p:nvSpPr>
          <p:spPr>
            <a:xfrm>
              <a:off x="4035074" y="3071263"/>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606" name="rc606"/>
            <p:cNvSpPr/>
            <p:nvPr/>
          </p:nvSpPr>
          <p:spPr>
            <a:xfrm>
              <a:off x="4348076" y="3071263"/>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607" name="rc607"/>
            <p:cNvSpPr/>
            <p:nvPr/>
          </p:nvSpPr>
          <p:spPr>
            <a:xfrm>
              <a:off x="4661078" y="3071263"/>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608" name="rc608"/>
            <p:cNvSpPr/>
            <p:nvPr/>
          </p:nvSpPr>
          <p:spPr>
            <a:xfrm>
              <a:off x="4974081" y="3071263"/>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609" name="rc609"/>
            <p:cNvSpPr/>
            <p:nvPr/>
          </p:nvSpPr>
          <p:spPr>
            <a:xfrm>
              <a:off x="5287083" y="3071263"/>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610" name="rc610"/>
            <p:cNvSpPr/>
            <p:nvPr/>
          </p:nvSpPr>
          <p:spPr>
            <a:xfrm>
              <a:off x="5600085" y="3071263"/>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611" name="rc611"/>
            <p:cNvSpPr/>
            <p:nvPr/>
          </p:nvSpPr>
          <p:spPr>
            <a:xfrm>
              <a:off x="5913087" y="3071263"/>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612" name="rc612"/>
            <p:cNvSpPr/>
            <p:nvPr/>
          </p:nvSpPr>
          <p:spPr>
            <a:xfrm>
              <a:off x="6226090" y="3071263"/>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13" name="rc613"/>
            <p:cNvSpPr/>
            <p:nvPr/>
          </p:nvSpPr>
          <p:spPr>
            <a:xfrm>
              <a:off x="6539092" y="3071263"/>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14" name="rc614"/>
            <p:cNvSpPr/>
            <p:nvPr/>
          </p:nvSpPr>
          <p:spPr>
            <a:xfrm>
              <a:off x="6852094" y="3071263"/>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615" name="rc615"/>
            <p:cNvSpPr/>
            <p:nvPr/>
          </p:nvSpPr>
          <p:spPr>
            <a:xfrm>
              <a:off x="7165097" y="3071263"/>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616" name="rc616"/>
            <p:cNvSpPr/>
            <p:nvPr/>
          </p:nvSpPr>
          <p:spPr>
            <a:xfrm>
              <a:off x="7478099" y="3071263"/>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617" name="rc617"/>
            <p:cNvSpPr/>
            <p:nvPr/>
          </p:nvSpPr>
          <p:spPr>
            <a:xfrm>
              <a:off x="7791101" y="3071263"/>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618" name="rc618"/>
            <p:cNvSpPr/>
            <p:nvPr/>
          </p:nvSpPr>
          <p:spPr>
            <a:xfrm>
              <a:off x="8104103" y="3071263"/>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19" name="rc619"/>
            <p:cNvSpPr/>
            <p:nvPr/>
          </p:nvSpPr>
          <p:spPr>
            <a:xfrm>
              <a:off x="8417106" y="3071263"/>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620" name="rc620"/>
            <p:cNvSpPr/>
            <p:nvPr/>
          </p:nvSpPr>
          <p:spPr>
            <a:xfrm>
              <a:off x="8730108" y="3071263"/>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621" name="rc621"/>
            <p:cNvSpPr/>
            <p:nvPr/>
          </p:nvSpPr>
          <p:spPr>
            <a:xfrm>
              <a:off x="1531056" y="2159402"/>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22" name="rc622"/>
            <p:cNvSpPr/>
            <p:nvPr/>
          </p:nvSpPr>
          <p:spPr>
            <a:xfrm>
              <a:off x="1844058" y="2159402"/>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623" name="rc623"/>
            <p:cNvSpPr/>
            <p:nvPr/>
          </p:nvSpPr>
          <p:spPr>
            <a:xfrm>
              <a:off x="2157060" y="2159402"/>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24" name="rc624"/>
            <p:cNvSpPr/>
            <p:nvPr/>
          </p:nvSpPr>
          <p:spPr>
            <a:xfrm>
              <a:off x="2470062" y="2159402"/>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625" name="rc625"/>
            <p:cNvSpPr/>
            <p:nvPr/>
          </p:nvSpPr>
          <p:spPr>
            <a:xfrm>
              <a:off x="2783065" y="2159402"/>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626" name="rc626"/>
            <p:cNvSpPr/>
            <p:nvPr/>
          </p:nvSpPr>
          <p:spPr>
            <a:xfrm>
              <a:off x="3096067" y="2159402"/>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627" name="rc627"/>
            <p:cNvSpPr/>
            <p:nvPr/>
          </p:nvSpPr>
          <p:spPr>
            <a:xfrm>
              <a:off x="3409069" y="2159402"/>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628" name="rc628"/>
            <p:cNvSpPr/>
            <p:nvPr/>
          </p:nvSpPr>
          <p:spPr>
            <a:xfrm>
              <a:off x="3722072" y="2159402"/>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629" name="rc629"/>
            <p:cNvSpPr/>
            <p:nvPr/>
          </p:nvSpPr>
          <p:spPr>
            <a:xfrm>
              <a:off x="4035074" y="2159402"/>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630" name="rc630"/>
            <p:cNvSpPr/>
            <p:nvPr/>
          </p:nvSpPr>
          <p:spPr>
            <a:xfrm>
              <a:off x="4348076" y="2159402"/>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631" name="rc631"/>
            <p:cNvSpPr/>
            <p:nvPr/>
          </p:nvSpPr>
          <p:spPr>
            <a:xfrm>
              <a:off x="4661078" y="2159402"/>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2" name="rc632"/>
            <p:cNvSpPr/>
            <p:nvPr/>
          </p:nvSpPr>
          <p:spPr>
            <a:xfrm>
              <a:off x="4974081" y="2159402"/>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33" name="rc633"/>
            <p:cNvSpPr/>
            <p:nvPr/>
          </p:nvSpPr>
          <p:spPr>
            <a:xfrm>
              <a:off x="5287083" y="2159402"/>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634" name="rc634"/>
            <p:cNvSpPr/>
            <p:nvPr/>
          </p:nvSpPr>
          <p:spPr>
            <a:xfrm>
              <a:off x="5600085" y="2159402"/>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635" name="rc635"/>
            <p:cNvSpPr/>
            <p:nvPr/>
          </p:nvSpPr>
          <p:spPr>
            <a:xfrm>
              <a:off x="5913087" y="2159402"/>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36" name="rc636"/>
            <p:cNvSpPr/>
            <p:nvPr/>
          </p:nvSpPr>
          <p:spPr>
            <a:xfrm>
              <a:off x="6226090" y="2159402"/>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37" name="rc637"/>
            <p:cNvSpPr/>
            <p:nvPr/>
          </p:nvSpPr>
          <p:spPr>
            <a:xfrm>
              <a:off x="6539092" y="2159402"/>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638" name="rc638"/>
            <p:cNvSpPr/>
            <p:nvPr/>
          </p:nvSpPr>
          <p:spPr>
            <a:xfrm>
              <a:off x="6852094" y="2159402"/>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639" name="rc639"/>
            <p:cNvSpPr/>
            <p:nvPr/>
          </p:nvSpPr>
          <p:spPr>
            <a:xfrm>
              <a:off x="7165097" y="2159402"/>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640" name="rc640"/>
            <p:cNvSpPr/>
            <p:nvPr/>
          </p:nvSpPr>
          <p:spPr>
            <a:xfrm>
              <a:off x="7478099" y="2159402"/>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641" name="rc641"/>
            <p:cNvSpPr/>
            <p:nvPr/>
          </p:nvSpPr>
          <p:spPr>
            <a:xfrm>
              <a:off x="7791101" y="2159402"/>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642" name="rc642"/>
            <p:cNvSpPr/>
            <p:nvPr/>
          </p:nvSpPr>
          <p:spPr>
            <a:xfrm>
              <a:off x="8104103" y="2159402"/>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643" name="rc643"/>
            <p:cNvSpPr/>
            <p:nvPr/>
          </p:nvSpPr>
          <p:spPr>
            <a:xfrm>
              <a:off x="8417106" y="2159402"/>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644" name="rc644"/>
            <p:cNvSpPr/>
            <p:nvPr/>
          </p:nvSpPr>
          <p:spPr>
            <a:xfrm>
              <a:off x="8730108" y="2159402"/>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645" name="rc645"/>
            <p:cNvSpPr/>
            <p:nvPr/>
          </p:nvSpPr>
          <p:spPr>
            <a:xfrm>
              <a:off x="8730108" y="3237056"/>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646" name="rc646"/>
            <p:cNvSpPr/>
            <p:nvPr/>
          </p:nvSpPr>
          <p:spPr>
            <a:xfrm>
              <a:off x="3409069" y="3237056"/>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647" name="rc647"/>
            <p:cNvSpPr/>
            <p:nvPr/>
          </p:nvSpPr>
          <p:spPr>
            <a:xfrm>
              <a:off x="3722072" y="3237056"/>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648" name="rc648"/>
            <p:cNvSpPr/>
            <p:nvPr/>
          </p:nvSpPr>
          <p:spPr>
            <a:xfrm>
              <a:off x="4035074" y="3237056"/>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49" name="rc649"/>
            <p:cNvSpPr/>
            <p:nvPr/>
          </p:nvSpPr>
          <p:spPr>
            <a:xfrm>
              <a:off x="4348076" y="3237056"/>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50" name="rc650"/>
            <p:cNvSpPr/>
            <p:nvPr/>
          </p:nvSpPr>
          <p:spPr>
            <a:xfrm>
              <a:off x="4661078" y="3237056"/>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651" name="rc651"/>
            <p:cNvSpPr/>
            <p:nvPr/>
          </p:nvSpPr>
          <p:spPr>
            <a:xfrm>
              <a:off x="4974081" y="3237056"/>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652" name="rc652"/>
            <p:cNvSpPr/>
            <p:nvPr/>
          </p:nvSpPr>
          <p:spPr>
            <a:xfrm>
              <a:off x="5287083" y="3237056"/>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653" name="rc653"/>
            <p:cNvSpPr/>
            <p:nvPr/>
          </p:nvSpPr>
          <p:spPr>
            <a:xfrm>
              <a:off x="5600085" y="3237056"/>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654" name="rc654"/>
            <p:cNvSpPr/>
            <p:nvPr/>
          </p:nvSpPr>
          <p:spPr>
            <a:xfrm>
              <a:off x="5913087" y="3237056"/>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655" name="rc655"/>
            <p:cNvSpPr/>
            <p:nvPr/>
          </p:nvSpPr>
          <p:spPr>
            <a:xfrm>
              <a:off x="6226090" y="3237056"/>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656" name="rc656"/>
            <p:cNvSpPr/>
            <p:nvPr/>
          </p:nvSpPr>
          <p:spPr>
            <a:xfrm>
              <a:off x="6539092" y="3237056"/>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657" name="rc657"/>
            <p:cNvSpPr/>
            <p:nvPr/>
          </p:nvSpPr>
          <p:spPr>
            <a:xfrm>
              <a:off x="6852094" y="3237056"/>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658" name="rc658"/>
            <p:cNvSpPr/>
            <p:nvPr/>
          </p:nvSpPr>
          <p:spPr>
            <a:xfrm>
              <a:off x="7165097" y="3237056"/>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659" name="rc659"/>
            <p:cNvSpPr/>
            <p:nvPr/>
          </p:nvSpPr>
          <p:spPr>
            <a:xfrm>
              <a:off x="7478099" y="3237056"/>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660" name="rc660"/>
            <p:cNvSpPr/>
            <p:nvPr/>
          </p:nvSpPr>
          <p:spPr>
            <a:xfrm>
              <a:off x="7791101" y="3237056"/>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661" name="rc661"/>
            <p:cNvSpPr/>
            <p:nvPr/>
          </p:nvSpPr>
          <p:spPr>
            <a:xfrm>
              <a:off x="8104103" y="3237056"/>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662" name="rc662"/>
            <p:cNvSpPr/>
            <p:nvPr/>
          </p:nvSpPr>
          <p:spPr>
            <a:xfrm>
              <a:off x="8417106" y="3237056"/>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663" name="rc663"/>
            <p:cNvSpPr/>
            <p:nvPr/>
          </p:nvSpPr>
          <p:spPr>
            <a:xfrm>
              <a:off x="1531056" y="4646296"/>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64" name="rc664"/>
            <p:cNvSpPr/>
            <p:nvPr/>
          </p:nvSpPr>
          <p:spPr>
            <a:xfrm>
              <a:off x="1844058" y="4646296"/>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665" name="rc665"/>
            <p:cNvSpPr/>
            <p:nvPr/>
          </p:nvSpPr>
          <p:spPr>
            <a:xfrm>
              <a:off x="2157060" y="4646296"/>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666" name="rc666"/>
            <p:cNvSpPr/>
            <p:nvPr/>
          </p:nvSpPr>
          <p:spPr>
            <a:xfrm>
              <a:off x="2470062" y="4646296"/>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667" name="rc667"/>
            <p:cNvSpPr/>
            <p:nvPr/>
          </p:nvSpPr>
          <p:spPr>
            <a:xfrm>
              <a:off x="2783065" y="4646296"/>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668" name="rc668"/>
            <p:cNvSpPr/>
            <p:nvPr/>
          </p:nvSpPr>
          <p:spPr>
            <a:xfrm>
              <a:off x="3096067" y="4646296"/>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669" name="rc669"/>
            <p:cNvSpPr/>
            <p:nvPr/>
          </p:nvSpPr>
          <p:spPr>
            <a:xfrm>
              <a:off x="3409069" y="4646296"/>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670" name="rc670"/>
            <p:cNvSpPr/>
            <p:nvPr/>
          </p:nvSpPr>
          <p:spPr>
            <a:xfrm>
              <a:off x="3722072" y="4646296"/>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671" name="rc671"/>
            <p:cNvSpPr/>
            <p:nvPr/>
          </p:nvSpPr>
          <p:spPr>
            <a:xfrm>
              <a:off x="4035074" y="4646296"/>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672" name="rc672"/>
            <p:cNvSpPr/>
            <p:nvPr/>
          </p:nvSpPr>
          <p:spPr>
            <a:xfrm>
              <a:off x="4348076" y="4646296"/>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673" name="rc673"/>
            <p:cNvSpPr/>
            <p:nvPr/>
          </p:nvSpPr>
          <p:spPr>
            <a:xfrm>
              <a:off x="4661078" y="4646296"/>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674" name="rc674"/>
            <p:cNvSpPr/>
            <p:nvPr/>
          </p:nvSpPr>
          <p:spPr>
            <a:xfrm>
              <a:off x="4974081" y="4646296"/>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675" name="rc675"/>
            <p:cNvSpPr/>
            <p:nvPr/>
          </p:nvSpPr>
          <p:spPr>
            <a:xfrm>
              <a:off x="5287083" y="4646296"/>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676" name="rc676"/>
            <p:cNvSpPr/>
            <p:nvPr/>
          </p:nvSpPr>
          <p:spPr>
            <a:xfrm>
              <a:off x="5600085" y="4646296"/>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677" name="rc677"/>
            <p:cNvSpPr/>
            <p:nvPr/>
          </p:nvSpPr>
          <p:spPr>
            <a:xfrm>
              <a:off x="5913087" y="4646296"/>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678" name="rc678"/>
            <p:cNvSpPr/>
            <p:nvPr/>
          </p:nvSpPr>
          <p:spPr>
            <a:xfrm>
              <a:off x="6226090" y="4646296"/>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679" name="rc679"/>
            <p:cNvSpPr/>
            <p:nvPr/>
          </p:nvSpPr>
          <p:spPr>
            <a:xfrm>
              <a:off x="6539092" y="4646296"/>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80" name="rc680"/>
            <p:cNvSpPr/>
            <p:nvPr/>
          </p:nvSpPr>
          <p:spPr>
            <a:xfrm>
              <a:off x="6852094" y="4646296"/>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681" name="rc681"/>
            <p:cNvSpPr/>
            <p:nvPr/>
          </p:nvSpPr>
          <p:spPr>
            <a:xfrm>
              <a:off x="7165097" y="4646296"/>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682" name="rc682"/>
            <p:cNvSpPr/>
            <p:nvPr/>
          </p:nvSpPr>
          <p:spPr>
            <a:xfrm>
              <a:off x="7478099" y="4646296"/>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683" name="rc683"/>
            <p:cNvSpPr/>
            <p:nvPr/>
          </p:nvSpPr>
          <p:spPr>
            <a:xfrm>
              <a:off x="7791101" y="4646296"/>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684" name="rc684"/>
            <p:cNvSpPr/>
            <p:nvPr/>
          </p:nvSpPr>
          <p:spPr>
            <a:xfrm>
              <a:off x="8104103" y="4646296"/>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685" name="rc685"/>
            <p:cNvSpPr/>
            <p:nvPr/>
          </p:nvSpPr>
          <p:spPr>
            <a:xfrm>
              <a:off x="8417106" y="4646296"/>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686" name="rc686"/>
            <p:cNvSpPr/>
            <p:nvPr/>
          </p:nvSpPr>
          <p:spPr>
            <a:xfrm>
              <a:off x="8730108" y="4646296"/>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87" name="rc687"/>
            <p:cNvSpPr/>
            <p:nvPr/>
          </p:nvSpPr>
          <p:spPr>
            <a:xfrm>
              <a:off x="1531056" y="3983124"/>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688" name="rc688"/>
            <p:cNvSpPr/>
            <p:nvPr/>
          </p:nvSpPr>
          <p:spPr>
            <a:xfrm>
              <a:off x="1844058" y="3983124"/>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689" name="rc689"/>
            <p:cNvSpPr/>
            <p:nvPr/>
          </p:nvSpPr>
          <p:spPr>
            <a:xfrm>
              <a:off x="2157060" y="3983124"/>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90" name="rc690"/>
            <p:cNvSpPr/>
            <p:nvPr/>
          </p:nvSpPr>
          <p:spPr>
            <a:xfrm>
              <a:off x="2470062" y="3983124"/>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691" name="rc691"/>
            <p:cNvSpPr/>
            <p:nvPr/>
          </p:nvSpPr>
          <p:spPr>
            <a:xfrm>
              <a:off x="2783065" y="3983124"/>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92" name="rc692"/>
            <p:cNvSpPr/>
            <p:nvPr/>
          </p:nvSpPr>
          <p:spPr>
            <a:xfrm>
              <a:off x="3096067" y="3983124"/>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693" name="rc693"/>
            <p:cNvSpPr/>
            <p:nvPr/>
          </p:nvSpPr>
          <p:spPr>
            <a:xfrm>
              <a:off x="3409069" y="3983124"/>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694" name="rc694"/>
            <p:cNvSpPr/>
            <p:nvPr/>
          </p:nvSpPr>
          <p:spPr>
            <a:xfrm>
              <a:off x="3722072" y="3983124"/>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95" name="rc695"/>
            <p:cNvSpPr/>
            <p:nvPr/>
          </p:nvSpPr>
          <p:spPr>
            <a:xfrm>
              <a:off x="4035074" y="3983124"/>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696" name="rc696"/>
            <p:cNvSpPr/>
            <p:nvPr/>
          </p:nvSpPr>
          <p:spPr>
            <a:xfrm>
              <a:off x="4348076" y="3983124"/>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697" name="rc697"/>
            <p:cNvSpPr/>
            <p:nvPr/>
          </p:nvSpPr>
          <p:spPr>
            <a:xfrm>
              <a:off x="4661078" y="3983124"/>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698" name="rc698"/>
            <p:cNvSpPr/>
            <p:nvPr/>
          </p:nvSpPr>
          <p:spPr>
            <a:xfrm>
              <a:off x="4974081" y="3983124"/>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699" name="rc699"/>
            <p:cNvSpPr/>
            <p:nvPr/>
          </p:nvSpPr>
          <p:spPr>
            <a:xfrm>
              <a:off x="5287083" y="3983124"/>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700" name="rc700"/>
            <p:cNvSpPr/>
            <p:nvPr/>
          </p:nvSpPr>
          <p:spPr>
            <a:xfrm>
              <a:off x="5600085" y="3983124"/>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701" name="rc701"/>
            <p:cNvSpPr/>
            <p:nvPr/>
          </p:nvSpPr>
          <p:spPr>
            <a:xfrm>
              <a:off x="5913087" y="3983124"/>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702" name="rc702"/>
            <p:cNvSpPr/>
            <p:nvPr/>
          </p:nvSpPr>
          <p:spPr>
            <a:xfrm>
              <a:off x="6226090" y="3983124"/>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703" name="rc703"/>
            <p:cNvSpPr/>
            <p:nvPr/>
          </p:nvSpPr>
          <p:spPr>
            <a:xfrm>
              <a:off x="6539092" y="3983124"/>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704" name="rc704"/>
            <p:cNvSpPr/>
            <p:nvPr/>
          </p:nvSpPr>
          <p:spPr>
            <a:xfrm>
              <a:off x="6852094" y="3983124"/>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705" name="rc705"/>
            <p:cNvSpPr/>
            <p:nvPr/>
          </p:nvSpPr>
          <p:spPr>
            <a:xfrm>
              <a:off x="7165097" y="3983124"/>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706" name="rc706"/>
            <p:cNvSpPr/>
            <p:nvPr/>
          </p:nvSpPr>
          <p:spPr>
            <a:xfrm>
              <a:off x="7478099" y="3983124"/>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707" name="rc707"/>
            <p:cNvSpPr/>
            <p:nvPr/>
          </p:nvSpPr>
          <p:spPr>
            <a:xfrm>
              <a:off x="7791101" y="3983124"/>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708" name="rc708"/>
            <p:cNvSpPr/>
            <p:nvPr/>
          </p:nvSpPr>
          <p:spPr>
            <a:xfrm>
              <a:off x="8104103" y="3983124"/>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709" name="rc709"/>
            <p:cNvSpPr/>
            <p:nvPr/>
          </p:nvSpPr>
          <p:spPr>
            <a:xfrm>
              <a:off x="8417106" y="3983124"/>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710" name="rc710"/>
            <p:cNvSpPr/>
            <p:nvPr/>
          </p:nvSpPr>
          <p:spPr>
            <a:xfrm>
              <a:off x="8730108" y="3983124"/>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711" name="rc711"/>
            <p:cNvSpPr/>
            <p:nvPr/>
          </p:nvSpPr>
          <p:spPr>
            <a:xfrm>
              <a:off x="1531056" y="3402849"/>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712" name="rc712"/>
            <p:cNvSpPr/>
            <p:nvPr/>
          </p:nvSpPr>
          <p:spPr>
            <a:xfrm>
              <a:off x="1844058" y="3402849"/>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713" name="rc713"/>
            <p:cNvSpPr/>
            <p:nvPr/>
          </p:nvSpPr>
          <p:spPr>
            <a:xfrm>
              <a:off x="2157060" y="3402849"/>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714" name="rc714"/>
            <p:cNvSpPr/>
            <p:nvPr/>
          </p:nvSpPr>
          <p:spPr>
            <a:xfrm>
              <a:off x="2470062" y="3402849"/>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715" name="rc715"/>
            <p:cNvSpPr/>
            <p:nvPr/>
          </p:nvSpPr>
          <p:spPr>
            <a:xfrm>
              <a:off x="2783065" y="3402849"/>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716" name="rc716"/>
            <p:cNvSpPr/>
            <p:nvPr/>
          </p:nvSpPr>
          <p:spPr>
            <a:xfrm>
              <a:off x="3096067" y="3402849"/>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717" name="rc717"/>
            <p:cNvSpPr/>
            <p:nvPr/>
          </p:nvSpPr>
          <p:spPr>
            <a:xfrm>
              <a:off x="3409069" y="3402849"/>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718" name="rc718"/>
            <p:cNvSpPr/>
            <p:nvPr/>
          </p:nvSpPr>
          <p:spPr>
            <a:xfrm>
              <a:off x="3722072" y="3402849"/>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19" name="rc719"/>
            <p:cNvSpPr/>
            <p:nvPr/>
          </p:nvSpPr>
          <p:spPr>
            <a:xfrm>
              <a:off x="4035074" y="3402849"/>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720" name="rc720"/>
            <p:cNvSpPr/>
            <p:nvPr/>
          </p:nvSpPr>
          <p:spPr>
            <a:xfrm>
              <a:off x="4348076" y="3402849"/>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721" name="rc721"/>
            <p:cNvSpPr/>
            <p:nvPr/>
          </p:nvSpPr>
          <p:spPr>
            <a:xfrm>
              <a:off x="4661078" y="3402849"/>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722" name="rc722"/>
            <p:cNvSpPr/>
            <p:nvPr/>
          </p:nvSpPr>
          <p:spPr>
            <a:xfrm>
              <a:off x="4974081" y="3402849"/>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723" name="rc723"/>
            <p:cNvSpPr/>
            <p:nvPr/>
          </p:nvSpPr>
          <p:spPr>
            <a:xfrm>
              <a:off x="5287083" y="3402849"/>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24" name="rc724"/>
            <p:cNvSpPr/>
            <p:nvPr/>
          </p:nvSpPr>
          <p:spPr>
            <a:xfrm>
              <a:off x="5600085" y="3402849"/>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725" name="rc725"/>
            <p:cNvSpPr/>
            <p:nvPr/>
          </p:nvSpPr>
          <p:spPr>
            <a:xfrm>
              <a:off x="5913087" y="3402849"/>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726" name="rc726"/>
            <p:cNvSpPr/>
            <p:nvPr/>
          </p:nvSpPr>
          <p:spPr>
            <a:xfrm>
              <a:off x="6226090" y="3402849"/>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27" name="rc727"/>
            <p:cNvSpPr/>
            <p:nvPr/>
          </p:nvSpPr>
          <p:spPr>
            <a:xfrm>
              <a:off x="6539092" y="3402849"/>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28" name="rc728"/>
            <p:cNvSpPr/>
            <p:nvPr/>
          </p:nvSpPr>
          <p:spPr>
            <a:xfrm>
              <a:off x="6852094" y="3402849"/>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29" name="rc729"/>
            <p:cNvSpPr/>
            <p:nvPr/>
          </p:nvSpPr>
          <p:spPr>
            <a:xfrm>
              <a:off x="7165097" y="3402849"/>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730" name="rc730"/>
            <p:cNvSpPr/>
            <p:nvPr/>
          </p:nvSpPr>
          <p:spPr>
            <a:xfrm>
              <a:off x="7478099" y="3402849"/>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731" name="rc731"/>
            <p:cNvSpPr/>
            <p:nvPr/>
          </p:nvSpPr>
          <p:spPr>
            <a:xfrm>
              <a:off x="7791101" y="3402849"/>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732" name="rc732"/>
            <p:cNvSpPr/>
            <p:nvPr/>
          </p:nvSpPr>
          <p:spPr>
            <a:xfrm>
              <a:off x="8104103" y="3402849"/>
              <a:ext cx="313002" cy="8289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733" name="rc733"/>
            <p:cNvSpPr/>
            <p:nvPr/>
          </p:nvSpPr>
          <p:spPr>
            <a:xfrm>
              <a:off x="8417106" y="3402849"/>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734" name="rc734"/>
            <p:cNvSpPr/>
            <p:nvPr/>
          </p:nvSpPr>
          <p:spPr>
            <a:xfrm>
              <a:off x="8730108" y="3402849"/>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735" name="rc735"/>
            <p:cNvSpPr/>
            <p:nvPr/>
          </p:nvSpPr>
          <p:spPr>
            <a:xfrm>
              <a:off x="1531056" y="3237056"/>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736" name="rc736"/>
            <p:cNvSpPr/>
            <p:nvPr/>
          </p:nvSpPr>
          <p:spPr>
            <a:xfrm>
              <a:off x="1844058" y="3237056"/>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737" name="rc737"/>
            <p:cNvSpPr/>
            <p:nvPr/>
          </p:nvSpPr>
          <p:spPr>
            <a:xfrm>
              <a:off x="2157060" y="3237056"/>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738" name="rc738"/>
            <p:cNvSpPr/>
            <p:nvPr/>
          </p:nvSpPr>
          <p:spPr>
            <a:xfrm>
              <a:off x="2470062" y="3237056"/>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39" name="rc739"/>
            <p:cNvSpPr/>
            <p:nvPr/>
          </p:nvSpPr>
          <p:spPr>
            <a:xfrm>
              <a:off x="2783065" y="3237056"/>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740" name="rc740"/>
            <p:cNvSpPr/>
            <p:nvPr/>
          </p:nvSpPr>
          <p:spPr>
            <a:xfrm>
              <a:off x="3096067" y="3237056"/>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741" name="rc741"/>
            <p:cNvSpPr/>
            <p:nvPr/>
          </p:nvSpPr>
          <p:spPr>
            <a:xfrm>
              <a:off x="1531056" y="3071263"/>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742" name="rc742"/>
            <p:cNvSpPr/>
            <p:nvPr/>
          </p:nvSpPr>
          <p:spPr>
            <a:xfrm>
              <a:off x="1844058" y="3071263"/>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743" name="rc743"/>
            <p:cNvSpPr/>
            <p:nvPr/>
          </p:nvSpPr>
          <p:spPr>
            <a:xfrm>
              <a:off x="2157060" y="3071263"/>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744" name="rc744"/>
            <p:cNvSpPr/>
            <p:nvPr/>
          </p:nvSpPr>
          <p:spPr>
            <a:xfrm>
              <a:off x="2470062" y="3071263"/>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745" name="rc745"/>
            <p:cNvSpPr/>
            <p:nvPr/>
          </p:nvSpPr>
          <p:spPr>
            <a:xfrm>
              <a:off x="2783065" y="3071263"/>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746" name="rc746"/>
            <p:cNvSpPr/>
            <p:nvPr/>
          </p:nvSpPr>
          <p:spPr>
            <a:xfrm>
              <a:off x="3096067" y="3071263"/>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747" name="rc747"/>
            <p:cNvSpPr/>
            <p:nvPr/>
          </p:nvSpPr>
          <p:spPr>
            <a:xfrm>
              <a:off x="3409069" y="3071263"/>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748" name="rc748"/>
            <p:cNvSpPr/>
            <p:nvPr/>
          </p:nvSpPr>
          <p:spPr>
            <a:xfrm>
              <a:off x="1531056" y="273967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749" name="rc749"/>
            <p:cNvSpPr/>
            <p:nvPr/>
          </p:nvSpPr>
          <p:spPr>
            <a:xfrm>
              <a:off x="1844058" y="273967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750" name="rc750"/>
            <p:cNvSpPr/>
            <p:nvPr/>
          </p:nvSpPr>
          <p:spPr>
            <a:xfrm>
              <a:off x="2157060" y="273967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751" name="rc751"/>
            <p:cNvSpPr/>
            <p:nvPr/>
          </p:nvSpPr>
          <p:spPr>
            <a:xfrm>
              <a:off x="2470062" y="2739677"/>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752" name="rc752"/>
            <p:cNvSpPr/>
            <p:nvPr/>
          </p:nvSpPr>
          <p:spPr>
            <a:xfrm>
              <a:off x="2783065" y="2739677"/>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753" name="rc753"/>
            <p:cNvSpPr/>
            <p:nvPr/>
          </p:nvSpPr>
          <p:spPr>
            <a:xfrm>
              <a:off x="1531056" y="1496230"/>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754" name="rc754"/>
            <p:cNvSpPr/>
            <p:nvPr/>
          </p:nvSpPr>
          <p:spPr>
            <a:xfrm>
              <a:off x="1844058" y="1496230"/>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755" name="rc755"/>
            <p:cNvSpPr/>
            <p:nvPr/>
          </p:nvSpPr>
          <p:spPr>
            <a:xfrm>
              <a:off x="2157060" y="1496230"/>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56" name="rc756"/>
            <p:cNvSpPr/>
            <p:nvPr/>
          </p:nvSpPr>
          <p:spPr>
            <a:xfrm>
              <a:off x="2470062" y="1496230"/>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757" name="rc757"/>
            <p:cNvSpPr/>
            <p:nvPr/>
          </p:nvSpPr>
          <p:spPr>
            <a:xfrm>
              <a:off x="2783065" y="1496230"/>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758" name="rc758"/>
            <p:cNvSpPr/>
            <p:nvPr/>
          </p:nvSpPr>
          <p:spPr>
            <a:xfrm>
              <a:off x="3096067" y="1496230"/>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759" name="rc759"/>
            <p:cNvSpPr/>
            <p:nvPr/>
          </p:nvSpPr>
          <p:spPr>
            <a:xfrm>
              <a:off x="3409069" y="1496230"/>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760" name="rc760"/>
            <p:cNvSpPr/>
            <p:nvPr/>
          </p:nvSpPr>
          <p:spPr>
            <a:xfrm>
              <a:off x="3722072" y="1496230"/>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761" name="rc761"/>
            <p:cNvSpPr/>
            <p:nvPr/>
          </p:nvSpPr>
          <p:spPr>
            <a:xfrm>
              <a:off x="4035074" y="1496230"/>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62" name="rc762"/>
            <p:cNvSpPr/>
            <p:nvPr/>
          </p:nvSpPr>
          <p:spPr>
            <a:xfrm>
              <a:off x="4348076" y="1496230"/>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63" name="rc763"/>
            <p:cNvSpPr/>
            <p:nvPr/>
          </p:nvSpPr>
          <p:spPr>
            <a:xfrm>
              <a:off x="4661078" y="1496230"/>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64" name="rc764"/>
            <p:cNvSpPr/>
            <p:nvPr/>
          </p:nvSpPr>
          <p:spPr>
            <a:xfrm>
              <a:off x="4974081" y="1496230"/>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765" name="rc765"/>
            <p:cNvSpPr/>
            <p:nvPr/>
          </p:nvSpPr>
          <p:spPr>
            <a:xfrm>
              <a:off x="5287083" y="1496230"/>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766" name="rc766"/>
            <p:cNvSpPr/>
            <p:nvPr/>
          </p:nvSpPr>
          <p:spPr>
            <a:xfrm>
              <a:off x="5600085" y="1496230"/>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767" name="rc767"/>
            <p:cNvSpPr/>
            <p:nvPr/>
          </p:nvSpPr>
          <p:spPr>
            <a:xfrm>
              <a:off x="5913087" y="1496230"/>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68" name="rc768"/>
            <p:cNvSpPr/>
            <p:nvPr/>
          </p:nvSpPr>
          <p:spPr>
            <a:xfrm>
              <a:off x="6226090" y="1496230"/>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769" name="rc769"/>
            <p:cNvSpPr/>
            <p:nvPr/>
          </p:nvSpPr>
          <p:spPr>
            <a:xfrm>
              <a:off x="6539092" y="1496230"/>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70" name="rc770"/>
            <p:cNvSpPr/>
            <p:nvPr/>
          </p:nvSpPr>
          <p:spPr>
            <a:xfrm>
              <a:off x="6852094" y="1496230"/>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771" name="rc771"/>
            <p:cNvSpPr/>
            <p:nvPr/>
          </p:nvSpPr>
          <p:spPr>
            <a:xfrm>
              <a:off x="7165097" y="1496230"/>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772" name="rc772"/>
            <p:cNvSpPr/>
            <p:nvPr/>
          </p:nvSpPr>
          <p:spPr>
            <a:xfrm>
              <a:off x="7478099" y="1496230"/>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73" name="rc773"/>
            <p:cNvSpPr/>
            <p:nvPr/>
          </p:nvSpPr>
          <p:spPr>
            <a:xfrm>
              <a:off x="7791101" y="1496230"/>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774" name="rc774"/>
            <p:cNvSpPr/>
            <p:nvPr/>
          </p:nvSpPr>
          <p:spPr>
            <a:xfrm>
              <a:off x="8104103" y="1496230"/>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775" name="rc775"/>
            <p:cNvSpPr/>
            <p:nvPr/>
          </p:nvSpPr>
          <p:spPr>
            <a:xfrm>
              <a:off x="8417106" y="1496230"/>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76" name="rc776"/>
            <p:cNvSpPr/>
            <p:nvPr/>
          </p:nvSpPr>
          <p:spPr>
            <a:xfrm>
              <a:off x="8730108" y="1496230"/>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777" name="rc777"/>
            <p:cNvSpPr/>
            <p:nvPr/>
          </p:nvSpPr>
          <p:spPr>
            <a:xfrm>
              <a:off x="1531056" y="4480503"/>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778" name="rc778"/>
            <p:cNvSpPr/>
            <p:nvPr/>
          </p:nvSpPr>
          <p:spPr>
            <a:xfrm>
              <a:off x="1844058" y="4480503"/>
              <a:ext cx="313002" cy="8289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779" name="rc779"/>
            <p:cNvSpPr/>
            <p:nvPr/>
          </p:nvSpPr>
          <p:spPr>
            <a:xfrm>
              <a:off x="2157060" y="4480503"/>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780" name="rc780"/>
            <p:cNvSpPr/>
            <p:nvPr/>
          </p:nvSpPr>
          <p:spPr>
            <a:xfrm>
              <a:off x="2470062" y="4480503"/>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781" name="rc781"/>
            <p:cNvSpPr/>
            <p:nvPr/>
          </p:nvSpPr>
          <p:spPr>
            <a:xfrm>
              <a:off x="2783065" y="4480503"/>
              <a:ext cx="313002" cy="8289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782" name="rc782"/>
            <p:cNvSpPr/>
            <p:nvPr/>
          </p:nvSpPr>
          <p:spPr>
            <a:xfrm>
              <a:off x="3096067" y="4480503"/>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783" name="rc783"/>
            <p:cNvSpPr/>
            <p:nvPr/>
          </p:nvSpPr>
          <p:spPr>
            <a:xfrm>
              <a:off x="3409069" y="4480503"/>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784" name="rc784"/>
            <p:cNvSpPr/>
            <p:nvPr/>
          </p:nvSpPr>
          <p:spPr>
            <a:xfrm>
              <a:off x="3722072" y="4480503"/>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785" name="rc785"/>
            <p:cNvSpPr/>
            <p:nvPr/>
          </p:nvSpPr>
          <p:spPr>
            <a:xfrm>
              <a:off x="4035074" y="4480503"/>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786" name="rc786"/>
            <p:cNvSpPr/>
            <p:nvPr/>
          </p:nvSpPr>
          <p:spPr>
            <a:xfrm>
              <a:off x="4348076" y="4480503"/>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787" name="rc787"/>
            <p:cNvSpPr/>
            <p:nvPr/>
          </p:nvSpPr>
          <p:spPr>
            <a:xfrm>
              <a:off x="4661078" y="4480503"/>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788" name="rc788"/>
            <p:cNvSpPr/>
            <p:nvPr/>
          </p:nvSpPr>
          <p:spPr>
            <a:xfrm>
              <a:off x="4974081" y="4480503"/>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789" name="rc789"/>
            <p:cNvSpPr/>
            <p:nvPr/>
          </p:nvSpPr>
          <p:spPr>
            <a:xfrm>
              <a:off x="5287083" y="4480503"/>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790" name="rc790"/>
            <p:cNvSpPr/>
            <p:nvPr/>
          </p:nvSpPr>
          <p:spPr>
            <a:xfrm>
              <a:off x="5600085" y="4480503"/>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91" name="rc791"/>
            <p:cNvSpPr/>
            <p:nvPr/>
          </p:nvSpPr>
          <p:spPr>
            <a:xfrm>
              <a:off x="5913087" y="4480503"/>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792" name="rc792"/>
            <p:cNvSpPr/>
            <p:nvPr/>
          </p:nvSpPr>
          <p:spPr>
            <a:xfrm>
              <a:off x="6226090" y="4480503"/>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793" name="rc793"/>
            <p:cNvSpPr/>
            <p:nvPr/>
          </p:nvSpPr>
          <p:spPr>
            <a:xfrm>
              <a:off x="6539092" y="4480503"/>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794" name="rc794"/>
            <p:cNvSpPr/>
            <p:nvPr/>
          </p:nvSpPr>
          <p:spPr>
            <a:xfrm>
              <a:off x="6852094" y="4480503"/>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795" name="rc795"/>
            <p:cNvSpPr/>
            <p:nvPr/>
          </p:nvSpPr>
          <p:spPr>
            <a:xfrm>
              <a:off x="7165097" y="4480503"/>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796" name="rc796"/>
            <p:cNvSpPr/>
            <p:nvPr/>
          </p:nvSpPr>
          <p:spPr>
            <a:xfrm>
              <a:off x="7478099" y="4480503"/>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797" name="rc797"/>
            <p:cNvSpPr/>
            <p:nvPr/>
          </p:nvSpPr>
          <p:spPr>
            <a:xfrm>
              <a:off x="7791101" y="4480503"/>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798" name="rc798"/>
            <p:cNvSpPr/>
            <p:nvPr/>
          </p:nvSpPr>
          <p:spPr>
            <a:xfrm>
              <a:off x="8104103" y="4480503"/>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99" name="rc799"/>
            <p:cNvSpPr/>
            <p:nvPr/>
          </p:nvSpPr>
          <p:spPr>
            <a:xfrm>
              <a:off x="8417106" y="4480503"/>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800" name="rc800"/>
            <p:cNvSpPr/>
            <p:nvPr/>
          </p:nvSpPr>
          <p:spPr>
            <a:xfrm>
              <a:off x="8730108" y="4480503"/>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01" name="rc801"/>
            <p:cNvSpPr/>
            <p:nvPr/>
          </p:nvSpPr>
          <p:spPr>
            <a:xfrm>
              <a:off x="1531056" y="5558157"/>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802" name="rc802"/>
            <p:cNvSpPr/>
            <p:nvPr/>
          </p:nvSpPr>
          <p:spPr>
            <a:xfrm>
              <a:off x="1844058" y="5558157"/>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803" name="rc803"/>
            <p:cNvSpPr/>
            <p:nvPr/>
          </p:nvSpPr>
          <p:spPr>
            <a:xfrm>
              <a:off x="2157060" y="5558157"/>
              <a:ext cx="313002" cy="82896"/>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804" name="rc804"/>
            <p:cNvSpPr/>
            <p:nvPr/>
          </p:nvSpPr>
          <p:spPr>
            <a:xfrm>
              <a:off x="2470062" y="5558157"/>
              <a:ext cx="313002" cy="8289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805" name="rc805"/>
            <p:cNvSpPr/>
            <p:nvPr/>
          </p:nvSpPr>
          <p:spPr>
            <a:xfrm>
              <a:off x="2783065" y="5558157"/>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806" name="rc806"/>
            <p:cNvSpPr/>
            <p:nvPr/>
          </p:nvSpPr>
          <p:spPr>
            <a:xfrm>
              <a:off x="3096067" y="5558157"/>
              <a:ext cx="313002" cy="8289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807" name="rc807"/>
            <p:cNvSpPr/>
            <p:nvPr/>
          </p:nvSpPr>
          <p:spPr>
            <a:xfrm>
              <a:off x="3409069" y="5558157"/>
              <a:ext cx="313002" cy="8289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808" name="rc808"/>
            <p:cNvSpPr/>
            <p:nvPr/>
          </p:nvSpPr>
          <p:spPr>
            <a:xfrm>
              <a:off x="3722072" y="5558157"/>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809" name="rc809"/>
            <p:cNvSpPr/>
            <p:nvPr/>
          </p:nvSpPr>
          <p:spPr>
            <a:xfrm>
              <a:off x="4035074" y="5558157"/>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810" name="rc810"/>
            <p:cNvSpPr/>
            <p:nvPr/>
          </p:nvSpPr>
          <p:spPr>
            <a:xfrm>
              <a:off x="4348076" y="5558157"/>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811" name="rc811"/>
            <p:cNvSpPr/>
            <p:nvPr/>
          </p:nvSpPr>
          <p:spPr>
            <a:xfrm>
              <a:off x="4661078" y="5558157"/>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812" name="rc812"/>
            <p:cNvSpPr/>
            <p:nvPr/>
          </p:nvSpPr>
          <p:spPr>
            <a:xfrm>
              <a:off x="4974081" y="5558157"/>
              <a:ext cx="313002" cy="8289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813" name="rc813"/>
            <p:cNvSpPr/>
            <p:nvPr/>
          </p:nvSpPr>
          <p:spPr>
            <a:xfrm>
              <a:off x="5287083" y="5558157"/>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814" name="rc814"/>
            <p:cNvSpPr/>
            <p:nvPr/>
          </p:nvSpPr>
          <p:spPr>
            <a:xfrm>
              <a:off x="5600085" y="5558157"/>
              <a:ext cx="313002" cy="8289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815" name="rc815"/>
            <p:cNvSpPr/>
            <p:nvPr/>
          </p:nvSpPr>
          <p:spPr>
            <a:xfrm>
              <a:off x="5913087" y="5558157"/>
              <a:ext cx="313002" cy="8289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816" name="rc816"/>
            <p:cNvSpPr/>
            <p:nvPr/>
          </p:nvSpPr>
          <p:spPr>
            <a:xfrm>
              <a:off x="6226090" y="5558157"/>
              <a:ext cx="313002" cy="8289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817" name="rc817"/>
            <p:cNvSpPr/>
            <p:nvPr/>
          </p:nvSpPr>
          <p:spPr>
            <a:xfrm>
              <a:off x="6539092" y="5558157"/>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818" name="rc818"/>
            <p:cNvSpPr/>
            <p:nvPr/>
          </p:nvSpPr>
          <p:spPr>
            <a:xfrm>
              <a:off x="6852094" y="5558157"/>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819" name="rc819"/>
            <p:cNvSpPr/>
            <p:nvPr/>
          </p:nvSpPr>
          <p:spPr>
            <a:xfrm>
              <a:off x="7165097" y="5558157"/>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820" name="rc820"/>
            <p:cNvSpPr/>
            <p:nvPr/>
          </p:nvSpPr>
          <p:spPr>
            <a:xfrm>
              <a:off x="7478099" y="5558157"/>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821" name="rc821"/>
            <p:cNvSpPr/>
            <p:nvPr/>
          </p:nvSpPr>
          <p:spPr>
            <a:xfrm>
              <a:off x="7791101" y="5558157"/>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822" name="rc822"/>
            <p:cNvSpPr/>
            <p:nvPr/>
          </p:nvSpPr>
          <p:spPr>
            <a:xfrm>
              <a:off x="8104103" y="5558157"/>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823" name="rc823"/>
            <p:cNvSpPr/>
            <p:nvPr/>
          </p:nvSpPr>
          <p:spPr>
            <a:xfrm>
              <a:off x="8417106" y="5558157"/>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824" name="rc824"/>
            <p:cNvSpPr/>
            <p:nvPr/>
          </p:nvSpPr>
          <p:spPr>
            <a:xfrm>
              <a:off x="8730108" y="5558157"/>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825" name="rc825"/>
            <p:cNvSpPr/>
            <p:nvPr/>
          </p:nvSpPr>
          <p:spPr>
            <a:xfrm>
              <a:off x="1531056" y="1910713"/>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26" name="rc826"/>
            <p:cNvSpPr/>
            <p:nvPr/>
          </p:nvSpPr>
          <p:spPr>
            <a:xfrm>
              <a:off x="1844058" y="1910713"/>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827" name="rc827"/>
            <p:cNvSpPr/>
            <p:nvPr/>
          </p:nvSpPr>
          <p:spPr>
            <a:xfrm>
              <a:off x="2157060" y="1910713"/>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828" name="rc828"/>
            <p:cNvSpPr/>
            <p:nvPr/>
          </p:nvSpPr>
          <p:spPr>
            <a:xfrm>
              <a:off x="2470062" y="1910713"/>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829" name="rc829"/>
            <p:cNvSpPr/>
            <p:nvPr/>
          </p:nvSpPr>
          <p:spPr>
            <a:xfrm>
              <a:off x="2783065" y="1910713"/>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830" name="rc830"/>
            <p:cNvSpPr/>
            <p:nvPr/>
          </p:nvSpPr>
          <p:spPr>
            <a:xfrm>
              <a:off x="3096067" y="1910713"/>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831" name="rc831"/>
            <p:cNvSpPr/>
            <p:nvPr/>
          </p:nvSpPr>
          <p:spPr>
            <a:xfrm>
              <a:off x="3409069" y="1910713"/>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32" name="rc832"/>
            <p:cNvSpPr/>
            <p:nvPr/>
          </p:nvSpPr>
          <p:spPr>
            <a:xfrm>
              <a:off x="3722072" y="1910713"/>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33" name="rc833"/>
            <p:cNvSpPr/>
            <p:nvPr/>
          </p:nvSpPr>
          <p:spPr>
            <a:xfrm>
              <a:off x="4035074" y="1910713"/>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34" name="rc834"/>
            <p:cNvSpPr/>
            <p:nvPr/>
          </p:nvSpPr>
          <p:spPr>
            <a:xfrm>
              <a:off x="4348076" y="1910713"/>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35" name="rc835"/>
            <p:cNvSpPr/>
            <p:nvPr/>
          </p:nvSpPr>
          <p:spPr>
            <a:xfrm>
              <a:off x="4661078" y="1910713"/>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36" name="rc836"/>
            <p:cNvSpPr/>
            <p:nvPr/>
          </p:nvSpPr>
          <p:spPr>
            <a:xfrm>
              <a:off x="4974081" y="1910713"/>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37" name="rc837"/>
            <p:cNvSpPr/>
            <p:nvPr/>
          </p:nvSpPr>
          <p:spPr>
            <a:xfrm>
              <a:off x="5287083" y="1910713"/>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38" name="rc838"/>
            <p:cNvSpPr/>
            <p:nvPr/>
          </p:nvSpPr>
          <p:spPr>
            <a:xfrm>
              <a:off x="5600085" y="1910713"/>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39" name="rc839"/>
            <p:cNvSpPr/>
            <p:nvPr/>
          </p:nvSpPr>
          <p:spPr>
            <a:xfrm>
              <a:off x="5913087" y="1910713"/>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40" name="rc840"/>
            <p:cNvSpPr/>
            <p:nvPr/>
          </p:nvSpPr>
          <p:spPr>
            <a:xfrm>
              <a:off x="6226090" y="1910713"/>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41" name="rc841"/>
            <p:cNvSpPr/>
            <p:nvPr/>
          </p:nvSpPr>
          <p:spPr>
            <a:xfrm>
              <a:off x="6539092" y="1910713"/>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42" name="rc842"/>
            <p:cNvSpPr/>
            <p:nvPr/>
          </p:nvSpPr>
          <p:spPr>
            <a:xfrm>
              <a:off x="6852094" y="1910713"/>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43" name="rc843"/>
            <p:cNvSpPr/>
            <p:nvPr/>
          </p:nvSpPr>
          <p:spPr>
            <a:xfrm>
              <a:off x="7165097" y="1910713"/>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44" name="rc844"/>
            <p:cNvSpPr/>
            <p:nvPr/>
          </p:nvSpPr>
          <p:spPr>
            <a:xfrm>
              <a:off x="7478099" y="1910713"/>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45" name="rc845"/>
            <p:cNvSpPr/>
            <p:nvPr/>
          </p:nvSpPr>
          <p:spPr>
            <a:xfrm>
              <a:off x="7791101" y="1910713"/>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46" name="rc846"/>
            <p:cNvSpPr/>
            <p:nvPr/>
          </p:nvSpPr>
          <p:spPr>
            <a:xfrm>
              <a:off x="8104103" y="1910713"/>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847" name="rc847"/>
            <p:cNvSpPr/>
            <p:nvPr/>
          </p:nvSpPr>
          <p:spPr>
            <a:xfrm>
              <a:off x="8417106" y="1910713"/>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48" name="rc848"/>
            <p:cNvSpPr/>
            <p:nvPr/>
          </p:nvSpPr>
          <p:spPr>
            <a:xfrm>
              <a:off x="8730108" y="1910713"/>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849" name="rc849"/>
            <p:cNvSpPr/>
            <p:nvPr/>
          </p:nvSpPr>
          <p:spPr>
            <a:xfrm>
              <a:off x="1531056" y="4563399"/>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850" name="rc850"/>
            <p:cNvSpPr/>
            <p:nvPr/>
          </p:nvSpPr>
          <p:spPr>
            <a:xfrm>
              <a:off x="1844058" y="4563399"/>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851" name="rc851"/>
            <p:cNvSpPr/>
            <p:nvPr/>
          </p:nvSpPr>
          <p:spPr>
            <a:xfrm>
              <a:off x="2157060" y="4563399"/>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852" name="rc852"/>
            <p:cNvSpPr/>
            <p:nvPr/>
          </p:nvSpPr>
          <p:spPr>
            <a:xfrm>
              <a:off x="2470062" y="4563399"/>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853" name="rc853"/>
            <p:cNvSpPr/>
            <p:nvPr/>
          </p:nvSpPr>
          <p:spPr>
            <a:xfrm>
              <a:off x="2783065" y="4563399"/>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854" name="rc854"/>
            <p:cNvSpPr/>
            <p:nvPr/>
          </p:nvSpPr>
          <p:spPr>
            <a:xfrm>
              <a:off x="3096067" y="4563399"/>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855" name="rc855"/>
            <p:cNvSpPr/>
            <p:nvPr/>
          </p:nvSpPr>
          <p:spPr>
            <a:xfrm>
              <a:off x="3409069" y="4563399"/>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856" name="rc856"/>
            <p:cNvSpPr/>
            <p:nvPr/>
          </p:nvSpPr>
          <p:spPr>
            <a:xfrm>
              <a:off x="3722072" y="4563399"/>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857" name="rc857"/>
            <p:cNvSpPr/>
            <p:nvPr/>
          </p:nvSpPr>
          <p:spPr>
            <a:xfrm>
              <a:off x="4035074" y="4563399"/>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858" name="rc858"/>
            <p:cNvSpPr/>
            <p:nvPr/>
          </p:nvSpPr>
          <p:spPr>
            <a:xfrm>
              <a:off x="4348076" y="4563399"/>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859" name="rc859"/>
            <p:cNvSpPr/>
            <p:nvPr/>
          </p:nvSpPr>
          <p:spPr>
            <a:xfrm>
              <a:off x="4661078" y="4563399"/>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860" name="rc860"/>
            <p:cNvSpPr/>
            <p:nvPr/>
          </p:nvSpPr>
          <p:spPr>
            <a:xfrm>
              <a:off x="4974081" y="4563399"/>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861" name="rc861"/>
            <p:cNvSpPr/>
            <p:nvPr/>
          </p:nvSpPr>
          <p:spPr>
            <a:xfrm>
              <a:off x="3096067" y="2739677"/>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862" name="rc862"/>
            <p:cNvSpPr/>
            <p:nvPr/>
          </p:nvSpPr>
          <p:spPr>
            <a:xfrm>
              <a:off x="3409069" y="2739677"/>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863" name="rc863"/>
            <p:cNvSpPr/>
            <p:nvPr/>
          </p:nvSpPr>
          <p:spPr>
            <a:xfrm>
              <a:off x="3722072" y="2739677"/>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864" name="rc864"/>
            <p:cNvSpPr/>
            <p:nvPr/>
          </p:nvSpPr>
          <p:spPr>
            <a:xfrm>
              <a:off x="4035074" y="273967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865" name="rc865"/>
            <p:cNvSpPr/>
            <p:nvPr/>
          </p:nvSpPr>
          <p:spPr>
            <a:xfrm>
              <a:off x="4348076" y="2739677"/>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66" name="rc866"/>
            <p:cNvSpPr/>
            <p:nvPr/>
          </p:nvSpPr>
          <p:spPr>
            <a:xfrm>
              <a:off x="4661078" y="2739677"/>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867" name="rc867"/>
            <p:cNvSpPr/>
            <p:nvPr/>
          </p:nvSpPr>
          <p:spPr>
            <a:xfrm>
              <a:off x="4974081" y="2739677"/>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868" name="rc868"/>
            <p:cNvSpPr/>
            <p:nvPr/>
          </p:nvSpPr>
          <p:spPr>
            <a:xfrm>
              <a:off x="5287083" y="2739677"/>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869" name="rc869"/>
            <p:cNvSpPr/>
            <p:nvPr/>
          </p:nvSpPr>
          <p:spPr>
            <a:xfrm>
              <a:off x="5600085" y="2739677"/>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70" name="rc870"/>
            <p:cNvSpPr/>
            <p:nvPr/>
          </p:nvSpPr>
          <p:spPr>
            <a:xfrm>
              <a:off x="5913087" y="2739677"/>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71" name="rc871"/>
            <p:cNvSpPr/>
            <p:nvPr/>
          </p:nvSpPr>
          <p:spPr>
            <a:xfrm>
              <a:off x="6226090" y="2739677"/>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72" name="rc872"/>
            <p:cNvSpPr/>
            <p:nvPr/>
          </p:nvSpPr>
          <p:spPr>
            <a:xfrm>
              <a:off x="6539092" y="2739677"/>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873" name="rc873"/>
            <p:cNvSpPr/>
            <p:nvPr/>
          </p:nvSpPr>
          <p:spPr>
            <a:xfrm>
              <a:off x="6852094" y="2739677"/>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874" name="rc874"/>
            <p:cNvSpPr/>
            <p:nvPr/>
          </p:nvSpPr>
          <p:spPr>
            <a:xfrm>
              <a:off x="7165097" y="2739677"/>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875" name="rc875"/>
            <p:cNvSpPr/>
            <p:nvPr/>
          </p:nvSpPr>
          <p:spPr>
            <a:xfrm>
              <a:off x="7478099" y="2739677"/>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876" name="rc876"/>
            <p:cNvSpPr/>
            <p:nvPr/>
          </p:nvSpPr>
          <p:spPr>
            <a:xfrm>
              <a:off x="7791101" y="2739677"/>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877" name="rc877"/>
            <p:cNvSpPr/>
            <p:nvPr/>
          </p:nvSpPr>
          <p:spPr>
            <a:xfrm>
              <a:off x="8104103" y="2739677"/>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878" name="rc878"/>
            <p:cNvSpPr/>
            <p:nvPr/>
          </p:nvSpPr>
          <p:spPr>
            <a:xfrm>
              <a:off x="8417106" y="2739677"/>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879" name="rc879"/>
            <p:cNvSpPr/>
            <p:nvPr/>
          </p:nvSpPr>
          <p:spPr>
            <a:xfrm>
              <a:off x="8730108" y="2739677"/>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880" name="rc880"/>
            <p:cNvSpPr/>
            <p:nvPr/>
          </p:nvSpPr>
          <p:spPr>
            <a:xfrm>
              <a:off x="5287083" y="4563399"/>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881" name="rc881"/>
            <p:cNvSpPr/>
            <p:nvPr/>
          </p:nvSpPr>
          <p:spPr>
            <a:xfrm>
              <a:off x="5600085" y="4563399"/>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882" name="rc882"/>
            <p:cNvSpPr/>
            <p:nvPr/>
          </p:nvSpPr>
          <p:spPr>
            <a:xfrm>
              <a:off x="5913087" y="4563399"/>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883" name="rc883"/>
            <p:cNvSpPr/>
            <p:nvPr/>
          </p:nvSpPr>
          <p:spPr>
            <a:xfrm>
              <a:off x="6226090" y="4563399"/>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884" name="rc884"/>
            <p:cNvSpPr/>
            <p:nvPr/>
          </p:nvSpPr>
          <p:spPr>
            <a:xfrm>
              <a:off x="6539092" y="4563399"/>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885" name="rc885"/>
            <p:cNvSpPr/>
            <p:nvPr/>
          </p:nvSpPr>
          <p:spPr>
            <a:xfrm>
              <a:off x="6852094" y="4563399"/>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886" name="rc886"/>
            <p:cNvSpPr/>
            <p:nvPr/>
          </p:nvSpPr>
          <p:spPr>
            <a:xfrm>
              <a:off x="7165097" y="4563399"/>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887" name="rc887"/>
            <p:cNvSpPr/>
            <p:nvPr/>
          </p:nvSpPr>
          <p:spPr>
            <a:xfrm>
              <a:off x="7478099" y="4563399"/>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888" name="rc888"/>
            <p:cNvSpPr/>
            <p:nvPr/>
          </p:nvSpPr>
          <p:spPr>
            <a:xfrm>
              <a:off x="7791101" y="4563399"/>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889" name="rc889"/>
            <p:cNvSpPr/>
            <p:nvPr/>
          </p:nvSpPr>
          <p:spPr>
            <a:xfrm>
              <a:off x="8104103" y="4563399"/>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890" name="rc890"/>
            <p:cNvSpPr/>
            <p:nvPr/>
          </p:nvSpPr>
          <p:spPr>
            <a:xfrm>
              <a:off x="8417106" y="4563399"/>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891" name="rc891"/>
            <p:cNvSpPr/>
            <p:nvPr/>
          </p:nvSpPr>
          <p:spPr>
            <a:xfrm>
              <a:off x="8730108" y="4563399"/>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92" name="rc892"/>
            <p:cNvSpPr/>
            <p:nvPr/>
          </p:nvSpPr>
          <p:spPr>
            <a:xfrm>
              <a:off x="2470062" y="1164644"/>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93" name="rc893"/>
            <p:cNvSpPr/>
            <p:nvPr/>
          </p:nvSpPr>
          <p:spPr>
            <a:xfrm>
              <a:off x="2783065" y="1164644"/>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94" name="rc894"/>
            <p:cNvSpPr/>
            <p:nvPr/>
          </p:nvSpPr>
          <p:spPr>
            <a:xfrm>
              <a:off x="3096067" y="116464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895" name="rc895"/>
            <p:cNvSpPr/>
            <p:nvPr/>
          </p:nvSpPr>
          <p:spPr>
            <a:xfrm>
              <a:off x="3409069"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96" name="rc896"/>
            <p:cNvSpPr/>
            <p:nvPr/>
          </p:nvSpPr>
          <p:spPr>
            <a:xfrm>
              <a:off x="3722072"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97" name="rc897"/>
            <p:cNvSpPr/>
            <p:nvPr/>
          </p:nvSpPr>
          <p:spPr>
            <a:xfrm>
              <a:off x="4035074" y="1164644"/>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98" name="rc898"/>
            <p:cNvSpPr/>
            <p:nvPr/>
          </p:nvSpPr>
          <p:spPr>
            <a:xfrm>
              <a:off x="4348076" y="1164644"/>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899" name="rc899"/>
            <p:cNvSpPr/>
            <p:nvPr/>
          </p:nvSpPr>
          <p:spPr>
            <a:xfrm>
              <a:off x="4661078" y="1164644"/>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00" name="rc900"/>
            <p:cNvSpPr/>
            <p:nvPr/>
          </p:nvSpPr>
          <p:spPr>
            <a:xfrm>
              <a:off x="4974081" y="1164644"/>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01" name="rc901"/>
            <p:cNvSpPr/>
            <p:nvPr/>
          </p:nvSpPr>
          <p:spPr>
            <a:xfrm>
              <a:off x="5287083"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02" name="rc902"/>
            <p:cNvSpPr/>
            <p:nvPr/>
          </p:nvSpPr>
          <p:spPr>
            <a:xfrm>
              <a:off x="5600085"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03" name="rc903"/>
            <p:cNvSpPr/>
            <p:nvPr/>
          </p:nvSpPr>
          <p:spPr>
            <a:xfrm>
              <a:off x="5913087"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04" name="rc904"/>
            <p:cNvSpPr/>
            <p:nvPr/>
          </p:nvSpPr>
          <p:spPr>
            <a:xfrm>
              <a:off x="6226090"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05" name="rc905"/>
            <p:cNvSpPr/>
            <p:nvPr/>
          </p:nvSpPr>
          <p:spPr>
            <a:xfrm>
              <a:off x="6539092"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06" name="rc906"/>
            <p:cNvSpPr/>
            <p:nvPr/>
          </p:nvSpPr>
          <p:spPr>
            <a:xfrm>
              <a:off x="6852094"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07" name="rc907"/>
            <p:cNvSpPr/>
            <p:nvPr/>
          </p:nvSpPr>
          <p:spPr>
            <a:xfrm>
              <a:off x="7165097" y="1164644"/>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08" name="rc908"/>
            <p:cNvSpPr/>
            <p:nvPr/>
          </p:nvSpPr>
          <p:spPr>
            <a:xfrm>
              <a:off x="7478099"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09" name="rc909"/>
            <p:cNvSpPr/>
            <p:nvPr/>
          </p:nvSpPr>
          <p:spPr>
            <a:xfrm>
              <a:off x="7791101" y="116464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910" name="rc910"/>
            <p:cNvSpPr/>
            <p:nvPr/>
          </p:nvSpPr>
          <p:spPr>
            <a:xfrm>
              <a:off x="8104103" y="1164644"/>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911" name="rc911"/>
            <p:cNvSpPr/>
            <p:nvPr/>
          </p:nvSpPr>
          <p:spPr>
            <a:xfrm>
              <a:off x="1531056" y="2242298"/>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912" name="rc912"/>
            <p:cNvSpPr/>
            <p:nvPr/>
          </p:nvSpPr>
          <p:spPr>
            <a:xfrm>
              <a:off x="1844058" y="2242298"/>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913" name="rc913"/>
            <p:cNvSpPr/>
            <p:nvPr/>
          </p:nvSpPr>
          <p:spPr>
            <a:xfrm>
              <a:off x="2157060" y="2242298"/>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914" name="rc914"/>
            <p:cNvSpPr/>
            <p:nvPr/>
          </p:nvSpPr>
          <p:spPr>
            <a:xfrm>
              <a:off x="2470062" y="2242298"/>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915" name="rc915"/>
            <p:cNvSpPr/>
            <p:nvPr/>
          </p:nvSpPr>
          <p:spPr>
            <a:xfrm>
              <a:off x="2783065" y="2242298"/>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916" name="rc916"/>
            <p:cNvSpPr/>
            <p:nvPr/>
          </p:nvSpPr>
          <p:spPr>
            <a:xfrm>
              <a:off x="3096067" y="2242298"/>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17" name="rc917"/>
            <p:cNvSpPr/>
            <p:nvPr/>
          </p:nvSpPr>
          <p:spPr>
            <a:xfrm>
              <a:off x="3409069" y="224229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18" name="rc918"/>
            <p:cNvSpPr/>
            <p:nvPr/>
          </p:nvSpPr>
          <p:spPr>
            <a:xfrm>
              <a:off x="3722072" y="2242298"/>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19" name="rc919"/>
            <p:cNvSpPr/>
            <p:nvPr/>
          </p:nvSpPr>
          <p:spPr>
            <a:xfrm>
              <a:off x="4035074" y="2242298"/>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20" name="rc920"/>
            <p:cNvSpPr/>
            <p:nvPr/>
          </p:nvSpPr>
          <p:spPr>
            <a:xfrm>
              <a:off x="4348076" y="2242298"/>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21" name="rc921"/>
            <p:cNvSpPr/>
            <p:nvPr/>
          </p:nvSpPr>
          <p:spPr>
            <a:xfrm>
              <a:off x="4661078" y="2242298"/>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922" name="rc922"/>
            <p:cNvSpPr/>
            <p:nvPr/>
          </p:nvSpPr>
          <p:spPr>
            <a:xfrm>
              <a:off x="4974081" y="2242298"/>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23" name="rc923"/>
            <p:cNvSpPr/>
            <p:nvPr/>
          </p:nvSpPr>
          <p:spPr>
            <a:xfrm>
              <a:off x="5287083" y="2242298"/>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924" name="rc924"/>
            <p:cNvSpPr/>
            <p:nvPr/>
          </p:nvSpPr>
          <p:spPr>
            <a:xfrm>
              <a:off x="5600085" y="2242298"/>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925" name="rc925"/>
            <p:cNvSpPr/>
            <p:nvPr/>
          </p:nvSpPr>
          <p:spPr>
            <a:xfrm>
              <a:off x="1531056" y="5309468"/>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926" name="rc926"/>
            <p:cNvSpPr/>
            <p:nvPr/>
          </p:nvSpPr>
          <p:spPr>
            <a:xfrm>
              <a:off x="1844058" y="5309468"/>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927" name="rc927"/>
            <p:cNvSpPr/>
            <p:nvPr/>
          </p:nvSpPr>
          <p:spPr>
            <a:xfrm>
              <a:off x="2157060" y="5309468"/>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928" name="rc928"/>
            <p:cNvSpPr/>
            <p:nvPr/>
          </p:nvSpPr>
          <p:spPr>
            <a:xfrm>
              <a:off x="2470062" y="5309468"/>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929" name="rc929"/>
            <p:cNvSpPr/>
            <p:nvPr/>
          </p:nvSpPr>
          <p:spPr>
            <a:xfrm>
              <a:off x="2783065" y="5309468"/>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930" name="rc930"/>
            <p:cNvSpPr/>
            <p:nvPr/>
          </p:nvSpPr>
          <p:spPr>
            <a:xfrm>
              <a:off x="3096067" y="5309468"/>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931" name="rc931"/>
            <p:cNvSpPr/>
            <p:nvPr/>
          </p:nvSpPr>
          <p:spPr>
            <a:xfrm>
              <a:off x="3409069" y="5309468"/>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932" name="rc932"/>
            <p:cNvSpPr/>
            <p:nvPr/>
          </p:nvSpPr>
          <p:spPr>
            <a:xfrm>
              <a:off x="3722072" y="5309468"/>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933" name="rc933"/>
            <p:cNvSpPr/>
            <p:nvPr/>
          </p:nvSpPr>
          <p:spPr>
            <a:xfrm>
              <a:off x="4035074" y="5309468"/>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934" name="rc934"/>
            <p:cNvSpPr/>
            <p:nvPr/>
          </p:nvSpPr>
          <p:spPr>
            <a:xfrm>
              <a:off x="4348076" y="5309468"/>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935" name="rc935"/>
            <p:cNvSpPr/>
            <p:nvPr/>
          </p:nvSpPr>
          <p:spPr>
            <a:xfrm>
              <a:off x="4661078" y="5309468"/>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936" name="rc936"/>
            <p:cNvSpPr/>
            <p:nvPr/>
          </p:nvSpPr>
          <p:spPr>
            <a:xfrm>
              <a:off x="4974081" y="5309468"/>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937" name="rc937"/>
            <p:cNvSpPr/>
            <p:nvPr/>
          </p:nvSpPr>
          <p:spPr>
            <a:xfrm>
              <a:off x="5287083" y="5309468"/>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938" name="rc938"/>
            <p:cNvSpPr/>
            <p:nvPr/>
          </p:nvSpPr>
          <p:spPr>
            <a:xfrm>
              <a:off x="5600085" y="5309468"/>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939" name="rc939"/>
            <p:cNvSpPr/>
            <p:nvPr/>
          </p:nvSpPr>
          <p:spPr>
            <a:xfrm>
              <a:off x="5913087" y="5309468"/>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940" name="rc940"/>
            <p:cNvSpPr/>
            <p:nvPr/>
          </p:nvSpPr>
          <p:spPr>
            <a:xfrm>
              <a:off x="6226090" y="5309468"/>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941" name="rc941"/>
            <p:cNvSpPr/>
            <p:nvPr/>
          </p:nvSpPr>
          <p:spPr>
            <a:xfrm>
              <a:off x="6539092" y="5309468"/>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942" name="rc942"/>
            <p:cNvSpPr/>
            <p:nvPr/>
          </p:nvSpPr>
          <p:spPr>
            <a:xfrm>
              <a:off x="6852094" y="5309468"/>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943" name="rc943"/>
            <p:cNvSpPr/>
            <p:nvPr/>
          </p:nvSpPr>
          <p:spPr>
            <a:xfrm>
              <a:off x="7165097" y="5309468"/>
              <a:ext cx="313002" cy="82896"/>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944" name="rc944"/>
            <p:cNvSpPr/>
            <p:nvPr/>
          </p:nvSpPr>
          <p:spPr>
            <a:xfrm>
              <a:off x="7478099" y="5309468"/>
              <a:ext cx="313002" cy="82896"/>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945" name="rc945"/>
            <p:cNvSpPr/>
            <p:nvPr/>
          </p:nvSpPr>
          <p:spPr>
            <a:xfrm>
              <a:off x="7791101" y="5309468"/>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946" name="rc946"/>
            <p:cNvSpPr/>
            <p:nvPr/>
          </p:nvSpPr>
          <p:spPr>
            <a:xfrm>
              <a:off x="8104103" y="5309468"/>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947" name="rc947"/>
            <p:cNvSpPr/>
            <p:nvPr/>
          </p:nvSpPr>
          <p:spPr>
            <a:xfrm>
              <a:off x="8417106" y="5309468"/>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948" name="rc948"/>
            <p:cNvSpPr/>
            <p:nvPr/>
          </p:nvSpPr>
          <p:spPr>
            <a:xfrm>
              <a:off x="8730108" y="5309468"/>
              <a:ext cx="313002" cy="8289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949" name="rc949"/>
            <p:cNvSpPr/>
            <p:nvPr/>
          </p:nvSpPr>
          <p:spPr>
            <a:xfrm>
              <a:off x="1531056" y="116464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950" name="rc950"/>
            <p:cNvSpPr/>
            <p:nvPr/>
          </p:nvSpPr>
          <p:spPr>
            <a:xfrm>
              <a:off x="1844058" y="1164644"/>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51" name="rc951"/>
            <p:cNvSpPr/>
            <p:nvPr/>
          </p:nvSpPr>
          <p:spPr>
            <a:xfrm>
              <a:off x="2157060" y="116464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952" name="rc952"/>
            <p:cNvSpPr/>
            <p:nvPr/>
          </p:nvSpPr>
          <p:spPr>
            <a:xfrm>
              <a:off x="1531056" y="3817331"/>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953" name="rc953"/>
            <p:cNvSpPr/>
            <p:nvPr/>
          </p:nvSpPr>
          <p:spPr>
            <a:xfrm>
              <a:off x="1844058" y="3817331"/>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954" name="rc954"/>
            <p:cNvSpPr/>
            <p:nvPr/>
          </p:nvSpPr>
          <p:spPr>
            <a:xfrm>
              <a:off x="2157060" y="3817331"/>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955" name="rc955"/>
            <p:cNvSpPr/>
            <p:nvPr/>
          </p:nvSpPr>
          <p:spPr>
            <a:xfrm>
              <a:off x="2470062" y="3817331"/>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956" name="rc956"/>
            <p:cNvSpPr/>
            <p:nvPr/>
          </p:nvSpPr>
          <p:spPr>
            <a:xfrm>
              <a:off x="2783065" y="3817331"/>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957" name="rc957"/>
            <p:cNvSpPr/>
            <p:nvPr/>
          </p:nvSpPr>
          <p:spPr>
            <a:xfrm>
              <a:off x="3096067" y="3817331"/>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958" name="rc958"/>
            <p:cNvSpPr/>
            <p:nvPr/>
          </p:nvSpPr>
          <p:spPr>
            <a:xfrm>
              <a:off x="3409069" y="3817331"/>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959" name="rc959"/>
            <p:cNvSpPr/>
            <p:nvPr/>
          </p:nvSpPr>
          <p:spPr>
            <a:xfrm>
              <a:off x="3722072" y="3817331"/>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960" name="rc960"/>
            <p:cNvSpPr/>
            <p:nvPr/>
          </p:nvSpPr>
          <p:spPr>
            <a:xfrm>
              <a:off x="4035074" y="3817331"/>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961" name="rc961"/>
            <p:cNvSpPr/>
            <p:nvPr/>
          </p:nvSpPr>
          <p:spPr>
            <a:xfrm>
              <a:off x="4348076" y="3817331"/>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62" name="rc962"/>
            <p:cNvSpPr/>
            <p:nvPr/>
          </p:nvSpPr>
          <p:spPr>
            <a:xfrm>
              <a:off x="4661078" y="3817331"/>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63" name="rc963"/>
            <p:cNvSpPr/>
            <p:nvPr/>
          </p:nvSpPr>
          <p:spPr>
            <a:xfrm>
              <a:off x="4974081" y="3817331"/>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964" name="rc964"/>
            <p:cNvSpPr/>
            <p:nvPr/>
          </p:nvSpPr>
          <p:spPr>
            <a:xfrm>
              <a:off x="5287083" y="381733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65" name="rc965"/>
            <p:cNvSpPr/>
            <p:nvPr/>
          </p:nvSpPr>
          <p:spPr>
            <a:xfrm>
              <a:off x="5600085" y="3817331"/>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66" name="rc966"/>
            <p:cNvSpPr/>
            <p:nvPr/>
          </p:nvSpPr>
          <p:spPr>
            <a:xfrm>
              <a:off x="5913087" y="3817331"/>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67" name="rc967"/>
            <p:cNvSpPr/>
            <p:nvPr/>
          </p:nvSpPr>
          <p:spPr>
            <a:xfrm>
              <a:off x="6226090" y="381733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68" name="rc968"/>
            <p:cNvSpPr/>
            <p:nvPr/>
          </p:nvSpPr>
          <p:spPr>
            <a:xfrm>
              <a:off x="6539092" y="381733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69" name="rc969"/>
            <p:cNvSpPr/>
            <p:nvPr/>
          </p:nvSpPr>
          <p:spPr>
            <a:xfrm>
              <a:off x="6852094" y="381733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70" name="rc970"/>
            <p:cNvSpPr/>
            <p:nvPr/>
          </p:nvSpPr>
          <p:spPr>
            <a:xfrm>
              <a:off x="7165097" y="381733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71" name="rc971"/>
            <p:cNvSpPr/>
            <p:nvPr/>
          </p:nvSpPr>
          <p:spPr>
            <a:xfrm>
              <a:off x="7478099" y="381733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72" name="rc972"/>
            <p:cNvSpPr/>
            <p:nvPr/>
          </p:nvSpPr>
          <p:spPr>
            <a:xfrm>
              <a:off x="7791101" y="381733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73" name="rc973"/>
            <p:cNvSpPr/>
            <p:nvPr/>
          </p:nvSpPr>
          <p:spPr>
            <a:xfrm>
              <a:off x="8104103" y="3817331"/>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974" name="rc974"/>
            <p:cNvSpPr/>
            <p:nvPr/>
          </p:nvSpPr>
          <p:spPr>
            <a:xfrm>
              <a:off x="8417106" y="3817331"/>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975" name="rc975"/>
            <p:cNvSpPr/>
            <p:nvPr/>
          </p:nvSpPr>
          <p:spPr>
            <a:xfrm>
              <a:off x="8730108" y="3817331"/>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976" name="rc976"/>
            <p:cNvSpPr/>
            <p:nvPr/>
          </p:nvSpPr>
          <p:spPr>
            <a:xfrm>
              <a:off x="8417106" y="1164644"/>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77" name="rc977"/>
            <p:cNvSpPr/>
            <p:nvPr/>
          </p:nvSpPr>
          <p:spPr>
            <a:xfrm>
              <a:off x="8730108"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78" name="rc978"/>
            <p:cNvSpPr/>
            <p:nvPr/>
          </p:nvSpPr>
          <p:spPr>
            <a:xfrm>
              <a:off x="1531056" y="2656781"/>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979" name="rc979"/>
            <p:cNvSpPr/>
            <p:nvPr/>
          </p:nvSpPr>
          <p:spPr>
            <a:xfrm>
              <a:off x="1844058" y="2656781"/>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980" name="rc980"/>
            <p:cNvSpPr/>
            <p:nvPr/>
          </p:nvSpPr>
          <p:spPr>
            <a:xfrm>
              <a:off x="2157060" y="2656781"/>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981" name="rc981"/>
            <p:cNvSpPr/>
            <p:nvPr/>
          </p:nvSpPr>
          <p:spPr>
            <a:xfrm>
              <a:off x="2470062" y="2656781"/>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982" name="rc982"/>
            <p:cNvSpPr/>
            <p:nvPr/>
          </p:nvSpPr>
          <p:spPr>
            <a:xfrm>
              <a:off x="2783065" y="2656781"/>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983" name="rc983"/>
            <p:cNvSpPr/>
            <p:nvPr/>
          </p:nvSpPr>
          <p:spPr>
            <a:xfrm>
              <a:off x="3096067" y="2656781"/>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984" name="rc984"/>
            <p:cNvSpPr/>
            <p:nvPr/>
          </p:nvSpPr>
          <p:spPr>
            <a:xfrm>
              <a:off x="3409069" y="2656781"/>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985" name="rc985"/>
            <p:cNvSpPr/>
            <p:nvPr/>
          </p:nvSpPr>
          <p:spPr>
            <a:xfrm>
              <a:off x="3722072" y="2656781"/>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986" name="rc986"/>
            <p:cNvSpPr/>
            <p:nvPr/>
          </p:nvSpPr>
          <p:spPr>
            <a:xfrm>
              <a:off x="4035074" y="2656781"/>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987" name="rc987"/>
            <p:cNvSpPr/>
            <p:nvPr/>
          </p:nvSpPr>
          <p:spPr>
            <a:xfrm>
              <a:off x="4348076" y="2656781"/>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988" name="rc988"/>
            <p:cNvSpPr/>
            <p:nvPr/>
          </p:nvSpPr>
          <p:spPr>
            <a:xfrm>
              <a:off x="4661078" y="265678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89" name="rc989"/>
            <p:cNvSpPr/>
            <p:nvPr/>
          </p:nvSpPr>
          <p:spPr>
            <a:xfrm>
              <a:off x="4974081" y="265678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90" name="rc990"/>
            <p:cNvSpPr/>
            <p:nvPr/>
          </p:nvSpPr>
          <p:spPr>
            <a:xfrm>
              <a:off x="5287083" y="265678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91" name="rc991"/>
            <p:cNvSpPr/>
            <p:nvPr/>
          </p:nvSpPr>
          <p:spPr>
            <a:xfrm>
              <a:off x="5600085" y="265678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92" name="rc992"/>
            <p:cNvSpPr/>
            <p:nvPr/>
          </p:nvSpPr>
          <p:spPr>
            <a:xfrm>
              <a:off x="5913087" y="265678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93" name="rc993"/>
            <p:cNvSpPr/>
            <p:nvPr/>
          </p:nvSpPr>
          <p:spPr>
            <a:xfrm>
              <a:off x="6226090" y="265678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94" name="rc994"/>
            <p:cNvSpPr/>
            <p:nvPr/>
          </p:nvSpPr>
          <p:spPr>
            <a:xfrm>
              <a:off x="6539092" y="265678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95" name="rc995"/>
            <p:cNvSpPr/>
            <p:nvPr/>
          </p:nvSpPr>
          <p:spPr>
            <a:xfrm>
              <a:off x="6852094" y="265678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96" name="rc996"/>
            <p:cNvSpPr/>
            <p:nvPr/>
          </p:nvSpPr>
          <p:spPr>
            <a:xfrm>
              <a:off x="7165097" y="265678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97" name="rc997"/>
            <p:cNvSpPr/>
            <p:nvPr/>
          </p:nvSpPr>
          <p:spPr>
            <a:xfrm>
              <a:off x="7478099" y="265678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98" name="rc998"/>
            <p:cNvSpPr/>
            <p:nvPr/>
          </p:nvSpPr>
          <p:spPr>
            <a:xfrm>
              <a:off x="7791101" y="265678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99" name="rc999"/>
            <p:cNvSpPr/>
            <p:nvPr/>
          </p:nvSpPr>
          <p:spPr>
            <a:xfrm>
              <a:off x="8104103" y="2656781"/>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000" name="rc1000"/>
            <p:cNvSpPr/>
            <p:nvPr/>
          </p:nvSpPr>
          <p:spPr>
            <a:xfrm>
              <a:off x="8417106" y="2656781"/>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001" name="rc1001"/>
            <p:cNvSpPr/>
            <p:nvPr/>
          </p:nvSpPr>
          <p:spPr>
            <a:xfrm>
              <a:off x="8730108" y="2656781"/>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002" name="rc1002"/>
            <p:cNvSpPr/>
            <p:nvPr/>
          </p:nvSpPr>
          <p:spPr>
            <a:xfrm>
              <a:off x="5913087" y="2242298"/>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03" name="rc1003"/>
            <p:cNvSpPr/>
            <p:nvPr/>
          </p:nvSpPr>
          <p:spPr>
            <a:xfrm>
              <a:off x="6226090" y="2242298"/>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04" name="rc1004"/>
            <p:cNvSpPr/>
            <p:nvPr/>
          </p:nvSpPr>
          <p:spPr>
            <a:xfrm>
              <a:off x="6539092" y="2242298"/>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005" name="rc1005"/>
            <p:cNvSpPr/>
            <p:nvPr/>
          </p:nvSpPr>
          <p:spPr>
            <a:xfrm>
              <a:off x="6852094" y="2242298"/>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06" name="rc1006"/>
            <p:cNvSpPr/>
            <p:nvPr/>
          </p:nvSpPr>
          <p:spPr>
            <a:xfrm>
              <a:off x="7165097" y="2242298"/>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007" name="rc1007"/>
            <p:cNvSpPr/>
            <p:nvPr/>
          </p:nvSpPr>
          <p:spPr>
            <a:xfrm>
              <a:off x="7478099" y="2242298"/>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008" name="rc1008"/>
            <p:cNvSpPr/>
            <p:nvPr/>
          </p:nvSpPr>
          <p:spPr>
            <a:xfrm>
              <a:off x="7791101" y="224229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009" name="rc1009"/>
            <p:cNvSpPr/>
            <p:nvPr/>
          </p:nvSpPr>
          <p:spPr>
            <a:xfrm>
              <a:off x="8104103" y="2242298"/>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010" name="rc1010"/>
            <p:cNvSpPr/>
            <p:nvPr/>
          </p:nvSpPr>
          <p:spPr>
            <a:xfrm>
              <a:off x="8417106" y="2242298"/>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11" name="rc1011"/>
            <p:cNvSpPr/>
            <p:nvPr/>
          </p:nvSpPr>
          <p:spPr>
            <a:xfrm>
              <a:off x="8730108" y="2242298"/>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012" name="rc1012"/>
            <p:cNvSpPr/>
            <p:nvPr/>
          </p:nvSpPr>
          <p:spPr>
            <a:xfrm>
              <a:off x="1531056" y="2490988"/>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013" name="rc1013"/>
            <p:cNvSpPr/>
            <p:nvPr/>
          </p:nvSpPr>
          <p:spPr>
            <a:xfrm>
              <a:off x="1844058" y="2490988"/>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014" name="rc1014"/>
            <p:cNvSpPr/>
            <p:nvPr/>
          </p:nvSpPr>
          <p:spPr>
            <a:xfrm>
              <a:off x="2157060" y="2490988"/>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015" name="rc1015"/>
            <p:cNvSpPr/>
            <p:nvPr/>
          </p:nvSpPr>
          <p:spPr>
            <a:xfrm>
              <a:off x="2470062" y="2490988"/>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016" name="rc1016"/>
            <p:cNvSpPr/>
            <p:nvPr/>
          </p:nvSpPr>
          <p:spPr>
            <a:xfrm>
              <a:off x="2783065" y="2490988"/>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017" name="rc1017"/>
            <p:cNvSpPr/>
            <p:nvPr/>
          </p:nvSpPr>
          <p:spPr>
            <a:xfrm>
              <a:off x="3096067" y="2490988"/>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018" name="rc1018"/>
            <p:cNvSpPr/>
            <p:nvPr/>
          </p:nvSpPr>
          <p:spPr>
            <a:xfrm>
              <a:off x="3409069" y="249098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019" name="rc1019"/>
            <p:cNvSpPr/>
            <p:nvPr/>
          </p:nvSpPr>
          <p:spPr>
            <a:xfrm>
              <a:off x="3722072" y="2490988"/>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020" name="rc1020"/>
            <p:cNvSpPr/>
            <p:nvPr/>
          </p:nvSpPr>
          <p:spPr>
            <a:xfrm>
              <a:off x="4035074" y="2490988"/>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021" name="rc1021"/>
            <p:cNvSpPr/>
            <p:nvPr/>
          </p:nvSpPr>
          <p:spPr>
            <a:xfrm>
              <a:off x="4348076" y="2490988"/>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022" name="rc1022"/>
            <p:cNvSpPr/>
            <p:nvPr/>
          </p:nvSpPr>
          <p:spPr>
            <a:xfrm>
              <a:off x="4661078" y="2490988"/>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023" name="rc1023"/>
            <p:cNvSpPr/>
            <p:nvPr/>
          </p:nvSpPr>
          <p:spPr>
            <a:xfrm>
              <a:off x="4974081" y="2490988"/>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24" name="rc1024"/>
            <p:cNvSpPr/>
            <p:nvPr/>
          </p:nvSpPr>
          <p:spPr>
            <a:xfrm>
              <a:off x="5287083" y="2490988"/>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025" name="rc1025"/>
            <p:cNvSpPr/>
            <p:nvPr/>
          </p:nvSpPr>
          <p:spPr>
            <a:xfrm>
              <a:off x="5600085" y="2490988"/>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026" name="rc1026"/>
            <p:cNvSpPr/>
            <p:nvPr/>
          </p:nvSpPr>
          <p:spPr>
            <a:xfrm>
              <a:off x="5913087" y="2490988"/>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027" name="rc1027"/>
            <p:cNvSpPr/>
            <p:nvPr/>
          </p:nvSpPr>
          <p:spPr>
            <a:xfrm>
              <a:off x="6226090" y="2490988"/>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028" name="rc1028"/>
            <p:cNvSpPr/>
            <p:nvPr/>
          </p:nvSpPr>
          <p:spPr>
            <a:xfrm>
              <a:off x="6539092" y="249098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029" name="rc1029"/>
            <p:cNvSpPr/>
            <p:nvPr/>
          </p:nvSpPr>
          <p:spPr>
            <a:xfrm>
              <a:off x="6852094" y="2490988"/>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030" name="rc1030"/>
            <p:cNvSpPr/>
            <p:nvPr/>
          </p:nvSpPr>
          <p:spPr>
            <a:xfrm>
              <a:off x="7165097" y="2490988"/>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031" name="rc1031"/>
            <p:cNvSpPr/>
            <p:nvPr/>
          </p:nvSpPr>
          <p:spPr>
            <a:xfrm>
              <a:off x="7478099" y="249098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032" name="rc1032"/>
            <p:cNvSpPr/>
            <p:nvPr/>
          </p:nvSpPr>
          <p:spPr>
            <a:xfrm>
              <a:off x="7791101" y="2490988"/>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033" name="rc1033"/>
            <p:cNvSpPr/>
            <p:nvPr/>
          </p:nvSpPr>
          <p:spPr>
            <a:xfrm>
              <a:off x="8104103" y="2490988"/>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034" name="rc1034"/>
            <p:cNvSpPr/>
            <p:nvPr/>
          </p:nvSpPr>
          <p:spPr>
            <a:xfrm>
              <a:off x="8417106" y="249098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035" name="rc1035"/>
            <p:cNvSpPr/>
            <p:nvPr/>
          </p:nvSpPr>
          <p:spPr>
            <a:xfrm>
              <a:off x="8730108" y="2490988"/>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036" name="rc1036"/>
            <p:cNvSpPr/>
            <p:nvPr/>
          </p:nvSpPr>
          <p:spPr>
            <a:xfrm>
              <a:off x="1531056" y="2988367"/>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037" name="rc1037"/>
            <p:cNvSpPr/>
            <p:nvPr/>
          </p:nvSpPr>
          <p:spPr>
            <a:xfrm>
              <a:off x="1844058" y="2988367"/>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038" name="rc1038"/>
            <p:cNvSpPr/>
            <p:nvPr/>
          </p:nvSpPr>
          <p:spPr>
            <a:xfrm>
              <a:off x="2157060" y="2988367"/>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39" name="rc1039"/>
            <p:cNvSpPr/>
            <p:nvPr/>
          </p:nvSpPr>
          <p:spPr>
            <a:xfrm>
              <a:off x="2470062" y="2988367"/>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040" name="rc1040"/>
            <p:cNvSpPr/>
            <p:nvPr/>
          </p:nvSpPr>
          <p:spPr>
            <a:xfrm>
              <a:off x="2783065" y="2988367"/>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041" name="rc1041"/>
            <p:cNvSpPr/>
            <p:nvPr/>
          </p:nvSpPr>
          <p:spPr>
            <a:xfrm>
              <a:off x="3096067" y="2988367"/>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042" name="rc1042"/>
            <p:cNvSpPr/>
            <p:nvPr/>
          </p:nvSpPr>
          <p:spPr>
            <a:xfrm>
              <a:off x="3409069" y="2988367"/>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043" name="rc1043"/>
            <p:cNvSpPr/>
            <p:nvPr/>
          </p:nvSpPr>
          <p:spPr>
            <a:xfrm>
              <a:off x="3722072" y="2988367"/>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044" name="rc1044"/>
            <p:cNvSpPr/>
            <p:nvPr/>
          </p:nvSpPr>
          <p:spPr>
            <a:xfrm>
              <a:off x="4035074" y="298836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045" name="rc1045"/>
            <p:cNvSpPr/>
            <p:nvPr/>
          </p:nvSpPr>
          <p:spPr>
            <a:xfrm>
              <a:off x="4348076" y="2988367"/>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46" name="rc1046"/>
            <p:cNvSpPr/>
            <p:nvPr/>
          </p:nvSpPr>
          <p:spPr>
            <a:xfrm>
              <a:off x="4661078" y="2988367"/>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047" name="rc1047"/>
            <p:cNvSpPr/>
            <p:nvPr/>
          </p:nvSpPr>
          <p:spPr>
            <a:xfrm>
              <a:off x="4974081" y="298836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48" name="rc1048"/>
            <p:cNvSpPr/>
            <p:nvPr/>
          </p:nvSpPr>
          <p:spPr>
            <a:xfrm>
              <a:off x="5287083" y="298836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049" name="rc1049"/>
            <p:cNvSpPr/>
            <p:nvPr/>
          </p:nvSpPr>
          <p:spPr>
            <a:xfrm>
              <a:off x="5600085" y="298836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050" name="rc1050"/>
            <p:cNvSpPr/>
            <p:nvPr/>
          </p:nvSpPr>
          <p:spPr>
            <a:xfrm>
              <a:off x="5913087" y="2988367"/>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051" name="rc1051"/>
            <p:cNvSpPr/>
            <p:nvPr/>
          </p:nvSpPr>
          <p:spPr>
            <a:xfrm>
              <a:off x="6226090" y="2988367"/>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052" name="rc1052"/>
            <p:cNvSpPr/>
            <p:nvPr/>
          </p:nvSpPr>
          <p:spPr>
            <a:xfrm>
              <a:off x="6539092" y="298836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53" name="rc1053"/>
            <p:cNvSpPr/>
            <p:nvPr/>
          </p:nvSpPr>
          <p:spPr>
            <a:xfrm>
              <a:off x="6852094" y="298836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054" name="rc1054"/>
            <p:cNvSpPr/>
            <p:nvPr/>
          </p:nvSpPr>
          <p:spPr>
            <a:xfrm>
              <a:off x="7165097" y="298836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55" name="rc1055"/>
            <p:cNvSpPr/>
            <p:nvPr/>
          </p:nvSpPr>
          <p:spPr>
            <a:xfrm>
              <a:off x="7478099" y="2988367"/>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056" name="rc1056"/>
            <p:cNvSpPr/>
            <p:nvPr/>
          </p:nvSpPr>
          <p:spPr>
            <a:xfrm>
              <a:off x="7791101" y="2988367"/>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057" name="rc1057"/>
            <p:cNvSpPr/>
            <p:nvPr/>
          </p:nvSpPr>
          <p:spPr>
            <a:xfrm>
              <a:off x="8104103" y="2988367"/>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58" name="rc1058"/>
            <p:cNvSpPr/>
            <p:nvPr/>
          </p:nvSpPr>
          <p:spPr>
            <a:xfrm>
              <a:off x="8417106" y="2988367"/>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059" name="rc1059"/>
            <p:cNvSpPr/>
            <p:nvPr/>
          </p:nvSpPr>
          <p:spPr>
            <a:xfrm>
              <a:off x="8730108" y="2988367"/>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060" name="rc1060"/>
            <p:cNvSpPr/>
            <p:nvPr/>
          </p:nvSpPr>
          <p:spPr>
            <a:xfrm>
              <a:off x="1531056" y="5641054"/>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061" name="rc1061"/>
            <p:cNvSpPr/>
            <p:nvPr/>
          </p:nvSpPr>
          <p:spPr>
            <a:xfrm>
              <a:off x="1844058" y="5641054"/>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062" name="rc1062"/>
            <p:cNvSpPr/>
            <p:nvPr/>
          </p:nvSpPr>
          <p:spPr>
            <a:xfrm>
              <a:off x="2157060" y="5641054"/>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063" name="rc1063"/>
            <p:cNvSpPr/>
            <p:nvPr/>
          </p:nvSpPr>
          <p:spPr>
            <a:xfrm>
              <a:off x="2470062" y="5641054"/>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064" name="rc1064"/>
            <p:cNvSpPr/>
            <p:nvPr/>
          </p:nvSpPr>
          <p:spPr>
            <a:xfrm>
              <a:off x="2783065" y="5641054"/>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065" name="rc1065"/>
            <p:cNvSpPr/>
            <p:nvPr/>
          </p:nvSpPr>
          <p:spPr>
            <a:xfrm>
              <a:off x="3096067" y="5641054"/>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066" name="rc1066"/>
            <p:cNvSpPr/>
            <p:nvPr/>
          </p:nvSpPr>
          <p:spPr>
            <a:xfrm>
              <a:off x="3409069" y="5641054"/>
              <a:ext cx="313002" cy="82896"/>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1067" name="rc1067"/>
            <p:cNvSpPr/>
            <p:nvPr/>
          </p:nvSpPr>
          <p:spPr>
            <a:xfrm>
              <a:off x="3722072" y="5641054"/>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068" name="rc1068"/>
            <p:cNvSpPr/>
            <p:nvPr/>
          </p:nvSpPr>
          <p:spPr>
            <a:xfrm>
              <a:off x="4035074" y="5641054"/>
              <a:ext cx="313002" cy="82896"/>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1069" name="rc1069"/>
            <p:cNvSpPr/>
            <p:nvPr/>
          </p:nvSpPr>
          <p:spPr>
            <a:xfrm>
              <a:off x="4348076" y="5641054"/>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070" name="rc1070"/>
            <p:cNvSpPr/>
            <p:nvPr/>
          </p:nvSpPr>
          <p:spPr>
            <a:xfrm>
              <a:off x="4661078" y="5641054"/>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1071" name="rc1071"/>
            <p:cNvSpPr/>
            <p:nvPr/>
          </p:nvSpPr>
          <p:spPr>
            <a:xfrm>
              <a:off x="4974081" y="5641054"/>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072" name="rc1072"/>
            <p:cNvSpPr/>
            <p:nvPr/>
          </p:nvSpPr>
          <p:spPr>
            <a:xfrm>
              <a:off x="5287083" y="5641054"/>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073" name="rc1073"/>
            <p:cNvSpPr/>
            <p:nvPr/>
          </p:nvSpPr>
          <p:spPr>
            <a:xfrm>
              <a:off x="5600085" y="5641054"/>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074" name="rc1074"/>
            <p:cNvSpPr/>
            <p:nvPr/>
          </p:nvSpPr>
          <p:spPr>
            <a:xfrm>
              <a:off x="5913087" y="5641054"/>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075" name="rc1075"/>
            <p:cNvSpPr/>
            <p:nvPr/>
          </p:nvSpPr>
          <p:spPr>
            <a:xfrm>
              <a:off x="6226090" y="5641054"/>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076" name="rc1076"/>
            <p:cNvSpPr/>
            <p:nvPr/>
          </p:nvSpPr>
          <p:spPr>
            <a:xfrm>
              <a:off x="6539092" y="5641054"/>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077" name="rc1077"/>
            <p:cNvSpPr/>
            <p:nvPr/>
          </p:nvSpPr>
          <p:spPr>
            <a:xfrm>
              <a:off x="6852094" y="5641054"/>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078" name="rc1078"/>
            <p:cNvSpPr/>
            <p:nvPr/>
          </p:nvSpPr>
          <p:spPr>
            <a:xfrm>
              <a:off x="7165097" y="5641054"/>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079" name="rc1079"/>
            <p:cNvSpPr/>
            <p:nvPr/>
          </p:nvSpPr>
          <p:spPr>
            <a:xfrm>
              <a:off x="7478099" y="5641054"/>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080" name="rc1080"/>
            <p:cNvSpPr/>
            <p:nvPr/>
          </p:nvSpPr>
          <p:spPr>
            <a:xfrm>
              <a:off x="7791101" y="5641054"/>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081" name="rc1081"/>
            <p:cNvSpPr/>
            <p:nvPr/>
          </p:nvSpPr>
          <p:spPr>
            <a:xfrm>
              <a:off x="8104103" y="5641054"/>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082" name="rc1082"/>
            <p:cNvSpPr/>
            <p:nvPr/>
          </p:nvSpPr>
          <p:spPr>
            <a:xfrm>
              <a:off x="8417106" y="5641054"/>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083" name="rc1083"/>
            <p:cNvSpPr/>
            <p:nvPr/>
          </p:nvSpPr>
          <p:spPr>
            <a:xfrm>
              <a:off x="8730108" y="5641054"/>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084" name="rc1084"/>
            <p:cNvSpPr/>
            <p:nvPr/>
          </p:nvSpPr>
          <p:spPr>
            <a:xfrm>
              <a:off x="4974081" y="5143675"/>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085" name="rc1085"/>
            <p:cNvSpPr/>
            <p:nvPr/>
          </p:nvSpPr>
          <p:spPr>
            <a:xfrm>
              <a:off x="5287083" y="5143675"/>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086" name="rc1086"/>
            <p:cNvSpPr/>
            <p:nvPr/>
          </p:nvSpPr>
          <p:spPr>
            <a:xfrm>
              <a:off x="5600085" y="5143675"/>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087" name="rc1087"/>
            <p:cNvSpPr/>
            <p:nvPr/>
          </p:nvSpPr>
          <p:spPr>
            <a:xfrm>
              <a:off x="5913087" y="5143675"/>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088" name="rc1088"/>
            <p:cNvSpPr/>
            <p:nvPr/>
          </p:nvSpPr>
          <p:spPr>
            <a:xfrm>
              <a:off x="6226090" y="5143675"/>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1089" name="rc1089"/>
            <p:cNvSpPr/>
            <p:nvPr/>
          </p:nvSpPr>
          <p:spPr>
            <a:xfrm>
              <a:off x="6539092" y="5143675"/>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090" name="rc1090"/>
            <p:cNvSpPr/>
            <p:nvPr/>
          </p:nvSpPr>
          <p:spPr>
            <a:xfrm>
              <a:off x="6852094" y="5143675"/>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091" name="rc1091"/>
            <p:cNvSpPr/>
            <p:nvPr/>
          </p:nvSpPr>
          <p:spPr>
            <a:xfrm>
              <a:off x="7165097" y="5143675"/>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092" name="rc1092"/>
            <p:cNvSpPr/>
            <p:nvPr/>
          </p:nvSpPr>
          <p:spPr>
            <a:xfrm>
              <a:off x="7478099" y="5143675"/>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093" name="rc1093"/>
            <p:cNvSpPr/>
            <p:nvPr/>
          </p:nvSpPr>
          <p:spPr>
            <a:xfrm>
              <a:off x="7791101" y="5143675"/>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094" name="rc1094"/>
            <p:cNvSpPr/>
            <p:nvPr/>
          </p:nvSpPr>
          <p:spPr>
            <a:xfrm>
              <a:off x="8104103" y="5143675"/>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095" name="rc1095"/>
            <p:cNvSpPr/>
            <p:nvPr/>
          </p:nvSpPr>
          <p:spPr>
            <a:xfrm>
              <a:off x="8417106" y="5143675"/>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096" name="rc1096"/>
            <p:cNvSpPr/>
            <p:nvPr/>
          </p:nvSpPr>
          <p:spPr>
            <a:xfrm>
              <a:off x="8730108" y="5143675"/>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097" name="rc1097"/>
            <p:cNvSpPr/>
            <p:nvPr/>
          </p:nvSpPr>
          <p:spPr>
            <a:xfrm>
              <a:off x="1531056" y="1247541"/>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98" name="rc1098"/>
            <p:cNvSpPr/>
            <p:nvPr/>
          </p:nvSpPr>
          <p:spPr>
            <a:xfrm>
              <a:off x="1844058" y="124754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099" name="rc1099"/>
            <p:cNvSpPr/>
            <p:nvPr/>
          </p:nvSpPr>
          <p:spPr>
            <a:xfrm>
              <a:off x="2157060" y="1247541"/>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00" name="rc1100"/>
            <p:cNvSpPr/>
            <p:nvPr/>
          </p:nvSpPr>
          <p:spPr>
            <a:xfrm>
              <a:off x="2470062" y="124754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101" name="rc1101"/>
            <p:cNvSpPr/>
            <p:nvPr/>
          </p:nvSpPr>
          <p:spPr>
            <a:xfrm>
              <a:off x="2783065" y="124754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102" name="rc1102"/>
            <p:cNvSpPr/>
            <p:nvPr/>
          </p:nvSpPr>
          <p:spPr>
            <a:xfrm>
              <a:off x="3096067" y="124754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103" name="rc1103"/>
            <p:cNvSpPr/>
            <p:nvPr/>
          </p:nvSpPr>
          <p:spPr>
            <a:xfrm>
              <a:off x="3409069" y="124754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104" name="rc1104"/>
            <p:cNvSpPr/>
            <p:nvPr/>
          </p:nvSpPr>
          <p:spPr>
            <a:xfrm>
              <a:off x="3722072" y="124754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105" name="rc1105"/>
            <p:cNvSpPr/>
            <p:nvPr/>
          </p:nvSpPr>
          <p:spPr>
            <a:xfrm>
              <a:off x="4035074" y="124754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106" name="rc1106"/>
            <p:cNvSpPr/>
            <p:nvPr/>
          </p:nvSpPr>
          <p:spPr>
            <a:xfrm>
              <a:off x="4348076" y="124754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107" name="rc1107"/>
            <p:cNvSpPr/>
            <p:nvPr/>
          </p:nvSpPr>
          <p:spPr>
            <a:xfrm>
              <a:off x="4661078" y="124754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108" name="rc1108"/>
            <p:cNvSpPr/>
            <p:nvPr/>
          </p:nvSpPr>
          <p:spPr>
            <a:xfrm>
              <a:off x="4974081" y="124754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109" name="rc1109"/>
            <p:cNvSpPr/>
            <p:nvPr/>
          </p:nvSpPr>
          <p:spPr>
            <a:xfrm>
              <a:off x="5287083" y="124754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110" name="rc1110"/>
            <p:cNvSpPr/>
            <p:nvPr/>
          </p:nvSpPr>
          <p:spPr>
            <a:xfrm>
              <a:off x="5600085" y="124754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111" name="rc1111"/>
            <p:cNvSpPr/>
            <p:nvPr/>
          </p:nvSpPr>
          <p:spPr>
            <a:xfrm>
              <a:off x="5913087" y="124754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112" name="rc1112"/>
            <p:cNvSpPr/>
            <p:nvPr/>
          </p:nvSpPr>
          <p:spPr>
            <a:xfrm>
              <a:off x="6226090" y="124754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113" name="rc1113"/>
            <p:cNvSpPr/>
            <p:nvPr/>
          </p:nvSpPr>
          <p:spPr>
            <a:xfrm>
              <a:off x="6539092" y="124754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14" name="rc1114"/>
            <p:cNvSpPr/>
            <p:nvPr/>
          </p:nvSpPr>
          <p:spPr>
            <a:xfrm>
              <a:off x="6852094" y="1247541"/>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115" name="rc1115"/>
            <p:cNvSpPr/>
            <p:nvPr/>
          </p:nvSpPr>
          <p:spPr>
            <a:xfrm>
              <a:off x="7165097" y="124754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16" name="rc1116"/>
            <p:cNvSpPr/>
            <p:nvPr/>
          </p:nvSpPr>
          <p:spPr>
            <a:xfrm>
              <a:off x="7478099" y="124754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17" name="rc1117"/>
            <p:cNvSpPr/>
            <p:nvPr/>
          </p:nvSpPr>
          <p:spPr>
            <a:xfrm>
              <a:off x="7791101" y="124754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18" name="rc1118"/>
            <p:cNvSpPr/>
            <p:nvPr/>
          </p:nvSpPr>
          <p:spPr>
            <a:xfrm>
              <a:off x="8104103" y="124754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19" name="rc1119"/>
            <p:cNvSpPr/>
            <p:nvPr/>
          </p:nvSpPr>
          <p:spPr>
            <a:xfrm>
              <a:off x="8417106" y="1247541"/>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120" name="rc1120"/>
            <p:cNvSpPr/>
            <p:nvPr/>
          </p:nvSpPr>
          <p:spPr>
            <a:xfrm>
              <a:off x="8730108" y="1247541"/>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121" name="rc1121"/>
            <p:cNvSpPr/>
            <p:nvPr/>
          </p:nvSpPr>
          <p:spPr>
            <a:xfrm>
              <a:off x="3096067" y="4314710"/>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122" name="rc1122"/>
            <p:cNvSpPr/>
            <p:nvPr/>
          </p:nvSpPr>
          <p:spPr>
            <a:xfrm>
              <a:off x="3409069" y="4314710"/>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123" name="rc1123"/>
            <p:cNvSpPr/>
            <p:nvPr/>
          </p:nvSpPr>
          <p:spPr>
            <a:xfrm>
              <a:off x="3722072" y="4314710"/>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124" name="rc1124"/>
            <p:cNvSpPr/>
            <p:nvPr/>
          </p:nvSpPr>
          <p:spPr>
            <a:xfrm>
              <a:off x="4035074" y="4314710"/>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125" name="rc1125"/>
            <p:cNvSpPr/>
            <p:nvPr/>
          </p:nvSpPr>
          <p:spPr>
            <a:xfrm>
              <a:off x="4348076" y="4314710"/>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126" name="rc1126"/>
            <p:cNvSpPr/>
            <p:nvPr/>
          </p:nvSpPr>
          <p:spPr>
            <a:xfrm>
              <a:off x="4661078" y="4314710"/>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127" name="rc1127"/>
            <p:cNvSpPr/>
            <p:nvPr/>
          </p:nvSpPr>
          <p:spPr>
            <a:xfrm>
              <a:off x="4974081" y="4314710"/>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128" name="rc1128"/>
            <p:cNvSpPr/>
            <p:nvPr/>
          </p:nvSpPr>
          <p:spPr>
            <a:xfrm>
              <a:off x="5287083" y="4314710"/>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129" name="rc1129"/>
            <p:cNvSpPr/>
            <p:nvPr/>
          </p:nvSpPr>
          <p:spPr>
            <a:xfrm>
              <a:off x="5600085" y="4314710"/>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130" name="rc1130"/>
            <p:cNvSpPr/>
            <p:nvPr/>
          </p:nvSpPr>
          <p:spPr>
            <a:xfrm>
              <a:off x="5913087" y="4314710"/>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131" name="rc1131"/>
            <p:cNvSpPr/>
            <p:nvPr/>
          </p:nvSpPr>
          <p:spPr>
            <a:xfrm>
              <a:off x="6226090" y="4314710"/>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132" name="rc1132"/>
            <p:cNvSpPr/>
            <p:nvPr/>
          </p:nvSpPr>
          <p:spPr>
            <a:xfrm>
              <a:off x="6539092" y="4314710"/>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133" name="rc1133"/>
            <p:cNvSpPr/>
            <p:nvPr/>
          </p:nvSpPr>
          <p:spPr>
            <a:xfrm>
              <a:off x="6852094" y="4314710"/>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134" name="rc1134"/>
            <p:cNvSpPr/>
            <p:nvPr/>
          </p:nvSpPr>
          <p:spPr>
            <a:xfrm>
              <a:off x="7165097" y="4314710"/>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135" name="rc1135"/>
            <p:cNvSpPr/>
            <p:nvPr/>
          </p:nvSpPr>
          <p:spPr>
            <a:xfrm>
              <a:off x="7478099" y="4314710"/>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36" name="rc1136"/>
            <p:cNvSpPr/>
            <p:nvPr/>
          </p:nvSpPr>
          <p:spPr>
            <a:xfrm>
              <a:off x="7791101" y="4314710"/>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137" name="rc1137"/>
            <p:cNvSpPr/>
            <p:nvPr/>
          </p:nvSpPr>
          <p:spPr>
            <a:xfrm>
              <a:off x="8104103" y="4314710"/>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138" name="rc1138"/>
            <p:cNvSpPr/>
            <p:nvPr/>
          </p:nvSpPr>
          <p:spPr>
            <a:xfrm>
              <a:off x="1531056" y="5475261"/>
              <a:ext cx="313002" cy="8289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1139" name="rc1139"/>
            <p:cNvSpPr/>
            <p:nvPr/>
          </p:nvSpPr>
          <p:spPr>
            <a:xfrm>
              <a:off x="1844058" y="5475261"/>
              <a:ext cx="313002" cy="82896"/>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1140" name="rc1140"/>
            <p:cNvSpPr/>
            <p:nvPr/>
          </p:nvSpPr>
          <p:spPr>
            <a:xfrm>
              <a:off x="2157060" y="5475261"/>
              <a:ext cx="313002" cy="8289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1141" name="rc1141"/>
            <p:cNvSpPr/>
            <p:nvPr/>
          </p:nvSpPr>
          <p:spPr>
            <a:xfrm>
              <a:off x="2470062" y="5475261"/>
              <a:ext cx="313002" cy="8289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1142" name="rc1142"/>
            <p:cNvSpPr/>
            <p:nvPr/>
          </p:nvSpPr>
          <p:spPr>
            <a:xfrm>
              <a:off x="2783065" y="5475261"/>
              <a:ext cx="313002" cy="8289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1143" name="rc1143"/>
            <p:cNvSpPr/>
            <p:nvPr/>
          </p:nvSpPr>
          <p:spPr>
            <a:xfrm>
              <a:off x="3096067" y="5475261"/>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144" name="rc1144"/>
            <p:cNvSpPr/>
            <p:nvPr/>
          </p:nvSpPr>
          <p:spPr>
            <a:xfrm>
              <a:off x="1531056" y="4314710"/>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145" name="rc1145"/>
            <p:cNvSpPr/>
            <p:nvPr/>
          </p:nvSpPr>
          <p:spPr>
            <a:xfrm>
              <a:off x="1844058" y="4314710"/>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146" name="rc1146"/>
            <p:cNvSpPr/>
            <p:nvPr/>
          </p:nvSpPr>
          <p:spPr>
            <a:xfrm>
              <a:off x="2157060" y="4314710"/>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147" name="rc1147"/>
            <p:cNvSpPr/>
            <p:nvPr/>
          </p:nvSpPr>
          <p:spPr>
            <a:xfrm>
              <a:off x="2470062" y="4314710"/>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148" name="rc1148"/>
            <p:cNvSpPr/>
            <p:nvPr/>
          </p:nvSpPr>
          <p:spPr>
            <a:xfrm>
              <a:off x="2783065" y="4314710"/>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149" name="rc1149"/>
            <p:cNvSpPr/>
            <p:nvPr/>
          </p:nvSpPr>
          <p:spPr>
            <a:xfrm>
              <a:off x="8417106" y="4314710"/>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150" name="rc1150"/>
            <p:cNvSpPr/>
            <p:nvPr/>
          </p:nvSpPr>
          <p:spPr>
            <a:xfrm>
              <a:off x="8730108" y="4314710"/>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151" name="rc1151"/>
            <p:cNvSpPr/>
            <p:nvPr/>
          </p:nvSpPr>
          <p:spPr>
            <a:xfrm>
              <a:off x="3409069" y="5475261"/>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152" name="rc1152"/>
            <p:cNvSpPr/>
            <p:nvPr/>
          </p:nvSpPr>
          <p:spPr>
            <a:xfrm>
              <a:off x="3722072" y="5475261"/>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153" name="rc1153"/>
            <p:cNvSpPr/>
            <p:nvPr/>
          </p:nvSpPr>
          <p:spPr>
            <a:xfrm>
              <a:off x="4035074" y="5475261"/>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1154" name="rc1154"/>
            <p:cNvSpPr/>
            <p:nvPr/>
          </p:nvSpPr>
          <p:spPr>
            <a:xfrm>
              <a:off x="4348076" y="5475261"/>
              <a:ext cx="313002" cy="8289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1155" name="rc1155"/>
            <p:cNvSpPr/>
            <p:nvPr/>
          </p:nvSpPr>
          <p:spPr>
            <a:xfrm>
              <a:off x="4661078" y="5475261"/>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1156" name="rc1156"/>
            <p:cNvSpPr/>
            <p:nvPr/>
          </p:nvSpPr>
          <p:spPr>
            <a:xfrm>
              <a:off x="4974081" y="5475261"/>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1157" name="rc1157"/>
            <p:cNvSpPr/>
            <p:nvPr/>
          </p:nvSpPr>
          <p:spPr>
            <a:xfrm>
              <a:off x="5287083" y="5475261"/>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158" name="rc1158"/>
            <p:cNvSpPr/>
            <p:nvPr/>
          </p:nvSpPr>
          <p:spPr>
            <a:xfrm>
              <a:off x="5600085" y="5475261"/>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159" name="rc1159"/>
            <p:cNvSpPr/>
            <p:nvPr/>
          </p:nvSpPr>
          <p:spPr>
            <a:xfrm>
              <a:off x="5913087" y="5475261"/>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160" name="rc1160"/>
            <p:cNvSpPr/>
            <p:nvPr/>
          </p:nvSpPr>
          <p:spPr>
            <a:xfrm>
              <a:off x="6226090" y="5475261"/>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161" name="rc1161"/>
            <p:cNvSpPr/>
            <p:nvPr/>
          </p:nvSpPr>
          <p:spPr>
            <a:xfrm>
              <a:off x="6539092" y="5475261"/>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1162" name="rc1162"/>
            <p:cNvSpPr/>
            <p:nvPr/>
          </p:nvSpPr>
          <p:spPr>
            <a:xfrm>
              <a:off x="6852094" y="5475261"/>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1163" name="rc1163"/>
            <p:cNvSpPr/>
            <p:nvPr/>
          </p:nvSpPr>
          <p:spPr>
            <a:xfrm>
              <a:off x="7165097" y="5475261"/>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164" name="rc1164"/>
            <p:cNvSpPr/>
            <p:nvPr/>
          </p:nvSpPr>
          <p:spPr>
            <a:xfrm>
              <a:off x="7478099" y="5475261"/>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165" name="rc1165"/>
            <p:cNvSpPr/>
            <p:nvPr/>
          </p:nvSpPr>
          <p:spPr>
            <a:xfrm>
              <a:off x="7791101" y="5475261"/>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166" name="rc1166"/>
            <p:cNvSpPr/>
            <p:nvPr/>
          </p:nvSpPr>
          <p:spPr>
            <a:xfrm>
              <a:off x="8104103" y="5475261"/>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167" name="rc1167"/>
            <p:cNvSpPr/>
            <p:nvPr/>
          </p:nvSpPr>
          <p:spPr>
            <a:xfrm>
              <a:off x="8417106" y="5475261"/>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168" name="rc1168"/>
            <p:cNvSpPr/>
            <p:nvPr/>
          </p:nvSpPr>
          <p:spPr>
            <a:xfrm>
              <a:off x="8730108" y="5475261"/>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169" name="rc1169"/>
            <p:cNvSpPr/>
            <p:nvPr/>
          </p:nvSpPr>
          <p:spPr>
            <a:xfrm>
              <a:off x="1531056" y="3154160"/>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170" name="rc1170"/>
            <p:cNvSpPr/>
            <p:nvPr/>
          </p:nvSpPr>
          <p:spPr>
            <a:xfrm>
              <a:off x="1844058" y="3154160"/>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171" name="rc1171"/>
            <p:cNvSpPr/>
            <p:nvPr/>
          </p:nvSpPr>
          <p:spPr>
            <a:xfrm>
              <a:off x="2157060" y="3154160"/>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172" name="rc1172"/>
            <p:cNvSpPr/>
            <p:nvPr/>
          </p:nvSpPr>
          <p:spPr>
            <a:xfrm>
              <a:off x="2470062" y="3154160"/>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173" name="rc1173"/>
            <p:cNvSpPr/>
            <p:nvPr/>
          </p:nvSpPr>
          <p:spPr>
            <a:xfrm>
              <a:off x="2783065" y="3154160"/>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174" name="rc1174"/>
            <p:cNvSpPr/>
            <p:nvPr/>
          </p:nvSpPr>
          <p:spPr>
            <a:xfrm>
              <a:off x="3096067" y="3154160"/>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175" name="rc1175"/>
            <p:cNvSpPr/>
            <p:nvPr/>
          </p:nvSpPr>
          <p:spPr>
            <a:xfrm>
              <a:off x="3409069" y="3154160"/>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176" name="rc1176"/>
            <p:cNvSpPr/>
            <p:nvPr/>
          </p:nvSpPr>
          <p:spPr>
            <a:xfrm>
              <a:off x="3722072" y="3154160"/>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77" name="rc1177"/>
            <p:cNvSpPr/>
            <p:nvPr/>
          </p:nvSpPr>
          <p:spPr>
            <a:xfrm>
              <a:off x="4035074" y="3154160"/>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178" name="rc1178"/>
            <p:cNvSpPr/>
            <p:nvPr/>
          </p:nvSpPr>
          <p:spPr>
            <a:xfrm>
              <a:off x="4348076" y="3154160"/>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179" name="rc1179"/>
            <p:cNvSpPr/>
            <p:nvPr/>
          </p:nvSpPr>
          <p:spPr>
            <a:xfrm>
              <a:off x="4661078" y="3154160"/>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80" name="rc1180"/>
            <p:cNvSpPr/>
            <p:nvPr/>
          </p:nvSpPr>
          <p:spPr>
            <a:xfrm>
              <a:off x="4974081" y="3154160"/>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81" name="rc1181"/>
            <p:cNvSpPr/>
            <p:nvPr/>
          </p:nvSpPr>
          <p:spPr>
            <a:xfrm>
              <a:off x="5287083" y="3154160"/>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82" name="rc1182"/>
            <p:cNvSpPr/>
            <p:nvPr/>
          </p:nvSpPr>
          <p:spPr>
            <a:xfrm>
              <a:off x="5600085" y="3154160"/>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83" name="rc1183"/>
            <p:cNvSpPr/>
            <p:nvPr/>
          </p:nvSpPr>
          <p:spPr>
            <a:xfrm>
              <a:off x="5913087" y="3154160"/>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184" name="rc1184"/>
            <p:cNvSpPr/>
            <p:nvPr/>
          </p:nvSpPr>
          <p:spPr>
            <a:xfrm>
              <a:off x="6226090" y="3154160"/>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185" name="rc1185"/>
            <p:cNvSpPr/>
            <p:nvPr/>
          </p:nvSpPr>
          <p:spPr>
            <a:xfrm>
              <a:off x="6539092" y="3154160"/>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186" name="rc1186"/>
            <p:cNvSpPr/>
            <p:nvPr/>
          </p:nvSpPr>
          <p:spPr>
            <a:xfrm>
              <a:off x="6852094" y="3154160"/>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187" name="rc1187"/>
            <p:cNvSpPr/>
            <p:nvPr/>
          </p:nvSpPr>
          <p:spPr>
            <a:xfrm>
              <a:off x="7165097" y="3154160"/>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188" name="rc1188"/>
            <p:cNvSpPr/>
            <p:nvPr/>
          </p:nvSpPr>
          <p:spPr>
            <a:xfrm>
              <a:off x="7478099" y="3154160"/>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189" name="rc1189"/>
            <p:cNvSpPr/>
            <p:nvPr/>
          </p:nvSpPr>
          <p:spPr>
            <a:xfrm>
              <a:off x="7791101" y="3154160"/>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190" name="rc1190"/>
            <p:cNvSpPr/>
            <p:nvPr/>
          </p:nvSpPr>
          <p:spPr>
            <a:xfrm>
              <a:off x="8104103" y="3154160"/>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191" name="rc1191"/>
            <p:cNvSpPr/>
            <p:nvPr/>
          </p:nvSpPr>
          <p:spPr>
            <a:xfrm>
              <a:off x="8417106" y="3154160"/>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192" name="rc1192"/>
            <p:cNvSpPr/>
            <p:nvPr/>
          </p:nvSpPr>
          <p:spPr>
            <a:xfrm>
              <a:off x="8730108" y="3154160"/>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193" name="rc1193"/>
            <p:cNvSpPr/>
            <p:nvPr/>
          </p:nvSpPr>
          <p:spPr>
            <a:xfrm>
              <a:off x="1531056" y="1827816"/>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194" name="rc1194"/>
            <p:cNvSpPr/>
            <p:nvPr/>
          </p:nvSpPr>
          <p:spPr>
            <a:xfrm>
              <a:off x="1844058" y="1827816"/>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195" name="rc1195"/>
            <p:cNvSpPr/>
            <p:nvPr/>
          </p:nvSpPr>
          <p:spPr>
            <a:xfrm>
              <a:off x="2157060" y="1827816"/>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196" name="rc1196"/>
            <p:cNvSpPr/>
            <p:nvPr/>
          </p:nvSpPr>
          <p:spPr>
            <a:xfrm>
              <a:off x="2470062" y="1827816"/>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197" name="rc1197"/>
            <p:cNvSpPr/>
            <p:nvPr/>
          </p:nvSpPr>
          <p:spPr>
            <a:xfrm>
              <a:off x="2783065" y="1827816"/>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198" name="rc1198"/>
            <p:cNvSpPr/>
            <p:nvPr/>
          </p:nvSpPr>
          <p:spPr>
            <a:xfrm>
              <a:off x="3096067" y="1827816"/>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199" name="rc1199"/>
            <p:cNvSpPr/>
            <p:nvPr/>
          </p:nvSpPr>
          <p:spPr>
            <a:xfrm>
              <a:off x="3409069" y="1827816"/>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200" name="rc1200"/>
            <p:cNvSpPr/>
            <p:nvPr/>
          </p:nvSpPr>
          <p:spPr>
            <a:xfrm>
              <a:off x="3722072" y="1827816"/>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201" name="rc1201"/>
            <p:cNvSpPr/>
            <p:nvPr/>
          </p:nvSpPr>
          <p:spPr>
            <a:xfrm>
              <a:off x="4035074" y="1827816"/>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202" name="rc1202"/>
            <p:cNvSpPr/>
            <p:nvPr/>
          </p:nvSpPr>
          <p:spPr>
            <a:xfrm>
              <a:off x="4348076" y="1827816"/>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203" name="rc1203"/>
            <p:cNvSpPr/>
            <p:nvPr/>
          </p:nvSpPr>
          <p:spPr>
            <a:xfrm>
              <a:off x="4661078" y="1827816"/>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204" name="rc1204"/>
            <p:cNvSpPr/>
            <p:nvPr/>
          </p:nvSpPr>
          <p:spPr>
            <a:xfrm>
              <a:off x="4974081" y="1827816"/>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05" name="rc1205"/>
            <p:cNvSpPr/>
            <p:nvPr/>
          </p:nvSpPr>
          <p:spPr>
            <a:xfrm>
              <a:off x="5287083" y="1827816"/>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206" name="rc1206"/>
            <p:cNvSpPr/>
            <p:nvPr/>
          </p:nvSpPr>
          <p:spPr>
            <a:xfrm>
              <a:off x="5600085" y="1827816"/>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07" name="rc1207"/>
            <p:cNvSpPr/>
            <p:nvPr/>
          </p:nvSpPr>
          <p:spPr>
            <a:xfrm>
              <a:off x="5913087" y="1827816"/>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08" name="rc1208"/>
            <p:cNvSpPr/>
            <p:nvPr/>
          </p:nvSpPr>
          <p:spPr>
            <a:xfrm>
              <a:off x="6226090" y="1827816"/>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09" name="rc1209"/>
            <p:cNvSpPr/>
            <p:nvPr/>
          </p:nvSpPr>
          <p:spPr>
            <a:xfrm>
              <a:off x="6539092" y="1827816"/>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10" name="rc1210"/>
            <p:cNvSpPr/>
            <p:nvPr/>
          </p:nvSpPr>
          <p:spPr>
            <a:xfrm>
              <a:off x="6852094" y="1827816"/>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11" name="rc1211"/>
            <p:cNvSpPr/>
            <p:nvPr/>
          </p:nvSpPr>
          <p:spPr>
            <a:xfrm>
              <a:off x="7165097" y="1827816"/>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12" name="rc1212"/>
            <p:cNvSpPr/>
            <p:nvPr/>
          </p:nvSpPr>
          <p:spPr>
            <a:xfrm>
              <a:off x="7478099" y="1827816"/>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13" name="rc1213"/>
            <p:cNvSpPr/>
            <p:nvPr/>
          </p:nvSpPr>
          <p:spPr>
            <a:xfrm>
              <a:off x="7791101" y="1827816"/>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14" name="rc1214"/>
            <p:cNvSpPr/>
            <p:nvPr/>
          </p:nvSpPr>
          <p:spPr>
            <a:xfrm>
              <a:off x="8104103" y="1827816"/>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15" name="rc1215"/>
            <p:cNvSpPr/>
            <p:nvPr/>
          </p:nvSpPr>
          <p:spPr>
            <a:xfrm>
              <a:off x="8417106" y="1827816"/>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16" name="rc1216"/>
            <p:cNvSpPr/>
            <p:nvPr/>
          </p:nvSpPr>
          <p:spPr>
            <a:xfrm>
              <a:off x="8730108" y="1827816"/>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17" name="rc1217"/>
            <p:cNvSpPr/>
            <p:nvPr/>
          </p:nvSpPr>
          <p:spPr>
            <a:xfrm>
              <a:off x="1531056" y="1662023"/>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218" name="rc1218"/>
            <p:cNvSpPr/>
            <p:nvPr/>
          </p:nvSpPr>
          <p:spPr>
            <a:xfrm>
              <a:off x="1844058" y="1662023"/>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219" name="rc1219"/>
            <p:cNvSpPr/>
            <p:nvPr/>
          </p:nvSpPr>
          <p:spPr>
            <a:xfrm>
              <a:off x="2157060" y="1662023"/>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220" name="rc1220"/>
            <p:cNvSpPr/>
            <p:nvPr/>
          </p:nvSpPr>
          <p:spPr>
            <a:xfrm>
              <a:off x="2470062" y="1662023"/>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21" name="rc1221"/>
            <p:cNvSpPr/>
            <p:nvPr/>
          </p:nvSpPr>
          <p:spPr>
            <a:xfrm>
              <a:off x="2783065" y="1662023"/>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22" name="rc1222"/>
            <p:cNvSpPr/>
            <p:nvPr/>
          </p:nvSpPr>
          <p:spPr>
            <a:xfrm>
              <a:off x="3096067" y="1662023"/>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223" name="rc1223"/>
            <p:cNvSpPr/>
            <p:nvPr/>
          </p:nvSpPr>
          <p:spPr>
            <a:xfrm>
              <a:off x="3409069" y="1662023"/>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224" name="rc1224"/>
            <p:cNvSpPr/>
            <p:nvPr/>
          </p:nvSpPr>
          <p:spPr>
            <a:xfrm>
              <a:off x="3722072" y="1662023"/>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25" name="rc1225"/>
            <p:cNvSpPr/>
            <p:nvPr/>
          </p:nvSpPr>
          <p:spPr>
            <a:xfrm>
              <a:off x="4035074" y="1662023"/>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226" name="rc1226"/>
            <p:cNvSpPr/>
            <p:nvPr/>
          </p:nvSpPr>
          <p:spPr>
            <a:xfrm>
              <a:off x="4348076" y="1662023"/>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227" name="rc1227"/>
            <p:cNvSpPr/>
            <p:nvPr/>
          </p:nvSpPr>
          <p:spPr>
            <a:xfrm>
              <a:off x="4661078" y="1662023"/>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28" name="rc1228"/>
            <p:cNvSpPr/>
            <p:nvPr/>
          </p:nvSpPr>
          <p:spPr>
            <a:xfrm>
              <a:off x="4974081" y="1662023"/>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229" name="rc1229"/>
            <p:cNvSpPr/>
            <p:nvPr/>
          </p:nvSpPr>
          <p:spPr>
            <a:xfrm>
              <a:off x="5287083" y="1662023"/>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30" name="rc1230"/>
            <p:cNvSpPr/>
            <p:nvPr/>
          </p:nvSpPr>
          <p:spPr>
            <a:xfrm>
              <a:off x="5600085" y="1662023"/>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31" name="rc1231"/>
            <p:cNvSpPr/>
            <p:nvPr/>
          </p:nvSpPr>
          <p:spPr>
            <a:xfrm>
              <a:off x="5913087" y="1662023"/>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32" name="rc1232"/>
            <p:cNvSpPr/>
            <p:nvPr/>
          </p:nvSpPr>
          <p:spPr>
            <a:xfrm>
              <a:off x="6226090" y="1662023"/>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33" name="rc1233"/>
            <p:cNvSpPr/>
            <p:nvPr/>
          </p:nvSpPr>
          <p:spPr>
            <a:xfrm>
              <a:off x="6539092" y="1662023"/>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234" name="rc1234"/>
            <p:cNvSpPr/>
            <p:nvPr/>
          </p:nvSpPr>
          <p:spPr>
            <a:xfrm>
              <a:off x="6852094" y="1662023"/>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235" name="rc1235"/>
            <p:cNvSpPr/>
            <p:nvPr/>
          </p:nvSpPr>
          <p:spPr>
            <a:xfrm>
              <a:off x="7165097" y="1662023"/>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236" name="rc1236"/>
            <p:cNvSpPr/>
            <p:nvPr/>
          </p:nvSpPr>
          <p:spPr>
            <a:xfrm>
              <a:off x="7478099" y="1662023"/>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237" name="rc1237"/>
            <p:cNvSpPr/>
            <p:nvPr/>
          </p:nvSpPr>
          <p:spPr>
            <a:xfrm>
              <a:off x="7791101" y="1662023"/>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238" name="rc1238"/>
            <p:cNvSpPr/>
            <p:nvPr/>
          </p:nvSpPr>
          <p:spPr>
            <a:xfrm>
              <a:off x="8104103" y="1662023"/>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239" name="rc1239"/>
            <p:cNvSpPr/>
            <p:nvPr/>
          </p:nvSpPr>
          <p:spPr>
            <a:xfrm>
              <a:off x="8417106" y="1662023"/>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40" name="rc1240"/>
            <p:cNvSpPr/>
            <p:nvPr/>
          </p:nvSpPr>
          <p:spPr>
            <a:xfrm>
              <a:off x="8730108" y="1662023"/>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41" name="rc1241"/>
            <p:cNvSpPr/>
            <p:nvPr/>
          </p:nvSpPr>
          <p:spPr>
            <a:xfrm>
              <a:off x="2157060" y="4812089"/>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242" name="rc1242"/>
            <p:cNvSpPr/>
            <p:nvPr/>
          </p:nvSpPr>
          <p:spPr>
            <a:xfrm>
              <a:off x="2470062" y="4812089"/>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243" name="rc1243"/>
            <p:cNvSpPr/>
            <p:nvPr/>
          </p:nvSpPr>
          <p:spPr>
            <a:xfrm>
              <a:off x="2783065" y="4812089"/>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44" name="rc1244"/>
            <p:cNvSpPr/>
            <p:nvPr/>
          </p:nvSpPr>
          <p:spPr>
            <a:xfrm>
              <a:off x="3096067" y="4812089"/>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245" name="rc1245"/>
            <p:cNvSpPr/>
            <p:nvPr/>
          </p:nvSpPr>
          <p:spPr>
            <a:xfrm>
              <a:off x="3409069" y="4812089"/>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246" name="rc1246"/>
            <p:cNvSpPr/>
            <p:nvPr/>
          </p:nvSpPr>
          <p:spPr>
            <a:xfrm>
              <a:off x="3722072" y="4812089"/>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247" name="rc1247"/>
            <p:cNvSpPr/>
            <p:nvPr/>
          </p:nvSpPr>
          <p:spPr>
            <a:xfrm>
              <a:off x="4035074" y="4812089"/>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248" name="rc1248"/>
            <p:cNvSpPr/>
            <p:nvPr/>
          </p:nvSpPr>
          <p:spPr>
            <a:xfrm>
              <a:off x="4348076" y="4812089"/>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249" name="rc1249"/>
            <p:cNvSpPr/>
            <p:nvPr/>
          </p:nvSpPr>
          <p:spPr>
            <a:xfrm>
              <a:off x="4661078" y="4812089"/>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250" name="rc1250"/>
            <p:cNvSpPr/>
            <p:nvPr/>
          </p:nvSpPr>
          <p:spPr>
            <a:xfrm>
              <a:off x="4974081" y="4812089"/>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251" name="rc1251"/>
            <p:cNvSpPr/>
            <p:nvPr/>
          </p:nvSpPr>
          <p:spPr>
            <a:xfrm>
              <a:off x="5287083" y="4812089"/>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252" name="rc1252"/>
            <p:cNvSpPr/>
            <p:nvPr/>
          </p:nvSpPr>
          <p:spPr>
            <a:xfrm>
              <a:off x="1531056" y="2573884"/>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253" name="rc1253"/>
            <p:cNvSpPr/>
            <p:nvPr/>
          </p:nvSpPr>
          <p:spPr>
            <a:xfrm>
              <a:off x="1844058" y="2573884"/>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254" name="rc1254"/>
            <p:cNvSpPr/>
            <p:nvPr/>
          </p:nvSpPr>
          <p:spPr>
            <a:xfrm>
              <a:off x="2157060" y="2573884"/>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255" name="rc1255"/>
            <p:cNvSpPr/>
            <p:nvPr/>
          </p:nvSpPr>
          <p:spPr>
            <a:xfrm>
              <a:off x="2470062" y="2573884"/>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256" name="rc1256"/>
            <p:cNvSpPr/>
            <p:nvPr/>
          </p:nvSpPr>
          <p:spPr>
            <a:xfrm>
              <a:off x="2783065" y="2573884"/>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257" name="rc1257"/>
            <p:cNvSpPr/>
            <p:nvPr/>
          </p:nvSpPr>
          <p:spPr>
            <a:xfrm>
              <a:off x="3096067" y="2573884"/>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258" name="rc1258"/>
            <p:cNvSpPr/>
            <p:nvPr/>
          </p:nvSpPr>
          <p:spPr>
            <a:xfrm>
              <a:off x="3409069" y="2573884"/>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259" name="rc1259"/>
            <p:cNvSpPr/>
            <p:nvPr/>
          </p:nvSpPr>
          <p:spPr>
            <a:xfrm>
              <a:off x="3722072" y="257388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260" name="rc1260"/>
            <p:cNvSpPr/>
            <p:nvPr/>
          </p:nvSpPr>
          <p:spPr>
            <a:xfrm>
              <a:off x="4035074" y="2573884"/>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261" name="rc1261"/>
            <p:cNvSpPr/>
            <p:nvPr/>
          </p:nvSpPr>
          <p:spPr>
            <a:xfrm>
              <a:off x="4348076" y="2573884"/>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262" name="rc1262"/>
            <p:cNvSpPr/>
            <p:nvPr/>
          </p:nvSpPr>
          <p:spPr>
            <a:xfrm>
              <a:off x="4661078" y="2573884"/>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263" name="rc1263"/>
            <p:cNvSpPr/>
            <p:nvPr/>
          </p:nvSpPr>
          <p:spPr>
            <a:xfrm>
              <a:off x="4974081" y="2573884"/>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264" name="rc1264"/>
            <p:cNvSpPr/>
            <p:nvPr/>
          </p:nvSpPr>
          <p:spPr>
            <a:xfrm>
              <a:off x="5287083" y="2573884"/>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265" name="rc1265"/>
            <p:cNvSpPr/>
            <p:nvPr/>
          </p:nvSpPr>
          <p:spPr>
            <a:xfrm>
              <a:off x="5600085" y="2573884"/>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266" name="rc1266"/>
            <p:cNvSpPr/>
            <p:nvPr/>
          </p:nvSpPr>
          <p:spPr>
            <a:xfrm>
              <a:off x="5913087" y="257388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267" name="rc1267"/>
            <p:cNvSpPr/>
            <p:nvPr/>
          </p:nvSpPr>
          <p:spPr>
            <a:xfrm>
              <a:off x="6226090" y="2573884"/>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68" name="rc1268"/>
            <p:cNvSpPr/>
            <p:nvPr/>
          </p:nvSpPr>
          <p:spPr>
            <a:xfrm>
              <a:off x="6539092" y="257388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69" name="rc1269"/>
            <p:cNvSpPr/>
            <p:nvPr/>
          </p:nvSpPr>
          <p:spPr>
            <a:xfrm>
              <a:off x="6852094" y="257388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70" name="rc1270"/>
            <p:cNvSpPr/>
            <p:nvPr/>
          </p:nvSpPr>
          <p:spPr>
            <a:xfrm>
              <a:off x="7165097" y="2573884"/>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71" name="rc1271"/>
            <p:cNvSpPr/>
            <p:nvPr/>
          </p:nvSpPr>
          <p:spPr>
            <a:xfrm>
              <a:off x="7478099" y="2573884"/>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272" name="rc1272"/>
            <p:cNvSpPr/>
            <p:nvPr/>
          </p:nvSpPr>
          <p:spPr>
            <a:xfrm>
              <a:off x="7791101" y="2573884"/>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273" name="rc1273"/>
            <p:cNvSpPr/>
            <p:nvPr/>
          </p:nvSpPr>
          <p:spPr>
            <a:xfrm>
              <a:off x="8104103" y="2573884"/>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74" name="rc1274"/>
            <p:cNvSpPr/>
            <p:nvPr/>
          </p:nvSpPr>
          <p:spPr>
            <a:xfrm>
              <a:off x="8417106" y="2573884"/>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275" name="rc1275"/>
            <p:cNvSpPr/>
            <p:nvPr/>
          </p:nvSpPr>
          <p:spPr>
            <a:xfrm>
              <a:off x="8730108" y="257388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276" name="rc1276"/>
            <p:cNvSpPr/>
            <p:nvPr/>
          </p:nvSpPr>
          <p:spPr>
            <a:xfrm>
              <a:off x="1531056"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77" name="rc1277"/>
            <p:cNvSpPr/>
            <p:nvPr/>
          </p:nvSpPr>
          <p:spPr>
            <a:xfrm>
              <a:off x="1844058"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78" name="rc1278"/>
            <p:cNvSpPr/>
            <p:nvPr/>
          </p:nvSpPr>
          <p:spPr>
            <a:xfrm>
              <a:off x="2157060"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79" name="rc1279"/>
            <p:cNvSpPr/>
            <p:nvPr/>
          </p:nvSpPr>
          <p:spPr>
            <a:xfrm>
              <a:off x="2470062"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80" name="rc1280"/>
            <p:cNvSpPr/>
            <p:nvPr/>
          </p:nvSpPr>
          <p:spPr>
            <a:xfrm>
              <a:off x="2783065"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81" name="rc1281"/>
            <p:cNvSpPr/>
            <p:nvPr/>
          </p:nvSpPr>
          <p:spPr>
            <a:xfrm>
              <a:off x="3096067"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82" name="rc1282"/>
            <p:cNvSpPr/>
            <p:nvPr/>
          </p:nvSpPr>
          <p:spPr>
            <a:xfrm>
              <a:off x="3409069" y="998851"/>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283" name="rc1283"/>
            <p:cNvSpPr/>
            <p:nvPr/>
          </p:nvSpPr>
          <p:spPr>
            <a:xfrm>
              <a:off x="3722072" y="99885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84" name="rc1284"/>
            <p:cNvSpPr/>
            <p:nvPr/>
          </p:nvSpPr>
          <p:spPr>
            <a:xfrm>
              <a:off x="4035074"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85" name="rc1285"/>
            <p:cNvSpPr/>
            <p:nvPr/>
          </p:nvSpPr>
          <p:spPr>
            <a:xfrm>
              <a:off x="4348076"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86" name="rc1286"/>
            <p:cNvSpPr/>
            <p:nvPr/>
          </p:nvSpPr>
          <p:spPr>
            <a:xfrm>
              <a:off x="4661078"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87" name="rc1287"/>
            <p:cNvSpPr/>
            <p:nvPr/>
          </p:nvSpPr>
          <p:spPr>
            <a:xfrm>
              <a:off x="4974081"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88" name="rc1288"/>
            <p:cNvSpPr/>
            <p:nvPr/>
          </p:nvSpPr>
          <p:spPr>
            <a:xfrm>
              <a:off x="5287083"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89" name="rc1289"/>
            <p:cNvSpPr/>
            <p:nvPr/>
          </p:nvSpPr>
          <p:spPr>
            <a:xfrm>
              <a:off x="5600085"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90" name="rc1290"/>
            <p:cNvSpPr/>
            <p:nvPr/>
          </p:nvSpPr>
          <p:spPr>
            <a:xfrm>
              <a:off x="5913087"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91" name="rc1291"/>
            <p:cNvSpPr/>
            <p:nvPr/>
          </p:nvSpPr>
          <p:spPr>
            <a:xfrm>
              <a:off x="6226090"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92" name="rc1292"/>
            <p:cNvSpPr/>
            <p:nvPr/>
          </p:nvSpPr>
          <p:spPr>
            <a:xfrm>
              <a:off x="6539092"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93" name="rc1293"/>
            <p:cNvSpPr/>
            <p:nvPr/>
          </p:nvSpPr>
          <p:spPr>
            <a:xfrm>
              <a:off x="6852094"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94" name="rc1294"/>
            <p:cNvSpPr/>
            <p:nvPr/>
          </p:nvSpPr>
          <p:spPr>
            <a:xfrm>
              <a:off x="7165097"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95" name="rc1295"/>
            <p:cNvSpPr/>
            <p:nvPr/>
          </p:nvSpPr>
          <p:spPr>
            <a:xfrm>
              <a:off x="7478099" y="998851"/>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296" name="rc1296"/>
            <p:cNvSpPr/>
            <p:nvPr/>
          </p:nvSpPr>
          <p:spPr>
            <a:xfrm>
              <a:off x="7791101" y="998851"/>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297" name="rc1297"/>
            <p:cNvSpPr/>
            <p:nvPr/>
          </p:nvSpPr>
          <p:spPr>
            <a:xfrm>
              <a:off x="8104103"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98" name="rc1298"/>
            <p:cNvSpPr/>
            <p:nvPr/>
          </p:nvSpPr>
          <p:spPr>
            <a:xfrm>
              <a:off x="8417106"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99" name="rc1299"/>
            <p:cNvSpPr/>
            <p:nvPr/>
          </p:nvSpPr>
          <p:spPr>
            <a:xfrm>
              <a:off x="8730108"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300" name="rc1300"/>
            <p:cNvSpPr/>
            <p:nvPr/>
          </p:nvSpPr>
          <p:spPr>
            <a:xfrm>
              <a:off x="5600085" y="4812089"/>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301" name="rc1301"/>
            <p:cNvSpPr/>
            <p:nvPr/>
          </p:nvSpPr>
          <p:spPr>
            <a:xfrm>
              <a:off x="5913087" y="4812089"/>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302" name="rc1302"/>
            <p:cNvSpPr/>
            <p:nvPr/>
          </p:nvSpPr>
          <p:spPr>
            <a:xfrm>
              <a:off x="6226090" y="4812089"/>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303" name="rc1303"/>
            <p:cNvSpPr/>
            <p:nvPr/>
          </p:nvSpPr>
          <p:spPr>
            <a:xfrm>
              <a:off x="6539092" y="4812089"/>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304" name="rc1304"/>
            <p:cNvSpPr/>
            <p:nvPr/>
          </p:nvSpPr>
          <p:spPr>
            <a:xfrm>
              <a:off x="6852094" y="4812089"/>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305" name="rc1305"/>
            <p:cNvSpPr/>
            <p:nvPr/>
          </p:nvSpPr>
          <p:spPr>
            <a:xfrm>
              <a:off x="7165097" y="4812089"/>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306" name="rc1306"/>
            <p:cNvSpPr/>
            <p:nvPr/>
          </p:nvSpPr>
          <p:spPr>
            <a:xfrm>
              <a:off x="7478099" y="4812089"/>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307" name="rc1307"/>
            <p:cNvSpPr/>
            <p:nvPr/>
          </p:nvSpPr>
          <p:spPr>
            <a:xfrm>
              <a:off x="7791101" y="4812089"/>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308" name="rc1308"/>
            <p:cNvSpPr/>
            <p:nvPr/>
          </p:nvSpPr>
          <p:spPr>
            <a:xfrm>
              <a:off x="1531056" y="4812089"/>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309" name="rc1309"/>
            <p:cNvSpPr/>
            <p:nvPr/>
          </p:nvSpPr>
          <p:spPr>
            <a:xfrm>
              <a:off x="1844058" y="4812089"/>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310" name="rc1310"/>
            <p:cNvSpPr/>
            <p:nvPr/>
          </p:nvSpPr>
          <p:spPr>
            <a:xfrm>
              <a:off x="8104103" y="4812089"/>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311" name="rc1311"/>
            <p:cNvSpPr/>
            <p:nvPr/>
          </p:nvSpPr>
          <p:spPr>
            <a:xfrm>
              <a:off x="8417106" y="4812089"/>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312" name="rc1312"/>
            <p:cNvSpPr/>
            <p:nvPr/>
          </p:nvSpPr>
          <p:spPr>
            <a:xfrm>
              <a:off x="8730108" y="4812089"/>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313" name="rc1313"/>
            <p:cNvSpPr/>
            <p:nvPr/>
          </p:nvSpPr>
          <p:spPr>
            <a:xfrm>
              <a:off x="1531056" y="2325195"/>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14" name="rc1314"/>
            <p:cNvSpPr/>
            <p:nvPr/>
          </p:nvSpPr>
          <p:spPr>
            <a:xfrm>
              <a:off x="1844058" y="2325195"/>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15" name="rc1315"/>
            <p:cNvSpPr/>
            <p:nvPr/>
          </p:nvSpPr>
          <p:spPr>
            <a:xfrm>
              <a:off x="2157060" y="2325195"/>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16" name="rc1316"/>
            <p:cNvSpPr/>
            <p:nvPr/>
          </p:nvSpPr>
          <p:spPr>
            <a:xfrm>
              <a:off x="2470062" y="2325195"/>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317" name="rc1317"/>
            <p:cNvSpPr/>
            <p:nvPr/>
          </p:nvSpPr>
          <p:spPr>
            <a:xfrm>
              <a:off x="2783065" y="2325195"/>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318" name="rc1318"/>
            <p:cNvSpPr/>
            <p:nvPr/>
          </p:nvSpPr>
          <p:spPr>
            <a:xfrm>
              <a:off x="3096067" y="2325195"/>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319" name="rc1319"/>
            <p:cNvSpPr/>
            <p:nvPr/>
          </p:nvSpPr>
          <p:spPr>
            <a:xfrm>
              <a:off x="3409069" y="2325195"/>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320" name="rc1320"/>
            <p:cNvSpPr/>
            <p:nvPr/>
          </p:nvSpPr>
          <p:spPr>
            <a:xfrm>
              <a:off x="3722072" y="2325195"/>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321" name="rc1321"/>
            <p:cNvSpPr/>
            <p:nvPr/>
          </p:nvSpPr>
          <p:spPr>
            <a:xfrm>
              <a:off x="4035074" y="2325195"/>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322" name="rc1322"/>
            <p:cNvSpPr/>
            <p:nvPr/>
          </p:nvSpPr>
          <p:spPr>
            <a:xfrm>
              <a:off x="4348076" y="2325195"/>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323" name="rc1323"/>
            <p:cNvSpPr/>
            <p:nvPr/>
          </p:nvSpPr>
          <p:spPr>
            <a:xfrm>
              <a:off x="4661078" y="2325195"/>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324" name="rc1324"/>
            <p:cNvSpPr/>
            <p:nvPr/>
          </p:nvSpPr>
          <p:spPr>
            <a:xfrm>
              <a:off x="4974081" y="2325195"/>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325" name="rc1325"/>
            <p:cNvSpPr/>
            <p:nvPr/>
          </p:nvSpPr>
          <p:spPr>
            <a:xfrm>
              <a:off x="5287083" y="2325195"/>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326" name="rc1326"/>
            <p:cNvSpPr/>
            <p:nvPr/>
          </p:nvSpPr>
          <p:spPr>
            <a:xfrm>
              <a:off x="5600085" y="2325195"/>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327" name="rc1327"/>
            <p:cNvSpPr/>
            <p:nvPr/>
          </p:nvSpPr>
          <p:spPr>
            <a:xfrm>
              <a:off x="5913087" y="2325195"/>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328" name="rc1328"/>
            <p:cNvSpPr/>
            <p:nvPr/>
          </p:nvSpPr>
          <p:spPr>
            <a:xfrm>
              <a:off x="6226090" y="2325195"/>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329" name="rc1329"/>
            <p:cNvSpPr/>
            <p:nvPr/>
          </p:nvSpPr>
          <p:spPr>
            <a:xfrm>
              <a:off x="6539092" y="2325195"/>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330" name="rc1330"/>
            <p:cNvSpPr/>
            <p:nvPr/>
          </p:nvSpPr>
          <p:spPr>
            <a:xfrm>
              <a:off x="6852094" y="2325195"/>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331" name="rc1331"/>
            <p:cNvSpPr/>
            <p:nvPr/>
          </p:nvSpPr>
          <p:spPr>
            <a:xfrm>
              <a:off x="7165097" y="2325195"/>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32" name="rc1332"/>
            <p:cNvSpPr/>
            <p:nvPr/>
          </p:nvSpPr>
          <p:spPr>
            <a:xfrm>
              <a:off x="7478099" y="2325195"/>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33" name="rc1333"/>
            <p:cNvSpPr/>
            <p:nvPr/>
          </p:nvSpPr>
          <p:spPr>
            <a:xfrm>
              <a:off x="7791101" y="2325195"/>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334" name="rc1334"/>
            <p:cNvSpPr/>
            <p:nvPr/>
          </p:nvSpPr>
          <p:spPr>
            <a:xfrm>
              <a:off x="8104103" y="2325195"/>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35" name="rc1335"/>
            <p:cNvSpPr/>
            <p:nvPr/>
          </p:nvSpPr>
          <p:spPr>
            <a:xfrm>
              <a:off x="8417106" y="2325195"/>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336" name="rc1336"/>
            <p:cNvSpPr/>
            <p:nvPr/>
          </p:nvSpPr>
          <p:spPr>
            <a:xfrm>
              <a:off x="8730108" y="2325195"/>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337" name="rc1337"/>
            <p:cNvSpPr/>
            <p:nvPr/>
          </p:nvSpPr>
          <p:spPr>
            <a:xfrm>
              <a:off x="1531056" y="2822574"/>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338" name="rc1338"/>
            <p:cNvSpPr/>
            <p:nvPr/>
          </p:nvSpPr>
          <p:spPr>
            <a:xfrm>
              <a:off x="1844058" y="2822574"/>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339" name="rc1339"/>
            <p:cNvSpPr/>
            <p:nvPr/>
          </p:nvSpPr>
          <p:spPr>
            <a:xfrm>
              <a:off x="2157060" y="2822574"/>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1340" name="rc1340"/>
            <p:cNvSpPr/>
            <p:nvPr/>
          </p:nvSpPr>
          <p:spPr>
            <a:xfrm>
              <a:off x="2470062" y="2822574"/>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341" name="rc1341"/>
            <p:cNvSpPr/>
            <p:nvPr/>
          </p:nvSpPr>
          <p:spPr>
            <a:xfrm>
              <a:off x="2783065" y="2822574"/>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342" name="rc1342"/>
            <p:cNvSpPr/>
            <p:nvPr/>
          </p:nvSpPr>
          <p:spPr>
            <a:xfrm>
              <a:off x="3096067" y="2822574"/>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343" name="rc1343"/>
            <p:cNvSpPr/>
            <p:nvPr/>
          </p:nvSpPr>
          <p:spPr>
            <a:xfrm>
              <a:off x="3409069" y="2822574"/>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344" name="rc1344"/>
            <p:cNvSpPr/>
            <p:nvPr/>
          </p:nvSpPr>
          <p:spPr>
            <a:xfrm>
              <a:off x="3722072" y="2822574"/>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345" name="rc1345"/>
            <p:cNvSpPr/>
            <p:nvPr/>
          </p:nvSpPr>
          <p:spPr>
            <a:xfrm>
              <a:off x="4035074" y="2822574"/>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46" name="rc1346"/>
            <p:cNvSpPr/>
            <p:nvPr/>
          </p:nvSpPr>
          <p:spPr>
            <a:xfrm>
              <a:off x="4348076" y="2822574"/>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347" name="rc1347"/>
            <p:cNvSpPr/>
            <p:nvPr/>
          </p:nvSpPr>
          <p:spPr>
            <a:xfrm>
              <a:off x="4661078" y="282257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348" name="rc1348"/>
            <p:cNvSpPr/>
            <p:nvPr/>
          </p:nvSpPr>
          <p:spPr>
            <a:xfrm>
              <a:off x="4974081" y="282257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349" name="rc1349"/>
            <p:cNvSpPr/>
            <p:nvPr/>
          </p:nvSpPr>
          <p:spPr>
            <a:xfrm>
              <a:off x="5287083" y="282257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350" name="rc1350"/>
            <p:cNvSpPr/>
            <p:nvPr/>
          </p:nvSpPr>
          <p:spPr>
            <a:xfrm>
              <a:off x="5600085" y="2822574"/>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351" name="rc1351"/>
            <p:cNvSpPr/>
            <p:nvPr/>
          </p:nvSpPr>
          <p:spPr>
            <a:xfrm>
              <a:off x="5913087" y="2822574"/>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352" name="rc1352"/>
            <p:cNvSpPr/>
            <p:nvPr/>
          </p:nvSpPr>
          <p:spPr>
            <a:xfrm>
              <a:off x="6226090" y="2822574"/>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53" name="rc1353"/>
            <p:cNvSpPr/>
            <p:nvPr/>
          </p:nvSpPr>
          <p:spPr>
            <a:xfrm>
              <a:off x="6539092" y="2822574"/>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54" name="rc1354"/>
            <p:cNvSpPr/>
            <p:nvPr/>
          </p:nvSpPr>
          <p:spPr>
            <a:xfrm>
              <a:off x="6852094" y="2822574"/>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55" name="rc1355"/>
            <p:cNvSpPr/>
            <p:nvPr/>
          </p:nvSpPr>
          <p:spPr>
            <a:xfrm>
              <a:off x="7165097" y="2822574"/>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56" name="rc1356"/>
            <p:cNvSpPr/>
            <p:nvPr/>
          </p:nvSpPr>
          <p:spPr>
            <a:xfrm>
              <a:off x="7478099" y="2822574"/>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57" name="rc1357"/>
            <p:cNvSpPr/>
            <p:nvPr/>
          </p:nvSpPr>
          <p:spPr>
            <a:xfrm>
              <a:off x="7791101" y="282257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358" name="rc1358"/>
            <p:cNvSpPr/>
            <p:nvPr/>
          </p:nvSpPr>
          <p:spPr>
            <a:xfrm>
              <a:off x="8104103" y="282257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359" name="rc1359"/>
            <p:cNvSpPr/>
            <p:nvPr/>
          </p:nvSpPr>
          <p:spPr>
            <a:xfrm>
              <a:off x="8417106" y="282257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360" name="rc1360"/>
            <p:cNvSpPr/>
            <p:nvPr/>
          </p:nvSpPr>
          <p:spPr>
            <a:xfrm>
              <a:off x="8730108" y="282257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361" name="tx1361"/>
            <p:cNvSpPr/>
            <p:nvPr/>
          </p:nvSpPr>
          <p:spPr>
            <a:xfrm>
              <a:off x="2273368"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362" name="tx1362"/>
            <p:cNvSpPr/>
            <p:nvPr/>
          </p:nvSpPr>
          <p:spPr>
            <a:xfrm>
              <a:off x="2586370"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363" name="tx1363"/>
            <p:cNvSpPr/>
            <p:nvPr/>
          </p:nvSpPr>
          <p:spPr>
            <a:xfrm>
              <a:off x="2899373" y="499325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364" name="tx1364"/>
            <p:cNvSpPr/>
            <p:nvPr/>
          </p:nvSpPr>
          <p:spPr>
            <a:xfrm>
              <a:off x="3212375"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365" name="tx1365"/>
            <p:cNvSpPr/>
            <p:nvPr/>
          </p:nvSpPr>
          <p:spPr>
            <a:xfrm>
              <a:off x="3525377" y="499325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366" name="tx1366"/>
            <p:cNvSpPr/>
            <p:nvPr/>
          </p:nvSpPr>
          <p:spPr>
            <a:xfrm>
              <a:off x="3838380"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367" name="tx1367"/>
            <p:cNvSpPr/>
            <p:nvPr/>
          </p:nvSpPr>
          <p:spPr>
            <a:xfrm>
              <a:off x="4151382" y="499325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368" name="tx1368"/>
            <p:cNvSpPr/>
            <p:nvPr/>
          </p:nvSpPr>
          <p:spPr>
            <a:xfrm>
              <a:off x="4464384" y="499325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369" name="tx1369"/>
            <p:cNvSpPr/>
            <p:nvPr/>
          </p:nvSpPr>
          <p:spPr>
            <a:xfrm>
              <a:off x="4777386" y="499325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370" name="tx1370"/>
            <p:cNvSpPr/>
            <p:nvPr/>
          </p:nvSpPr>
          <p:spPr>
            <a:xfrm>
              <a:off x="5090389"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371" name="tx1371"/>
            <p:cNvSpPr/>
            <p:nvPr/>
          </p:nvSpPr>
          <p:spPr>
            <a:xfrm>
              <a:off x="5403391"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372" name="tx1372"/>
            <p:cNvSpPr/>
            <p:nvPr/>
          </p:nvSpPr>
          <p:spPr>
            <a:xfrm>
              <a:off x="5716393"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373" name="tx1373"/>
            <p:cNvSpPr/>
            <p:nvPr/>
          </p:nvSpPr>
          <p:spPr>
            <a:xfrm>
              <a:off x="6029395" y="499233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374" name="tx1374"/>
            <p:cNvSpPr/>
            <p:nvPr/>
          </p:nvSpPr>
          <p:spPr>
            <a:xfrm>
              <a:off x="6342398" y="499233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375" name="tx1375"/>
            <p:cNvSpPr/>
            <p:nvPr/>
          </p:nvSpPr>
          <p:spPr>
            <a:xfrm>
              <a:off x="6655400" y="499233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376" name="tx1376"/>
            <p:cNvSpPr/>
            <p:nvPr/>
          </p:nvSpPr>
          <p:spPr>
            <a:xfrm>
              <a:off x="6968402" y="499233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377" name="tx1377"/>
            <p:cNvSpPr/>
            <p:nvPr/>
          </p:nvSpPr>
          <p:spPr>
            <a:xfrm>
              <a:off x="7281405" y="4994134"/>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378" name="tx1378"/>
            <p:cNvSpPr/>
            <p:nvPr/>
          </p:nvSpPr>
          <p:spPr>
            <a:xfrm>
              <a:off x="7594407"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379" name="tx1379"/>
            <p:cNvSpPr/>
            <p:nvPr/>
          </p:nvSpPr>
          <p:spPr>
            <a:xfrm>
              <a:off x="7907409"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380" name="tx1380"/>
            <p:cNvSpPr/>
            <p:nvPr/>
          </p:nvSpPr>
          <p:spPr>
            <a:xfrm>
              <a:off x="8220411"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381" name="tx1381"/>
            <p:cNvSpPr/>
            <p:nvPr/>
          </p:nvSpPr>
          <p:spPr>
            <a:xfrm>
              <a:off x="8533414"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382" name="tx1382"/>
            <p:cNvSpPr/>
            <p:nvPr/>
          </p:nvSpPr>
          <p:spPr>
            <a:xfrm>
              <a:off x="8846416"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383" name="tx1383"/>
            <p:cNvSpPr/>
            <p:nvPr/>
          </p:nvSpPr>
          <p:spPr>
            <a:xfrm>
              <a:off x="3212375"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384" name="tx1384"/>
            <p:cNvSpPr/>
            <p:nvPr/>
          </p:nvSpPr>
          <p:spPr>
            <a:xfrm>
              <a:off x="3525377"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385" name="tx1385"/>
            <p:cNvSpPr/>
            <p:nvPr/>
          </p:nvSpPr>
          <p:spPr>
            <a:xfrm>
              <a:off x="3838380"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386" name="tx1386"/>
            <p:cNvSpPr/>
            <p:nvPr/>
          </p:nvSpPr>
          <p:spPr>
            <a:xfrm>
              <a:off x="4151382"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387" name="tx1387"/>
            <p:cNvSpPr/>
            <p:nvPr/>
          </p:nvSpPr>
          <p:spPr>
            <a:xfrm>
              <a:off x="4464384" y="200806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88" name="tx1388"/>
            <p:cNvSpPr/>
            <p:nvPr/>
          </p:nvSpPr>
          <p:spPr>
            <a:xfrm>
              <a:off x="4777386" y="200806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89" name="tx1389"/>
            <p:cNvSpPr/>
            <p:nvPr/>
          </p:nvSpPr>
          <p:spPr>
            <a:xfrm>
              <a:off x="5090389" y="200806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90" name="tx1390"/>
            <p:cNvSpPr/>
            <p:nvPr/>
          </p:nvSpPr>
          <p:spPr>
            <a:xfrm>
              <a:off x="5403391"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91" name="tx1391"/>
            <p:cNvSpPr/>
            <p:nvPr/>
          </p:nvSpPr>
          <p:spPr>
            <a:xfrm>
              <a:off x="5716393"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92" name="tx1392"/>
            <p:cNvSpPr/>
            <p:nvPr/>
          </p:nvSpPr>
          <p:spPr>
            <a:xfrm>
              <a:off x="6029395"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93" name="tx1393"/>
            <p:cNvSpPr/>
            <p:nvPr/>
          </p:nvSpPr>
          <p:spPr>
            <a:xfrm>
              <a:off x="6342398"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94" name="tx1394"/>
            <p:cNvSpPr/>
            <p:nvPr/>
          </p:nvSpPr>
          <p:spPr>
            <a:xfrm>
              <a:off x="6655400"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95" name="tx1395"/>
            <p:cNvSpPr/>
            <p:nvPr/>
          </p:nvSpPr>
          <p:spPr>
            <a:xfrm>
              <a:off x="6968402"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96" name="tx1396"/>
            <p:cNvSpPr/>
            <p:nvPr/>
          </p:nvSpPr>
          <p:spPr>
            <a:xfrm>
              <a:off x="7281405"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97" name="tx1397"/>
            <p:cNvSpPr/>
            <p:nvPr/>
          </p:nvSpPr>
          <p:spPr>
            <a:xfrm>
              <a:off x="7594407"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98" name="tx1398"/>
            <p:cNvSpPr/>
            <p:nvPr/>
          </p:nvSpPr>
          <p:spPr>
            <a:xfrm>
              <a:off x="7907409"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399" name="tx1399"/>
            <p:cNvSpPr/>
            <p:nvPr/>
          </p:nvSpPr>
          <p:spPr>
            <a:xfrm>
              <a:off x="8220411"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400" name="tx1400"/>
            <p:cNvSpPr/>
            <p:nvPr/>
          </p:nvSpPr>
          <p:spPr>
            <a:xfrm>
              <a:off x="1647364"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01" name="tx1401"/>
            <p:cNvSpPr/>
            <p:nvPr/>
          </p:nvSpPr>
          <p:spPr>
            <a:xfrm>
              <a:off x="1960366"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402" name="tx1402"/>
            <p:cNvSpPr/>
            <p:nvPr/>
          </p:nvSpPr>
          <p:spPr>
            <a:xfrm>
              <a:off x="2273368"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403" name="tx1403"/>
            <p:cNvSpPr/>
            <p:nvPr/>
          </p:nvSpPr>
          <p:spPr>
            <a:xfrm>
              <a:off x="2586370" y="159358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04" name="tx1404"/>
            <p:cNvSpPr/>
            <p:nvPr/>
          </p:nvSpPr>
          <p:spPr>
            <a:xfrm>
              <a:off x="2899373"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405" name="tx1405"/>
            <p:cNvSpPr/>
            <p:nvPr/>
          </p:nvSpPr>
          <p:spPr>
            <a:xfrm>
              <a:off x="3212375"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406" name="tx1406"/>
            <p:cNvSpPr/>
            <p:nvPr/>
          </p:nvSpPr>
          <p:spPr>
            <a:xfrm>
              <a:off x="3525377"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07" name="tx1407"/>
            <p:cNvSpPr/>
            <p:nvPr/>
          </p:nvSpPr>
          <p:spPr>
            <a:xfrm>
              <a:off x="3838380"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08" name="tx1408"/>
            <p:cNvSpPr/>
            <p:nvPr/>
          </p:nvSpPr>
          <p:spPr>
            <a:xfrm>
              <a:off x="4151382"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09" name="tx1409"/>
            <p:cNvSpPr/>
            <p:nvPr/>
          </p:nvSpPr>
          <p:spPr>
            <a:xfrm>
              <a:off x="4464384"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10" name="tx1410"/>
            <p:cNvSpPr/>
            <p:nvPr/>
          </p:nvSpPr>
          <p:spPr>
            <a:xfrm>
              <a:off x="4777386"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11" name="tx1411"/>
            <p:cNvSpPr/>
            <p:nvPr/>
          </p:nvSpPr>
          <p:spPr>
            <a:xfrm>
              <a:off x="5090389"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12" name="tx1412"/>
            <p:cNvSpPr/>
            <p:nvPr/>
          </p:nvSpPr>
          <p:spPr>
            <a:xfrm>
              <a:off x="5403391"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13" name="tx1413"/>
            <p:cNvSpPr/>
            <p:nvPr/>
          </p:nvSpPr>
          <p:spPr>
            <a:xfrm>
              <a:off x="5716393"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14" name="tx1414"/>
            <p:cNvSpPr/>
            <p:nvPr/>
          </p:nvSpPr>
          <p:spPr>
            <a:xfrm>
              <a:off x="6029395"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15" name="tx1415"/>
            <p:cNvSpPr/>
            <p:nvPr/>
          </p:nvSpPr>
          <p:spPr>
            <a:xfrm>
              <a:off x="6342398"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16" name="tx1416"/>
            <p:cNvSpPr/>
            <p:nvPr/>
          </p:nvSpPr>
          <p:spPr>
            <a:xfrm>
              <a:off x="6655400"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17" name="tx1417"/>
            <p:cNvSpPr/>
            <p:nvPr/>
          </p:nvSpPr>
          <p:spPr>
            <a:xfrm>
              <a:off x="6968402"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18" name="tx1418"/>
            <p:cNvSpPr/>
            <p:nvPr/>
          </p:nvSpPr>
          <p:spPr>
            <a:xfrm>
              <a:off x="7281405"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19" name="tx1419"/>
            <p:cNvSpPr/>
            <p:nvPr/>
          </p:nvSpPr>
          <p:spPr>
            <a:xfrm>
              <a:off x="7594407"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20" name="tx1420"/>
            <p:cNvSpPr/>
            <p:nvPr/>
          </p:nvSpPr>
          <p:spPr>
            <a:xfrm>
              <a:off x="7907409"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21" name="tx1421"/>
            <p:cNvSpPr/>
            <p:nvPr/>
          </p:nvSpPr>
          <p:spPr>
            <a:xfrm>
              <a:off x="8220411"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422" name="tx1422"/>
            <p:cNvSpPr/>
            <p:nvPr/>
          </p:nvSpPr>
          <p:spPr>
            <a:xfrm>
              <a:off x="8533414" y="159358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23" name="tx1423"/>
            <p:cNvSpPr/>
            <p:nvPr/>
          </p:nvSpPr>
          <p:spPr>
            <a:xfrm>
              <a:off x="8846416"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424" name="tx1424"/>
            <p:cNvSpPr/>
            <p:nvPr/>
          </p:nvSpPr>
          <p:spPr>
            <a:xfrm>
              <a:off x="1647364"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425" name="tx1425"/>
            <p:cNvSpPr/>
            <p:nvPr/>
          </p:nvSpPr>
          <p:spPr>
            <a:xfrm>
              <a:off x="1960366"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26" name="tx1426"/>
            <p:cNvSpPr/>
            <p:nvPr/>
          </p:nvSpPr>
          <p:spPr>
            <a:xfrm>
              <a:off x="2273368"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427" name="tx1427"/>
            <p:cNvSpPr/>
            <p:nvPr/>
          </p:nvSpPr>
          <p:spPr>
            <a:xfrm>
              <a:off x="2586370"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428" name="tx1428"/>
            <p:cNvSpPr/>
            <p:nvPr/>
          </p:nvSpPr>
          <p:spPr>
            <a:xfrm>
              <a:off x="2899373"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429" name="tx1429"/>
            <p:cNvSpPr/>
            <p:nvPr/>
          </p:nvSpPr>
          <p:spPr>
            <a:xfrm>
              <a:off x="3212375"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430" name="tx1430"/>
            <p:cNvSpPr/>
            <p:nvPr/>
          </p:nvSpPr>
          <p:spPr>
            <a:xfrm>
              <a:off x="3525377"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431" name="tx1431"/>
            <p:cNvSpPr/>
            <p:nvPr/>
          </p:nvSpPr>
          <p:spPr>
            <a:xfrm>
              <a:off x="3838380"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32" name="tx1432"/>
            <p:cNvSpPr/>
            <p:nvPr/>
          </p:nvSpPr>
          <p:spPr>
            <a:xfrm>
              <a:off x="4151382"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433" name="tx1433"/>
            <p:cNvSpPr/>
            <p:nvPr/>
          </p:nvSpPr>
          <p:spPr>
            <a:xfrm>
              <a:off x="4464384"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434" name="tx1434"/>
            <p:cNvSpPr/>
            <p:nvPr/>
          </p:nvSpPr>
          <p:spPr>
            <a:xfrm>
              <a:off x="4777386"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435" name="tx1435"/>
            <p:cNvSpPr/>
            <p:nvPr/>
          </p:nvSpPr>
          <p:spPr>
            <a:xfrm>
              <a:off x="5090389"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436" name="tx1436"/>
            <p:cNvSpPr/>
            <p:nvPr/>
          </p:nvSpPr>
          <p:spPr>
            <a:xfrm>
              <a:off x="5403391"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437" name="tx1437"/>
            <p:cNvSpPr/>
            <p:nvPr/>
          </p:nvSpPr>
          <p:spPr>
            <a:xfrm>
              <a:off x="5716393"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438" name="tx1438"/>
            <p:cNvSpPr/>
            <p:nvPr/>
          </p:nvSpPr>
          <p:spPr>
            <a:xfrm>
              <a:off x="6029395"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439" name="tx1439"/>
            <p:cNvSpPr/>
            <p:nvPr/>
          </p:nvSpPr>
          <p:spPr>
            <a:xfrm>
              <a:off x="6342398"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440" name="tx1440"/>
            <p:cNvSpPr/>
            <p:nvPr/>
          </p:nvSpPr>
          <p:spPr>
            <a:xfrm>
              <a:off x="6655400"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441" name="tx1441"/>
            <p:cNvSpPr/>
            <p:nvPr/>
          </p:nvSpPr>
          <p:spPr>
            <a:xfrm>
              <a:off x="6968402" y="366599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442" name="tx1442"/>
            <p:cNvSpPr/>
            <p:nvPr/>
          </p:nvSpPr>
          <p:spPr>
            <a:xfrm>
              <a:off x="7281405"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443" name="tx1443"/>
            <p:cNvSpPr/>
            <p:nvPr/>
          </p:nvSpPr>
          <p:spPr>
            <a:xfrm>
              <a:off x="7594407"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444" name="tx1444"/>
            <p:cNvSpPr/>
            <p:nvPr/>
          </p:nvSpPr>
          <p:spPr>
            <a:xfrm>
              <a:off x="7907409"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445" name="tx1445"/>
            <p:cNvSpPr/>
            <p:nvPr/>
          </p:nvSpPr>
          <p:spPr>
            <a:xfrm>
              <a:off x="8220411"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446" name="tx1446"/>
            <p:cNvSpPr/>
            <p:nvPr/>
          </p:nvSpPr>
          <p:spPr>
            <a:xfrm>
              <a:off x="8533414"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447" name="tx1447"/>
            <p:cNvSpPr/>
            <p:nvPr/>
          </p:nvSpPr>
          <p:spPr>
            <a:xfrm>
              <a:off x="8846416"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448" name="tx1448"/>
            <p:cNvSpPr/>
            <p:nvPr/>
          </p:nvSpPr>
          <p:spPr>
            <a:xfrm>
              <a:off x="1647364"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49" name="tx1449"/>
            <p:cNvSpPr/>
            <p:nvPr/>
          </p:nvSpPr>
          <p:spPr>
            <a:xfrm>
              <a:off x="1960366" y="200806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50" name="tx1450"/>
            <p:cNvSpPr/>
            <p:nvPr/>
          </p:nvSpPr>
          <p:spPr>
            <a:xfrm>
              <a:off x="2273368"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451" name="tx1451"/>
            <p:cNvSpPr/>
            <p:nvPr/>
          </p:nvSpPr>
          <p:spPr>
            <a:xfrm>
              <a:off x="2586370"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452" name="tx1452"/>
            <p:cNvSpPr/>
            <p:nvPr/>
          </p:nvSpPr>
          <p:spPr>
            <a:xfrm>
              <a:off x="2899373"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453" name="tx1453"/>
            <p:cNvSpPr/>
            <p:nvPr/>
          </p:nvSpPr>
          <p:spPr>
            <a:xfrm>
              <a:off x="8533414"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54" name="tx1454"/>
            <p:cNvSpPr/>
            <p:nvPr/>
          </p:nvSpPr>
          <p:spPr>
            <a:xfrm>
              <a:off x="8846416"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55" name="tx1455"/>
            <p:cNvSpPr/>
            <p:nvPr/>
          </p:nvSpPr>
          <p:spPr>
            <a:xfrm>
              <a:off x="1647364"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456" name="tx1456"/>
            <p:cNvSpPr/>
            <p:nvPr/>
          </p:nvSpPr>
          <p:spPr>
            <a:xfrm>
              <a:off x="1960366"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57" name="tx1457"/>
            <p:cNvSpPr/>
            <p:nvPr/>
          </p:nvSpPr>
          <p:spPr>
            <a:xfrm>
              <a:off x="2273368"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458" name="tx1458"/>
            <p:cNvSpPr/>
            <p:nvPr/>
          </p:nvSpPr>
          <p:spPr>
            <a:xfrm>
              <a:off x="2586370" y="109620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59" name="tx1459"/>
            <p:cNvSpPr/>
            <p:nvPr/>
          </p:nvSpPr>
          <p:spPr>
            <a:xfrm>
              <a:off x="2899373"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60" name="tx1460"/>
            <p:cNvSpPr/>
            <p:nvPr/>
          </p:nvSpPr>
          <p:spPr>
            <a:xfrm>
              <a:off x="3212375"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61" name="tx1461"/>
            <p:cNvSpPr/>
            <p:nvPr/>
          </p:nvSpPr>
          <p:spPr>
            <a:xfrm>
              <a:off x="3525377"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62" name="tx1462"/>
            <p:cNvSpPr/>
            <p:nvPr/>
          </p:nvSpPr>
          <p:spPr>
            <a:xfrm>
              <a:off x="3838380"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63" name="tx1463"/>
            <p:cNvSpPr/>
            <p:nvPr/>
          </p:nvSpPr>
          <p:spPr>
            <a:xfrm>
              <a:off x="4151382"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64" name="tx1464"/>
            <p:cNvSpPr/>
            <p:nvPr/>
          </p:nvSpPr>
          <p:spPr>
            <a:xfrm>
              <a:off x="4464384"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65" name="tx1465"/>
            <p:cNvSpPr/>
            <p:nvPr/>
          </p:nvSpPr>
          <p:spPr>
            <a:xfrm>
              <a:off x="4777386"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66" name="tx1466"/>
            <p:cNvSpPr/>
            <p:nvPr/>
          </p:nvSpPr>
          <p:spPr>
            <a:xfrm>
              <a:off x="5090389"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67" name="tx1467"/>
            <p:cNvSpPr/>
            <p:nvPr/>
          </p:nvSpPr>
          <p:spPr>
            <a:xfrm>
              <a:off x="5403391"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68" name="tx1468"/>
            <p:cNvSpPr/>
            <p:nvPr/>
          </p:nvSpPr>
          <p:spPr>
            <a:xfrm>
              <a:off x="5716393"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69" name="tx1469"/>
            <p:cNvSpPr/>
            <p:nvPr/>
          </p:nvSpPr>
          <p:spPr>
            <a:xfrm>
              <a:off x="6029395"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70" name="tx1470"/>
            <p:cNvSpPr/>
            <p:nvPr/>
          </p:nvSpPr>
          <p:spPr>
            <a:xfrm>
              <a:off x="6342398"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71" name="tx1471"/>
            <p:cNvSpPr/>
            <p:nvPr/>
          </p:nvSpPr>
          <p:spPr>
            <a:xfrm>
              <a:off x="6655400"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72" name="tx1472"/>
            <p:cNvSpPr/>
            <p:nvPr/>
          </p:nvSpPr>
          <p:spPr>
            <a:xfrm>
              <a:off x="6968402"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73" name="tx1473"/>
            <p:cNvSpPr/>
            <p:nvPr/>
          </p:nvSpPr>
          <p:spPr>
            <a:xfrm>
              <a:off x="7281405"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74" name="tx1474"/>
            <p:cNvSpPr/>
            <p:nvPr/>
          </p:nvSpPr>
          <p:spPr>
            <a:xfrm>
              <a:off x="7594407"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75" name="tx1475"/>
            <p:cNvSpPr/>
            <p:nvPr/>
          </p:nvSpPr>
          <p:spPr>
            <a:xfrm>
              <a:off x="7907409"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76" name="tx1476"/>
            <p:cNvSpPr/>
            <p:nvPr/>
          </p:nvSpPr>
          <p:spPr>
            <a:xfrm>
              <a:off x="8220411"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77" name="tx1477"/>
            <p:cNvSpPr/>
            <p:nvPr/>
          </p:nvSpPr>
          <p:spPr>
            <a:xfrm>
              <a:off x="8533414"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78" name="tx1478"/>
            <p:cNvSpPr/>
            <p:nvPr/>
          </p:nvSpPr>
          <p:spPr>
            <a:xfrm>
              <a:off x="8846416"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79" name="tx1479"/>
            <p:cNvSpPr/>
            <p:nvPr/>
          </p:nvSpPr>
          <p:spPr>
            <a:xfrm>
              <a:off x="1647364"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480" name="tx1480"/>
            <p:cNvSpPr/>
            <p:nvPr/>
          </p:nvSpPr>
          <p:spPr>
            <a:xfrm>
              <a:off x="1960366"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481" name="tx1481"/>
            <p:cNvSpPr/>
            <p:nvPr/>
          </p:nvSpPr>
          <p:spPr>
            <a:xfrm>
              <a:off x="2273368"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482" name="tx1482"/>
            <p:cNvSpPr/>
            <p:nvPr/>
          </p:nvSpPr>
          <p:spPr>
            <a:xfrm>
              <a:off x="2586370"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483" name="tx1483"/>
            <p:cNvSpPr/>
            <p:nvPr/>
          </p:nvSpPr>
          <p:spPr>
            <a:xfrm>
              <a:off x="2899373"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484" name="tx1484"/>
            <p:cNvSpPr/>
            <p:nvPr/>
          </p:nvSpPr>
          <p:spPr>
            <a:xfrm>
              <a:off x="3212375"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485" name="tx1485"/>
            <p:cNvSpPr/>
            <p:nvPr/>
          </p:nvSpPr>
          <p:spPr>
            <a:xfrm>
              <a:off x="3525377"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486" name="tx1486"/>
            <p:cNvSpPr/>
            <p:nvPr/>
          </p:nvSpPr>
          <p:spPr>
            <a:xfrm>
              <a:off x="3838380"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487" name="tx1487"/>
            <p:cNvSpPr/>
            <p:nvPr/>
          </p:nvSpPr>
          <p:spPr>
            <a:xfrm>
              <a:off x="4151382"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488" name="tx1488"/>
            <p:cNvSpPr/>
            <p:nvPr/>
          </p:nvSpPr>
          <p:spPr>
            <a:xfrm>
              <a:off x="4464384"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489" name="tx1489"/>
            <p:cNvSpPr/>
            <p:nvPr/>
          </p:nvSpPr>
          <p:spPr>
            <a:xfrm>
              <a:off x="4777386"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490" name="tx1490"/>
            <p:cNvSpPr/>
            <p:nvPr/>
          </p:nvSpPr>
          <p:spPr>
            <a:xfrm>
              <a:off x="5090389"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491" name="tx1491"/>
            <p:cNvSpPr/>
            <p:nvPr/>
          </p:nvSpPr>
          <p:spPr>
            <a:xfrm>
              <a:off x="5403391"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492" name="tx1492"/>
            <p:cNvSpPr/>
            <p:nvPr/>
          </p:nvSpPr>
          <p:spPr>
            <a:xfrm>
              <a:off x="6029395"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493" name="tx1493"/>
            <p:cNvSpPr/>
            <p:nvPr/>
          </p:nvSpPr>
          <p:spPr>
            <a:xfrm>
              <a:off x="2586370"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494" name="tx1494"/>
            <p:cNvSpPr/>
            <p:nvPr/>
          </p:nvSpPr>
          <p:spPr>
            <a:xfrm>
              <a:off x="2899373"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495" name="tx1495"/>
            <p:cNvSpPr/>
            <p:nvPr/>
          </p:nvSpPr>
          <p:spPr>
            <a:xfrm>
              <a:off x="1647364"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496" name="tx1496"/>
            <p:cNvSpPr/>
            <p:nvPr/>
          </p:nvSpPr>
          <p:spPr>
            <a:xfrm>
              <a:off x="1960366"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497" name="tx1497"/>
            <p:cNvSpPr/>
            <p:nvPr/>
          </p:nvSpPr>
          <p:spPr>
            <a:xfrm>
              <a:off x="1647364"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498" name="tx1498"/>
            <p:cNvSpPr/>
            <p:nvPr/>
          </p:nvSpPr>
          <p:spPr>
            <a:xfrm>
              <a:off x="1960366"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499" name="tx1499"/>
            <p:cNvSpPr/>
            <p:nvPr/>
          </p:nvSpPr>
          <p:spPr>
            <a:xfrm>
              <a:off x="2273368"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500" name="tx1500"/>
            <p:cNvSpPr/>
            <p:nvPr/>
          </p:nvSpPr>
          <p:spPr>
            <a:xfrm>
              <a:off x="2586370" y="350111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501" name="tx1501"/>
            <p:cNvSpPr/>
            <p:nvPr/>
          </p:nvSpPr>
          <p:spPr>
            <a:xfrm>
              <a:off x="2899373" y="350019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502" name="tx1502"/>
            <p:cNvSpPr/>
            <p:nvPr/>
          </p:nvSpPr>
          <p:spPr>
            <a:xfrm>
              <a:off x="3212375" y="350019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503" name="tx1503"/>
            <p:cNvSpPr/>
            <p:nvPr/>
          </p:nvSpPr>
          <p:spPr>
            <a:xfrm>
              <a:off x="3525377"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04" name="tx1504"/>
            <p:cNvSpPr/>
            <p:nvPr/>
          </p:nvSpPr>
          <p:spPr>
            <a:xfrm>
              <a:off x="3838380" y="350019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505" name="tx1505"/>
            <p:cNvSpPr/>
            <p:nvPr/>
          </p:nvSpPr>
          <p:spPr>
            <a:xfrm>
              <a:off x="4151382"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506" name="tx1506"/>
            <p:cNvSpPr/>
            <p:nvPr/>
          </p:nvSpPr>
          <p:spPr>
            <a:xfrm>
              <a:off x="4464384"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07" name="tx1507"/>
            <p:cNvSpPr/>
            <p:nvPr/>
          </p:nvSpPr>
          <p:spPr>
            <a:xfrm>
              <a:off x="4777386"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508" name="tx1508"/>
            <p:cNvSpPr/>
            <p:nvPr/>
          </p:nvSpPr>
          <p:spPr>
            <a:xfrm>
              <a:off x="5090389" y="3501327"/>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509" name="tx1509"/>
            <p:cNvSpPr/>
            <p:nvPr/>
          </p:nvSpPr>
          <p:spPr>
            <a:xfrm>
              <a:off x="5403391" y="350019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510" name="tx1510"/>
            <p:cNvSpPr/>
            <p:nvPr/>
          </p:nvSpPr>
          <p:spPr>
            <a:xfrm>
              <a:off x="5716393" y="350019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511" name="tx1511"/>
            <p:cNvSpPr/>
            <p:nvPr/>
          </p:nvSpPr>
          <p:spPr>
            <a:xfrm>
              <a:off x="6029395"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512" name="tx1512"/>
            <p:cNvSpPr/>
            <p:nvPr/>
          </p:nvSpPr>
          <p:spPr>
            <a:xfrm>
              <a:off x="6342398"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13" name="tx1513"/>
            <p:cNvSpPr/>
            <p:nvPr/>
          </p:nvSpPr>
          <p:spPr>
            <a:xfrm>
              <a:off x="6655400"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14" name="tx1514"/>
            <p:cNvSpPr/>
            <p:nvPr/>
          </p:nvSpPr>
          <p:spPr>
            <a:xfrm>
              <a:off x="6968402" y="350019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515" name="tx1515"/>
            <p:cNvSpPr/>
            <p:nvPr/>
          </p:nvSpPr>
          <p:spPr>
            <a:xfrm>
              <a:off x="7281405" y="350019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516" name="tx1516"/>
            <p:cNvSpPr/>
            <p:nvPr/>
          </p:nvSpPr>
          <p:spPr>
            <a:xfrm>
              <a:off x="7594407"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517" name="tx1517"/>
            <p:cNvSpPr/>
            <p:nvPr/>
          </p:nvSpPr>
          <p:spPr>
            <a:xfrm>
              <a:off x="7907409" y="3501998"/>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518" name="tx1518"/>
            <p:cNvSpPr/>
            <p:nvPr/>
          </p:nvSpPr>
          <p:spPr>
            <a:xfrm>
              <a:off x="8220411"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519" name="tx1519"/>
            <p:cNvSpPr/>
            <p:nvPr/>
          </p:nvSpPr>
          <p:spPr>
            <a:xfrm>
              <a:off x="8533414"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520" name="tx1520"/>
            <p:cNvSpPr/>
            <p:nvPr/>
          </p:nvSpPr>
          <p:spPr>
            <a:xfrm>
              <a:off x="8846416" y="350019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521" name="tx1521"/>
            <p:cNvSpPr/>
            <p:nvPr/>
          </p:nvSpPr>
          <p:spPr>
            <a:xfrm>
              <a:off x="6342398"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522" name="tx1522"/>
            <p:cNvSpPr/>
            <p:nvPr/>
          </p:nvSpPr>
          <p:spPr>
            <a:xfrm>
              <a:off x="6655400" y="374888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523" name="tx1523"/>
            <p:cNvSpPr/>
            <p:nvPr/>
          </p:nvSpPr>
          <p:spPr>
            <a:xfrm>
              <a:off x="6968402"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524" name="tx1524"/>
            <p:cNvSpPr/>
            <p:nvPr/>
          </p:nvSpPr>
          <p:spPr>
            <a:xfrm>
              <a:off x="7281405"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25" name="tx1525"/>
            <p:cNvSpPr/>
            <p:nvPr/>
          </p:nvSpPr>
          <p:spPr>
            <a:xfrm>
              <a:off x="7594407"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526" name="tx1526"/>
            <p:cNvSpPr/>
            <p:nvPr/>
          </p:nvSpPr>
          <p:spPr>
            <a:xfrm>
              <a:off x="7907409"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527" name="tx1527"/>
            <p:cNvSpPr/>
            <p:nvPr/>
          </p:nvSpPr>
          <p:spPr>
            <a:xfrm>
              <a:off x="8220411"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28" name="tx1528"/>
            <p:cNvSpPr/>
            <p:nvPr/>
          </p:nvSpPr>
          <p:spPr>
            <a:xfrm>
              <a:off x="8533414"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529" name="tx1529"/>
            <p:cNvSpPr/>
            <p:nvPr/>
          </p:nvSpPr>
          <p:spPr>
            <a:xfrm>
              <a:off x="8846416"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30" name="tx1530"/>
            <p:cNvSpPr/>
            <p:nvPr/>
          </p:nvSpPr>
          <p:spPr>
            <a:xfrm>
              <a:off x="1647364"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531" name="tx1531"/>
            <p:cNvSpPr/>
            <p:nvPr/>
          </p:nvSpPr>
          <p:spPr>
            <a:xfrm>
              <a:off x="1960366"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532" name="tx1532"/>
            <p:cNvSpPr/>
            <p:nvPr/>
          </p:nvSpPr>
          <p:spPr>
            <a:xfrm>
              <a:off x="2273368" y="424718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533" name="tx1533"/>
            <p:cNvSpPr/>
            <p:nvPr/>
          </p:nvSpPr>
          <p:spPr>
            <a:xfrm>
              <a:off x="2586370"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534" name="tx1534"/>
            <p:cNvSpPr/>
            <p:nvPr/>
          </p:nvSpPr>
          <p:spPr>
            <a:xfrm>
              <a:off x="2899373"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35" name="tx1535"/>
            <p:cNvSpPr/>
            <p:nvPr/>
          </p:nvSpPr>
          <p:spPr>
            <a:xfrm>
              <a:off x="3212375"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536" name="tx1536"/>
            <p:cNvSpPr/>
            <p:nvPr/>
          </p:nvSpPr>
          <p:spPr>
            <a:xfrm>
              <a:off x="3525377"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537" name="tx1537"/>
            <p:cNvSpPr/>
            <p:nvPr/>
          </p:nvSpPr>
          <p:spPr>
            <a:xfrm>
              <a:off x="3838380"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538" name="tx1538"/>
            <p:cNvSpPr/>
            <p:nvPr/>
          </p:nvSpPr>
          <p:spPr>
            <a:xfrm>
              <a:off x="4151382" y="424626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539" name="tx1539"/>
            <p:cNvSpPr/>
            <p:nvPr/>
          </p:nvSpPr>
          <p:spPr>
            <a:xfrm>
              <a:off x="4464384"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540" name="tx1540"/>
            <p:cNvSpPr/>
            <p:nvPr/>
          </p:nvSpPr>
          <p:spPr>
            <a:xfrm>
              <a:off x="4777386"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541" name="tx1541"/>
            <p:cNvSpPr/>
            <p:nvPr/>
          </p:nvSpPr>
          <p:spPr>
            <a:xfrm>
              <a:off x="5090389"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542" name="tx1542"/>
            <p:cNvSpPr/>
            <p:nvPr/>
          </p:nvSpPr>
          <p:spPr>
            <a:xfrm>
              <a:off x="5403391"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543" name="tx1543"/>
            <p:cNvSpPr/>
            <p:nvPr/>
          </p:nvSpPr>
          <p:spPr>
            <a:xfrm>
              <a:off x="5716393"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544" name="tx1544"/>
            <p:cNvSpPr/>
            <p:nvPr/>
          </p:nvSpPr>
          <p:spPr>
            <a:xfrm>
              <a:off x="6029395"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545" name="tx1545"/>
            <p:cNvSpPr/>
            <p:nvPr/>
          </p:nvSpPr>
          <p:spPr>
            <a:xfrm>
              <a:off x="6342398"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546" name="tx1546"/>
            <p:cNvSpPr/>
            <p:nvPr/>
          </p:nvSpPr>
          <p:spPr>
            <a:xfrm>
              <a:off x="6655400"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547" name="tx1547"/>
            <p:cNvSpPr/>
            <p:nvPr/>
          </p:nvSpPr>
          <p:spPr>
            <a:xfrm>
              <a:off x="6968402"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48" name="tx1548"/>
            <p:cNvSpPr/>
            <p:nvPr/>
          </p:nvSpPr>
          <p:spPr>
            <a:xfrm>
              <a:off x="7281405" y="4247396"/>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549" name="tx1549"/>
            <p:cNvSpPr/>
            <p:nvPr/>
          </p:nvSpPr>
          <p:spPr>
            <a:xfrm>
              <a:off x="7594407" y="424718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550" name="tx1550"/>
            <p:cNvSpPr/>
            <p:nvPr/>
          </p:nvSpPr>
          <p:spPr>
            <a:xfrm>
              <a:off x="7907409" y="4247396"/>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551" name="tx1551"/>
            <p:cNvSpPr/>
            <p:nvPr/>
          </p:nvSpPr>
          <p:spPr>
            <a:xfrm>
              <a:off x="8220411"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552" name="tx1552"/>
            <p:cNvSpPr/>
            <p:nvPr/>
          </p:nvSpPr>
          <p:spPr>
            <a:xfrm>
              <a:off x="8533414"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553" name="tx1553"/>
            <p:cNvSpPr/>
            <p:nvPr/>
          </p:nvSpPr>
          <p:spPr>
            <a:xfrm>
              <a:off x="8846416"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554" name="tx1554"/>
            <p:cNvSpPr/>
            <p:nvPr/>
          </p:nvSpPr>
          <p:spPr>
            <a:xfrm>
              <a:off x="2899373"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555" name="tx1555"/>
            <p:cNvSpPr/>
            <p:nvPr/>
          </p:nvSpPr>
          <p:spPr>
            <a:xfrm>
              <a:off x="3212375"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556" name="tx1556"/>
            <p:cNvSpPr/>
            <p:nvPr/>
          </p:nvSpPr>
          <p:spPr>
            <a:xfrm>
              <a:off x="3525377" y="491035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557" name="tx1557"/>
            <p:cNvSpPr/>
            <p:nvPr/>
          </p:nvSpPr>
          <p:spPr>
            <a:xfrm>
              <a:off x="3838380" y="490943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558" name="tx1558"/>
            <p:cNvSpPr/>
            <p:nvPr/>
          </p:nvSpPr>
          <p:spPr>
            <a:xfrm>
              <a:off x="4151382"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559" name="tx1559"/>
            <p:cNvSpPr/>
            <p:nvPr/>
          </p:nvSpPr>
          <p:spPr>
            <a:xfrm>
              <a:off x="4464384"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560" name="tx1560"/>
            <p:cNvSpPr/>
            <p:nvPr/>
          </p:nvSpPr>
          <p:spPr>
            <a:xfrm>
              <a:off x="4777386"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561" name="tx1561"/>
            <p:cNvSpPr/>
            <p:nvPr/>
          </p:nvSpPr>
          <p:spPr>
            <a:xfrm>
              <a:off x="5090389"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562" name="tx1562"/>
            <p:cNvSpPr/>
            <p:nvPr/>
          </p:nvSpPr>
          <p:spPr>
            <a:xfrm>
              <a:off x="5403391"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563" name="tx1563"/>
            <p:cNvSpPr/>
            <p:nvPr/>
          </p:nvSpPr>
          <p:spPr>
            <a:xfrm>
              <a:off x="5716393"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564" name="tx1564"/>
            <p:cNvSpPr/>
            <p:nvPr/>
          </p:nvSpPr>
          <p:spPr>
            <a:xfrm>
              <a:off x="6029395"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565" name="tx1565"/>
            <p:cNvSpPr/>
            <p:nvPr/>
          </p:nvSpPr>
          <p:spPr>
            <a:xfrm>
              <a:off x="6342398"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566" name="tx1566"/>
            <p:cNvSpPr/>
            <p:nvPr/>
          </p:nvSpPr>
          <p:spPr>
            <a:xfrm>
              <a:off x="6655400"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567" name="tx1567"/>
            <p:cNvSpPr/>
            <p:nvPr/>
          </p:nvSpPr>
          <p:spPr>
            <a:xfrm>
              <a:off x="6968402"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568" name="tx1568"/>
            <p:cNvSpPr/>
            <p:nvPr/>
          </p:nvSpPr>
          <p:spPr>
            <a:xfrm>
              <a:off x="7281405"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569" name="tx1569"/>
            <p:cNvSpPr/>
            <p:nvPr/>
          </p:nvSpPr>
          <p:spPr>
            <a:xfrm>
              <a:off x="7594407"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570" name="tx1570"/>
            <p:cNvSpPr/>
            <p:nvPr/>
          </p:nvSpPr>
          <p:spPr>
            <a:xfrm>
              <a:off x="7907409" y="490943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571" name="tx1571"/>
            <p:cNvSpPr/>
            <p:nvPr/>
          </p:nvSpPr>
          <p:spPr>
            <a:xfrm>
              <a:off x="8220411"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572" name="tx1572"/>
            <p:cNvSpPr/>
            <p:nvPr/>
          </p:nvSpPr>
          <p:spPr>
            <a:xfrm>
              <a:off x="8533414"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573" name="tx1573"/>
            <p:cNvSpPr/>
            <p:nvPr/>
          </p:nvSpPr>
          <p:spPr>
            <a:xfrm>
              <a:off x="8846416"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74" name="tx1574"/>
            <p:cNvSpPr/>
            <p:nvPr/>
          </p:nvSpPr>
          <p:spPr>
            <a:xfrm>
              <a:off x="3212375" y="474364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575" name="tx1575"/>
            <p:cNvSpPr/>
            <p:nvPr/>
          </p:nvSpPr>
          <p:spPr>
            <a:xfrm>
              <a:off x="3525377"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576" name="tx1576"/>
            <p:cNvSpPr/>
            <p:nvPr/>
          </p:nvSpPr>
          <p:spPr>
            <a:xfrm>
              <a:off x="3838380"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77" name="tx1577"/>
            <p:cNvSpPr/>
            <p:nvPr/>
          </p:nvSpPr>
          <p:spPr>
            <a:xfrm>
              <a:off x="4151382" y="474364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578" name="tx1578"/>
            <p:cNvSpPr/>
            <p:nvPr/>
          </p:nvSpPr>
          <p:spPr>
            <a:xfrm>
              <a:off x="4464384"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579" name="tx1579"/>
            <p:cNvSpPr/>
            <p:nvPr/>
          </p:nvSpPr>
          <p:spPr>
            <a:xfrm>
              <a:off x="4777386"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580" name="tx1580"/>
            <p:cNvSpPr/>
            <p:nvPr/>
          </p:nvSpPr>
          <p:spPr>
            <a:xfrm>
              <a:off x="5090389"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581" name="tx1581"/>
            <p:cNvSpPr/>
            <p:nvPr/>
          </p:nvSpPr>
          <p:spPr>
            <a:xfrm>
              <a:off x="5403391"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582" name="tx1582"/>
            <p:cNvSpPr/>
            <p:nvPr/>
          </p:nvSpPr>
          <p:spPr>
            <a:xfrm>
              <a:off x="5716393"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583" name="tx1583"/>
            <p:cNvSpPr/>
            <p:nvPr/>
          </p:nvSpPr>
          <p:spPr>
            <a:xfrm>
              <a:off x="6029395"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84" name="tx1584"/>
            <p:cNvSpPr/>
            <p:nvPr/>
          </p:nvSpPr>
          <p:spPr>
            <a:xfrm>
              <a:off x="6342398"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585" name="tx1585"/>
            <p:cNvSpPr/>
            <p:nvPr/>
          </p:nvSpPr>
          <p:spPr>
            <a:xfrm>
              <a:off x="6655400"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586" name="tx1586"/>
            <p:cNvSpPr/>
            <p:nvPr/>
          </p:nvSpPr>
          <p:spPr>
            <a:xfrm>
              <a:off x="6968402" y="474456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587" name="tx1587"/>
            <p:cNvSpPr/>
            <p:nvPr/>
          </p:nvSpPr>
          <p:spPr>
            <a:xfrm>
              <a:off x="7281405"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588" name="tx1588"/>
            <p:cNvSpPr/>
            <p:nvPr/>
          </p:nvSpPr>
          <p:spPr>
            <a:xfrm>
              <a:off x="7594407"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589" name="tx1589"/>
            <p:cNvSpPr/>
            <p:nvPr/>
          </p:nvSpPr>
          <p:spPr>
            <a:xfrm>
              <a:off x="7907409" y="4745445"/>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590" name="tx1590"/>
            <p:cNvSpPr/>
            <p:nvPr/>
          </p:nvSpPr>
          <p:spPr>
            <a:xfrm>
              <a:off x="8220411"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591" name="tx1591"/>
            <p:cNvSpPr/>
            <p:nvPr/>
          </p:nvSpPr>
          <p:spPr>
            <a:xfrm>
              <a:off x="8533414"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592" name="tx1592"/>
            <p:cNvSpPr/>
            <p:nvPr/>
          </p:nvSpPr>
          <p:spPr>
            <a:xfrm>
              <a:off x="8846416"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593" name="tx1593"/>
            <p:cNvSpPr/>
            <p:nvPr/>
          </p:nvSpPr>
          <p:spPr>
            <a:xfrm>
              <a:off x="1960366"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594" name="tx1594"/>
            <p:cNvSpPr/>
            <p:nvPr/>
          </p:nvSpPr>
          <p:spPr>
            <a:xfrm>
              <a:off x="2273368"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95" name="tx1595"/>
            <p:cNvSpPr/>
            <p:nvPr/>
          </p:nvSpPr>
          <p:spPr>
            <a:xfrm>
              <a:off x="2586370"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596" name="tx1596"/>
            <p:cNvSpPr/>
            <p:nvPr/>
          </p:nvSpPr>
          <p:spPr>
            <a:xfrm>
              <a:off x="2899373"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597" name="tx1597"/>
            <p:cNvSpPr/>
            <p:nvPr/>
          </p:nvSpPr>
          <p:spPr>
            <a:xfrm>
              <a:off x="3212375" y="3750687"/>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598" name="tx1598"/>
            <p:cNvSpPr/>
            <p:nvPr/>
          </p:nvSpPr>
          <p:spPr>
            <a:xfrm>
              <a:off x="3525377"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599" name="tx1599"/>
            <p:cNvSpPr/>
            <p:nvPr/>
          </p:nvSpPr>
          <p:spPr>
            <a:xfrm>
              <a:off x="3838380"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600" name="tx1600"/>
            <p:cNvSpPr/>
            <p:nvPr/>
          </p:nvSpPr>
          <p:spPr>
            <a:xfrm>
              <a:off x="4151382"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601" name="tx1601"/>
            <p:cNvSpPr/>
            <p:nvPr/>
          </p:nvSpPr>
          <p:spPr>
            <a:xfrm>
              <a:off x="4464384"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602" name="tx1602"/>
            <p:cNvSpPr/>
            <p:nvPr/>
          </p:nvSpPr>
          <p:spPr>
            <a:xfrm>
              <a:off x="4777386"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603" name="tx1603"/>
            <p:cNvSpPr/>
            <p:nvPr/>
          </p:nvSpPr>
          <p:spPr>
            <a:xfrm>
              <a:off x="5090389"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604" name="tx1604"/>
            <p:cNvSpPr/>
            <p:nvPr/>
          </p:nvSpPr>
          <p:spPr>
            <a:xfrm>
              <a:off x="5403391"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605" name="tx1605"/>
            <p:cNvSpPr/>
            <p:nvPr/>
          </p:nvSpPr>
          <p:spPr>
            <a:xfrm>
              <a:off x="5716393"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606" name="tx1606"/>
            <p:cNvSpPr/>
            <p:nvPr/>
          </p:nvSpPr>
          <p:spPr>
            <a:xfrm>
              <a:off x="6029395" y="374888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607" name="tx1607"/>
            <p:cNvSpPr/>
            <p:nvPr/>
          </p:nvSpPr>
          <p:spPr>
            <a:xfrm>
              <a:off x="1647364"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608" name="tx1608"/>
            <p:cNvSpPr/>
            <p:nvPr/>
          </p:nvSpPr>
          <p:spPr>
            <a:xfrm>
              <a:off x="2273368" y="408139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609" name="tx1609"/>
            <p:cNvSpPr/>
            <p:nvPr/>
          </p:nvSpPr>
          <p:spPr>
            <a:xfrm>
              <a:off x="2586370"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610" name="tx1610"/>
            <p:cNvSpPr/>
            <p:nvPr/>
          </p:nvSpPr>
          <p:spPr>
            <a:xfrm>
              <a:off x="2899373"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611" name="tx1611"/>
            <p:cNvSpPr/>
            <p:nvPr/>
          </p:nvSpPr>
          <p:spPr>
            <a:xfrm>
              <a:off x="3212375" y="408047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612" name="tx1612"/>
            <p:cNvSpPr/>
            <p:nvPr/>
          </p:nvSpPr>
          <p:spPr>
            <a:xfrm>
              <a:off x="3525377"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613" name="tx1613"/>
            <p:cNvSpPr/>
            <p:nvPr/>
          </p:nvSpPr>
          <p:spPr>
            <a:xfrm>
              <a:off x="3838380"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614" name="tx1614"/>
            <p:cNvSpPr/>
            <p:nvPr/>
          </p:nvSpPr>
          <p:spPr>
            <a:xfrm>
              <a:off x="4151382"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15" name="tx1615"/>
            <p:cNvSpPr/>
            <p:nvPr/>
          </p:nvSpPr>
          <p:spPr>
            <a:xfrm>
              <a:off x="4464384"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16" name="tx1616"/>
            <p:cNvSpPr/>
            <p:nvPr/>
          </p:nvSpPr>
          <p:spPr>
            <a:xfrm>
              <a:off x="4777386"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17" name="tx1617"/>
            <p:cNvSpPr/>
            <p:nvPr/>
          </p:nvSpPr>
          <p:spPr>
            <a:xfrm>
              <a:off x="5090389"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618" name="tx1618"/>
            <p:cNvSpPr/>
            <p:nvPr/>
          </p:nvSpPr>
          <p:spPr>
            <a:xfrm>
              <a:off x="5403391"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619" name="tx1619"/>
            <p:cNvSpPr/>
            <p:nvPr/>
          </p:nvSpPr>
          <p:spPr>
            <a:xfrm>
              <a:off x="5716393"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620" name="tx1620"/>
            <p:cNvSpPr/>
            <p:nvPr/>
          </p:nvSpPr>
          <p:spPr>
            <a:xfrm>
              <a:off x="6029395" y="408047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21" name="tx1621"/>
            <p:cNvSpPr/>
            <p:nvPr/>
          </p:nvSpPr>
          <p:spPr>
            <a:xfrm>
              <a:off x="6342398"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22" name="tx1622"/>
            <p:cNvSpPr/>
            <p:nvPr/>
          </p:nvSpPr>
          <p:spPr>
            <a:xfrm>
              <a:off x="6655400" y="408160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623" name="tx1623"/>
            <p:cNvSpPr/>
            <p:nvPr/>
          </p:nvSpPr>
          <p:spPr>
            <a:xfrm>
              <a:off x="6968402" y="408047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624" name="tx1624"/>
            <p:cNvSpPr/>
            <p:nvPr/>
          </p:nvSpPr>
          <p:spPr>
            <a:xfrm>
              <a:off x="7281405"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625" name="tx1625"/>
            <p:cNvSpPr/>
            <p:nvPr/>
          </p:nvSpPr>
          <p:spPr>
            <a:xfrm>
              <a:off x="7594407"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26" name="tx1626"/>
            <p:cNvSpPr/>
            <p:nvPr/>
          </p:nvSpPr>
          <p:spPr>
            <a:xfrm>
              <a:off x="7907409"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627" name="tx1627"/>
            <p:cNvSpPr/>
            <p:nvPr/>
          </p:nvSpPr>
          <p:spPr>
            <a:xfrm>
              <a:off x="8220411"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628" name="tx1628"/>
            <p:cNvSpPr/>
            <p:nvPr/>
          </p:nvSpPr>
          <p:spPr>
            <a:xfrm>
              <a:off x="8533414"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629" name="tx1629"/>
            <p:cNvSpPr/>
            <p:nvPr/>
          </p:nvSpPr>
          <p:spPr>
            <a:xfrm>
              <a:off x="8846416" y="4082273"/>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630" name="tx1630"/>
            <p:cNvSpPr/>
            <p:nvPr/>
          </p:nvSpPr>
          <p:spPr>
            <a:xfrm>
              <a:off x="1647364"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631" name="tx1631"/>
            <p:cNvSpPr/>
            <p:nvPr/>
          </p:nvSpPr>
          <p:spPr>
            <a:xfrm>
              <a:off x="1960366"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632" name="tx1632"/>
            <p:cNvSpPr/>
            <p:nvPr/>
          </p:nvSpPr>
          <p:spPr>
            <a:xfrm>
              <a:off x="2273368"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33" name="tx1633"/>
            <p:cNvSpPr/>
            <p:nvPr/>
          </p:nvSpPr>
          <p:spPr>
            <a:xfrm>
              <a:off x="2586370"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34" name="tx1634"/>
            <p:cNvSpPr/>
            <p:nvPr/>
          </p:nvSpPr>
          <p:spPr>
            <a:xfrm>
              <a:off x="2899373"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35" name="tx1635"/>
            <p:cNvSpPr/>
            <p:nvPr/>
          </p:nvSpPr>
          <p:spPr>
            <a:xfrm>
              <a:off x="3212375"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36" name="tx1636"/>
            <p:cNvSpPr/>
            <p:nvPr/>
          </p:nvSpPr>
          <p:spPr>
            <a:xfrm>
              <a:off x="3525377"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37" name="tx1637"/>
            <p:cNvSpPr/>
            <p:nvPr/>
          </p:nvSpPr>
          <p:spPr>
            <a:xfrm>
              <a:off x="3838380"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38" name="tx1638"/>
            <p:cNvSpPr/>
            <p:nvPr/>
          </p:nvSpPr>
          <p:spPr>
            <a:xfrm>
              <a:off x="4151382"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39" name="tx1639"/>
            <p:cNvSpPr/>
            <p:nvPr/>
          </p:nvSpPr>
          <p:spPr>
            <a:xfrm>
              <a:off x="4464384"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40" name="tx1640"/>
            <p:cNvSpPr/>
            <p:nvPr/>
          </p:nvSpPr>
          <p:spPr>
            <a:xfrm>
              <a:off x="4777386"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41" name="tx1641"/>
            <p:cNvSpPr/>
            <p:nvPr/>
          </p:nvSpPr>
          <p:spPr>
            <a:xfrm>
              <a:off x="5090389"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42" name="tx1642"/>
            <p:cNvSpPr/>
            <p:nvPr/>
          </p:nvSpPr>
          <p:spPr>
            <a:xfrm>
              <a:off x="5403391"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43" name="tx1643"/>
            <p:cNvSpPr/>
            <p:nvPr/>
          </p:nvSpPr>
          <p:spPr>
            <a:xfrm>
              <a:off x="5716393"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44" name="tx1644"/>
            <p:cNvSpPr/>
            <p:nvPr/>
          </p:nvSpPr>
          <p:spPr>
            <a:xfrm>
              <a:off x="6029395"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45" name="tx1645"/>
            <p:cNvSpPr/>
            <p:nvPr/>
          </p:nvSpPr>
          <p:spPr>
            <a:xfrm>
              <a:off x="6342398"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46" name="tx1646"/>
            <p:cNvSpPr/>
            <p:nvPr/>
          </p:nvSpPr>
          <p:spPr>
            <a:xfrm>
              <a:off x="6655400"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47" name="tx1647"/>
            <p:cNvSpPr/>
            <p:nvPr/>
          </p:nvSpPr>
          <p:spPr>
            <a:xfrm>
              <a:off x="6968402"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48" name="tx1648"/>
            <p:cNvSpPr/>
            <p:nvPr/>
          </p:nvSpPr>
          <p:spPr>
            <a:xfrm>
              <a:off x="7281405"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49" name="tx1649"/>
            <p:cNvSpPr/>
            <p:nvPr/>
          </p:nvSpPr>
          <p:spPr>
            <a:xfrm>
              <a:off x="7594407"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50" name="tx1650"/>
            <p:cNvSpPr/>
            <p:nvPr/>
          </p:nvSpPr>
          <p:spPr>
            <a:xfrm>
              <a:off x="7907409"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51" name="tx1651"/>
            <p:cNvSpPr/>
            <p:nvPr/>
          </p:nvSpPr>
          <p:spPr>
            <a:xfrm>
              <a:off x="8220411"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52" name="tx1652"/>
            <p:cNvSpPr/>
            <p:nvPr/>
          </p:nvSpPr>
          <p:spPr>
            <a:xfrm>
              <a:off x="8533414"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53" name="tx1653"/>
            <p:cNvSpPr/>
            <p:nvPr/>
          </p:nvSpPr>
          <p:spPr>
            <a:xfrm>
              <a:off x="8846416"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54" name="tx1654"/>
            <p:cNvSpPr/>
            <p:nvPr/>
          </p:nvSpPr>
          <p:spPr>
            <a:xfrm>
              <a:off x="3212375"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655" name="tx1655"/>
            <p:cNvSpPr/>
            <p:nvPr/>
          </p:nvSpPr>
          <p:spPr>
            <a:xfrm>
              <a:off x="3525377"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656" name="tx1656"/>
            <p:cNvSpPr/>
            <p:nvPr/>
          </p:nvSpPr>
          <p:spPr>
            <a:xfrm>
              <a:off x="3838380"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657" name="tx1657"/>
            <p:cNvSpPr/>
            <p:nvPr/>
          </p:nvSpPr>
          <p:spPr>
            <a:xfrm>
              <a:off x="4151382" y="507614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658" name="tx1658"/>
            <p:cNvSpPr/>
            <p:nvPr/>
          </p:nvSpPr>
          <p:spPr>
            <a:xfrm>
              <a:off x="4464384" y="507636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659" name="tx1659"/>
            <p:cNvSpPr/>
            <p:nvPr/>
          </p:nvSpPr>
          <p:spPr>
            <a:xfrm>
              <a:off x="4777386" y="5077031"/>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660" name="tx1660"/>
            <p:cNvSpPr/>
            <p:nvPr/>
          </p:nvSpPr>
          <p:spPr>
            <a:xfrm>
              <a:off x="5090389"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661" name="tx1661"/>
            <p:cNvSpPr/>
            <p:nvPr/>
          </p:nvSpPr>
          <p:spPr>
            <a:xfrm>
              <a:off x="5403391" y="507636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662" name="tx1662"/>
            <p:cNvSpPr/>
            <p:nvPr/>
          </p:nvSpPr>
          <p:spPr>
            <a:xfrm>
              <a:off x="5716393"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663" name="tx1663"/>
            <p:cNvSpPr/>
            <p:nvPr/>
          </p:nvSpPr>
          <p:spPr>
            <a:xfrm>
              <a:off x="6029395" y="507523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664" name="tx1664"/>
            <p:cNvSpPr/>
            <p:nvPr/>
          </p:nvSpPr>
          <p:spPr>
            <a:xfrm>
              <a:off x="6342398" y="507636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665" name="tx1665"/>
            <p:cNvSpPr/>
            <p:nvPr/>
          </p:nvSpPr>
          <p:spPr>
            <a:xfrm>
              <a:off x="6655400" y="507614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666" name="tx1666"/>
            <p:cNvSpPr/>
            <p:nvPr/>
          </p:nvSpPr>
          <p:spPr>
            <a:xfrm>
              <a:off x="6968402"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667" name="tx1667"/>
            <p:cNvSpPr/>
            <p:nvPr/>
          </p:nvSpPr>
          <p:spPr>
            <a:xfrm>
              <a:off x="7281405" y="5077031"/>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668" name="tx1668"/>
            <p:cNvSpPr/>
            <p:nvPr/>
          </p:nvSpPr>
          <p:spPr>
            <a:xfrm>
              <a:off x="7594407"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669" name="tx1669"/>
            <p:cNvSpPr/>
            <p:nvPr/>
          </p:nvSpPr>
          <p:spPr>
            <a:xfrm>
              <a:off x="7907409"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670" name="tx1670"/>
            <p:cNvSpPr/>
            <p:nvPr/>
          </p:nvSpPr>
          <p:spPr>
            <a:xfrm>
              <a:off x="8220411"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671" name="tx1671"/>
            <p:cNvSpPr/>
            <p:nvPr/>
          </p:nvSpPr>
          <p:spPr>
            <a:xfrm>
              <a:off x="8533414"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672" name="tx1672"/>
            <p:cNvSpPr/>
            <p:nvPr/>
          </p:nvSpPr>
          <p:spPr>
            <a:xfrm>
              <a:off x="8846416" y="5077031"/>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673" name="tx1673"/>
            <p:cNvSpPr/>
            <p:nvPr/>
          </p:nvSpPr>
          <p:spPr>
            <a:xfrm>
              <a:off x="5090389"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674" name="tx1674"/>
            <p:cNvSpPr/>
            <p:nvPr/>
          </p:nvSpPr>
          <p:spPr>
            <a:xfrm>
              <a:off x="5403391"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675" name="tx1675"/>
            <p:cNvSpPr/>
            <p:nvPr/>
          </p:nvSpPr>
          <p:spPr>
            <a:xfrm>
              <a:off x="5716393"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76" name="tx1676"/>
            <p:cNvSpPr/>
            <p:nvPr/>
          </p:nvSpPr>
          <p:spPr>
            <a:xfrm>
              <a:off x="6029395"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77" name="tx1677"/>
            <p:cNvSpPr/>
            <p:nvPr/>
          </p:nvSpPr>
          <p:spPr>
            <a:xfrm>
              <a:off x="6342398"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78" name="tx1678"/>
            <p:cNvSpPr/>
            <p:nvPr/>
          </p:nvSpPr>
          <p:spPr>
            <a:xfrm>
              <a:off x="6655400"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679" name="tx1679"/>
            <p:cNvSpPr/>
            <p:nvPr/>
          </p:nvSpPr>
          <p:spPr>
            <a:xfrm>
              <a:off x="6968402"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680" name="tx1680"/>
            <p:cNvSpPr/>
            <p:nvPr/>
          </p:nvSpPr>
          <p:spPr>
            <a:xfrm>
              <a:off x="7281405" y="358309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81" name="tx1681"/>
            <p:cNvSpPr/>
            <p:nvPr/>
          </p:nvSpPr>
          <p:spPr>
            <a:xfrm>
              <a:off x="7594407"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82" name="tx1682"/>
            <p:cNvSpPr/>
            <p:nvPr/>
          </p:nvSpPr>
          <p:spPr>
            <a:xfrm>
              <a:off x="7907409"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683" name="tx1683"/>
            <p:cNvSpPr/>
            <p:nvPr/>
          </p:nvSpPr>
          <p:spPr>
            <a:xfrm>
              <a:off x="8220411"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684" name="tx1684"/>
            <p:cNvSpPr/>
            <p:nvPr/>
          </p:nvSpPr>
          <p:spPr>
            <a:xfrm>
              <a:off x="8533414"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85" name="tx1685"/>
            <p:cNvSpPr/>
            <p:nvPr/>
          </p:nvSpPr>
          <p:spPr>
            <a:xfrm>
              <a:off x="8846416" y="358309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86" name="tx1686"/>
            <p:cNvSpPr/>
            <p:nvPr/>
          </p:nvSpPr>
          <p:spPr>
            <a:xfrm>
              <a:off x="1647364"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87" name="tx1687"/>
            <p:cNvSpPr/>
            <p:nvPr/>
          </p:nvSpPr>
          <p:spPr>
            <a:xfrm>
              <a:off x="1960366"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688" name="tx1688"/>
            <p:cNvSpPr/>
            <p:nvPr/>
          </p:nvSpPr>
          <p:spPr>
            <a:xfrm>
              <a:off x="2273368"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689" name="tx1689"/>
            <p:cNvSpPr/>
            <p:nvPr/>
          </p:nvSpPr>
          <p:spPr>
            <a:xfrm>
              <a:off x="2586370"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690" name="tx1690"/>
            <p:cNvSpPr/>
            <p:nvPr/>
          </p:nvSpPr>
          <p:spPr>
            <a:xfrm>
              <a:off x="2899373"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691" name="tx1691"/>
            <p:cNvSpPr/>
            <p:nvPr/>
          </p:nvSpPr>
          <p:spPr>
            <a:xfrm>
              <a:off x="3212375"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692" name="tx1692"/>
            <p:cNvSpPr/>
            <p:nvPr/>
          </p:nvSpPr>
          <p:spPr>
            <a:xfrm>
              <a:off x="3525377"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693" name="tx1693"/>
            <p:cNvSpPr/>
            <p:nvPr/>
          </p:nvSpPr>
          <p:spPr>
            <a:xfrm>
              <a:off x="3838380"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94" name="tx1694"/>
            <p:cNvSpPr/>
            <p:nvPr/>
          </p:nvSpPr>
          <p:spPr>
            <a:xfrm>
              <a:off x="4151382"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95" name="tx1695"/>
            <p:cNvSpPr/>
            <p:nvPr/>
          </p:nvSpPr>
          <p:spPr>
            <a:xfrm>
              <a:off x="4464384"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96" name="tx1696"/>
            <p:cNvSpPr/>
            <p:nvPr/>
          </p:nvSpPr>
          <p:spPr>
            <a:xfrm>
              <a:off x="4777386"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97" name="tx1697"/>
            <p:cNvSpPr/>
            <p:nvPr/>
          </p:nvSpPr>
          <p:spPr>
            <a:xfrm>
              <a:off x="5090389"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98" name="tx1698"/>
            <p:cNvSpPr/>
            <p:nvPr/>
          </p:nvSpPr>
          <p:spPr>
            <a:xfrm>
              <a:off x="5403391"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699" name="tx1699"/>
            <p:cNvSpPr/>
            <p:nvPr/>
          </p:nvSpPr>
          <p:spPr>
            <a:xfrm>
              <a:off x="5716393"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00" name="tx1700"/>
            <p:cNvSpPr/>
            <p:nvPr/>
          </p:nvSpPr>
          <p:spPr>
            <a:xfrm>
              <a:off x="6029395"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1" name="tx1701"/>
            <p:cNvSpPr/>
            <p:nvPr/>
          </p:nvSpPr>
          <p:spPr>
            <a:xfrm>
              <a:off x="6342398"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702" name="tx1702"/>
            <p:cNvSpPr/>
            <p:nvPr/>
          </p:nvSpPr>
          <p:spPr>
            <a:xfrm>
              <a:off x="6655400"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03" name="tx1703"/>
            <p:cNvSpPr/>
            <p:nvPr/>
          </p:nvSpPr>
          <p:spPr>
            <a:xfrm>
              <a:off x="6968402"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4" name="tx1704"/>
            <p:cNvSpPr/>
            <p:nvPr/>
          </p:nvSpPr>
          <p:spPr>
            <a:xfrm>
              <a:off x="7281405"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705" name="tx1705"/>
            <p:cNvSpPr/>
            <p:nvPr/>
          </p:nvSpPr>
          <p:spPr>
            <a:xfrm>
              <a:off x="7594407"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706" name="tx1706"/>
            <p:cNvSpPr/>
            <p:nvPr/>
          </p:nvSpPr>
          <p:spPr>
            <a:xfrm>
              <a:off x="7907409"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07" name="tx1707"/>
            <p:cNvSpPr/>
            <p:nvPr/>
          </p:nvSpPr>
          <p:spPr>
            <a:xfrm>
              <a:off x="8220411"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8" name="tx1708"/>
            <p:cNvSpPr/>
            <p:nvPr/>
          </p:nvSpPr>
          <p:spPr>
            <a:xfrm>
              <a:off x="8533414"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09" name="tx1709"/>
            <p:cNvSpPr/>
            <p:nvPr/>
          </p:nvSpPr>
          <p:spPr>
            <a:xfrm>
              <a:off x="8846416"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10" name="tx1710"/>
            <p:cNvSpPr/>
            <p:nvPr/>
          </p:nvSpPr>
          <p:spPr>
            <a:xfrm>
              <a:off x="1647364"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711" name="tx1711"/>
            <p:cNvSpPr/>
            <p:nvPr/>
          </p:nvSpPr>
          <p:spPr>
            <a:xfrm>
              <a:off x="1960366"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712" name="tx1712"/>
            <p:cNvSpPr/>
            <p:nvPr/>
          </p:nvSpPr>
          <p:spPr>
            <a:xfrm>
              <a:off x="2273368"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713" name="tx1713"/>
            <p:cNvSpPr/>
            <p:nvPr/>
          </p:nvSpPr>
          <p:spPr>
            <a:xfrm>
              <a:off x="2586370" y="524194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714" name="tx1714"/>
            <p:cNvSpPr/>
            <p:nvPr/>
          </p:nvSpPr>
          <p:spPr>
            <a:xfrm>
              <a:off x="2899373" y="524194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715" name="tx1715"/>
            <p:cNvSpPr/>
            <p:nvPr/>
          </p:nvSpPr>
          <p:spPr>
            <a:xfrm>
              <a:off x="3212375" y="524194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716" name="tx1716"/>
            <p:cNvSpPr/>
            <p:nvPr/>
          </p:nvSpPr>
          <p:spPr>
            <a:xfrm>
              <a:off x="3525377" y="524194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717" name="tx1717"/>
            <p:cNvSpPr/>
            <p:nvPr/>
          </p:nvSpPr>
          <p:spPr>
            <a:xfrm>
              <a:off x="3838380"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718" name="tx1718"/>
            <p:cNvSpPr/>
            <p:nvPr/>
          </p:nvSpPr>
          <p:spPr>
            <a:xfrm>
              <a:off x="4151382"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719" name="tx1719"/>
            <p:cNvSpPr/>
            <p:nvPr/>
          </p:nvSpPr>
          <p:spPr>
            <a:xfrm>
              <a:off x="4464384"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720" name="tx1720"/>
            <p:cNvSpPr/>
            <p:nvPr/>
          </p:nvSpPr>
          <p:spPr>
            <a:xfrm>
              <a:off x="4777386"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721" name="tx1721"/>
            <p:cNvSpPr/>
            <p:nvPr/>
          </p:nvSpPr>
          <p:spPr>
            <a:xfrm>
              <a:off x="5090389"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722" name="tx1722"/>
            <p:cNvSpPr/>
            <p:nvPr/>
          </p:nvSpPr>
          <p:spPr>
            <a:xfrm>
              <a:off x="5403391"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723" name="tx1723"/>
            <p:cNvSpPr/>
            <p:nvPr/>
          </p:nvSpPr>
          <p:spPr>
            <a:xfrm>
              <a:off x="5716393"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724" name="tx1724"/>
            <p:cNvSpPr/>
            <p:nvPr/>
          </p:nvSpPr>
          <p:spPr>
            <a:xfrm>
              <a:off x="6342398"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725" name="tx1725"/>
            <p:cNvSpPr/>
            <p:nvPr/>
          </p:nvSpPr>
          <p:spPr>
            <a:xfrm>
              <a:off x="6655400"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726" name="tx1726"/>
            <p:cNvSpPr/>
            <p:nvPr/>
          </p:nvSpPr>
          <p:spPr>
            <a:xfrm>
              <a:off x="6968402"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727" name="tx1727"/>
            <p:cNvSpPr/>
            <p:nvPr/>
          </p:nvSpPr>
          <p:spPr>
            <a:xfrm>
              <a:off x="7281405"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728" name="tx1728"/>
            <p:cNvSpPr/>
            <p:nvPr/>
          </p:nvSpPr>
          <p:spPr>
            <a:xfrm>
              <a:off x="7594407"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729" name="tx1729"/>
            <p:cNvSpPr/>
            <p:nvPr/>
          </p:nvSpPr>
          <p:spPr>
            <a:xfrm>
              <a:off x="7907409"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730" name="tx1730"/>
            <p:cNvSpPr/>
            <p:nvPr/>
          </p:nvSpPr>
          <p:spPr>
            <a:xfrm>
              <a:off x="8220411"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731" name="tx1731"/>
            <p:cNvSpPr/>
            <p:nvPr/>
          </p:nvSpPr>
          <p:spPr>
            <a:xfrm>
              <a:off x="8533414"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732" name="tx1732"/>
            <p:cNvSpPr/>
            <p:nvPr/>
          </p:nvSpPr>
          <p:spPr>
            <a:xfrm>
              <a:off x="8846416"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733" name="tx1733"/>
            <p:cNvSpPr/>
            <p:nvPr/>
          </p:nvSpPr>
          <p:spPr>
            <a:xfrm>
              <a:off x="1647364"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734" name="tx1734"/>
            <p:cNvSpPr/>
            <p:nvPr/>
          </p:nvSpPr>
          <p:spPr>
            <a:xfrm>
              <a:off x="1960366"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735" name="tx1735"/>
            <p:cNvSpPr/>
            <p:nvPr/>
          </p:nvSpPr>
          <p:spPr>
            <a:xfrm>
              <a:off x="2273368"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36" name="tx1736"/>
            <p:cNvSpPr/>
            <p:nvPr/>
          </p:nvSpPr>
          <p:spPr>
            <a:xfrm>
              <a:off x="2586370"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737" name="tx1737"/>
            <p:cNvSpPr/>
            <p:nvPr/>
          </p:nvSpPr>
          <p:spPr>
            <a:xfrm>
              <a:off x="2899373"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38" name="tx1738"/>
            <p:cNvSpPr/>
            <p:nvPr/>
          </p:nvSpPr>
          <p:spPr>
            <a:xfrm>
              <a:off x="3212375"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39" name="tx1739"/>
            <p:cNvSpPr/>
            <p:nvPr/>
          </p:nvSpPr>
          <p:spPr>
            <a:xfrm>
              <a:off x="3525377"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40" name="tx1740"/>
            <p:cNvSpPr/>
            <p:nvPr/>
          </p:nvSpPr>
          <p:spPr>
            <a:xfrm>
              <a:off x="3838380"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41" name="tx1741"/>
            <p:cNvSpPr/>
            <p:nvPr/>
          </p:nvSpPr>
          <p:spPr>
            <a:xfrm>
              <a:off x="4151382"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42" name="tx1742"/>
            <p:cNvSpPr/>
            <p:nvPr/>
          </p:nvSpPr>
          <p:spPr>
            <a:xfrm>
              <a:off x="4464384"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43" name="tx1743"/>
            <p:cNvSpPr/>
            <p:nvPr/>
          </p:nvSpPr>
          <p:spPr>
            <a:xfrm>
              <a:off x="4777386"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44" name="tx1744"/>
            <p:cNvSpPr/>
            <p:nvPr/>
          </p:nvSpPr>
          <p:spPr>
            <a:xfrm>
              <a:off x="5090389"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45" name="tx1745"/>
            <p:cNvSpPr/>
            <p:nvPr/>
          </p:nvSpPr>
          <p:spPr>
            <a:xfrm>
              <a:off x="5403391"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46" name="tx1746"/>
            <p:cNvSpPr/>
            <p:nvPr/>
          </p:nvSpPr>
          <p:spPr>
            <a:xfrm>
              <a:off x="5716393"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47" name="tx1747"/>
            <p:cNvSpPr/>
            <p:nvPr/>
          </p:nvSpPr>
          <p:spPr>
            <a:xfrm>
              <a:off x="6029395"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48" name="tx1748"/>
            <p:cNvSpPr/>
            <p:nvPr/>
          </p:nvSpPr>
          <p:spPr>
            <a:xfrm>
              <a:off x="6342398"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49" name="tx1749"/>
            <p:cNvSpPr/>
            <p:nvPr/>
          </p:nvSpPr>
          <p:spPr>
            <a:xfrm>
              <a:off x="6655400"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50" name="tx1750"/>
            <p:cNvSpPr/>
            <p:nvPr/>
          </p:nvSpPr>
          <p:spPr>
            <a:xfrm>
              <a:off x="6968402" y="175937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51" name="tx1751"/>
            <p:cNvSpPr/>
            <p:nvPr/>
          </p:nvSpPr>
          <p:spPr>
            <a:xfrm>
              <a:off x="7281405"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52" name="tx1752"/>
            <p:cNvSpPr/>
            <p:nvPr/>
          </p:nvSpPr>
          <p:spPr>
            <a:xfrm>
              <a:off x="7594407" y="175937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53" name="tx1753"/>
            <p:cNvSpPr/>
            <p:nvPr/>
          </p:nvSpPr>
          <p:spPr>
            <a:xfrm>
              <a:off x="7907409"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754" name="tx1754"/>
            <p:cNvSpPr/>
            <p:nvPr/>
          </p:nvSpPr>
          <p:spPr>
            <a:xfrm>
              <a:off x="8220411"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755" name="tx1755"/>
            <p:cNvSpPr/>
            <p:nvPr/>
          </p:nvSpPr>
          <p:spPr>
            <a:xfrm>
              <a:off x="8533414"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756" name="tx1756"/>
            <p:cNvSpPr/>
            <p:nvPr/>
          </p:nvSpPr>
          <p:spPr>
            <a:xfrm>
              <a:off x="8846416"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757" name="tx1757"/>
            <p:cNvSpPr/>
            <p:nvPr/>
          </p:nvSpPr>
          <p:spPr>
            <a:xfrm>
              <a:off x="1647364" y="333440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758" name="tx1758"/>
            <p:cNvSpPr/>
            <p:nvPr/>
          </p:nvSpPr>
          <p:spPr>
            <a:xfrm>
              <a:off x="1960366" y="333532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759" name="tx1759"/>
            <p:cNvSpPr/>
            <p:nvPr/>
          </p:nvSpPr>
          <p:spPr>
            <a:xfrm>
              <a:off x="2273368" y="3336205"/>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760" name="tx1760"/>
            <p:cNvSpPr/>
            <p:nvPr/>
          </p:nvSpPr>
          <p:spPr>
            <a:xfrm>
              <a:off x="2586370"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761" name="tx1761"/>
            <p:cNvSpPr/>
            <p:nvPr/>
          </p:nvSpPr>
          <p:spPr>
            <a:xfrm>
              <a:off x="2899373"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762" name="tx1762"/>
            <p:cNvSpPr/>
            <p:nvPr/>
          </p:nvSpPr>
          <p:spPr>
            <a:xfrm>
              <a:off x="3212375" y="333440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763" name="tx1763"/>
            <p:cNvSpPr/>
            <p:nvPr/>
          </p:nvSpPr>
          <p:spPr>
            <a:xfrm>
              <a:off x="3525377"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764" name="tx1764"/>
            <p:cNvSpPr/>
            <p:nvPr/>
          </p:nvSpPr>
          <p:spPr>
            <a:xfrm>
              <a:off x="3838380"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765" name="tx1765"/>
            <p:cNvSpPr/>
            <p:nvPr/>
          </p:nvSpPr>
          <p:spPr>
            <a:xfrm>
              <a:off x="4151382"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66" name="tx1766"/>
            <p:cNvSpPr/>
            <p:nvPr/>
          </p:nvSpPr>
          <p:spPr>
            <a:xfrm>
              <a:off x="4464384"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67" name="tx1767"/>
            <p:cNvSpPr/>
            <p:nvPr/>
          </p:nvSpPr>
          <p:spPr>
            <a:xfrm>
              <a:off x="4777386" y="333440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68" name="tx1768"/>
            <p:cNvSpPr/>
            <p:nvPr/>
          </p:nvSpPr>
          <p:spPr>
            <a:xfrm>
              <a:off x="5090389"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69" name="tx1769"/>
            <p:cNvSpPr/>
            <p:nvPr/>
          </p:nvSpPr>
          <p:spPr>
            <a:xfrm>
              <a:off x="5403391"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70" name="tx1770"/>
            <p:cNvSpPr/>
            <p:nvPr/>
          </p:nvSpPr>
          <p:spPr>
            <a:xfrm>
              <a:off x="5716393" y="333440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71" name="tx1771"/>
            <p:cNvSpPr/>
            <p:nvPr/>
          </p:nvSpPr>
          <p:spPr>
            <a:xfrm>
              <a:off x="6029395"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72" name="tx1772"/>
            <p:cNvSpPr/>
            <p:nvPr/>
          </p:nvSpPr>
          <p:spPr>
            <a:xfrm>
              <a:off x="6342398"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73" name="tx1773"/>
            <p:cNvSpPr/>
            <p:nvPr/>
          </p:nvSpPr>
          <p:spPr>
            <a:xfrm>
              <a:off x="6655400"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74" name="tx1774"/>
            <p:cNvSpPr/>
            <p:nvPr/>
          </p:nvSpPr>
          <p:spPr>
            <a:xfrm>
              <a:off x="6968402"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75" name="tx1775"/>
            <p:cNvSpPr/>
            <p:nvPr/>
          </p:nvSpPr>
          <p:spPr>
            <a:xfrm>
              <a:off x="7281405"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76" name="tx1776"/>
            <p:cNvSpPr/>
            <p:nvPr/>
          </p:nvSpPr>
          <p:spPr>
            <a:xfrm>
              <a:off x="7594407"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777" name="tx1777"/>
            <p:cNvSpPr/>
            <p:nvPr/>
          </p:nvSpPr>
          <p:spPr>
            <a:xfrm>
              <a:off x="7907409"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778" name="tx1778"/>
            <p:cNvSpPr/>
            <p:nvPr/>
          </p:nvSpPr>
          <p:spPr>
            <a:xfrm>
              <a:off x="8220411"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779" name="tx1779"/>
            <p:cNvSpPr/>
            <p:nvPr/>
          </p:nvSpPr>
          <p:spPr>
            <a:xfrm>
              <a:off x="8533414"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780" name="tx1780"/>
            <p:cNvSpPr/>
            <p:nvPr/>
          </p:nvSpPr>
          <p:spPr>
            <a:xfrm>
              <a:off x="8846416"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781" name="tx1781"/>
            <p:cNvSpPr/>
            <p:nvPr/>
          </p:nvSpPr>
          <p:spPr>
            <a:xfrm>
              <a:off x="1647364" y="242254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782" name="tx1782"/>
            <p:cNvSpPr/>
            <p:nvPr/>
          </p:nvSpPr>
          <p:spPr>
            <a:xfrm>
              <a:off x="1960366"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783" name="tx1783"/>
            <p:cNvSpPr/>
            <p:nvPr/>
          </p:nvSpPr>
          <p:spPr>
            <a:xfrm>
              <a:off x="2273368"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84" name="tx1784"/>
            <p:cNvSpPr/>
            <p:nvPr/>
          </p:nvSpPr>
          <p:spPr>
            <a:xfrm>
              <a:off x="2586370"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785" name="tx1785"/>
            <p:cNvSpPr/>
            <p:nvPr/>
          </p:nvSpPr>
          <p:spPr>
            <a:xfrm>
              <a:off x="1647364" y="416337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786" name="tx1786"/>
            <p:cNvSpPr/>
            <p:nvPr/>
          </p:nvSpPr>
          <p:spPr>
            <a:xfrm>
              <a:off x="1960366" y="416428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787" name="tx1787"/>
            <p:cNvSpPr/>
            <p:nvPr/>
          </p:nvSpPr>
          <p:spPr>
            <a:xfrm>
              <a:off x="2273368" y="4165170"/>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788" name="tx1788"/>
            <p:cNvSpPr/>
            <p:nvPr/>
          </p:nvSpPr>
          <p:spPr>
            <a:xfrm>
              <a:off x="2586370"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789" name="tx1789"/>
            <p:cNvSpPr/>
            <p:nvPr/>
          </p:nvSpPr>
          <p:spPr>
            <a:xfrm>
              <a:off x="2899373"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790" name="tx1790"/>
            <p:cNvSpPr/>
            <p:nvPr/>
          </p:nvSpPr>
          <p:spPr>
            <a:xfrm>
              <a:off x="3212375" y="416337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791" name="tx1791"/>
            <p:cNvSpPr/>
            <p:nvPr/>
          </p:nvSpPr>
          <p:spPr>
            <a:xfrm>
              <a:off x="3525377"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792" name="tx1792"/>
            <p:cNvSpPr/>
            <p:nvPr/>
          </p:nvSpPr>
          <p:spPr>
            <a:xfrm>
              <a:off x="3838380"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793" name="tx1793"/>
            <p:cNvSpPr/>
            <p:nvPr/>
          </p:nvSpPr>
          <p:spPr>
            <a:xfrm>
              <a:off x="4151382"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794" name="tx1794"/>
            <p:cNvSpPr/>
            <p:nvPr/>
          </p:nvSpPr>
          <p:spPr>
            <a:xfrm>
              <a:off x="4464384"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795" name="tx1795"/>
            <p:cNvSpPr/>
            <p:nvPr/>
          </p:nvSpPr>
          <p:spPr>
            <a:xfrm>
              <a:off x="4777386"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796" name="tx1796"/>
            <p:cNvSpPr/>
            <p:nvPr/>
          </p:nvSpPr>
          <p:spPr>
            <a:xfrm>
              <a:off x="5090389"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797" name="tx1797"/>
            <p:cNvSpPr/>
            <p:nvPr/>
          </p:nvSpPr>
          <p:spPr>
            <a:xfrm>
              <a:off x="5403391"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798" name="tx1798"/>
            <p:cNvSpPr/>
            <p:nvPr/>
          </p:nvSpPr>
          <p:spPr>
            <a:xfrm>
              <a:off x="5716393"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799" name="tx1799"/>
            <p:cNvSpPr/>
            <p:nvPr/>
          </p:nvSpPr>
          <p:spPr>
            <a:xfrm>
              <a:off x="6029395"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800" name="tx1800"/>
            <p:cNvSpPr/>
            <p:nvPr/>
          </p:nvSpPr>
          <p:spPr>
            <a:xfrm>
              <a:off x="6342398"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801" name="tx1801"/>
            <p:cNvSpPr/>
            <p:nvPr/>
          </p:nvSpPr>
          <p:spPr>
            <a:xfrm>
              <a:off x="6655400"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802" name="tx1802"/>
            <p:cNvSpPr/>
            <p:nvPr/>
          </p:nvSpPr>
          <p:spPr>
            <a:xfrm>
              <a:off x="6968402"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803" name="tx1803"/>
            <p:cNvSpPr/>
            <p:nvPr/>
          </p:nvSpPr>
          <p:spPr>
            <a:xfrm>
              <a:off x="7281405"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804" name="tx1804"/>
            <p:cNvSpPr/>
            <p:nvPr/>
          </p:nvSpPr>
          <p:spPr>
            <a:xfrm>
              <a:off x="7594407" y="416428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805" name="tx1805"/>
            <p:cNvSpPr/>
            <p:nvPr/>
          </p:nvSpPr>
          <p:spPr>
            <a:xfrm>
              <a:off x="7907409" y="416428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806" name="tx1806"/>
            <p:cNvSpPr/>
            <p:nvPr/>
          </p:nvSpPr>
          <p:spPr>
            <a:xfrm>
              <a:off x="8220411" y="416428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807" name="tx1807"/>
            <p:cNvSpPr/>
            <p:nvPr/>
          </p:nvSpPr>
          <p:spPr>
            <a:xfrm>
              <a:off x="8533414" y="416428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808" name="tx1808"/>
            <p:cNvSpPr/>
            <p:nvPr/>
          </p:nvSpPr>
          <p:spPr>
            <a:xfrm>
              <a:off x="8846416" y="416428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809" name="tx1809"/>
            <p:cNvSpPr/>
            <p:nvPr/>
          </p:nvSpPr>
          <p:spPr>
            <a:xfrm>
              <a:off x="1647364" y="3584224"/>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810" name="tx1810"/>
            <p:cNvSpPr/>
            <p:nvPr/>
          </p:nvSpPr>
          <p:spPr>
            <a:xfrm>
              <a:off x="1960366" y="358401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811" name="tx1811"/>
            <p:cNvSpPr/>
            <p:nvPr/>
          </p:nvSpPr>
          <p:spPr>
            <a:xfrm>
              <a:off x="2273368" y="358401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812" name="tx1812"/>
            <p:cNvSpPr/>
            <p:nvPr/>
          </p:nvSpPr>
          <p:spPr>
            <a:xfrm>
              <a:off x="2586370"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813" name="tx1813"/>
            <p:cNvSpPr/>
            <p:nvPr/>
          </p:nvSpPr>
          <p:spPr>
            <a:xfrm>
              <a:off x="2899373" y="3584894"/>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814" name="tx1814"/>
            <p:cNvSpPr/>
            <p:nvPr/>
          </p:nvSpPr>
          <p:spPr>
            <a:xfrm>
              <a:off x="3212375"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815" name="tx1815"/>
            <p:cNvSpPr/>
            <p:nvPr/>
          </p:nvSpPr>
          <p:spPr>
            <a:xfrm>
              <a:off x="3525377"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816" name="tx1816"/>
            <p:cNvSpPr/>
            <p:nvPr/>
          </p:nvSpPr>
          <p:spPr>
            <a:xfrm>
              <a:off x="3838380"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817" name="tx1817"/>
            <p:cNvSpPr/>
            <p:nvPr/>
          </p:nvSpPr>
          <p:spPr>
            <a:xfrm>
              <a:off x="4151382"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818" name="tx1818"/>
            <p:cNvSpPr/>
            <p:nvPr/>
          </p:nvSpPr>
          <p:spPr>
            <a:xfrm>
              <a:off x="4464384"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819" name="tx1819"/>
            <p:cNvSpPr/>
            <p:nvPr/>
          </p:nvSpPr>
          <p:spPr>
            <a:xfrm>
              <a:off x="4777386"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820" name="tx1820"/>
            <p:cNvSpPr/>
            <p:nvPr/>
          </p:nvSpPr>
          <p:spPr>
            <a:xfrm>
              <a:off x="1647364"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821" name="tx1821"/>
            <p:cNvSpPr/>
            <p:nvPr/>
          </p:nvSpPr>
          <p:spPr>
            <a:xfrm>
              <a:off x="1960366"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822" name="tx1822"/>
            <p:cNvSpPr/>
            <p:nvPr/>
          </p:nvSpPr>
          <p:spPr>
            <a:xfrm>
              <a:off x="2273368" y="391468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823" name="tx1823"/>
            <p:cNvSpPr/>
            <p:nvPr/>
          </p:nvSpPr>
          <p:spPr>
            <a:xfrm>
              <a:off x="2586370"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824" name="tx1824"/>
            <p:cNvSpPr/>
            <p:nvPr/>
          </p:nvSpPr>
          <p:spPr>
            <a:xfrm>
              <a:off x="2899373"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825" name="tx1825"/>
            <p:cNvSpPr/>
            <p:nvPr/>
          </p:nvSpPr>
          <p:spPr>
            <a:xfrm>
              <a:off x="3212375" y="391559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826" name="tx1826"/>
            <p:cNvSpPr/>
            <p:nvPr/>
          </p:nvSpPr>
          <p:spPr>
            <a:xfrm>
              <a:off x="5090389"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827" name="tx1827"/>
            <p:cNvSpPr/>
            <p:nvPr/>
          </p:nvSpPr>
          <p:spPr>
            <a:xfrm>
              <a:off x="5403391"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828" name="tx1828"/>
            <p:cNvSpPr/>
            <p:nvPr/>
          </p:nvSpPr>
          <p:spPr>
            <a:xfrm>
              <a:off x="5716393"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829" name="tx1829"/>
            <p:cNvSpPr/>
            <p:nvPr/>
          </p:nvSpPr>
          <p:spPr>
            <a:xfrm>
              <a:off x="6029395" y="391581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830" name="tx1830"/>
            <p:cNvSpPr/>
            <p:nvPr/>
          </p:nvSpPr>
          <p:spPr>
            <a:xfrm>
              <a:off x="6342398" y="3916480"/>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831" name="tx1831"/>
            <p:cNvSpPr/>
            <p:nvPr/>
          </p:nvSpPr>
          <p:spPr>
            <a:xfrm>
              <a:off x="6655400" y="391468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832" name="tx1832"/>
            <p:cNvSpPr/>
            <p:nvPr/>
          </p:nvSpPr>
          <p:spPr>
            <a:xfrm>
              <a:off x="6968402"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833" name="tx1833"/>
            <p:cNvSpPr/>
            <p:nvPr/>
          </p:nvSpPr>
          <p:spPr>
            <a:xfrm>
              <a:off x="7281405"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834" name="tx1834"/>
            <p:cNvSpPr/>
            <p:nvPr/>
          </p:nvSpPr>
          <p:spPr>
            <a:xfrm>
              <a:off x="7594407"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835" name="tx1835"/>
            <p:cNvSpPr/>
            <p:nvPr/>
          </p:nvSpPr>
          <p:spPr>
            <a:xfrm>
              <a:off x="7907409"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836" name="tx1836"/>
            <p:cNvSpPr/>
            <p:nvPr/>
          </p:nvSpPr>
          <p:spPr>
            <a:xfrm>
              <a:off x="8220411"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837" name="tx1837"/>
            <p:cNvSpPr/>
            <p:nvPr/>
          </p:nvSpPr>
          <p:spPr>
            <a:xfrm>
              <a:off x="8533414" y="391468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838" name="tx1838"/>
            <p:cNvSpPr/>
            <p:nvPr/>
          </p:nvSpPr>
          <p:spPr>
            <a:xfrm>
              <a:off x="8846416"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39" name="tx1839"/>
            <p:cNvSpPr/>
            <p:nvPr/>
          </p:nvSpPr>
          <p:spPr>
            <a:xfrm>
              <a:off x="2899373"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40" name="tx1840"/>
            <p:cNvSpPr/>
            <p:nvPr/>
          </p:nvSpPr>
          <p:spPr>
            <a:xfrm>
              <a:off x="3212375"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841" name="tx1841"/>
            <p:cNvSpPr/>
            <p:nvPr/>
          </p:nvSpPr>
          <p:spPr>
            <a:xfrm>
              <a:off x="3525377"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42" name="tx1842"/>
            <p:cNvSpPr/>
            <p:nvPr/>
          </p:nvSpPr>
          <p:spPr>
            <a:xfrm>
              <a:off x="3838380"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843" name="tx1843"/>
            <p:cNvSpPr/>
            <p:nvPr/>
          </p:nvSpPr>
          <p:spPr>
            <a:xfrm>
              <a:off x="4151382"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44" name="tx1844"/>
            <p:cNvSpPr/>
            <p:nvPr/>
          </p:nvSpPr>
          <p:spPr>
            <a:xfrm>
              <a:off x="4464384"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845" name="tx1845"/>
            <p:cNvSpPr/>
            <p:nvPr/>
          </p:nvSpPr>
          <p:spPr>
            <a:xfrm>
              <a:off x="4777386" y="242254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846" name="tx1846"/>
            <p:cNvSpPr/>
            <p:nvPr/>
          </p:nvSpPr>
          <p:spPr>
            <a:xfrm>
              <a:off x="5090389"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847" name="tx1847"/>
            <p:cNvSpPr/>
            <p:nvPr/>
          </p:nvSpPr>
          <p:spPr>
            <a:xfrm>
              <a:off x="5403391"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848" name="tx1848"/>
            <p:cNvSpPr/>
            <p:nvPr/>
          </p:nvSpPr>
          <p:spPr>
            <a:xfrm>
              <a:off x="5716393"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849" name="tx1849"/>
            <p:cNvSpPr/>
            <p:nvPr/>
          </p:nvSpPr>
          <p:spPr>
            <a:xfrm>
              <a:off x="6029395"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50" name="tx1850"/>
            <p:cNvSpPr/>
            <p:nvPr/>
          </p:nvSpPr>
          <p:spPr>
            <a:xfrm>
              <a:off x="6342398"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51" name="tx1851"/>
            <p:cNvSpPr/>
            <p:nvPr/>
          </p:nvSpPr>
          <p:spPr>
            <a:xfrm>
              <a:off x="6655400"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852" name="tx1852"/>
            <p:cNvSpPr/>
            <p:nvPr/>
          </p:nvSpPr>
          <p:spPr>
            <a:xfrm>
              <a:off x="6968402"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853" name="tx1853"/>
            <p:cNvSpPr/>
            <p:nvPr/>
          </p:nvSpPr>
          <p:spPr>
            <a:xfrm>
              <a:off x="7281405" y="242254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854" name="tx1854"/>
            <p:cNvSpPr/>
            <p:nvPr/>
          </p:nvSpPr>
          <p:spPr>
            <a:xfrm>
              <a:off x="7594407"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55" name="tx1855"/>
            <p:cNvSpPr/>
            <p:nvPr/>
          </p:nvSpPr>
          <p:spPr>
            <a:xfrm>
              <a:off x="7907409"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56" name="tx1856"/>
            <p:cNvSpPr/>
            <p:nvPr/>
          </p:nvSpPr>
          <p:spPr>
            <a:xfrm>
              <a:off x="8220411"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57" name="tx1857"/>
            <p:cNvSpPr/>
            <p:nvPr/>
          </p:nvSpPr>
          <p:spPr>
            <a:xfrm>
              <a:off x="8533414"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58" name="tx1858"/>
            <p:cNvSpPr/>
            <p:nvPr/>
          </p:nvSpPr>
          <p:spPr>
            <a:xfrm>
              <a:off x="8846416"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59" name="tx1859"/>
            <p:cNvSpPr/>
            <p:nvPr/>
          </p:nvSpPr>
          <p:spPr>
            <a:xfrm>
              <a:off x="1647364"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60" name="tx1860"/>
            <p:cNvSpPr/>
            <p:nvPr/>
          </p:nvSpPr>
          <p:spPr>
            <a:xfrm>
              <a:off x="1960366"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61" name="tx1861"/>
            <p:cNvSpPr/>
            <p:nvPr/>
          </p:nvSpPr>
          <p:spPr>
            <a:xfrm>
              <a:off x="2273368"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62" name="tx1862"/>
            <p:cNvSpPr/>
            <p:nvPr/>
          </p:nvSpPr>
          <p:spPr>
            <a:xfrm>
              <a:off x="2586370"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63" name="tx1863"/>
            <p:cNvSpPr/>
            <p:nvPr/>
          </p:nvSpPr>
          <p:spPr>
            <a:xfrm>
              <a:off x="2899373"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64" name="tx1864"/>
            <p:cNvSpPr/>
            <p:nvPr/>
          </p:nvSpPr>
          <p:spPr>
            <a:xfrm>
              <a:off x="3212375"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865" name="tx1865"/>
            <p:cNvSpPr/>
            <p:nvPr/>
          </p:nvSpPr>
          <p:spPr>
            <a:xfrm>
              <a:off x="3525377"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66" name="tx1866"/>
            <p:cNvSpPr/>
            <p:nvPr/>
          </p:nvSpPr>
          <p:spPr>
            <a:xfrm>
              <a:off x="3838380"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867" name="tx1867"/>
            <p:cNvSpPr/>
            <p:nvPr/>
          </p:nvSpPr>
          <p:spPr>
            <a:xfrm>
              <a:off x="4151382"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68" name="tx1868"/>
            <p:cNvSpPr/>
            <p:nvPr/>
          </p:nvSpPr>
          <p:spPr>
            <a:xfrm>
              <a:off x="4464384"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869" name="tx1869"/>
            <p:cNvSpPr/>
            <p:nvPr/>
          </p:nvSpPr>
          <p:spPr>
            <a:xfrm>
              <a:off x="4777386"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70" name="tx1870"/>
            <p:cNvSpPr/>
            <p:nvPr/>
          </p:nvSpPr>
          <p:spPr>
            <a:xfrm>
              <a:off x="5090389"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71" name="tx1871"/>
            <p:cNvSpPr/>
            <p:nvPr/>
          </p:nvSpPr>
          <p:spPr>
            <a:xfrm>
              <a:off x="5403391"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72" name="tx1872"/>
            <p:cNvSpPr/>
            <p:nvPr/>
          </p:nvSpPr>
          <p:spPr>
            <a:xfrm>
              <a:off x="5716393"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873" name="tx1873"/>
            <p:cNvSpPr/>
            <p:nvPr/>
          </p:nvSpPr>
          <p:spPr>
            <a:xfrm>
              <a:off x="6029395"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74" name="tx1874"/>
            <p:cNvSpPr/>
            <p:nvPr/>
          </p:nvSpPr>
          <p:spPr>
            <a:xfrm>
              <a:off x="6342398"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75" name="tx1875"/>
            <p:cNvSpPr/>
            <p:nvPr/>
          </p:nvSpPr>
          <p:spPr>
            <a:xfrm>
              <a:off x="6655400"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76" name="tx1876"/>
            <p:cNvSpPr/>
            <p:nvPr/>
          </p:nvSpPr>
          <p:spPr>
            <a:xfrm>
              <a:off x="6968402"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877" name="tx1877"/>
            <p:cNvSpPr/>
            <p:nvPr/>
          </p:nvSpPr>
          <p:spPr>
            <a:xfrm>
              <a:off x="7281405"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878" name="tx1878"/>
            <p:cNvSpPr/>
            <p:nvPr/>
          </p:nvSpPr>
          <p:spPr>
            <a:xfrm>
              <a:off x="7594407"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79" name="tx1879"/>
            <p:cNvSpPr/>
            <p:nvPr/>
          </p:nvSpPr>
          <p:spPr>
            <a:xfrm>
              <a:off x="7907409"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80" name="tx1880"/>
            <p:cNvSpPr/>
            <p:nvPr/>
          </p:nvSpPr>
          <p:spPr>
            <a:xfrm>
              <a:off x="8220411"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881" name="tx1881"/>
            <p:cNvSpPr/>
            <p:nvPr/>
          </p:nvSpPr>
          <p:spPr>
            <a:xfrm>
              <a:off x="8533414"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82" name="tx1882"/>
            <p:cNvSpPr/>
            <p:nvPr/>
          </p:nvSpPr>
          <p:spPr>
            <a:xfrm>
              <a:off x="8846416"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883" name="tx1883"/>
            <p:cNvSpPr/>
            <p:nvPr/>
          </p:nvSpPr>
          <p:spPr>
            <a:xfrm>
              <a:off x="3525377" y="391559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884" name="tx1884"/>
            <p:cNvSpPr/>
            <p:nvPr/>
          </p:nvSpPr>
          <p:spPr>
            <a:xfrm>
              <a:off x="3838380"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885" name="tx1885"/>
            <p:cNvSpPr/>
            <p:nvPr/>
          </p:nvSpPr>
          <p:spPr>
            <a:xfrm>
              <a:off x="4151382"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886" name="tx1886"/>
            <p:cNvSpPr/>
            <p:nvPr/>
          </p:nvSpPr>
          <p:spPr>
            <a:xfrm>
              <a:off x="4464384"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87" name="tx1887"/>
            <p:cNvSpPr/>
            <p:nvPr/>
          </p:nvSpPr>
          <p:spPr>
            <a:xfrm>
              <a:off x="4777386"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888" name="tx1888"/>
            <p:cNvSpPr/>
            <p:nvPr/>
          </p:nvSpPr>
          <p:spPr>
            <a:xfrm>
              <a:off x="1647364"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889" name="tx1889"/>
            <p:cNvSpPr/>
            <p:nvPr/>
          </p:nvSpPr>
          <p:spPr>
            <a:xfrm>
              <a:off x="1960366"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890" name="tx1890"/>
            <p:cNvSpPr/>
            <p:nvPr/>
          </p:nvSpPr>
          <p:spPr>
            <a:xfrm>
              <a:off x="2273368"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891" name="tx1891"/>
            <p:cNvSpPr/>
            <p:nvPr/>
          </p:nvSpPr>
          <p:spPr>
            <a:xfrm>
              <a:off x="2586370" y="2921052"/>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892" name="tx1892"/>
            <p:cNvSpPr/>
            <p:nvPr/>
          </p:nvSpPr>
          <p:spPr>
            <a:xfrm>
              <a:off x="2899373"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893" name="tx1893"/>
            <p:cNvSpPr/>
            <p:nvPr/>
          </p:nvSpPr>
          <p:spPr>
            <a:xfrm>
              <a:off x="3212375"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894" name="tx1894"/>
            <p:cNvSpPr/>
            <p:nvPr/>
          </p:nvSpPr>
          <p:spPr>
            <a:xfrm>
              <a:off x="3525377"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895" name="tx1895"/>
            <p:cNvSpPr/>
            <p:nvPr/>
          </p:nvSpPr>
          <p:spPr>
            <a:xfrm>
              <a:off x="3838380"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96" name="tx1896"/>
            <p:cNvSpPr/>
            <p:nvPr/>
          </p:nvSpPr>
          <p:spPr>
            <a:xfrm>
              <a:off x="4151382"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897" name="tx1897"/>
            <p:cNvSpPr/>
            <p:nvPr/>
          </p:nvSpPr>
          <p:spPr>
            <a:xfrm>
              <a:off x="4464384"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898" name="tx1898"/>
            <p:cNvSpPr/>
            <p:nvPr/>
          </p:nvSpPr>
          <p:spPr>
            <a:xfrm>
              <a:off x="4777386" y="291992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899" name="tx1899"/>
            <p:cNvSpPr/>
            <p:nvPr/>
          </p:nvSpPr>
          <p:spPr>
            <a:xfrm>
              <a:off x="5090389"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900" name="tx1900"/>
            <p:cNvSpPr/>
            <p:nvPr/>
          </p:nvSpPr>
          <p:spPr>
            <a:xfrm>
              <a:off x="5403391"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901" name="tx1901"/>
            <p:cNvSpPr/>
            <p:nvPr/>
          </p:nvSpPr>
          <p:spPr>
            <a:xfrm>
              <a:off x="5716393"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902" name="tx1902"/>
            <p:cNvSpPr/>
            <p:nvPr/>
          </p:nvSpPr>
          <p:spPr>
            <a:xfrm>
              <a:off x="6029395"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903" name="tx1903"/>
            <p:cNvSpPr/>
            <p:nvPr/>
          </p:nvSpPr>
          <p:spPr>
            <a:xfrm>
              <a:off x="6342398"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904" name="tx1904"/>
            <p:cNvSpPr/>
            <p:nvPr/>
          </p:nvSpPr>
          <p:spPr>
            <a:xfrm>
              <a:off x="6655400"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905" name="tx1905"/>
            <p:cNvSpPr/>
            <p:nvPr/>
          </p:nvSpPr>
          <p:spPr>
            <a:xfrm>
              <a:off x="6968402" y="291992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906" name="tx1906"/>
            <p:cNvSpPr/>
            <p:nvPr/>
          </p:nvSpPr>
          <p:spPr>
            <a:xfrm>
              <a:off x="7281405" y="291992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907" name="tx1907"/>
            <p:cNvSpPr/>
            <p:nvPr/>
          </p:nvSpPr>
          <p:spPr>
            <a:xfrm>
              <a:off x="7594407" y="291992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908" name="tx1908"/>
            <p:cNvSpPr/>
            <p:nvPr/>
          </p:nvSpPr>
          <p:spPr>
            <a:xfrm>
              <a:off x="7907409"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909" name="tx1909"/>
            <p:cNvSpPr/>
            <p:nvPr/>
          </p:nvSpPr>
          <p:spPr>
            <a:xfrm>
              <a:off x="8220411"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910" name="tx1910"/>
            <p:cNvSpPr/>
            <p:nvPr/>
          </p:nvSpPr>
          <p:spPr>
            <a:xfrm>
              <a:off x="8533414"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911" name="tx1911"/>
            <p:cNvSpPr/>
            <p:nvPr/>
          </p:nvSpPr>
          <p:spPr>
            <a:xfrm>
              <a:off x="8846416" y="291992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912" name="tx1912"/>
            <p:cNvSpPr/>
            <p:nvPr/>
          </p:nvSpPr>
          <p:spPr>
            <a:xfrm>
              <a:off x="1647364" y="441205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913" name="tx1913"/>
            <p:cNvSpPr/>
            <p:nvPr/>
          </p:nvSpPr>
          <p:spPr>
            <a:xfrm>
              <a:off x="2273368"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914" name="tx1914"/>
            <p:cNvSpPr/>
            <p:nvPr/>
          </p:nvSpPr>
          <p:spPr>
            <a:xfrm>
              <a:off x="2586370" y="441297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915" name="tx1915"/>
            <p:cNvSpPr/>
            <p:nvPr/>
          </p:nvSpPr>
          <p:spPr>
            <a:xfrm>
              <a:off x="2899373"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916" name="tx1916"/>
            <p:cNvSpPr/>
            <p:nvPr/>
          </p:nvSpPr>
          <p:spPr>
            <a:xfrm>
              <a:off x="3212375"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917" name="tx1917"/>
            <p:cNvSpPr/>
            <p:nvPr/>
          </p:nvSpPr>
          <p:spPr>
            <a:xfrm>
              <a:off x="3525377"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918" name="tx1918"/>
            <p:cNvSpPr/>
            <p:nvPr/>
          </p:nvSpPr>
          <p:spPr>
            <a:xfrm>
              <a:off x="4151382" y="441205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919" name="tx1919"/>
            <p:cNvSpPr/>
            <p:nvPr/>
          </p:nvSpPr>
          <p:spPr>
            <a:xfrm>
              <a:off x="4464384"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920" name="tx1920"/>
            <p:cNvSpPr/>
            <p:nvPr/>
          </p:nvSpPr>
          <p:spPr>
            <a:xfrm>
              <a:off x="4777386"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921" name="tx1921"/>
            <p:cNvSpPr/>
            <p:nvPr/>
          </p:nvSpPr>
          <p:spPr>
            <a:xfrm>
              <a:off x="5090389"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922" name="tx1922"/>
            <p:cNvSpPr/>
            <p:nvPr/>
          </p:nvSpPr>
          <p:spPr>
            <a:xfrm>
              <a:off x="5403391"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923" name="tx1923"/>
            <p:cNvSpPr/>
            <p:nvPr/>
          </p:nvSpPr>
          <p:spPr>
            <a:xfrm>
              <a:off x="5716393"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924" name="tx1924"/>
            <p:cNvSpPr/>
            <p:nvPr/>
          </p:nvSpPr>
          <p:spPr>
            <a:xfrm>
              <a:off x="6029395"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925" name="tx1925"/>
            <p:cNvSpPr/>
            <p:nvPr/>
          </p:nvSpPr>
          <p:spPr>
            <a:xfrm>
              <a:off x="6342398"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926" name="tx1926"/>
            <p:cNvSpPr/>
            <p:nvPr/>
          </p:nvSpPr>
          <p:spPr>
            <a:xfrm>
              <a:off x="6655400"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927" name="tx1927"/>
            <p:cNvSpPr/>
            <p:nvPr/>
          </p:nvSpPr>
          <p:spPr>
            <a:xfrm>
              <a:off x="6968402"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928" name="tx1928"/>
            <p:cNvSpPr/>
            <p:nvPr/>
          </p:nvSpPr>
          <p:spPr>
            <a:xfrm>
              <a:off x="7281405"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929" name="tx1929"/>
            <p:cNvSpPr/>
            <p:nvPr/>
          </p:nvSpPr>
          <p:spPr>
            <a:xfrm>
              <a:off x="7594407"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930" name="tx1930"/>
            <p:cNvSpPr/>
            <p:nvPr/>
          </p:nvSpPr>
          <p:spPr>
            <a:xfrm>
              <a:off x="7907409"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931" name="tx1931"/>
            <p:cNvSpPr/>
            <p:nvPr/>
          </p:nvSpPr>
          <p:spPr>
            <a:xfrm>
              <a:off x="8220411"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932" name="tx1932"/>
            <p:cNvSpPr/>
            <p:nvPr/>
          </p:nvSpPr>
          <p:spPr>
            <a:xfrm>
              <a:off x="8533414"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933" name="tx1933"/>
            <p:cNvSpPr/>
            <p:nvPr/>
          </p:nvSpPr>
          <p:spPr>
            <a:xfrm>
              <a:off x="8846416"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934" name="tx1934"/>
            <p:cNvSpPr/>
            <p:nvPr/>
          </p:nvSpPr>
          <p:spPr>
            <a:xfrm>
              <a:off x="3838380"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935" name="tx1935"/>
            <p:cNvSpPr/>
            <p:nvPr/>
          </p:nvSpPr>
          <p:spPr>
            <a:xfrm>
              <a:off x="4151382"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936" name="tx1936"/>
            <p:cNvSpPr/>
            <p:nvPr/>
          </p:nvSpPr>
          <p:spPr>
            <a:xfrm>
              <a:off x="4464384"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937" name="tx1937"/>
            <p:cNvSpPr/>
            <p:nvPr/>
          </p:nvSpPr>
          <p:spPr>
            <a:xfrm>
              <a:off x="4777386"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938" name="tx1938"/>
            <p:cNvSpPr/>
            <p:nvPr/>
          </p:nvSpPr>
          <p:spPr>
            <a:xfrm>
              <a:off x="5090389"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939" name="tx1939"/>
            <p:cNvSpPr/>
            <p:nvPr/>
          </p:nvSpPr>
          <p:spPr>
            <a:xfrm>
              <a:off x="5403391"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940" name="tx1940"/>
            <p:cNvSpPr/>
            <p:nvPr/>
          </p:nvSpPr>
          <p:spPr>
            <a:xfrm>
              <a:off x="5716393"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941" name="tx1941"/>
            <p:cNvSpPr/>
            <p:nvPr/>
          </p:nvSpPr>
          <p:spPr>
            <a:xfrm>
              <a:off x="6029395"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942" name="tx1942"/>
            <p:cNvSpPr/>
            <p:nvPr/>
          </p:nvSpPr>
          <p:spPr>
            <a:xfrm>
              <a:off x="6342398"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943" name="tx1943"/>
            <p:cNvSpPr/>
            <p:nvPr/>
          </p:nvSpPr>
          <p:spPr>
            <a:xfrm>
              <a:off x="6655400"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944" name="tx1944"/>
            <p:cNvSpPr/>
            <p:nvPr/>
          </p:nvSpPr>
          <p:spPr>
            <a:xfrm>
              <a:off x="6968402"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945" name="tx1945"/>
            <p:cNvSpPr/>
            <p:nvPr/>
          </p:nvSpPr>
          <p:spPr>
            <a:xfrm>
              <a:off x="7281405"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946" name="tx1946"/>
            <p:cNvSpPr/>
            <p:nvPr/>
          </p:nvSpPr>
          <p:spPr>
            <a:xfrm>
              <a:off x="7594407"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947" name="tx1947"/>
            <p:cNvSpPr/>
            <p:nvPr/>
          </p:nvSpPr>
          <p:spPr>
            <a:xfrm>
              <a:off x="7907409"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948" name="tx1948"/>
            <p:cNvSpPr/>
            <p:nvPr/>
          </p:nvSpPr>
          <p:spPr>
            <a:xfrm>
              <a:off x="8220411"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949" name="tx1949"/>
            <p:cNvSpPr/>
            <p:nvPr/>
          </p:nvSpPr>
          <p:spPr>
            <a:xfrm>
              <a:off x="8533414"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950" name="tx1950"/>
            <p:cNvSpPr/>
            <p:nvPr/>
          </p:nvSpPr>
          <p:spPr>
            <a:xfrm>
              <a:off x="8846416"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951" name="tx1951"/>
            <p:cNvSpPr/>
            <p:nvPr/>
          </p:nvSpPr>
          <p:spPr>
            <a:xfrm>
              <a:off x="1647364"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952" name="tx1952"/>
            <p:cNvSpPr/>
            <p:nvPr/>
          </p:nvSpPr>
          <p:spPr>
            <a:xfrm>
              <a:off x="1960366" y="217385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953" name="tx1953"/>
            <p:cNvSpPr/>
            <p:nvPr/>
          </p:nvSpPr>
          <p:spPr>
            <a:xfrm>
              <a:off x="2273368"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954" name="tx1954"/>
            <p:cNvSpPr/>
            <p:nvPr/>
          </p:nvSpPr>
          <p:spPr>
            <a:xfrm>
              <a:off x="2586370"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955" name="tx1955"/>
            <p:cNvSpPr/>
            <p:nvPr/>
          </p:nvSpPr>
          <p:spPr>
            <a:xfrm>
              <a:off x="2899373"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956" name="tx1956"/>
            <p:cNvSpPr/>
            <p:nvPr/>
          </p:nvSpPr>
          <p:spPr>
            <a:xfrm>
              <a:off x="3212375"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957" name="tx1957"/>
            <p:cNvSpPr/>
            <p:nvPr/>
          </p:nvSpPr>
          <p:spPr>
            <a:xfrm>
              <a:off x="3525377"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958" name="tx1958"/>
            <p:cNvSpPr/>
            <p:nvPr/>
          </p:nvSpPr>
          <p:spPr>
            <a:xfrm>
              <a:off x="3838380"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959" name="tx1959"/>
            <p:cNvSpPr/>
            <p:nvPr/>
          </p:nvSpPr>
          <p:spPr>
            <a:xfrm>
              <a:off x="4151382"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960" name="tx1960"/>
            <p:cNvSpPr/>
            <p:nvPr/>
          </p:nvSpPr>
          <p:spPr>
            <a:xfrm>
              <a:off x="4464384"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961" name="tx1961"/>
            <p:cNvSpPr/>
            <p:nvPr/>
          </p:nvSpPr>
          <p:spPr>
            <a:xfrm>
              <a:off x="4777386"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962" name="tx1962"/>
            <p:cNvSpPr/>
            <p:nvPr/>
          </p:nvSpPr>
          <p:spPr>
            <a:xfrm>
              <a:off x="5090389"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963" name="tx1963"/>
            <p:cNvSpPr/>
            <p:nvPr/>
          </p:nvSpPr>
          <p:spPr>
            <a:xfrm>
              <a:off x="5403391"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964" name="tx1964"/>
            <p:cNvSpPr/>
            <p:nvPr/>
          </p:nvSpPr>
          <p:spPr>
            <a:xfrm>
              <a:off x="5716393"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965" name="tx1965"/>
            <p:cNvSpPr/>
            <p:nvPr/>
          </p:nvSpPr>
          <p:spPr>
            <a:xfrm>
              <a:off x="6029395"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966" name="tx1966"/>
            <p:cNvSpPr/>
            <p:nvPr/>
          </p:nvSpPr>
          <p:spPr>
            <a:xfrm>
              <a:off x="6342398"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967" name="tx1967"/>
            <p:cNvSpPr/>
            <p:nvPr/>
          </p:nvSpPr>
          <p:spPr>
            <a:xfrm>
              <a:off x="6655400"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968" name="tx1968"/>
            <p:cNvSpPr/>
            <p:nvPr/>
          </p:nvSpPr>
          <p:spPr>
            <a:xfrm>
              <a:off x="6968402"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969" name="tx1969"/>
            <p:cNvSpPr/>
            <p:nvPr/>
          </p:nvSpPr>
          <p:spPr>
            <a:xfrm>
              <a:off x="7281405"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970" name="tx1970"/>
            <p:cNvSpPr/>
            <p:nvPr/>
          </p:nvSpPr>
          <p:spPr>
            <a:xfrm>
              <a:off x="7594407"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971" name="tx1971"/>
            <p:cNvSpPr/>
            <p:nvPr/>
          </p:nvSpPr>
          <p:spPr>
            <a:xfrm>
              <a:off x="7907409"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972" name="tx1972"/>
            <p:cNvSpPr/>
            <p:nvPr/>
          </p:nvSpPr>
          <p:spPr>
            <a:xfrm>
              <a:off x="8220411"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973" name="tx1973"/>
            <p:cNvSpPr/>
            <p:nvPr/>
          </p:nvSpPr>
          <p:spPr>
            <a:xfrm>
              <a:off x="8533414"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974" name="tx1974"/>
            <p:cNvSpPr/>
            <p:nvPr/>
          </p:nvSpPr>
          <p:spPr>
            <a:xfrm>
              <a:off x="8846416"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975" name="tx1975"/>
            <p:cNvSpPr/>
            <p:nvPr/>
          </p:nvSpPr>
          <p:spPr>
            <a:xfrm>
              <a:off x="8846416"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976" name="tx1976"/>
            <p:cNvSpPr/>
            <p:nvPr/>
          </p:nvSpPr>
          <p:spPr>
            <a:xfrm>
              <a:off x="3525377"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977" name="tx1977"/>
            <p:cNvSpPr/>
            <p:nvPr/>
          </p:nvSpPr>
          <p:spPr>
            <a:xfrm>
              <a:off x="3838380"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978" name="tx1978"/>
            <p:cNvSpPr/>
            <p:nvPr/>
          </p:nvSpPr>
          <p:spPr>
            <a:xfrm>
              <a:off x="4151382"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979" name="tx1979"/>
            <p:cNvSpPr/>
            <p:nvPr/>
          </p:nvSpPr>
          <p:spPr>
            <a:xfrm>
              <a:off x="4464384"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980" name="tx1980"/>
            <p:cNvSpPr/>
            <p:nvPr/>
          </p:nvSpPr>
          <p:spPr>
            <a:xfrm>
              <a:off x="4777386"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981" name="tx1981"/>
            <p:cNvSpPr/>
            <p:nvPr/>
          </p:nvSpPr>
          <p:spPr>
            <a:xfrm>
              <a:off x="5090389"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982" name="tx1982"/>
            <p:cNvSpPr/>
            <p:nvPr/>
          </p:nvSpPr>
          <p:spPr>
            <a:xfrm>
              <a:off x="5403391"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983" name="tx1983"/>
            <p:cNvSpPr/>
            <p:nvPr/>
          </p:nvSpPr>
          <p:spPr>
            <a:xfrm>
              <a:off x="5716393"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984" name="tx1984"/>
            <p:cNvSpPr/>
            <p:nvPr/>
          </p:nvSpPr>
          <p:spPr>
            <a:xfrm>
              <a:off x="6029395"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985" name="tx1985"/>
            <p:cNvSpPr/>
            <p:nvPr/>
          </p:nvSpPr>
          <p:spPr>
            <a:xfrm>
              <a:off x="6342398"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986" name="tx1986"/>
            <p:cNvSpPr/>
            <p:nvPr/>
          </p:nvSpPr>
          <p:spPr>
            <a:xfrm>
              <a:off x="6655400"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987" name="tx1987"/>
            <p:cNvSpPr/>
            <p:nvPr/>
          </p:nvSpPr>
          <p:spPr>
            <a:xfrm>
              <a:off x="6968402"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988" name="tx1988"/>
            <p:cNvSpPr/>
            <p:nvPr/>
          </p:nvSpPr>
          <p:spPr>
            <a:xfrm>
              <a:off x="7281405"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989" name="tx1989"/>
            <p:cNvSpPr/>
            <p:nvPr/>
          </p:nvSpPr>
          <p:spPr>
            <a:xfrm>
              <a:off x="7594407"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990" name="tx1990"/>
            <p:cNvSpPr/>
            <p:nvPr/>
          </p:nvSpPr>
          <p:spPr>
            <a:xfrm>
              <a:off x="7907409" y="325150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991" name="tx1991"/>
            <p:cNvSpPr/>
            <p:nvPr/>
          </p:nvSpPr>
          <p:spPr>
            <a:xfrm>
              <a:off x="8220411"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992" name="tx1992"/>
            <p:cNvSpPr/>
            <p:nvPr/>
          </p:nvSpPr>
          <p:spPr>
            <a:xfrm>
              <a:off x="8533414"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993" name="tx1993"/>
            <p:cNvSpPr/>
            <p:nvPr/>
          </p:nvSpPr>
          <p:spPr>
            <a:xfrm>
              <a:off x="1647364" y="4661878"/>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994" name="tx1994"/>
            <p:cNvSpPr/>
            <p:nvPr/>
          </p:nvSpPr>
          <p:spPr>
            <a:xfrm>
              <a:off x="1960366" y="466166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995" name="tx1995"/>
            <p:cNvSpPr/>
            <p:nvPr/>
          </p:nvSpPr>
          <p:spPr>
            <a:xfrm>
              <a:off x="2273368"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996" name="tx1996"/>
            <p:cNvSpPr/>
            <p:nvPr/>
          </p:nvSpPr>
          <p:spPr>
            <a:xfrm>
              <a:off x="2586370"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997" name="tx1997"/>
            <p:cNvSpPr/>
            <p:nvPr/>
          </p:nvSpPr>
          <p:spPr>
            <a:xfrm>
              <a:off x="2899373"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998" name="tx1998"/>
            <p:cNvSpPr/>
            <p:nvPr/>
          </p:nvSpPr>
          <p:spPr>
            <a:xfrm>
              <a:off x="3212375"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999" name="tx1999"/>
            <p:cNvSpPr/>
            <p:nvPr/>
          </p:nvSpPr>
          <p:spPr>
            <a:xfrm>
              <a:off x="3525377" y="466074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000" name="tx2000"/>
            <p:cNvSpPr/>
            <p:nvPr/>
          </p:nvSpPr>
          <p:spPr>
            <a:xfrm>
              <a:off x="3838380"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001" name="tx2001"/>
            <p:cNvSpPr/>
            <p:nvPr/>
          </p:nvSpPr>
          <p:spPr>
            <a:xfrm>
              <a:off x="4151382"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002" name="tx2002"/>
            <p:cNvSpPr/>
            <p:nvPr/>
          </p:nvSpPr>
          <p:spPr>
            <a:xfrm>
              <a:off x="4464384"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003" name="tx2003"/>
            <p:cNvSpPr/>
            <p:nvPr/>
          </p:nvSpPr>
          <p:spPr>
            <a:xfrm>
              <a:off x="4777386"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004" name="tx2004"/>
            <p:cNvSpPr/>
            <p:nvPr/>
          </p:nvSpPr>
          <p:spPr>
            <a:xfrm>
              <a:off x="5090389"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005" name="tx2005"/>
            <p:cNvSpPr/>
            <p:nvPr/>
          </p:nvSpPr>
          <p:spPr>
            <a:xfrm>
              <a:off x="5403391"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006" name="tx2006"/>
            <p:cNvSpPr/>
            <p:nvPr/>
          </p:nvSpPr>
          <p:spPr>
            <a:xfrm>
              <a:off x="5716393"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2007" name="tx2007"/>
            <p:cNvSpPr/>
            <p:nvPr/>
          </p:nvSpPr>
          <p:spPr>
            <a:xfrm>
              <a:off x="6029395" y="4662548"/>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008" name="tx2008"/>
            <p:cNvSpPr/>
            <p:nvPr/>
          </p:nvSpPr>
          <p:spPr>
            <a:xfrm>
              <a:off x="6342398" y="466166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009" name="tx2009"/>
            <p:cNvSpPr/>
            <p:nvPr/>
          </p:nvSpPr>
          <p:spPr>
            <a:xfrm>
              <a:off x="6655400" y="4661878"/>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2010" name="tx2010"/>
            <p:cNvSpPr/>
            <p:nvPr/>
          </p:nvSpPr>
          <p:spPr>
            <a:xfrm>
              <a:off x="6968402" y="466166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011" name="tx2011"/>
            <p:cNvSpPr/>
            <p:nvPr/>
          </p:nvSpPr>
          <p:spPr>
            <a:xfrm>
              <a:off x="7281405" y="4662548"/>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012" name="tx2012"/>
            <p:cNvSpPr/>
            <p:nvPr/>
          </p:nvSpPr>
          <p:spPr>
            <a:xfrm>
              <a:off x="7594407" y="4662548"/>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013" name="tx2013"/>
            <p:cNvSpPr/>
            <p:nvPr/>
          </p:nvSpPr>
          <p:spPr>
            <a:xfrm>
              <a:off x="7907409"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014" name="tx2014"/>
            <p:cNvSpPr/>
            <p:nvPr/>
          </p:nvSpPr>
          <p:spPr>
            <a:xfrm>
              <a:off x="8220411"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2015" name="tx2015"/>
            <p:cNvSpPr/>
            <p:nvPr/>
          </p:nvSpPr>
          <p:spPr>
            <a:xfrm>
              <a:off x="8533414"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2016" name="tx2016"/>
            <p:cNvSpPr/>
            <p:nvPr/>
          </p:nvSpPr>
          <p:spPr>
            <a:xfrm>
              <a:off x="8846416" y="4661878"/>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2017" name="tx2017"/>
            <p:cNvSpPr/>
            <p:nvPr/>
          </p:nvSpPr>
          <p:spPr>
            <a:xfrm>
              <a:off x="1647364"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2018" name="tx2018"/>
            <p:cNvSpPr/>
            <p:nvPr/>
          </p:nvSpPr>
          <p:spPr>
            <a:xfrm>
              <a:off x="1960366"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019" name="tx2019"/>
            <p:cNvSpPr/>
            <p:nvPr/>
          </p:nvSpPr>
          <p:spPr>
            <a:xfrm>
              <a:off x="2273368"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020" name="tx2020"/>
            <p:cNvSpPr/>
            <p:nvPr/>
          </p:nvSpPr>
          <p:spPr>
            <a:xfrm>
              <a:off x="2586370"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021" name="tx2021"/>
            <p:cNvSpPr/>
            <p:nvPr/>
          </p:nvSpPr>
          <p:spPr>
            <a:xfrm>
              <a:off x="2899373"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022" name="tx2022"/>
            <p:cNvSpPr/>
            <p:nvPr/>
          </p:nvSpPr>
          <p:spPr>
            <a:xfrm>
              <a:off x="3212375"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023" name="tx2023"/>
            <p:cNvSpPr/>
            <p:nvPr/>
          </p:nvSpPr>
          <p:spPr>
            <a:xfrm>
              <a:off x="3525377"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024" name="tx2024"/>
            <p:cNvSpPr/>
            <p:nvPr/>
          </p:nvSpPr>
          <p:spPr>
            <a:xfrm>
              <a:off x="3838380"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025" name="tx2025"/>
            <p:cNvSpPr/>
            <p:nvPr/>
          </p:nvSpPr>
          <p:spPr>
            <a:xfrm>
              <a:off x="4151382"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026" name="tx2026"/>
            <p:cNvSpPr/>
            <p:nvPr/>
          </p:nvSpPr>
          <p:spPr>
            <a:xfrm>
              <a:off x="4464384"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027" name="tx2027"/>
            <p:cNvSpPr/>
            <p:nvPr/>
          </p:nvSpPr>
          <p:spPr>
            <a:xfrm>
              <a:off x="4777386"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028" name="tx2028"/>
            <p:cNvSpPr/>
            <p:nvPr/>
          </p:nvSpPr>
          <p:spPr>
            <a:xfrm>
              <a:off x="5090389"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029" name="tx2029"/>
            <p:cNvSpPr/>
            <p:nvPr/>
          </p:nvSpPr>
          <p:spPr>
            <a:xfrm>
              <a:off x="5403391" y="399849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030" name="tx2030"/>
            <p:cNvSpPr/>
            <p:nvPr/>
          </p:nvSpPr>
          <p:spPr>
            <a:xfrm>
              <a:off x="5716393"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2031" name="tx2031"/>
            <p:cNvSpPr/>
            <p:nvPr/>
          </p:nvSpPr>
          <p:spPr>
            <a:xfrm>
              <a:off x="6029395" y="399757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032" name="tx2032"/>
            <p:cNvSpPr/>
            <p:nvPr/>
          </p:nvSpPr>
          <p:spPr>
            <a:xfrm>
              <a:off x="6342398"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033" name="tx2033"/>
            <p:cNvSpPr/>
            <p:nvPr/>
          </p:nvSpPr>
          <p:spPr>
            <a:xfrm>
              <a:off x="6655400"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034" name="tx2034"/>
            <p:cNvSpPr/>
            <p:nvPr/>
          </p:nvSpPr>
          <p:spPr>
            <a:xfrm>
              <a:off x="6968402"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035" name="tx2035"/>
            <p:cNvSpPr/>
            <p:nvPr/>
          </p:nvSpPr>
          <p:spPr>
            <a:xfrm>
              <a:off x="7281405"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036" name="tx2036"/>
            <p:cNvSpPr/>
            <p:nvPr/>
          </p:nvSpPr>
          <p:spPr>
            <a:xfrm>
              <a:off x="7594407"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037" name="tx2037"/>
            <p:cNvSpPr/>
            <p:nvPr/>
          </p:nvSpPr>
          <p:spPr>
            <a:xfrm>
              <a:off x="7907409" y="399849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038" name="tx2038"/>
            <p:cNvSpPr/>
            <p:nvPr/>
          </p:nvSpPr>
          <p:spPr>
            <a:xfrm>
              <a:off x="8220411"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039" name="tx2039"/>
            <p:cNvSpPr/>
            <p:nvPr/>
          </p:nvSpPr>
          <p:spPr>
            <a:xfrm>
              <a:off x="8533414"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040" name="tx2040"/>
            <p:cNvSpPr/>
            <p:nvPr/>
          </p:nvSpPr>
          <p:spPr>
            <a:xfrm>
              <a:off x="8846416"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041" name="tx2041"/>
            <p:cNvSpPr/>
            <p:nvPr/>
          </p:nvSpPr>
          <p:spPr>
            <a:xfrm>
              <a:off x="1647364"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042" name="tx2042"/>
            <p:cNvSpPr/>
            <p:nvPr/>
          </p:nvSpPr>
          <p:spPr>
            <a:xfrm>
              <a:off x="1960366"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043" name="tx2043"/>
            <p:cNvSpPr/>
            <p:nvPr/>
          </p:nvSpPr>
          <p:spPr>
            <a:xfrm>
              <a:off x="2273368"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044" name="tx2044"/>
            <p:cNvSpPr/>
            <p:nvPr/>
          </p:nvSpPr>
          <p:spPr>
            <a:xfrm>
              <a:off x="2586370"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045" name="tx2045"/>
            <p:cNvSpPr/>
            <p:nvPr/>
          </p:nvSpPr>
          <p:spPr>
            <a:xfrm>
              <a:off x="2899373"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046" name="tx2046"/>
            <p:cNvSpPr/>
            <p:nvPr/>
          </p:nvSpPr>
          <p:spPr>
            <a:xfrm>
              <a:off x="3212375"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2047" name="tx2047"/>
            <p:cNvSpPr/>
            <p:nvPr/>
          </p:nvSpPr>
          <p:spPr>
            <a:xfrm>
              <a:off x="3525377"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048" name="tx2048"/>
            <p:cNvSpPr/>
            <p:nvPr/>
          </p:nvSpPr>
          <p:spPr>
            <a:xfrm>
              <a:off x="3838380"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049" name="tx2049"/>
            <p:cNvSpPr/>
            <p:nvPr/>
          </p:nvSpPr>
          <p:spPr>
            <a:xfrm>
              <a:off x="4151382"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050" name="tx2050"/>
            <p:cNvSpPr/>
            <p:nvPr/>
          </p:nvSpPr>
          <p:spPr>
            <a:xfrm>
              <a:off x="4464384" y="341730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051" name="tx2051"/>
            <p:cNvSpPr/>
            <p:nvPr/>
          </p:nvSpPr>
          <p:spPr>
            <a:xfrm>
              <a:off x="4777386" y="341730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052" name="tx2052"/>
            <p:cNvSpPr/>
            <p:nvPr/>
          </p:nvSpPr>
          <p:spPr>
            <a:xfrm>
              <a:off x="5090389"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053" name="tx2053"/>
            <p:cNvSpPr/>
            <p:nvPr/>
          </p:nvSpPr>
          <p:spPr>
            <a:xfrm>
              <a:off x="5403391"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054" name="tx2054"/>
            <p:cNvSpPr/>
            <p:nvPr/>
          </p:nvSpPr>
          <p:spPr>
            <a:xfrm>
              <a:off x="5716393"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055" name="tx2055"/>
            <p:cNvSpPr/>
            <p:nvPr/>
          </p:nvSpPr>
          <p:spPr>
            <a:xfrm>
              <a:off x="6029395"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056" name="tx2056"/>
            <p:cNvSpPr/>
            <p:nvPr/>
          </p:nvSpPr>
          <p:spPr>
            <a:xfrm>
              <a:off x="6342398"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057" name="tx2057"/>
            <p:cNvSpPr/>
            <p:nvPr/>
          </p:nvSpPr>
          <p:spPr>
            <a:xfrm>
              <a:off x="6655400"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058" name="tx2058"/>
            <p:cNvSpPr/>
            <p:nvPr/>
          </p:nvSpPr>
          <p:spPr>
            <a:xfrm>
              <a:off x="6968402"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059" name="tx2059"/>
            <p:cNvSpPr/>
            <p:nvPr/>
          </p:nvSpPr>
          <p:spPr>
            <a:xfrm>
              <a:off x="7281405"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060" name="tx2060"/>
            <p:cNvSpPr/>
            <p:nvPr/>
          </p:nvSpPr>
          <p:spPr>
            <a:xfrm>
              <a:off x="7594407" y="341730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061" name="tx2061"/>
            <p:cNvSpPr/>
            <p:nvPr/>
          </p:nvSpPr>
          <p:spPr>
            <a:xfrm>
              <a:off x="7907409"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062" name="tx2062"/>
            <p:cNvSpPr/>
            <p:nvPr/>
          </p:nvSpPr>
          <p:spPr>
            <a:xfrm>
              <a:off x="8533414"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063" name="tx2063"/>
            <p:cNvSpPr/>
            <p:nvPr/>
          </p:nvSpPr>
          <p:spPr>
            <a:xfrm>
              <a:off x="8846416"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064" name="tx2064"/>
            <p:cNvSpPr/>
            <p:nvPr/>
          </p:nvSpPr>
          <p:spPr>
            <a:xfrm>
              <a:off x="1647364"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065" name="tx2065"/>
            <p:cNvSpPr/>
            <p:nvPr/>
          </p:nvSpPr>
          <p:spPr>
            <a:xfrm>
              <a:off x="1960366"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066" name="tx2066"/>
            <p:cNvSpPr/>
            <p:nvPr/>
          </p:nvSpPr>
          <p:spPr>
            <a:xfrm>
              <a:off x="2273368"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067" name="tx2067"/>
            <p:cNvSpPr/>
            <p:nvPr/>
          </p:nvSpPr>
          <p:spPr>
            <a:xfrm>
              <a:off x="2586370"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068" name="tx2068"/>
            <p:cNvSpPr/>
            <p:nvPr/>
          </p:nvSpPr>
          <p:spPr>
            <a:xfrm>
              <a:off x="2899373"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069" name="tx2069"/>
            <p:cNvSpPr/>
            <p:nvPr/>
          </p:nvSpPr>
          <p:spPr>
            <a:xfrm>
              <a:off x="3212375"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070" name="tx2070"/>
            <p:cNvSpPr/>
            <p:nvPr/>
          </p:nvSpPr>
          <p:spPr>
            <a:xfrm>
              <a:off x="1647364" y="308571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071" name="tx2071"/>
            <p:cNvSpPr/>
            <p:nvPr/>
          </p:nvSpPr>
          <p:spPr>
            <a:xfrm>
              <a:off x="1960366"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2072" name="tx2072"/>
            <p:cNvSpPr/>
            <p:nvPr/>
          </p:nvSpPr>
          <p:spPr>
            <a:xfrm>
              <a:off x="2273368"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073" name="tx2073"/>
            <p:cNvSpPr/>
            <p:nvPr/>
          </p:nvSpPr>
          <p:spPr>
            <a:xfrm>
              <a:off x="2586370"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074" name="tx2074"/>
            <p:cNvSpPr/>
            <p:nvPr/>
          </p:nvSpPr>
          <p:spPr>
            <a:xfrm>
              <a:off x="2899373" y="308571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075" name="tx2075"/>
            <p:cNvSpPr/>
            <p:nvPr/>
          </p:nvSpPr>
          <p:spPr>
            <a:xfrm>
              <a:off x="3212375"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076" name="tx2076"/>
            <p:cNvSpPr/>
            <p:nvPr/>
          </p:nvSpPr>
          <p:spPr>
            <a:xfrm>
              <a:off x="3525377"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077" name="tx2077"/>
            <p:cNvSpPr/>
            <p:nvPr/>
          </p:nvSpPr>
          <p:spPr>
            <a:xfrm>
              <a:off x="1647364"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078" name="tx2078"/>
            <p:cNvSpPr/>
            <p:nvPr/>
          </p:nvSpPr>
          <p:spPr>
            <a:xfrm>
              <a:off x="1960366"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079" name="tx2079"/>
            <p:cNvSpPr/>
            <p:nvPr/>
          </p:nvSpPr>
          <p:spPr>
            <a:xfrm>
              <a:off x="2273368"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080" name="tx2080"/>
            <p:cNvSpPr/>
            <p:nvPr/>
          </p:nvSpPr>
          <p:spPr>
            <a:xfrm>
              <a:off x="2586370"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081" name="tx2081"/>
            <p:cNvSpPr/>
            <p:nvPr/>
          </p:nvSpPr>
          <p:spPr>
            <a:xfrm>
              <a:off x="2899373"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082" name="tx2082"/>
            <p:cNvSpPr/>
            <p:nvPr/>
          </p:nvSpPr>
          <p:spPr>
            <a:xfrm>
              <a:off x="1647364"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083" name="tx2083"/>
            <p:cNvSpPr/>
            <p:nvPr/>
          </p:nvSpPr>
          <p:spPr>
            <a:xfrm>
              <a:off x="1960366"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084" name="tx2084"/>
            <p:cNvSpPr/>
            <p:nvPr/>
          </p:nvSpPr>
          <p:spPr>
            <a:xfrm>
              <a:off x="2273368"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085" name="tx2085"/>
            <p:cNvSpPr/>
            <p:nvPr/>
          </p:nvSpPr>
          <p:spPr>
            <a:xfrm>
              <a:off x="2586370"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086" name="tx2086"/>
            <p:cNvSpPr/>
            <p:nvPr/>
          </p:nvSpPr>
          <p:spPr>
            <a:xfrm>
              <a:off x="2899373"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087" name="tx2087"/>
            <p:cNvSpPr/>
            <p:nvPr/>
          </p:nvSpPr>
          <p:spPr>
            <a:xfrm>
              <a:off x="3212375"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088" name="tx2088"/>
            <p:cNvSpPr/>
            <p:nvPr/>
          </p:nvSpPr>
          <p:spPr>
            <a:xfrm>
              <a:off x="3525377"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089" name="tx2089"/>
            <p:cNvSpPr/>
            <p:nvPr/>
          </p:nvSpPr>
          <p:spPr>
            <a:xfrm>
              <a:off x="3838380"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090" name="tx2090"/>
            <p:cNvSpPr/>
            <p:nvPr/>
          </p:nvSpPr>
          <p:spPr>
            <a:xfrm>
              <a:off x="4151382"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091" name="tx2091"/>
            <p:cNvSpPr/>
            <p:nvPr/>
          </p:nvSpPr>
          <p:spPr>
            <a:xfrm>
              <a:off x="4464384"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092" name="tx2092"/>
            <p:cNvSpPr/>
            <p:nvPr/>
          </p:nvSpPr>
          <p:spPr>
            <a:xfrm>
              <a:off x="4777386"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093" name="tx2093"/>
            <p:cNvSpPr/>
            <p:nvPr/>
          </p:nvSpPr>
          <p:spPr>
            <a:xfrm>
              <a:off x="5090389"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094" name="tx2094"/>
            <p:cNvSpPr/>
            <p:nvPr/>
          </p:nvSpPr>
          <p:spPr>
            <a:xfrm>
              <a:off x="5403391"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095" name="tx2095"/>
            <p:cNvSpPr/>
            <p:nvPr/>
          </p:nvSpPr>
          <p:spPr>
            <a:xfrm>
              <a:off x="5716393"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096" name="tx2096"/>
            <p:cNvSpPr/>
            <p:nvPr/>
          </p:nvSpPr>
          <p:spPr>
            <a:xfrm>
              <a:off x="6029395"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097" name="tx2097"/>
            <p:cNvSpPr/>
            <p:nvPr/>
          </p:nvSpPr>
          <p:spPr>
            <a:xfrm>
              <a:off x="6342398" y="151068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098" name="tx2098"/>
            <p:cNvSpPr/>
            <p:nvPr/>
          </p:nvSpPr>
          <p:spPr>
            <a:xfrm>
              <a:off x="6655400"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099" name="tx2099"/>
            <p:cNvSpPr/>
            <p:nvPr/>
          </p:nvSpPr>
          <p:spPr>
            <a:xfrm>
              <a:off x="6968402" y="151068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100" name="tx2100"/>
            <p:cNvSpPr/>
            <p:nvPr/>
          </p:nvSpPr>
          <p:spPr>
            <a:xfrm>
              <a:off x="7281405"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101" name="tx2101"/>
            <p:cNvSpPr/>
            <p:nvPr/>
          </p:nvSpPr>
          <p:spPr>
            <a:xfrm>
              <a:off x="7594407"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102" name="tx2102"/>
            <p:cNvSpPr/>
            <p:nvPr/>
          </p:nvSpPr>
          <p:spPr>
            <a:xfrm>
              <a:off x="7907409"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103" name="tx2103"/>
            <p:cNvSpPr/>
            <p:nvPr/>
          </p:nvSpPr>
          <p:spPr>
            <a:xfrm>
              <a:off x="8220411"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104" name="tx2104"/>
            <p:cNvSpPr/>
            <p:nvPr/>
          </p:nvSpPr>
          <p:spPr>
            <a:xfrm>
              <a:off x="8533414"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105" name="tx2105"/>
            <p:cNvSpPr/>
            <p:nvPr/>
          </p:nvSpPr>
          <p:spPr>
            <a:xfrm>
              <a:off x="8846416"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106" name="tx2106"/>
            <p:cNvSpPr/>
            <p:nvPr/>
          </p:nvSpPr>
          <p:spPr>
            <a:xfrm>
              <a:off x="3525377" y="449495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2107" name="tx2107"/>
            <p:cNvSpPr/>
            <p:nvPr/>
          </p:nvSpPr>
          <p:spPr>
            <a:xfrm>
              <a:off x="3838380"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2108" name="tx2108"/>
            <p:cNvSpPr/>
            <p:nvPr/>
          </p:nvSpPr>
          <p:spPr>
            <a:xfrm>
              <a:off x="4151382"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2109" name="tx2109"/>
            <p:cNvSpPr/>
            <p:nvPr/>
          </p:nvSpPr>
          <p:spPr>
            <a:xfrm>
              <a:off x="4464384"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110" name="tx2110"/>
            <p:cNvSpPr/>
            <p:nvPr/>
          </p:nvSpPr>
          <p:spPr>
            <a:xfrm>
              <a:off x="4777386" y="449495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111" name="tx2111"/>
            <p:cNvSpPr/>
            <p:nvPr/>
          </p:nvSpPr>
          <p:spPr>
            <a:xfrm>
              <a:off x="5090389"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112" name="tx2112"/>
            <p:cNvSpPr/>
            <p:nvPr/>
          </p:nvSpPr>
          <p:spPr>
            <a:xfrm>
              <a:off x="5403391"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113" name="tx2113"/>
            <p:cNvSpPr/>
            <p:nvPr/>
          </p:nvSpPr>
          <p:spPr>
            <a:xfrm>
              <a:off x="5716393"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114" name="tx2114"/>
            <p:cNvSpPr/>
            <p:nvPr/>
          </p:nvSpPr>
          <p:spPr>
            <a:xfrm>
              <a:off x="6029395"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115" name="tx2115"/>
            <p:cNvSpPr/>
            <p:nvPr/>
          </p:nvSpPr>
          <p:spPr>
            <a:xfrm>
              <a:off x="6342398" y="449495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116" name="tx2116"/>
            <p:cNvSpPr/>
            <p:nvPr/>
          </p:nvSpPr>
          <p:spPr>
            <a:xfrm>
              <a:off x="6655400"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117" name="tx2117"/>
            <p:cNvSpPr/>
            <p:nvPr/>
          </p:nvSpPr>
          <p:spPr>
            <a:xfrm>
              <a:off x="6968402"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118" name="tx2118"/>
            <p:cNvSpPr/>
            <p:nvPr/>
          </p:nvSpPr>
          <p:spPr>
            <a:xfrm>
              <a:off x="7281405"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119" name="tx2119"/>
            <p:cNvSpPr/>
            <p:nvPr/>
          </p:nvSpPr>
          <p:spPr>
            <a:xfrm>
              <a:off x="7594407"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120" name="tx2120"/>
            <p:cNvSpPr/>
            <p:nvPr/>
          </p:nvSpPr>
          <p:spPr>
            <a:xfrm>
              <a:off x="7907409" y="449495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121" name="tx2121"/>
            <p:cNvSpPr/>
            <p:nvPr/>
          </p:nvSpPr>
          <p:spPr>
            <a:xfrm>
              <a:off x="8220411"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122" name="tx2122"/>
            <p:cNvSpPr/>
            <p:nvPr/>
          </p:nvSpPr>
          <p:spPr>
            <a:xfrm>
              <a:off x="8533414"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123" name="tx2123"/>
            <p:cNvSpPr/>
            <p:nvPr/>
          </p:nvSpPr>
          <p:spPr>
            <a:xfrm>
              <a:off x="8846416"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124" name="tx2124"/>
            <p:cNvSpPr/>
            <p:nvPr/>
          </p:nvSpPr>
          <p:spPr>
            <a:xfrm>
              <a:off x="4151382" y="55726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2125" name="tx2125"/>
            <p:cNvSpPr/>
            <p:nvPr/>
          </p:nvSpPr>
          <p:spPr>
            <a:xfrm>
              <a:off x="4464384" y="55726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126" name="tx2126"/>
            <p:cNvSpPr/>
            <p:nvPr/>
          </p:nvSpPr>
          <p:spPr>
            <a:xfrm>
              <a:off x="4777386"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2127" name="tx2127"/>
            <p:cNvSpPr/>
            <p:nvPr/>
          </p:nvSpPr>
          <p:spPr>
            <a:xfrm>
              <a:off x="6655400"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2128" name="tx2128"/>
            <p:cNvSpPr/>
            <p:nvPr/>
          </p:nvSpPr>
          <p:spPr>
            <a:xfrm>
              <a:off x="6968402"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2129" name="tx2129"/>
            <p:cNvSpPr/>
            <p:nvPr/>
          </p:nvSpPr>
          <p:spPr>
            <a:xfrm>
              <a:off x="7281405"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2130" name="tx2130"/>
            <p:cNvSpPr/>
            <p:nvPr/>
          </p:nvSpPr>
          <p:spPr>
            <a:xfrm>
              <a:off x="7594407" y="557352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131" name="tx2131"/>
            <p:cNvSpPr/>
            <p:nvPr/>
          </p:nvSpPr>
          <p:spPr>
            <a:xfrm>
              <a:off x="7907409"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132" name="tx2132"/>
            <p:cNvSpPr/>
            <p:nvPr/>
          </p:nvSpPr>
          <p:spPr>
            <a:xfrm>
              <a:off x="8220411"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133" name="tx2133"/>
            <p:cNvSpPr/>
            <p:nvPr/>
          </p:nvSpPr>
          <p:spPr>
            <a:xfrm>
              <a:off x="8533414"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134" name="tx2134"/>
            <p:cNvSpPr/>
            <p:nvPr/>
          </p:nvSpPr>
          <p:spPr>
            <a:xfrm>
              <a:off x="8846416"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135" name="tx2135"/>
            <p:cNvSpPr/>
            <p:nvPr/>
          </p:nvSpPr>
          <p:spPr>
            <a:xfrm>
              <a:off x="1647364"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136" name="tx2136"/>
            <p:cNvSpPr/>
            <p:nvPr/>
          </p:nvSpPr>
          <p:spPr>
            <a:xfrm>
              <a:off x="1960366"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137" name="tx2137"/>
            <p:cNvSpPr/>
            <p:nvPr/>
          </p:nvSpPr>
          <p:spPr>
            <a:xfrm>
              <a:off x="2273368"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138" name="tx2138"/>
            <p:cNvSpPr/>
            <p:nvPr/>
          </p:nvSpPr>
          <p:spPr>
            <a:xfrm>
              <a:off x="2586370"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139" name="tx2139"/>
            <p:cNvSpPr/>
            <p:nvPr/>
          </p:nvSpPr>
          <p:spPr>
            <a:xfrm>
              <a:off x="2899373"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140" name="tx2140"/>
            <p:cNvSpPr/>
            <p:nvPr/>
          </p:nvSpPr>
          <p:spPr>
            <a:xfrm>
              <a:off x="3212375"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141" name="tx2141"/>
            <p:cNvSpPr/>
            <p:nvPr/>
          </p:nvSpPr>
          <p:spPr>
            <a:xfrm>
              <a:off x="3525377"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142" name="tx2142"/>
            <p:cNvSpPr/>
            <p:nvPr/>
          </p:nvSpPr>
          <p:spPr>
            <a:xfrm>
              <a:off x="3838380"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143" name="tx2143"/>
            <p:cNvSpPr/>
            <p:nvPr/>
          </p:nvSpPr>
          <p:spPr>
            <a:xfrm>
              <a:off x="4151382"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44" name="tx2144"/>
            <p:cNvSpPr/>
            <p:nvPr/>
          </p:nvSpPr>
          <p:spPr>
            <a:xfrm>
              <a:off x="4464384"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45" name="tx2145"/>
            <p:cNvSpPr/>
            <p:nvPr/>
          </p:nvSpPr>
          <p:spPr>
            <a:xfrm>
              <a:off x="4777386"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46" name="tx2146"/>
            <p:cNvSpPr/>
            <p:nvPr/>
          </p:nvSpPr>
          <p:spPr>
            <a:xfrm>
              <a:off x="5090389"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47" name="tx2147"/>
            <p:cNvSpPr/>
            <p:nvPr/>
          </p:nvSpPr>
          <p:spPr>
            <a:xfrm>
              <a:off x="5403391"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48" name="tx2148"/>
            <p:cNvSpPr/>
            <p:nvPr/>
          </p:nvSpPr>
          <p:spPr>
            <a:xfrm>
              <a:off x="5716393"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49" name="tx2149"/>
            <p:cNvSpPr/>
            <p:nvPr/>
          </p:nvSpPr>
          <p:spPr>
            <a:xfrm>
              <a:off x="6029395"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50" name="tx2150"/>
            <p:cNvSpPr/>
            <p:nvPr/>
          </p:nvSpPr>
          <p:spPr>
            <a:xfrm>
              <a:off x="6342398"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51" name="tx2151"/>
            <p:cNvSpPr/>
            <p:nvPr/>
          </p:nvSpPr>
          <p:spPr>
            <a:xfrm>
              <a:off x="6655400"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52" name="tx2152"/>
            <p:cNvSpPr/>
            <p:nvPr/>
          </p:nvSpPr>
          <p:spPr>
            <a:xfrm>
              <a:off x="6968402"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53" name="tx2153"/>
            <p:cNvSpPr/>
            <p:nvPr/>
          </p:nvSpPr>
          <p:spPr>
            <a:xfrm>
              <a:off x="7281405"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54" name="tx2154"/>
            <p:cNvSpPr/>
            <p:nvPr/>
          </p:nvSpPr>
          <p:spPr>
            <a:xfrm>
              <a:off x="7594407"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55" name="tx2155"/>
            <p:cNvSpPr/>
            <p:nvPr/>
          </p:nvSpPr>
          <p:spPr>
            <a:xfrm>
              <a:off x="7907409"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156" name="tx2156"/>
            <p:cNvSpPr/>
            <p:nvPr/>
          </p:nvSpPr>
          <p:spPr>
            <a:xfrm>
              <a:off x="8220411"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157" name="tx2157"/>
            <p:cNvSpPr/>
            <p:nvPr/>
          </p:nvSpPr>
          <p:spPr>
            <a:xfrm>
              <a:off x="8533414"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158" name="tx2158"/>
            <p:cNvSpPr/>
            <p:nvPr/>
          </p:nvSpPr>
          <p:spPr>
            <a:xfrm>
              <a:off x="8846416"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159" name="tx2159"/>
            <p:cNvSpPr/>
            <p:nvPr/>
          </p:nvSpPr>
          <p:spPr>
            <a:xfrm>
              <a:off x="1647364"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2160" name="tx2160"/>
            <p:cNvSpPr/>
            <p:nvPr/>
          </p:nvSpPr>
          <p:spPr>
            <a:xfrm>
              <a:off x="1960366" y="457877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161" name="tx2161"/>
            <p:cNvSpPr/>
            <p:nvPr/>
          </p:nvSpPr>
          <p:spPr>
            <a:xfrm>
              <a:off x="2273368" y="457877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162" name="tx2162"/>
            <p:cNvSpPr/>
            <p:nvPr/>
          </p:nvSpPr>
          <p:spPr>
            <a:xfrm>
              <a:off x="2586370" y="4578982"/>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2163" name="tx2163"/>
            <p:cNvSpPr/>
            <p:nvPr/>
          </p:nvSpPr>
          <p:spPr>
            <a:xfrm>
              <a:off x="2899373" y="457877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164" name="tx2164"/>
            <p:cNvSpPr/>
            <p:nvPr/>
          </p:nvSpPr>
          <p:spPr>
            <a:xfrm>
              <a:off x="3212375" y="457785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165" name="tx2165"/>
            <p:cNvSpPr/>
            <p:nvPr/>
          </p:nvSpPr>
          <p:spPr>
            <a:xfrm>
              <a:off x="3525377" y="457877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166" name="tx2166"/>
            <p:cNvSpPr/>
            <p:nvPr/>
          </p:nvSpPr>
          <p:spPr>
            <a:xfrm>
              <a:off x="3838380"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167" name="tx2167"/>
            <p:cNvSpPr/>
            <p:nvPr/>
          </p:nvSpPr>
          <p:spPr>
            <a:xfrm>
              <a:off x="4151382"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2168" name="tx2168"/>
            <p:cNvSpPr/>
            <p:nvPr/>
          </p:nvSpPr>
          <p:spPr>
            <a:xfrm>
              <a:off x="4464384"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2169" name="tx2169"/>
            <p:cNvSpPr/>
            <p:nvPr/>
          </p:nvSpPr>
          <p:spPr>
            <a:xfrm>
              <a:off x="4777386"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2170" name="tx2170"/>
            <p:cNvSpPr/>
            <p:nvPr/>
          </p:nvSpPr>
          <p:spPr>
            <a:xfrm>
              <a:off x="5090389" y="4579652"/>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171" name="tx2171"/>
            <p:cNvSpPr/>
            <p:nvPr/>
          </p:nvSpPr>
          <p:spPr>
            <a:xfrm>
              <a:off x="3212375"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172" name="tx2172"/>
            <p:cNvSpPr/>
            <p:nvPr/>
          </p:nvSpPr>
          <p:spPr>
            <a:xfrm>
              <a:off x="3525377" y="275413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173" name="tx2173"/>
            <p:cNvSpPr/>
            <p:nvPr/>
          </p:nvSpPr>
          <p:spPr>
            <a:xfrm>
              <a:off x="3838380"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174" name="tx2174"/>
            <p:cNvSpPr/>
            <p:nvPr/>
          </p:nvSpPr>
          <p:spPr>
            <a:xfrm>
              <a:off x="4151382"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175" name="tx2175"/>
            <p:cNvSpPr/>
            <p:nvPr/>
          </p:nvSpPr>
          <p:spPr>
            <a:xfrm>
              <a:off x="4464384"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176" name="tx2176"/>
            <p:cNvSpPr/>
            <p:nvPr/>
          </p:nvSpPr>
          <p:spPr>
            <a:xfrm>
              <a:off x="4777386"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177" name="tx2177"/>
            <p:cNvSpPr/>
            <p:nvPr/>
          </p:nvSpPr>
          <p:spPr>
            <a:xfrm>
              <a:off x="5090389"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178" name="tx2178"/>
            <p:cNvSpPr/>
            <p:nvPr/>
          </p:nvSpPr>
          <p:spPr>
            <a:xfrm>
              <a:off x="5403391"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179" name="tx2179"/>
            <p:cNvSpPr/>
            <p:nvPr/>
          </p:nvSpPr>
          <p:spPr>
            <a:xfrm>
              <a:off x="5716393"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180" name="tx2180"/>
            <p:cNvSpPr/>
            <p:nvPr/>
          </p:nvSpPr>
          <p:spPr>
            <a:xfrm>
              <a:off x="6029395"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181" name="tx2181"/>
            <p:cNvSpPr/>
            <p:nvPr/>
          </p:nvSpPr>
          <p:spPr>
            <a:xfrm>
              <a:off x="6342398"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182" name="tx2182"/>
            <p:cNvSpPr/>
            <p:nvPr/>
          </p:nvSpPr>
          <p:spPr>
            <a:xfrm>
              <a:off x="6655400"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183" name="tx2183"/>
            <p:cNvSpPr/>
            <p:nvPr/>
          </p:nvSpPr>
          <p:spPr>
            <a:xfrm>
              <a:off x="6968402"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184" name="tx2184"/>
            <p:cNvSpPr/>
            <p:nvPr/>
          </p:nvSpPr>
          <p:spPr>
            <a:xfrm>
              <a:off x="7281405"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185" name="tx2185"/>
            <p:cNvSpPr/>
            <p:nvPr/>
          </p:nvSpPr>
          <p:spPr>
            <a:xfrm>
              <a:off x="7594407"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186" name="tx2186"/>
            <p:cNvSpPr/>
            <p:nvPr/>
          </p:nvSpPr>
          <p:spPr>
            <a:xfrm>
              <a:off x="7907409"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187" name="tx2187"/>
            <p:cNvSpPr/>
            <p:nvPr/>
          </p:nvSpPr>
          <p:spPr>
            <a:xfrm>
              <a:off x="8220411"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188" name="tx2188"/>
            <p:cNvSpPr/>
            <p:nvPr/>
          </p:nvSpPr>
          <p:spPr>
            <a:xfrm>
              <a:off x="8533414"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189" name="tx2189"/>
            <p:cNvSpPr/>
            <p:nvPr/>
          </p:nvSpPr>
          <p:spPr>
            <a:xfrm>
              <a:off x="8846416"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190" name="tx2190"/>
            <p:cNvSpPr/>
            <p:nvPr/>
          </p:nvSpPr>
          <p:spPr>
            <a:xfrm>
              <a:off x="5403391"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191" name="tx2191"/>
            <p:cNvSpPr/>
            <p:nvPr/>
          </p:nvSpPr>
          <p:spPr>
            <a:xfrm>
              <a:off x="5716393"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192" name="tx2192"/>
            <p:cNvSpPr/>
            <p:nvPr/>
          </p:nvSpPr>
          <p:spPr>
            <a:xfrm>
              <a:off x="6029395"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193" name="tx2193"/>
            <p:cNvSpPr/>
            <p:nvPr/>
          </p:nvSpPr>
          <p:spPr>
            <a:xfrm>
              <a:off x="6342398"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194" name="tx2194"/>
            <p:cNvSpPr/>
            <p:nvPr/>
          </p:nvSpPr>
          <p:spPr>
            <a:xfrm>
              <a:off x="6655400"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195" name="tx2195"/>
            <p:cNvSpPr/>
            <p:nvPr/>
          </p:nvSpPr>
          <p:spPr>
            <a:xfrm>
              <a:off x="6968402" y="457785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196" name="tx2196"/>
            <p:cNvSpPr/>
            <p:nvPr/>
          </p:nvSpPr>
          <p:spPr>
            <a:xfrm>
              <a:off x="7281405"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197" name="tx2197"/>
            <p:cNvSpPr/>
            <p:nvPr/>
          </p:nvSpPr>
          <p:spPr>
            <a:xfrm>
              <a:off x="7594407"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198" name="tx2198"/>
            <p:cNvSpPr/>
            <p:nvPr/>
          </p:nvSpPr>
          <p:spPr>
            <a:xfrm>
              <a:off x="7907409"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199" name="tx2199"/>
            <p:cNvSpPr/>
            <p:nvPr/>
          </p:nvSpPr>
          <p:spPr>
            <a:xfrm>
              <a:off x="8220411"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200" name="tx2200"/>
            <p:cNvSpPr/>
            <p:nvPr/>
          </p:nvSpPr>
          <p:spPr>
            <a:xfrm>
              <a:off x="8533414" y="457785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201" name="tx2201"/>
            <p:cNvSpPr/>
            <p:nvPr/>
          </p:nvSpPr>
          <p:spPr>
            <a:xfrm>
              <a:off x="8846416"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202" name="tx2202"/>
            <p:cNvSpPr/>
            <p:nvPr/>
          </p:nvSpPr>
          <p:spPr>
            <a:xfrm>
              <a:off x="2586370"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203" name="tx2203"/>
            <p:cNvSpPr/>
            <p:nvPr/>
          </p:nvSpPr>
          <p:spPr>
            <a:xfrm>
              <a:off x="2899373"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204" name="tx2204"/>
            <p:cNvSpPr/>
            <p:nvPr/>
          </p:nvSpPr>
          <p:spPr>
            <a:xfrm>
              <a:off x="3212375"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205" name="tx2205"/>
            <p:cNvSpPr/>
            <p:nvPr/>
          </p:nvSpPr>
          <p:spPr>
            <a:xfrm>
              <a:off x="3525377"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206" name="tx2206"/>
            <p:cNvSpPr/>
            <p:nvPr/>
          </p:nvSpPr>
          <p:spPr>
            <a:xfrm>
              <a:off x="3838380"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207" name="tx2207"/>
            <p:cNvSpPr/>
            <p:nvPr/>
          </p:nvSpPr>
          <p:spPr>
            <a:xfrm>
              <a:off x="4151382"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208" name="tx2208"/>
            <p:cNvSpPr/>
            <p:nvPr/>
          </p:nvSpPr>
          <p:spPr>
            <a:xfrm>
              <a:off x="4464384"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209" name="tx2209"/>
            <p:cNvSpPr/>
            <p:nvPr/>
          </p:nvSpPr>
          <p:spPr>
            <a:xfrm>
              <a:off x="4777386"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210" name="tx2210"/>
            <p:cNvSpPr/>
            <p:nvPr/>
          </p:nvSpPr>
          <p:spPr>
            <a:xfrm>
              <a:off x="5090389"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211" name="tx2211"/>
            <p:cNvSpPr/>
            <p:nvPr/>
          </p:nvSpPr>
          <p:spPr>
            <a:xfrm>
              <a:off x="5403391"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212" name="tx2212"/>
            <p:cNvSpPr/>
            <p:nvPr/>
          </p:nvSpPr>
          <p:spPr>
            <a:xfrm>
              <a:off x="5716393"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213" name="tx2213"/>
            <p:cNvSpPr/>
            <p:nvPr/>
          </p:nvSpPr>
          <p:spPr>
            <a:xfrm>
              <a:off x="6029395"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214" name="tx2214"/>
            <p:cNvSpPr/>
            <p:nvPr/>
          </p:nvSpPr>
          <p:spPr>
            <a:xfrm>
              <a:off x="6342398"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215" name="tx2215"/>
            <p:cNvSpPr/>
            <p:nvPr/>
          </p:nvSpPr>
          <p:spPr>
            <a:xfrm>
              <a:off x="6655400"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216" name="tx2216"/>
            <p:cNvSpPr/>
            <p:nvPr/>
          </p:nvSpPr>
          <p:spPr>
            <a:xfrm>
              <a:off x="6968402"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217" name="tx2217"/>
            <p:cNvSpPr/>
            <p:nvPr/>
          </p:nvSpPr>
          <p:spPr>
            <a:xfrm>
              <a:off x="7281405"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218" name="tx2218"/>
            <p:cNvSpPr/>
            <p:nvPr/>
          </p:nvSpPr>
          <p:spPr>
            <a:xfrm>
              <a:off x="7594407"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219" name="tx2219"/>
            <p:cNvSpPr/>
            <p:nvPr/>
          </p:nvSpPr>
          <p:spPr>
            <a:xfrm>
              <a:off x="7907409"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220" name="tx2220"/>
            <p:cNvSpPr/>
            <p:nvPr/>
          </p:nvSpPr>
          <p:spPr>
            <a:xfrm>
              <a:off x="8220411"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221" name="tx2221"/>
            <p:cNvSpPr/>
            <p:nvPr/>
          </p:nvSpPr>
          <p:spPr>
            <a:xfrm>
              <a:off x="1647364"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222" name="tx2222"/>
            <p:cNvSpPr/>
            <p:nvPr/>
          </p:nvSpPr>
          <p:spPr>
            <a:xfrm>
              <a:off x="1960366"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223" name="tx2223"/>
            <p:cNvSpPr/>
            <p:nvPr/>
          </p:nvSpPr>
          <p:spPr>
            <a:xfrm>
              <a:off x="2273368"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224" name="tx2224"/>
            <p:cNvSpPr/>
            <p:nvPr/>
          </p:nvSpPr>
          <p:spPr>
            <a:xfrm>
              <a:off x="2586370"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225" name="tx2225"/>
            <p:cNvSpPr/>
            <p:nvPr/>
          </p:nvSpPr>
          <p:spPr>
            <a:xfrm>
              <a:off x="2899373"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226" name="tx2226"/>
            <p:cNvSpPr/>
            <p:nvPr/>
          </p:nvSpPr>
          <p:spPr>
            <a:xfrm>
              <a:off x="3212375"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227" name="tx2227"/>
            <p:cNvSpPr/>
            <p:nvPr/>
          </p:nvSpPr>
          <p:spPr>
            <a:xfrm>
              <a:off x="3525377"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228" name="tx2228"/>
            <p:cNvSpPr/>
            <p:nvPr/>
          </p:nvSpPr>
          <p:spPr>
            <a:xfrm>
              <a:off x="3838380"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229" name="tx2229"/>
            <p:cNvSpPr/>
            <p:nvPr/>
          </p:nvSpPr>
          <p:spPr>
            <a:xfrm>
              <a:off x="4151382"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230" name="tx2230"/>
            <p:cNvSpPr/>
            <p:nvPr/>
          </p:nvSpPr>
          <p:spPr>
            <a:xfrm>
              <a:off x="4464384"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231" name="tx2231"/>
            <p:cNvSpPr/>
            <p:nvPr/>
          </p:nvSpPr>
          <p:spPr>
            <a:xfrm>
              <a:off x="4777386"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232" name="tx2232"/>
            <p:cNvSpPr/>
            <p:nvPr/>
          </p:nvSpPr>
          <p:spPr>
            <a:xfrm>
              <a:off x="5090389"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233" name="tx2233"/>
            <p:cNvSpPr/>
            <p:nvPr/>
          </p:nvSpPr>
          <p:spPr>
            <a:xfrm>
              <a:off x="5403391"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234" name="tx2234"/>
            <p:cNvSpPr/>
            <p:nvPr/>
          </p:nvSpPr>
          <p:spPr>
            <a:xfrm>
              <a:off x="5716393"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235" name="tx2235"/>
            <p:cNvSpPr/>
            <p:nvPr/>
          </p:nvSpPr>
          <p:spPr>
            <a:xfrm>
              <a:off x="1647364"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236" name="tx2236"/>
            <p:cNvSpPr/>
            <p:nvPr/>
          </p:nvSpPr>
          <p:spPr>
            <a:xfrm>
              <a:off x="1960366" y="5325720"/>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237" name="tx2237"/>
            <p:cNvSpPr/>
            <p:nvPr/>
          </p:nvSpPr>
          <p:spPr>
            <a:xfrm>
              <a:off x="2273368"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238" name="tx2238"/>
            <p:cNvSpPr/>
            <p:nvPr/>
          </p:nvSpPr>
          <p:spPr>
            <a:xfrm>
              <a:off x="2586370"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239" name="tx2239"/>
            <p:cNvSpPr/>
            <p:nvPr/>
          </p:nvSpPr>
          <p:spPr>
            <a:xfrm>
              <a:off x="2899373"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240" name="tx2240"/>
            <p:cNvSpPr/>
            <p:nvPr/>
          </p:nvSpPr>
          <p:spPr>
            <a:xfrm>
              <a:off x="3212375"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241" name="tx2241"/>
            <p:cNvSpPr/>
            <p:nvPr/>
          </p:nvSpPr>
          <p:spPr>
            <a:xfrm>
              <a:off x="3525377" y="532392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242" name="tx2242"/>
            <p:cNvSpPr/>
            <p:nvPr/>
          </p:nvSpPr>
          <p:spPr>
            <a:xfrm>
              <a:off x="3838380" y="532483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243" name="tx2243"/>
            <p:cNvSpPr/>
            <p:nvPr/>
          </p:nvSpPr>
          <p:spPr>
            <a:xfrm>
              <a:off x="4151382"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2244" name="tx2244"/>
            <p:cNvSpPr/>
            <p:nvPr/>
          </p:nvSpPr>
          <p:spPr>
            <a:xfrm>
              <a:off x="4464384" y="532483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245" name="tx2245"/>
            <p:cNvSpPr/>
            <p:nvPr/>
          </p:nvSpPr>
          <p:spPr>
            <a:xfrm>
              <a:off x="4777386"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246" name="tx2246"/>
            <p:cNvSpPr/>
            <p:nvPr/>
          </p:nvSpPr>
          <p:spPr>
            <a:xfrm>
              <a:off x="5090389"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247" name="tx2247"/>
            <p:cNvSpPr/>
            <p:nvPr/>
          </p:nvSpPr>
          <p:spPr>
            <a:xfrm>
              <a:off x="5403391" y="532483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248" name="tx2248"/>
            <p:cNvSpPr/>
            <p:nvPr/>
          </p:nvSpPr>
          <p:spPr>
            <a:xfrm>
              <a:off x="5716393" y="532483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249" name="tx2249"/>
            <p:cNvSpPr/>
            <p:nvPr/>
          </p:nvSpPr>
          <p:spPr>
            <a:xfrm>
              <a:off x="6029395"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2250" name="tx2250"/>
            <p:cNvSpPr/>
            <p:nvPr/>
          </p:nvSpPr>
          <p:spPr>
            <a:xfrm>
              <a:off x="6342398"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2251" name="tx2251"/>
            <p:cNvSpPr/>
            <p:nvPr/>
          </p:nvSpPr>
          <p:spPr>
            <a:xfrm>
              <a:off x="6655400"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2252" name="tx2252"/>
            <p:cNvSpPr/>
            <p:nvPr/>
          </p:nvSpPr>
          <p:spPr>
            <a:xfrm>
              <a:off x="1647364" y="117909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253" name="tx2253"/>
            <p:cNvSpPr/>
            <p:nvPr/>
          </p:nvSpPr>
          <p:spPr>
            <a:xfrm>
              <a:off x="1960366"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254" name="tx2254"/>
            <p:cNvSpPr/>
            <p:nvPr/>
          </p:nvSpPr>
          <p:spPr>
            <a:xfrm>
              <a:off x="2273368"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255" name="tx2255"/>
            <p:cNvSpPr/>
            <p:nvPr/>
          </p:nvSpPr>
          <p:spPr>
            <a:xfrm>
              <a:off x="1647364"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2256" name="tx2256"/>
            <p:cNvSpPr/>
            <p:nvPr/>
          </p:nvSpPr>
          <p:spPr>
            <a:xfrm>
              <a:off x="1960366" y="383178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2257" name="tx2257"/>
            <p:cNvSpPr/>
            <p:nvPr/>
          </p:nvSpPr>
          <p:spPr>
            <a:xfrm>
              <a:off x="2273368"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2258" name="tx2258"/>
            <p:cNvSpPr/>
            <p:nvPr/>
          </p:nvSpPr>
          <p:spPr>
            <a:xfrm>
              <a:off x="2586370"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259" name="tx2259"/>
            <p:cNvSpPr/>
            <p:nvPr/>
          </p:nvSpPr>
          <p:spPr>
            <a:xfrm>
              <a:off x="2899373" y="383270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260" name="tx2260"/>
            <p:cNvSpPr/>
            <p:nvPr/>
          </p:nvSpPr>
          <p:spPr>
            <a:xfrm>
              <a:off x="3212375" y="383178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261" name="tx2261"/>
            <p:cNvSpPr/>
            <p:nvPr/>
          </p:nvSpPr>
          <p:spPr>
            <a:xfrm>
              <a:off x="3525377"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262" name="tx2262"/>
            <p:cNvSpPr/>
            <p:nvPr/>
          </p:nvSpPr>
          <p:spPr>
            <a:xfrm>
              <a:off x="3838380" y="383178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263" name="tx2263"/>
            <p:cNvSpPr/>
            <p:nvPr/>
          </p:nvSpPr>
          <p:spPr>
            <a:xfrm>
              <a:off x="4151382" y="383178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264" name="tx2264"/>
            <p:cNvSpPr/>
            <p:nvPr/>
          </p:nvSpPr>
          <p:spPr>
            <a:xfrm>
              <a:off x="4464384"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265" name="tx2265"/>
            <p:cNvSpPr/>
            <p:nvPr/>
          </p:nvSpPr>
          <p:spPr>
            <a:xfrm>
              <a:off x="4777386"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266" name="tx2266"/>
            <p:cNvSpPr/>
            <p:nvPr/>
          </p:nvSpPr>
          <p:spPr>
            <a:xfrm>
              <a:off x="5090389"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267" name="tx2267"/>
            <p:cNvSpPr/>
            <p:nvPr/>
          </p:nvSpPr>
          <p:spPr>
            <a:xfrm>
              <a:off x="5403391"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268" name="tx2268"/>
            <p:cNvSpPr/>
            <p:nvPr/>
          </p:nvSpPr>
          <p:spPr>
            <a:xfrm>
              <a:off x="5716393"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269" name="tx2269"/>
            <p:cNvSpPr/>
            <p:nvPr/>
          </p:nvSpPr>
          <p:spPr>
            <a:xfrm>
              <a:off x="6029395"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270" name="tx2270"/>
            <p:cNvSpPr/>
            <p:nvPr/>
          </p:nvSpPr>
          <p:spPr>
            <a:xfrm>
              <a:off x="6342398"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271" name="tx2271"/>
            <p:cNvSpPr/>
            <p:nvPr/>
          </p:nvSpPr>
          <p:spPr>
            <a:xfrm>
              <a:off x="6655400"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272" name="tx2272"/>
            <p:cNvSpPr/>
            <p:nvPr/>
          </p:nvSpPr>
          <p:spPr>
            <a:xfrm>
              <a:off x="6968402"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273" name="tx2273"/>
            <p:cNvSpPr/>
            <p:nvPr/>
          </p:nvSpPr>
          <p:spPr>
            <a:xfrm>
              <a:off x="7281405"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274" name="tx2274"/>
            <p:cNvSpPr/>
            <p:nvPr/>
          </p:nvSpPr>
          <p:spPr>
            <a:xfrm>
              <a:off x="7594407"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275" name="tx2275"/>
            <p:cNvSpPr/>
            <p:nvPr/>
          </p:nvSpPr>
          <p:spPr>
            <a:xfrm>
              <a:off x="7907409"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276" name="tx2276"/>
            <p:cNvSpPr/>
            <p:nvPr/>
          </p:nvSpPr>
          <p:spPr>
            <a:xfrm>
              <a:off x="8533414"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277" name="tx2277"/>
            <p:cNvSpPr/>
            <p:nvPr/>
          </p:nvSpPr>
          <p:spPr>
            <a:xfrm>
              <a:off x="8846416"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278" name="tx2278"/>
            <p:cNvSpPr/>
            <p:nvPr/>
          </p:nvSpPr>
          <p:spPr>
            <a:xfrm>
              <a:off x="1647364" y="267215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279" name="tx2279"/>
            <p:cNvSpPr/>
            <p:nvPr/>
          </p:nvSpPr>
          <p:spPr>
            <a:xfrm>
              <a:off x="1960366"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280" name="tx2280"/>
            <p:cNvSpPr/>
            <p:nvPr/>
          </p:nvSpPr>
          <p:spPr>
            <a:xfrm>
              <a:off x="2273368" y="267215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281" name="tx2281"/>
            <p:cNvSpPr/>
            <p:nvPr/>
          </p:nvSpPr>
          <p:spPr>
            <a:xfrm>
              <a:off x="2586370" y="267123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282" name="tx2282"/>
            <p:cNvSpPr/>
            <p:nvPr/>
          </p:nvSpPr>
          <p:spPr>
            <a:xfrm>
              <a:off x="2899373"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283" name="tx2283"/>
            <p:cNvSpPr/>
            <p:nvPr/>
          </p:nvSpPr>
          <p:spPr>
            <a:xfrm>
              <a:off x="3212375"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284" name="tx2284"/>
            <p:cNvSpPr/>
            <p:nvPr/>
          </p:nvSpPr>
          <p:spPr>
            <a:xfrm>
              <a:off x="3525377"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285" name="tx2285"/>
            <p:cNvSpPr/>
            <p:nvPr/>
          </p:nvSpPr>
          <p:spPr>
            <a:xfrm>
              <a:off x="3838380"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286" name="tx2286"/>
            <p:cNvSpPr/>
            <p:nvPr/>
          </p:nvSpPr>
          <p:spPr>
            <a:xfrm>
              <a:off x="4151382"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287" name="tx2287"/>
            <p:cNvSpPr/>
            <p:nvPr/>
          </p:nvSpPr>
          <p:spPr>
            <a:xfrm>
              <a:off x="4464384"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288" name="tx2288"/>
            <p:cNvSpPr/>
            <p:nvPr/>
          </p:nvSpPr>
          <p:spPr>
            <a:xfrm>
              <a:off x="4777386"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289" name="tx2289"/>
            <p:cNvSpPr/>
            <p:nvPr/>
          </p:nvSpPr>
          <p:spPr>
            <a:xfrm>
              <a:off x="5090389"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290" name="tx2290"/>
            <p:cNvSpPr/>
            <p:nvPr/>
          </p:nvSpPr>
          <p:spPr>
            <a:xfrm>
              <a:off x="5403391"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291" name="tx2291"/>
            <p:cNvSpPr/>
            <p:nvPr/>
          </p:nvSpPr>
          <p:spPr>
            <a:xfrm>
              <a:off x="5716393"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292" name="tx2292"/>
            <p:cNvSpPr/>
            <p:nvPr/>
          </p:nvSpPr>
          <p:spPr>
            <a:xfrm>
              <a:off x="6029395"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293" name="tx2293"/>
            <p:cNvSpPr/>
            <p:nvPr/>
          </p:nvSpPr>
          <p:spPr>
            <a:xfrm>
              <a:off x="6342398"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294" name="tx2294"/>
            <p:cNvSpPr/>
            <p:nvPr/>
          </p:nvSpPr>
          <p:spPr>
            <a:xfrm>
              <a:off x="6655400"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295" name="tx2295"/>
            <p:cNvSpPr/>
            <p:nvPr/>
          </p:nvSpPr>
          <p:spPr>
            <a:xfrm>
              <a:off x="6968402"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296" name="tx2296"/>
            <p:cNvSpPr/>
            <p:nvPr/>
          </p:nvSpPr>
          <p:spPr>
            <a:xfrm>
              <a:off x="7281405"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297" name="tx2297"/>
            <p:cNvSpPr/>
            <p:nvPr/>
          </p:nvSpPr>
          <p:spPr>
            <a:xfrm>
              <a:off x="7594407"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298" name="tx2298"/>
            <p:cNvSpPr/>
            <p:nvPr/>
          </p:nvSpPr>
          <p:spPr>
            <a:xfrm>
              <a:off x="7907409"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299" name="tx2299"/>
            <p:cNvSpPr/>
            <p:nvPr/>
          </p:nvSpPr>
          <p:spPr>
            <a:xfrm>
              <a:off x="8220411" y="267123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300" name="tx2300"/>
            <p:cNvSpPr/>
            <p:nvPr/>
          </p:nvSpPr>
          <p:spPr>
            <a:xfrm>
              <a:off x="8533414" y="267215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301" name="tx2301"/>
            <p:cNvSpPr/>
            <p:nvPr/>
          </p:nvSpPr>
          <p:spPr>
            <a:xfrm>
              <a:off x="6029395"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302" name="tx2302"/>
            <p:cNvSpPr/>
            <p:nvPr/>
          </p:nvSpPr>
          <p:spPr>
            <a:xfrm>
              <a:off x="6342398"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303" name="tx2303"/>
            <p:cNvSpPr/>
            <p:nvPr/>
          </p:nvSpPr>
          <p:spPr>
            <a:xfrm>
              <a:off x="6655400"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304" name="tx2304"/>
            <p:cNvSpPr/>
            <p:nvPr/>
          </p:nvSpPr>
          <p:spPr>
            <a:xfrm>
              <a:off x="6968402"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05" name="tx2305"/>
            <p:cNvSpPr/>
            <p:nvPr/>
          </p:nvSpPr>
          <p:spPr>
            <a:xfrm>
              <a:off x="7281405"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306" name="tx2306"/>
            <p:cNvSpPr/>
            <p:nvPr/>
          </p:nvSpPr>
          <p:spPr>
            <a:xfrm>
              <a:off x="7594407"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07" name="tx2307"/>
            <p:cNvSpPr/>
            <p:nvPr/>
          </p:nvSpPr>
          <p:spPr>
            <a:xfrm>
              <a:off x="7907409"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08" name="tx2308"/>
            <p:cNvSpPr/>
            <p:nvPr/>
          </p:nvSpPr>
          <p:spPr>
            <a:xfrm>
              <a:off x="8220411"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309" name="tx2309"/>
            <p:cNvSpPr/>
            <p:nvPr/>
          </p:nvSpPr>
          <p:spPr>
            <a:xfrm>
              <a:off x="8533414"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10" name="tx2310"/>
            <p:cNvSpPr/>
            <p:nvPr/>
          </p:nvSpPr>
          <p:spPr>
            <a:xfrm>
              <a:off x="8846416"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311" name="tx2311"/>
            <p:cNvSpPr/>
            <p:nvPr/>
          </p:nvSpPr>
          <p:spPr>
            <a:xfrm>
              <a:off x="1647364"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312" name="tx2312"/>
            <p:cNvSpPr/>
            <p:nvPr/>
          </p:nvSpPr>
          <p:spPr>
            <a:xfrm>
              <a:off x="1960366"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313" name="tx2313"/>
            <p:cNvSpPr/>
            <p:nvPr/>
          </p:nvSpPr>
          <p:spPr>
            <a:xfrm>
              <a:off x="2273368"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314" name="tx2314"/>
            <p:cNvSpPr/>
            <p:nvPr/>
          </p:nvSpPr>
          <p:spPr>
            <a:xfrm>
              <a:off x="2586370"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315" name="tx2315"/>
            <p:cNvSpPr/>
            <p:nvPr/>
          </p:nvSpPr>
          <p:spPr>
            <a:xfrm>
              <a:off x="2899373"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316" name="tx2316"/>
            <p:cNvSpPr/>
            <p:nvPr/>
          </p:nvSpPr>
          <p:spPr>
            <a:xfrm>
              <a:off x="3212375" y="250544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317" name="tx2317"/>
            <p:cNvSpPr/>
            <p:nvPr/>
          </p:nvSpPr>
          <p:spPr>
            <a:xfrm>
              <a:off x="3525377"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18" name="tx2318"/>
            <p:cNvSpPr/>
            <p:nvPr/>
          </p:nvSpPr>
          <p:spPr>
            <a:xfrm>
              <a:off x="3838380" y="250544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319" name="tx2319"/>
            <p:cNvSpPr/>
            <p:nvPr/>
          </p:nvSpPr>
          <p:spPr>
            <a:xfrm>
              <a:off x="4151382"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320" name="tx2320"/>
            <p:cNvSpPr/>
            <p:nvPr/>
          </p:nvSpPr>
          <p:spPr>
            <a:xfrm>
              <a:off x="4464384"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321" name="tx2321"/>
            <p:cNvSpPr/>
            <p:nvPr/>
          </p:nvSpPr>
          <p:spPr>
            <a:xfrm>
              <a:off x="4777386"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322" name="tx2322"/>
            <p:cNvSpPr/>
            <p:nvPr/>
          </p:nvSpPr>
          <p:spPr>
            <a:xfrm>
              <a:off x="5090389"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23" name="tx2323"/>
            <p:cNvSpPr/>
            <p:nvPr/>
          </p:nvSpPr>
          <p:spPr>
            <a:xfrm>
              <a:off x="5403391"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324" name="tx2324"/>
            <p:cNvSpPr/>
            <p:nvPr/>
          </p:nvSpPr>
          <p:spPr>
            <a:xfrm>
              <a:off x="5716393"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325" name="tx2325"/>
            <p:cNvSpPr/>
            <p:nvPr/>
          </p:nvSpPr>
          <p:spPr>
            <a:xfrm>
              <a:off x="6029395" y="250544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326" name="tx2326"/>
            <p:cNvSpPr/>
            <p:nvPr/>
          </p:nvSpPr>
          <p:spPr>
            <a:xfrm>
              <a:off x="6342398" y="250544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327" name="tx2327"/>
            <p:cNvSpPr/>
            <p:nvPr/>
          </p:nvSpPr>
          <p:spPr>
            <a:xfrm>
              <a:off x="6655400"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28" name="tx2328"/>
            <p:cNvSpPr/>
            <p:nvPr/>
          </p:nvSpPr>
          <p:spPr>
            <a:xfrm>
              <a:off x="6968402"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329" name="tx2329"/>
            <p:cNvSpPr/>
            <p:nvPr/>
          </p:nvSpPr>
          <p:spPr>
            <a:xfrm>
              <a:off x="7281405"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330" name="tx2330"/>
            <p:cNvSpPr/>
            <p:nvPr/>
          </p:nvSpPr>
          <p:spPr>
            <a:xfrm>
              <a:off x="7594407"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31" name="tx2331"/>
            <p:cNvSpPr/>
            <p:nvPr/>
          </p:nvSpPr>
          <p:spPr>
            <a:xfrm>
              <a:off x="7907409"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32" name="tx2332"/>
            <p:cNvSpPr/>
            <p:nvPr/>
          </p:nvSpPr>
          <p:spPr>
            <a:xfrm>
              <a:off x="8220411"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333" name="tx2333"/>
            <p:cNvSpPr/>
            <p:nvPr/>
          </p:nvSpPr>
          <p:spPr>
            <a:xfrm>
              <a:off x="8533414"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34" name="tx2334"/>
            <p:cNvSpPr/>
            <p:nvPr/>
          </p:nvSpPr>
          <p:spPr>
            <a:xfrm>
              <a:off x="8846416"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335" name="tx2335"/>
            <p:cNvSpPr/>
            <p:nvPr/>
          </p:nvSpPr>
          <p:spPr>
            <a:xfrm>
              <a:off x="1647364"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2336" name="tx2336"/>
            <p:cNvSpPr/>
            <p:nvPr/>
          </p:nvSpPr>
          <p:spPr>
            <a:xfrm>
              <a:off x="2273368"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337" name="tx2337"/>
            <p:cNvSpPr/>
            <p:nvPr/>
          </p:nvSpPr>
          <p:spPr>
            <a:xfrm>
              <a:off x="2586370"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338" name="tx2338"/>
            <p:cNvSpPr/>
            <p:nvPr/>
          </p:nvSpPr>
          <p:spPr>
            <a:xfrm>
              <a:off x="2899373"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339" name="tx2339"/>
            <p:cNvSpPr/>
            <p:nvPr/>
          </p:nvSpPr>
          <p:spPr>
            <a:xfrm>
              <a:off x="3212375"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340" name="tx2340"/>
            <p:cNvSpPr/>
            <p:nvPr/>
          </p:nvSpPr>
          <p:spPr>
            <a:xfrm>
              <a:off x="3525377"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341" name="tx2341"/>
            <p:cNvSpPr/>
            <p:nvPr/>
          </p:nvSpPr>
          <p:spPr>
            <a:xfrm>
              <a:off x="3838380" y="3004619"/>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342" name="tx2342"/>
            <p:cNvSpPr/>
            <p:nvPr/>
          </p:nvSpPr>
          <p:spPr>
            <a:xfrm>
              <a:off x="4151382"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343" name="tx2343"/>
            <p:cNvSpPr/>
            <p:nvPr/>
          </p:nvSpPr>
          <p:spPr>
            <a:xfrm>
              <a:off x="4464384"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344" name="tx2344"/>
            <p:cNvSpPr/>
            <p:nvPr/>
          </p:nvSpPr>
          <p:spPr>
            <a:xfrm>
              <a:off x="4777386"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345" name="tx2345"/>
            <p:cNvSpPr/>
            <p:nvPr/>
          </p:nvSpPr>
          <p:spPr>
            <a:xfrm>
              <a:off x="5090389"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46" name="tx2346"/>
            <p:cNvSpPr/>
            <p:nvPr/>
          </p:nvSpPr>
          <p:spPr>
            <a:xfrm>
              <a:off x="5403391"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47" name="tx2347"/>
            <p:cNvSpPr/>
            <p:nvPr/>
          </p:nvSpPr>
          <p:spPr>
            <a:xfrm>
              <a:off x="5716393"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48" name="tx2348"/>
            <p:cNvSpPr/>
            <p:nvPr/>
          </p:nvSpPr>
          <p:spPr>
            <a:xfrm>
              <a:off x="6029395"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349" name="tx2349"/>
            <p:cNvSpPr/>
            <p:nvPr/>
          </p:nvSpPr>
          <p:spPr>
            <a:xfrm>
              <a:off x="6342398"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350" name="tx2350"/>
            <p:cNvSpPr/>
            <p:nvPr/>
          </p:nvSpPr>
          <p:spPr>
            <a:xfrm>
              <a:off x="6655400"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51" name="tx2351"/>
            <p:cNvSpPr/>
            <p:nvPr/>
          </p:nvSpPr>
          <p:spPr>
            <a:xfrm>
              <a:off x="6968402"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52" name="tx2352"/>
            <p:cNvSpPr/>
            <p:nvPr/>
          </p:nvSpPr>
          <p:spPr>
            <a:xfrm>
              <a:off x="7281405"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53" name="tx2353"/>
            <p:cNvSpPr/>
            <p:nvPr/>
          </p:nvSpPr>
          <p:spPr>
            <a:xfrm>
              <a:off x="7594407"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354" name="tx2354"/>
            <p:cNvSpPr/>
            <p:nvPr/>
          </p:nvSpPr>
          <p:spPr>
            <a:xfrm>
              <a:off x="7907409" y="300281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355" name="tx2355"/>
            <p:cNvSpPr/>
            <p:nvPr/>
          </p:nvSpPr>
          <p:spPr>
            <a:xfrm>
              <a:off x="8220411"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356" name="tx2356"/>
            <p:cNvSpPr/>
            <p:nvPr/>
          </p:nvSpPr>
          <p:spPr>
            <a:xfrm>
              <a:off x="8533414"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357" name="tx2357"/>
            <p:cNvSpPr/>
            <p:nvPr/>
          </p:nvSpPr>
          <p:spPr>
            <a:xfrm>
              <a:off x="8846416"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358" name="tx2358"/>
            <p:cNvSpPr/>
            <p:nvPr/>
          </p:nvSpPr>
          <p:spPr>
            <a:xfrm>
              <a:off x="2273368"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2359" name="tx2359"/>
            <p:cNvSpPr/>
            <p:nvPr/>
          </p:nvSpPr>
          <p:spPr>
            <a:xfrm>
              <a:off x="2586370"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2360" name="tx2360"/>
            <p:cNvSpPr/>
            <p:nvPr/>
          </p:nvSpPr>
          <p:spPr>
            <a:xfrm>
              <a:off x="5090389"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361" name="tx2361"/>
            <p:cNvSpPr/>
            <p:nvPr/>
          </p:nvSpPr>
          <p:spPr>
            <a:xfrm>
              <a:off x="5403391"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2362" name="tx2362"/>
            <p:cNvSpPr/>
            <p:nvPr/>
          </p:nvSpPr>
          <p:spPr>
            <a:xfrm>
              <a:off x="5716393"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2363" name="tx2363"/>
            <p:cNvSpPr/>
            <p:nvPr/>
          </p:nvSpPr>
          <p:spPr>
            <a:xfrm>
              <a:off x="6029395"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2364" name="tx2364"/>
            <p:cNvSpPr/>
            <p:nvPr/>
          </p:nvSpPr>
          <p:spPr>
            <a:xfrm>
              <a:off x="7281405"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2365" name="tx2365"/>
            <p:cNvSpPr/>
            <p:nvPr/>
          </p:nvSpPr>
          <p:spPr>
            <a:xfrm>
              <a:off x="7594407"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2366" name="tx2366"/>
            <p:cNvSpPr/>
            <p:nvPr/>
          </p:nvSpPr>
          <p:spPr>
            <a:xfrm>
              <a:off x="7907409" y="515904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367" name="tx2367"/>
            <p:cNvSpPr/>
            <p:nvPr/>
          </p:nvSpPr>
          <p:spPr>
            <a:xfrm>
              <a:off x="8220411" y="515812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368" name="tx2368"/>
            <p:cNvSpPr/>
            <p:nvPr/>
          </p:nvSpPr>
          <p:spPr>
            <a:xfrm>
              <a:off x="8533414"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2369" name="tx2369"/>
            <p:cNvSpPr/>
            <p:nvPr/>
          </p:nvSpPr>
          <p:spPr>
            <a:xfrm>
              <a:off x="8846416"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2370" name="tx2370"/>
            <p:cNvSpPr/>
            <p:nvPr/>
          </p:nvSpPr>
          <p:spPr>
            <a:xfrm>
              <a:off x="1647364"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371" name="tx2371"/>
            <p:cNvSpPr/>
            <p:nvPr/>
          </p:nvSpPr>
          <p:spPr>
            <a:xfrm>
              <a:off x="1960366"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72" name="tx2372"/>
            <p:cNvSpPr/>
            <p:nvPr/>
          </p:nvSpPr>
          <p:spPr>
            <a:xfrm>
              <a:off x="2273368"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373" name="tx2373"/>
            <p:cNvSpPr/>
            <p:nvPr/>
          </p:nvSpPr>
          <p:spPr>
            <a:xfrm>
              <a:off x="2586370"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74" name="tx2374"/>
            <p:cNvSpPr/>
            <p:nvPr/>
          </p:nvSpPr>
          <p:spPr>
            <a:xfrm>
              <a:off x="2899373"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75" name="tx2375"/>
            <p:cNvSpPr/>
            <p:nvPr/>
          </p:nvSpPr>
          <p:spPr>
            <a:xfrm>
              <a:off x="3212375"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76" name="tx2376"/>
            <p:cNvSpPr/>
            <p:nvPr/>
          </p:nvSpPr>
          <p:spPr>
            <a:xfrm>
              <a:off x="3525377"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77" name="tx2377"/>
            <p:cNvSpPr/>
            <p:nvPr/>
          </p:nvSpPr>
          <p:spPr>
            <a:xfrm>
              <a:off x="3838380"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78" name="tx2378"/>
            <p:cNvSpPr/>
            <p:nvPr/>
          </p:nvSpPr>
          <p:spPr>
            <a:xfrm>
              <a:off x="4151382"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79" name="tx2379"/>
            <p:cNvSpPr/>
            <p:nvPr/>
          </p:nvSpPr>
          <p:spPr>
            <a:xfrm>
              <a:off x="4464384"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80" name="tx2380"/>
            <p:cNvSpPr/>
            <p:nvPr/>
          </p:nvSpPr>
          <p:spPr>
            <a:xfrm>
              <a:off x="4777386"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81" name="tx2381"/>
            <p:cNvSpPr/>
            <p:nvPr/>
          </p:nvSpPr>
          <p:spPr>
            <a:xfrm>
              <a:off x="5090389"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82" name="tx2382"/>
            <p:cNvSpPr/>
            <p:nvPr/>
          </p:nvSpPr>
          <p:spPr>
            <a:xfrm>
              <a:off x="5403391"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83" name="tx2383"/>
            <p:cNvSpPr/>
            <p:nvPr/>
          </p:nvSpPr>
          <p:spPr>
            <a:xfrm>
              <a:off x="5716393"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84" name="tx2384"/>
            <p:cNvSpPr/>
            <p:nvPr/>
          </p:nvSpPr>
          <p:spPr>
            <a:xfrm>
              <a:off x="6029395"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85" name="tx2385"/>
            <p:cNvSpPr/>
            <p:nvPr/>
          </p:nvSpPr>
          <p:spPr>
            <a:xfrm>
              <a:off x="6342398"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86" name="tx2386"/>
            <p:cNvSpPr/>
            <p:nvPr/>
          </p:nvSpPr>
          <p:spPr>
            <a:xfrm>
              <a:off x="6655400"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87" name="tx2387"/>
            <p:cNvSpPr/>
            <p:nvPr/>
          </p:nvSpPr>
          <p:spPr>
            <a:xfrm>
              <a:off x="6968402"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388" name="tx2388"/>
            <p:cNvSpPr/>
            <p:nvPr/>
          </p:nvSpPr>
          <p:spPr>
            <a:xfrm>
              <a:off x="7281405"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89" name="tx2389"/>
            <p:cNvSpPr/>
            <p:nvPr/>
          </p:nvSpPr>
          <p:spPr>
            <a:xfrm>
              <a:off x="7594407"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90" name="tx2390"/>
            <p:cNvSpPr/>
            <p:nvPr/>
          </p:nvSpPr>
          <p:spPr>
            <a:xfrm>
              <a:off x="7907409"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91" name="tx2391"/>
            <p:cNvSpPr/>
            <p:nvPr/>
          </p:nvSpPr>
          <p:spPr>
            <a:xfrm>
              <a:off x="8220411"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92" name="tx2392"/>
            <p:cNvSpPr/>
            <p:nvPr/>
          </p:nvSpPr>
          <p:spPr>
            <a:xfrm>
              <a:off x="8533414"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393" name="tx2393"/>
            <p:cNvSpPr/>
            <p:nvPr/>
          </p:nvSpPr>
          <p:spPr>
            <a:xfrm>
              <a:off x="8846416"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394" name="tx2394"/>
            <p:cNvSpPr/>
            <p:nvPr/>
          </p:nvSpPr>
          <p:spPr>
            <a:xfrm>
              <a:off x="3212375"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395" name="tx2395"/>
            <p:cNvSpPr/>
            <p:nvPr/>
          </p:nvSpPr>
          <p:spPr>
            <a:xfrm>
              <a:off x="3525377"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396" name="tx2396"/>
            <p:cNvSpPr/>
            <p:nvPr/>
          </p:nvSpPr>
          <p:spPr>
            <a:xfrm>
              <a:off x="3838380"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397" name="tx2397"/>
            <p:cNvSpPr/>
            <p:nvPr/>
          </p:nvSpPr>
          <p:spPr>
            <a:xfrm>
              <a:off x="4151382"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398" name="tx2398"/>
            <p:cNvSpPr/>
            <p:nvPr/>
          </p:nvSpPr>
          <p:spPr>
            <a:xfrm>
              <a:off x="4464384"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399" name="tx2399"/>
            <p:cNvSpPr/>
            <p:nvPr/>
          </p:nvSpPr>
          <p:spPr>
            <a:xfrm>
              <a:off x="4777386"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400" name="tx2400"/>
            <p:cNvSpPr/>
            <p:nvPr/>
          </p:nvSpPr>
          <p:spPr>
            <a:xfrm>
              <a:off x="5090389"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401" name="tx2401"/>
            <p:cNvSpPr/>
            <p:nvPr/>
          </p:nvSpPr>
          <p:spPr>
            <a:xfrm>
              <a:off x="5403391" y="432916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402" name="tx2402"/>
            <p:cNvSpPr/>
            <p:nvPr/>
          </p:nvSpPr>
          <p:spPr>
            <a:xfrm>
              <a:off x="5716393"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2403" name="tx2403"/>
            <p:cNvSpPr/>
            <p:nvPr/>
          </p:nvSpPr>
          <p:spPr>
            <a:xfrm>
              <a:off x="6029395"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404" name="tx2404"/>
            <p:cNvSpPr/>
            <p:nvPr/>
          </p:nvSpPr>
          <p:spPr>
            <a:xfrm>
              <a:off x="6342398"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2405" name="tx2405"/>
            <p:cNvSpPr/>
            <p:nvPr/>
          </p:nvSpPr>
          <p:spPr>
            <a:xfrm>
              <a:off x="6655400"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2406" name="tx2406"/>
            <p:cNvSpPr/>
            <p:nvPr/>
          </p:nvSpPr>
          <p:spPr>
            <a:xfrm>
              <a:off x="6968402"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2407" name="tx2407"/>
            <p:cNvSpPr/>
            <p:nvPr/>
          </p:nvSpPr>
          <p:spPr>
            <a:xfrm>
              <a:off x="7281405" y="433008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408" name="tx2408"/>
            <p:cNvSpPr/>
            <p:nvPr/>
          </p:nvSpPr>
          <p:spPr>
            <a:xfrm>
              <a:off x="7594407" y="4330963"/>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409" name="tx2409"/>
            <p:cNvSpPr/>
            <p:nvPr/>
          </p:nvSpPr>
          <p:spPr>
            <a:xfrm>
              <a:off x="7907409"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410" name="tx2410"/>
            <p:cNvSpPr/>
            <p:nvPr/>
          </p:nvSpPr>
          <p:spPr>
            <a:xfrm>
              <a:off x="8220411"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411" name="tx2411"/>
            <p:cNvSpPr/>
            <p:nvPr/>
          </p:nvSpPr>
          <p:spPr>
            <a:xfrm>
              <a:off x="1647364"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412" name="tx2412"/>
            <p:cNvSpPr/>
            <p:nvPr/>
          </p:nvSpPr>
          <p:spPr>
            <a:xfrm>
              <a:off x="1960366"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413" name="tx2413"/>
            <p:cNvSpPr/>
            <p:nvPr/>
          </p:nvSpPr>
          <p:spPr>
            <a:xfrm>
              <a:off x="2273368"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414" name="tx2414"/>
            <p:cNvSpPr/>
            <p:nvPr/>
          </p:nvSpPr>
          <p:spPr>
            <a:xfrm>
              <a:off x="2586370"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415" name="tx2415"/>
            <p:cNvSpPr/>
            <p:nvPr/>
          </p:nvSpPr>
          <p:spPr>
            <a:xfrm>
              <a:off x="2899373"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416" name="tx2416"/>
            <p:cNvSpPr/>
            <p:nvPr/>
          </p:nvSpPr>
          <p:spPr>
            <a:xfrm>
              <a:off x="8533414"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2417" name="tx2417"/>
            <p:cNvSpPr/>
            <p:nvPr/>
          </p:nvSpPr>
          <p:spPr>
            <a:xfrm>
              <a:off x="8846416" y="433008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418" name="tx2418"/>
            <p:cNvSpPr/>
            <p:nvPr/>
          </p:nvSpPr>
          <p:spPr>
            <a:xfrm>
              <a:off x="6029395" y="548971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2419" name="tx2419"/>
            <p:cNvSpPr/>
            <p:nvPr/>
          </p:nvSpPr>
          <p:spPr>
            <a:xfrm>
              <a:off x="7281405" y="548971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2420" name="tx2420"/>
            <p:cNvSpPr/>
            <p:nvPr/>
          </p:nvSpPr>
          <p:spPr>
            <a:xfrm>
              <a:off x="7594407"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2421" name="tx2421"/>
            <p:cNvSpPr/>
            <p:nvPr/>
          </p:nvSpPr>
          <p:spPr>
            <a:xfrm>
              <a:off x="7907409" y="549084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2422" name="tx2422"/>
            <p:cNvSpPr/>
            <p:nvPr/>
          </p:nvSpPr>
          <p:spPr>
            <a:xfrm>
              <a:off x="8220411"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423" name="tx2423"/>
            <p:cNvSpPr/>
            <p:nvPr/>
          </p:nvSpPr>
          <p:spPr>
            <a:xfrm>
              <a:off x="8533414"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424" name="tx2424"/>
            <p:cNvSpPr/>
            <p:nvPr/>
          </p:nvSpPr>
          <p:spPr>
            <a:xfrm>
              <a:off x="8846416"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425" name="tx2425"/>
            <p:cNvSpPr/>
            <p:nvPr/>
          </p:nvSpPr>
          <p:spPr>
            <a:xfrm>
              <a:off x="1647364"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426" name="tx2426"/>
            <p:cNvSpPr/>
            <p:nvPr/>
          </p:nvSpPr>
          <p:spPr>
            <a:xfrm>
              <a:off x="1960366" y="316861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2427" name="tx2427"/>
            <p:cNvSpPr/>
            <p:nvPr/>
          </p:nvSpPr>
          <p:spPr>
            <a:xfrm>
              <a:off x="2273368" y="316953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428" name="tx2428"/>
            <p:cNvSpPr/>
            <p:nvPr/>
          </p:nvSpPr>
          <p:spPr>
            <a:xfrm>
              <a:off x="2586370" y="316861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429" name="tx2429"/>
            <p:cNvSpPr/>
            <p:nvPr/>
          </p:nvSpPr>
          <p:spPr>
            <a:xfrm>
              <a:off x="2899373" y="316861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430" name="tx2430"/>
            <p:cNvSpPr/>
            <p:nvPr/>
          </p:nvSpPr>
          <p:spPr>
            <a:xfrm>
              <a:off x="3212375"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431" name="tx2431"/>
            <p:cNvSpPr/>
            <p:nvPr/>
          </p:nvSpPr>
          <p:spPr>
            <a:xfrm>
              <a:off x="3525377"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432" name="tx2432"/>
            <p:cNvSpPr/>
            <p:nvPr/>
          </p:nvSpPr>
          <p:spPr>
            <a:xfrm>
              <a:off x="3838380"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433" name="tx2433"/>
            <p:cNvSpPr/>
            <p:nvPr/>
          </p:nvSpPr>
          <p:spPr>
            <a:xfrm>
              <a:off x="4151382"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434" name="tx2434"/>
            <p:cNvSpPr/>
            <p:nvPr/>
          </p:nvSpPr>
          <p:spPr>
            <a:xfrm>
              <a:off x="4464384" y="316861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435" name="tx2435"/>
            <p:cNvSpPr/>
            <p:nvPr/>
          </p:nvSpPr>
          <p:spPr>
            <a:xfrm>
              <a:off x="4777386"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436" name="tx2436"/>
            <p:cNvSpPr/>
            <p:nvPr/>
          </p:nvSpPr>
          <p:spPr>
            <a:xfrm>
              <a:off x="5090389"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437" name="tx2437"/>
            <p:cNvSpPr/>
            <p:nvPr/>
          </p:nvSpPr>
          <p:spPr>
            <a:xfrm>
              <a:off x="5403391"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438" name="tx2438"/>
            <p:cNvSpPr/>
            <p:nvPr/>
          </p:nvSpPr>
          <p:spPr>
            <a:xfrm>
              <a:off x="5716393"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439" name="tx2439"/>
            <p:cNvSpPr/>
            <p:nvPr/>
          </p:nvSpPr>
          <p:spPr>
            <a:xfrm>
              <a:off x="6029395"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440" name="tx2440"/>
            <p:cNvSpPr/>
            <p:nvPr/>
          </p:nvSpPr>
          <p:spPr>
            <a:xfrm>
              <a:off x="6342398"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441" name="tx2441"/>
            <p:cNvSpPr/>
            <p:nvPr/>
          </p:nvSpPr>
          <p:spPr>
            <a:xfrm>
              <a:off x="6655400"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442" name="tx2442"/>
            <p:cNvSpPr/>
            <p:nvPr/>
          </p:nvSpPr>
          <p:spPr>
            <a:xfrm>
              <a:off x="6968402"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443" name="tx2443"/>
            <p:cNvSpPr/>
            <p:nvPr/>
          </p:nvSpPr>
          <p:spPr>
            <a:xfrm>
              <a:off x="7281405"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444" name="tx2444"/>
            <p:cNvSpPr/>
            <p:nvPr/>
          </p:nvSpPr>
          <p:spPr>
            <a:xfrm>
              <a:off x="7594407"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445" name="tx2445"/>
            <p:cNvSpPr/>
            <p:nvPr/>
          </p:nvSpPr>
          <p:spPr>
            <a:xfrm>
              <a:off x="7907409"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446" name="tx2446"/>
            <p:cNvSpPr/>
            <p:nvPr/>
          </p:nvSpPr>
          <p:spPr>
            <a:xfrm>
              <a:off x="8220411"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447" name="tx2447"/>
            <p:cNvSpPr/>
            <p:nvPr/>
          </p:nvSpPr>
          <p:spPr>
            <a:xfrm>
              <a:off x="8533414"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448" name="tx2448"/>
            <p:cNvSpPr/>
            <p:nvPr/>
          </p:nvSpPr>
          <p:spPr>
            <a:xfrm>
              <a:off x="8846416"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449" name="tx2449"/>
            <p:cNvSpPr/>
            <p:nvPr/>
          </p:nvSpPr>
          <p:spPr>
            <a:xfrm>
              <a:off x="1647364"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450" name="tx2450"/>
            <p:cNvSpPr/>
            <p:nvPr/>
          </p:nvSpPr>
          <p:spPr>
            <a:xfrm>
              <a:off x="1960366"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451" name="tx2451"/>
            <p:cNvSpPr/>
            <p:nvPr/>
          </p:nvSpPr>
          <p:spPr>
            <a:xfrm>
              <a:off x="2273368"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452" name="tx2452"/>
            <p:cNvSpPr/>
            <p:nvPr/>
          </p:nvSpPr>
          <p:spPr>
            <a:xfrm>
              <a:off x="2586370"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453" name="tx2453"/>
            <p:cNvSpPr/>
            <p:nvPr/>
          </p:nvSpPr>
          <p:spPr>
            <a:xfrm>
              <a:off x="2899373" y="184226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454" name="tx2454"/>
            <p:cNvSpPr/>
            <p:nvPr/>
          </p:nvSpPr>
          <p:spPr>
            <a:xfrm>
              <a:off x="3212375"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455" name="tx2455"/>
            <p:cNvSpPr/>
            <p:nvPr/>
          </p:nvSpPr>
          <p:spPr>
            <a:xfrm>
              <a:off x="3525377"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456" name="tx2456"/>
            <p:cNvSpPr/>
            <p:nvPr/>
          </p:nvSpPr>
          <p:spPr>
            <a:xfrm>
              <a:off x="3838380"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457" name="tx2457"/>
            <p:cNvSpPr/>
            <p:nvPr/>
          </p:nvSpPr>
          <p:spPr>
            <a:xfrm>
              <a:off x="4151382"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458" name="tx2458"/>
            <p:cNvSpPr/>
            <p:nvPr/>
          </p:nvSpPr>
          <p:spPr>
            <a:xfrm>
              <a:off x="4464384"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459" name="tx2459"/>
            <p:cNvSpPr/>
            <p:nvPr/>
          </p:nvSpPr>
          <p:spPr>
            <a:xfrm>
              <a:off x="4777386"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460" name="tx2460"/>
            <p:cNvSpPr/>
            <p:nvPr/>
          </p:nvSpPr>
          <p:spPr>
            <a:xfrm>
              <a:off x="5090389"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461" name="tx2461"/>
            <p:cNvSpPr/>
            <p:nvPr/>
          </p:nvSpPr>
          <p:spPr>
            <a:xfrm>
              <a:off x="5403391"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462" name="tx2462"/>
            <p:cNvSpPr/>
            <p:nvPr/>
          </p:nvSpPr>
          <p:spPr>
            <a:xfrm>
              <a:off x="5716393"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463" name="tx2463"/>
            <p:cNvSpPr/>
            <p:nvPr/>
          </p:nvSpPr>
          <p:spPr>
            <a:xfrm>
              <a:off x="6029395"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464" name="tx2464"/>
            <p:cNvSpPr/>
            <p:nvPr/>
          </p:nvSpPr>
          <p:spPr>
            <a:xfrm>
              <a:off x="6342398"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465" name="tx2465"/>
            <p:cNvSpPr/>
            <p:nvPr/>
          </p:nvSpPr>
          <p:spPr>
            <a:xfrm>
              <a:off x="6655400"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466" name="tx2466"/>
            <p:cNvSpPr/>
            <p:nvPr/>
          </p:nvSpPr>
          <p:spPr>
            <a:xfrm>
              <a:off x="6968402"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467" name="tx2467"/>
            <p:cNvSpPr/>
            <p:nvPr/>
          </p:nvSpPr>
          <p:spPr>
            <a:xfrm>
              <a:off x="7281405"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468" name="tx2468"/>
            <p:cNvSpPr/>
            <p:nvPr/>
          </p:nvSpPr>
          <p:spPr>
            <a:xfrm>
              <a:off x="7594407"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469" name="tx2469"/>
            <p:cNvSpPr/>
            <p:nvPr/>
          </p:nvSpPr>
          <p:spPr>
            <a:xfrm>
              <a:off x="7907409"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470" name="tx2470"/>
            <p:cNvSpPr/>
            <p:nvPr/>
          </p:nvSpPr>
          <p:spPr>
            <a:xfrm>
              <a:off x="8220411"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471" name="tx2471"/>
            <p:cNvSpPr/>
            <p:nvPr/>
          </p:nvSpPr>
          <p:spPr>
            <a:xfrm>
              <a:off x="8533414"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472" name="tx2472"/>
            <p:cNvSpPr/>
            <p:nvPr/>
          </p:nvSpPr>
          <p:spPr>
            <a:xfrm>
              <a:off x="8846416"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473" name="tx2473"/>
            <p:cNvSpPr/>
            <p:nvPr/>
          </p:nvSpPr>
          <p:spPr>
            <a:xfrm>
              <a:off x="1647364"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474" name="tx2474"/>
            <p:cNvSpPr/>
            <p:nvPr/>
          </p:nvSpPr>
          <p:spPr>
            <a:xfrm>
              <a:off x="1960366"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475" name="tx2475"/>
            <p:cNvSpPr/>
            <p:nvPr/>
          </p:nvSpPr>
          <p:spPr>
            <a:xfrm>
              <a:off x="2273368"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476" name="tx2476"/>
            <p:cNvSpPr/>
            <p:nvPr/>
          </p:nvSpPr>
          <p:spPr>
            <a:xfrm>
              <a:off x="2586370"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477" name="tx2477"/>
            <p:cNvSpPr/>
            <p:nvPr/>
          </p:nvSpPr>
          <p:spPr>
            <a:xfrm>
              <a:off x="2899373"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478" name="tx2478"/>
            <p:cNvSpPr/>
            <p:nvPr/>
          </p:nvSpPr>
          <p:spPr>
            <a:xfrm>
              <a:off x="3212375"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479" name="tx2479"/>
            <p:cNvSpPr/>
            <p:nvPr/>
          </p:nvSpPr>
          <p:spPr>
            <a:xfrm>
              <a:off x="3525377"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480" name="tx2480"/>
            <p:cNvSpPr/>
            <p:nvPr/>
          </p:nvSpPr>
          <p:spPr>
            <a:xfrm>
              <a:off x="3838380"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481" name="tx2481"/>
            <p:cNvSpPr/>
            <p:nvPr/>
          </p:nvSpPr>
          <p:spPr>
            <a:xfrm>
              <a:off x="4151382"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482" name="tx2482"/>
            <p:cNvSpPr/>
            <p:nvPr/>
          </p:nvSpPr>
          <p:spPr>
            <a:xfrm>
              <a:off x="4464384"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483" name="tx2483"/>
            <p:cNvSpPr/>
            <p:nvPr/>
          </p:nvSpPr>
          <p:spPr>
            <a:xfrm>
              <a:off x="4777386"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484" name="tx2484"/>
            <p:cNvSpPr/>
            <p:nvPr/>
          </p:nvSpPr>
          <p:spPr>
            <a:xfrm>
              <a:off x="5090389"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485" name="tx2485"/>
            <p:cNvSpPr/>
            <p:nvPr/>
          </p:nvSpPr>
          <p:spPr>
            <a:xfrm>
              <a:off x="5403391"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486" name="tx2486"/>
            <p:cNvSpPr/>
            <p:nvPr/>
          </p:nvSpPr>
          <p:spPr>
            <a:xfrm>
              <a:off x="5716393"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487" name="tx2487"/>
            <p:cNvSpPr/>
            <p:nvPr/>
          </p:nvSpPr>
          <p:spPr>
            <a:xfrm>
              <a:off x="6029395"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488" name="tx2488"/>
            <p:cNvSpPr/>
            <p:nvPr/>
          </p:nvSpPr>
          <p:spPr>
            <a:xfrm>
              <a:off x="6342398"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489" name="tx2489"/>
            <p:cNvSpPr/>
            <p:nvPr/>
          </p:nvSpPr>
          <p:spPr>
            <a:xfrm>
              <a:off x="6655400"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490" name="tx2490"/>
            <p:cNvSpPr/>
            <p:nvPr/>
          </p:nvSpPr>
          <p:spPr>
            <a:xfrm>
              <a:off x="6968402" y="167647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491" name="tx2491"/>
            <p:cNvSpPr/>
            <p:nvPr/>
          </p:nvSpPr>
          <p:spPr>
            <a:xfrm>
              <a:off x="7281405"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492" name="tx2492"/>
            <p:cNvSpPr/>
            <p:nvPr/>
          </p:nvSpPr>
          <p:spPr>
            <a:xfrm>
              <a:off x="7594407"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493" name="tx2493"/>
            <p:cNvSpPr/>
            <p:nvPr/>
          </p:nvSpPr>
          <p:spPr>
            <a:xfrm>
              <a:off x="7907409"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494" name="tx2494"/>
            <p:cNvSpPr/>
            <p:nvPr/>
          </p:nvSpPr>
          <p:spPr>
            <a:xfrm>
              <a:off x="8220411"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495" name="tx2495"/>
            <p:cNvSpPr/>
            <p:nvPr/>
          </p:nvSpPr>
          <p:spPr>
            <a:xfrm>
              <a:off x="8533414"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496" name="tx2496"/>
            <p:cNvSpPr/>
            <p:nvPr/>
          </p:nvSpPr>
          <p:spPr>
            <a:xfrm>
              <a:off x="8846416"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497" name="tx2497"/>
            <p:cNvSpPr/>
            <p:nvPr/>
          </p:nvSpPr>
          <p:spPr>
            <a:xfrm>
              <a:off x="2273368" y="482745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498" name="tx2498"/>
            <p:cNvSpPr/>
            <p:nvPr/>
          </p:nvSpPr>
          <p:spPr>
            <a:xfrm>
              <a:off x="2586370" y="4828341"/>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499" name="tx2499"/>
            <p:cNvSpPr/>
            <p:nvPr/>
          </p:nvSpPr>
          <p:spPr>
            <a:xfrm>
              <a:off x="2899373"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500" name="tx2500"/>
            <p:cNvSpPr/>
            <p:nvPr/>
          </p:nvSpPr>
          <p:spPr>
            <a:xfrm>
              <a:off x="3212375"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501" name="tx2501"/>
            <p:cNvSpPr/>
            <p:nvPr/>
          </p:nvSpPr>
          <p:spPr>
            <a:xfrm>
              <a:off x="3525377"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502" name="tx2502"/>
            <p:cNvSpPr/>
            <p:nvPr/>
          </p:nvSpPr>
          <p:spPr>
            <a:xfrm>
              <a:off x="3838380"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503" name="tx2503"/>
            <p:cNvSpPr/>
            <p:nvPr/>
          </p:nvSpPr>
          <p:spPr>
            <a:xfrm>
              <a:off x="4151382"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504" name="tx2504"/>
            <p:cNvSpPr/>
            <p:nvPr/>
          </p:nvSpPr>
          <p:spPr>
            <a:xfrm>
              <a:off x="4464384"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505" name="tx2505"/>
            <p:cNvSpPr/>
            <p:nvPr/>
          </p:nvSpPr>
          <p:spPr>
            <a:xfrm>
              <a:off x="4777386"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506" name="tx2506"/>
            <p:cNvSpPr/>
            <p:nvPr/>
          </p:nvSpPr>
          <p:spPr>
            <a:xfrm>
              <a:off x="5090389"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507" name="tx2507"/>
            <p:cNvSpPr/>
            <p:nvPr/>
          </p:nvSpPr>
          <p:spPr>
            <a:xfrm>
              <a:off x="5403391" y="4828341"/>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508" name="tx2508"/>
            <p:cNvSpPr/>
            <p:nvPr/>
          </p:nvSpPr>
          <p:spPr>
            <a:xfrm>
              <a:off x="1647364"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509" name="tx2509"/>
            <p:cNvSpPr/>
            <p:nvPr/>
          </p:nvSpPr>
          <p:spPr>
            <a:xfrm>
              <a:off x="1960366"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510" name="tx2510"/>
            <p:cNvSpPr/>
            <p:nvPr/>
          </p:nvSpPr>
          <p:spPr>
            <a:xfrm>
              <a:off x="2273368"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511" name="tx2511"/>
            <p:cNvSpPr/>
            <p:nvPr/>
          </p:nvSpPr>
          <p:spPr>
            <a:xfrm>
              <a:off x="2586370"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512" name="tx2512"/>
            <p:cNvSpPr/>
            <p:nvPr/>
          </p:nvSpPr>
          <p:spPr>
            <a:xfrm>
              <a:off x="2899373"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513" name="tx2513"/>
            <p:cNvSpPr/>
            <p:nvPr/>
          </p:nvSpPr>
          <p:spPr>
            <a:xfrm>
              <a:off x="3212375"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514" name="tx2514"/>
            <p:cNvSpPr/>
            <p:nvPr/>
          </p:nvSpPr>
          <p:spPr>
            <a:xfrm>
              <a:off x="3525377"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515" name="tx2515"/>
            <p:cNvSpPr/>
            <p:nvPr/>
          </p:nvSpPr>
          <p:spPr>
            <a:xfrm>
              <a:off x="3838380" y="258833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516" name="tx2516"/>
            <p:cNvSpPr/>
            <p:nvPr/>
          </p:nvSpPr>
          <p:spPr>
            <a:xfrm>
              <a:off x="4151382"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517" name="tx2517"/>
            <p:cNvSpPr/>
            <p:nvPr/>
          </p:nvSpPr>
          <p:spPr>
            <a:xfrm>
              <a:off x="4464384"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518" name="tx2518"/>
            <p:cNvSpPr/>
            <p:nvPr/>
          </p:nvSpPr>
          <p:spPr>
            <a:xfrm>
              <a:off x="4777386"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519" name="tx2519"/>
            <p:cNvSpPr/>
            <p:nvPr/>
          </p:nvSpPr>
          <p:spPr>
            <a:xfrm>
              <a:off x="5090389"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520" name="tx2520"/>
            <p:cNvSpPr/>
            <p:nvPr/>
          </p:nvSpPr>
          <p:spPr>
            <a:xfrm>
              <a:off x="5403391"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521" name="tx2521"/>
            <p:cNvSpPr/>
            <p:nvPr/>
          </p:nvSpPr>
          <p:spPr>
            <a:xfrm>
              <a:off x="5716393"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522" name="tx2522"/>
            <p:cNvSpPr/>
            <p:nvPr/>
          </p:nvSpPr>
          <p:spPr>
            <a:xfrm>
              <a:off x="6029395" y="258833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523" name="tx2523"/>
            <p:cNvSpPr/>
            <p:nvPr/>
          </p:nvSpPr>
          <p:spPr>
            <a:xfrm>
              <a:off x="6342398"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524" name="tx2524"/>
            <p:cNvSpPr/>
            <p:nvPr/>
          </p:nvSpPr>
          <p:spPr>
            <a:xfrm>
              <a:off x="6655400"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525" name="tx2525"/>
            <p:cNvSpPr/>
            <p:nvPr/>
          </p:nvSpPr>
          <p:spPr>
            <a:xfrm>
              <a:off x="6968402"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526" name="tx2526"/>
            <p:cNvSpPr/>
            <p:nvPr/>
          </p:nvSpPr>
          <p:spPr>
            <a:xfrm>
              <a:off x="7281405"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527" name="tx2527"/>
            <p:cNvSpPr/>
            <p:nvPr/>
          </p:nvSpPr>
          <p:spPr>
            <a:xfrm>
              <a:off x="7594407"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528" name="tx2528"/>
            <p:cNvSpPr/>
            <p:nvPr/>
          </p:nvSpPr>
          <p:spPr>
            <a:xfrm>
              <a:off x="7907409"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529" name="tx2529"/>
            <p:cNvSpPr/>
            <p:nvPr/>
          </p:nvSpPr>
          <p:spPr>
            <a:xfrm>
              <a:off x="8220411"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530" name="tx2530"/>
            <p:cNvSpPr/>
            <p:nvPr/>
          </p:nvSpPr>
          <p:spPr>
            <a:xfrm>
              <a:off x="8533414"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531" name="tx2531"/>
            <p:cNvSpPr/>
            <p:nvPr/>
          </p:nvSpPr>
          <p:spPr>
            <a:xfrm>
              <a:off x="8846416"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532" name="tx2532"/>
            <p:cNvSpPr/>
            <p:nvPr/>
          </p:nvSpPr>
          <p:spPr>
            <a:xfrm>
              <a:off x="1647364"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533" name="tx2533"/>
            <p:cNvSpPr/>
            <p:nvPr/>
          </p:nvSpPr>
          <p:spPr>
            <a:xfrm>
              <a:off x="1960366"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534" name="tx2534"/>
            <p:cNvSpPr/>
            <p:nvPr/>
          </p:nvSpPr>
          <p:spPr>
            <a:xfrm>
              <a:off x="2273368"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535" name="tx2535"/>
            <p:cNvSpPr/>
            <p:nvPr/>
          </p:nvSpPr>
          <p:spPr>
            <a:xfrm>
              <a:off x="2586370"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536" name="tx2536"/>
            <p:cNvSpPr/>
            <p:nvPr/>
          </p:nvSpPr>
          <p:spPr>
            <a:xfrm>
              <a:off x="2899373"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537" name="tx2537"/>
            <p:cNvSpPr/>
            <p:nvPr/>
          </p:nvSpPr>
          <p:spPr>
            <a:xfrm>
              <a:off x="3212375"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538" name="tx2538"/>
            <p:cNvSpPr/>
            <p:nvPr/>
          </p:nvSpPr>
          <p:spPr>
            <a:xfrm>
              <a:off x="3525377"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539" name="tx2539"/>
            <p:cNvSpPr/>
            <p:nvPr/>
          </p:nvSpPr>
          <p:spPr>
            <a:xfrm>
              <a:off x="3838380"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540" name="tx2540"/>
            <p:cNvSpPr/>
            <p:nvPr/>
          </p:nvSpPr>
          <p:spPr>
            <a:xfrm>
              <a:off x="4151382"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541" name="tx2541"/>
            <p:cNvSpPr/>
            <p:nvPr/>
          </p:nvSpPr>
          <p:spPr>
            <a:xfrm>
              <a:off x="4464384"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542" name="tx2542"/>
            <p:cNvSpPr/>
            <p:nvPr/>
          </p:nvSpPr>
          <p:spPr>
            <a:xfrm>
              <a:off x="4777386"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543" name="tx2543"/>
            <p:cNvSpPr/>
            <p:nvPr/>
          </p:nvSpPr>
          <p:spPr>
            <a:xfrm>
              <a:off x="5090389"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544" name="tx2544"/>
            <p:cNvSpPr/>
            <p:nvPr/>
          </p:nvSpPr>
          <p:spPr>
            <a:xfrm>
              <a:off x="5403391"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545" name="tx2545"/>
            <p:cNvSpPr/>
            <p:nvPr/>
          </p:nvSpPr>
          <p:spPr>
            <a:xfrm>
              <a:off x="5716393"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546" name="tx2546"/>
            <p:cNvSpPr/>
            <p:nvPr/>
          </p:nvSpPr>
          <p:spPr>
            <a:xfrm>
              <a:off x="6029395"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547" name="tx2547"/>
            <p:cNvSpPr/>
            <p:nvPr/>
          </p:nvSpPr>
          <p:spPr>
            <a:xfrm>
              <a:off x="6342398"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548" name="tx2548"/>
            <p:cNvSpPr/>
            <p:nvPr/>
          </p:nvSpPr>
          <p:spPr>
            <a:xfrm>
              <a:off x="6655400"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549" name="tx2549"/>
            <p:cNvSpPr/>
            <p:nvPr/>
          </p:nvSpPr>
          <p:spPr>
            <a:xfrm>
              <a:off x="6968402"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550" name="tx2550"/>
            <p:cNvSpPr/>
            <p:nvPr/>
          </p:nvSpPr>
          <p:spPr>
            <a:xfrm>
              <a:off x="7281405"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551" name="tx2551"/>
            <p:cNvSpPr/>
            <p:nvPr/>
          </p:nvSpPr>
          <p:spPr>
            <a:xfrm>
              <a:off x="7594407"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552" name="tx2552"/>
            <p:cNvSpPr/>
            <p:nvPr/>
          </p:nvSpPr>
          <p:spPr>
            <a:xfrm>
              <a:off x="7907409"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553" name="tx2553"/>
            <p:cNvSpPr/>
            <p:nvPr/>
          </p:nvSpPr>
          <p:spPr>
            <a:xfrm>
              <a:off x="8220411"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554" name="tx2554"/>
            <p:cNvSpPr/>
            <p:nvPr/>
          </p:nvSpPr>
          <p:spPr>
            <a:xfrm>
              <a:off x="8533414"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555" name="tx2555"/>
            <p:cNvSpPr/>
            <p:nvPr/>
          </p:nvSpPr>
          <p:spPr>
            <a:xfrm>
              <a:off x="8846416"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556" name="tx2556"/>
            <p:cNvSpPr/>
            <p:nvPr/>
          </p:nvSpPr>
          <p:spPr>
            <a:xfrm>
              <a:off x="5716393"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557" name="tx2557"/>
            <p:cNvSpPr/>
            <p:nvPr/>
          </p:nvSpPr>
          <p:spPr>
            <a:xfrm>
              <a:off x="6029395" y="4828341"/>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558" name="tx2558"/>
            <p:cNvSpPr/>
            <p:nvPr/>
          </p:nvSpPr>
          <p:spPr>
            <a:xfrm>
              <a:off x="6342398"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559" name="tx2559"/>
            <p:cNvSpPr/>
            <p:nvPr/>
          </p:nvSpPr>
          <p:spPr>
            <a:xfrm>
              <a:off x="6655400"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2560" name="tx2560"/>
            <p:cNvSpPr/>
            <p:nvPr/>
          </p:nvSpPr>
          <p:spPr>
            <a:xfrm>
              <a:off x="6968402"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2561" name="tx2561"/>
            <p:cNvSpPr/>
            <p:nvPr/>
          </p:nvSpPr>
          <p:spPr>
            <a:xfrm>
              <a:off x="7281405"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2562" name="tx2562"/>
            <p:cNvSpPr/>
            <p:nvPr/>
          </p:nvSpPr>
          <p:spPr>
            <a:xfrm>
              <a:off x="7594407"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2563" name="tx2563"/>
            <p:cNvSpPr/>
            <p:nvPr/>
          </p:nvSpPr>
          <p:spPr>
            <a:xfrm>
              <a:off x="7907409"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2564" name="tx2564"/>
            <p:cNvSpPr/>
            <p:nvPr/>
          </p:nvSpPr>
          <p:spPr>
            <a:xfrm>
              <a:off x="1647364"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565" name="tx2565"/>
            <p:cNvSpPr/>
            <p:nvPr/>
          </p:nvSpPr>
          <p:spPr>
            <a:xfrm>
              <a:off x="1960366"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566" name="tx2566"/>
            <p:cNvSpPr/>
            <p:nvPr/>
          </p:nvSpPr>
          <p:spPr>
            <a:xfrm>
              <a:off x="8220411"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2567" name="tx2567"/>
            <p:cNvSpPr/>
            <p:nvPr/>
          </p:nvSpPr>
          <p:spPr>
            <a:xfrm>
              <a:off x="8533414"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568" name="tx2568"/>
            <p:cNvSpPr/>
            <p:nvPr/>
          </p:nvSpPr>
          <p:spPr>
            <a:xfrm>
              <a:off x="1647364"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569" name="tx2569"/>
            <p:cNvSpPr/>
            <p:nvPr/>
          </p:nvSpPr>
          <p:spPr>
            <a:xfrm>
              <a:off x="1960366"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570" name="tx2570"/>
            <p:cNvSpPr/>
            <p:nvPr/>
          </p:nvSpPr>
          <p:spPr>
            <a:xfrm>
              <a:off x="2273368"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571" name="tx2571"/>
            <p:cNvSpPr/>
            <p:nvPr/>
          </p:nvSpPr>
          <p:spPr>
            <a:xfrm>
              <a:off x="2586370" y="233964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572" name="tx2572"/>
            <p:cNvSpPr/>
            <p:nvPr/>
          </p:nvSpPr>
          <p:spPr>
            <a:xfrm>
              <a:off x="2899373" y="233964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573" name="tx2573"/>
            <p:cNvSpPr/>
            <p:nvPr/>
          </p:nvSpPr>
          <p:spPr>
            <a:xfrm>
              <a:off x="3212375"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574" name="tx2574"/>
            <p:cNvSpPr/>
            <p:nvPr/>
          </p:nvSpPr>
          <p:spPr>
            <a:xfrm>
              <a:off x="3525377"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575" name="tx2575"/>
            <p:cNvSpPr/>
            <p:nvPr/>
          </p:nvSpPr>
          <p:spPr>
            <a:xfrm>
              <a:off x="3838380" y="233964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576" name="tx2576"/>
            <p:cNvSpPr/>
            <p:nvPr/>
          </p:nvSpPr>
          <p:spPr>
            <a:xfrm>
              <a:off x="4151382"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577" name="tx2577"/>
            <p:cNvSpPr/>
            <p:nvPr/>
          </p:nvSpPr>
          <p:spPr>
            <a:xfrm>
              <a:off x="4464384"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578" name="tx2578"/>
            <p:cNvSpPr/>
            <p:nvPr/>
          </p:nvSpPr>
          <p:spPr>
            <a:xfrm>
              <a:off x="4777386"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579" name="tx2579"/>
            <p:cNvSpPr/>
            <p:nvPr/>
          </p:nvSpPr>
          <p:spPr>
            <a:xfrm>
              <a:off x="5090389"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580" name="tx2580"/>
            <p:cNvSpPr/>
            <p:nvPr/>
          </p:nvSpPr>
          <p:spPr>
            <a:xfrm>
              <a:off x="5403391"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581" name="tx2581"/>
            <p:cNvSpPr/>
            <p:nvPr/>
          </p:nvSpPr>
          <p:spPr>
            <a:xfrm>
              <a:off x="5716393"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582" name="tx2582"/>
            <p:cNvSpPr/>
            <p:nvPr/>
          </p:nvSpPr>
          <p:spPr>
            <a:xfrm>
              <a:off x="6029395"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583" name="tx2583"/>
            <p:cNvSpPr/>
            <p:nvPr/>
          </p:nvSpPr>
          <p:spPr>
            <a:xfrm>
              <a:off x="6342398"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584" name="tx2584"/>
            <p:cNvSpPr/>
            <p:nvPr/>
          </p:nvSpPr>
          <p:spPr>
            <a:xfrm>
              <a:off x="6655400"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585" name="tx2585"/>
            <p:cNvSpPr/>
            <p:nvPr/>
          </p:nvSpPr>
          <p:spPr>
            <a:xfrm>
              <a:off x="6968402"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586" name="tx2586"/>
            <p:cNvSpPr/>
            <p:nvPr/>
          </p:nvSpPr>
          <p:spPr>
            <a:xfrm>
              <a:off x="7281405"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587" name="tx2587"/>
            <p:cNvSpPr/>
            <p:nvPr/>
          </p:nvSpPr>
          <p:spPr>
            <a:xfrm>
              <a:off x="7594407"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588" name="tx2588"/>
            <p:cNvSpPr/>
            <p:nvPr/>
          </p:nvSpPr>
          <p:spPr>
            <a:xfrm>
              <a:off x="7907409"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589" name="tx2589"/>
            <p:cNvSpPr/>
            <p:nvPr/>
          </p:nvSpPr>
          <p:spPr>
            <a:xfrm>
              <a:off x="8220411"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590" name="tx2590"/>
            <p:cNvSpPr/>
            <p:nvPr/>
          </p:nvSpPr>
          <p:spPr>
            <a:xfrm>
              <a:off x="8533414"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591" name="tx2591"/>
            <p:cNvSpPr/>
            <p:nvPr/>
          </p:nvSpPr>
          <p:spPr>
            <a:xfrm>
              <a:off x="8846416" y="233964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592" name="tx2592"/>
            <p:cNvSpPr/>
            <p:nvPr/>
          </p:nvSpPr>
          <p:spPr>
            <a:xfrm>
              <a:off x="1647364"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593" name="tx2593"/>
            <p:cNvSpPr/>
            <p:nvPr/>
          </p:nvSpPr>
          <p:spPr>
            <a:xfrm>
              <a:off x="1960366" y="283702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594" name="tx2594"/>
            <p:cNvSpPr/>
            <p:nvPr/>
          </p:nvSpPr>
          <p:spPr>
            <a:xfrm>
              <a:off x="2273368"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595" name="tx2595"/>
            <p:cNvSpPr/>
            <p:nvPr/>
          </p:nvSpPr>
          <p:spPr>
            <a:xfrm>
              <a:off x="2586370"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596" name="tx2596"/>
            <p:cNvSpPr/>
            <p:nvPr/>
          </p:nvSpPr>
          <p:spPr>
            <a:xfrm>
              <a:off x="2899373" y="2838826"/>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597" name="tx2597"/>
            <p:cNvSpPr/>
            <p:nvPr/>
          </p:nvSpPr>
          <p:spPr>
            <a:xfrm>
              <a:off x="3212375"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598" name="tx2598"/>
            <p:cNvSpPr/>
            <p:nvPr/>
          </p:nvSpPr>
          <p:spPr>
            <a:xfrm>
              <a:off x="3525377" y="283702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599" name="tx2599"/>
            <p:cNvSpPr/>
            <p:nvPr/>
          </p:nvSpPr>
          <p:spPr>
            <a:xfrm>
              <a:off x="3838380"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600" name="tx2600"/>
            <p:cNvSpPr/>
            <p:nvPr/>
          </p:nvSpPr>
          <p:spPr>
            <a:xfrm>
              <a:off x="4151382"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601" name="tx2601"/>
            <p:cNvSpPr/>
            <p:nvPr/>
          </p:nvSpPr>
          <p:spPr>
            <a:xfrm>
              <a:off x="4464384"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602" name="tx2602"/>
            <p:cNvSpPr/>
            <p:nvPr/>
          </p:nvSpPr>
          <p:spPr>
            <a:xfrm>
              <a:off x="4777386"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603" name="tx2603"/>
            <p:cNvSpPr/>
            <p:nvPr/>
          </p:nvSpPr>
          <p:spPr>
            <a:xfrm>
              <a:off x="5090389"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604" name="tx2604"/>
            <p:cNvSpPr/>
            <p:nvPr/>
          </p:nvSpPr>
          <p:spPr>
            <a:xfrm>
              <a:off x="5403391"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605" name="tx2605"/>
            <p:cNvSpPr/>
            <p:nvPr/>
          </p:nvSpPr>
          <p:spPr>
            <a:xfrm>
              <a:off x="5716393"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606" name="tx2606"/>
            <p:cNvSpPr/>
            <p:nvPr/>
          </p:nvSpPr>
          <p:spPr>
            <a:xfrm>
              <a:off x="6029395"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607" name="tx2607"/>
            <p:cNvSpPr/>
            <p:nvPr/>
          </p:nvSpPr>
          <p:spPr>
            <a:xfrm>
              <a:off x="6342398"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608" name="tx2608"/>
            <p:cNvSpPr/>
            <p:nvPr/>
          </p:nvSpPr>
          <p:spPr>
            <a:xfrm>
              <a:off x="6655400"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609" name="tx2609"/>
            <p:cNvSpPr/>
            <p:nvPr/>
          </p:nvSpPr>
          <p:spPr>
            <a:xfrm>
              <a:off x="6968402"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610" name="tx2610"/>
            <p:cNvSpPr/>
            <p:nvPr/>
          </p:nvSpPr>
          <p:spPr>
            <a:xfrm>
              <a:off x="7281405"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611" name="tx2611"/>
            <p:cNvSpPr/>
            <p:nvPr/>
          </p:nvSpPr>
          <p:spPr>
            <a:xfrm>
              <a:off x="7594407"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612" name="tx2612"/>
            <p:cNvSpPr/>
            <p:nvPr/>
          </p:nvSpPr>
          <p:spPr>
            <a:xfrm>
              <a:off x="7907409" y="283702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613" name="tx2613"/>
            <p:cNvSpPr/>
            <p:nvPr/>
          </p:nvSpPr>
          <p:spPr>
            <a:xfrm>
              <a:off x="8220411" y="283702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614" name="tx2614"/>
            <p:cNvSpPr/>
            <p:nvPr/>
          </p:nvSpPr>
          <p:spPr>
            <a:xfrm>
              <a:off x="8533414" y="283702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615" name="tx2615"/>
            <p:cNvSpPr/>
            <p:nvPr/>
          </p:nvSpPr>
          <p:spPr>
            <a:xfrm>
              <a:off x="8846416" y="283702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616" name="tx2616"/>
            <p:cNvSpPr/>
            <p:nvPr/>
          </p:nvSpPr>
          <p:spPr>
            <a:xfrm>
              <a:off x="1647364"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48</a:t>
              </a:r>
            </a:p>
          </p:txBody>
        </p:sp>
        <p:sp>
          <p:nvSpPr>
            <p:cNvPr id="2617" name="tx2617"/>
            <p:cNvSpPr/>
            <p:nvPr/>
          </p:nvSpPr>
          <p:spPr>
            <a:xfrm>
              <a:off x="1960366"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618" name="tx2618"/>
            <p:cNvSpPr/>
            <p:nvPr/>
          </p:nvSpPr>
          <p:spPr>
            <a:xfrm>
              <a:off x="5716393" y="540681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35</a:t>
              </a:r>
            </a:p>
          </p:txBody>
        </p:sp>
        <p:sp>
          <p:nvSpPr>
            <p:cNvPr id="2619" name="tx2619"/>
            <p:cNvSpPr/>
            <p:nvPr/>
          </p:nvSpPr>
          <p:spPr>
            <a:xfrm>
              <a:off x="6342398" y="540773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620" name="tx2620"/>
            <p:cNvSpPr/>
            <p:nvPr/>
          </p:nvSpPr>
          <p:spPr>
            <a:xfrm>
              <a:off x="6655400" y="5407064"/>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621" name="tx2621"/>
            <p:cNvSpPr/>
            <p:nvPr/>
          </p:nvSpPr>
          <p:spPr>
            <a:xfrm>
              <a:off x="6968402" y="5407064"/>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622" name="tx2622"/>
            <p:cNvSpPr/>
            <p:nvPr/>
          </p:nvSpPr>
          <p:spPr>
            <a:xfrm>
              <a:off x="7281405" y="5407064"/>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623" name="tx2623"/>
            <p:cNvSpPr/>
            <p:nvPr/>
          </p:nvSpPr>
          <p:spPr>
            <a:xfrm>
              <a:off x="7594407" y="5407064"/>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624" name="tx2624"/>
            <p:cNvSpPr/>
            <p:nvPr/>
          </p:nvSpPr>
          <p:spPr>
            <a:xfrm>
              <a:off x="7907409" y="5407064"/>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625" name="tx2625"/>
            <p:cNvSpPr/>
            <p:nvPr/>
          </p:nvSpPr>
          <p:spPr>
            <a:xfrm>
              <a:off x="8220411" y="5407064"/>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626" name="tx2626"/>
            <p:cNvSpPr/>
            <p:nvPr/>
          </p:nvSpPr>
          <p:spPr>
            <a:xfrm>
              <a:off x="8533414" y="5407064"/>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627" name="tx2627"/>
            <p:cNvSpPr/>
            <p:nvPr/>
          </p:nvSpPr>
          <p:spPr>
            <a:xfrm>
              <a:off x="8846416" y="5407064"/>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628" name="tx2628"/>
            <p:cNvSpPr/>
            <p:nvPr/>
          </p:nvSpPr>
          <p:spPr>
            <a:xfrm>
              <a:off x="1647364" y="4743892"/>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2629" name="tx2629"/>
            <p:cNvSpPr/>
            <p:nvPr/>
          </p:nvSpPr>
          <p:spPr>
            <a:xfrm>
              <a:off x="1960366" y="4744774"/>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2630" name="tx2630"/>
            <p:cNvSpPr/>
            <p:nvPr/>
          </p:nvSpPr>
          <p:spPr>
            <a:xfrm>
              <a:off x="2273368"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631" name="tx2631"/>
            <p:cNvSpPr/>
            <p:nvPr/>
          </p:nvSpPr>
          <p:spPr>
            <a:xfrm>
              <a:off x="1647364"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2632" name="tx2632"/>
            <p:cNvSpPr/>
            <p:nvPr/>
          </p:nvSpPr>
          <p:spPr>
            <a:xfrm>
              <a:off x="1960366"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2633" name="tx2633"/>
            <p:cNvSpPr/>
            <p:nvPr/>
          </p:nvSpPr>
          <p:spPr>
            <a:xfrm>
              <a:off x="2273368" y="4910567"/>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634" name="tx2634"/>
            <p:cNvSpPr/>
            <p:nvPr/>
          </p:nvSpPr>
          <p:spPr>
            <a:xfrm>
              <a:off x="2586370" y="490943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635" name="tx2635"/>
            <p:cNvSpPr/>
            <p:nvPr/>
          </p:nvSpPr>
          <p:spPr>
            <a:xfrm>
              <a:off x="1647364" y="507636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636" name="tx2636"/>
            <p:cNvSpPr/>
            <p:nvPr/>
          </p:nvSpPr>
          <p:spPr>
            <a:xfrm>
              <a:off x="1960366"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637" name="tx2637"/>
            <p:cNvSpPr/>
            <p:nvPr/>
          </p:nvSpPr>
          <p:spPr>
            <a:xfrm>
              <a:off x="2273368"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38" name="tx2638"/>
            <p:cNvSpPr/>
            <p:nvPr/>
          </p:nvSpPr>
          <p:spPr>
            <a:xfrm>
              <a:off x="2586370" y="5076184"/>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639" name="tx2639"/>
            <p:cNvSpPr/>
            <p:nvPr/>
          </p:nvSpPr>
          <p:spPr>
            <a:xfrm>
              <a:off x="2899373"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640" name="tx2640"/>
            <p:cNvSpPr/>
            <p:nvPr/>
          </p:nvSpPr>
          <p:spPr>
            <a:xfrm>
              <a:off x="6029395"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641" name="tx2641"/>
            <p:cNvSpPr/>
            <p:nvPr/>
          </p:nvSpPr>
          <p:spPr>
            <a:xfrm>
              <a:off x="1960366"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642" name="tx2642"/>
            <p:cNvSpPr/>
            <p:nvPr/>
          </p:nvSpPr>
          <p:spPr>
            <a:xfrm>
              <a:off x="3838380"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643" name="tx2643"/>
            <p:cNvSpPr/>
            <p:nvPr/>
          </p:nvSpPr>
          <p:spPr>
            <a:xfrm>
              <a:off x="8220411" y="3417549"/>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2644" name="tx2644"/>
            <p:cNvSpPr/>
            <p:nvPr/>
          </p:nvSpPr>
          <p:spPr>
            <a:xfrm>
              <a:off x="1647364"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45" name="tx2645"/>
            <p:cNvSpPr/>
            <p:nvPr/>
          </p:nvSpPr>
          <p:spPr>
            <a:xfrm>
              <a:off x="1960366"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48</a:t>
              </a:r>
            </a:p>
          </p:txBody>
        </p:sp>
        <p:sp>
          <p:nvSpPr>
            <p:cNvPr id="2646" name="tx2646"/>
            <p:cNvSpPr/>
            <p:nvPr/>
          </p:nvSpPr>
          <p:spPr>
            <a:xfrm>
              <a:off x="2273368"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2647" name="tx2647"/>
            <p:cNvSpPr/>
            <p:nvPr/>
          </p:nvSpPr>
          <p:spPr>
            <a:xfrm>
              <a:off x="2586370" y="449495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648" name="tx2648"/>
            <p:cNvSpPr/>
            <p:nvPr/>
          </p:nvSpPr>
          <p:spPr>
            <a:xfrm>
              <a:off x="2899373"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2649" name="tx2649"/>
            <p:cNvSpPr/>
            <p:nvPr/>
          </p:nvSpPr>
          <p:spPr>
            <a:xfrm>
              <a:off x="3212375"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650" name="tx2650"/>
            <p:cNvSpPr/>
            <p:nvPr/>
          </p:nvSpPr>
          <p:spPr>
            <a:xfrm>
              <a:off x="1647364" y="557352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651" name="tx2651"/>
            <p:cNvSpPr/>
            <p:nvPr/>
          </p:nvSpPr>
          <p:spPr>
            <a:xfrm>
              <a:off x="1960366" y="557352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652" name="tx2652"/>
            <p:cNvSpPr/>
            <p:nvPr/>
          </p:nvSpPr>
          <p:spPr>
            <a:xfrm>
              <a:off x="2273368" y="55726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43</a:t>
              </a:r>
            </a:p>
          </p:txBody>
        </p:sp>
        <p:sp>
          <p:nvSpPr>
            <p:cNvPr id="2653" name="tx2653"/>
            <p:cNvSpPr/>
            <p:nvPr/>
          </p:nvSpPr>
          <p:spPr>
            <a:xfrm>
              <a:off x="2586370" y="5572857"/>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2654" name="tx2654"/>
            <p:cNvSpPr/>
            <p:nvPr/>
          </p:nvSpPr>
          <p:spPr>
            <a:xfrm>
              <a:off x="2899373"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55" name="tx2655"/>
            <p:cNvSpPr/>
            <p:nvPr/>
          </p:nvSpPr>
          <p:spPr>
            <a:xfrm>
              <a:off x="3212375"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48</a:t>
              </a:r>
            </a:p>
          </p:txBody>
        </p:sp>
        <p:sp>
          <p:nvSpPr>
            <p:cNvPr id="2656" name="tx2656"/>
            <p:cNvSpPr/>
            <p:nvPr/>
          </p:nvSpPr>
          <p:spPr>
            <a:xfrm>
              <a:off x="3525377"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2657" name="tx2657"/>
            <p:cNvSpPr/>
            <p:nvPr/>
          </p:nvSpPr>
          <p:spPr>
            <a:xfrm>
              <a:off x="3838380"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58" name="tx2658"/>
            <p:cNvSpPr/>
            <p:nvPr/>
          </p:nvSpPr>
          <p:spPr>
            <a:xfrm>
              <a:off x="5090389"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2659" name="tx2659"/>
            <p:cNvSpPr/>
            <p:nvPr/>
          </p:nvSpPr>
          <p:spPr>
            <a:xfrm>
              <a:off x="5403391"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2660" name="tx2660"/>
            <p:cNvSpPr/>
            <p:nvPr/>
          </p:nvSpPr>
          <p:spPr>
            <a:xfrm>
              <a:off x="5716393"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2661" name="tx2661"/>
            <p:cNvSpPr/>
            <p:nvPr/>
          </p:nvSpPr>
          <p:spPr>
            <a:xfrm>
              <a:off x="6029395"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48</a:t>
              </a:r>
            </a:p>
          </p:txBody>
        </p:sp>
        <p:sp>
          <p:nvSpPr>
            <p:cNvPr id="2662" name="tx2662"/>
            <p:cNvSpPr/>
            <p:nvPr/>
          </p:nvSpPr>
          <p:spPr>
            <a:xfrm>
              <a:off x="6342398"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2663" name="tx2663"/>
            <p:cNvSpPr/>
            <p:nvPr/>
          </p:nvSpPr>
          <p:spPr>
            <a:xfrm>
              <a:off x="6968402"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64" name="tx2664"/>
            <p:cNvSpPr/>
            <p:nvPr/>
          </p:nvSpPr>
          <p:spPr>
            <a:xfrm>
              <a:off x="7281405" y="532505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2665" name="tx2665"/>
            <p:cNvSpPr/>
            <p:nvPr/>
          </p:nvSpPr>
          <p:spPr>
            <a:xfrm>
              <a:off x="7594407" y="532505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2666" name="tx2666"/>
            <p:cNvSpPr/>
            <p:nvPr/>
          </p:nvSpPr>
          <p:spPr>
            <a:xfrm>
              <a:off x="7907409"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667" name="tx2667"/>
            <p:cNvSpPr/>
            <p:nvPr/>
          </p:nvSpPr>
          <p:spPr>
            <a:xfrm>
              <a:off x="8220411" y="532483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668" name="tx2668"/>
            <p:cNvSpPr/>
            <p:nvPr/>
          </p:nvSpPr>
          <p:spPr>
            <a:xfrm>
              <a:off x="8533414" y="532505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669" name="tx2669"/>
            <p:cNvSpPr/>
            <p:nvPr/>
          </p:nvSpPr>
          <p:spPr>
            <a:xfrm>
              <a:off x="8846416" y="5324168"/>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2670" name="tx2670"/>
            <p:cNvSpPr/>
            <p:nvPr/>
          </p:nvSpPr>
          <p:spPr>
            <a:xfrm>
              <a:off x="8220411" y="383270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671" name="tx2671"/>
            <p:cNvSpPr/>
            <p:nvPr/>
          </p:nvSpPr>
          <p:spPr>
            <a:xfrm>
              <a:off x="8533414" y="383270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672" name="tx2672"/>
            <p:cNvSpPr/>
            <p:nvPr/>
          </p:nvSpPr>
          <p:spPr>
            <a:xfrm>
              <a:off x="8846416" y="383270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673" name="tx2673"/>
            <p:cNvSpPr/>
            <p:nvPr/>
          </p:nvSpPr>
          <p:spPr>
            <a:xfrm>
              <a:off x="8846416" y="267215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674" name="tx2674"/>
            <p:cNvSpPr/>
            <p:nvPr/>
          </p:nvSpPr>
          <p:spPr>
            <a:xfrm>
              <a:off x="1960366"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675" name="tx2675"/>
            <p:cNvSpPr/>
            <p:nvPr/>
          </p:nvSpPr>
          <p:spPr>
            <a:xfrm>
              <a:off x="1647364" y="565642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676" name="tx2676"/>
            <p:cNvSpPr/>
            <p:nvPr/>
          </p:nvSpPr>
          <p:spPr>
            <a:xfrm>
              <a:off x="1960366" y="565642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677" name="tx2677"/>
            <p:cNvSpPr/>
            <p:nvPr/>
          </p:nvSpPr>
          <p:spPr>
            <a:xfrm>
              <a:off x="2899373"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678" name="tx2678"/>
            <p:cNvSpPr/>
            <p:nvPr/>
          </p:nvSpPr>
          <p:spPr>
            <a:xfrm>
              <a:off x="3212375"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679" name="tx2679"/>
            <p:cNvSpPr/>
            <p:nvPr/>
          </p:nvSpPr>
          <p:spPr>
            <a:xfrm>
              <a:off x="3525377"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40</a:t>
              </a:r>
            </a:p>
          </p:txBody>
        </p:sp>
        <p:sp>
          <p:nvSpPr>
            <p:cNvPr id="2680" name="tx2680"/>
            <p:cNvSpPr/>
            <p:nvPr/>
          </p:nvSpPr>
          <p:spPr>
            <a:xfrm>
              <a:off x="3838380"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681" name="tx2681"/>
            <p:cNvSpPr/>
            <p:nvPr/>
          </p:nvSpPr>
          <p:spPr>
            <a:xfrm>
              <a:off x="4151382"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40</a:t>
              </a:r>
            </a:p>
          </p:txBody>
        </p:sp>
        <p:sp>
          <p:nvSpPr>
            <p:cNvPr id="2682" name="tx2682"/>
            <p:cNvSpPr/>
            <p:nvPr/>
          </p:nvSpPr>
          <p:spPr>
            <a:xfrm>
              <a:off x="4464384"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83" name="tx2683"/>
            <p:cNvSpPr/>
            <p:nvPr/>
          </p:nvSpPr>
          <p:spPr>
            <a:xfrm>
              <a:off x="4777386" y="5656459"/>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684" name="tx2684"/>
            <p:cNvSpPr/>
            <p:nvPr/>
          </p:nvSpPr>
          <p:spPr>
            <a:xfrm>
              <a:off x="5090389"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85" name="tx2685"/>
            <p:cNvSpPr/>
            <p:nvPr/>
          </p:nvSpPr>
          <p:spPr>
            <a:xfrm>
              <a:off x="5403391"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86" name="tx2686"/>
            <p:cNvSpPr/>
            <p:nvPr/>
          </p:nvSpPr>
          <p:spPr>
            <a:xfrm>
              <a:off x="5716393"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87" name="tx2687"/>
            <p:cNvSpPr/>
            <p:nvPr/>
          </p:nvSpPr>
          <p:spPr>
            <a:xfrm>
              <a:off x="6029395"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88" name="tx2688"/>
            <p:cNvSpPr/>
            <p:nvPr/>
          </p:nvSpPr>
          <p:spPr>
            <a:xfrm>
              <a:off x="6342398"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89" name="tx2689"/>
            <p:cNvSpPr/>
            <p:nvPr/>
          </p:nvSpPr>
          <p:spPr>
            <a:xfrm>
              <a:off x="6655400"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90" name="tx2690"/>
            <p:cNvSpPr/>
            <p:nvPr/>
          </p:nvSpPr>
          <p:spPr>
            <a:xfrm>
              <a:off x="6968402"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91" name="tx2691"/>
            <p:cNvSpPr/>
            <p:nvPr/>
          </p:nvSpPr>
          <p:spPr>
            <a:xfrm>
              <a:off x="7281405"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92" name="tx2692"/>
            <p:cNvSpPr/>
            <p:nvPr/>
          </p:nvSpPr>
          <p:spPr>
            <a:xfrm>
              <a:off x="7594407"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93" name="tx2693"/>
            <p:cNvSpPr/>
            <p:nvPr/>
          </p:nvSpPr>
          <p:spPr>
            <a:xfrm>
              <a:off x="7907409"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94" name="tx2694"/>
            <p:cNvSpPr/>
            <p:nvPr/>
          </p:nvSpPr>
          <p:spPr>
            <a:xfrm>
              <a:off x="8220411"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95" name="tx2695"/>
            <p:cNvSpPr/>
            <p:nvPr/>
          </p:nvSpPr>
          <p:spPr>
            <a:xfrm>
              <a:off x="8533414"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96" name="tx2696"/>
            <p:cNvSpPr/>
            <p:nvPr/>
          </p:nvSpPr>
          <p:spPr>
            <a:xfrm>
              <a:off x="8846416"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97" name="tx2697"/>
            <p:cNvSpPr/>
            <p:nvPr/>
          </p:nvSpPr>
          <p:spPr>
            <a:xfrm>
              <a:off x="6342398" y="5159080"/>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698" name="tx2698"/>
            <p:cNvSpPr/>
            <p:nvPr/>
          </p:nvSpPr>
          <p:spPr>
            <a:xfrm>
              <a:off x="6655400"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2699" name="tx2699"/>
            <p:cNvSpPr/>
            <p:nvPr/>
          </p:nvSpPr>
          <p:spPr>
            <a:xfrm>
              <a:off x="6968402"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700" name="tx2700"/>
            <p:cNvSpPr/>
            <p:nvPr/>
          </p:nvSpPr>
          <p:spPr>
            <a:xfrm>
              <a:off x="1647364" y="5489960"/>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2701" name="tx2701"/>
            <p:cNvSpPr/>
            <p:nvPr/>
          </p:nvSpPr>
          <p:spPr>
            <a:xfrm>
              <a:off x="1960366" y="549084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2702" name="tx2702"/>
            <p:cNvSpPr/>
            <p:nvPr/>
          </p:nvSpPr>
          <p:spPr>
            <a:xfrm>
              <a:off x="2273368" y="5489960"/>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2703" name="tx2703"/>
            <p:cNvSpPr/>
            <p:nvPr/>
          </p:nvSpPr>
          <p:spPr>
            <a:xfrm>
              <a:off x="2586370" y="5489960"/>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2704" name="tx2704"/>
            <p:cNvSpPr/>
            <p:nvPr/>
          </p:nvSpPr>
          <p:spPr>
            <a:xfrm>
              <a:off x="2899373" y="548971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35</a:t>
              </a:r>
            </a:p>
          </p:txBody>
        </p:sp>
        <p:sp>
          <p:nvSpPr>
            <p:cNvPr id="2705" name="tx2705"/>
            <p:cNvSpPr/>
            <p:nvPr/>
          </p:nvSpPr>
          <p:spPr>
            <a:xfrm>
              <a:off x="3212375"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706" name="tx2706"/>
            <p:cNvSpPr/>
            <p:nvPr/>
          </p:nvSpPr>
          <p:spPr>
            <a:xfrm>
              <a:off x="3525377"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707" name="tx2707"/>
            <p:cNvSpPr/>
            <p:nvPr/>
          </p:nvSpPr>
          <p:spPr>
            <a:xfrm>
              <a:off x="3838380"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708" name="tx2708"/>
            <p:cNvSpPr/>
            <p:nvPr/>
          </p:nvSpPr>
          <p:spPr>
            <a:xfrm>
              <a:off x="4151382" y="549084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709" name="tx2709"/>
            <p:cNvSpPr/>
            <p:nvPr/>
          </p:nvSpPr>
          <p:spPr>
            <a:xfrm>
              <a:off x="4464384" y="5489960"/>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2710" name="tx2710"/>
            <p:cNvSpPr/>
            <p:nvPr/>
          </p:nvSpPr>
          <p:spPr>
            <a:xfrm>
              <a:off x="4777386" y="5490666"/>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711" name="tx2711"/>
            <p:cNvSpPr/>
            <p:nvPr/>
          </p:nvSpPr>
          <p:spPr>
            <a:xfrm>
              <a:off x="5090389" y="5490666"/>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712" name="tx2712"/>
            <p:cNvSpPr/>
            <p:nvPr/>
          </p:nvSpPr>
          <p:spPr>
            <a:xfrm>
              <a:off x="5403391" y="54906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713" name="tx2713"/>
            <p:cNvSpPr/>
            <p:nvPr/>
          </p:nvSpPr>
          <p:spPr>
            <a:xfrm>
              <a:off x="5716393"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714" name="tx2714"/>
            <p:cNvSpPr/>
            <p:nvPr/>
          </p:nvSpPr>
          <p:spPr>
            <a:xfrm>
              <a:off x="6342398"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715" name="tx2715"/>
            <p:cNvSpPr/>
            <p:nvPr/>
          </p:nvSpPr>
          <p:spPr>
            <a:xfrm>
              <a:off x="6655400" y="5490666"/>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716" name="tx2716"/>
            <p:cNvSpPr/>
            <p:nvPr/>
          </p:nvSpPr>
          <p:spPr>
            <a:xfrm>
              <a:off x="6968402" y="5490666"/>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717" name="tx2717"/>
            <p:cNvSpPr/>
            <p:nvPr/>
          </p:nvSpPr>
          <p:spPr>
            <a:xfrm>
              <a:off x="8846416" y="482745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718" name="tx2718"/>
            <p:cNvSpPr/>
            <p:nvPr/>
          </p:nvSpPr>
          <p:spPr>
            <a:xfrm>
              <a:off x="1563246"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2000</a:t>
              </a:r>
            </a:p>
          </p:txBody>
        </p:sp>
        <p:sp>
          <p:nvSpPr>
            <p:cNvPr id="2719" name="tx2719"/>
            <p:cNvSpPr/>
            <p:nvPr/>
          </p:nvSpPr>
          <p:spPr>
            <a:xfrm>
              <a:off x="1876248"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2001</a:t>
              </a:r>
            </a:p>
          </p:txBody>
        </p:sp>
        <p:sp>
          <p:nvSpPr>
            <p:cNvPr id="2720" name="tx2720"/>
            <p:cNvSpPr/>
            <p:nvPr/>
          </p:nvSpPr>
          <p:spPr>
            <a:xfrm>
              <a:off x="2189250"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2002</a:t>
              </a:r>
            </a:p>
          </p:txBody>
        </p:sp>
        <p:sp>
          <p:nvSpPr>
            <p:cNvPr id="2721" name="tx2721"/>
            <p:cNvSpPr/>
            <p:nvPr/>
          </p:nvSpPr>
          <p:spPr>
            <a:xfrm>
              <a:off x="2502252" y="846185"/>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2003</a:t>
              </a:r>
            </a:p>
          </p:txBody>
        </p:sp>
        <p:sp>
          <p:nvSpPr>
            <p:cNvPr id="2722" name="tx2722"/>
            <p:cNvSpPr/>
            <p:nvPr/>
          </p:nvSpPr>
          <p:spPr>
            <a:xfrm>
              <a:off x="2815255"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2004</a:t>
              </a:r>
            </a:p>
          </p:txBody>
        </p:sp>
        <p:sp>
          <p:nvSpPr>
            <p:cNvPr id="2723" name="tx2723"/>
            <p:cNvSpPr/>
            <p:nvPr/>
          </p:nvSpPr>
          <p:spPr>
            <a:xfrm>
              <a:off x="3128257"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2005</a:t>
              </a:r>
            </a:p>
          </p:txBody>
        </p:sp>
        <p:sp>
          <p:nvSpPr>
            <p:cNvPr id="2724" name="tx2724"/>
            <p:cNvSpPr/>
            <p:nvPr/>
          </p:nvSpPr>
          <p:spPr>
            <a:xfrm>
              <a:off x="3441259"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2006</a:t>
              </a:r>
            </a:p>
          </p:txBody>
        </p:sp>
        <p:sp>
          <p:nvSpPr>
            <p:cNvPr id="2725" name="tx2725"/>
            <p:cNvSpPr/>
            <p:nvPr/>
          </p:nvSpPr>
          <p:spPr>
            <a:xfrm>
              <a:off x="3754262"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2007</a:t>
              </a:r>
            </a:p>
          </p:txBody>
        </p:sp>
        <p:sp>
          <p:nvSpPr>
            <p:cNvPr id="2726" name="tx2726"/>
            <p:cNvSpPr/>
            <p:nvPr/>
          </p:nvSpPr>
          <p:spPr>
            <a:xfrm>
              <a:off x="4067264"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2008</a:t>
              </a:r>
            </a:p>
          </p:txBody>
        </p:sp>
        <p:sp>
          <p:nvSpPr>
            <p:cNvPr id="2727" name="tx2727"/>
            <p:cNvSpPr/>
            <p:nvPr/>
          </p:nvSpPr>
          <p:spPr>
            <a:xfrm>
              <a:off x="4380266"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2009</a:t>
              </a:r>
            </a:p>
          </p:txBody>
        </p:sp>
        <p:sp>
          <p:nvSpPr>
            <p:cNvPr id="2728" name="tx2728"/>
            <p:cNvSpPr/>
            <p:nvPr/>
          </p:nvSpPr>
          <p:spPr>
            <a:xfrm>
              <a:off x="4693268"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2010</a:t>
              </a:r>
            </a:p>
          </p:txBody>
        </p:sp>
        <p:sp>
          <p:nvSpPr>
            <p:cNvPr id="2729" name="tx2729"/>
            <p:cNvSpPr/>
            <p:nvPr/>
          </p:nvSpPr>
          <p:spPr>
            <a:xfrm>
              <a:off x="5006271"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2011</a:t>
              </a:r>
            </a:p>
          </p:txBody>
        </p:sp>
        <p:sp>
          <p:nvSpPr>
            <p:cNvPr id="2730" name="tx2730"/>
            <p:cNvSpPr/>
            <p:nvPr/>
          </p:nvSpPr>
          <p:spPr>
            <a:xfrm>
              <a:off x="5319273"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2012</a:t>
              </a:r>
            </a:p>
          </p:txBody>
        </p:sp>
        <p:sp>
          <p:nvSpPr>
            <p:cNvPr id="2731" name="tx2731"/>
            <p:cNvSpPr/>
            <p:nvPr/>
          </p:nvSpPr>
          <p:spPr>
            <a:xfrm>
              <a:off x="5632275" y="846185"/>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2013</a:t>
              </a:r>
            </a:p>
          </p:txBody>
        </p:sp>
        <p:sp>
          <p:nvSpPr>
            <p:cNvPr id="2732" name="tx2732"/>
            <p:cNvSpPr/>
            <p:nvPr/>
          </p:nvSpPr>
          <p:spPr>
            <a:xfrm>
              <a:off x="5945277"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2014</a:t>
              </a:r>
            </a:p>
          </p:txBody>
        </p:sp>
        <p:sp>
          <p:nvSpPr>
            <p:cNvPr id="2733" name="tx2733"/>
            <p:cNvSpPr/>
            <p:nvPr/>
          </p:nvSpPr>
          <p:spPr>
            <a:xfrm>
              <a:off x="6258280"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2015</a:t>
              </a:r>
            </a:p>
          </p:txBody>
        </p:sp>
        <p:sp>
          <p:nvSpPr>
            <p:cNvPr id="2734" name="tx2734"/>
            <p:cNvSpPr/>
            <p:nvPr/>
          </p:nvSpPr>
          <p:spPr>
            <a:xfrm>
              <a:off x="6571282"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2016</a:t>
              </a:r>
            </a:p>
          </p:txBody>
        </p:sp>
        <p:sp>
          <p:nvSpPr>
            <p:cNvPr id="2735" name="tx2735"/>
            <p:cNvSpPr/>
            <p:nvPr/>
          </p:nvSpPr>
          <p:spPr>
            <a:xfrm>
              <a:off x="6884284"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2017</a:t>
              </a:r>
            </a:p>
          </p:txBody>
        </p:sp>
        <p:sp>
          <p:nvSpPr>
            <p:cNvPr id="2736" name="tx2736"/>
            <p:cNvSpPr/>
            <p:nvPr/>
          </p:nvSpPr>
          <p:spPr>
            <a:xfrm>
              <a:off x="7197287"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2737" name="tx2737"/>
            <p:cNvSpPr/>
            <p:nvPr/>
          </p:nvSpPr>
          <p:spPr>
            <a:xfrm>
              <a:off x="7510289"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2738" name="tx2738"/>
            <p:cNvSpPr/>
            <p:nvPr/>
          </p:nvSpPr>
          <p:spPr>
            <a:xfrm>
              <a:off x="7823291"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2739" name="tx2739"/>
            <p:cNvSpPr/>
            <p:nvPr/>
          </p:nvSpPr>
          <p:spPr>
            <a:xfrm>
              <a:off x="8136293"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2740" name="tx2740"/>
            <p:cNvSpPr/>
            <p:nvPr/>
          </p:nvSpPr>
          <p:spPr>
            <a:xfrm>
              <a:off x="8449296"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2741" name="tx2741"/>
            <p:cNvSpPr/>
            <p:nvPr/>
          </p:nvSpPr>
          <p:spPr>
            <a:xfrm>
              <a:off x="8762298" y="846185"/>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2742" name="tx2742"/>
            <p:cNvSpPr/>
            <p:nvPr/>
          </p:nvSpPr>
          <p:spPr>
            <a:xfrm>
              <a:off x="1115948" y="5648513"/>
              <a:ext cx="321177"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Somalia</a:t>
              </a:r>
            </a:p>
          </p:txBody>
        </p:sp>
        <p:sp>
          <p:nvSpPr>
            <p:cNvPr id="2743" name="tx2743"/>
            <p:cNvSpPr/>
            <p:nvPr/>
          </p:nvSpPr>
          <p:spPr>
            <a:xfrm>
              <a:off x="1155493" y="5549078"/>
              <a:ext cx="281632"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Nigeria</a:t>
              </a:r>
            </a:p>
          </p:txBody>
        </p:sp>
        <p:sp>
          <p:nvSpPr>
            <p:cNvPr id="2744" name="tx2744"/>
            <p:cNvSpPr/>
            <p:nvPr/>
          </p:nvSpPr>
          <p:spPr>
            <a:xfrm>
              <a:off x="1224599" y="5482720"/>
              <a:ext cx="212526"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Chad</a:t>
              </a:r>
            </a:p>
          </p:txBody>
        </p:sp>
        <p:sp>
          <p:nvSpPr>
            <p:cNvPr id="2745" name="tx2745"/>
            <p:cNvSpPr/>
            <p:nvPr/>
          </p:nvSpPr>
          <p:spPr>
            <a:xfrm>
              <a:off x="1249428" y="5399824"/>
              <a:ext cx="187697"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CAR</a:t>
              </a:r>
            </a:p>
          </p:txBody>
        </p:sp>
        <p:sp>
          <p:nvSpPr>
            <p:cNvPr id="2746" name="tx2746"/>
            <p:cNvSpPr/>
            <p:nvPr/>
          </p:nvSpPr>
          <p:spPr>
            <a:xfrm>
              <a:off x="1244480" y="5316927"/>
              <a:ext cx="192645"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PNG</a:t>
              </a:r>
            </a:p>
          </p:txBody>
        </p:sp>
        <p:sp>
          <p:nvSpPr>
            <p:cNvPr id="2747" name="tx2747"/>
            <p:cNvSpPr/>
            <p:nvPr/>
          </p:nvSpPr>
          <p:spPr>
            <a:xfrm>
              <a:off x="1150458" y="5234031"/>
              <a:ext cx="286667"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Guinea</a:t>
              </a:r>
            </a:p>
          </p:txBody>
        </p:sp>
        <p:sp>
          <p:nvSpPr>
            <p:cNvPr id="2748" name="tx2748"/>
            <p:cNvSpPr/>
            <p:nvPr/>
          </p:nvSpPr>
          <p:spPr>
            <a:xfrm>
              <a:off x="923042" y="5151134"/>
              <a:ext cx="514083"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South Sudan</a:t>
              </a:r>
            </a:p>
          </p:txBody>
        </p:sp>
        <p:sp>
          <p:nvSpPr>
            <p:cNvPr id="2749" name="tx2749"/>
            <p:cNvSpPr/>
            <p:nvPr/>
          </p:nvSpPr>
          <p:spPr>
            <a:xfrm>
              <a:off x="1115861" y="5052741"/>
              <a:ext cx="321264" cy="81303"/>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Ethiopia</a:t>
              </a:r>
            </a:p>
          </p:txBody>
        </p:sp>
        <p:sp>
          <p:nvSpPr>
            <p:cNvPr id="2750" name="tx2750"/>
            <p:cNvSpPr/>
            <p:nvPr/>
          </p:nvSpPr>
          <p:spPr>
            <a:xfrm>
              <a:off x="967579" y="4967718"/>
              <a:ext cx="469546" cy="83430"/>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Afghanistan</a:t>
              </a:r>
            </a:p>
          </p:txBody>
        </p:sp>
        <p:sp>
          <p:nvSpPr>
            <p:cNvPr id="2751" name="tx2751"/>
            <p:cNvSpPr/>
            <p:nvPr/>
          </p:nvSpPr>
          <p:spPr>
            <a:xfrm>
              <a:off x="1244523" y="4902445"/>
              <a:ext cx="192602"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DRC</a:t>
              </a:r>
            </a:p>
          </p:txBody>
        </p:sp>
        <p:sp>
          <p:nvSpPr>
            <p:cNvPr id="2752" name="tx2752"/>
            <p:cNvSpPr/>
            <p:nvPr/>
          </p:nvSpPr>
          <p:spPr>
            <a:xfrm>
              <a:off x="1155449" y="4820677"/>
              <a:ext cx="281675"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Yemen</a:t>
              </a:r>
            </a:p>
          </p:txBody>
        </p:sp>
        <p:sp>
          <p:nvSpPr>
            <p:cNvPr id="2753" name="tx2753"/>
            <p:cNvSpPr/>
            <p:nvPr/>
          </p:nvSpPr>
          <p:spPr>
            <a:xfrm>
              <a:off x="1175157" y="4719028"/>
              <a:ext cx="261968" cy="83430"/>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Congo</a:t>
              </a:r>
            </a:p>
          </p:txBody>
        </p:sp>
        <p:sp>
          <p:nvSpPr>
            <p:cNvPr id="2754" name="tx2754"/>
            <p:cNvSpPr/>
            <p:nvPr/>
          </p:nvSpPr>
          <p:spPr>
            <a:xfrm>
              <a:off x="947915" y="4637217"/>
              <a:ext cx="489210"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Madagascar</a:t>
              </a:r>
            </a:p>
          </p:txBody>
        </p:sp>
        <p:sp>
          <p:nvSpPr>
            <p:cNvPr id="2755" name="tx2755"/>
            <p:cNvSpPr/>
            <p:nvPr/>
          </p:nvSpPr>
          <p:spPr>
            <a:xfrm>
              <a:off x="1096154" y="4571988"/>
              <a:ext cx="340971"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Pakistan</a:t>
              </a:r>
            </a:p>
          </p:txBody>
        </p:sp>
        <p:sp>
          <p:nvSpPr>
            <p:cNvPr id="2756" name="tx2756"/>
            <p:cNvSpPr/>
            <p:nvPr/>
          </p:nvSpPr>
          <p:spPr>
            <a:xfrm>
              <a:off x="1224686" y="4471424"/>
              <a:ext cx="212439"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Niger</a:t>
              </a:r>
            </a:p>
          </p:txBody>
        </p:sp>
        <p:sp>
          <p:nvSpPr>
            <p:cNvPr id="2757" name="tx2757"/>
            <p:cNvSpPr/>
            <p:nvPr/>
          </p:nvSpPr>
          <p:spPr>
            <a:xfrm>
              <a:off x="1244349" y="4406195"/>
              <a:ext cx="192775"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Laos</a:t>
              </a:r>
            </a:p>
          </p:txBody>
        </p:sp>
        <p:sp>
          <p:nvSpPr>
            <p:cNvPr id="2758" name="tx2758"/>
            <p:cNvSpPr/>
            <p:nvPr/>
          </p:nvSpPr>
          <p:spPr>
            <a:xfrm>
              <a:off x="1234583" y="4304546"/>
              <a:ext cx="202542" cy="83430"/>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Syria</a:t>
              </a:r>
            </a:p>
          </p:txBody>
        </p:sp>
        <p:sp>
          <p:nvSpPr>
            <p:cNvPr id="2759" name="tx2759"/>
            <p:cNvSpPr/>
            <p:nvPr/>
          </p:nvSpPr>
          <p:spPr>
            <a:xfrm>
              <a:off x="1022056" y="4239273"/>
              <a:ext cx="415069"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Cameroon</a:t>
              </a:r>
            </a:p>
          </p:txBody>
        </p:sp>
        <p:sp>
          <p:nvSpPr>
            <p:cNvPr id="2760" name="tx2760"/>
            <p:cNvSpPr/>
            <p:nvPr/>
          </p:nvSpPr>
          <p:spPr>
            <a:xfrm>
              <a:off x="1259282" y="4157505"/>
              <a:ext cx="177843"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Haiti</a:t>
              </a:r>
            </a:p>
          </p:txBody>
        </p:sp>
        <p:sp>
          <p:nvSpPr>
            <p:cNvPr id="2761" name="tx2761"/>
            <p:cNvSpPr/>
            <p:nvPr/>
          </p:nvSpPr>
          <p:spPr>
            <a:xfrm>
              <a:off x="1140647" y="4056942"/>
              <a:ext cx="296478"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Djibouti</a:t>
              </a:r>
            </a:p>
          </p:txBody>
        </p:sp>
        <p:sp>
          <p:nvSpPr>
            <p:cNvPr id="2762" name="tx2762"/>
            <p:cNvSpPr/>
            <p:nvPr/>
          </p:nvSpPr>
          <p:spPr>
            <a:xfrm>
              <a:off x="1274127" y="3991712"/>
              <a:ext cx="162997"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Mali</a:t>
              </a:r>
            </a:p>
          </p:txBody>
        </p:sp>
        <p:sp>
          <p:nvSpPr>
            <p:cNvPr id="2763" name="tx2763"/>
            <p:cNvSpPr/>
            <p:nvPr/>
          </p:nvSpPr>
          <p:spPr>
            <a:xfrm>
              <a:off x="1170252" y="3908816"/>
              <a:ext cx="266873"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Liberia</a:t>
              </a:r>
            </a:p>
          </p:txBody>
        </p:sp>
        <p:sp>
          <p:nvSpPr>
            <p:cNvPr id="2764" name="tx2764"/>
            <p:cNvSpPr/>
            <p:nvPr/>
          </p:nvSpPr>
          <p:spPr>
            <a:xfrm>
              <a:off x="1190133" y="3826961"/>
              <a:ext cx="246992" cy="6363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DPRK</a:t>
              </a:r>
            </a:p>
          </p:txBody>
        </p:sp>
        <p:sp>
          <p:nvSpPr>
            <p:cNvPr id="2765" name="tx2765"/>
            <p:cNvSpPr/>
            <p:nvPr/>
          </p:nvSpPr>
          <p:spPr>
            <a:xfrm>
              <a:off x="1076490" y="3741894"/>
              <a:ext cx="360635"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Comoros</a:t>
              </a:r>
            </a:p>
          </p:txBody>
        </p:sp>
        <p:sp>
          <p:nvSpPr>
            <p:cNvPr id="2766" name="tx2766"/>
            <p:cNvSpPr/>
            <p:nvPr/>
          </p:nvSpPr>
          <p:spPr>
            <a:xfrm>
              <a:off x="1209753" y="3660127"/>
              <a:ext cx="227372"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Benin</a:t>
              </a:r>
            </a:p>
          </p:txBody>
        </p:sp>
        <p:sp>
          <p:nvSpPr>
            <p:cNvPr id="2767" name="tx2767"/>
            <p:cNvSpPr/>
            <p:nvPr/>
          </p:nvSpPr>
          <p:spPr>
            <a:xfrm>
              <a:off x="1244349" y="3577230"/>
              <a:ext cx="192775"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India</a:t>
              </a:r>
            </a:p>
          </p:txBody>
        </p:sp>
        <p:sp>
          <p:nvSpPr>
            <p:cNvPr id="2768" name="tx2768"/>
            <p:cNvSpPr/>
            <p:nvPr/>
          </p:nvSpPr>
          <p:spPr>
            <a:xfrm>
              <a:off x="940839" y="3493205"/>
              <a:ext cx="496285"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Cote d'Ivoire</a:t>
              </a:r>
            </a:p>
          </p:txBody>
        </p:sp>
        <p:sp>
          <p:nvSpPr>
            <p:cNvPr id="2769" name="tx2769"/>
            <p:cNvSpPr/>
            <p:nvPr/>
          </p:nvSpPr>
          <p:spPr>
            <a:xfrm>
              <a:off x="1066636" y="3393770"/>
              <a:ext cx="370489"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Myanmar</a:t>
              </a:r>
            </a:p>
          </p:txBody>
        </p:sp>
        <p:sp>
          <p:nvSpPr>
            <p:cNvPr id="2770" name="tx2770"/>
            <p:cNvSpPr/>
            <p:nvPr/>
          </p:nvSpPr>
          <p:spPr>
            <a:xfrm>
              <a:off x="854023" y="3327412"/>
              <a:ext cx="583102"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Guinea-Bissau</a:t>
              </a:r>
            </a:p>
          </p:txBody>
        </p:sp>
        <p:sp>
          <p:nvSpPr>
            <p:cNvPr id="2771" name="tx2771"/>
            <p:cNvSpPr/>
            <p:nvPr/>
          </p:nvSpPr>
          <p:spPr>
            <a:xfrm>
              <a:off x="928164" y="3229019"/>
              <a:ext cx="508961" cy="81303"/>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Mozambique</a:t>
              </a:r>
            </a:p>
          </p:txBody>
        </p:sp>
        <p:sp>
          <p:nvSpPr>
            <p:cNvPr id="2772" name="tx2772"/>
            <p:cNvSpPr/>
            <p:nvPr/>
          </p:nvSpPr>
          <p:spPr>
            <a:xfrm>
              <a:off x="1234496" y="3145081"/>
              <a:ext cx="202629"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Togo</a:t>
              </a:r>
            </a:p>
          </p:txBody>
        </p:sp>
        <p:sp>
          <p:nvSpPr>
            <p:cNvPr id="2773" name="tx2773"/>
            <p:cNvSpPr/>
            <p:nvPr/>
          </p:nvSpPr>
          <p:spPr>
            <a:xfrm>
              <a:off x="1022056" y="3079851"/>
              <a:ext cx="415069"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Mauritania</a:t>
              </a:r>
            </a:p>
          </p:txBody>
        </p:sp>
        <p:sp>
          <p:nvSpPr>
            <p:cNvPr id="2774" name="tx2774"/>
            <p:cNvSpPr/>
            <p:nvPr/>
          </p:nvSpPr>
          <p:spPr>
            <a:xfrm>
              <a:off x="928077" y="2995826"/>
              <a:ext cx="509047"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Sierra Leone</a:t>
              </a:r>
            </a:p>
          </p:txBody>
        </p:sp>
        <p:sp>
          <p:nvSpPr>
            <p:cNvPr id="2775" name="tx2775"/>
            <p:cNvSpPr/>
            <p:nvPr/>
          </p:nvSpPr>
          <p:spPr>
            <a:xfrm>
              <a:off x="1031910" y="2912930"/>
              <a:ext cx="405215"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Cambodia</a:t>
              </a:r>
            </a:p>
          </p:txBody>
        </p:sp>
        <p:sp>
          <p:nvSpPr>
            <p:cNvPr id="2776" name="tx2776"/>
            <p:cNvSpPr/>
            <p:nvPr/>
          </p:nvSpPr>
          <p:spPr>
            <a:xfrm>
              <a:off x="1027048" y="2831162"/>
              <a:ext cx="410077"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Zimbabwe</a:t>
              </a:r>
            </a:p>
          </p:txBody>
        </p:sp>
        <p:sp>
          <p:nvSpPr>
            <p:cNvPr id="2777" name="tx2777"/>
            <p:cNvSpPr/>
            <p:nvPr/>
          </p:nvSpPr>
          <p:spPr>
            <a:xfrm>
              <a:off x="1204848" y="2731640"/>
              <a:ext cx="232277" cy="81303"/>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Nepal</a:t>
              </a:r>
            </a:p>
          </p:txBody>
        </p:sp>
        <p:sp>
          <p:nvSpPr>
            <p:cNvPr id="2778" name="tx2778"/>
            <p:cNvSpPr/>
            <p:nvPr/>
          </p:nvSpPr>
          <p:spPr>
            <a:xfrm>
              <a:off x="1180062" y="2664240"/>
              <a:ext cx="257063"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Sudan</a:t>
              </a:r>
            </a:p>
          </p:txBody>
        </p:sp>
        <p:sp>
          <p:nvSpPr>
            <p:cNvPr id="2779" name="tx2779"/>
            <p:cNvSpPr/>
            <p:nvPr/>
          </p:nvSpPr>
          <p:spPr>
            <a:xfrm>
              <a:off x="1125715" y="2564805"/>
              <a:ext cx="311410"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Uganda</a:t>
              </a:r>
            </a:p>
          </p:txBody>
        </p:sp>
        <p:sp>
          <p:nvSpPr>
            <p:cNvPr id="2780" name="tx2780"/>
            <p:cNvSpPr/>
            <p:nvPr/>
          </p:nvSpPr>
          <p:spPr>
            <a:xfrm>
              <a:off x="779882" y="2498447"/>
              <a:ext cx="657243"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Solomon Islands</a:t>
              </a:r>
            </a:p>
          </p:txBody>
        </p:sp>
        <p:sp>
          <p:nvSpPr>
            <p:cNvPr id="2781" name="tx2781"/>
            <p:cNvSpPr/>
            <p:nvPr/>
          </p:nvSpPr>
          <p:spPr>
            <a:xfrm>
              <a:off x="1185054" y="2399012"/>
              <a:ext cx="252071"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Kenya</a:t>
              </a:r>
            </a:p>
          </p:txBody>
        </p:sp>
        <p:sp>
          <p:nvSpPr>
            <p:cNvPr id="2782" name="tx2782"/>
            <p:cNvSpPr/>
            <p:nvPr/>
          </p:nvSpPr>
          <p:spPr>
            <a:xfrm>
              <a:off x="1140691" y="2333783"/>
              <a:ext cx="296434"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Zambia</a:t>
              </a:r>
            </a:p>
          </p:txBody>
        </p:sp>
        <p:sp>
          <p:nvSpPr>
            <p:cNvPr id="2783" name="tx2783"/>
            <p:cNvSpPr/>
            <p:nvPr/>
          </p:nvSpPr>
          <p:spPr>
            <a:xfrm>
              <a:off x="1110869" y="2232134"/>
              <a:ext cx="326256" cy="83430"/>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Senegal</a:t>
              </a:r>
            </a:p>
          </p:txBody>
        </p:sp>
        <p:sp>
          <p:nvSpPr>
            <p:cNvPr id="2784" name="tx2784"/>
            <p:cNvSpPr/>
            <p:nvPr/>
          </p:nvSpPr>
          <p:spPr>
            <a:xfrm>
              <a:off x="1120766" y="2167990"/>
              <a:ext cx="316358"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Lesotho</a:t>
              </a:r>
            </a:p>
          </p:txBody>
        </p:sp>
        <p:sp>
          <p:nvSpPr>
            <p:cNvPr id="2785" name="tx2785"/>
            <p:cNvSpPr/>
            <p:nvPr/>
          </p:nvSpPr>
          <p:spPr>
            <a:xfrm>
              <a:off x="1170208" y="2083965"/>
              <a:ext cx="266917"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Ghana</a:t>
              </a:r>
            </a:p>
          </p:txBody>
        </p:sp>
        <p:sp>
          <p:nvSpPr>
            <p:cNvPr id="2786" name="tx2786"/>
            <p:cNvSpPr/>
            <p:nvPr/>
          </p:nvSpPr>
          <p:spPr>
            <a:xfrm>
              <a:off x="913362" y="2002197"/>
              <a:ext cx="523763"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Burkina Faso</a:t>
              </a:r>
            </a:p>
          </p:txBody>
        </p:sp>
        <p:sp>
          <p:nvSpPr>
            <p:cNvPr id="2787" name="tx2787"/>
            <p:cNvSpPr/>
            <p:nvPr/>
          </p:nvSpPr>
          <p:spPr>
            <a:xfrm>
              <a:off x="1031910" y="1901634"/>
              <a:ext cx="405215"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Nicaragua</a:t>
              </a:r>
            </a:p>
          </p:txBody>
        </p:sp>
        <p:sp>
          <p:nvSpPr>
            <p:cNvPr id="2788" name="tx2788"/>
            <p:cNvSpPr/>
            <p:nvPr/>
          </p:nvSpPr>
          <p:spPr>
            <a:xfrm>
              <a:off x="1061644" y="1818737"/>
              <a:ext cx="375480"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Tajikistan</a:t>
              </a:r>
            </a:p>
          </p:txBody>
        </p:sp>
        <p:sp>
          <p:nvSpPr>
            <p:cNvPr id="2789" name="tx2789"/>
            <p:cNvSpPr/>
            <p:nvPr/>
          </p:nvSpPr>
          <p:spPr>
            <a:xfrm>
              <a:off x="1125845" y="1752379"/>
              <a:ext cx="311280"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Gambia</a:t>
              </a:r>
            </a:p>
          </p:txBody>
        </p:sp>
        <p:sp>
          <p:nvSpPr>
            <p:cNvPr id="2790" name="tx2790"/>
            <p:cNvSpPr/>
            <p:nvPr/>
          </p:nvSpPr>
          <p:spPr>
            <a:xfrm>
              <a:off x="1071411" y="1670611"/>
              <a:ext cx="365714"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Tanzania</a:t>
              </a:r>
            </a:p>
          </p:txBody>
        </p:sp>
        <p:sp>
          <p:nvSpPr>
            <p:cNvPr id="2791" name="tx2791"/>
            <p:cNvSpPr/>
            <p:nvPr/>
          </p:nvSpPr>
          <p:spPr>
            <a:xfrm>
              <a:off x="1130707" y="1587715"/>
              <a:ext cx="306418"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Burundi</a:t>
              </a:r>
            </a:p>
          </p:txBody>
        </p:sp>
        <p:sp>
          <p:nvSpPr>
            <p:cNvPr id="2792" name="tx2792"/>
            <p:cNvSpPr/>
            <p:nvPr/>
          </p:nvSpPr>
          <p:spPr>
            <a:xfrm>
              <a:off x="1160485" y="1504818"/>
              <a:ext cx="276640"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Malawi</a:t>
              </a:r>
            </a:p>
          </p:txBody>
        </p:sp>
        <p:sp>
          <p:nvSpPr>
            <p:cNvPr id="2793" name="tx2793"/>
            <p:cNvSpPr/>
            <p:nvPr/>
          </p:nvSpPr>
          <p:spPr>
            <a:xfrm>
              <a:off x="997400" y="1404255"/>
              <a:ext cx="439725"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Kyrgyzstan</a:t>
              </a:r>
            </a:p>
          </p:txBody>
        </p:sp>
        <p:sp>
          <p:nvSpPr>
            <p:cNvPr id="2794" name="tx2794"/>
            <p:cNvSpPr/>
            <p:nvPr/>
          </p:nvSpPr>
          <p:spPr>
            <a:xfrm>
              <a:off x="1175287" y="1339026"/>
              <a:ext cx="261838"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Eritrea</a:t>
              </a:r>
            </a:p>
          </p:txBody>
        </p:sp>
        <p:sp>
          <p:nvSpPr>
            <p:cNvPr id="2795" name="tx2795"/>
            <p:cNvSpPr/>
            <p:nvPr/>
          </p:nvSpPr>
          <p:spPr>
            <a:xfrm>
              <a:off x="508103" y="1238419"/>
              <a:ext cx="929022" cy="8238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Sao Tome and Principe</a:t>
              </a:r>
            </a:p>
          </p:txBody>
        </p:sp>
        <p:sp>
          <p:nvSpPr>
            <p:cNvPr id="2796" name="tx2796"/>
            <p:cNvSpPr/>
            <p:nvPr/>
          </p:nvSpPr>
          <p:spPr>
            <a:xfrm>
              <a:off x="1110956" y="1173233"/>
              <a:ext cx="326169"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Rwanda</a:t>
              </a:r>
            </a:p>
          </p:txBody>
        </p:sp>
        <p:sp>
          <p:nvSpPr>
            <p:cNvPr id="2797" name="tx2797"/>
            <p:cNvSpPr/>
            <p:nvPr/>
          </p:nvSpPr>
          <p:spPr>
            <a:xfrm>
              <a:off x="967535" y="1072669"/>
              <a:ext cx="469589"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Bangladesh</a:t>
              </a:r>
            </a:p>
          </p:txBody>
        </p:sp>
        <p:sp>
          <p:nvSpPr>
            <p:cNvPr id="2798" name="tx2798"/>
            <p:cNvSpPr/>
            <p:nvPr/>
          </p:nvSpPr>
          <p:spPr>
            <a:xfrm>
              <a:off x="997357" y="1007396"/>
              <a:ext cx="439768" cy="64721"/>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Uzbekistan</a:t>
              </a:r>
            </a:p>
          </p:txBody>
        </p:sp>
        <p:sp>
          <p:nvSpPr>
            <p:cNvPr id="2799" name="tx2799"/>
            <p:cNvSpPr/>
            <p:nvPr/>
          </p:nvSpPr>
          <p:spPr>
            <a:xfrm>
              <a:off x="3450187" y="6056184"/>
              <a:ext cx="144420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2800" name="pic2800"/>
            <p:cNvPicPr/>
            <p:nvPr/>
          </p:nvPicPr>
          <p:blipFill>
            <a:blip r:embed="rId2" cstate="print"/>
            <a:stretch>
              <a:fillRect/>
            </a:stretch>
          </p:blipFill>
          <p:spPr>
            <a:xfrm>
              <a:off x="4963979" y="5941007"/>
              <a:ext cx="2160000" cy="219455"/>
            </a:xfrm>
            <a:prstGeom prst="rect">
              <a:avLst/>
            </a:prstGeom>
          </p:spPr>
        </p:pic>
        <p:sp>
          <p:nvSpPr>
            <p:cNvPr id="2801" name="pl2801"/>
            <p:cNvSpPr/>
            <p:nvPr/>
          </p:nvSpPr>
          <p:spPr>
            <a:xfrm>
              <a:off x="4967579"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02" name="pl2802"/>
            <p:cNvSpPr/>
            <p:nvPr/>
          </p:nvSpPr>
          <p:spPr>
            <a:xfrm>
              <a:off x="6237731"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03" name="pl2803"/>
            <p:cNvSpPr/>
            <p:nvPr/>
          </p:nvSpPr>
          <p:spPr>
            <a:xfrm>
              <a:off x="6453011"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04" name="pl2804"/>
            <p:cNvSpPr/>
            <p:nvPr/>
          </p:nvSpPr>
          <p:spPr>
            <a:xfrm>
              <a:off x="6668291"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05" name="pl2805"/>
            <p:cNvSpPr/>
            <p:nvPr/>
          </p:nvSpPr>
          <p:spPr>
            <a:xfrm>
              <a:off x="6883571"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06" name="pl2806"/>
            <p:cNvSpPr/>
            <p:nvPr/>
          </p:nvSpPr>
          <p:spPr>
            <a:xfrm>
              <a:off x="7120379"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07" name="pl2807"/>
            <p:cNvSpPr/>
            <p:nvPr/>
          </p:nvSpPr>
          <p:spPr>
            <a:xfrm>
              <a:off x="4967579"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808" name="pl2808"/>
            <p:cNvSpPr/>
            <p:nvPr/>
          </p:nvSpPr>
          <p:spPr>
            <a:xfrm>
              <a:off x="6237731"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809" name="pl2809"/>
            <p:cNvSpPr/>
            <p:nvPr/>
          </p:nvSpPr>
          <p:spPr>
            <a:xfrm>
              <a:off x="6453011"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810" name="pl2810"/>
            <p:cNvSpPr/>
            <p:nvPr/>
          </p:nvSpPr>
          <p:spPr>
            <a:xfrm>
              <a:off x="6668291"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811" name="pl2811"/>
            <p:cNvSpPr/>
            <p:nvPr/>
          </p:nvSpPr>
          <p:spPr>
            <a:xfrm>
              <a:off x="6883571"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812" name="pl2812"/>
            <p:cNvSpPr/>
            <p:nvPr/>
          </p:nvSpPr>
          <p:spPr>
            <a:xfrm>
              <a:off x="7120379"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813" name="tx2813"/>
            <p:cNvSpPr/>
            <p:nvPr/>
          </p:nvSpPr>
          <p:spPr>
            <a:xfrm>
              <a:off x="4936501" y="6228360"/>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0</a:t>
              </a:r>
            </a:p>
          </p:txBody>
        </p:sp>
        <p:sp>
          <p:nvSpPr>
            <p:cNvPr id="2814" name="tx2814"/>
            <p:cNvSpPr/>
            <p:nvPr/>
          </p:nvSpPr>
          <p:spPr>
            <a:xfrm>
              <a:off x="6175576"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a:t>
              </a:r>
            </a:p>
          </p:txBody>
        </p:sp>
        <p:sp>
          <p:nvSpPr>
            <p:cNvPr id="2815" name="tx2815"/>
            <p:cNvSpPr/>
            <p:nvPr/>
          </p:nvSpPr>
          <p:spPr>
            <a:xfrm>
              <a:off x="6390856"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a:t>
              </a:r>
            </a:p>
          </p:txBody>
        </p:sp>
        <p:sp>
          <p:nvSpPr>
            <p:cNvPr id="2816" name="tx2816"/>
            <p:cNvSpPr/>
            <p:nvPr/>
          </p:nvSpPr>
          <p:spPr>
            <a:xfrm>
              <a:off x="6606136"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a:t>
              </a:r>
            </a:p>
          </p:txBody>
        </p:sp>
        <p:sp>
          <p:nvSpPr>
            <p:cNvPr id="2817" name="tx2817"/>
            <p:cNvSpPr/>
            <p:nvPr/>
          </p:nvSpPr>
          <p:spPr>
            <a:xfrm>
              <a:off x="6821416"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a:t>
              </a:r>
            </a:p>
          </p:txBody>
        </p:sp>
        <p:sp>
          <p:nvSpPr>
            <p:cNvPr id="2818" name="tx2818"/>
            <p:cNvSpPr/>
            <p:nvPr/>
          </p:nvSpPr>
          <p:spPr>
            <a:xfrm>
              <a:off x="7027146" y="6228360"/>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100</a:t>
              </a:r>
            </a:p>
          </p:txBody>
        </p:sp>
        <p:sp>
          <p:nvSpPr>
            <p:cNvPr id="2819" name="tx2819"/>
            <p:cNvSpPr/>
            <p:nvPr/>
          </p:nvSpPr>
          <p:spPr>
            <a:xfrm>
              <a:off x="1499755" y="398022"/>
              <a:ext cx="3596974"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DTP1 coverage, by country, Gavi 57, 2000-2023</a:t>
              </a:r>
            </a:p>
          </p:txBody>
        </p:sp>
        <p:sp>
          <p:nvSpPr>
            <p:cNvPr id="2820" name="tx2820"/>
            <p:cNvSpPr/>
            <p:nvPr/>
          </p:nvSpPr>
          <p:spPr>
            <a:xfrm>
              <a:off x="4912824" y="6447811"/>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821" name="tx2821"/>
            <p:cNvSpPr/>
            <p:nvPr/>
          </p:nvSpPr>
          <p:spPr>
            <a:xfrm>
              <a:off x="4396480" y="6568567"/>
              <a:ext cx="467793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Countries ordered based on descending crude average DTP1 coverage across all years.</a:t>
              </a:r>
            </a:p>
          </p:txBody>
        </p:sp>
      </p:grpSp>
      <p:sp>
        <p:nvSpPr>
          <p:cNvPr id="282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This heatmap shows DTP1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Uzbekistan had the highest crude average DTP1 coverage (99%) and Somalia had the lowest (53%).
Over the last 5 years (2019-2023), 17 countries maintained coverage of at least 90%.
There were 3 countries with coverage consistently below 60% over the last 5 years (CAR, PNG, and Somalia).</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2686596" y="660217"/>
              <a:ext cx="0" cy="5171197"/>
            </a:xfrm>
            <a:custGeom>
              <a:avLst/>
              <a:gdLst/>
              <a:ahLst/>
              <a:cxnLst/>
              <a:rect l="0" t="0" r="0" b="0"/>
              <a:pathLst>
                <a:path h="5171197">
                  <a:moveTo>
                    <a:pt x="0" y="5171197"/>
                  </a:moveTo>
                  <a:lnTo>
                    <a:pt x="0" y="0"/>
                  </a:lnTo>
                  <a:lnTo>
                    <a:pt x="0"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4192485" y="660217"/>
              <a:ext cx="0" cy="5171197"/>
            </a:xfrm>
            <a:custGeom>
              <a:avLst/>
              <a:gdLst/>
              <a:ahLst/>
              <a:cxnLst/>
              <a:rect l="0" t="0" r="0" b="0"/>
              <a:pathLst>
                <a:path h="5171197">
                  <a:moveTo>
                    <a:pt x="0" y="5171197"/>
                  </a:moveTo>
                  <a:lnTo>
                    <a:pt x="0" y="0"/>
                  </a:lnTo>
                  <a:lnTo>
                    <a:pt x="0"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5698375" y="660217"/>
              <a:ext cx="0" cy="5171197"/>
            </a:xfrm>
            <a:custGeom>
              <a:avLst/>
              <a:gdLst/>
              <a:ahLst/>
              <a:cxnLst/>
              <a:rect l="0" t="0" r="0" b="0"/>
              <a:pathLst>
                <a:path h="5171197">
                  <a:moveTo>
                    <a:pt x="0" y="5171197"/>
                  </a:moveTo>
                  <a:lnTo>
                    <a:pt x="0" y="0"/>
                  </a:lnTo>
                  <a:lnTo>
                    <a:pt x="0"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204264" y="660217"/>
              <a:ext cx="0" cy="5171197"/>
            </a:xfrm>
            <a:custGeom>
              <a:avLst/>
              <a:gdLst/>
              <a:ahLst/>
              <a:cxnLst/>
              <a:rect l="0" t="0" r="0" b="0"/>
              <a:pathLst>
                <a:path h="5171197">
                  <a:moveTo>
                    <a:pt x="0" y="5171197"/>
                  </a:moveTo>
                  <a:lnTo>
                    <a:pt x="0" y="0"/>
                  </a:lnTo>
                  <a:lnTo>
                    <a:pt x="0"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1632473" y="5777171"/>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632473" y="5686766"/>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632473" y="5596360"/>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632473" y="5505955"/>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632473" y="5415549"/>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632473" y="5325144"/>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632473" y="5234738"/>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632473" y="5144333"/>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632473" y="5053927"/>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632473" y="4963521"/>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632473" y="4873116"/>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632473" y="4782710"/>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632473" y="4692305"/>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1632473" y="4601899"/>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1632473" y="4511494"/>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1632473" y="4421088"/>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1632473" y="4330683"/>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1632473" y="4240277"/>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1632473" y="4149872"/>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1632473" y="4059466"/>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1632473" y="3969060"/>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1632473" y="3878655"/>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1632473" y="3788249"/>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1632473" y="3697844"/>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1632473" y="3607438"/>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1632473" y="3517033"/>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1632473" y="3426627"/>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1632473" y="3336222"/>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1632473" y="3245816"/>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1632473" y="3155411"/>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1632473" y="3065005"/>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1632473" y="2974599"/>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1632473" y="2884194"/>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1632473" y="2793788"/>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1632473" y="2703383"/>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1632473" y="2612977"/>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1632473" y="2522572"/>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1632473" y="2432166"/>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1632473" y="2341761"/>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7" name="pl47"/>
            <p:cNvSpPr/>
            <p:nvPr/>
          </p:nvSpPr>
          <p:spPr>
            <a:xfrm>
              <a:off x="1632473" y="2251355"/>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8" name="pl48"/>
            <p:cNvSpPr/>
            <p:nvPr/>
          </p:nvSpPr>
          <p:spPr>
            <a:xfrm>
              <a:off x="1632473" y="2160950"/>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9" name="pl49"/>
            <p:cNvSpPr/>
            <p:nvPr/>
          </p:nvSpPr>
          <p:spPr>
            <a:xfrm>
              <a:off x="1632473" y="2070544"/>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0" name="pl50"/>
            <p:cNvSpPr/>
            <p:nvPr/>
          </p:nvSpPr>
          <p:spPr>
            <a:xfrm>
              <a:off x="1632473" y="1980138"/>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1" name="pl51"/>
            <p:cNvSpPr/>
            <p:nvPr/>
          </p:nvSpPr>
          <p:spPr>
            <a:xfrm>
              <a:off x="1632473" y="1889733"/>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2" name="pl52"/>
            <p:cNvSpPr/>
            <p:nvPr/>
          </p:nvSpPr>
          <p:spPr>
            <a:xfrm>
              <a:off x="1632473" y="1799327"/>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3" name="pl53"/>
            <p:cNvSpPr/>
            <p:nvPr/>
          </p:nvSpPr>
          <p:spPr>
            <a:xfrm>
              <a:off x="1632473" y="1708922"/>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4" name="pl54"/>
            <p:cNvSpPr/>
            <p:nvPr/>
          </p:nvSpPr>
          <p:spPr>
            <a:xfrm>
              <a:off x="1632473" y="1618516"/>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5" name="pl55"/>
            <p:cNvSpPr/>
            <p:nvPr/>
          </p:nvSpPr>
          <p:spPr>
            <a:xfrm>
              <a:off x="1632473" y="1528111"/>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6" name="pl56"/>
            <p:cNvSpPr/>
            <p:nvPr/>
          </p:nvSpPr>
          <p:spPr>
            <a:xfrm>
              <a:off x="1632473" y="1437705"/>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7" name="pl57"/>
            <p:cNvSpPr/>
            <p:nvPr/>
          </p:nvSpPr>
          <p:spPr>
            <a:xfrm>
              <a:off x="1632473" y="1347300"/>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8" name="pl58"/>
            <p:cNvSpPr/>
            <p:nvPr/>
          </p:nvSpPr>
          <p:spPr>
            <a:xfrm>
              <a:off x="1632473" y="1256894"/>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9" name="pl59"/>
            <p:cNvSpPr/>
            <p:nvPr/>
          </p:nvSpPr>
          <p:spPr>
            <a:xfrm>
              <a:off x="1632473" y="1166488"/>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60" name="pl60"/>
            <p:cNvSpPr/>
            <p:nvPr/>
          </p:nvSpPr>
          <p:spPr>
            <a:xfrm>
              <a:off x="1632473" y="1076083"/>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61" name="pl61"/>
            <p:cNvSpPr/>
            <p:nvPr/>
          </p:nvSpPr>
          <p:spPr>
            <a:xfrm>
              <a:off x="1632473" y="985677"/>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62" name="pl62"/>
            <p:cNvSpPr/>
            <p:nvPr/>
          </p:nvSpPr>
          <p:spPr>
            <a:xfrm>
              <a:off x="1632473" y="895272"/>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63" name="pl63"/>
            <p:cNvSpPr/>
            <p:nvPr/>
          </p:nvSpPr>
          <p:spPr>
            <a:xfrm>
              <a:off x="1632473" y="804866"/>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64" name="pl64"/>
            <p:cNvSpPr/>
            <p:nvPr/>
          </p:nvSpPr>
          <p:spPr>
            <a:xfrm>
              <a:off x="1632473" y="714461"/>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65" name="pl65"/>
            <p:cNvSpPr/>
            <p:nvPr/>
          </p:nvSpPr>
          <p:spPr>
            <a:xfrm>
              <a:off x="1933651" y="660217"/>
              <a:ext cx="0" cy="5171197"/>
            </a:xfrm>
            <a:custGeom>
              <a:avLst/>
              <a:gdLst/>
              <a:ahLst/>
              <a:cxnLst/>
              <a:rect l="0" t="0" r="0" b="0"/>
              <a:pathLst>
                <a:path h="5171197">
                  <a:moveTo>
                    <a:pt x="0" y="5171197"/>
                  </a:moveTo>
                  <a:lnTo>
                    <a:pt x="0" y="0"/>
                  </a:lnTo>
                  <a:lnTo>
                    <a:pt x="0" y="0"/>
                  </a:lnTo>
                </a:path>
              </a:pathLst>
            </a:custGeom>
            <a:ln w="13550" cap="flat">
              <a:solidFill>
                <a:srgbClr val="EBEBEB">
                  <a:alpha val="100000"/>
                </a:srgbClr>
              </a:solidFill>
              <a:prstDash val="solid"/>
              <a:round/>
            </a:ln>
          </p:spPr>
          <p:txBody>
            <a:bodyPr/>
            <a:lstStyle/>
            <a:p>
              <a:endParaRPr/>
            </a:p>
          </p:txBody>
        </p:sp>
        <p:sp>
          <p:nvSpPr>
            <p:cNvPr id="66" name="pl66"/>
            <p:cNvSpPr/>
            <p:nvPr/>
          </p:nvSpPr>
          <p:spPr>
            <a:xfrm>
              <a:off x="3439540" y="660217"/>
              <a:ext cx="0" cy="5171197"/>
            </a:xfrm>
            <a:custGeom>
              <a:avLst/>
              <a:gdLst/>
              <a:ahLst/>
              <a:cxnLst/>
              <a:rect l="0" t="0" r="0" b="0"/>
              <a:pathLst>
                <a:path h="5171197">
                  <a:moveTo>
                    <a:pt x="0" y="5171197"/>
                  </a:moveTo>
                  <a:lnTo>
                    <a:pt x="0" y="0"/>
                  </a:lnTo>
                  <a:lnTo>
                    <a:pt x="0" y="0"/>
                  </a:lnTo>
                </a:path>
              </a:pathLst>
            </a:custGeom>
            <a:ln w="13550" cap="flat">
              <a:solidFill>
                <a:srgbClr val="EBEBEB">
                  <a:alpha val="100000"/>
                </a:srgbClr>
              </a:solidFill>
              <a:prstDash val="solid"/>
              <a:round/>
            </a:ln>
          </p:spPr>
          <p:txBody>
            <a:bodyPr/>
            <a:lstStyle/>
            <a:p>
              <a:endParaRPr/>
            </a:p>
          </p:txBody>
        </p:sp>
        <p:sp>
          <p:nvSpPr>
            <p:cNvPr id="67" name="pl67"/>
            <p:cNvSpPr/>
            <p:nvPr/>
          </p:nvSpPr>
          <p:spPr>
            <a:xfrm>
              <a:off x="4945430" y="660217"/>
              <a:ext cx="0" cy="5171197"/>
            </a:xfrm>
            <a:custGeom>
              <a:avLst/>
              <a:gdLst/>
              <a:ahLst/>
              <a:cxnLst/>
              <a:rect l="0" t="0" r="0" b="0"/>
              <a:pathLst>
                <a:path h="5171197">
                  <a:moveTo>
                    <a:pt x="0" y="5171197"/>
                  </a:moveTo>
                  <a:lnTo>
                    <a:pt x="0" y="0"/>
                  </a:lnTo>
                  <a:lnTo>
                    <a:pt x="0"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6451319" y="660217"/>
              <a:ext cx="0" cy="5171197"/>
            </a:xfrm>
            <a:custGeom>
              <a:avLst/>
              <a:gdLst/>
              <a:ahLst/>
              <a:cxnLst/>
              <a:rect l="0" t="0" r="0" b="0"/>
              <a:pathLst>
                <a:path h="5171197">
                  <a:moveTo>
                    <a:pt x="0" y="5171197"/>
                  </a:moveTo>
                  <a:lnTo>
                    <a:pt x="0" y="0"/>
                  </a:lnTo>
                  <a:lnTo>
                    <a:pt x="0"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7957209" y="660217"/>
              <a:ext cx="0" cy="5171197"/>
            </a:xfrm>
            <a:custGeom>
              <a:avLst/>
              <a:gdLst/>
              <a:ahLst/>
              <a:cxnLst/>
              <a:rect l="0" t="0" r="0" b="0"/>
              <a:pathLst>
                <a:path h="5171197">
                  <a:moveTo>
                    <a:pt x="0" y="5171197"/>
                  </a:moveTo>
                  <a:lnTo>
                    <a:pt x="0" y="0"/>
                  </a:lnTo>
                  <a:lnTo>
                    <a:pt x="0"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7656031" y="714461"/>
              <a:ext cx="240942" cy="0"/>
            </a:xfrm>
            <a:custGeom>
              <a:avLst/>
              <a:gdLst/>
              <a:ahLst/>
              <a:cxnLst/>
              <a:rect l="0" t="0" r="0" b="0"/>
              <a:pathLst>
                <a:path w="240942">
                  <a:moveTo>
                    <a:pt x="0" y="0"/>
                  </a:moveTo>
                  <a:lnTo>
                    <a:pt x="0" y="0"/>
                  </a:lnTo>
                  <a:lnTo>
                    <a:pt x="0" y="0"/>
                  </a:lnTo>
                  <a:lnTo>
                    <a:pt x="120471" y="0"/>
                  </a:lnTo>
                  <a:lnTo>
                    <a:pt x="240942" y="0"/>
                  </a:lnTo>
                </a:path>
              </a:pathLst>
            </a:custGeom>
            <a:ln w="67753" cap="flat">
              <a:solidFill>
                <a:srgbClr val="E8E8E8">
                  <a:alpha val="100000"/>
                </a:srgbClr>
              </a:solidFill>
              <a:prstDash val="solid"/>
              <a:round/>
            </a:ln>
          </p:spPr>
          <p:txBody>
            <a:bodyPr/>
            <a:lstStyle/>
            <a:p>
              <a:endParaRPr/>
            </a:p>
          </p:txBody>
        </p:sp>
        <p:sp>
          <p:nvSpPr>
            <p:cNvPr id="71" name="pl71"/>
            <p:cNvSpPr/>
            <p:nvPr/>
          </p:nvSpPr>
          <p:spPr>
            <a:xfrm>
              <a:off x="7896973" y="804866"/>
              <a:ext cx="0" cy="0"/>
            </a:xfrm>
            <a:custGeom>
              <a:avLst/>
              <a:gdLst/>
              <a:ahLst/>
              <a:cxnLst/>
              <a:rect l="0" t="0" r="0" b="0"/>
              <a:pathLst>
                <a:path>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a:endParaRPr/>
            </a:p>
          </p:txBody>
        </p:sp>
        <p:sp>
          <p:nvSpPr>
            <p:cNvPr id="72" name="pl72"/>
            <p:cNvSpPr/>
            <p:nvPr/>
          </p:nvSpPr>
          <p:spPr>
            <a:xfrm>
              <a:off x="7595796" y="895272"/>
              <a:ext cx="301177" cy="0"/>
            </a:xfrm>
            <a:custGeom>
              <a:avLst/>
              <a:gdLst/>
              <a:ahLst/>
              <a:cxnLst/>
              <a:rect l="0" t="0" r="0" b="0"/>
              <a:pathLst>
                <a:path w="301177">
                  <a:moveTo>
                    <a:pt x="0" y="0"/>
                  </a:moveTo>
                  <a:lnTo>
                    <a:pt x="180706" y="0"/>
                  </a:lnTo>
                  <a:lnTo>
                    <a:pt x="301177" y="0"/>
                  </a:lnTo>
                  <a:lnTo>
                    <a:pt x="301177" y="0"/>
                  </a:lnTo>
                  <a:lnTo>
                    <a:pt x="301177" y="0"/>
                  </a:lnTo>
                </a:path>
              </a:pathLst>
            </a:custGeom>
            <a:ln w="67753" cap="flat">
              <a:solidFill>
                <a:srgbClr val="E8E8E8">
                  <a:alpha val="100000"/>
                </a:srgbClr>
              </a:solidFill>
              <a:prstDash val="solid"/>
              <a:round/>
            </a:ln>
          </p:spPr>
          <p:txBody>
            <a:bodyPr/>
            <a:lstStyle/>
            <a:p>
              <a:endParaRPr/>
            </a:p>
          </p:txBody>
        </p:sp>
        <p:sp>
          <p:nvSpPr>
            <p:cNvPr id="73" name="pl73"/>
            <p:cNvSpPr/>
            <p:nvPr/>
          </p:nvSpPr>
          <p:spPr>
            <a:xfrm>
              <a:off x="6812733" y="985677"/>
              <a:ext cx="1084240" cy="0"/>
            </a:xfrm>
            <a:custGeom>
              <a:avLst/>
              <a:gdLst/>
              <a:ahLst/>
              <a:cxnLst/>
              <a:rect l="0" t="0" r="0" b="0"/>
              <a:pathLst>
                <a:path w="1084240">
                  <a:moveTo>
                    <a:pt x="0" y="0"/>
                  </a:moveTo>
                  <a:lnTo>
                    <a:pt x="60235" y="0"/>
                  </a:lnTo>
                  <a:lnTo>
                    <a:pt x="301177" y="0"/>
                  </a:lnTo>
                  <a:lnTo>
                    <a:pt x="722826" y="0"/>
                  </a:lnTo>
                  <a:lnTo>
                    <a:pt x="1084240" y="0"/>
                  </a:lnTo>
                </a:path>
              </a:pathLst>
            </a:custGeom>
            <a:ln w="67753" cap="flat">
              <a:solidFill>
                <a:srgbClr val="E8E8E8">
                  <a:alpha val="100000"/>
                </a:srgbClr>
              </a:solidFill>
              <a:prstDash val="solid"/>
              <a:round/>
            </a:ln>
          </p:spPr>
          <p:txBody>
            <a:bodyPr/>
            <a:lstStyle/>
            <a:p>
              <a:endParaRPr/>
            </a:p>
          </p:txBody>
        </p:sp>
        <p:sp>
          <p:nvSpPr>
            <p:cNvPr id="74" name="pl74"/>
            <p:cNvSpPr/>
            <p:nvPr/>
          </p:nvSpPr>
          <p:spPr>
            <a:xfrm>
              <a:off x="7656031" y="1076083"/>
              <a:ext cx="240942" cy="0"/>
            </a:xfrm>
            <a:custGeom>
              <a:avLst/>
              <a:gdLst/>
              <a:ahLst/>
              <a:cxnLst/>
              <a:rect l="0" t="0" r="0" b="0"/>
              <a:pathLst>
                <a:path w="240942">
                  <a:moveTo>
                    <a:pt x="0" y="0"/>
                  </a:moveTo>
                  <a:lnTo>
                    <a:pt x="60235" y="0"/>
                  </a:lnTo>
                  <a:lnTo>
                    <a:pt x="180706" y="0"/>
                  </a:lnTo>
                  <a:lnTo>
                    <a:pt x="240942" y="0"/>
                  </a:lnTo>
                  <a:lnTo>
                    <a:pt x="240942" y="0"/>
                  </a:lnTo>
                </a:path>
              </a:pathLst>
            </a:custGeom>
            <a:ln w="67753" cap="flat">
              <a:solidFill>
                <a:srgbClr val="E8E8E8">
                  <a:alpha val="100000"/>
                </a:srgbClr>
              </a:solidFill>
              <a:prstDash val="solid"/>
              <a:round/>
            </a:ln>
          </p:spPr>
          <p:txBody>
            <a:bodyPr/>
            <a:lstStyle/>
            <a:p>
              <a:endParaRPr/>
            </a:p>
          </p:txBody>
        </p:sp>
        <p:sp>
          <p:nvSpPr>
            <p:cNvPr id="75" name="pl75"/>
            <p:cNvSpPr/>
            <p:nvPr/>
          </p:nvSpPr>
          <p:spPr>
            <a:xfrm>
              <a:off x="7716267" y="1166488"/>
              <a:ext cx="180706" cy="0"/>
            </a:xfrm>
            <a:custGeom>
              <a:avLst/>
              <a:gdLst/>
              <a:ahLst/>
              <a:cxnLst/>
              <a:rect l="0" t="0" r="0" b="0"/>
              <a:pathLst>
                <a:path w="180706">
                  <a:moveTo>
                    <a:pt x="0" y="0"/>
                  </a:moveTo>
                  <a:lnTo>
                    <a:pt x="0" y="0"/>
                  </a:lnTo>
                  <a:lnTo>
                    <a:pt x="180706" y="0"/>
                  </a:lnTo>
                  <a:lnTo>
                    <a:pt x="180706" y="0"/>
                  </a:lnTo>
                  <a:lnTo>
                    <a:pt x="180706" y="0"/>
                  </a:lnTo>
                </a:path>
              </a:pathLst>
            </a:custGeom>
            <a:ln w="67753" cap="flat">
              <a:solidFill>
                <a:srgbClr val="E8E8E8">
                  <a:alpha val="100000"/>
                </a:srgbClr>
              </a:solidFill>
              <a:prstDash val="solid"/>
              <a:round/>
            </a:ln>
          </p:spPr>
          <p:txBody>
            <a:bodyPr/>
            <a:lstStyle/>
            <a:p>
              <a:endParaRPr/>
            </a:p>
          </p:txBody>
        </p:sp>
        <p:sp>
          <p:nvSpPr>
            <p:cNvPr id="76" name="pl76"/>
            <p:cNvSpPr/>
            <p:nvPr/>
          </p:nvSpPr>
          <p:spPr>
            <a:xfrm>
              <a:off x="7776502" y="1256894"/>
              <a:ext cx="60235" cy="0"/>
            </a:xfrm>
            <a:custGeom>
              <a:avLst/>
              <a:gdLst/>
              <a:ahLst/>
              <a:cxnLst/>
              <a:rect l="0" t="0" r="0" b="0"/>
              <a:pathLst>
                <a:path w="60235">
                  <a:moveTo>
                    <a:pt x="0" y="0"/>
                  </a:moveTo>
                  <a:lnTo>
                    <a:pt x="60235" y="0"/>
                  </a:lnTo>
                  <a:lnTo>
                    <a:pt x="60235" y="0"/>
                  </a:lnTo>
                  <a:lnTo>
                    <a:pt x="60235" y="0"/>
                  </a:lnTo>
                  <a:lnTo>
                    <a:pt x="60235" y="0"/>
                  </a:lnTo>
                </a:path>
              </a:pathLst>
            </a:custGeom>
            <a:ln w="67753" cap="flat">
              <a:solidFill>
                <a:srgbClr val="E8E8E8">
                  <a:alpha val="100000"/>
                </a:srgbClr>
              </a:solidFill>
              <a:prstDash val="solid"/>
              <a:round/>
            </a:ln>
          </p:spPr>
          <p:txBody>
            <a:bodyPr/>
            <a:lstStyle/>
            <a:p>
              <a:endParaRPr/>
            </a:p>
          </p:txBody>
        </p:sp>
        <p:sp>
          <p:nvSpPr>
            <p:cNvPr id="77" name="pl77"/>
            <p:cNvSpPr/>
            <p:nvPr/>
          </p:nvSpPr>
          <p:spPr>
            <a:xfrm>
              <a:off x="7354853" y="1347300"/>
              <a:ext cx="481884" cy="0"/>
            </a:xfrm>
            <a:custGeom>
              <a:avLst/>
              <a:gdLst/>
              <a:ahLst/>
              <a:cxnLst/>
              <a:rect l="0" t="0" r="0" b="0"/>
              <a:pathLst>
                <a:path w="481884">
                  <a:moveTo>
                    <a:pt x="0" y="0"/>
                  </a:moveTo>
                  <a:lnTo>
                    <a:pt x="301177" y="0"/>
                  </a:lnTo>
                  <a:lnTo>
                    <a:pt x="301177" y="0"/>
                  </a:lnTo>
                  <a:lnTo>
                    <a:pt x="481884" y="0"/>
                  </a:lnTo>
                  <a:lnTo>
                    <a:pt x="481884" y="0"/>
                  </a:lnTo>
                </a:path>
              </a:pathLst>
            </a:custGeom>
            <a:ln w="67753" cap="flat">
              <a:solidFill>
                <a:srgbClr val="E8E8E8">
                  <a:alpha val="100000"/>
                </a:srgbClr>
              </a:solidFill>
              <a:prstDash val="solid"/>
              <a:round/>
            </a:ln>
          </p:spPr>
          <p:txBody>
            <a:bodyPr/>
            <a:lstStyle/>
            <a:p>
              <a:endParaRPr/>
            </a:p>
          </p:txBody>
        </p:sp>
        <p:sp>
          <p:nvSpPr>
            <p:cNvPr id="78" name="pl78"/>
            <p:cNvSpPr/>
            <p:nvPr/>
          </p:nvSpPr>
          <p:spPr>
            <a:xfrm>
              <a:off x="7776502" y="1437705"/>
              <a:ext cx="0" cy="0"/>
            </a:xfrm>
            <a:custGeom>
              <a:avLst/>
              <a:gdLst/>
              <a:ahLst/>
              <a:cxnLst/>
              <a:rect l="0" t="0" r="0" b="0"/>
              <a:pathLst>
                <a:path>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a:endParaRPr/>
            </a:p>
          </p:txBody>
        </p:sp>
        <p:sp>
          <p:nvSpPr>
            <p:cNvPr id="79" name="pl79"/>
            <p:cNvSpPr/>
            <p:nvPr/>
          </p:nvSpPr>
          <p:spPr>
            <a:xfrm>
              <a:off x="7716267" y="1528111"/>
              <a:ext cx="180706" cy="0"/>
            </a:xfrm>
            <a:custGeom>
              <a:avLst/>
              <a:gdLst/>
              <a:ahLst/>
              <a:cxnLst/>
              <a:rect l="0" t="0" r="0" b="0"/>
              <a:pathLst>
                <a:path w="180706">
                  <a:moveTo>
                    <a:pt x="0" y="0"/>
                  </a:moveTo>
                  <a:lnTo>
                    <a:pt x="60235" y="0"/>
                  </a:lnTo>
                  <a:lnTo>
                    <a:pt x="60235" y="0"/>
                  </a:lnTo>
                  <a:lnTo>
                    <a:pt x="180706" y="0"/>
                  </a:lnTo>
                  <a:lnTo>
                    <a:pt x="180706" y="0"/>
                  </a:lnTo>
                </a:path>
              </a:pathLst>
            </a:custGeom>
            <a:ln w="67753" cap="flat">
              <a:solidFill>
                <a:srgbClr val="E8E8E8">
                  <a:alpha val="100000"/>
                </a:srgbClr>
              </a:solidFill>
              <a:prstDash val="solid"/>
              <a:round/>
            </a:ln>
          </p:spPr>
          <p:txBody>
            <a:bodyPr/>
            <a:lstStyle/>
            <a:p>
              <a:endParaRPr/>
            </a:p>
          </p:txBody>
        </p:sp>
        <p:sp>
          <p:nvSpPr>
            <p:cNvPr id="80" name="pl80"/>
            <p:cNvSpPr/>
            <p:nvPr/>
          </p:nvSpPr>
          <p:spPr>
            <a:xfrm>
              <a:off x="7174146" y="1618516"/>
              <a:ext cx="542120" cy="0"/>
            </a:xfrm>
            <a:custGeom>
              <a:avLst/>
              <a:gdLst/>
              <a:ahLst/>
              <a:cxnLst/>
              <a:rect l="0" t="0" r="0" b="0"/>
              <a:pathLst>
                <a:path w="542120">
                  <a:moveTo>
                    <a:pt x="0" y="0"/>
                  </a:moveTo>
                  <a:lnTo>
                    <a:pt x="60235" y="0"/>
                  </a:lnTo>
                  <a:lnTo>
                    <a:pt x="301177" y="0"/>
                  </a:lnTo>
                  <a:lnTo>
                    <a:pt x="542120" y="0"/>
                  </a:lnTo>
                  <a:lnTo>
                    <a:pt x="542120" y="0"/>
                  </a:lnTo>
                </a:path>
              </a:pathLst>
            </a:custGeom>
            <a:ln w="67753" cap="flat">
              <a:solidFill>
                <a:srgbClr val="E8E8E8">
                  <a:alpha val="100000"/>
                </a:srgbClr>
              </a:solidFill>
              <a:prstDash val="solid"/>
              <a:round/>
            </a:ln>
          </p:spPr>
          <p:txBody>
            <a:bodyPr/>
            <a:lstStyle/>
            <a:p>
              <a:endParaRPr/>
            </a:p>
          </p:txBody>
        </p:sp>
        <p:sp>
          <p:nvSpPr>
            <p:cNvPr id="81" name="pl81"/>
            <p:cNvSpPr/>
            <p:nvPr/>
          </p:nvSpPr>
          <p:spPr>
            <a:xfrm>
              <a:off x="7294618" y="1708922"/>
              <a:ext cx="421649" cy="0"/>
            </a:xfrm>
            <a:custGeom>
              <a:avLst/>
              <a:gdLst/>
              <a:ahLst/>
              <a:cxnLst/>
              <a:rect l="0" t="0" r="0" b="0"/>
              <a:pathLst>
                <a:path w="421649">
                  <a:moveTo>
                    <a:pt x="0" y="0"/>
                  </a:moveTo>
                  <a:lnTo>
                    <a:pt x="180706" y="0"/>
                  </a:lnTo>
                  <a:lnTo>
                    <a:pt x="361413" y="0"/>
                  </a:lnTo>
                  <a:lnTo>
                    <a:pt x="421649" y="0"/>
                  </a:lnTo>
                  <a:lnTo>
                    <a:pt x="421649" y="0"/>
                  </a:lnTo>
                </a:path>
              </a:pathLst>
            </a:custGeom>
            <a:ln w="67753" cap="flat">
              <a:solidFill>
                <a:srgbClr val="E8E8E8">
                  <a:alpha val="100000"/>
                </a:srgbClr>
              </a:solidFill>
              <a:prstDash val="solid"/>
              <a:round/>
            </a:ln>
          </p:spPr>
          <p:txBody>
            <a:bodyPr/>
            <a:lstStyle/>
            <a:p>
              <a:endParaRPr/>
            </a:p>
          </p:txBody>
        </p:sp>
        <p:sp>
          <p:nvSpPr>
            <p:cNvPr id="82" name="pl82"/>
            <p:cNvSpPr/>
            <p:nvPr/>
          </p:nvSpPr>
          <p:spPr>
            <a:xfrm>
              <a:off x="7294618" y="1799327"/>
              <a:ext cx="481884" cy="0"/>
            </a:xfrm>
            <a:custGeom>
              <a:avLst/>
              <a:gdLst/>
              <a:ahLst/>
              <a:cxnLst/>
              <a:rect l="0" t="0" r="0" b="0"/>
              <a:pathLst>
                <a:path w="481884">
                  <a:moveTo>
                    <a:pt x="0" y="0"/>
                  </a:moveTo>
                  <a:lnTo>
                    <a:pt x="361413" y="0"/>
                  </a:lnTo>
                  <a:lnTo>
                    <a:pt x="361413" y="0"/>
                  </a:lnTo>
                  <a:lnTo>
                    <a:pt x="361413" y="0"/>
                  </a:lnTo>
                  <a:lnTo>
                    <a:pt x="481884" y="0"/>
                  </a:lnTo>
                </a:path>
              </a:pathLst>
            </a:custGeom>
            <a:ln w="67753" cap="flat">
              <a:solidFill>
                <a:srgbClr val="E8E8E8">
                  <a:alpha val="100000"/>
                </a:srgbClr>
              </a:solidFill>
              <a:prstDash val="solid"/>
              <a:round/>
            </a:ln>
          </p:spPr>
          <p:txBody>
            <a:bodyPr/>
            <a:lstStyle/>
            <a:p>
              <a:endParaRPr/>
            </a:p>
          </p:txBody>
        </p:sp>
        <p:sp>
          <p:nvSpPr>
            <p:cNvPr id="83" name="pl83"/>
            <p:cNvSpPr/>
            <p:nvPr/>
          </p:nvSpPr>
          <p:spPr>
            <a:xfrm>
              <a:off x="7595796" y="1889733"/>
              <a:ext cx="180706" cy="0"/>
            </a:xfrm>
            <a:custGeom>
              <a:avLst/>
              <a:gdLst/>
              <a:ahLst/>
              <a:cxnLst/>
              <a:rect l="0" t="0" r="0" b="0"/>
              <a:pathLst>
                <a:path w="180706">
                  <a:moveTo>
                    <a:pt x="0" y="0"/>
                  </a:moveTo>
                  <a:lnTo>
                    <a:pt x="0" y="0"/>
                  </a:lnTo>
                  <a:lnTo>
                    <a:pt x="60235" y="0"/>
                  </a:lnTo>
                  <a:lnTo>
                    <a:pt x="120471" y="0"/>
                  </a:lnTo>
                  <a:lnTo>
                    <a:pt x="180706" y="0"/>
                  </a:lnTo>
                </a:path>
              </a:pathLst>
            </a:custGeom>
            <a:ln w="67753" cap="flat">
              <a:solidFill>
                <a:srgbClr val="E8E8E8">
                  <a:alpha val="100000"/>
                </a:srgbClr>
              </a:solidFill>
              <a:prstDash val="solid"/>
              <a:round/>
            </a:ln>
          </p:spPr>
          <p:txBody>
            <a:bodyPr/>
            <a:lstStyle/>
            <a:p>
              <a:endParaRPr/>
            </a:p>
          </p:txBody>
        </p:sp>
        <p:sp>
          <p:nvSpPr>
            <p:cNvPr id="84" name="pl84"/>
            <p:cNvSpPr/>
            <p:nvPr/>
          </p:nvSpPr>
          <p:spPr>
            <a:xfrm>
              <a:off x="7475324" y="1980138"/>
              <a:ext cx="240942" cy="0"/>
            </a:xfrm>
            <a:custGeom>
              <a:avLst/>
              <a:gdLst/>
              <a:ahLst/>
              <a:cxnLst/>
              <a:rect l="0" t="0" r="0" b="0"/>
              <a:pathLst>
                <a:path w="240942">
                  <a:moveTo>
                    <a:pt x="0" y="0"/>
                  </a:moveTo>
                  <a:lnTo>
                    <a:pt x="60235" y="0"/>
                  </a:lnTo>
                  <a:lnTo>
                    <a:pt x="120471" y="0"/>
                  </a:lnTo>
                  <a:lnTo>
                    <a:pt x="120471" y="0"/>
                  </a:lnTo>
                  <a:lnTo>
                    <a:pt x="240942" y="0"/>
                  </a:lnTo>
                </a:path>
              </a:pathLst>
            </a:custGeom>
            <a:ln w="67753" cap="flat">
              <a:solidFill>
                <a:srgbClr val="E8E8E8">
                  <a:alpha val="100000"/>
                </a:srgbClr>
              </a:solidFill>
              <a:prstDash val="solid"/>
              <a:round/>
            </a:ln>
          </p:spPr>
          <p:txBody>
            <a:bodyPr/>
            <a:lstStyle/>
            <a:p>
              <a:endParaRPr/>
            </a:p>
          </p:txBody>
        </p:sp>
        <p:sp>
          <p:nvSpPr>
            <p:cNvPr id="85" name="pl85"/>
            <p:cNvSpPr/>
            <p:nvPr/>
          </p:nvSpPr>
          <p:spPr>
            <a:xfrm>
              <a:off x="7174146" y="2070544"/>
              <a:ext cx="421649" cy="0"/>
            </a:xfrm>
            <a:custGeom>
              <a:avLst/>
              <a:gdLst/>
              <a:ahLst/>
              <a:cxnLst/>
              <a:rect l="0" t="0" r="0" b="0"/>
              <a:pathLst>
                <a:path w="421649">
                  <a:moveTo>
                    <a:pt x="0" y="0"/>
                  </a:moveTo>
                  <a:lnTo>
                    <a:pt x="180706" y="0"/>
                  </a:lnTo>
                  <a:lnTo>
                    <a:pt x="180706" y="0"/>
                  </a:lnTo>
                  <a:lnTo>
                    <a:pt x="361413" y="0"/>
                  </a:lnTo>
                  <a:lnTo>
                    <a:pt x="421649" y="0"/>
                  </a:lnTo>
                </a:path>
              </a:pathLst>
            </a:custGeom>
            <a:ln w="67753" cap="flat">
              <a:solidFill>
                <a:srgbClr val="E8E8E8">
                  <a:alpha val="100000"/>
                </a:srgbClr>
              </a:solidFill>
              <a:prstDash val="solid"/>
              <a:round/>
            </a:ln>
          </p:spPr>
          <p:txBody>
            <a:bodyPr/>
            <a:lstStyle/>
            <a:p>
              <a:endParaRPr/>
            </a:p>
          </p:txBody>
        </p:sp>
        <p:sp>
          <p:nvSpPr>
            <p:cNvPr id="86" name="pl86"/>
            <p:cNvSpPr/>
            <p:nvPr/>
          </p:nvSpPr>
          <p:spPr>
            <a:xfrm>
              <a:off x="7174146" y="2160950"/>
              <a:ext cx="481884" cy="0"/>
            </a:xfrm>
            <a:custGeom>
              <a:avLst/>
              <a:gdLst/>
              <a:ahLst/>
              <a:cxnLst/>
              <a:rect l="0" t="0" r="0" b="0"/>
              <a:pathLst>
                <a:path w="481884">
                  <a:moveTo>
                    <a:pt x="0" y="0"/>
                  </a:moveTo>
                  <a:lnTo>
                    <a:pt x="60235" y="0"/>
                  </a:lnTo>
                  <a:lnTo>
                    <a:pt x="361413" y="0"/>
                  </a:lnTo>
                  <a:lnTo>
                    <a:pt x="421649" y="0"/>
                  </a:lnTo>
                  <a:lnTo>
                    <a:pt x="481884" y="0"/>
                  </a:lnTo>
                </a:path>
              </a:pathLst>
            </a:custGeom>
            <a:ln w="67753" cap="flat">
              <a:solidFill>
                <a:srgbClr val="E8E8E8">
                  <a:alpha val="100000"/>
                </a:srgbClr>
              </a:solidFill>
              <a:prstDash val="solid"/>
              <a:round/>
            </a:ln>
          </p:spPr>
          <p:txBody>
            <a:bodyPr/>
            <a:lstStyle/>
            <a:p>
              <a:endParaRPr/>
            </a:p>
          </p:txBody>
        </p:sp>
        <p:sp>
          <p:nvSpPr>
            <p:cNvPr id="87" name="pl87"/>
            <p:cNvSpPr/>
            <p:nvPr/>
          </p:nvSpPr>
          <p:spPr>
            <a:xfrm>
              <a:off x="7475324" y="2251355"/>
              <a:ext cx="60235" cy="0"/>
            </a:xfrm>
            <a:custGeom>
              <a:avLst/>
              <a:gdLst/>
              <a:ahLst/>
              <a:cxnLst/>
              <a:rect l="0" t="0" r="0" b="0"/>
              <a:pathLst>
                <a:path w="60235">
                  <a:moveTo>
                    <a:pt x="0" y="0"/>
                  </a:moveTo>
                  <a:lnTo>
                    <a:pt x="0" y="0"/>
                  </a:lnTo>
                  <a:lnTo>
                    <a:pt x="0" y="0"/>
                  </a:lnTo>
                  <a:lnTo>
                    <a:pt x="60235" y="0"/>
                  </a:lnTo>
                  <a:lnTo>
                    <a:pt x="60235" y="0"/>
                  </a:lnTo>
                </a:path>
              </a:pathLst>
            </a:custGeom>
            <a:ln w="67753" cap="flat">
              <a:solidFill>
                <a:srgbClr val="E8E8E8">
                  <a:alpha val="100000"/>
                </a:srgbClr>
              </a:solidFill>
              <a:prstDash val="solid"/>
              <a:round/>
            </a:ln>
          </p:spPr>
          <p:txBody>
            <a:bodyPr/>
            <a:lstStyle/>
            <a:p>
              <a:endParaRPr/>
            </a:p>
          </p:txBody>
        </p:sp>
        <p:sp>
          <p:nvSpPr>
            <p:cNvPr id="88" name="pl88"/>
            <p:cNvSpPr/>
            <p:nvPr/>
          </p:nvSpPr>
          <p:spPr>
            <a:xfrm>
              <a:off x="7535560" y="2341761"/>
              <a:ext cx="60235" cy="0"/>
            </a:xfrm>
            <a:custGeom>
              <a:avLst/>
              <a:gdLst/>
              <a:ahLst/>
              <a:cxnLst/>
              <a:rect l="0" t="0" r="0" b="0"/>
              <a:pathLst>
                <a:path w="60235">
                  <a:moveTo>
                    <a:pt x="0" y="0"/>
                  </a:moveTo>
                  <a:lnTo>
                    <a:pt x="0" y="0"/>
                  </a:lnTo>
                  <a:lnTo>
                    <a:pt x="0" y="0"/>
                  </a:lnTo>
                  <a:lnTo>
                    <a:pt x="0" y="0"/>
                  </a:lnTo>
                  <a:lnTo>
                    <a:pt x="60235" y="0"/>
                  </a:lnTo>
                </a:path>
              </a:pathLst>
            </a:custGeom>
            <a:ln w="67753" cap="flat">
              <a:solidFill>
                <a:srgbClr val="E8E8E8">
                  <a:alpha val="100000"/>
                </a:srgbClr>
              </a:solidFill>
              <a:prstDash val="solid"/>
              <a:round/>
            </a:ln>
          </p:spPr>
          <p:txBody>
            <a:bodyPr/>
            <a:lstStyle/>
            <a:p>
              <a:endParaRPr/>
            </a:p>
          </p:txBody>
        </p:sp>
        <p:sp>
          <p:nvSpPr>
            <p:cNvPr id="89" name="pl89"/>
            <p:cNvSpPr/>
            <p:nvPr/>
          </p:nvSpPr>
          <p:spPr>
            <a:xfrm>
              <a:off x="7475324" y="2432166"/>
              <a:ext cx="0" cy="0"/>
            </a:xfrm>
            <a:custGeom>
              <a:avLst/>
              <a:gdLst/>
              <a:ahLst/>
              <a:cxnLst/>
              <a:rect l="0" t="0" r="0" b="0"/>
              <a:pathLst>
                <a:path>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a:endParaRPr/>
            </a:p>
          </p:txBody>
        </p:sp>
        <p:sp>
          <p:nvSpPr>
            <p:cNvPr id="90" name="pl90"/>
            <p:cNvSpPr/>
            <p:nvPr/>
          </p:nvSpPr>
          <p:spPr>
            <a:xfrm>
              <a:off x="7475324" y="2522572"/>
              <a:ext cx="421649" cy="0"/>
            </a:xfrm>
            <a:custGeom>
              <a:avLst/>
              <a:gdLst/>
              <a:ahLst/>
              <a:cxnLst/>
              <a:rect l="0" t="0" r="0" b="0"/>
              <a:pathLst>
                <a:path w="421649">
                  <a:moveTo>
                    <a:pt x="0" y="0"/>
                  </a:moveTo>
                  <a:lnTo>
                    <a:pt x="180706" y="0"/>
                  </a:lnTo>
                  <a:lnTo>
                    <a:pt x="361413" y="0"/>
                  </a:lnTo>
                  <a:lnTo>
                    <a:pt x="421649" y="0"/>
                  </a:lnTo>
                  <a:lnTo>
                    <a:pt x="421649" y="0"/>
                  </a:lnTo>
                </a:path>
              </a:pathLst>
            </a:custGeom>
            <a:ln w="67753" cap="flat">
              <a:solidFill>
                <a:srgbClr val="E8E8E8">
                  <a:alpha val="100000"/>
                </a:srgbClr>
              </a:solidFill>
              <a:prstDash val="solid"/>
              <a:round/>
            </a:ln>
          </p:spPr>
          <p:txBody>
            <a:bodyPr/>
            <a:lstStyle/>
            <a:p>
              <a:endParaRPr/>
            </a:p>
          </p:txBody>
        </p:sp>
        <p:sp>
          <p:nvSpPr>
            <p:cNvPr id="91" name="pl91"/>
            <p:cNvSpPr/>
            <p:nvPr/>
          </p:nvSpPr>
          <p:spPr>
            <a:xfrm>
              <a:off x="7475324" y="2612977"/>
              <a:ext cx="180706" cy="0"/>
            </a:xfrm>
            <a:custGeom>
              <a:avLst/>
              <a:gdLst/>
              <a:ahLst/>
              <a:cxnLst/>
              <a:rect l="0" t="0" r="0" b="0"/>
              <a:pathLst>
                <a:path w="180706">
                  <a:moveTo>
                    <a:pt x="0" y="0"/>
                  </a:moveTo>
                  <a:lnTo>
                    <a:pt x="0" y="0"/>
                  </a:lnTo>
                  <a:lnTo>
                    <a:pt x="60235" y="0"/>
                  </a:lnTo>
                  <a:lnTo>
                    <a:pt x="120471" y="0"/>
                  </a:lnTo>
                  <a:lnTo>
                    <a:pt x="180706" y="0"/>
                  </a:lnTo>
                </a:path>
              </a:pathLst>
            </a:custGeom>
            <a:ln w="67753" cap="flat">
              <a:solidFill>
                <a:srgbClr val="E8E8E8">
                  <a:alpha val="100000"/>
                </a:srgbClr>
              </a:solidFill>
              <a:prstDash val="solid"/>
              <a:round/>
            </a:ln>
          </p:spPr>
          <p:txBody>
            <a:bodyPr/>
            <a:lstStyle/>
            <a:p>
              <a:endParaRPr/>
            </a:p>
          </p:txBody>
        </p:sp>
        <p:sp>
          <p:nvSpPr>
            <p:cNvPr id="92" name="pl92"/>
            <p:cNvSpPr/>
            <p:nvPr/>
          </p:nvSpPr>
          <p:spPr>
            <a:xfrm>
              <a:off x="7174146" y="2703383"/>
              <a:ext cx="301177" cy="0"/>
            </a:xfrm>
            <a:custGeom>
              <a:avLst/>
              <a:gdLst/>
              <a:ahLst/>
              <a:cxnLst/>
              <a:rect l="0" t="0" r="0" b="0"/>
              <a:pathLst>
                <a:path w="301177">
                  <a:moveTo>
                    <a:pt x="0" y="0"/>
                  </a:moveTo>
                  <a:lnTo>
                    <a:pt x="60235" y="0"/>
                  </a:lnTo>
                  <a:lnTo>
                    <a:pt x="60235" y="0"/>
                  </a:lnTo>
                  <a:lnTo>
                    <a:pt x="180706" y="0"/>
                  </a:lnTo>
                  <a:lnTo>
                    <a:pt x="301177" y="0"/>
                  </a:lnTo>
                </a:path>
              </a:pathLst>
            </a:custGeom>
            <a:ln w="67753" cap="flat">
              <a:solidFill>
                <a:srgbClr val="E8E8E8">
                  <a:alpha val="100000"/>
                </a:srgbClr>
              </a:solidFill>
              <a:prstDash val="solid"/>
              <a:round/>
            </a:ln>
          </p:spPr>
          <p:txBody>
            <a:bodyPr/>
            <a:lstStyle/>
            <a:p>
              <a:endParaRPr/>
            </a:p>
          </p:txBody>
        </p:sp>
        <p:sp>
          <p:nvSpPr>
            <p:cNvPr id="93" name="pl93"/>
            <p:cNvSpPr/>
            <p:nvPr/>
          </p:nvSpPr>
          <p:spPr>
            <a:xfrm>
              <a:off x="7294618" y="2793788"/>
              <a:ext cx="602355" cy="0"/>
            </a:xfrm>
            <a:custGeom>
              <a:avLst/>
              <a:gdLst/>
              <a:ahLst/>
              <a:cxnLst/>
              <a:rect l="0" t="0" r="0" b="0"/>
              <a:pathLst>
                <a:path w="602355">
                  <a:moveTo>
                    <a:pt x="0" y="0"/>
                  </a:moveTo>
                  <a:lnTo>
                    <a:pt x="60235" y="0"/>
                  </a:lnTo>
                  <a:lnTo>
                    <a:pt x="60235" y="0"/>
                  </a:lnTo>
                  <a:lnTo>
                    <a:pt x="120471" y="0"/>
                  </a:lnTo>
                  <a:lnTo>
                    <a:pt x="602355" y="0"/>
                  </a:lnTo>
                </a:path>
              </a:pathLst>
            </a:custGeom>
            <a:ln w="67753" cap="flat">
              <a:solidFill>
                <a:srgbClr val="E8E8E8">
                  <a:alpha val="100000"/>
                </a:srgbClr>
              </a:solidFill>
              <a:prstDash val="solid"/>
              <a:round/>
            </a:ln>
          </p:spPr>
          <p:txBody>
            <a:bodyPr/>
            <a:lstStyle/>
            <a:p>
              <a:endParaRPr/>
            </a:p>
          </p:txBody>
        </p:sp>
        <p:sp>
          <p:nvSpPr>
            <p:cNvPr id="94" name="pl94"/>
            <p:cNvSpPr/>
            <p:nvPr/>
          </p:nvSpPr>
          <p:spPr>
            <a:xfrm>
              <a:off x="7415089" y="2884194"/>
              <a:ext cx="481884" cy="0"/>
            </a:xfrm>
            <a:custGeom>
              <a:avLst/>
              <a:gdLst/>
              <a:ahLst/>
              <a:cxnLst/>
              <a:rect l="0" t="0" r="0" b="0"/>
              <a:pathLst>
                <a:path w="481884">
                  <a:moveTo>
                    <a:pt x="0" y="0"/>
                  </a:moveTo>
                  <a:lnTo>
                    <a:pt x="60235" y="0"/>
                  </a:lnTo>
                  <a:lnTo>
                    <a:pt x="361413" y="0"/>
                  </a:lnTo>
                  <a:lnTo>
                    <a:pt x="421649" y="0"/>
                  </a:lnTo>
                  <a:lnTo>
                    <a:pt x="481884" y="0"/>
                  </a:lnTo>
                </a:path>
              </a:pathLst>
            </a:custGeom>
            <a:ln w="67753" cap="flat">
              <a:solidFill>
                <a:srgbClr val="E8E8E8">
                  <a:alpha val="100000"/>
                </a:srgbClr>
              </a:solidFill>
              <a:prstDash val="solid"/>
              <a:round/>
            </a:ln>
          </p:spPr>
          <p:txBody>
            <a:bodyPr/>
            <a:lstStyle/>
            <a:p>
              <a:endParaRPr/>
            </a:p>
          </p:txBody>
        </p:sp>
        <p:sp>
          <p:nvSpPr>
            <p:cNvPr id="95" name="pl95"/>
            <p:cNvSpPr/>
            <p:nvPr/>
          </p:nvSpPr>
          <p:spPr>
            <a:xfrm>
              <a:off x="7053675" y="2974599"/>
              <a:ext cx="301177" cy="0"/>
            </a:xfrm>
            <a:custGeom>
              <a:avLst/>
              <a:gdLst/>
              <a:ahLst/>
              <a:cxnLst/>
              <a:rect l="0" t="0" r="0" b="0"/>
              <a:pathLst>
                <a:path w="301177">
                  <a:moveTo>
                    <a:pt x="0" y="0"/>
                  </a:moveTo>
                  <a:lnTo>
                    <a:pt x="60235" y="0"/>
                  </a:lnTo>
                  <a:lnTo>
                    <a:pt x="120471" y="0"/>
                  </a:lnTo>
                  <a:lnTo>
                    <a:pt x="120471" y="0"/>
                  </a:lnTo>
                  <a:lnTo>
                    <a:pt x="301177" y="0"/>
                  </a:lnTo>
                </a:path>
              </a:pathLst>
            </a:custGeom>
            <a:ln w="67753" cap="flat">
              <a:solidFill>
                <a:srgbClr val="E8E8E8">
                  <a:alpha val="100000"/>
                </a:srgbClr>
              </a:solidFill>
              <a:prstDash val="solid"/>
              <a:round/>
            </a:ln>
          </p:spPr>
          <p:txBody>
            <a:bodyPr/>
            <a:lstStyle/>
            <a:p>
              <a:endParaRPr/>
            </a:p>
          </p:txBody>
        </p:sp>
        <p:sp>
          <p:nvSpPr>
            <p:cNvPr id="96" name="pl96"/>
            <p:cNvSpPr/>
            <p:nvPr/>
          </p:nvSpPr>
          <p:spPr>
            <a:xfrm>
              <a:off x="6511555" y="3065005"/>
              <a:ext cx="843298" cy="0"/>
            </a:xfrm>
            <a:custGeom>
              <a:avLst/>
              <a:gdLst/>
              <a:ahLst/>
              <a:cxnLst/>
              <a:rect l="0" t="0" r="0" b="0"/>
              <a:pathLst>
                <a:path w="843298">
                  <a:moveTo>
                    <a:pt x="0" y="0"/>
                  </a:moveTo>
                  <a:lnTo>
                    <a:pt x="301177" y="0"/>
                  </a:lnTo>
                  <a:lnTo>
                    <a:pt x="421649" y="0"/>
                  </a:lnTo>
                  <a:lnTo>
                    <a:pt x="843298" y="0"/>
                  </a:lnTo>
                  <a:lnTo>
                    <a:pt x="843298" y="0"/>
                  </a:lnTo>
                </a:path>
              </a:pathLst>
            </a:custGeom>
            <a:ln w="67753" cap="flat">
              <a:solidFill>
                <a:srgbClr val="E8E8E8">
                  <a:alpha val="100000"/>
                </a:srgbClr>
              </a:solidFill>
              <a:prstDash val="solid"/>
              <a:round/>
            </a:ln>
          </p:spPr>
          <p:txBody>
            <a:bodyPr/>
            <a:lstStyle/>
            <a:p>
              <a:endParaRPr/>
            </a:p>
          </p:txBody>
        </p:sp>
        <p:sp>
          <p:nvSpPr>
            <p:cNvPr id="97" name="pl97"/>
            <p:cNvSpPr/>
            <p:nvPr/>
          </p:nvSpPr>
          <p:spPr>
            <a:xfrm>
              <a:off x="7294618" y="3155411"/>
              <a:ext cx="542120" cy="0"/>
            </a:xfrm>
            <a:custGeom>
              <a:avLst/>
              <a:gdLst/>
              <a:ahLst/>
              <a:cxnLst/>
              <a:rect l="0" t="0" r="0" b="0"/>
              <a:pathLst>
                <a:path w="542120">
                  <a:moveTo>
                    <a:pt x="0" y="0"/>
                  </a:moveTo>
                  <a:lnTo>
                    <a:pt x="240942" y="0"/>
                  </a:lnTo>
                  <a:lnTo>
                    <a:pt x="421649" y="0"/>
                  </a:lnTo>
                  <a:lnTo>
                    <a:pt x="481884" y="0"/>
                  </a:lnTo>
                  <a:lnTo>
                    <a:pt x="542120" y="0"/>
                  </a:lnTo>
                </a:path>
              </a:pathLst>
            </a:custGeom>
            <a:ln w="67753" cap="flat">
              <a:solidFill>
                <a:srgbClr val="E8E8E8">
                  <a:alpha val="100000"/>
                </a:srgbClr>
              </a:solidFill>
              <a:prstDash val="solid"/>
              <a:round/>
            </a:ln>
          </p:spPr>
          <p:txBody>
            <a:bodyPr/>
            <a:lstStyle/>
            <a:p>
              <a:endParaRPr/>
            </a:p>
          </p:txBody>
        </p:sp>
        <p:sp>
          <p:nvSpPr>
            <p:cNvPr id="98" name="pl98"/>
            <p:cNvSpPr/>
            <p:nvPr/>
          </p:nvSpPr>
          <p:spPr>
            <a:xfrm>
              <a:off x="7234382" y="3245816"/>
              <a:ext cx="662591" cy="0"/>
            </a:xfrm>
            <a:custGeom>
              <a:avLst/>
              <a:gdLst/>
              <a:ahLst/>
              <a:cxnLst/>
              <a:rect l="0" t="0" r="0" b="0"/>
              <a:pathLst>
                <a:path w="662591">
                  <a:moveTo>
                    <a:pt x="0" y="0"/>
                  </a:moveTo>
                  <a:lnTo>
                    <a:pt x="60235" y="0"/>
                  </a:lnTo>
                  <a:lnTo>
                    <a:pt x="361413" y="0"/>
                  </a:lnTo>
                  <a:lnTo>
                    <a:pt x="361413" y="0"/>
                  </a:lnTo>
                  <a:lnTo>
                    <a:pt x="662591" y="0"/>
                  </a:lnTo>
                </a:path>
              </a:pathLst>
            </a:custGeom>
            <a:ln w="67753" cap="flat">
              <a:solidFill>
                <a:srgbClr val="E8E8E8">
                  <a:alpha val="100000"/>
                </a:srgbClr>
              </a:solidFill>
              <a:prstDash val="solid"/>
              <a:round/>
            </a:ln>
          </p:spPr>
          <p:txBody>
            <a:bodyPr/>
            <a:lstStyle/>
            <a:p>
              <a:endParaRPr/>
            </a:p>
          </p:txBody>
        </p:sp>
        <p:sp>
          <p:nvSpPr>
            <p:cNvPr id="99" name="pl99"/>
            <p:cNvSpPr/>
            <p:nvPr/>
          </p:nvSpPr>
          <p:spPr>
            <a:xfrm>
              <a:off x="7113911" y="3336222"/>
              <a:ext cx="662591" cy="0"/>
            </a:xfrm>
            <a:custGeom>
              <a:avLst/>
              <a:gdLst/>
              <a:ahLst/>
              <a:cxnLst/>
              <a:rect l="0" t="0" r="0" b="0"/>
              <a:pathLst>
                <a:path w="662591">
                  <a:moveTo>
                    <a:pt x="0" y="0"/>
                  </a:moveTo>
                  <a:lnTo>
                    <a:pt x="361413" y="0"/>
                  </a:lnTo>
                  <a:lnTo>
                    <a:pt x="662591" y="0"/>
                  </a:lnTo>
                  <a:lnTo>
                    <a:pt x="662591" y="0"/>
                  </a:lnTo>
                  <a:lnTo>
                    <a:pt x="662591" y="0"/>
                  </a:lnTo>
                </a:path>
              </a:pathLst>
            </a:custGeom>
            <a:ln w="67753" cap="flat">
              <a:solidFill>
                <a:srgbClr val="E8E8E8">
                  <a:alpha val="100000"/>
                </a:srgbClr>
              </a:solidFill>
              <a:prstDash val="solid"/>
              <a:round/>
            </a:ln>
          </p:spPr>
          <p:txBody>
            <a:bodyPr/>
            <a:lstStyle/>
            <a:p>
              <a:endParaRPr/>
            </a:p>
          </p:txBody>
        </p:sp>
        <p:sp>
          <p:nvSpPr>
            <p:cNvPr id="100" name="pl100"/>
            <p:cNvSpPr/>
            <p:nvPr/>
          </p:nvSpPr>
          <p:spPr>
            <a:xfrm>
              <a:off x="6872969" y="3426627"/>
              <a:ext cx="662591" cy="0"/>
            </a:xfrm>
            <a:custGeom>
              <a:avLst/>
              <a:gdLst/>
              <a:ahLst/>
              <a:cxnLst/>
              <a:rect l="0" t="0" r="0" b="0"/>
              <a:pathLst>
                <a:path w="662591">
                  <a:moveTo>
                    <a:pt x="0" y="0"/>
                  </a:moveTo>
                  <a:lnTo>
                    <a:pt x="120471" y="0"/>
                  </a:lnTo>
                  <a:lnTo>
                    <a:pt x="180706" y="0"/>
                  </a:lnTo>
                  <a:lnTo>
                    <a:pt x="361413" y="0"/>
                  </a:lnTo>
                  <a:lnTo>
                    <a:pt x="662591" y="0"/>
                  </a:lnTo>
                </a:path>
              </a:pathLst>
            </a:custGeom>
            <a:ln w="67753" cap="flat">
              <a:solidFill>
                <a:srgbClr val="E8E8E8">
                  <a:alpha val="100000"/>
                </a:srgbClr>
              </a:solidFill>
              <a:prstDash val="solid"/>
              <a:round/>
            </a:ln>
          </p:spPr>
          <p:txBody>
            <a:bodyPr/>
            <a:lstStyle/>
            <a:p>
              <a:endParaRPr/>
            </a:p>
          </p:txBody>
        </p:sp>
        <p:sp>
          <p:nvSpPr>
            <p:cNvPr id="101" name="pl101"/>
            <p:cNvSpPr/>
            <p:nvPr/>
          </p:nvSpPr>
          <p:spPr>
            <a:xfrm>
              <a:off x="6089906" y="3517033"/>
              <a:ext cx="903533" cy="0"/>
            </a:xfrm>
            <a:custGeom>
              <a:avLst/>
              <a:gdLst/>
              <a:ahLst/>
              <a:cxnLst/>
              <a:rect l="0" t="0" r="0" b="0"/>
              <a:pathLst>
                <a:path w="903533">
                  <a:moveTo>
                    <a:pt x="0" y="0"/>
                  </a:moveTo>
                  <a:lnTo>
                    <a:pt x="301177" y="0"/>
                  </a:lnTo>
                  <a:lnTo>
                    <a:pt x="602355" y="0"/>
                  </a:lnTo>
                  <a:lnTo>
                    <a:pt x="783062" y="0"/>
                  </a:lnTo>
                  <a:lnTo>
                    <a:pt x="903533" y="0"/>
                  </a:lnTo>
                </a:path>
              </a:pathLst>
            </a:custGeom>
            <a:ln w="67753" cap="flat">
              <a:solidFill>
                <a:srgbClr val="E8E8E8">
                  <a:alpha val="100000"/>
                </a:srgbClr>
              </a:solidFill>
              <a:prstDash val="solid"/>
              <a:round/>
            </a:ln>
          </p:spPr>
          <p:txBody>
            <a:bodyPr/>
            <a:lstStyle/>
            <a:p>
              <a:endParaRPr/>
            </a:p>
          </p:txBody>
        </p:sp>
        <p:sp>
          <p:nvSpPr>
            <p:cNvPr id="102" name="pl102"/>
            <p:cNvSpPr/>
            <p:nvPr/>
          </p:nvSpPr>
          <p:spPr>
            <a:xfrm>
              <a:off x="6571791" y="3607438"/>
              <a:ext cx="602355" cy="0"/>
            </a:xfrm>
            <a:custGeom>
              <a:avLst/>
              <a:gdLst/>
              <a:ahLst/>
              <a:cxnLst/>
              <a:rect l="0" t="0" r="0" b="0"/>
              <a:pathLst>
                <a:path w="602355">
                  <a:moveTo>
                    <a:pt x="0" y="0"/>
                  </a:moveTo>
                  <a:lnTo>
                    <a:pt x="60235" y="0"/>
                  </a:lnTo>
                  <a:lnTo>
                    <a:pt x="60235" y="0"/>
                  </a:lnTo>
                  <a:lnTo>
                    <a:pt x="361413" y="0"/>
                  </a:lnTo>
                  <a:lnTo>
                    <a:pt x="602355" y="0"/>
                  </a:lnTo>
                </a:path>
              </a:pathLst>
            </a:custGeom>
            <a:ln w="67753" cap="flat">
              <a:solidFill>
                <a:srgbClr val="E8E8E8">
                  <a:alpha val="100000"/>
                </a:srgbClr>
              </a:solidFill>
              <a:prstDash val="solid"/>
              <a:round/>
            </a:ln>
          </p:spPr>
          <p:txBody>
            <a:bodyPr/>
            <a:lstStyle/>
            <a:p>
              <a:endParaRPr/>
            </a:p>
          </p:txBody>
        </p:sp>
        <p:sp>
          <p:nvSpPr>
            <p:cNvPr id="103" name="pl103"/>
            <p:cNvSpPr/>
            <p:nvPr/>
          </p:nvSpPr>
          <p:spPr>
            <a:xfrm>
              <a:off x="6933204" y="3697844"/>
              <a:ext cx="662591" cy="0"/>
            </a:xfrm>
            <a:custGeom>
              <a:avLst/>
              <a:gdLst/>
              <a:ahLst/>
              <a:cxnLst/>
              <a:rect l="0" t="0" r="0" b="0"/>
              <a:pathLst>
                <a:path w="662591">
                  <a:moveTo>
                    <a:pt x="0" y="0"/>
                  </a:moveTo>
                  <a:lnTo>
                    <a:pt x="180706" y="0"/>
                  </a:lnTo>
                  <a:lnTo>
                    <a:pt x="301177" y="0"/>
                  </a:lnTo>
                  <a:lnTo>
                    <a:pt x="662591" y="0"/>
                  </a:lnTo>
                  <a:lnTo>
                    <a:pt x="662591" y="0"/>
                  </a:lnTo>
                </a:path>
              </a:pathLst>
            </a:custGeom>
            <a:ln w="67753" cap="flat">
              <a:solidFill>
                <a:srgbClr val="E8E8E8">
                  <a:alpha val="100000"/>
                </a:srgbClr>
              </a:solidFill>
              <a:prstDash val="solid"/>
              <a:round/>
            </a:ln>
          </p:spPr>
          <p:txBody>
            <a:bodyPr/>
            <a:lstStyle/>
            <a:p>
              <a:endParaRPr/>
            </a:p>
          </p:txBody>
        </p:sp>
        <p:sp>
          <p:nvSpPr>
            <p:cNvPr id="104" name="pl104"/>
            <p:cNvSpPr/>
            <p:nvPr/>
          </p:nvSpPr>
          <p:spPr>
            <a:xfrm>
              <a:off x="6571791" y="3788249"/>
              <a:ext cx="301177" cy="0"/>
            </a:xfrm>
            <a:custGeom>
              <a:avLst/>
              <a:gdLst/>
              <a:ahLst/>
              <a:cxnLst/>
              <a:rect l="0" t="0" r="0" b="0"/>
              <a:pathLst>
                <a:path w="301177">
                  <a:moveTo>
                    <a:pt x="0" y="0"/>
                  </a:moveTo>
                  <a:lnTo>
                    <a:pt x="240942" y="0"/>
                  </a:lnTo>
                  <a:lnTo>
                    <a:pt x="301177" y="0"/>
                  </a:lnTo>
                  <a:lnTo>
                    <a:pt x="301177" y="0"/>
                  </a:lnTo>
                  <a:lnTo>
                    <a:pt x="301177" y="0"/>
                  </a:lnTo>
                </a:path>
              </a:pathLst>
            </a:custGeom>
            <a:ln w="67753" cap="flat">
              <a:solidFill>
                <a:srgbClr val="E8E8E8">
                  <a:alpha val="100000"/>
                </a:srgbClr>
              </a:solidFill>
              <a:prstDash val="solid"/>
              <a:round/>
            </a:ln>
          </p:spPr>
          <p:txBody>
            <a:bodyPr/>
            <a:lstStyle/>
            <a:p>
              <a:endParaRPr/>
            </a:p>
          </p:txBody>
        </p:sp>
        <p:sp>
          <p:nvSpPr>
            <p:cNvPr id="105" name="pl105"/>
            <p:cNvSpPr/>
            <p:nvPr/>
          </p:nvSpPr>
          <p:spPr>
            <a:xfrm>
              <a:off x="6270613" y="3878655"/>
              <a:ext cx="542120" cy="0"/>
            </a:xfrm>
            <a:custGeom>
              <a:avLst/>
              <a:gdLst/>
              <a:ahLst/>
              <a:cxnLst/>
              <a:rect l="0" t="0" r="0" b="0"/>
              <a:pathLst>
                <a:path w="542120">
                  <a:moveTo>
                    <a:pt x="0" y="0"/>
                  </a:moveTo>
                  <a:lnTo>
                    <a:pt x="120471" y="0"/>
                  </a:lnTo>
                  <a:lnTo>
                    <a:pt x="240942" y="0"/>
                  </a:lnTo>
                  <a:lnTo>
                    <a:pt x="240942" y="0"/>
                  </a:lnTo>
                  <a:lnTo>
                    <a:pt x="542120" y="0"/>
                  </a:lnTo>
                </a:path>
              </a:pathLst>
            </a:custGeom>
            <a:ln w="67753" cap="flat">
              <a:solidFill>
                <a:srgbClr val="E8E8E8">
                  <a:alpha val="100000"/>
                </a:srgbClr>
              </a:solidFill>
              <a:prstDash val="solid"/>
              <a:round/>
            </a:ln>
          </p:spPr>
          <p:txBody>
            <a:bodyPr/>
            <a:lstStyle/>
            <a:p>
              <a:endParaRPr/>
            </a:p>
          </p:txBody>
        </p:sp>
        <p:sp>
          <p:nvSpPr>
            <p:cNvPr id="106" name="pl106"/>
            <p:cNvSpPr/>
            <p:nvPr/>
          </p:nvSpPr>
          <p:spPr>
            <a:xfrm>
              <a:off x="6632026" y="3969060"/>
              <a:ext cx="421649" cy="0"/>
            </a:xfrm>
            <a:custGeom>
              <a:avLst/>
              <a:gdLst/>
              <a:ahLst/>
              <a:cxnLst/>
              <a:rect l="0" t="0" r="0" b="0"/>
              <a:pathLst>
                <a:path w="421649">
                  <a:moveTo>
                    <a:pt x="0" y="0"/>
                  </a:moveTo>
                  <a:lnTo>
                    <a:pt x="120471" y="0"/>
                  </a:lnTo>
                  <a:lnTo>
                    <a:pt x="120471" y="0"/>
                  </a:lnTo>
                  <a:lnTo>
                    <a:pt x="180706" y="0"/>
                  </a:lnTo>
                  <a:lnTo>
                    <a:pt x="421649" y="0"/>
                  </a:lnTo>
                </a:path>
              </a:pathLst>
            </a:custGeom>
            <a:ln w="67753" cap="flat">
              <a:solidFill>
                <a:srgbClr val="E8E8E8">
                  <a:alpha val="100000"/>
                </a:srgbClr>
              </a:solidFill>
              <a:prstDash val="solid"/>
              <a:round/>
            </a:ln>
          </p:spPr>
          <p:txBody>
            <a:bodyPr/>
            <a:lstStyle/>
            <a:p>
              <a:endParaRPr/>
            </a:p>
          </p:txBody>
        </p:sp>
        <p:sp>
          <p:nvSpPr>
            <p:cNvPr id="107" name="pl107"/>
            <p:cNvSpPr/>
            <p:nvPr/>
          </p:nvSpPr>
          <p:spPr>
            <a:xfrm>
              <a:off x="6752497" y="4059466"/>
              <a:ext cx="240942" cy="0"/>
            </a:xfrm>
            <a:custGeom>
              <a:avLst/>
              <a:gdLst/>
              <a:ahLst/>
              <a:cxnLst/>
              <a:rect l="0" t="0" r="0" b="0"/>
              <a:pathLst>
                <a:path w="240942">
                  <a:moveTo>
                    <a:pt x="0" y="0"/>
                  </a:moveTo>
                  <a:lnTo>
                    <a:pt x="60235" y="0"/>
                  </a:lnTo>
                  <a:lnTo>
                    <a:pt x="60235" y="0"/>
                  </a:lnTo>
                  <a:lnTo>
                    <a:pt x="180706" y="0"/>
                  </a:lnTo>
                  <a:lnTo>
                    <a:pt x="240942" y="0"/>
                  </a:lnTo>
                </a:path>
              </a:pathLst>
            </a:custGeom>
            <a:ln w="67753" cap="flat">
              <a:solidFill>
                <a:srgbClr val="E8E8E8">
                  <a:alpha val="100000"/>
                </a:srgbClr>
              </a:solidFill>
              <a:prstDash val="solid"/>
              <a:round/>
            </a:ln>
          </p:spPr>
          <p:txBody>
            <a:bodyPr/>
            <a:lstStyle/>
            <a:p>
              <a:endParaRPr/>
            </a:p>
          </p:txBody>
        </p:sp>
        <p:sp>
          <p:nvSpPr>
            <p:cNvPr id="108" name="pl108"/>
            <p:cNvSpPr/>
            <p:nvPr/>
          </p:nvSpPr>
          <p:spPr>
            <a:xfrm>
              <a:off x="6752497" y="4149872"/>
              <a:ext cx="421649" cy="0"/>
            </a:xfrm>
            <a:custGeom>
              <a:avLst/>
              <a:gdLst/>
              <a:ahLst/>
              <a:cxnLst/>
              <a:rect l="0" t="0" r="0" b="0"/>
              <a:pathLst>
                <a:path w="421649">
                  <a:moveTo>
                    <a:pt x="0" y="0"/>
                  </a:moveTo>
                  <a:lnTo>
                    <a:pt x="60235" y="0"/>
                  </a:lnTo>
                  <a:lnTo>
                    <a:pt x="60235" y="0"/>
                  </a:lnTo>
                  <a:lnTo>
                    <a:pt x="361413" y="0"/>
                  </a:lnTo>
                  <a:lnTo>
                    <a:pt x="421649" y="0"/>
                  </a:lnTo>
                </a:path>
              </a:pathLst>
            </a:custGeom>
            <a:ln w="67753" cap="flat">
              <a:solidFill>
                <a:srgbClr val="E8E8E8">
                  <a:alpha val="100000"/>
                </a:srgbClr>
              </a:solidFill>
              <a:prstDash val="solid"/>
              <a:round/>
            </a:ln>
          </p:spPr>
          <p:txBody>
            <a:bodyPr/>
            <a:lstStyle/>
            <a:p>
              <a:endParaRPr/>
            </a:p>
          </p:txBody>
        </p:sp>
        <p:sp>
          <p:nvSpPr>
            <p:cNvPr id="109" name="pl109"/>
            <p:cNvSpPr/>
            <p:nvPr/>
          </p:nvSpPr>
          <p:spPr>
            <a:xfrm>
              <a:off x="4644252" y="4240277"/>
              <a:ext cx="2891307" cy="0"/>
            </a:xfrm>
            <a:custGeom>
              <a:avLst/>
              <a:gdLst/>
              <a:ahLst/>
              <a:cxnLst/>
              <a:rect l="0" t="0" r="0" b="0"/>
              <a:pathLst>
                <a:path w="2891307">
                  <a:moveTo>
                    <a:pt x="0" y="0"/>
                  </a:moveTo>
                  <a:lnTo>
                    <a:pt x="2108245" y="0"/>
                  </a:lnTo>
                  <a:lnTo>
                    <a:pt x="2168480" y="0"/>
                  </a:lnTo>
                  <a:lnTo>
                    <a:pt x="2529894" y="0"/>
                  </a:lnTo>
                  <a:lnTo>
                    <a:pt x="2891307" y="0"/>
                  </a:lnTo>
                </a:path>
              </a:pathLst>
            </a:custGeom>
            <a:ln w="67753" cap="flat">
              <a:solidFill>
                <a:srgbClr val="E8E8E8">
                  <a:alpha val="100000"/>
                </a:srgbClr>
              </a:solidFill>
              <a:prstDash val="solid"/>
              <a:round/>
            </a:ln>
          </p:spPr>
          <p:txBody>
            <a:bodyPr/>
            <a:lstStyle/>
            <a:p>
              <a:endParaRPr/>
            </a:p>
          </p:txBody>
        </p:sp>
        <p:sp>
          <p:nvSpPr>
            <p:cNvPr id="110" name="pl110"/>
            <p:cNvSpPr/>
            <p:nvPr/>
          </p:nvSpPr>
          <p:spPr>
            <a:xfrm>
              <a:off x="6692262" y="4330683"/>
              <a:ext cx="120471" cy="0"/>
            </a:xfrm>
            <a:custGeom>
              <a:avLst/>
              <a:gdLst/>
              <a:ahLst/>
              <a:cxnLst/>
              <a:rect l="0" t="0" r="0" b="0"/>
              <a:pathLst>
                <a:path w="120471">
                  <a:moveTo>
                    <a:pt x="0" y="0"/>
                  </a:moveTo>
                  <a:lnTo>
                    <a:pt x="0" y="0"/>
                  </a:lnTo>
                  <a:lnTo>
                    <a:pt x="60235" y="0"/>
                  </a:lnTo>
                  <a:lnTo>
                    <a:pt x="60235" y="0"/>
                  </a:lnTo>
                  <a:lnTo>
                    <a:pt x="120471" y="0"/>
                  </a:lnTo>
                </a:path>
              </a:pathLst>
            </a:custGeom>
            <a:ln w="67753" cap="flat">
              <a:solidFill>
                <a:srgbClr val="E8E8E8">
                  <a:alpha val="100000"/>
                </a:srgbClr>
              </a:solidFill>
              <a:prstDash val="solid"/>
              <a:round/>
            </a:ln>
          </p:spPr>
          <p:txBody>
            <a:bodyPr/>
            <a:lstStyle/>
            <a:p>
              <a:endParaRPr/>
            </a:p>
          </p:txBody>
        </p:sp>
        <p:sp>
          <p:nvSpPr>
            <p:cNvPr id="111" name="pl111"/>
            <p:cNvSpPr/>
            <p:nvPr/>
          </p:nvSpPr>
          <p:spPr>
            <a:xfrm>
              <a:off x="6451319" y="4421088"/>
              <a:ext cx="361413" cy="0"/>
            </a:xfrm>
            <a:custGeom>
              <a:avLst/>
              <a:gdLst/>
              <a:ahLst/>
              <a:cxnLst/>
              <a:rect l="0" t="0" r="0" b="0"/>
              <a:pathLst>
                <a:path w="361413">
                  <a:moveTo>
                    <a:pt x="0" y="0"/>
                  </a:moveTo>
                  <a:lnTo>
                    <a:pt x="180706" y="0"/>
                  </a:lnTo>
                  <a:lnTo>
                    <a:pt x="180706" y="0"/>
                  </a:lnTo>
                  <a:lnTo>
                    <a:pt x="240942" y="0"/>
                  </a:lnTo>
                  <a:lnTo>
                    <a:pt x="361413" y="0"/>
                  </a:lnTo>
                </a:path>
              </a:pathLst>
            </a:custGeom>
            <a:ln w="67753" cap="flat">
              <a:solidFill>
                <a:srgbClr val="E8E8E8">
                  <a:alpha val="100000"/>
                </a:srgbClr>
              </a:solidFill>
              <a:prstDash val="solid"/>
              <a:round/>
            </a:ln>
          </p:spPr>
          <p:txBody>
            <a:bodyPr/>
            <a:lstStyle/>
            <a:p>
              <a:endParaRPr/>
            </a:p>
          </p:txBody>
        </p:sp>
        <p:sp>
          <p:nvSpPr>
            <p:cNvPr id="112" name="pl112"/>
            <p:cNvSpPr/>
            <p:nvPr/>
          </p:nvSpPr>
          <p:spPr>
            <a:xfrm>
              <a:off x="6150142" y="4511494"/>
              <a:ext cx="1204711" cy="0"/>
            </a:xfrm>
            <a:custGeom>
              <a:avLst/>
              <a:gdLst/>
              <a:ahLst/>
              <a:cxnLst/>
              <a:rect l="0" t="0" r="0" b="0"/>
              <a:pathLst>
                <a:path w="1204711">
                  <a:moveTo>
                    <a:pt x="0" y="0"/>
                  </a:moveTo>
                  <a:lnTo>
                    <a:pt x="0" y="0"/>
                  </a:lnTo>
                  <a:lnTo>
                    <a:pt x="361413" y="0"/>
                  </a:lnTo>
                  <a:lnTo>
                    <a:pt x="421649" y="0"/>
                  </a:lnTo>
                  <a:lnTo>
                    <a:pt x="1204711" y="0"/>
                  </a:lnTo>
                </a:path>
              </a:pathLst>
            </a:custGeom>
            <a:ln w="67753" cap="flat">
              <a:solidFill>
                <a:srgbClr val="E8E8E8">
                  <a:alpha val="100000"/>
                </a:srgbClr>
              </a:solidFill>
              <a:prstDash val="solid"/>
              <a:round/>
            </a:ln>
          </p:spPr>
          <p:txBody>
            <a:bodyPr/>
            <a:lstStyle/>
            <a:p>
              <a:endParaRPr/>
            </a:p>
          </p:txBody>
        </p:sp>
        <p:sp>
          <p:nvSpPr>
            <p:cNvPr id="113" name="pl113"/>
            <p:cNvSpPr/>
            <p:nvPr/>
          </p:nvSpPr>
          <p:spPr>
            <a:xfrm>
              <a:off x="6150142" y="4601899"/>
              <a:ext cx="421649" cy="0"/>
            </a:xfrm>
            <a:custGeom>
              <a:avLst/>
              <a:gdLst/>
              <a:ahLst/>
              <a:cxnLst/>
              <a:rect l="0" t="0" r="0" b="0"/>
              <a:pathLst>
                <a:path w="421649">
                  <a:moveTo>
                    <a:pt x="0" y="0"/>
                  </a:moveTo>
                  <a:lnTo>
                    <a:pt x="0" y="0"/>
                  </a:lnTo>
                  <a:lnTo>
                    <a:pt x="361413" y="0"/>
                  </a:lnTo>
                  <a:lnTo>
                    <a:pt x="361413" y="0"/>
                  </a:lnTo>
                  <a:lnTo>
                    <a:pt x="421649" y="0"/>
                  </a:lnTo>
                </a:path>
              </a:pathLst>
            </a:custGeom>
            <a:ln w="67753" cap="flat">
              <a:solidFill>
                <a:srgbClr val="E8E8E8">
                  <a:alpha val="100000"/>
                </a:srgbClr>
              </a:solidFill>
              <a:prstDash val="solid"/>
              <a:round/>
            </a:ln>
          </p:spPr>
          <p:txBody>
            <a:bodyPr/>
            <a:lstStyle/>
            <a:p>
              <a:endParaRPr/>
            </a:p>
          </p:txBody>
        </p:sp>
        <p:sp>
          <p:nvSpPr>
            <p:cNvPr id="114" name="pl114"/>
            <p:cNvSpPr/>
            <p:nvPr/>
          </p:nvSpPr>
          <p:spPr>
            <a:xfrm>
              <a:off x="6029670" y="4692305"/>
              <a:ext cx="481884" cy="0"/>
            </a:xfrm>
            <a:custGeom>
              <a:avLst/>
              <a:gdLst/>
              <a:ahLst/>
              <a:cxnLst/>
              <a:rect l="0" t="0" r="0" b="0"/>
              <a:pathLst>
                <a:path w="481884">
                  <a:moveTo>
                    <a:pt x="0" y="0"/>
                  </a:moveTo>
                  <a:lnTo>
                    <a:pt x="180706" y="0"/>
                  </a:lnTo>
                  <a:lnTo>
                    <a:pt x="301177" y="0"/>
                  </a:lnTo>
                  <a:lnTo>
                    <a:pt x="481884" y="0"/>
                  </a:lnTo>
                  <a:lnTo>
                    <a:pt x="481884" y="0"/>
                  </a:lnTo>
                </a:path>
              </a:pathLst>
            </a:custGeom>
            <a:ln w="67753" cap="flat">
              <a:solidFill>
                <a:srgbClr val="E8E8E8">
                  <a:alpha val="100000"/>
                </a:srgbClr>
              </a:solidFill>
              <a:prstDash val="solid"/>
              <a:round/>
            </a:ln>
          </p:spPr>
          <p:txBody>
            <a:bodyPr/>
            <a:lstStyle/>
            <a:p>
              <a:endParaRPr/>
            </a:p>
          </p:txBody>
        </p:sp>
        <p:sp>
          <p:nvSpPr>
            <p:cNvPr id="115" name="pl115"/>
            <p:cNvSpPr/>
            <p:nvPr/>
          </p:nvSpPr>
          <p:spPr>
            <a:xfrm>
              <a:off x="6451319" y="4782710"/>
              <a:ext cx="0" cy="0"/>
            </a:xfrm>
            <a:custGeom>
              <a:avLst/>
              <a:gdLst/>
              <a:ahLst/>
              <a:cxnLst/>
              <a:rect l="0" t="0" r="0" b="0"/>
              <a:pathLst>
                <a:path>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a:endParaRPr/>
            </a:p>
          </p:txBody>
        </p:sp>
        <p:sp>
          <p:nvSpPr>
            <p:cNvPr id="116" name="pl116"/>
            <p:cNvSpPr/>
            <p:nvPr/>
          </p:nvSpPr>
          <p:spPr>
            <a:xfrm>
              <a:off x="5909199" y="4873116"/>
              <a:ext cx="722826" cy="0"/>
            </a:xfrm>
            <a:custGeom>
              <a:avLst/>
              <a:gdLst/>
              <a:ahLst/>
              <a:cxnLst/>
              <a:rect l="0" t="0" r="0" b="0"/>
              <a:pathLst>
                <a:path w="722826">
                  <a:moveTo>
                    <a:pt x="0" y="0"/>
                  </a:moveTo>
                  <a:lnTo>
                    <a:pt x="0" y="0"/>
                  </a:lnTo>
                  <a:lnTo>
                    <a:pt x="481884" y="0"/>
                  </a:lnTo>
                  <a:lnTo>
                    <a:pt x="662591" y="0"/>
                  </a:lnTo>
                  <a:lnTo>
                    <a:pt x="722826" y="0"/>
                  </a:lnTo>
                </a:path>
              </a:pathLst>
            </a:custGeom>
            <a:ln w="67753" cap="flat">
              <a:solidFill>
                <a:srgbClr val="E8E8E8">
                  <a:alpha val="100000"/>
                </a:srgbClr>
              </a:solidFill>
              <a:prstDash val="solid"/>
              <a:round/>
            </a:ln>
          </p:spPr>
          <p:txBody>
            <a:bodyPr/>
            <a:lstStyle/>
            <a:p>
              <a:endParaRPr/>
            </a:p>
          </p:txBody>
        </p:sp>
        <p:sp>
          <p:nvSpPr>
            <p:cNvPr id="117" name="pl117"/>
            <p:cNvSpPr/>
            <p:nvPr/>
          </p:nvSpPr>
          <p:spPr>
            <a:xfrm>
              <a:off x="6089906" y="4963521"/>
              <a:ext cx="481884" cy="0"/>
            </a:xfrm>
            <a:custGeom>
              <a:avLst/>
              <a:gdLst/>
              <a:ahLst/>
              <a:cxnLst/>
              <a:rect l="0" t="0" r="0" b="0"/>
              <a:pathLst>
                <a:path w="481884">
                  <a:moveTo>
                    <a:pt x="0" y="0"/>
                  </a:moveTo>
                  <a:lnTo>
                    <a:pt x="60235" y="0"/>
                  </a:lnTo>
                  <a:lnTo>
                    <a:pt x="60235" y="0"/>
                  </a:lnTo>
                  <a:lnTo>
                    <a:pt x="180706" y="0"/>
                  </a:lnTo>
                  <a:lnTo>
                    <a:pt x="481884" y="0"/>
                  </a:lnTo>
                </a:path>
              </a:pathLst>
            </a:custGeom>
            <a:ln w="67753" cap="flat">
              <a:solidFill>
                <a:srgbClr val="E8E8E8">
                  <a:alpha val="100000"/>
                </a:srgbClr>
              </a:solidFill>
              <a:prstDash val="solid"/>
              <a:round/>
            </a:ln>
          </p:spPr>
          <p:txBody>
            <a:bodyPr/>
            <a:lstStyle/>
            <a:p>
              <a:endParaRPr/>
            </a:p>
          </p:txBody>
        </p:sp>
        <p:sp>
          <p:nvSpPr>
            <p:cNvPr id="118" name="pl118"/>
            <p:cNvSpPr/>
            <p:nvPr/>
          </p:nvSpPr>
          <p:spPr>
            <a:xfrm>
              <a:off x="6150142" y="5053927"/>
              <a:ext cx="120471" cy="0"/>
            </a:xfrm>
            <a:custGeom>
              <a:avLst/>
              <a:gdLst/>
              <a:ahLst/>
              <a:cxnLst/>
              <a:rect l="0" t="0" r="0" b="0"/>
              <a:pathLst>
                <a:path w="120471">
                  <a:moveTo>
                    <a:pt x="0" y="0"/>
                  </a:moveTo>
                  <a:lnTo>
                    <a:pt x="0" y="0"/>
                  </a:lnTo>
                  <a:lnTo>
                    <a:pt x="0" y="0"/>
                  </a:lnTo>
                  <a:lnTo>
                    <a:pt x="0" y="0"/>
                  </a:lnTo>
                  <a:lnTo>
                    <a:pt x="120471" y="0"/>
                  </a:lnTo>
                </a:path>
              </a:pathLst>
            </a:custGeom>
            <a:ln w="67753" cap="flat">
              <a:solidFill>
                <a:srgbClr val="E8E8E8">
                  <a:alpha val="100000"/>
                </a:srgbClr>
              </a:solidFill>
              <a:prstDash val="solid"/>
              <a:round/>
            </a:ln>
          </p:spPr>
          <p:txBody>
            <a:bodyPr/>
            <a:lstStyle/>
            <a:p>
              <a:endParaRPr/>
            </a:p>
          </p:txBody>
        </p:sp>
        <p:sp>
          <p:nvSpPr>
            <p:cNvPr id="119" name="pl119"/>
            <p:cNvSpPr/>
            <p:nvPr/>
          </p:nvSpPr>
          <p:spPr>
            <a:xfrm>
              <a:off x="5788728" y="5144333"/>
              <a:ext cx="361413" cy="0"/>
            </a:xfrm>
            <a:custGeom>
              <a:avLst/>
              <a:gdLst/>
              <a:ahLst/>
              <a:cxnLst/>
              <a:rect l="0" t="0" r="0" b="0"/>
              <a:pathLst>
                <a:path w="361413">
                  <a:moveTo>
                    <a:pt x="0" y="0"/>
                  </a:moveTo>
                  <a:lnTo>
                    <a:pt x="180706" y="0"/>
                  </a:lnTo>
                  <a:lnTo>
                    <a:pt x="180706" y="0"/>
                  </a:lnTo>
                  <a:lnTo>
                    <a:pt x="301177" y="0"/>
                  </a:lnTo>
                  <a:lnTo>
                    <a:pt x="361413" y="0"/>
                  </a:lnTo>
                </a:path>
              </a:pathLst>
            </a:custGeom>
            <a:ln w="67753" cap="flat">
              <a:solidFill>
                <a:srgbClr val="E8E8E8">
                  <a:alpha val="100000"/>
                </a:srgbClr>
              </a:solidFill>
              <a:prstDash val="solid"/>
              <a:round/>
            </a:ln>
          </p:spPr>
          <p:txBody>
            <a:bodyPr/>
            <a:lstStyle/>
            <a:p>
              <a:endParaRPr/>
            </a:p>
          </p:txBody>
        </p:sp>
        <p:sp>
          <p:nvSpPr>
            <p:cNvPr id="120" name="pl120"/>
            <p:cNvSpPr/>
            <p:nvPr/>
          </p:nvSpPr>
          <p:spPr>
            <a:xfrm>
              <a:off x="5668257" y="5234738"/>
              <a:ext cx="0" cy="0"/>
            </a:xfrm>
            <a:custGeom>
              <a:avLst/>
              <a:gdLst/>
              <a:ahLst/>
              <a:cxnLst/>
              <a:rect l="0" t="0" r="0" b="0"/>
              <a:pathLst>
                <a:path>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a:endParaRPr/>
            </a:p>
          </p:txBody>
        </p:sp>
        <p:sp>
          <p:nvSpPr>
            <p:cNvPr id="121" name="pl121"/>
            <p:cNvSpPr/>
            <p:nvPr/>
          </p:nvSpPr>
          <p:spPr>
            <a:xfrm>
              <a:off x="5367079" y="5325144"/>
              <a:ext cx="2529894" cy="0"/>
            </a:xfrm>
            <a:custGeom>
              <a:avLst/>
              <a:gdLst/>
              <a:ahLst/>
              <a:cxnLst/>
              <a:rect l="0" t="0" r="0" b="0"/>
              <a:pathLst>
                <a:path w="2529894">
                  <a:moveTo>
                    <a:pt x="0" y="0"/>
                  </a:moveTo>
                  <a:lnTo>
                    <a:pt x="1084240" y="0"/>
                  </a:lnTo>
                  <a:lnTo>
                    <a:pt x="2168480" y="0"/>
                  </a:lnTo>
                  <a:lnTo>
                    <a:pt x="2469658" y="0"/>
                  </a:lnTo>
                  <a:lnTo>
                    <a:pt x="2529894" y="0"/>
                  </a:lnTo>
                </a:path>
              </a:pathLst>
            </a:custGeom>
            <a:ln w="67753" cap="flat">
              <a:solidFill>
                <a:srgbClr val="E8E8E8">
                  <a:alpha val="100000"/>
                </a:srgbClr>
              </a:solidFill>
              <a:prstDash val="solid"/>
              <a:round/>
            </a:ln>
          </p:spPr>
          <p:txBody>
            <a:bodyPr/>
            <a:lstStyle/>
            <a:p>
              <a:endParaRPr/>
            </a:p>
          </p:txBody>
        </p:sp>
        <p:sp>
          <p:nvSpPr>
            <p:cNvPr id="122" name="pl122"/>
            <p:cNvSpPr/>
            <p:nvPr/>
          </p:nvSpPr>
          <p:spPr>
            <a:xfrm>
              <a:off x="5367079" y="5415549"/>
              <a:ext cx="783062" cy="0"/>
            </a:xfrm>
            <a:custGeom>
              <a:avLst/>
              <a:gdLst/>
              <a:ahLst/>
              <a:cxnLst/>
              <a:rect l="0" t="0" r="0" b="0"/>
              <a:pathLst>
                <a:path w="783062">
                  <a:moveTo>
                    <a:pt x="0" y="0"/>
                  </a:moveTo>
                  <a:lnTo>
                    <a:pt x="421649" y="0"/>
                  </a:lnTo>
                  <a:lnTo>
                    <a:pt x="481884" y="0"/>
                  </a:lnTo>
                  <a:lnTo>
                    <a:pt x="602355" y="0"/>
                  </a:lnTo>
                  <a:lnTo>
                    <a:pt x="783062" y="0"/>
                  </a:lnTo>
                </a:path>
              </a:pathLst>
            </a:custGeom>
            <a:ln w="67753" cap="flat">
              <a:solidFill>
                <a:srgbClr val="E8E8E8">
                  <a:alpha val="100000"/>
                </a:srgbClr>
              </a:solidFill>
              <a:prstDash val="solid"/>
              <a:round/>
            </a:ln>
          </p:spPr>
          <p:txBody>
            <a:bodyPr/>
            <a:lstStyle/>
            <a:p>
              <a:endParaRPr/>
            </a:p>
          </p:txBody>
        </p:sp>
        <p:sp>
          <p:nvSpPr>
            <p:cNvPr id="123" name="pl123"/>
            <p:cNvSpPr/>
            <p:nvPr/>
          </p:nvSpPr>
          <p:spPr>
            <a:xfrm>
              <a:off x="5186372" y="5505955"/>
              <a:ext cx="0" cy="0"/>
            </a:xfrm>
            <a:custGeom>
              <a:avLst/>
              <a:gdLst/>
              <a:ahLst/>
              <a:cxnLst/>
              <a:rect l="0" t="0" r="0" b="0"/>
              <a:pathLst>
                <a:path>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a:endParaRPr/>
            </a:p>
          </p:txBody>
        </p:sp>
        <p:sp>
          <p:nvSpPr>
            <p:cNvPr id="124" name="pl124"/>
            <p:cNvSpPr/>
            <p:nvPr/>
          </p:nvSpPr>
          <p:spPr>
            <a:xfrm>
              <a:off x="5065901" y="5596360"/>
              <a:ext cx="0" cy="0"/>
            </a:xfrm>
            <a:custGeom>
              <a:avLst/>
              <a:gdLst/>
              <a:ahLst/>
              <a:cxnLst/>
              <a:rect l="0" t="0" r="0" b="0"/>
              <a:pathLst>
                <a:path>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a:endParaRPr/>
            </a:p>
          </p:txBody>
        </p:sp>
        <p:sp>
          <p:nvSpPr>
            <p:cNvPr id="125" name="pl125"/>
            <p:cNvSpPr/>
            <p:nvPr/>
          </p:nvSpPr>
          <p:spPr>
            <a:xfrm>
              <a:off x="4403310" y="5686766"/>
              <a:ext cx="542120" cy="0"/>
            </a:xfrm>
            <a:custGeom>
              <a:avLst/>
              <a:gdLst/>
              <a:ahLst/>
              <a:cxnLst/>
              <a:rect l="0" t="0" r="0" b="0"/>
              <a:pathLst>
                <a:path w="542120">
                  <a:moveTo>
                    <a:pt x="0" y="0"/>
                  </a:moveTo>
                  <a:lnTo>
                    <a:pt x="180706" y="0"/>
                  </a:lnTo>
                  <a:lnTo>
                    <a:pt x="240942" y="0"/>
                  </a:lnTo>
                  <a:lnTo>
                    <a:pt x="361413" y="0"/>
                  </a:lnTo>
                  <a:lnTo>
                    <a:pt x="542120" y="0"/>
                  </a:lnTo>
                </a:path>
              </a:pathLst>
            </a:custGeom>
            <a:ln w="67753" cap="flat">
              <a:solidFill>
                <a:srgbClr val="E8E8E8">
                  <a:alpha val="100000"/>
                </a:srgbClr>
              </a:solidFill>
              <a:prstDash val="solid"/>
              <a:round/>
            </a:ln>
          </p:spPr>
          <p:txBody>
            <a:bodyPr/>
            <a:lstStyle/>
            <a:p>
              <a:endParaRPr/>
            </a:p>
          </p:txBody>
        </p:sp>
        <p:sp>
          <p:nvSpPr>
            <p:cNvPr id="126" name="pl126"/>
            <p:cNvSpPr/>
            <p:nvPr/>
          </p:nvSpPr>
          <p:spPr>
            <a:xfrm>
              <a:off x="4403310" y="5777171"/>
              <a:ext cx="3433428" cy="0"/>
            </a:xfrm>
            <a:custGeom>
              <a:avLst/>
              <a:gdLst/>
              <a:ahLst/>
              <a:cxnLst/>
              <a:rect l="0" t="0" r="0" b="0"/>
              <a:pathLst>
                <a:path w="3433428">
                  <a:moveTo>
                    <a:pt x="0" y="0"/>
                  </a:moveTo>
                  <a:lnTo>
                    <a:pt x="0" y="0"/>
                  </a:lnTo>
                  <a:lnTo>
                    <a:pt x="60235" y="0"/>
                  </a:lnTo>
                  <a:lnTo>
                    <a:pt x="3433428" y="0"/>
                  </a:lnTo>
                  <a:lnTo>
                    <a:pt x="3433428" y="0"/>
                  </a:lnTo>
                </a:path>
              </a:pathLst>
            </a:custGeom>
            <a:ln w="67753" cap="flat">
              <a:solidFill>
                <a:srgbClr val="E8E8E8">
                  <a:alpha val="100000"/>
                </a:srgbClr>
              </a:solidFill>
              <a:prstDash val="solid"/>
              <a:round/>
            </a:ln>
          </p:spPr>
          <p:txBody>
            <a:bodyPr/>
            <a:lstStyle/>
            <a:p>
              <a:endParaRPr/>
            </a:p>
          </p:txBody>
        </p:sp>
        <p:sp>
          <p:nvSpPr>
            <p:cNvPr id="127" name="pt127"/>
            <p:cNvSpPr/>
            <p:nvPr/>
          </p:nvSpPr>
          <p:spPr>
            <a:xfrm>
              <a:off x="6085406" y="5139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8" name="pt128"/>
            <p:cNvSpPr/>
            <p:nvPr/>
          </p:nvSpPr>
          <p:spPr>
            <a:xfrm>
              <a:off x="6145642" y="5139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9" name="pt129"/>
            <p:cNvSpPr/>
            <p:nvPr/>
          </p:nvSpPr>
          <p:spPr>
            <a:xfrm>
              <a:off x="5784228" y="5139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0" name="pt130"/>
            <p:cNvSpPr/>
            <p:nvPr/>
          </p:nvSpPr>
          <p:spPr>
            <a:xfrm>
              <a:off x="5964935" y="5139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1" name="pt131"/>
            <p:cNvSpPr/>
            <p:nvPr/>
          </p:nvSpPr>
          <p:spPr>
            <a:xfrm>
              <a:off x="5964935" y="5139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2" name="pt132"/>
            <p:cNvSpPr/>
            <p:nvPr/>
          </p:nvSpPr>
          <p:spPr>
            <a:xfrm>
              <a:off x="7651531" y="709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3" name="pt133"/>
            <p:cNvSpPr/>
            <p:nvPr/>
          </p:nvSpPr>
          <p:spPr>
            <a:xfrm>
              <a:off x="7651531" y="709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4" name="pt134"/>
            <p:cNvSpPr/>
            <p:nvPr/>
          </p:nvSpPr>
          <p:spPr>
            <a:xfrm>
              <a:off x="7651531" y="709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5" name="pt135"/>
            <p:cNvSpPr/>
            <p:nvPr/>
          </p:nvSpPr>
          <p:spPr>
            <a:xfrm>
              <a:off x="7772002" y="3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6" name="pt136"/>
            <p:cNvSpPr/>
            <p:nvPr/>
          </p:nvSpPr>
          <p:spPr>
            <a:xfrm>
              <a:off x="7832238" y="3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7" name="pt137"/>
            <p:cNvSpPr/>
            <p:nvPr/>
          </p:nvSpPr>
          <p:spPr>
            <a:xfrm>
              <a:off x="7711767" y="3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8" name="pt138"/>
            <p:cNvSpPr/>
            <p:nvPr/>
          </p:nvSpPr>
          <p:spPr>
            <a:xfrm>
              <a:off x="7531060" y="3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9" name="pt139"/>
            <p:cNvSpPr/>
            <p:nvPr/>
          </p:nvSpPr>
          <p:spPr>
            <a:xfrm>
              <a:off x="7290118" y="3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0" name="pt140"/>
            <p:cNvSpPr/>
            <p:nvPr/>
          </p:nvSpPr>
          <p:spPr>
            <a:xfrm>
              <a:off x="6808233" y="43261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1" name="pt141"/>
            <p:cNvSpPr/>
            <p:nvPr/>
          </p:nvSpPr>
          <p:spPr>
            <a:xfrm>
              <a:off x="6747997" y="43261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2" name="pt142"/>
            <p:cNvSpPr/>
            <p:nvPr/>
          </p:nvSpPr>
          <p:spPr>
            <a:xfrm>
              <a:off x="6747997" y="43261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3" name="pt143"/>
            <p:cNvSpPr/>
            <p:nvPr/>
          </p:nvSpPr>
          <p:spPr>
            <a:xfrm>
              <a:off x="6687762" y="43261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4" name="pt144"/>
            <p:cNvSpPr/>
            <p:nvPr/>
          </p:nvSpPr>
          <p:spPr>
            <a:xfrm>
              <a:off x="6687762" y="43261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5" name="pt145"/>
            <p:cNvSpPr/>
            <p:nvPr/>
          </p:nvSpPr>
          <p:spPr>
            <a:xfrm>
              <a:off x="7772002" y="709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6" name="pt146"/>
            <p:cNvSpPr/>
            <p:nvPr/>
          </p:nvSpPr>
          <p:spPr>
            <a:xfrm>
              <a:off x="7892473" y="709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7" name="pt147"/>
            <p:cNvSpPr/>
            <p:nvPr/>
          </p:nvSpPr>
          <p:spPr>
            <a:xfrm>
              <a:off x="7892473" y="800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8" name="pt148"/>
            <p:cNvSpPr/>
            <p:nvPr/>
          </p:nvSpPr>
          <p:spPr>
            <a:xfrm>
              <a:off x="7892473" y="800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9" name="pt149"/>
            <p:cNvSpPr/>
            <p:nvPr/>
          </p:nvSpPr>
          <p:spPr>
            <a:xfrm>
              <a:off x="7892473" y="800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0" name="pt150"/>
            <p:cNvSpPr/>
            <p:nvPr/>
          </p:nvSpPr>
          <p:spPr>
            <a:xfrm>
              <a:off x="7892473" y="800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1" name="pt151"/>
            <p:cNvSpPr/>
            <p:nvPr/>
          </p:nvSpPr>
          <p:spPr>
            <a:xfrm>
              <a:off x="7892473" y="800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2" name="pt152"/>
            <p:cNvSpPr/>
            <p:nvPr/>
          </p:nvSpPr>
          <p:spPr>
            <a:xfrm>
              <a:off x="5181872" y="5501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3" name="pt153"/>
            <p:cNvSpPr/>
            <p:nvPr/>
          </p:nvSpPr>
          <p:spPr>
            <a:xfrm>
              <a:off x="5181872" y="5501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4" name="pt154"/>
            <p:cNvSpPr/>
            <p:nvPr/>
          </p:nvSpPr>
          <p:spPr>
            <a:xfrm>
              <a:off x="5181872" y="5501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5" name="pt155"/>
            <p:cNvSpPr/>
            <p:nvPr/>
          </p:nvSpPr>
          <p:spPr>
            <a:xfrm>
              <a:off x="5181872" y="5501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6" name="pt156"/>
            <p:cNvSpPr/>
            <p:nvPr/>
          </p:nvSpPr>
          <p:spPr>
            <a:xfrm>
              <a:off x="5181872" y="5501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7" name="pt157"/>
            <p:cNvSpPr/>
            <p:nvPr/>
          </p:nvSpPr>
          <p:spPr>
            <a:xfrm>
              <a:off x="7169646" y="3602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8" name="pt158"/>
            <p:cNvSpPr/>
            <p:nvPr/>
          </p:nvSpPr>
          <p:spPr>
            <a:xfrm>
              <a:off x="6567291" y="3602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9" name="pt159"/>
            <p:cNvSpPr/>
            <p:nvPr/>
          </p:nvSpPr>
          <p:spPr>
            <a:xfrm>
              <a:off x="6627526" y="3602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0" name="pt160"/>
            <p:cNvSpPr/>
            <p:nvPr/>
          </p:nvSpPr>
          <p:spPr>
            <a:xfrm>
              <a:off x="6627526" y="3602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1" name="pt161"/>
            <p:cNvSpPr/>
            <p:nvPr/>
          </p:nvSpPr>
          <p:spPr>
            <a:xfrm>
              <a:off x="6928704" y="3602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2" name="pt162"/>
            <p:cNvSpPr/>
            <p:nvPr/>
          </p:nvSpPr>
          <p:spPr>
            <a:xfrm>
              <a:off x="6808233" y="3964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3" name="pt163"/>
            <p:cNvSpPr/>
            <p:nvPr/>
          </p:nvSpPr>
          <p:spPr>
            <a:xfrm>
              <a:off x="6627526" y="3964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4" name="pt164"/>
            <p:cNvSpPr/>
            <p:nvPr/>
          </p:nvSpPr>
          <p:spPr>
            <a:xfrm>
              <a:off x="6747997" y="3964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5" name="pt165"/>
            <p:cNvSpPr/>
            <p:nvPr/>
          </p:nvSpPr>
          <p:spPr>
            <a:xfrm>
              <a:off x="7049175" y="3964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6" name="pt166"/>
            <p:cNvSpPr/>
            <p:nvPr/>
          </p:nvSpPr>
          <p:spPr>
            <a:xfrm>
              <a:off x="6747997" y="3964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7" name="pt167"/>
            <p:cNvSpPr/>
            <p:nvPr/>
          </p:nvSpPr>
          <p:spPr>
            <a:xfrm>
              <a:off x="6266113" y="3874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8" name="pt168"/>
            <p:cNvSpPr/>
            <p:nvPr/>
          </p:nvSpPr>
          <p:spPr>
            <a:xfrm>
              <a:off x="6386584" y="3874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9" name="pt169"/>
            <p:cNvSpPr/>
            <p:nvPr/>
          </p:nvSpPr>
          <p:spPr>
            <a:xfrm>
              <a:off x="6507055" y="3874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0" name="pt170"/>
            <p:cNvSpPr/>
            <p:nvPr/>
          </p:nvSpPr>
          <p:spPr>
            <a:xfrm>
              <a:off x="6507055" y="3874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1" name="pt171"/>
            <p:cNvSpPr/>
            <p:nvPr/>
          </p:nvSpPr>
          <p:spPr>
            <a:xfrm>
              <a:off x="6808233" y="3874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2" name="pt172"/>
            <p:cNvSpPr/>
            <p:nvPr/>
          </p:nvSpPr>
          <p:spPr>
            <a:xfrm>
              <a:off x="6988940" y="4054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3" name="pt173"/>
            <p:cNvSpPr/>
            <p:nvPr/>
          </p:nvSpPr>
          <p:spPr>
            <a:xfrm>
              <a:off x="6928704" y="4054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4" name="pt174"/>
            <p:cNvSpPr/>
            <p:nvPr/>
          </p:nvSpPr>
          <p:spPr>
            <a:xfrm>
              <a:off x="6808233" y="4054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5" name="pt175"/>
            <p:cNvSpPr/>
            <p:nvPr/>
          </p:nvSpPr>
          <p:spPr>
            <a:xfrm>
              <a:off x="6808233" y="4054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6" name="pt176"/>
            <p:cNvSpPr/>
            <p:nvPr/>
          </p:nvSpPr>
          <p:spPr>
            <a:xfrm>
              <a:off x="6747997" y="4054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7" name="pt177"/>
            <p:cNvSpPr/>
            <p:nvPr/>
          </p:nvSpPr>
          <p:spPr>
            <a:xfrm>
              <a:off x="6868469" y="3783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8" name="pt178"/>
            <p:cNvSpPr/>
            <p:nvPr/>
          </p:nvSpPr>
          <p:spPr>
            <a:xfrm>
              <a:off x="6567291" y="3783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9" name="pt179"/>
            <p:cNvSpPr/>
            <p:nvPr/>
          </p:nvSpPr>
          <p:spPr>
            <a:xfrm>
              <a:off x="6808233" y="3783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0" name="pt180"/>
            <p:cNvSpPr/>
            <p:nvPr/>
          </p:nvSpPr>
          <p:spPr>
            <a:xfrm>
              <a:off x="6868469" y="3783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1" name="pt181"/>
            <p:cNvSpPr/>
            <p:nvPr/>
          </p:nvSpPr>
          <p:spPr>
            <a:xfrm>
              <a:off x="6868469" y="3783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2" name="pt182"/>
            <p:cNvSpPr/>
            <p:nvPr/>
          </p:nvSpPr>
          <p:spPr>
            <a:xfrm>
              <a:off x="7350353" y="450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3" name="pt183"/>
            <p:cNvSpPr/>
            <p:nvPr/>
          </p:nvSpPr>
          <p:spPr>
            <a:xfrm>
              <a:off x="6507055" y="450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4" name="pt184"/>
            <p:cNvSpPr/>
            <p:nvPr/>
          </p:nvSpPr>
          <p:spPr>
            <a:xfrm>
              <a:off x="6145642" y="450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5" name="pt185"/>
            <p:cNvSpPr/>
            <p:nvPr/>
          </p:nvSpPr>
          <p:spPr>
            <a:xfrm>
              <a:off x="6145642" y="450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6" name="pt186"/>
            <p:cNvSpPr/>
            <p:nvPr/>
          </p:nvSpPr>
          <p:spPr>
            <a:xfrm>
              <a:off x="6567291" y="450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7" name="pt187"/>
            <p:cNvSpPr/>
            <p:nvPr/>
          </p:nvSpPr>
          <p:spPr>
            <a:xfrm>
              <a:off x="7772002" y="1433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8" name="pt188"/>
            <p:cNvSpPr/>
            <p:nvPr/>
          </p:nvSpPr>
          <p:spPr>
            <a:xfrm>
              <a:off x="7772002" y="1433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9" name="pt189"/>
            <p:cNvSpPr/>
            <p:nvPr/>
          </p:nvSpPr>
          <p:spPr>
            <a:xfrm>
              <a:off x="7772002" y="1433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0" name="pt190"/>
            <p:cNvSpPr/>
            <p:nvPr/>
          </p:nvSpPr>
          <p:spPr>
            <a:xfrm>
              <a:off x="7772002" y="1433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1" name="pt191"/>
            <p:cNvSpPr/>
            <p:nvPr/>
          </p:nvSpPr>
          <p:spPr>
            <a:xfrm>
              <a:off x="7772002" y="1433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2" name="pt192"/>
            <p:cNvSpPr/>
            <p:nvPr/>
          </p:nvSpPr>
          <p:spPr>
            <a:xfrm>
              <a:off x="6507055" y="4597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3" name="pt193"/>
            <p:cNvSpPr/>
            <p:nvPr/>
          </p:nvSpPr>
          <p:spPr>
            <a:xfrm>
              <a:off x="6507055" y="4597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4" name="pt194"/>
            <p:cNvSpPr/>
            <p:nvPr/>
          </p:nvSpPr>
          <p:spPr>
            <a:xfrm>
              <a:off x="6145642" y="4597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5" name="pt195"/>
            <p:cNvSpPr/>
            <p:nvPr/>
          </p:nvSpPr>
          <p:spPr>
            <a:xfrm>
              <a:off x="6145642" y="4597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6" name="pt196"/>
            <p:cNvSpPr/>
            <p:nvPr/>
          </p:nvSpPr>
          <p:spPr>
            <a:xfrm>
              <a:off x="6567291" y="4597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7" name="pt197"/>
            <p:cNvSpPr/>
            <p:nvPr/>
          </p:nvSpPr>
          <p:spPr>
            <a:xfrm>
              <a:off x="7591296" y="2156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8" name="pt198"/>
            <p:cNvSpPr/>
            <p:nvPr/>
          </p:nvSpPr>
          <p:spPr>
            <a:xfrm>
              <a:off x="7169646" y="2156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9" name="pt199"/>
            <p:cNvSpPr/>
            <p:nvPr/>
          </p:nvSpPr>
          <p:spPr>
            <a:xfrm>
              <a:off x="7229882" y="2156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0" name="pt200"/>
            <p:cNvSpPr/>
            <p:nvPr/>
          </p:nvSpPr>
          <p:spPr>
            <a:xfrm>
              <a:off x="7651531" y="2156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1" name="pt201"/>
            <p:cNvSpPr/>
            <p:nvPr/>
          </p:nvSpPr>
          <p:spPr>
            <a:xfrm>
              <a:off x="7531060" y="2156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2" name="pt202"/>
            <p:cNvSpPr/>
            <p:nvPr/>
          </p:nvSpPr>
          <p:spPr>
            <a:xfrm>
              <a:off x="7772002" y="890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3" name="pt203"/>
            <p:cNvSpPr/>
            <p:nvPr/>
          </p:nvSpPr>
          <p:spPr>
            <a:xfrm>
              <a:off x="7591296" y="890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4" name="pt204"/>
            <p:cNvSpPr/>
            <p:nvPr/>
          </p:nvSpPr>
          <p:spPr>
            <a:xfrm>
              <a:off x="7892473" y="890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5" name="pt205"/>
            <p:cNvSpPr/>
            <p:nvPr/>
          </p:nvSpPr>
          <p:spPr>
            <a:xfrm>
              <a:off x="7892473" y="890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6" name="pt206"/>
            <p:cNvSpPr/>
            <p:nvPr/>
          </p:nvSpPr>
          <p:spPr>
            <a:xfrm>
              <a:off x="7892473" y="890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7" name="pt207"/>
            <p:cNvSpPr/>
            <p:nvPr/>
          </p:nvSpPr>
          <p:spPr>
            <a:xfrm>
              <a:off x="5663757" y="5230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8" name="pt208"/>
            <p:cNvSpPr/>
            <p:nvPr/>
          </p:nvSpPr>
          <p:spPr>
            <a:xfrm>
              <a:off x="5663757" y="5230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9" name="pt209"/>
            <p:cNvSpPr/>
            <p:nvPr/>
          </p:nvSpPr>
          <p:spPr>
            <a:xfrm>
              <a:off x="5663757" y="5230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0" name="pt210"/>
            <p:cNvSpPr/>
            <p:nvPr/>
          </p:nvSpPr>
          <p:spPr>
            <a:xfrm>
              <a:off x="5663757" y="5230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1" name="pt211"/>
            <p:cNvSpPr/>
            <p:nvPr/>
          </p:nvSpPr>
          <p:spPr>
            <a:xfrm>
              <a:off x="5663757" y="5230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2" name="pt212"/>
            <p:cNvSpPr/>
            <p:nvPr/>
          </p:nvSpPr>
          <p:spPr>
            <a:xfrm>
              <a:off x="7531060" y="3422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3" name="pt213"/>
            <p:cNvSpPr/>
            <p:nvPr/>
          </p:nvSpPr>
          <p:spPr>
            <a:xfrm>
              <a:off x="7229882" y="3422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4" name="pt214"/>
            <p:cNvSpPr/>
            <p:nvPr/>
          </p:nvSpPr>
          <p:spPr>
            <a:xfrm>
              <a:off x="6868469" y="3422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5" name="pt215"/>
            <p:cNvSpPr/>
            <p:nvPr/>
          </p:nvSpPr>
          <p:spPr>
            <a:xfrm>
              <a:off x="7049175" y="3422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6" name="pt216"/>
            <p:cNvSpPr/>
            <p:nvPr/>
          </p:nvSpPr>
          <p:spPr>
            <a:xfrm>
              <a:off x="6988940" y="3422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7" name="pt217"/>
            <p:cNvSpPr/>
            <p:nvPr/>
          </p:nvSpPr>
          <p:spPr>
            <a:xfrm>
              <a:off x="7109411" y="4145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8" name="pt218"/>
            <p:cNvSpPr/>
            <p:nvPr/>
          </p:nvSpPr>
          <p:spPr>
            <a:xfrm>
              <a:off x="7169646" y="4145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9" name="pt219"/>
            <p:cNvSpPr/>
            <p:nvPr/>
          </p:nvSpPr>
          <p:spPr>
            <a:xfrm>
              <a:off x="6808233" y="4145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0" name="pt220"/>
            <p:cNvSpPr/>
            <p:nvPr/>
          </p:nvSpPr>
          <p:spPr>
            <a:xfrm>
              <a:off x="6808233" y="4145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1" name="pt221"/>
            <p:cNvSpPr/>
            <p:nvPr/>
          </p:nvSpPr>
          <p:spPr>
            <a:xfrm>
              <a:off x="6747997" y="4145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2" name="pt222"/>
            <p:cNvSpPr/>
            <p:nvPr/>
          </p:nvSpPr>
          <p:spPr>
            <a:xfrm>
              <a:off x="6446819" y="47782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3" name="pt223"/>
            <p:cNvSpPr/>
            <p:nvPr/>
          </p:nvSpPr>
          <p:spPr>
            <a:xfrm>
              <a:off x="6446819" y="47782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4" name="pt224"/>
            <p:cNvSpPr/>
            <p:nvPr/>
          </p:nvSpPr>
          <p:spPr>
            <a:xfrm>
              <a:off x="6446819" y="47782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5" name="pt225"/>
            <p:cNvSpPr/>
            <p:nvPr/>
          </p:nvSpPr>
          <p:spPr>
            <a:xfrm>
              <a:off x="6446819" y="47782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6" name="pt226"/>
            <p:cNvSpPr/>
            <p:nvPr/>
          </p:nvSpPr>
          <p:spPr>
            <a:xfrm>
              <a:off x="6446819" y="47782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7" name="pt227"/>
            <p:cNvSpPr/>
            <p:nvPr/>
          </p:nvSpPr>
          <p:spPr>
            <a:xfrm>
              <a:off x="7109411" y="981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8" name="pt228"/>
            <p:cNvSpPr/>
            <p:nvPr/>
          </p:nvSpPr>
          <p:spPr>
            <a:xfrm>
              <a:off x="6868469" y="981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9" name="pt229"/>
            <p:cNvSpPr/>
            <p:nvPr/>
          </p:nvSpPr>
          <p:spPr>
            <a:xfrm>
              <a:off x="6808233" y="981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0" name="pt230"/>
            <p:cNvSpPr/>
            <p:nvPr/>
          </p:nvSpPr>
          <p:spPr>
            <a:xfrm>
              <a:off x="7531060" y="981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1" name="pt231"/>
            <p:cNvSpPr/>
            <p:nvPr/>
          </p:nvSpPr>
          <p:spPr>
            <a:xfrm>
              <a:off x="7892473" y="981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2" name="pt232"/>
            <p:cNvSpPr/>
            <p:nvPr/>
          </p:nvSpPr>
          <p:spPr>
            <a:xfrm>
              <a:off x="7711767" y="1523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3" name="pt233"/>
            <p:cNvSpPr/>
            <p:nvPr/>
          </p:nvSpPr>
          <p:spPr>
            <a:xfrm>
              <a:off x="7772002" y="1523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4" name="pt234"/>
            <p:cNvSpPr/>
            <p:nvPr/>
          </p:nvSpPr>
          <p:spPr>
            <a:xfrm>
              <a:off x="7892473" y="1523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5" name="pt235"/>
            <p:cNvSpPr/>
            <p:nvPr/>
          </p:nvSpPr>
          <p:spPr>
            <a:xfrm>
              <a:off x="7892473" y="1523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6" name="pt236"/>
            <p:cNvSpPr/>
            <p:nvPr/>
          </p:nvSpPr>
          <p:spPr>
            <a:xfrm>
              <a:off x="7772002" y="1523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7" name="pt237"/>
            <p:cNvSpPr/>
            <p:nvPr/>
          </p:nvSpPr>
          <p:spPr>
            <a:xfrm>
              <a:off x="7892473" y="27892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8" name="pt238"/>
            <p:cNvSpPr/>
            <p:nvPr/>
          </p:nvSpPr>
          <p:spPr>
            <a:xfrm>
              <a:off x="7350353" y="27892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9" name="pt239"/>
            <p:cNvSpPr/>
            <p:nvPr/>
          </p:nvSpPr>
          <p:spPr>
            <a:xfrm>
              <a:off x="7290118" y="27892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0" name="pt240"/>
            <p:cNvSpPr/>
            <p:nvPr/>
          </p:nvSpPr>
          <p:spPr>
            <a:xfrm>
              <a:off x="7350353" y="27892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1" name="pt241"/>
            <p:cNvSpPr/>
            <p:nvPr/>
          </p:nvSpPr>
          <p:spPr>
            <a:xfrm>
              <a:off x="7410589" y="27892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2" name="pt242"/>
            <p:cNvSpPr/>
            <p:nvPr/>
          </p:nvSpPr>
          <p:spPr>
            <a:xfrm>
              <a:off x="7531060" y="2246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3" name="pt243"/>
            <p:cNvSpPr/>
            <p:nvPr/>
          </p:nvSpPr>
          <p:spPr>
            <a:xfrm>
              <a:off x="7470824" y="2246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4" name="pt244"/>
            <p:cNvSpPr/>
            <p:nvPr/>
          </p:nvSpPr>
          <p:spPr>
            <a:xfrm>
              <a:off x="7470824" y="2246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5" name="pt245"/>
            <p:cNvSpPr/>
            <p:nvPr/>
          </p:nvSpPr>
          <p:spPr>
            <a:xfrm>
              <a:off x="7470824" y="2246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6" name="pt246"/>
            <p:cNvSpPr/>
            <p:nvPr/>
          </p:nvSpPr>
          <p:spPr>
            <a:xfrm>
              <a:off x="7531060" y="2246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7" name="pt247"/>
            <p:cNvSpPr/>
            <p:nvPr/>
          </p:nvSpPr>
          <p:spPr>
            <a:xfrm>
              <a:off x="7109411" y="29700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8" name="pt248"/>
            <p:cNvSpPr/>
            <p:nvPr/>
          </p:nvSpPr>
          <p:spPr>
            <a:xfrm>
              <a:off x="7169646" y="29700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9" name="pt249"/>
            <p:cNvSpPr/>
            <p:nvPr/>
          </p:nvSpPr>
          <p:spPr>
            <a:xfrm>
              <a:off x="7049175" y="29700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0" name="pt250"/>
            <p:cNvSpPr/>
            <p:nvPr/>
          </p:nvSpPr>
          <p:spPr>
            <a:xfrm>
              <a:off x="7169646" y="29700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1" name="pt251"/>
            <p:cNvSpPr/>
            <p:nvPr/>
          </p:nvSpPr>
          <p:spPr>
            <a:xfrm>
              <a:off x="7350353" y="29700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2" name="pt252"/>
            <p:cNvSpPr/>
            <p:nvPr/>
          </p:nvSpPr>
          <p:spPr>
            <a:xfrm>
              <a:off x="7229882" y="1614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3" name="pt253"/>
            <p:cNvSpPr/>
            <p:nvPr/>
          </p:nvSpPr>
          <p:spPr>
            <a:xfrm>
              <a:off x="7470824" y="1614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4" name="pt254"/>
            <p:cNvSpPr/>
            <p:nvPr/>
          </p:nvSpPr>
          <p:spPr>
            <a:xfrm>
              <a:off x="7169646" y="1614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5" name="pt255"/>
            <p:cNvSpPr/>
            <p:nvPr/>
          </p:nvSpPr>
          <p:spPr>
            <a:xfrm>
              <a:off x="7711767" y="1614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6" name="pt256"/>
            <p:cNvSpPr/>
            <p:nvPr/>
          </p:nvSpPr>
          <p:spPr>
            <a:xfrm>
              <a:off x="7711767" y="1614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7" name="pt257"/>
            <p:cNvSpPr/>
            <p:nvPr/>
          </p:nvSpPr>
          <p:spPr>
            <a:xfrm>
              <a:off x="7470824" y="24276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8" name="pt258"/>
            <p:cNvSpPr/>
            <p:nvPr/>
          </p:nvSpPr>
          <p:spPr>
            <a:xfrm>
              <a:off x="7470824" y="24276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9" name="pt259"/>
            <p:cNvSpPr/>
            <p:nvPr/>
          </p:nvSpPr>
          <p:spPr>
            <a:xfrm>
              <a:off x="7470824" y="24276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0" name="pt260"/>
            <p:cNvSpPr/>
            <p:nvPr/>
          </p:nvSpPr>
          <p:spPr>
            <a:xfrm>
              <a:off x="7470824" y="24276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1" name="pt261"/>
            <p:cNvSpPr/>
            <p:nvPr/>
          </p:nvSpPr>
          <p:spPr>
            <a:xfrm>
              <a:off x="7470824" y="24276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2" name="pt262"/>
            <p:cNvSpPr/>
            <p:nvPr/>
          </p:nvSpPr>
          <p:spPr>
            <a:xfrm>
              <a:off x="7350353" y="3060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3" name="pt263"/>
            <p:cNvSpPr/>
            <p:nvPr/>
          </p:nvSpPr>
          <p:spPr>
            <a:xfrm>
              <a:off x="7350353" y="3060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4" name="pt264"/>
            <p:cNvSpPr/>
            <p:nvPr/>
          </p:nvSpPr>
          <p:spPr>
            <a:xfrm>
              <a:off x="6928704" y="3060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5" name="pt265"/>
            <p:cNvSpPr/>
            <p:nvPr/>
          </p:nvSpPr>
          <p:spPr>
            <a:xfrm>
              <a:off x="6507055" y="3060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6" name="pt266"/>
            <p:cNvSpPr/>
            <p:nvPr/>
          </p:nvSpPr>
          <p:spPr>
            <a:xfrm>
              <a:off x="6808233" y="3060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7" name="pt267"/>
            <p:cNvSpPr/>
            <p:nvPr/>
          </p:nvSpPr>
          <p:spPr>
            <a:xfrm>
              <a:off x="6567291" y="4868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8" name="pt268"/>
            <p:cNvSpPr/>
            <p:nvPr/>
          </p:nvSpPr>
          <p:spPr>
            <a:xfrm>
              <a:off x="6627526" y="4868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9" name="pt269"/>
            <p:cNvSpPr/>
            <p:nvPr/>
          </p:nvSpPr>
          <p:spPr>
            <a:xfrm>
              <a:off x="5904699" y="4868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0" name="pt270"/>
            <p:cNvSpPr/>
            <p:nvPr/>
          </p:nvSpPr>
          <p:spPr>
            <a:xfrm>
              <a:off x="5904699" y="4868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1" name="pt271"/>
            <p:cNvSpPr/>
            <p:nvPr/>
          </p:nvSpPr>
          <p:spPr>
            <a:xfrm>
              <a:off x="6386584" y="4868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2" name="pt272"/>
            <p:cNvSpPr/>
            <p:nvPr/>
          </p:nvSpPr>
          <p:spPr>
            <a:xfrm>
              <a:off x="6808233" y="4416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3" name="pt273"/>
            <p:cNvSpPr/>
            <p:nvPr/>
          </p:nvSpPr>
          <p:spPr>
            <a:xfrm>
              <a:off x="6446819" y="4416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4" name="pt274"/>
            <p:cNvSpPr/>
            <p:nvPr/>
          </p:nvSpPr>
          <p:spPr>
            <a:xfrm>
              <a:off x="6687762" y="4416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5" name="pt275"/>
            <p:cNvSpPr/>
            <p:nvPr/>
          </p:nvSpPr>
          <p:spPr>
            <a:xfrm>
              <a:off x="6627526" y="4416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6" name="pt276"/>
            <p:cNvSpPr/>
            <p:nvPr/>
          </p:nvSpPr>
          <p:spPr>
            <a:xfrm>
              <a:off x="6627526" y="4416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7" name="pt277"/>
            <p:cNvSpPr/>
            <p:nvPr/>
          </p:nvSpPr>
          <p:spPr>
            <a:xfrm>
              <a:off x="7531060" y="42357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8" name="pt278"/>
            <p:cNvSpPr/>
            <p:nvPr/>
          </p:nvSpPr>
          <p:spPr>
            <a:xfrm>
              <a:off x="7169646" y="42357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9" name="pt279"/>
            <p:cNvSpPr/>
            <p:nvPr/>
          </p:nvSpPr>
          <p:spPr>
            <a:xfrm>
              <a:off x="4639752" y="42357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0" name="pt280"/>
            <p:cNvSpPr/>
            <p:nvPr/>
          </p:nvSpPr>
          <p:spPr>
            <a:xfrm>
              <a:off x="6808233" y="42357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1" name="pt281"/>
            <p:cNvSpPr/>
            <p:nvPr/>
          </p:nvSpPr>
          <p:spPr>
            <a:xfrm>
              <a:off x="6747997" y="42357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2" name="pt282"/>
            <p:cNvSpPr/>
            <p:nvPr/>
          </p:nvSpPr>
          <p:spPr>
            <a:xfrm>
              <a:off x="7772002" y="1794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3" name="pt283"/>
            <p:cNvSpPr/>
            <p:nvPr/>
          </p:nvSpPr>
          <p:spPr>
            <a:xfrm>
              <a:off x="7651531" y="1794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4" name="pt284"/>
            <p:cNvSpPr/>
            <p:nvPr/>
          </p:nvSpPr>
          <p:spPr>
            <a:xfrm>
              <a:off x="7651531" y="1794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5" name="pt285"/>
            <p:cNvSpPr/>
            <p:nvPr/>
          </p:nvSpPr>
          <p:spPr>
            <a:xfrm>
              <a:off x="7290118" y="1794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6" name="pt286"/>
            <p:cNvSpPr/>
            <p:nvPr/>
          </p:nvSpPr>
          <p:spPr>
            <a:xfrm>
              <a:off x="7651531" y="1794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7" name="pt287"/>
            <p:cNvSpPr/>
            <p:nvPr/>
          </p:nvSpPr>
          <p:spPr>
            <a:xfrm>
              <a:off x="7470824" y="1975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8" name="pt288"/>
            <p:cNvSpPr/>
            <p:nvPr/>
          </p:nvSpPr>
          <p:spPr>
            <a:xfrm>
              <a:off x="7531060" y="1975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9" name="pt289"/>
            <p:cNvSpPr/>
            <p:nvPr/>
          </p:nvSpPr>
          <p:spPr>
            <a:xfrm>
              <a:off x="7591296" y="1975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0" name="pt290"/>
            <p:cNvSpPr/>
            <p:nvPr/>
          </p:nvSpPr>
          <p:spPr>
            <a:xfrm>
              <a:off x="7711767" y="1975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1" name="pt291"/>
            <p:cNvSpPr/>
            <p:nvPr/>
          </p:nvSpPr>
          <p:spPr>
            <a:xfrm>
              <a:off x="7591296" y="1975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2" name="pt292"/>
            <p:cNvSpPr/>
            <p:nvPr/>
          </p:nvSpPr>
          <p:spPr>
            <a:xfrm>
              <a:off x="6266113" y="5049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3" name="pt293"/>
            <p:cNvSpPr/>
            <p:nvPr/>
          </p:nvSpPr>
          <p:spPr>
            <a:xfrm>
              <a:off x="6145642" y="5049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4" name="pt294"/>
            <p:cNvSpPr/>
            <p:nvPr/>
          </p:nvSpPr>
          <p:spPr>
            <a:xfrm>
              <a:off x="6145642" y="5049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5" name="pt295"/>
            <p:cNvSpPr/>
            <p:nvPr/>
          </p:nvSpPr>
          <p:spPr>
            <a:xfrm>
              <a:off x="6145642" y="5049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6" name="pt296"/>
            <p:cNvSpPr/>
            <p:nvPr/>
          </p:nvSpPr>
          <p:spPr>
            <a:xfrm>
              <a:off x="6145642" y="5049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7" name="pt297"/>
            <p:cNvSpPr/>
            <p:nvPr/>
          </p:nvSpPr>
          <p:spPr>
            <a:xfrm>
              <a:off x="7892473"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8" name="pt298"/>
            <p:cNvSpPr/>
            <p:nvPr/>
          </p:nvSpPr>
          <p:spPr>
            <a:xfrm>
              <a:off x="7591296"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9" name="pt299"/>
            <p:cNvSpPr/>
            <p:nvPr/>
          </p:nvSpPr>
          <p:spPr>
            <a:xfrm>
              <a:off x="7229882"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0" name="pt300"/>
            <p:cNvSpPr/>
            <p:nvPr/>
          </p:nvSpPr>
          <p:spPr>
            <a:xfrm>
              <a:off x="7591296"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1" name="pt301"/>
            <p:cNvSpPr/>
            <p:nvPr/>
          </p:nvSpPr>
          <p:spPr>
            <a:xfrm>
              <a:off x="7290118"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2" name="pt302"/>
            <p:cNvSpPr/>
            <p:nvPr/>
          </p:nvSpPr>
          <p:spPr>
            <a:xfrm>
              <a:off x="7711767" y="17044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3" name="pt303"/>
            <p:cNvSpPr/>
            <p:nvPr/>
          </p:nvSpPr>
          <p:spPr>
            <a:xfrm>
              <a:off x="7290118" y="17044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4" name="pt304"/>
            <p:cNvSpPr/>
            <p:nvPr/>
          </p:nvSpPr>
          <p:spPr>
            <a:xfrm>
              <a:off x="7470824" y="17044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5" name="pt305"/>
            <p:cNvSpPr/>
            <p:nvPr/>
          </p:nvSpPr>
          <p:spPr>
            <a:xfrm>
              <a:off x="7651531" y="17044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6" name="pt306"/>
            <p:cNvSpPr/>
            <p:nvPr/>
          </p:nvSpPr>
          <p:spPr>
            <a:xfrm>
              <a:off x="7711767" y="17044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7" name="pt307"/>
            <p:cNvSpPr/>
            <p:nvPr/>
          </p:nvSpPr>
          <p:spPr>
            <a:xfrm>
              <a:off x="7350353" y="20660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8" name="pt308"/>
            <p:cNvSpPr/>
            <p:nvPr/>
          </p:nvSpPr>
          <p:spPr>
            <a:xfrm>
              <a:off x="7169646" y="20660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9" name="pt309"/>
            <p:cNvSpPr/>
            <p:nvPr/>
          </p:nvSpPr>
          <p:spPr>
            <a:xfrm>
              <a:off x="7350353" y="20660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0" name="pt310"/>
            <p:cNvSpPr/>
            <p:nvPr/>
          </p:nvSpPr>
          <p:spPr>
            <a:xfrm>
              <a:off x="7531060" y="20660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1" name="pt311"/>
            <p:cNvSpPr/>
            <p:nvPr/>
          </p:nvSpPr>
          <p:spPr>
            <a:xfrm>
              <a:off x="7591296" y="20660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2" name="pt312"/>
            <p:cNvSpPr/>
            <p:nvPr/>
          </p:nvSpPr>
          <p:spPr>
            <a:xfrm>
              <a:off x="7892473" y="107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3" name="pt313"/>
            <p:cNvSpPr/>
            <p:nvPr/>
          </p:nvSpPr>
          <p:spPr>
            <a:xfrm>
              <a:off x="7651531" y="107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4" name="pt314"/>
            <p:cNvSpPr/>
            <p:nvPr/>
          </p:nvSpPr>
          <p:spPr>
            <a:xfrm>
              <a:off x="7711767" y="107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5" name="pt315"/>
            <p:cNvSpPr/>
            <p:nvPr/>
          </p:nvSpPr>
          <p:spPr>
            <a:xfrm>
              <a:off x="4579516" y="5682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6" name="pt316"/>
            <p:cNvSpPr/>
            <p:nvPr/>
          </p:nvSpPr>
          <p:spPr>
            <a:xfrm>
              <a:off x="4940930" y="5682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7" name="pt317"/>
            <p:cNvSpPr/>
            <p:nvPr/>
          </p:nvSpPr>
          <p:spPr>
            <a:xfrm>
              <a:off x="4398810" y="5682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8" name="pt318"/>
            <p:cNvSpPr/>
            <p:nvPr/>
          </p:nvSpPr>
          <p:spPr>
            <a:xfrm>
              <a:off x="4760223" y="5682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9" name="pt319"/>
            <p:cNvSpPr/>
            <p:nvPr/>
          </p:nvSpPr>
          <p:spPr>
            <a:xfrm>
              <a:off x="4639752" y="5682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0" name="pt320"/>
            <p:cNvSpPr/>
            <p:nvPr/>
          </p:nvSpPr>
          <p:spPr>
            <a:xfrm>
              <a:off x="7832238" y="5772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1" name="pt321"/>
            <p:cNvSpPr/>
            <p:nvPr/>
          </p:nvSpPr>
          <p:spPr>
            <a:xfrm>
              <a:off x="7832238" y="5772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2" name="pt322"/>
            <p:cNvSpPr/>
            <p:nvPr/>
          </p:nvSpPr>
          <p:spPr>
            <a:xfrm>
              <a:off x="4459045" y="5772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3" name="pt323"/>
            <p:cNvSpPr/>
            <p:nvPr/>
          </p:nvSpPr>
          <p:spPr>
            <a:xfrm>
              <a:off x="4398810" y="5772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4" name="pt324"/>
            <p:cNvSpPr/>
            <p:nvPr/>
          </p:nvSpPr>
          <p:spPr>
            <a:xfrm>
              <a:off x="4398810" y="5772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5" name="pt325"/>
            <p:cNvSpPr/>
            <p:nvPr/>
          </p:nvSpPr>
          <p:spPr>
            <a:xfrm>
              <a:off x="7832238" y="107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6" name="pt326"/>
            <p:cNvSpPr/>
            <p:nvPr/>
          </p:nvSpPr>
          <p:spPr>
            <a:xfrm>
              <a:off x="7892473" y="107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7" name="pt327"/>
            <p:cNvSpPr/>
            <p:nvPr/>
          </p:nvSpPr>
          <p:spPr>
            <a:xfrm>
              <a:off x="7892473" y="5320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8" name="pt328"/>
            <p:cNvSpPr/>
            <p:nvPr/>
          </p:nvSpPr>
          <p:spPr>
            <a:xfrm>
              <a:off x="7832238" y="5320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9" name="pt329"/>
            <p:cNvSpPr/>
            <p:nvPr/>
          </p:nvSpPr>
          <p:spPr>
            <a:xfrm>
              <a:off x="7531060" y="5320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0" name="pt330"/>
            <p:cNvSpPr/>
            <p:nvPr/>
          </p:nvSpPr>
          <p:spPr>
            <a:xfrm>
              <a:off x="6446819" y="5320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1" name="pt331"/>
            <p:cNvSpPr/>
            <p:nvPr/>
          </p:nvSpPr>
          <p:spPr>
            <a:xfrm>
              <a:off x="5362579" y="5320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2" name="pt332"/>
            <p:cNvSpPr/>
            <p:nvPr/>
          </p:nvSpPr>
          <p:spPr>
            <a:xfrm>
              <a:off x="7832238" y="28796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3" name="pt333"/>
            <p:cNvSpPr/>
            <p:nvPr/>
          </p:nvSpPr>
          <p:spPr>
            <a:xfrm>
              <a:off x="7892473" y="28796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4" name="pt334"/>
            <p:cNvSpPr/>
            <p:nvPr/>
          </p:nvSpPr>
          <p:spPr>
            <a:xfrm>
              <a:off x="7470824" y="28796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5" name="pt335"/>
            <p:cNvSpPr/>
            <p:nvPr/>
          </p:nvSpPr>
          <p:spPr>
            <a:xfrm>
              <a:off x="7772002" y="28796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6" name="pt336"/>
            <p:cNvSpPr/>
            <p:nvPr/>
          </p:nvSpPr>
          <p:spPr>
            <a:xfrm>
              <a:off x="7410589" y="28796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7" name="pt337"/>
            <p:cNvSpPr/>
            <p:nvPr/>
          </p:nvSpPr>
          <p:spPr>
            <a:xfrm>
              <a:off x="7892473" y="2518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8" name="pt338"/>
            <p:cNvSpPr/>
            <p:nvPr/>
          </p:nvSpPr>
          <p:spPr>
            <a:xfrm>
              <a:off x="7832238" y="2518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9" name="pt339"/>
            <p:cNvSpPr/>
            <p:nvPr/>
          </p:nvSpPr>
          <p:spPr>
            <a:xfrm>
              <a:off x="7651531" y="2518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0" name="pt340"/>
            <p:cNvSpPr/>
            <p:nvPr/>
          </p:nvSpPr>
          <p:spPr>
            <a:xfrm>
              <a:off x="7892473" y="2518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1" name="pt341"/>
            <p:cNvSpPr/>
            <p:nvPr/>
          </p:nvSpPr>
          <p:spPr>
            <a:xfrm>
              <a:off x="7470824" y="2518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2" name="pt342"/>
            <p:cNvSpPr/>
            <p:nvPr/>
          </p:nvSpPr>
          <p:spPr>
            <a:xfrm>
              <a:off x="7651531" y="26084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3" name="pt343"/>
            <p:cNvSpPr/>
            <p:nvPr/>
          </p:nvSpPr>
          <p:spPr>
            <a:xfrm>
              <a:off x="7531060" y="26084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4" name="pt344"/>
            <p:cNvSpPr/>
            <p:nvPr/>
          </p:nvSpPr>
          <p:spPr>
            <a:xfrm>
              <a:off x="7591296" y="26084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5" name="pt345"/>
            <p:cNvSpPr/>
            <p:nvPr/>
          </p:nvSpPr>
          <p:spPr>
            <a:xfrm>
              <a:off x="7470824" y="26084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6" name="pt346"/>
            <p:cNvSpPr/>
            <p:nvPr/>
          </p:nvSpPr>
          <p:spPr>
            <a:xfrm>
              <a:off x="7470824" y="26084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7" name="pt347"/>
            <p:cNvSpPr/>
            <p:nvPr/>
          </p:nvSpPr>
          <p:spPr>
            <a:xfrm>
              <a:off x="5061401" y="55918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8" name="pt348"/>
            <p:cNvSpPr/>
            <p:nvPr/>
          </p:nvSpPr>
          <p:spPr>
            <a:xfrm>
              <a:off x="5061401" y="55918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9" name="pt349"/>
            <p:cNvSpPr/>
            <p:nvPr/>
          </p:nvSpPr>
          <p:spPr>
            <a:xfrm>
              <a:off x="5061401" y="55918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0" name="pt350"/>
            <p:cNvSpPr/>
            <p:nvPr/>
          </p:nvSpPr>
          <p:spPr>
            <a:xfrm>
              <a:off x="5061401" y="55918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1" name="pt351"/>
            <p:cNvSpPr/>
            <p:nvPr/>
          </p:nvSpPr>
          <p:spPr>
            <a:xfrm>
              <a:off x="5061401" y="55918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2" name="pt352"/>
            <p:cNvSpPr/>
            <p:nvPr/>
          </p:nvSpPr>
          <p:spPr>
            <a:xfrm>
              <a:off x="6025170" y="4687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3" name="pt353"/>
            <p:cNvSpPr/>
            <p:nvPr/>
          </p:nvSpPr>
          <p:spPr>
            <a:xfrm>
              <a:off x="6205877" y="4687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4" name="pt354"/>
            <p:cNvSpPr/>
            <p:nvPr/>
          </p:nvSpPr>
          <p:spPr>
            <a:xfrm>
              <a:off x="6326348" y="4687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5" name="pt355"/>
            <p:cNvSpPr/>
            <p:nvPr/>
          </p:nvSpPr>
          <p:spPr>
            <a:xfrm>
              <a:off x="6507055" y="4687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6" name="pt356"/>
            <p:cNvSpPr/>
            <p:nvPr/>
          </p:nvSpPr>
          <p:spPr>
            <a:xfrm>
              <a:off x="6507055" y="4687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7" name="pt357"/>
            <p:cNvSpPr/>
            <p:nvPr/>
          </p:nvSpPr>
          <p:spPr>
            <a:xfrm>
              <a:off x="7772002" y="3331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8" name="pt358"/>
            <p:cNvSpPr/>
            <p:nvPr/>
          </p:nvSpPr>
          <p:spPr>
            <a:xfrm>
              <a:off x="7772002" y="3331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9" name="pt359"/>
            <p:cNvSpPr/>
            <p:nvPr/>
          </p:nvSpPr>
          <p:spPr>
            <a:xfrm>
              <a:off x="7772002" y="3331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0" name="pt360"/>
            <p:cNvSpPr/>
            <p:nvPr/>
          </p:nvSpPr>
          <p:spPr>
            <a:xfrm>
              <a:off x="7470824" y="3331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1" name="pt361"/>
            <p:cNvSpPr/>
            <p:nvPr/>
          </p:nvSpPr>
          <p:spPr>
            <a:xfrm>
              <a:off x="7109411" y="3331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2" name="pt362"/>
            <p:cNvSpPr/>
            <p:nvPr/>
          </p:nvSpPr>
          <p:spPr>
            <a:xfrm>
              <a:off x="6567291" y="4959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3" name="pt363"/>
            <p:cNvSpPr/>
            <p:nvPr/>
          </p:nvSpPr>
          <p:spPr>
            <a:xfrm>
              <a:off x="6145642" y="4959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4" name="pt364"/>
            <p:cNvSpPr/>
            <p:nvPr/>
          </p:nvSpPr>
          <p:spPr>
            <a:xfrm>
              <a:off x="6145642" y="4959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5" name="pt365"/>
            <p:cNvSpPr/>
            <p:nvPr/>
          </p:nvSpPr>
          <p:spPr>
            <a:xfrm>
              <a:off x="6085406" y="4959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6" name="pt366"/>
            <p:cNvSpPr/>
            <p:nvPr/>
          </p:nvSpPr>
          <p:spPr>
            <a:xfrm>
              <a:off x="6266113" y="4959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7" name="pt367"/>
            <p:cNvSpPr/>
            <p:nvPr/>
          </p:nvSpPr>
          <p:spPr>
            <a:xfrm>
              <a:off x="6085406" y="3512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8" name="pt368"/>
            <p:cNvSpPr/>
            <p:nvPr/>
          </p:nvSpPr>
          <p:spPr>
            <a:xfrm>
              <a:off x="6386584" y="3512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9" name="pt369"/>
            <p:cNvSpPr/>
            <p:nvPr/>
          </p:nvSpPr>
          <p:spPr>
            <a:xfrm>
              <a:off x="6687762" y="3512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0" name="pt370"/>
            <p:cNvSpPr/>
            <p:nvPr/>
          </p:nvSpPr>
          <p:spPr>
            <a:xfrm>
              <a:off x="6868469" y="3512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1" name="pt371"/>
            <p:cNvSpPr/>
            <p:nvPr/>
          </p:nvSpPr>
          <p:spPr>
            <a:xfrm>
              <a:off x="6988940" y="3512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2" name="pt372"/>
            <p:cNvSpPr/>
            <p:nvPr/>
          </p:nvSpPr>
          <p:spPr>
            <a:xfrm>
              <a:off x="7350353" y="2698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3" name="pt373"/>
            <p:cNvSpPr/>
            <p:nvPr/>
          </p:nvSpPr>
          <p:spPr>
            <a:xfrm>
              <a:off x="7169646" y="2698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4" name="pt374"/>
            <p:cNvSpPr/>
            <p:nvPr/>
          </p:nvSpPr>
          <p:spPr>
            <a:xfrm>
              <a:off x="7229882" y="2698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5" name="pt375"/>
            <p:cNvSpPr/>
            <p:nvPr/>
          </p:nvSpPr>
          <p:spPr>
            <a:xfrm>
              <a:off x="7229882" y="2698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6" name="pt376"/>
            <p:cNvSpPr/>
            <p:nvPr/>
          </p:nvSpPr>
          <p:spPr>
            <a:xfrm>
              <a:off x="7470824" y="2698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7" name="pt377"/>
            <p:cNvSpPr/>
            <p:nvPr/>
          </p:nvSpPr>
          <p:spPr>
            <a:xfrm>
              <a:off x="7832238" y="12523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8" name="pt378"/>
            <p:cNvSpPr/>
            <p:nvPr/>
          </p:nvSpPr>
          <p:spPr>
            <a:xfrm>
              <a:off x="7832238" y="12523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9" name="pt379"/>
            <p:cNvSpPr/>
            <p:nvPr/>
          </p:nvSpPr>
          <p:spPr>
            <a:xfrm>
              <a:off x="7772002" y="12523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0" name="pt380"/>
            <p:cNvSpPr/>
            <p:nvPr/>
          </p:nvSpPr>
          <p:spPr>
            <a:xfrm>
              <a:off x="7832238" y="12523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1" name="pt381"/>
            <p:cNvSpPr/>
            <p:nvPr/>
          </p:nvSpPr>
          <p:spPr>
            <a:xfrm>
              <a:off x="7832238" y="12523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2" name="pt382"/>
            <p:cNvSpPr/>
            <p:nvPr/>
          </p:nvSpPr>
          <p:spPr>
            <a:xfrm>
              <a:off x="7651531" y="1342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3" name="pt383"/>
            <p:cNvSpPr/>
            <p:nvPr/>
          </p:nvSpPr>
          <p:spPr>
            <a:xfrm>
              <a:off x="7651531" y="1342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4" name="pt384"/>
            <p:cNvSpPr/>
            <p:nvPr/>
          </p:nvSpPr>
          <p:spPr>
            <a:xfrm>
              <a:off x="7350353" y="1342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5" name="pt385"/>
            <p:cNvSpPr/>
            <p:nvPr/>
          </p:nvSpPr>
          <p:spPr>
            <a:xfrm>
              <a:off x="7832238" y="1342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6" name="pt386"/>
            <p:cNvSpPr/>
            <p:nvPr/>
          </p:nvSpPr>
          <p:spPr>
            <a:xfrm>
              <a:off x="7832238" y="1342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7" name="pt387"/>
            <p:cNvSpPr/>
            <p:nvPr/>
          </p:nvSpPr>
          <p:spPr>
            <a:xfrm>
              <a:off x="7711767" y="1885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8" name="pt388"/>
            <p:cNvSpPr/>
            <p:nvPr/>
          </p:nvSpPr>
          <p:spPr>
            <a:xfrm>
              <a:off x="7591296" y="1885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9" name="pt389"/>
            <p:cNvSpPr/>
            <p:nvPr/>
          </p:nvSpPr>
          <p:spPr>
            <a:xfrm>
              <a:off x="7772002" y="1885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0" name="pt390"/>
            <p:cNvSpPr/>
            <p:nvPr/>
          </p:nvSpPr>
          <p:spPr>
            <a:xfrm>
              <a:off x="7591296" y="1885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1" name="pt391"/>
            <p:cNvSpPr/>
            <p:nvPr/>
          </p:nvSpPr>
          <p:spPr>
            <a:xfrm>
              <a:off x="7651531" y="1885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2" name="pt392"/>
            <p:cNvSpPr/>
            <p:nvPr/>
          </p:nvSpPr>
          <p:spPr>
            <a:xfrm>
              <a:off x="7711767" y="11619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3" name="pt393"/>
            <p:cNvSpPr/>
            <p:nvPr/>
          </p:nvSpPr>
          <p:spPr>
            <a:xfrm>
              <a:off x="7711767" y="11619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4" name="pt394"/>
            <p:cNvSpPr/>
            <p:nvPr/>
          </p:nvSpPr>
          <p:spPr>
            <a:xfrm>
              <a:off x="7892473" y="11619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5" name="pt395"/>
            <p:cNvSpPr/>
            <p:nvPr/>
          </p:nvSpPr>
          <p:spPr>
            <a:xfrm>
              <a:off x="7892473" y="11619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6" name="pt396"/>
            <p:cNvSpPr/>
            <p:nvPr/>
          </p:nvSpPr>
          <p:spPr>
            <a:xfrm>
              <a:off x="7892473" y="11619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7" name="pt397"/>
            <p:cNvSpPr/>
            <p:nvPr/>
          </p:nvSpPr>
          <p:spPr>
            <a:xfrm>
              <a:off x="5844464" y="5411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8" name="pt398"/>
            <p:cNvSpPr/>
            <p:nvPr/>
          </p:nvSpPr>
          <p:spPr>
            <a:xfrm>
              <a:off x="5784228" y="5411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9" name="pt399"/>
            <p:cNvSpPr/>
            <p:nvPr/>
          </p:nvSpPr>
          <p:spPr>
            <a:xfrm>
              <a:off x="5964935" y="5411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0" name="pt400"/>
            <p:cNvSpPr/>
            <p:nvPr/>
          </p:nvSpPr>
          <p:spPr>
            <a:xfrm>
              <a:off x="6145642" y="5411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1" name="pt401"/>
            <p:cNvSpPr/>
            <p:nvPr/>
          </p:nvSpPr>
          <p:spPr>
            <a:xfrm>
              <a:off x="5362579" y="5411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2" name="pt402"/>
            <p:cNvSpPr/>
            <p:nvPr/>
          </p:nvSpPr>
          <p:spPr>
            <a:xfrm>
              <a:off x="7591296" y="36933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3" name="pt403"/>
            <p:cNvSpPr/>
            <p:nvPr/>
          </p:nvSpPr>
          <p:spPr>
            <a:xfrm>
              <a:off x="7229882" y="36933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4" name="pt404"/>
            <p:cNvSpPr/>
            <p:nvPr/>
          </p:nvSpPr>
          <p:spPr>
            <a:xfrm>
              <a:off x="7591296" y="36933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5" name="pt405"/>
            <p:cNvSpPr/>
            <p:nvPr/>
          </p:nvSpPr>
          <p:spPr>
            <a:xfrm>
              <a:off x="7109411" y="36933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6" name="pt406"/>
            <p:cNvSpPr/>
            <p:nvPr/>
          </p:nvSpPr>
          <p:spPr>
            <a:xfrm>
              <a:off x="6928704" y="36933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7" name="pt407"/>
            <p:cNvSpPr/>
            <p:nvPr/>
          </p:nvSpPr>
          <p:spPr>
            <a:xfrm>
              <a:off x="7591296" y="2337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8" name="pt408"/>
            <p:cNvSpPr/>
            <p:nvPr/>
          </p:nvSpPr>
          <p:spPr>
            <a:xfrm>
              <a:off x="7531060" y="2337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9" name="pt409"/>
            <p:cNvSpPr/>
            <p:nvPr/>
          </p:nvSpPr>
          <p:spPr>
            <a:xfrm>
              <a:off x="7531060" y="2337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10" name="pt410"/>
            <p:cNvSpPr/>
            <p:nvPr/>
          </p:nvSpPr>
          <p:spPr>
            <a:xfrm>
              <a:off x="7531060" y="2337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11" name="pt411"/>
            <p:cNvSpPr/>
            <p:nvPr/>
          </p:nvSpPr>
          <p:spPr>
            <a:xfrm>
              <a:off x="7531060" y="2337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12" name="pt412"/>
            <p:cNvSpPr/>
            <p:nvPr/>
          </p:nvSpPr>
          <p:spPr>
            <a:xfrm>
              <a:off x="6051529" y="510595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13" name="pt413"/>
            <p:cNvSpPr/>
            <p:nvPr/>
          </p:nvSpPr>
          <p:spPr>
            <a:xfrm>
              <a:off x="5931058" y="510595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14" name="pt414"/>
            <p:cNvSpPr/>
            <p:nvPr/>
          </p:nvSpPr>
          <p:spPr>
            <a:xfrm>
              <a:off x="5931058" y="510595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15" name="pt415"/>
            <p:cNvSpPr/>
            <p:nvPr/>
          </p:nvSpPr>
          <p:spPr>
            <a:xfrm>
              <a:off x="7617655" y="6760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16" name="pt416"/>
            <p:cNvSpPr/>
            <p:nvPr/>
          </p:nvSpPr>
          <p:spPr>
            <a:xfrm>
              <a:off x="7738126" y="31170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17" name="pt417"/>
            <p:cNvSpPr/>
            <p:nvPr/>
          </p:nvSpPr>
          <p:spPr>
            <a:xfrm>
              <a:off x="7497183" y="31170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18" name="pt418"/>
            <p:cNvSpPr/>
            <p:nvPr/>
          </p:nvSpPr>
          <p:spPr>
            <a:xfrm>
              <a:off x="7256241" y="31170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19" name="pt419"/>
            <p:cNvSpPr/>
            <p:nvPr/>
          </p:nvSpPr>
          <p:spPr>
            <a:xfrm>
              <a:off x="6774356" y="42923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20" name="pt420"/>
            <p:cNvSpPr/>
            <p:nvPr/>
          </p:nvSpPr>
          <p:spPr>
            <a:xfrm>
              <a:off x="6653885" y="42923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1" name="pt421"/>
            <p:cNvSpPr/>
            <p:nvPr/>
          </p:nvSpPr>
          <p:spPr>
            <a:xfrm>
              <a:off x="6653885" y="42923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22" name="pt422"/>
            <p:cNvSpPr/>
            <p:nvPr/>
          </p:nvSpPr>
          <p:spPr>
            <a:xfrm>
              <a:off x="7738126" y="6760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3" name="pt423"/>
            <p:cNvSpPr/>
            <p:nvPr/>
          </p:nvSpPr>
          <p:spPr>
            <a:xfrm>
              <a:off x="7858597" y="6760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24" name="pt424"/>
            <p:cNvSpPr/>
            <p:nvPr/>
          </p:nvSpPr>
          <p:spPr>
            <a:xfrm>
              <a:off x="7858597" y="7664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25" name="pt425"/>
            <p:cNvSpPr/>
            <p:nvPr/>
          </p:nvSpPr>
          <p:spPr>
            <a:xfrm>
              <a:off x="7858597" y="7664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6" name="pt426"/>
            <p:cNvSpPr/>
            <p:nvPr/>
          </p:nvSpPr>
          <p:spPr>
            <a:xfrm>
              <a:off x="7858597" y="7664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27" name="pt427"/>
            <p:cNvSpPr/>
            <p:nvPr/>
          </p:nvSpPr>
          <p:spPr>
            <a:xfrm>
              <a:off x="5147996" y="54675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28" name="pt428"/>
            <p:cNvSpPr/>
            <p:nvPr/>
          </p:nvSpPr>
          <p:spPr>
            <a:xfrm>
              <a:off x="5147996" y="54675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9" name="pt429"/>
            <p:cNvSpPr/>
            <p:nvPr/>
          </p:nvSpPr>
          <p:spPr>
            <a:xfrm>
              <a:off x="5147996" y="54675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30" name="pt430"/>
            <p:cNvSpPr/>
            <p:nvPr/>
          </p:nvSpPr>
          <p:spPr>
            <a:xfrm>
              <a:off x="7135770" y="356906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31" name="pt431"/>
            <p:cNvSpPr/>
            <p:nvPr/>
          </p:nvSpPr>
          <p:spPr>
            <a:xfrm>
              <a:off x="6593650" y="356906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32" name="pt432"/>
            <p:cNvSpPr/>
            <p:nvPr/>
          </p:nvSpPr>
          <p:spPr>
            <a:xfrm>
              <a:off x="6894828" y="356906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33" name="pt433"/>
            <p:cNvSpPr/>
            <p:nvPr/>
          </p:nvSpPr>
          <p:spPr>
            <a:xfrm>
              <a:off x="6774356" y="39306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34" name="pt434"/>
            <p:cNvSpPr/>
            <p:nvPr/>
          </p:nvSpPr>
          <p:spPr>
            <a:xfrm>
              <a:off x="7015299" y="39306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35" name="pt435"/>
            <p:cNvSpPr/>
            <p:nvPr/>
          </p:nvSpPr>
          <p:spPr>
            <a:xfrm>
              <a:off x="6714121" y="39306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36" name="pt436"/>
            <p:cNvSpPr/>
            <p:nvPr/>
          </p:nvSpPr>
          <p:spPr>
            <a:xfrm>
              <a:off x="6232236" y="38402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37" name="pt437"/>
            <p:cNvSpPr/>
            <p:nvPr/>
          </p:nvSpPr>
          <p:spPr>
            <a:xfrm>
              <a:off x="6473178" y="38402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38" name="pt438"/>
            <p:cNvSpPr/>
            <p:nvPr/>
          </p:nvSpPr>
          <p:spPr>
            <a:xfrm>
              <a:off x="6774356" y="38402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39" name="pt439"/>
            <p:cNvSpPr/>
            <p:nvPr/>
          </p:nvSpPr>
          <p:spPr>
            <a:xfrm>
              <a:off x="6955063" y="40210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40" name="pt440"/>
            <p:cNvSpPr/>
            <p:nvPr/>
          </p:nvSpPr>
          <p:spPr>
            <a:xfrm>
              <a:off x="6774356" y="40210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41" name="pt441"/>
            <p:cNvSpPr/>
            <p:nvPr/>
          </p:nvSpPr>
          <p:spPr>
            <a:xfrm>
              <a:off x="6714121" y="40210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42" name="pt442"/>
            <p:cNvSpPr/>
            <p:nvPr/>
          </p:nvSpPr>
          <p:spPr>
            <a:xfrm>
              <a:off x="6834592" y="37498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43" name="pt443"/>
            <p:cNvSpPr/>
            <p:nvPr/>
          </p:nvSpPr>
          <p:spPr>
            <a:xfrm>
              <a:off x="6834592" y="37498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44" name="pt444"/>
            <p:cNvSpPr/>
            <p:nvPr/>
          </p:nvSpPr>
          <p:spPr>
            <a:xfrm>
              <a:off x="6834592" y="37498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45" name="pt445"/>
            <p:cNvSpPr/>
            <p:nvPr/>
          </p:nvSpPr>
          <p:spPr>
            <a:xfrm>
              <a:off x="7316477" y="44731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46" name="pt446"/>
            <p:cNvSpPr/>
            <p:nvPr/>
          </p:nvSpPr>
          <p:spPr>
            <a:xfrm>
              <a:off x="6111765" y="44731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47" name="pt447"/>
            <p:cNvSpPr/>
            <p:nvPr/>
          </p:nvSpPr>
          <p:spPr>
            <a:xfrm>
              <a:off x="6533414" y="44731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48" name="pt448"/>
            <p:cNvSpPr/>
            <p:nvPr/>
          </p:nvSpPr>
          <p:spPr>
            <a:xfrm>
              <a:off x="7738126" y="139932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49" name="pt449"/>
            <p:cNvSpPr/>
            <p:nvPr/>
          </p:nvSpPr>
          <p:spPr>
            <a:xfrm>
              <a:off x="7738126" y="139932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50" name="pt450"/>
            <p:cNvSpPr/>
            <p:nvPr/>
          </p:nvSpPr>
          <p:spPr>
            <a:xfrm>
              <a:off x="7738126" y="139932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51" name="pt451"/>
            <p:cNvSpPr/>
            <p:nvPr/>
          </p:nvSpPr>
          <p:spPr>
            <a:xfrm>
              <a:off x="6473178" y="45635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52" name="pt452"/>
            <p:cNvSpPr/>
            <p:nvPr/>
          </p:nvSpPr>
          <p:spPr>
            <a:xfrm>
              <a:off x="6111765" y="45635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53" name="pt453"/>
            <p:cNvSpPr/>
            <p:nvPr/>
          </p:nvSpPr>
          <p:spPr>
            <a:xfrm>
              <a:off x="6533414" y="45635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54" name="pt454"/>
            <p:cNvSpPr/>
            <p:nvPr/>
          </p:nvSpPr>
          <p:spPr>
            <a:xfrm>
              <a:off x="7557419" y="21225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55" name="pt455"/>
            <p:cNvSpPr/>
            <p:nvPr/>
          </p:nvSpPr>
          <p:spPr>
            <a:xfrm>
              <a:off x="7617655" y="21225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56" name="pt456"/>
            <p:cNvSpPr/>
            <p:nvPr/>
          </p:nvSpPr>
          <p:spPr>
            <a:xfrm>
              <a:off x="7497183" y="21225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57" name="pt457"/>
            <p:cNvSpPr/>
            <p:nvPr/>
          </p:nvSpPr>
          <p:spPr>
            <a:xfrm>
              <a:off x="7738126" y="8568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58" name="pt458"/>
            <p:cNvSpPr/>
            <p:nvPr/>
          </p:nvSpPr>
          <p:spPr>
            <a:xfrm>
              <a:off x="7858597" y="8568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59" name="pt459"/>
            <p:cNvSpPr/>
            <p:nvPr/>
          </p:nvSpPr>
          <p:spPr>
            <a:xfrm>
              <a:off x="7858597" y="8568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60" name="pt460"/>
            <p:cNvSpPr/>
            <p:nvPr/>
          </p:nvSpPr>
          <p:spPr>
            <a:xfrm>
              <a:off x="5629880" y="519636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61" name="pt461"/>
            <p:cNvSpPr/>
            <p:nvPr/>
          </p:nvSpPr>
          <p:spPr>
            <a:xfrm>
              <a:off x="5629880" y="519636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62" name="pt462"/>
            <p:cNvSpPr/>
            <p:nvPr/>
          </p:nvSpPr>
          <p:spPr>
            <a:xfrm>
              <a:off x="5629880" y="519636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63" name="pt463"/>
            <p:cNvSpPr/>
            <p:nvPr/>
          </p:nvSpPr>
          <p:spPr>
            <a:xfrm>
              <a:off x="7497183" y="338825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64" name="pt464"/>
            <p:cNvSpPr/>
            <p:nvPr/>
          </p:nvSpPr>
          <p:spPr>
            <a:xfrm>
              <a:off x="7015299" y="338825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65" name="pt465"/>
            <p:cNvSpPr/>
            <p:nvPr/>
          </p:nvSpPr>
          <p:spPr>
            <a:xfrm>
              <a:off x="6955063" y="338825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66" name="pt466"/>
            <p:cNvSpPr/>
            <p:nvPr/>
          </p:nvSpPr>
          <p:spPr>
            <a:xfrm>
              <a:off x="7075534" y="41114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67" name="pt467"/>
            <p:cNvSpPr/>
            <p:nvPr/>
          </p:nvSpPr>
          <p:spPr>
            <a:xfrm>
              <a:off x="6774356" y="41114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68" name="pt468"/>
            <p:cNvSpPr/>
            <p:nvPr/>
          </p:nvSpPr>
          <p:spPr>
            <a:xfrm>
              <a:off x="6714121" y="41114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69" name="pt469"/>
            <p:cNvSpPr/>
            <p:nvPr/>
          </p:nvSpPr>
          <p:spPr>
            <a:xfrm>
              <a:off x="6412943" y="47443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70" name="pt470"/>
            <p:cNvSpPr/>
            <p:nvPr/>
          </p:nvSpPr>
          <p:spPr>
            <a:xfrm>
              <a:off x="6412943" y="47443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71" name="pt471"/>
            <p:cNvSpPr/>
            <p:nvPr/>
          </p:nvSpPr>
          <p:spPr>
            <a:xfrm>
              <a:off x="6412943" y="47443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72" name="pt472"/>
            <p:cNvSpPr/>
            <p:nvPr/>
          </p:nvSpPr>
          <p:spPr>
            <a:xfrm>
              <a:off x="7075534" y="94730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73" name="pt473"/>
            <p:cNvSpPr/>
            <p:nvPr/>
          </p:nvSpPr>
          <p:spPr>
            <a:xfrm>
              <a:off x="7497183" y="94730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74" name="pt474"/>
            <p:cNvSpPr/>
            <p:nvPr/>
          </p:nvSpPr>
          <p:spPr>
            <a:xfrm>
              <a:off x="7858597" y="94730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75" name="pt475"/>
            <p:cNvSpPr/>
            <p:nvPr/>
          </p:nvSpPr>
          <p:spPr>
            <a:xfrm>
              <a:off x="7677890" y="14897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76" name="pt476"/>
            <p:cNvSpPr/>
            <p:nvPr/>
          </p:nvSpPr>
          <p:spPr>
            <a:xfrm>
              <a:off x="7858597" y="14897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77" name="pt477"/>
            <p:cNvSpPr/>
            <p:nvPr/>
          </p:nvSpPr>
          <p:spPr>
            <a:xfrm>
              <a:off x="7738126" y="14897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78" name="pt478"/>
            <p:cNvSpPr/>
            <p:nvPr/>
          </p:nvSpPr>
          <p:spPr>
            <a:xfrm>
              <a:off x="7858597" y="275541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79" name="pt479"/>
            <p:cNvSpPr/>
            <p:nvPr/>
          </p:nvSpPr>
          <p:spPr>
            <a:xfrm>
              <a:off x="7316477" y="275541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80" name="pt480"/>
            <p:cNvSpPr/>
            <p:nvPr/>
          </p:nvSpPr>
          <p:spPr>
            <a:xfrm>
              <a:off x="7376712" y="275541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81" name="pt481"/>
            <p:cNvSpPr/>
            <p:nvPr/>
          </p:nvSpPr>
          <p:spPr>
            <a:xfrm>
              <a:off x="7497183" y="22129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82" name="pt482"/>
            <p:cNvSpPr/>
            <p:nvPr/>
          </p:nvSpPr>
          <p:spPr>
            <a:xfrm>
              <a:off x="7436948" y="22129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83" name="pt483"/>
            <p:cNvSpPr/>
            <p:nvPr/>
          </p:nvSpPr>
          <p:spPr>
            <a:xfrm>
              <a:off x="7497183" y="22129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84" name="pt484"/>
            <p:cNvSpPr/>
            <p:nvPr/>
          </p:nvSpPr>
          <p:spPr>
            <a:xfrm>
              <a:off x="7075534" y="29362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85" name="pt485"/>
            <p:cNvSpPr/>
            <p:nvPr/>
          </p:nvSpPr>
          <p:spPr>
            <a:xfrm>
              <a:off x="7135770" y="29362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86" name="pt486"/>
            <p:cNvSpPr/>
            <p:nvPr/>
          </p:nvSpPr>
          <p:spPr>
            <a:xfrm>
              <a:off x="7316477" y="29362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87" name="pt487"/>
            <p:cNvSpPr/>
            <p:nvPr/>
          </p:nvSpPr>
          <p:spPr>
            <a:xfrm>
              <a:off x="7196005" y="15801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88" name="pt488"/>
            <p:cNvSpPr/>
            <p:nvPr/>
          </p:nvSpPr>
          <p:spPr>
            <a:xfrm>
              <a:off x="7677890" y="15801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89" name="pt489"/>
            <p:cNvSpPr/>
            <p:nvPr/>
          </p:nvSpPr>
          <p:spPr>
            <a:xfrm>
              <a:off x="7677890" y="15801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90" name="pt490"/>
            <p:cNvSpPr/>
            <p:nvPr/>
          </p:nvSpPr>
          <p:spPr>
            <a:xfrm>
              <a:off x="7436948" y="23937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91" name="pt491"/>
            <p:cNvSpPr/>
            <p:nvPr/>
          </p:nvSpPr>
          <p:spPr>
            <a:xfrm>
              <a:off x="7436948" y="23937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92" name="pt492"/>
            <p:cNvSpPr/>
            <p:nvPr/>
          </p:nvSpPr>
          <p:spPr>
            <a:xfrm>
              <a:off x="7436948" y="23937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93" name="pt493"/>
            <p:cNvSpPr/>
            <p:nvPr/>
          </p:nvSpPr>
          <p:spPr>
            <a:xfrm>
              <a:off x="7316477" y="302662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94" name="pt494"/>
            <p:cNvSpPr/>
            <p:nvPr/>
          </p:nvSpPr>
          <p:spPr>
            <a:xfrm>
              <a:off x="7316477" y="302662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95" name="pt495"/>
            <p:cNvSpPr/>
            <p:nvPr/>
          </p:nvSpPr>
          <p:spPr>
            <a:xfrm>
              <a:off x="6774356" y="302662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96" name="pt496"/>
            <p:cNvSpPr/>
            <p:nvPr/>
          </p:nvSpPr>
          <p:spPr>
            <a:xfrm>
              <a:off x="6533414" y="48347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97" name="pt497"/>
            <p:cNvSpPr/>
            <p:nvPr/>
          </p:nvSpPr>
          <p:spPr>
            <a:xfrm>
              <a:off x="5870823" y="48347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98" name="pt498"/>
            <p:cNvSpPr/>
            <p:nvPr/>
          </p:nvSpPr>
          <p:spPr>
            <a:xfrm>
              <a:off x="6352707" y="48347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99" name="pt499"/>
            <p:cNvSpPr/>
            <p:nvPr/>
          </p:nvSpPr>
          <p:spPr>
            <a:xfrm>
              <a:off x="6774356" y="438271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00" name="pt500"/>
            <p:cNvSpPr/>
            <p:nvPr/>
          </p:nvSpPr>
          <p:spPr>
            <a:xfrm>
              <a:off x="6593650" y="438271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01" name="pt501"/>
            <p:cNvSpPr/>
            <p:nvPr/>
          </p:nvSpPr>
          <p:spPr>
            <a:xfrm>
              <a:off x="6593650" y="438271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02" name="pt502"/>
            <p:cNvSpPr/>
            <p:nvPr/>
          </p:nvSpPr>
          <p:spPr>
            <a:xfrm>
              <a:off x="7497183" y="420190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03" name="pt503"/>
            <p:cNvSpPr/>
            <p:nvPr/>
          </p:nvSpPr>
          <p:spPr>
            <a:xfrm>
              <a:off x="6774356" y="420190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04" name="pt504"/>
            <p:cNvSpPr/>
            <p:nvPr/>
          </p:nvSpPr>
          <p:spPr>
            <a:xfrm>
              <a:off x="6714121" y="420190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05" name="pt505"/>
            <p:cNvSpPr/>
            <p:nvPr/>
          </p:nvSpPr>
          <p:spPr>
            <a:xfrm>
              <a:off x="7738126" y="176095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06" name="pt506"/>
            <p:cNvSpPr/>
            <p:nvPr/>
          </p:nvSpPr>
          <p:spPr>
            <a:xfrm>
              <a:off x="7256241" y="176095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07" name="pt507"/>
            <p:cNvSpPr/>
            <p:nvPr/>
          </p:nvSpPr>
          <p:spPr>
            <a:xfrm>
              <a:off x="7617655" y="176095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08" name="pt508"/>
            <p:cNvSpPr/>
            <p:nvPr/>
          </p:nvSpPr>
          <p:spPr>
            <a:xfrm>
              <a:off x="7436948" y="194176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09" name="pt509"/>
            <p:cNvSpPr/>
            <p:nvPr/>
          </p:nvSpPr>
          <p:spPr>
            <a:xfrm>
              <a:off x="7677890" y="194176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10" name="pt510"/>
            <p:cNvSpPr/>
            <p:nvPr/>
          </p:nvSpPr>
          <p:spPr>
            <a:xfrm>
              <a:off x="7557419" y="194176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11" name="pt511"/>
            <p:cNvSpPr/>
            <p:nvPr/>
          </p:nvSpPr>
          <p:spPr>
            <a:xfrm>
              <a:off x="6232236" y="501555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12" name="pt512"/>
            <p:cNvSpPr/>
            <p:nvPr/>
          </p:nvSpPr>
          <p:spPr>
            <a:xfrm>
              <a:off x="6111765" y="501555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13" name="pt513"/>
            <p:cNvSpPr/>
            <p:nvPr/>
          </p:nvSpPr>
          <p:spPr>
            <a:xfrm>
              <a:off x="6111765" y="501555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14" name="pt514"/>
            <p:cNvSpPr/>
            <p:nvPr/>
          </p:nvSpPr>
          <p:spPr>
            <a:xfrm>
              <a:off x="7858597" y="3207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15" name="pt515"/>
            <p:cNvSpPr/>
            <p:nvPr/>
          </p:nvSpPr>
          <p:spPr>
            <a:xfrm>
              <a:off x="7557419" y="3207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16" name="pt516"/>
            <p:cNvSpPr/>
            <p:nvPr/>
          </p:nvSpPr>
          <p:spPr>
            <a:xfrm>
              <a:off x="7256241" y="3207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17" name="pt517"/>
            <p:cNvSpPr/>
            <p:nvPr/>
          </p:nvSpPr>
          <p:spPr>
            <a:xfrm>
              <a:off x="7677890" y="16705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18" name="pt518"/>
            <p:cNvSpPr/>
            <p:nvPr/>
          </p:nvSpPr>
          <p:spPr>
            <a:xfrm>
              <a:off x="7617655" y="16705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19" name="pt519"/>
            <p:cNvSpPr/>
            <p:nvPr/>
          </p:nvSpPr>
          <p:spPr>
            <a:xfrm>
              <a:off x="7677890" y="16705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20" name="pt520"/>
            <p:cNvSpPr/>
            <p:nvPr/>
          </p:nvSpPr>
          <p:spPr>
            <a:xfrm>
              <a:off x="7316477" y="20321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21" name="pt521"/>
            <p:cNvSpPr/>
            <p:nvPr/>
          </p:nvSpPr>
          <p:spPr>
            <a:xfrm>
              <a:off x="7497183" y="20321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22" name="pt522"/>
            <p:cNvSpPr/>
            <p:nvPr/>
          </p:nvSpPr>
          <p:spPr>
            <a:xfrm>
              <a:off x="7557419" y="20321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23" name="pt523"/>
            <p:cNvSpPr/>
            <p:nvPr/>
          </p:nvSpPr>
          <p:spPr>
            <a:xfrm>
              <a:off x="7858597" y="10377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24" name="pt524"/>
            <p:cNvSpPr/>
            <p:nvPr/>
          </p:nvSpPr>
          <p:spPr>
            <a:xfrm>
              <a:off x="4545640" y="56483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25" name="pt525"/>
            <p:cNvSpPr/>
            <p:nvPr/>
          </p:nvSpPr>
          <p:spPr>
            <a:xfrm>
              <a:off x="4726347" y="56483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26" name="pt526"/>
            <p:cNvSpPr/>
            <p:nvPr/>
          </p:nvSpPr>
          <p:spPr>
            <a:xfrm>
              <a:off x="4605875" y="56483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27" name="pt527"/>
            <p:cNvSpPr/>
            <p:nvPr/>
          </p:nvSpPr>
          <p:spPr>
            <a:xfrm>
              <a:off x="7798361" y="57387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28" name="pt528"/>
            <p:cNvSpPr/>
            <p:nvPr/>
          </p:nvSpPr>
          <p:spPr>
            <a:xfrm>
              <a:off x="4364933" y="57387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29" name="pt529"/>
            <p:cNvSpPr/>
            <p:nvPr/>
          </p:nvSpPr>
          <p:spPr>
            <a:xfrm>
              <a:off x="4364933" y="57387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30" name="pt530"/>
            <p:cNvSpPr/>
            <p:nvPr/>
          </p:nvSpPr>
          <p:spPr>
            <a:xfrm>
              <a:off x="7798361" y="10377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31" name="pt531"/>
            <p:cNvSpPr/>
            <p:nvPr/>
          </p:nvSpPr>
          <p:spPr>
            <a:xfrm>
              <a:off x="7858597" y="10377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32" name="pt532"/>
            <p:cNvSpPr/>
            <p:nvPr/>
          </p:nvSpPr>
          <p:spPr>
            <a:xfrm>
              <a:off x="7858597" y="52867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33" name="pt533"/>
            <p:cNvSpPr/>
            <p:nvPr/>
          </p:nvSpPr>
          <p:spPr>
            <a:xfrm>
              <a:off x="6412943" y="52867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34" name="pt534"/>
            <p:cNvSpPr/>
            <p:nvPr/>
          </p:nvSpPr>
          <p:spPr>
            <a:xfrm>
              <a:off x="5328702" y="52867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35" name="pt535"/>
            <p:cNvSpPr/>
            <p:nvPr/>
          </p:nvSpPr>
          <p:spPr>
            <a:xfrm>
              <a:off x="7798361" y="28458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36" name="pt536"/>
            <p:cNvSpPr/>
            <p:nvPr/>
          </p:nvSpPr>
          <p:spPr>
            <a:xfrm>
              <a:off x="7738126" y="28458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37" name="pt537"/>
            <p:cNvSpPr/>
            <p:nvPr/>
          </p:nvSpPr>
          <p:spPr>
            <a:xfrm>
              <a:off x="7376712" y="28458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38" name="pt538"/>
            <p:cNvSpPr/>
            <p:nvPr/>
          </p:nvSpPr>
          <p:spPr>
            <a:xfrm>
              <a:off x="7858597" y="24841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39" name="pt539"/>
            <p:cNvSpPr/>
            <p:nvPr/>
          </p:nvSpPr>
          <p:spPr>
            <a:xfrm>
              <a:off x="7858597" y="24841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40" name="pt540"/>
            <p:cNvSpPr/>
            <p:nvPr/>
          </p:nvSpPr>
          <p:spPr>
            <a:xfrm>
              <a:off x="7436948" y="24841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41" name="pt541"/>
            <p:cNvSpPr/>
            <p:nvPr/>
          </p:nvSpPr>
          <p:spPr>
            <a:xfrm>
              <a:off x="7617655" y="257460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42" name="pt542"/>
            <p:cNvSpPr/>
            <p:nvPr/>
          </p:nvSpPr>
          <p:spPr>
            <a:xfrm>
              <a:off x="7436948" y="257460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43" name="pt543"/>
            <p:cNvSpPr/>
            <p:nvPr/>
          </p:nvSpPr>
          <p:spPr>
            <a:xfrm>
              <a:off x="7436948" y="257460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44" name="pt544"/>
            <p:cNvSpPr/>
            <p:nvPr/>
          </p:nvSpPr>
          <p:spPr>
            <a:xfrm>
              <a:off x="5027525" y="55579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45" name="pt545"/>
            <p:cNvSpPr/>
            <p:nvPr/>
          </p:nvSpPr>
          <p:spPr>
            <a:xfrm>
              <a:off x="5027525" y="55579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46" name="pt546"/>
            <p:cNvSpPr/>
            <p:nvPr/>
          </p:nvSpPr>
          <p:spPr>
            <a:xfrm>
              <a:off x="5027525" y="55579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47" name="pt547"/>
            <p:cNvSpPr/>
            <p:nvPr/>
          </p:nvSpPr>
          <p:spPr>
            <a:xfrm>
              <a:off x="5991294" y="465392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48" name="pt548"/>
            <p:cNvSpPr/>
            <p:nvPr/>
          </p:nvSpPr>
          <p:spPr>
            <a:xfrm>
              <a:off x="6473178" y="465392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49" name="pt549"/>
            <p:cNvSpPr/>
            <p:nvPr/>
          </p:nvSpPr>
          <p:spPr>
            <a:xfrm>
              <a:off x="6473178" y="465392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50" name="pt550"/>
            <p:cNvSpPr/>
            <p:nvPr/>
          </p:nvSpPr>
          <p:spPr>
            <a:xfrm>
              <a:off x="7738126" y="32978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51" name="pt551"/>
            <p:cNvSpPr/>
            <p:nvPr/>
          </p:nvSpPr>
          <p:spPr>
            <a:xfrm>
              <a:off x="7436948" y="32978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52" name="pt552"/>
            <p:cNvSpPr/>
            <p:nvPr/>
          </p:nvSpPr>
          <p:spPr>
            <a:xfrm>
              <a:off x="7075534" y="32978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53" name="pt553"/>
            <p:cNvSpPr/>
            <p:nvPr/>
          </p:nvSpPr>
          <p:spPr>
            <a:xfrm>
              <a:off x="6533414" y="49251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54" name="pt554"/>
            <p:cNvSpPr/>
            <p:nvPr/>
          </p:nvSpPr>
          <p:spPr>
            <a:xfrm>
              <a:off x="6051529" y="49251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55" name="pt555"/>
            <p:cNvSpPr/>
            <p:nvPr/>
          </p:nvSpPr>
          <p:spPr>
            <a:xfrm>
              <a:off x="6232236" y="49251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56" name="pt556"/>
            <p:cNvSpPr/>
            <p:nvPr/>
          </p:nvSpPr>
          <p:spPr>
            <a:xfrm>
              <a:off x="6051529" y="347865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57" name="pt557"/>
            <p:cNvSpPr/>
            <p:nvPr/>
          </p:nvSpPr>
          <p:spPr>
            <a:xfrm>
              <a:off x="6834592" y="347865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58" name="pt558"/>
            <p:cNvSpPr/>
            <p:nvPr/>
          </p:nvSpPr>
          <p:spPr>
            <a:xfrm>
              <a:off x="6955063" y="347865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59" name="pt559"/>
            <p:cNvSpPr/>
            <p:nvPr/>
          </p:nvSpPr>
          <p:spPr>
            <a:xfrm>
              <a:off x="7316477" y="26650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60" name="pt560"/>
            <p:cNvSpPr/>
            <p:nvPr/>
          </p:nvSpPr>
          <p:spPr>
            <a:xfrm>
              <a:off x="7196005" y="26650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61" name="pt561"/>
            <p:cNvSpPr/>
            <p:nvPr/>
          </p:nvSpPr>
          <p:spPr>
            <a:xfrm>
              <a:off x="7436948" y="26650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62" name="pt562"/>
            <p:cNvSpPr/>
            <p:nvPr/>
          </p:nvSpPr>
          <p:spPr>
            <a:xfrm>
              <a:off x="7798361" y="12185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63" name="pt563"/>
            <p:cNvSpPr/>
            <p:nvPr/>
          </p:nvSpPr>
          <p:spPr>
            <a:xfrm>
              <a:off x="7798361" y="12185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64" name="pt564"/>
            <p:cNvSpPr/>
            <p:nvPr/>
          </p:nvSpPr>
          <p:spPr>
            <a:xfrm>
              <a:off x="7798361" y="12185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65" name="pt565"/>
            <p:cNvSpPr/>
            <p:nvPr/>
          </p:nvSpPr>
          <p:spPr>
            <a:xfrm>
              <a:off x="7617655" y="13089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66" name="pt566"/>
            <p:cNvSpPr/>
            <p:nvPr/>
          </p:nvSpPr>
          <p:spPr>
            <a:xfrm>
              <a:off x="7798361" y="13089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67" name="pt567"/>
            <p:cNvSpPr/>
            <p:nvPr/>
          </p:nvSpPr>
          <p:spPr>
            <a:xfrm>
              <a:off x="7798361" y="13089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68" name="pt568"/>
            <p:cNvSpPr/>
            <p:nvPr/>
          </p:nvSpPr>
          <p:spPr>
            <a:xfrm>
              <a:off x="7677890" y="185135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69" name="pt569"/>
            <p:cNvSpPr/>
            <p:nvPr/>
          </p:nvSpPr>
          <p:spPr>
            <a:xfrm>
              <a:off x="7557419" y="185135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70" name="pt570"/>
            <p:cNvSpPr/>
            <p:nvPr/>
          </p:nvSpPr>
          <p:spPr>
            <a:xfrm>
              <a:off x="7617655" y="185135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71" name="pt571"/>
            <p:cNvSpPr/>
            <p:nvPr/>
          </p:nvSpPr>
          <p:spPr>
            <a:xfrm>
              <a:off x="7677890" y="112811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72" name="pt572"/>
            <p:cNvSpPr/>
            <p:nvPr/>
          </p:nvSpPr>
          <p:spPr>
            <a:xfrm>
              <a:off x="7858597" y="112811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73" name="pt573"/>
            <p:cNvSpPr/>
            <p:nvPr/>
          </p:nvSpPr>
          <p:spPr>
            <a:xfrm>
              <a:off x="7858597" y="112811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74" name="pt574"/>
            <p:cNvSpPr/>
            <p:nvPr/>
          </p:nvSpPr>
          <p:spPr>
            <a:xfrm>
              <a:off x="5810587" y="53771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75" name="pt575"/>
            <p:cNvSpPr/>
            <p:nvPr/>
          </p:nvSpPr>
          <p:spPr>
            <a:xfrm>
              <a:off x="6111765" y="53771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76" name="pt576"/>
            <p:cNvSpPr/>
            <p:nvPr/>
          </p:nvSpPr>
          <p:spPr>
            <a:xfrm>
              <a:off x="5328702" y="53771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77" name="pt577"/>
            <p:cNvSpPr/>
            <p:nvPr/>
          </p:nvSpPr>
          <p:spPr>
            <a:xfrm>
              <a:off x="7557419" y="36594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78" name="pt578"/>
            <p:cNvSpPr/>
            <p:nvPr/>
          </p:nvSpPr>
          <p:spPr>
            <a:xfrm>
              <a:off x="7075534" y="36594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79" name="pt579"/>
            <p:cNvSpPr/>
            <p:nvPr/>
          </p:nvSpPr>
          <p:spPr>
            <a:xfrm>
              <a:off x="6894828" y="36594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80" name="pt580"/>
            <p:cNvSpPr/>
            <p:nvPr/>
          </p:nvSpPr>
          <p:spPr>
            <a:xfrm>
              <a:off x="7557419" y="23033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81" name="pt581"/>
            <p:cNvSpPr/>
            <p:nvPr/>
          </p:nvSpPr>
          <p:spPr>
            <a:xfrm>
              <a:off x="7497183" y="23033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82" name="pt582"/>
            <p:cNvSpPr/>
            <p:nvPr/>
          </p:nvSpPr>
          <p:spPr>
            <a:xfrm>
              <a:off x="7497183" y="23033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83" name="tx583"/>
            <p:cNvSpPr/>
            <p:nvPr/>
          </p:nvSpPr>
          <p:spPr>
            <a:xfrm>
              <a:off x="1287565" y="5730117"/>
              <a:ext cx="282277" cy="7272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DPRK</a:t>
              </a:r>
            </a:p>
          </p:txBody>
        </p:sp>
        <p:sp>
          <p:nvSpPr>
            <p:cNvPr id="584" name="tx584"/>
            <p:cNvSpPr/>
            <p:nvPr/>
          </p:nvSpPr>
          <p:spPr>
            <a:xfrm>
              <a:off x="1349676" y="5637231"/>
              <a:ext cx="22016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PNG</a:t>
              </a:r>
            </a:p>
          </p:txBody>
        </p:sp>
        <p:sp>
          <p:nvSpPr>
            <p:cNvPr id="585" name="tx585"/>
            <p:cNvSpPr/>
            <p:nvPr/>
          </p:nvSpPr>
          <p:spPr>
            <a:xfrm>
              <a:off x="1163244" y="5546825"/>
              <a:ext cx="406598"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Somalia*</a:t>
              </a:r>
            </a:p>
          </p:txBody>
        </p:sp>
        <p:sp>
          <p:nvSpPr>
            <p:cNvPr id="586" name="tx586"/>
            <p:cNvSpPr/>
            <p:nvPr/>
          </p:nvSpPr>
          <p:spPr>
            <a:xfrm>
              <a:off x="1315793" y="5456420"/>
              <a:ext cx="254049"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CAR*</a:t>
              </a:r>
            </a:p>
          </p:txBody>
        </p:sp>
        <p:sp>
          <p:nvSpPr>
            <p:cNvPr id="587" name="tx587"/>
            <p:cNvSpPr/>
            <p:nvPr/>
          </p:nvSpPr>
          <p:spPr>
            <a:xfrm>
              <a:off x="1208389" y="5366064"/>
              <a:ext cx="361453"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Yemen*</a:t>
              </a:r>
            </a:p>
          </p:txBody>
        </p:sp>
        <p:sp>
          <p:nvSpPr>
            <p:cNvPr id="588" name="tx588"/>
            <p:cNvSpPr/>
            <p:nvPr/>
          </p:nvSpPr>
          <p:spPr>
            <a:xfrm>
              <a:off x="1236517" y="5275609"/>
              <a:ext cx="333325"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Sudan*</a:t>
              </a:r>
            </a:p>
          </p:txBody>
        </p:sp>
        <p:sp>
          <p:nvSpPr>
            <p:cNvPr id="589" name="tx589"/>
            <p:cNvSpPr/>
            <p:nvPr/>
          </p:nvSpPr>
          <p:spPr>
            <a:xfrm>
              <a:off x="1202684" y="5185203"/>
              <a:ext cx="367158"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Guinea*</a:t>
              </a:r>
            </a:p>
          </p:txBody>
        </p:sp>
        <p:sp>
          <p:nvSpPr>
            <p:cNvPr id="590" name="tx590"/>
            <p:cNvSpPr/>
            <p:nvPr/>
          </p:nvSpPr>
          <p:spPr>
            <a:xfrm>
              <a:off x="993679" y="5074656"/>
              <a:ext cx="576163"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Afghanistan*</a:t>
              </a:r>
            </a:p>
          </p:txBody>
        </p:sp>
        <p:sp>
          <p:nvSpPr>
            <p:cNvPr id="591" name="tx591"/>
            <p:cNvSpPr/>
            <p:nvPr/>
          </p:nvSpPr>
          <p:spPr>
            <a:xfrm>
              <a:off x="1208438" y="4984251"/>
              <a:ext cx="361404"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Nigeria*</a:t>
              </a:r>
            </a:p>
          </p:txBody>
        </p:sp>
        <p:sp>
          <p:nvSpPr>
            <p:cNvPr id="592" name="tx592"/>
            <p:cNvSpPr/>
            <p:nvPr/>
          </p:nvSpPr>
          <p:spPr>
            <a:xfrm>
              <a:off x="1298827" y="4893845"/>
              <a:ext cx="271016"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Syria*</a:t>
              </a:r>
            </a:p>
          </p:txBody>
        </p:sp>
        <p:sp>
          <p:nvSpPr>
            <p:cNvPr id="593" name="tx593"/>
            <p:cNvSpPr/>
            <p:nvPr/>
          </p:nvSpPr>
          <p:spPr>
            <a:xfrm>
              <a:off x="971206" y="4803440"/>
              <a:ext cx="598636"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Madagascar*</a:t>
              </a:r>
            </a:p>
          </p:txBody>
        </p:sp>
        <p:sp>
          <p:nvSpPr>
            <p:cNvPr id="594" name="tx594"/>
            <p:cNvSpPr/>
            <p:nvPr/>
          </p:nvSpPr>
          <p:spPr>
            <a:xfrm>
              <a:off x="1366593" y="4734465"/>
              <a:ext cx="203249"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Haiti</a:t>
              </a:r>
            </a:p>
          </p:txBody>
        </p:sp>
        <p:sp>
          <p:nvSpPr>
            <p:cNvPr id="595" name="tx595"/>
            <p:cNvSpPr/>
            <p:nvPr/>
          </p:nvSpPr>
          <p:spPr>
            <a:xfrm>
              <a:off x="942780" y="4642770"/>
              <a:ext cx="265509"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South</a:t>
              </a:r>
            </a:p>
          </p:txBody>
        </p:sp>
        <p:sp>
          <p:nvSpPr>
            <p:cNvPr id="596" name="tx596"/>
            <p:cNvSpPr/>
            <p:nvPr/>
          </p:nvSpPr>
          <p:spPr>
            <a:xfrm>
              <a:off x="1236517" y="4642770"/>
              <a:ext cx="333325"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Sudan*</a:t>
              </a:r>
            </a:p>
          </p:txBody>
        </p:sp>
        <p:sp>
          <p:nvSpPr>
            <p:cNvPr id="597" name="tx597"/>
            <p:cNvSpPr/>
            <p:nvPr/>
          </p:nvSpPr>
          <p:spPr>
            <a:xfrm>
              <a:off x="1163145" y="4533414"/>
              <a:ext cx="406697" cy="94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Ethiopia*</a:t>
              </a:r>
            </a:p>
          </p:txBody>
        </p:sp>
        <p:sp>
          <p:nvSpPr>
            <p:cNvPr id="598" name="tx598"/>
            <p:cNvSpPr/>
            <p:nvPr/>
          </p:nvSpPr>
          <p:spPr>
            <a:xfrm>
              <a:off x="1231011" y="4443058"/>
              <a:ext cx="338832"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Djibouti</a:t>
              </a:r>
            </a:p>
          </p:txBody>
        </p:sp>
        <p:sp>
          <p:nvSpPr>
            <p:cNvPr id="599" name="tx599"/>
            <p:cNvSpPr/>
            <p:nvPr/>
          </p:nvSpPr>
          <p:spPr>
            <a:xfrm>
              <a:off x="1344021" y="4371603"/>
              <a:ext cx="225821"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Mali*</a:t>
              </a:r>
            </a:p>
          </p:txBody>
        </p:sp>
        <p:sp>
          <p:nvSpPr>
            <p:cNvPr id="600" name="tx600"/>
            <p:cNvSpPr/>
            <p:nvPr/>
          </p:nvSpPr>
          <p:spPr>
            <a:xfrm>
              <a:off x="1270450" y="4281197"/>
              <a:ext cx="299392"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Benin*</a:t>
              </a:r>
            </a:p>
          </p:txBody>
        </p:sp>
        <p:sp>
          <p:nvSpPr>
            <p:cNvPr id="601" name="tx601"/>
            <p:cNvSpPr/>
            <p:nvPr/>
          </p:nvSpPr>
          <p:spPr>
            <a:xfrm>
              <a:off x="1106888" y="4170601"/>
              <a:ext cx="462954"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Myanmar*</a:t>
              </a:r>
            </a:p>
          </p:txBody>
        </p:sp>
        <p:sp>
          <p:nvSpPr>
            <p:cNvPr id="602" name="tx602"/>
            <p:cNvSpPr/>
            <p:nvPr/>
          </p:nvSpPr>
          <p:spPr>
            <a:xfrm>
              <a:off x="863901" y="4100337"/>
              <a:ext cx="705941"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Guinea-Bissau*</a:t>
              </a:r>
            </a:p>
          </p:txBody>
        </p:sp>
        <p:sp>
          <p:nvSpPr>
            <p:cNvPr id="603" name="tx603"/>
            <p:cNvSpPr/>
            <p:nvPr/>
          </p:nvSpPr>
          <p:spPr>
            <a:xfrm>
              <a:off x="1310187" y="4009931"/>
              <a:ext cx="259655"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DRC*</a:t>
              </a:r>
            </a:p>
          </p:txBody>
        </p:sp>
        <p:sp>
          <p:nvSpPr>
            <p:cNvPr id="604" name="tx604"/>
            <p:cNvSpPr/>
            <p:nvPr/>
          </p:nvSpPr>
          <p:spPr>
            <a:xfrm>
              <a:off x="1118149" y="3919525"/>
              <a:ext cx="451693"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Comoros*</a:t>
              </a:r>
            </a:p>
          </p:txBody>
        </p:sp>
        <p:sp>
          <p:nvSpPr>
            <p:cNvPr id="605" name="tx605"/>
            <p:cNvSpPr/>
            <p:nvPr/>
          </p:nvSpPr>
          <p:spPr>
            <a:xfrm>
              <a:off x="1055939" y="3829120"/>
              <a:ext cx="513903"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Cameroon*</a:t>
              </a:r>
            </a:p>
          </p:txBody>
        </p:sp>
        <p:sp>
          <p:nvSpPr>
            <p:cNvPr id="606" name="tx606"/>
            <p:cNvSpPr/>
            <p:nvPr/>
          </p:nvSpPr>
          <p:spPr>
            <a:xfrm>
              <a:off x="1270450" y="3718573"/>
              <a:ext cx="299392"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Congo</a:t>
              </a:r>
            </a:p>
          </p:txBody>
        </p:sp>
        <p:sp>
          <p:nvSpPr>
            <p:cNvPr id="607" name="tx607"/>
            <p:cNvSpPr/>
            <p:nvPr/>
          </p:nvSpPr>
          <p:spPr>
            <a:xfrm>
              <a:off x="1191522" y="3648358"/>
              <a:ext cx="378321"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Zambia*</a:t>
              </a:r>
            </a:p>
          </p:txBody>
        </p:sp>
        <p:sp>
          <p:nvSpPr>
            <p:cNvPr id="608" name="tx608"/>
            <p:cNvSpPr/>
            <p:nvPr/>
          </p:nvSpPr>
          <p:spPr>
            <a:xfrm>
              <a:off x="959945" y="3557903"/>
              <a:ext cx="214610"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Cote</a:t>
              </a:r>
            </a:p>
          </p:txBody>
        </p:sp>
        <p:sp>
          <p:nvSpPr>
            <p:cNvPr id="609" name="tx609"/>
            <p:cNvSpPr/>
            <p:nvPr/>
          </p:nvSpPr>
          <p:spPr>
            <a:xfrm>
              <a:off x="1202783" y="3557953"/>
              <a:ext cx="367059"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d’Ivoire*</a:t>
              </a:r>
            </a:p>
          </p:txBody>
        </p:sp>
        <p:sp>
          <p:nvSpPr>
            <p:cNvPr id="610" name="tx610"/>
            <p:cNvSpPr/>
            <p:nvPr/>
          </p:nvSpPr>
          <p:spPr>
            <a:xfrm>
              <a:off x="1287417" y="3467498"/>
              <a:ext cx="28242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Chad*</a:t>
              </a:r>
            </a:p>
          </p:txBody>
        </p:sp>
        <p:sp>
          <p:nvSpPr>
            <p:cNvPr id="611" name="tx611"/>
            <p:cNvSpPr/>
            <p:nvPr/>
          </p:nvSpPr>
          <p:spPr>
            <a:xfrm>
              <a:off x="1174555" y="3377092"/>
              <a:ext cx="395287"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Gambia*</a:t>
              </a:r>
            </a:p>
          </p:txBody>
        </p:sp>
        <p:sp>
          <p:nvSpPr>
            <p:cNvPr id="612" name="tx612"/>
            <p:cNvSpPr/>
            <p:nvPr/>
          </p:nvSpPr>
          <p:spPr>
            <a:xfrm>
              <a:off x="508103" y="3286687"/>
              <a:ext cx="18077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Sao</a:t>
              </a:r>
            </a:p>
          </p:txBody>
        </p:sp>
        <p:sp>
          <p:nvSpPr>
            <p:cNvPr id="613" name="tx613"/>
            <p:cNvSpPr/>
            <p:nvPr/>
          </p:nvSpPr>
          <p:spPr>
            <a:xfrm>
              <a:off x="717107" y="3287977"/>
              <a:ext cx="25970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Tome</a:t>
              </a:r>
            </a:p>
          </p:txBody>
        </p:sp>
        <p:sp>
          <p:nvSpPr>
            <p:cNvPr id="614" name="tx614"/>
            <p:cNvSpPr/>
            <p:nvPr/>
          </p:nvSpPr>
          <p:spPr>
            <a:xfrm>
              <a:off x="1005040" y="3287977"/>
              <a:ext cx="1695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and</a:t>
              </a:r>
            </a:p>
          </p:txBody>
        </p:sp>
        <p:sp>
          <p:nvSpPr>
            <p:cNvPr id="615" name="tx615"/>
            <p:cNvSpPr/>
            <p:nvPr/>
          </p:nvSpPr>
          <p:spPr>
            <a:xfrm>
              <a:off x="1202783" y="3268976"/>
              <a:ext cx="367059" cy="9291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Principe</a:t>
              </a:r>
            </a:p>
          </p:txBody>
        </p:sp>
        <p:sp>
          <p:nvSpPr>
            <p:cNvPr id="616" name="tx616"/>
            <p:cNvSpPr/>
            <p:nvPr/>
          </p:nvSpPr>
          <p:spPr>
            <a:xfrm>
              <a:off x="1106739" y="3177380"/>
              <a:ext cx="463103"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Nicaragua</a:t>
              </a:r>
            </a:p>
          </p:txBody>
        </p:sp>
        <p:sp>
          <p:nvSpPr>
            <p:cNvPr id="617" name="tx617"/>
            <p:cNvSpPr/>
            <p:nvPr/>
          </p:nvSpPr>
          <p:spPr>
            <a:xfrm>
              <a:off x="1180112" y="3105925"/>
              <a:ext cx="389731"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Burundi*</a:t>
              </a:r>
            </a:p>
          </p:txBody>
        </p:sp>
        <p:sp>
          <p:nvSpPr>
            <p:cNvPr id="618" name="tx618"/>
            <p:cNvSpPr/>
            <p:nvPr/>
          </p:nvSpPr>
          <p:spPr>
            <a:xfrm>
              <a:off x="948634" y="2996519"/>
              <a:ext cx="621208" cy="94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Mozambique*</a:t>
              </a:r>
            </a:p>
          </p:txBody>
        </p:sp>
        <p:sp>
          <p:nvSpPr>
            <p:cNvPr id="619" name="tx619"/>
            <p:cNvSpPr/>
            <p:nvPr/>
          </p:nvSpPr>
          <p:spPr>
            <a:xfrm>
              <a:off x="1349528" y="2926354"/>
              <a:ext cx="2203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Laos</a:t>
              </a:r>
            </a:p>
          </p:txBody>
        </p:sp>
        <p:sp>
          <p:nvSpPr>
            <p:cNvPr id="620" name="tx620"/>
            <p:cNvSpPr/>
            <p:nvPr/>
          </p:nvSpPr>
          <p:spPr>
            <a:xfrm>
              <a:off x="1196979" y="2814518"/>
              <a:ext cx="372864"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Senegal</a:t>
              </a:r>
            </a:p>
          </p:txBody>
        </p:sp>
        <p:sp>
          <p:nvSpPr>
            <p:cNvPr id="621" name="tx621"/>
            <p:cNvSpPr/>
            <p:nvPr/>
          </p:nvSpPr>
          <p:spPr>
            <a:xfrm>
              <a:off x="1027761" y="2724112"/>
              <a:ext cx="542081"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Kyrgyzstan*</a:t>
              </a:r>
            </a:p>
          </p:txBody>
        </p:sp>
        <p:sp>
          <p:nvSpPr>
            <p:cNvPr id="622" name="tx622"/>
            <p:cNvSpPr/>
            <p:nvPr/>
          </p:nvSpPr>
          <p:spPr>
            <a:xfrm>
              <a:off x="1298728" y="2633706"/>
              <a:ext cx="2711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Togo*</a:t>
              </a:r>
            </a:p>
          </p:txBody>
        </p:sp>
        <p:sp>
          <p:nvSpPr>
            <p:cNvPr id="623" name="tx623"/>
            <p:cNvSpPr/>
            <p:nvPr/>
          </p:nvSpPr>
          <p:spPr>
            <a:xfrm>
              <a:off x="988074" y="2563442"/>
              <a:ext cx="27101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Sierra</a:t>
              </a:r>
            </a:p>
          </p:txBody>
        </p:sp>
        <p:sp>
          <p:nvSpPr>
            <p:cNvPr id="624" name="tx624"/>
            <p:cNvSpPr/>
            <p:nvPr/>
          </p:nvSpPr>
          <p:spPr>
            <a:xfrm>
              <a:off x="1287317" y="2564732"/>
              <a:ext cx="28252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Leone</a:t>
              </a:r>
            </a:p>
          </p:txBody>
        </p:sp>
        <p:sp>
          <p:nvSpPr>
            <p:cNvPr id="625" name="tx625"/>
            <p:cNvSpPr/>
            <p:nvPr/>
          </p:nvSpPr>
          <p:spPr>
            <a:xfrm>
              <a:off x="779169" y="2473037"/>
              <a:ext cx="400992"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Solomon</a:t>
              </a:r>
            </a:p>
          </p:txBody>
        </p:sp>
        <p:sp>
          <p:nvSpPr>
            <p:cNvPr id="626" name="tx626"/>
            <p:cNvSpPr/>
            <p:nvPr/>
          </p:nvSpPr>
          <p:spPr>
            <a:xfrm>
              <a:off x="1208389" y="2473086"/>
              <a:ext cx="361453"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Islands*</a:t>
              </a:r>
            </a:p>
          </p:txBody>
        </p:sp>
        <p:sp>
          <p:nvSpPr>
            <p:cNvPr id="627" name="tx627"/>
            <p:cNvSpPr/>
            <p:nvPr/>
          </p:nvSpPr>
          <p:spPr>
            <a:xfrm>
              <a:off x="1208290" y="2383921"/>
              <a:ext cx="361553"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Lesotho</a:t>
              </a:r>
            </a:p>
          </p:txBody>
        </p:sp>
        <p:sp>
          <p:nvSpPr>
            <p:cNvPr id="628" name="tx628"/>
            <p:cNvSpPr/>
            <p:nvPr/>
          </p:nvSpPr>
          <p:spPr>
            <a:xfrm>
              <a:off x="1101183" y="2293515"/>
              <a:ext cx="468659"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Zimbabwe</a:t>
              </a:r>
            </a:p>
          </p:txBody>
        </p:sp>
        <p:sp>
          <p:nvSpPr>
            <p:cNvPr id="629" name="tx629"/>
            <p:cNvSpPr/>
            <p:nvPr/>
          </p:nvSpPr>
          <p:spPr>
            <a:xfrm>
              <a:off x="1106739" y="2201820"/>
              <a:ext cx="463103"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Cambodia</a:t>
              </a:r>
            </a:p>
          </p:txBody>
        </p:sp>
        <p:sp>
          <p:nvSpPr>
            <p:cNvPr id="630" name="tx630"/>
            <p:cNvSpPr/>
            <p:nvPr/>
          </p:nvSpPr>
          <p:spPr>
            <a:xfrm>
              <a:off x="1349528" y="2112704"/>
              <a:ext cx="2203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India</a:t>
              </a:r>
            </a:p>
          </p:txBody>
        </p:sp>
        <p:sp>
          <p:nvSpPr>
            <p:cNvPr id="631" name="tx631"/>
            <p:cNvSpPr/>
            <p:nvPr/>
          </p:nvSpPr>
          <p:spPr>
            <a:xfrm>
              <a:off x="1140622" y="2021059"/>
              <a:ext cx="429220"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Pakistan*</a:t>
              </a:r>
            </a:p>
          </p:txBody>
        </p:sp>
        <p:sp>
          <p:nvSpPr>
            <p:cNvPr id="632" name="tx632"/>
            <p:cNvSpPr/>
            <p:nvPr/>
          </p:nvSpPr>
          <p:spPr>
            <a:xfrm>
              <a:off x="1287516" y="1910462"/>
              <a:ext cx="282326"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Niger*</a:t>
              </a:r>
            </a:p>
          </p:txBody>
        </p:sp>
        <p:sp>
          <p:nvSpPr>
            <p:cNvPr id="633" name="tx633"/>
            <p:cNvSpPr/>
            <p:nvPr/>
          </p:nvSpPr>
          <p:spPr>
            <a:xfrm>
              <a:off x="1213945" y="1821297"/>
              <a:ext cx="355897"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Uganda</a:t>
              </a:r>
            </a:p>
          </p:txBody>
        </p:sp>
        <p:sp>
          <p:nvSpPr>
            <p:cNvPr id="634" name="tx634"/>
            <p:cNvSpPr/>
            <p:nvPr/>
          </p:nvSpPr>
          <p:spPr>
            <a:xfrm>
              <a:off x="1253682" y="1751082"/>
              <a:ext cx="316160"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Malawi</a:t>
              </a:r>
            </a:p>
          </p:txBody>
        </p:sp>
        <p:sp>
          <p:nvSpPr>
            <p:cNvPr id="635" name="tx635"/>
            <p:cNvSpPr/>
            <p:nvPr/>
          </p:nvSpPr>
          <p:spPr>
            <a:xfrm>
              <a:off x="1264844" y="1640436"/>
              <a:ext cx="304998" cy="94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Nepal*</a:t>
              </a:r>
            </a:p>
          </p:txBody>
        </p:sp>
        <p:sp>
          <p:nvSpPr>
            <p:cNvPr id="636" name="tx636"/>
            <p:cNvSpPr/>
            <p:nvPr/>
          </p:nvSpPr>
          <p:spPr>
            <a:xfrm>
              <a:off x="1055939" y="1569031"/>
              <a:ext cx="513903"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Mauritania*</a:t>
              </a:r>
            </a:p>
          </p:txBody>
        </p:sp>
        <p:sp>
          <p:nvSpPr>
            <p:cNvPr id="637" name="tx637"/>
            <p:cNvSpPr/>
            <p:nvPr/>
          </p:nvSpPr>
          <p:spPr>
            <a:xfrm>
              <a:off x="1242222" y="1458434"/>
              <a:ext cx="3276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Kenya*</a:t>
              </a:r>
            </a:p>
          </p:txBody>
        </p:sp>
        <p:sp>
          <p:nvSpPr>
            <p:cNvPr id="638" name="tx638"/>
            <p:cNvSpPr/>
            <p:nvPr/>
          </p:nvSpPr>
          <p:spPr>
            <a:xfrm>
              <a:off x="1270599" y="1389460"/>
              <a:ext cx="299243"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Eritrea</a:t>
              </a:r>
            </a:p>
          </p:txBody>
        </p:sp>
        <p:sp>
          <p:nvSpPr>
            <p:cNvPr id="639" name="tx639"/>
            <p:cNvSpPr/>
            <p:nvPr/>
          </p:nvSpPr>
          <p:spPr>
            <a:xfrm>
              <a:off x="1112345" y="1297814"/>
              <a:ext cx="457497"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Tanzania*</a:t>
              </a:r>
            </a:p>
          </p:txBody>
        </p:sp>
        <p:sp>
          <p:nvSpPr>
            <p:cNvPr id="640" name="tx640"/>
            <p:cNvSpPr/>
            <p:nvPr/>
          </p:nvSpPr>
          <p:spPr>
            <a:xfrm>
              <a:off x="1101183" y="1187218"/>
              <a:ext cx="468659"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Tajikistan*</a:t>
              </a:r>
            </a:p>
          </p:txBody>
        </p:sp>
        <p:sp>
          <p:nvSpPr>
            <p:cNvPr id="641" name="tx641"/>
            <p:cNvSpPr/>
            <p:nvPr/>
          </p:nvSpPr>
          <p:spPr>
            <a:xfrm>
              <a:off x="1067250" y="1118194"/>
              <a:ext cx="502592" cy="7396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Uzbekistan</a:t>
              </a:r>
            </a:p>
          </p:txBody>
        </p:sp>
        <p:sp>
          <p:nvSpPr>
            <p:cNvPr id="642" name="tx642"/>
            <p:cNvSpPr/>
            <p:nvPr/>
          </p:nvSpPr>
          <p:spPr>
            <a:xfrm>
              <a:off x="1197078" y="1027838"/>
              <a:ext cx="372764"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Rwanda</a:t>
              </a:r>
            </a:p>
          </p:txBody>
        </p:sp>
        <p:sp>
          <p:nvSpPr>
            <p:cNvPr id="643" name="tx643"/>
            <p:cNvSpPr/>
            <p:nvPr/>
          </p:nvSpPr>
          <p:spPr>
            <a:xfrm>
              <a:off x="1264844" y="937432"/>
              <a:ext cx="304998"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Liberia</a:t>
              </a:r>
            </a:p>
          </p:txBody>
        </p:sp>
        <p:sp>
          <p:nvSpPr>
            <p:cNvPr id="644" name="tx644"/>
            <p:cNvSpPr/>
            <p:nvPr/>
          </p:nvSpPr>
          <p:spPr>
            <a:xfrm>
              <a:off x="1264795" y="845737"/>
              <a:ext cx="305048"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Ghana</a:t>
              </a:r>
            </a:p>
          </p:txBody>
        </p:sp>
        <p:sp>
          <p:nvSpPr>
            <p:cNvPr id="645" name="tx645"/>
            <p:cNvSpPr/>
            <p:nvPr/>
          </p:nvSpPr>
          <p:spPr>
            <a:xfrm>
              <a:off x="1033169" y="736430"/>
              <a:ext cx="536674"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Bangladesh</a:t>
              </a:r>
            </a:p>
          </p:txBody>
        </p:sp>
        <p:sp>
          <p:nvSpPr>
            <p:cNvPr id="646" name="tx646"/>
            <p:cNvSpPr/>
            <p:nvPr/>
          </p:nvSpPr>
          <p:spPr>
            <a:xfrm>
              <a:off x="931717" y="666216"/>
              <a:ext cx="344487"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Burkina</a:t>
              </a:r>
            </a:p>
          </p:txBody>
        </p:sp>
        <p:sp>
          <p:nvSpPr>
            <p:cNvPr id="647" name="tx647"/>
            <p:cNvSpPr/>
            <p:nvPr/>
          </p:nvSpPr>
          <p:spPr>
            <a:xfrm>
              <a:off x="1304433" y="664975"/>
              <a:ext cx="265410"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Faso*</a:t>
              </a:r>
            </a:p>
          </p:txBody>
        </p:sp>
        <p:sp>
          <p:nvSpPr>
            <p:cNvPr id="648" name="tx648"/>
            <p:cNvSpPr/>
            <p:nvPr/>
          </p:nvSpPr>
          <p:spPr>
            <a:xfrm>
              <a:off x="1902573" y="589235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49" name="tx649"/>
            <p:cNvSpPr/>
            <p:nvPr/>
          </p:nvSpPr>
          <p:spPr>
            <a:xfrm>
              <a:off x="3377385" y="589235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650" name="tx650"/>
            <p:cNvSpPr/>
            <p:nvPr/>
          </p:nvSpPr>
          <p:spPr>
            <a:xfrm>
              <a:off x="4883274" y="589235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651" name="tx651"/>
            <p:cNvSpPr/>
            <p:nvPr/>
          </p:nvSpPr>
          <p:spPr>
            <a:xfrm>
              <a:off x="6389164" y="589371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652" name="tx652"/>
            <p:cNvSpPr/>
            <p:nvPr/>
          </p:nvSpPr>
          <p:spPr>
            <a:xfrm>
              <a:off x="7863976" y="589235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53" name="tx653"/>
            <p:cNvSpPr/>
            <p:nvPr/>
          </p:nvSpPr>
          <p:spPr>
            <a:xfrm>
              <a:off x="4514529" y="6001254"/>
              <a:ext cx="86180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Coverage (%)</a:t>
              </a:r>
            </a:p>
          </p:txBody>
        </p:sp>
        <p:sp>
          <p:nvSpPr>
            <p:cNvPr id="654" name="pt654"/>
            <p:cNvSpPr/>
            <p:nvPr/>
          </p:nvSpPr>
          <p:spPr>
            <a:xfrm>
              <a:off x="8538505" y="2987984"/>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655" name="pt655"/>
            <p:cNvSpPr/>
            <p:nvPr/>
          </p:nvSpPr>
          <p:spPr>
            <a:xfrm>
              <a:off x="8538505" y="3207440"/>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656" name="pt656"/>
            <p:cNvSpPr/>
            <p:nvPr/>
          </p:nvSpPr>
          <p:spPr>
            <a:xfrm>
              <a:off x="8538505" y="3426896"/>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657" name="tx657"/>
            <p:cNvSpPr/>
            <p:nvPr/>
          </p:nvSpPr>
          <p:spPr>
            <a:xfrm>
              <a:off x="8756199" y="298466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2019</a:t>
              </a:r>
            </a:p>
          </p:txBody>
        </p:sp>
        <p:sp>
          <p:nvSpPr>
            <p:cNvPr id="658" name="tx658"/>
            <p:cNvSpPr/>
            <p:nvPr/>
          </p:nvSpPr>
          <p:spPr>
            <a:xfrm>
              <a:off x="8756199" y="3204124"/>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2022</a:t>
              </a:r>
            </a:p>
          </p:txBody>
        </p:sp>
        <p:sp>
          <p:nvSpPr>
            <p:cNvPr id="659" name="tx659"/>
            <p:cNvSpPr/>
            <p:nvPr/>
          </p:nvSpPr>
          <p:spPr>
            <a:xfrm>
              <a:off x="8756199" y="3423526"/>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2023</a:t>
              </a:r>
            </a:p>
          </p:txBody>
        </p:sp>
        <p:sp>
          <p:nvSpPr>
            <p:cNvPr id="660" name="tx660"/>
            <p:cNvSpPr/>
            <p:nvPr/>
          </p:nvSpPr>
          <p:spPr>
            <a:xfrm>
              <a:off x="1632473" y="398022"/>
              <a:ext cx="3596974"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DTP1 coverage, by country, Gavi 57, 2019-2023</a:t>
              </a:r>
            </a:p>
          </p:txBody>
        </p:sp>
        <p:sp>
          <p:nvSpPr>
            <p:cNvPr id="661" name="tx661"/>
            <p:cNvSpPr/>
            <p:nvPr/>
          </p:nvSpPr>
          <p:spPr>
            <a:xfrm>
              <a:off x="4065750" y="6206410"/>
              <a:ext cx="4192637"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62" name="tx662"/>
            <p:cNvSpPr/>
            <p:nvPr/>
          </p:nvSpPr>
          <p:spPr>
            <a:xfrm>
              <a:off x="2226239" y="6327165"/>
              <a:ext cx="603214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663" name="tx663"/>
            <p:cNvSpPr/>
            <p:nvPr/>
          </p:nvSpPr>
          <p:spPr>
            <a:xfrm>
              <a:off x="554860" y="6447866"/>
              <a:ext cx="770352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664" name="tx664"/>
            <p:cNvSpPr/>
            <p:nvPr/>
          </p:nvSpPr>
          <p:spPr>
            <a:xfrm>
              <a:off x="462254" y="6568567"/>
              <a:ext cx="779613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66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This chart shows the range of DTP1 coverage across years 2019 to 2023 (grey bars), and coverage in specific years (dots), by country. The chart can be used for assessing recovery to pre-pandemic levels and progress beyond 2019.
In 2022, 30 (out of 57) countries had lower coverage than in 2019.
In 2023, 17 countries had lower DTP1 coverage than in 2022.
In 2023, 28 countries had lower coverage than in 2019.</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DTP3</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51100" y="3490576"/>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51100" y="2740607"/>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51100" y="1990638"/>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51100" y="1240668"/>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1490236"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2228778"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2967320"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2" name="pl12"/>
            <p:cNvSpPr/>
            <p:nvPr/>
          </p:nvSpPr>
          <p:spPr>
            <a:xfrm>
              <a:off x="3632007"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3" name="pl13"/>
            <p:cNvSpPr/>
            <p:nvPr/>
          </p:nvSpPr>
          <p:spPr>
            <a:xfrm>
              <a:off x="4222841"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4" name="pl14"/>
            <p:cNvSpPr/>
            <p:nvPr/>
          </p:nvSpPr>
          <p:spPr>
            <a:xfrm>
              <a:off x="951100" y="3865560"/>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951100" y="3115591"/>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951100" y="2365622"/>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951100" y="1615653"/>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951100" y="865684"/>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120965"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859507"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598049"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3336591"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3927424"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4518258"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1120965" y="1375663"/>
              <a:ext cx="3397293" cy="749969"/>
            </a:xfrm>
            <a:custGeom>
              <a:avLst/>
              <a:gdLst/>
              <a:ahLst/>
              <a:cxnLst/>
              <a:rect l="0" t="0" r="0" b="0"/>
              <a:pathLst>
                <a:path w="3397293" h="749969">
                  <a:moveTo>
                    <a:pt x="0" y="749969"/>
                  </a:moveTo>
                  <a:lnTo>
                    <a:pt x="147708" y="749969"/>
                  </a:lnTo>
                  <a:lnTo>
                    <a:pt x="295416" y="719970"/>
                  </a:lnTo>
                  <a:lnTo>
                    <a:pt x="443125" y="659972"/>
                  </a:lnTo>
                  <a:lnTo>
                    <a:pt x="590833" y="539977"/>
                  </a:lnTo>
                  <a:lnTo>
                    <a:pt x="738541" y="509978"/>
                  </a:lnTo>
                  <a:lnTo>
                    <a:pt x="886250" y="479980"/>
                  </a:lnTo>
                  <a:lnTo>
                    <a:pt x="1033958" y="479980"/>
                  </a:lnTo>
                  <a:lnTo>
                    <a:pt x="1181667" y="389983"/>
                  </a:lnTo>
                  <a:lnTo>
                    <a:pt x="1329375" y="299987"/>
                  </a:lnTo>
                  <a:lnTo>
                    <a:pt x="1477083" y="269988"/>
                  </a:lnTo>
                  <a:lnTo>
                    <a:pt x="1624792" y="209991"/>
                  </a:lnTo>
                  <a:lnTo>
                    <a:pt x="1772500" y="239990"/>
                  </a:lnTo>
                  <a:lnTo>
                    <a:pt x="1920209" y="239990"/>
                  </a:lnTo>
                  <a:lnTo>
                    <a:pt x="2067917" y="179992"/>
                  </a:lnTo>
                  <a:lnTo>
                    <a:pt x="2215625" y="149993"/>
                  </a:lnTo>
                  <a:lnTo>
                    <a:pt x="2363334" y="89996"/>
                  </a:lnTo>
                  <a:lnTo>
                    <a:pt x="2511042" y="89996"/>
                  </a:lnTo>
                  <a:lnTo>
                    <a:pt x="2658751" y="59997"/>
                  </a:lnTo>
                  <a:lnTo>
                    <a:pt x="2806459" y="0"/>
                  </a:lnTo>
                  <a:lnTo>
                    <a:pt x="2954167" y="119995"/>
                  </a:lnTo>
                  <a:lnTo>
                    <a:pt x="3101876" y="149993"/>
                  </a:lnTo>
                  <a:lnTo>
                    <a:pt x="3249584" y="89996"/>
                  </a:lnTo>
                  <a:lnTo>
                    <a:pt x="3397293" y="89996"/>
                  </a:lnTo>
                </a:path>
              </a:pathLst>
            </a:custGeom>
            <a:ln w="27101" cap="flat">
              <a:solidFill>
                <a:srgbClr val="0058AB">
                  <a:alpha val="69803"/>
                </a:srgbClr>
              </a:solidFill>
              <a:prstDash val="solid"/>
              <a:round/>
            </a:ln>
          </p:spPr>
          <p:txBody>
            <a:bodyPr/>
            <a:lstStyle/>
            <a:p>
              <a:endParaRPr/>
            </a:p>
          </p:txBody>
        </p:sp>
        <p:sp>
          <p:nvSpPr>
            <p:cNvPr id="26" name="pl26"/>
            <p:cNvSpPr/>
            <p:nvPr/>
          </p:nvSpPr>
          <p:spPr>
            <a:xfrm>
              <a:off x="1120965" y="1285667"/>
              <a:ext cx="3397293" cy="479980"/>
            </a:xfrm>
            <a:custGeom>
              <a:avLst/>
              <a:gdLst/>
              <a:ahLst/>
              <a:cxnLst/>
              <a:rect l="0" t="0" r="0" b="0"/>
              <a:pathLst>
                <a:path w="3397293" h="479980">
                  <a:moveTo>
                    <a:pt x="0" y="239990"/>
                  </a:moveTo>
                  <a:lnTo>
                    <a:pt x="147708" y="179992"/>
                  </a:lnTo>
                  <a:lnTo>
                    <a:pt x="295416" y="389983"/>
                  </a:lnTo>
                  <a:lnTo>
                    <a:pt x="443125" y="269988"/>
                  </a:lnTo>
                  <a:lnTo>
                    <a:pt x="590833" y="269988"/>
                  </a:lnTo>
                  <a:lnTo>
                    <a:pt x="738541" y="269988"/>
                  </a:lnTo>
                  <a:lnTo>
                    <a:pt x="886250" y="269988"/>
                  </a:lnTo>
                  <a:lnTo>
                    <a:pt x="1033958" y="239990"/>
                  </a:lnTo>
                  <a:lnTo>
                    <a:pt x="1181667" y="179992"/>
                  </a:lnTo>
                  <a:lnTo>
                    <a:pt x="1329375" y="179992"/>
                  </a:lnTo>
                  <a:lnTo>
                    <a:pt x="1477083" y="179992"/>
                  </a:lnTo>
                  <a:lnTo>
                    <a:pt x="1624792" y="149993"/>
                  </a:lnTo>
                  <a:lnTo>
                    <a:pt x="1772500" y="0"/>
                  </a:lnTo>
                  <a:lnTo>
                    <a:pt x="1920209" y="119995"/>
                  </a:lnTo>
                  <a:lnTo>
                    <a:pt x="2067917" y="89996"/>
                  </a:lnTo>
                  <a:lnTo>
                    <a:pt x="2215625" y="119995"/>
                  </a:lnTo>
                  <a:lnTo>
                    <a:pt x="2363334" y="119995"/>
                  </a:lnTo>
                  <a:lnTo>
                    <a:pt x="2511042" y="119995"/>
                  </a:lnTo>
                  <a:lnTo>
                    <a:pt x="2658751" y="149993"/>
                  </a:lnTo>
                  <a:lnTo>
                    <a:pt x="2806459" y="89996"/>
                  </a:lnTo>
                  <a:lnTo>
                    <a:pt x="2954167" y="239990"/>
                  </a:lnTo>
                  <a:lnTo>
                    <a:pt x="3101876" y="479980"/>
                  </a:lnTo>
                  <a:lnTo>
                    <a:pt x="3249584" y="119995"/>
                  </a:lnTo>
                  <a:lnTo>
                    <a:pt x="3397293" y="299987"/>
                  </a:lnTo>
                </a:path>
              </a:pathLst>
            </a:custGeom>
            <a:ln w="27101" cap="flat">
              <a:solidFill>
                <a:srgbClr val="1CABE2">
                  <a:alpha val="69803"/>
                </a:srgbClr>
              </a:solidFill>
              <a:prstDash val="solid"/>
              <a:round/>
            </a:ln>
          </p:spPr>
          <p:txBody>
            <a:bodyPr/>
            <a:lstStyle/>
            <a:p>
              <a:endParaRPr/>
            </a:p>
          </p:txBody>
        </p:sp>
        <p:sp>
          <p:nvSpPr>
            <p:cNvPr id="27" name="pl27"/>
            <p:cNvSpPr/>
            <p:nvPr/>
          </p:nvSpPr>
          <p:spPr>
            <a:xfrm>
              <a:off x="1120965" y="985679"/>
              <a:ext cx="3397293" cy="89996"/>
            </a:xfrm>
            <a:custGeom>
              <a:avLst/>
              <a:gdLst/>
              <a:ahLst/>
              <a:cxnLst/>
              <a:rect l="0" t="0" r="0" b="0"/>
              <a:pathLst>
                <a:path w="3397293" h="89996">
                  <a:moveTo>
                    <a:pt x="0" y="89996"/>
                  </a:moveTo>
                  <a:lnTo>
                    <a:pt x="147708" y="29998"/>
                  </a:lnTo>
                  <a:lnTo>
                    <a:pt x="295416" y="29998"/>
                  </a:lnTo>
                  <a:lnTo>
                    <a:pt x="443125" y="0"/>
                  </a:lnTo>
                  <a:lnTo>
                    <a:pt x="590833" y="0"/>
                  </a:lnTo>
                  <a:lnTo>
                    <a:pt x="738541" y="0"/>
                  </a:lnTo>
                  <a:lnTo>
                    <a:pt x="886250" y="0"/>
                  </a:lnTo>
                  <a:lnTo>
                    <a:pt x="1033958" y="0"/>
                  </a:lnTo>
                  <a:lnTo>
                    <a:pt x="1181667" y="0"/>
                  </a:lnTo>
                  <a:lnTo>
                    <a:pt x="1329375" y="0"/>
                  </a:lnTo>
                  <a:lnTo>
                    <a:pt x="1477083" y="0"/>
                  </a:lnTo>
                  <a:lnTo>
                    <a:pt x="1624792" y="0"/>
                  </a:lnTo>
                  <a:lnTo>
                    <a:pt x="1772500" y="0"/>
                  </a:lnTo>
                  <a:lnTo>
                    <a:pt x="1920209" y="29998"/>
                  </a:lnTo>
                  <a:lnTo>
                    <a:pt x="2067917" y="0"/>
                  </a:lnTo>
                  <a:lnTo>
                    <a:pt x="2215625" y="29998"/>
                  </a:lnTo>
                  <a:lnTo>
                    <a:pt x="2363334" y="29998"/>
                  </a:lnTo>
                  <a:lnTo>
                    <a:pt x="2511042" y="29998"/>
                  </a:lnTo>
                  <a:lnTo>
                    <a:pt x="2658751" y="29998"/>
                  </a:lnTo>
                  <a:lnTo>
                    <a:pt x="2806459" y="29998"/>
                  </a:lnTo>
                  <a:lnTo>
                    <a:pt x="2954167" y="59997"/>
                  </a:lnTo>
                  <a:lnTo>
                    <a:pt x="3101876" y="29998"/>
                  </a:lnTo>
                  <a:lnTo>
                    <a:pt x="3249584" y="29998"/>
                  </a:lnTo>
                  <a:lnTo>
                    <a:pt x="3397293" y="59997"/>
                  </a:lnTo>
                </a:path>
              </a:pathLst>
            </a:custGeom>
            <a:ln w="27101" cap="flat">
              <a:solidFill>
                <a:srgbClr val="00833D">
                  <a:alpha val="69803"/>
                </a:srgbClr>
              </a:solidFill>
              <a:prstDash val="solid"/>
              <a:round/>
            </a:ln>
          </p:spPr>
          <p:txBody>
            <a:bodyPr/>
            <a:lstStyle/>
            <a:p>
              <a:endParaRPr/>
            </a:p>
          </p:txBody>
        </p:sp>
        <p:sp>
          <p:nvSpPr>
            <p:cNvPr id="28" name="pl28"/>
            <p:cNvSpPr/>
            <p:nvPr/>
          </p:nvSpPr>
          <p:spPr>
            <a:xfrm>
              <a:off x="1120965" y="985679"/>
              <a:ext cx="3397293" cy="239990"/>
            </a:xfrm>
            <a:custGeom>
              <a:avLst/>
              <a:gdLst/>
              <a:ahLst/>
              <a:cxnLst/>
              <a:rect l="0" t="0" r="0" b="0"/>
              <a:pathLst>
                <a:path w="3397293" h="239990">
                  <a:moveTo>
                    <a:pt x="0" y="239990"/>
                  </a:moveTo>
                  <a:lnTo>
                    <a:pt x="147708" y="239990"/>
                  </a:lnTo>
                  <a:lnTo>
                    <a:pt x="295416" y="239990"/>
                  </a:lnTo>
                  <a:lnTo>
                    <a:pt x="443125" y="239990"/>
                  </a:lnTo>
                  <a:lnTo>
                    <a:pt x="590833" y="179992"/>
                  </a:lnTo>
                  <a:lnTo>
                    <a:pt x="738541" y="179992"/>
                  </a:lnTo>
                  <a:lnTo>
                    <a:pt x="886250" y="89996"/>
                  </a:lnTo>
                  <a:lnTo>
                    <a:pt x="1033958" y="89996"/>
                  </a:lnTo>
                  <a:lnTo>
                    <a:pt x="1181667" y="59997"/>
                  </a:lnTo>
                  <a:lnTo>
                    <a:pt x="1329375" y="0"/>
                  </a:lnTo>
                  <a:lnTo>
                    <a:pt x="1477083" y="29998"/>
                  </a:lnTo>
                  <a:lnTo>
                    <a:pt x="1624792" y="29998"/>
                  </a:lnTo>
                  <a:lnTo>
                    <a:pt x="1772500" y="29998"/>
                  </a:lnTo>
                  <a:lnTo>
                    <a:pt x="1920209" y="29998"/>
                  </a:lnTo>
                  <a:lnTo>
                    <a:pt x="2067917" y="59997"/>
                  </a:lnTo>
                  <a:lnTo>
                    <a:pt x="2215625" y="59997"/>
                  </a:lnTo>
                  <a:lnTo>
                    <a:pt x="2363334" y="59997"/>
                  </a:lnTo>
                  <a:lnTo>
                    <a:pt x="2511042" y="89996"/>
                  </a:lnTo>
                  <a:lnTo>
                    <a:pt x="2658751" y="89996"/>
                  </a:lnTo>
                  <a:lnTo>
                    <a:pt x="2806459" y="119995"/>
                  </a:lnTo>
                  <a:lnTo>
                    <a:pt x="2954167" y="209991"/>
                  </a:lnTo>
                  <a:lnTo>
                    <a:pt x="3101876" y="239990"/>
                  </a:lnTo>
                  <a:lnTo>
                    <a:pt x="3249584" y="149993"/>
                  </a:lnTo>
                  <a:lnTo>
                    <a:pt x="3397293" y="149993"/>
                  </a:lnTo>
                </a:path>
              </a:pathLst>
            </a:custGeom>
            <a:ln w="27101" cap="flat">
              <a:solidFill>
                <a:srgbClr val="80BD41">
                  <a:alpha val="69803"/>
                </a:srgbClr>
              </a:solidFill>
              <a:prstDash val="solid"/>
              <a:round/>
            </a:ln>
          </p:spPr>
          <p:txBody>
            <a:bodyPr/>
            <a:lstStyle/>
            <a:p>
              <a:endParaRPr/>
            </a:p>
          </p:txBody>
        </p:sp>
        <p:sp>
          <p:nvSpPr>
            <p:cNvPr id="29" name="pl29"/>
            <p:cNvSpPr/>
            <p:nvPr/>
          </p:nvSpPr>
          <p:spPr>
            <a:xfrm>
              <a:off x="1120965" y="1375663"/>
              <a:ext cx="3397293" cy="749969"/>
            </a:xfrm>
            <a:custGeom>
              <a:avLst/>
              <a:gdLst/>
              <a:ahLst/>
              <a:cxnLst/>
              <a:rect l="0" t="0" r="0" b="0"/>
              <a:pathLst>
                <a:path w="3397293" h="749969">
                  <a:moveTo>
                    <a:pt x="0" y="749969"/>
                  </a:moveTo>
                  <a:lnTo>
                    <a:pt x="147708" y="749969"/>
                  </a:lnTo>
                  <a:lnTo>
                    <a:pt x="295416" y="719970"/>
                  </a:lnTo>
                  <a:lnTo>
                    <a:pt x="443125" y="659972"/>
                  </a:lnTo>
                  <a:lnTo>
                    <a:pt x="590833" y="539977"/>
                  </a:lnTo>
                  <a:lnTo>
                    <a:pt x="738541" y="509978"/>
                  </a:lnTo>
                  <a:lnTo>
                    <a:pt x="886250" y="479980"/>
                  </a:lnTo>
                  <a:lnTo>
                    <a:pt x="1033958" y="479980"/>
                  </a:lnTo>
                  <a:lnTo>
                    <a:pt x="1181667" y="389983"/>
                  </a:lnTo>
                  <a:lnTo>
                    <a:pt x="1329375" y="299987"/>
                  </a:lnTo>
                  <a:lnTo>
                    <a:pt x="1477083" y="269988"/>
                  </a:lnTo>
                  <a:lnTo>
                    <a:pt x="1624792" y="209991"/>
                  </a:lnTo>
                  <a:lnTo>
                    <a:pt x="1772500" y="239990"/>
                  </a:lnTo>
                  <a:lnTo>
                    <a:pt x="1920209" y="239990"/>
                  </a:lnTo>
                  <a:lnTo>
                    <a:pt x="2067917" y="179992"/>
                  </a:lnTo>
                  <a:lnTo>
                    <a:pt x="2215625" y="149993"/>
                  </a:lnTo>
                  <a:lnTo>
                    <a:pt x="2363334" y="89996"/>
                  </a:lnTo>
                  <a:lnTo>
                    <a:pt x="2511042" y="89996"/>
                  </a:lnTo>
                  <a:lnTo>
                    <a:pt x="2658751" y="59997"/>
                  </a:lnTo>
                  <a:lnTo>
                    <a:pt x="2806459" y="0"/>
                  </a:lnTo>
                  <a:lnTo>
                    <a:pt x="2954167" y="119995"/>
                  </a:lnTo>
                  <a:lnTo>
                    <a:pt x="3101876" y="149993"/>
                  </a:lnTo>
                  <a:lnTo>
                    <a:pt x="3249584" y="89996"/>
                  </a:lnTo>
                  <a:lnTo>
                    <a:pt x="3397293" y="89996"/>
                  </a:lnTo>
                </a:path>
              </a:pathLst>
            </a:custGeom>
            <a:ln w="65043" cap="flat">
              <a:solidFill>
                <a:srgbClr val="000000">
                  <a:alpha val="100000"/>
                </a:srgbClr>
              </a:solidFill>
              <a:prstDash val="solid"/>
              <a:round/>
            </a:ln>
          </p:spPr>
          <p:txBody>
            <a:bodyPr/>
            <a:lstStyle/>
            <a:p>
              <a:endParaRPr/>
            </a:p>
          </p:txBody>
        </p:sp>
        <p:sp>
          <p:nvSpPr>
            <p:cNvPr id="30" name="pl30"/>
            <p:cNvSpPr/>
            <p:nvPr/>
          </p:nvSpPr>
          <p:spPr>
            <a:xfrm>
              <a:off x="1120965" y="1375663"/>
              <a:ext cx="3397293" cy="749969"/>
            </a:xfrm>
            <a:custGeom>
              <a:avLst/>
              <a:gdLst/>
              <a:ahLst/>
              <a:cxnLst/>
              <a:rect l="0" t="0" r="0" b="0"/>
              <a:pathLst>
                <a:path w="3397293" h="749969">
                  <a:moveTo>
                    <a:pt x="0" y="749969"/>
                  </a:moveTo>
                  <a:lnTo>
                    <a:pt x="147708" y="749969"/>
                  </a:lnTo>
                  <a:lnTo>
                    <a:pt x="295416" y="719970"/>
                  </a:lnTo>
                  <a:lnTo>
                    <a:pt x="443125" y="659972"/>
                  </a:lnTo>
                  <a:lnTo>
                    <a:pt x="590833" y="539977"/>
                  </a:lnTo>
                  <a:lnTo>
                    <a:pt x="738541" y="509978"/>
                  </a:lnTo>
                  <a:lnTo>
                    <a:pt x="886250" y="479980"/>
                  </a:lnTo>
                  <a:lnTo>
                    <a:pt x="1033958" y="479980"/>
                  </a:lnTo>
                  <a:lnTo>
                    <a:pt x="1181667" y="389983"/>
                  </a:lnTo>
                  <a:lnTo>
                    <a:pt x="1329375" y="299987"/>
                  </a:lnTo>
                  <a:lnTo>
                    <a:pt x="1477083" y="269988"/>
                  </a:lnTo>
                  <a:lnTo>
                    <a:pt x="1624792" y="209991"/>
                  </a:lnTo>
                  <a:lnTo>
                    <a:pt x="1772500" y="239990"/>
                  </a:lnTo>
                  <a:lnTo>
                    <a:pt x="1920209" y="239990"/>
                  </a:lnTo>
                  <a:lnTo>
                    <a:pt x="2067917" y="179992"/>
                  </a:lnTo>
                  <a:lnTo>
                    <a:pt x="2215625" y="149993"/>
                  </a:lnTo>
                  <a:lnTo>
                    <a:pt x="2363334" y="89996"/>
                  </a:lnTo>
                  <a:lnTo>
                    <a:pt x="2511042" y="89996"/>
                  </a:lnTo>
                  <a:lnTo>
                    <a:pt x="2658751" y="59997"/>
                  </a:lnTo>
                  <a:lnTo>
                    <a:pt x="2806459" y="0"/>
                  </a:lnTo>
                  <a:lnTo>
                    <a:pt x="2954167" y="119995"/>
                  </a:lnTo>
                  <a:lnTo>
                    <a:pt x="3101876" y="149993"/>
                  </a:lnTo>
                  <a:lnTo>
                    <a:pt x="3249584" y="89996"/>
                  </a:lnTo>
                  <a:lnTo>
                    <a:pt x="3397293" y="89996"/>
                  </a:lnTo>
                </a:path>
              </a:pathLst>
            </a:custGeom>
            <a:ln w="40651" cap="flat">
              <a:solidFill>
                <a:srgbClr val="0058AB">
                  <a:alpha val="100000"/>
                </a:srgbClr>
              </a:solidFill>
              <a:prstDash val="solid"/>
              <a:round/>
            </a:ln>
          </p:spPr>
          <p:txBody>
            <a:bodyPr/>
            <a:lstStyle/>
            <a:p>
              <a:endParaRPr/>
            </a:p>
          </p:txBody>
        </p:sp>
        <p:sp>
          <p:nvSpPr>
            <p:cNvPr id="31" name="tx31"/>
            <p:cNvSpPr/>
            <p:nvPr/>
          </p:nvSpPr>
          <p:spPr>
            <a:xfrm>
              <a:off x="1060675" y="195327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58</a:t>
              </a:r>
            </a:p>
          </p:txBody>
        </p:sp>
        <p:sp>
          <p:nvSpPr>
            <p:cNvPr id="32" name="tx32"/>
            <p:cNvSpPr/>
            <p:nvPr/>
          </p:nvSpPr>
          <p:spPr>
            <a:xfrm>
              <a:off x="1799217" y="171328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66</a:t>
              </a:r>
            </a:p>
          </p:txBody>
        </p:sp>
        <p:sp>
          <p:nvSpPr>
            <p:cNvPr id="33" name="tx33"/>
            <p:cNvSpPr/>
            <p:nvPr/>
          </p:nvSpPr>
          <p:spPr>
            <a:xfrm>
              <a:off x="2537759" y="1474935"/>
              <a:ext cx="12057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74</a:t>
              </a:r>
            </a:p>
          </p:txBody>
        </p:sp>
        <p:sp>
          <p:nvSpPr>
            <p:cNvPr id="34" name="tx34"/>
            <p:cNvSpPr/>
            <p:nvPr/>
          </p:nvSpPr>
          <p:spPr>
            <a:xfrm>
              <a:off x="3276301" y="13532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78</a:t>
              </a:r>
            </a:p>
          </p:txBody>
        </p:sp>
        <p:sp>
          <p:nvSpPr>
            <p:cNvPr id="35" name="tx35"/>
            <p:cNvSpPr/>
            <p:nvPr/>
          </p:nvSpPr>
          <p:spPr>
            <a:xfrm>
              <a:off x="3867135" y="120325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6" name="tx36"/>
            <p:cNvSpPr/>
            <p:nvPr/>
          </p:nvSpPr>
          <p:spPr>
            <a:xfrm>
              <a:off x="4457968" y="129330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37" name="tx37"/>
            <p:cNvSpPr/>
            <p:nvPr/>
          </p:nvSpPr>
          <p:spPr>
            <a:xfrm>
              <a:off x="810775" y="3813446"/>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38" name="tx38"/>
            <p:cNvSpPr/>
            <p:nvPr/>
          </p:nvSpPr>
          <p:spPr>
            <a:xfrm>
              <a:off x="733081" y="306347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a:t>
              </a:r>
            </a:p>
          </p:txBody>
        </p:sp>
        <p:sp>
          <p:nvSpPr>
            <p:cNvPr id="39" name="tx39"/>
            <p:cNvSpPr/>
            <p:nvPr/>
          </p:nvSpPr>
          <p:spPr>
            <a:xfrm>
              <a:off x="733081" y="231350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40" name="tx40"/>
            <p:cNvSpPr/>
            <p:nvPr/>
          </p:nvSpPr>
          <p:spPr>
            <a:xfrm>
              <a:off x="733081" y="1565244"/>
              <a:ext cx="15538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a:t>
              </a:r>
            </a:p>
          </p:txBody>
        </p:sp>
        <p:sp>
          <p:nvSpPr>
            <p:cNvPr id="41" name="tx41"/>
            <p:cNvSpPr/>
            <p:nvPr/>
          </p:nvSpPr>
          <p:spPr>
            <a:xfrm>
              <a:off x="655386" y="813569"/>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43" name="tx43"/>
            <p:cNvSpPr/>
            <p:nvPr/>
          </p:nvSpPr>
          <p:spPr>
            <a:xfrm rot="-5400000">
              <a:off x="1703060"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44" name="tx44"/>
            <p:cNvSpPr/>
            <p:nvPr/>
          </p:nvSpPr>
          <p:spPr>
            <a:xfrm rot="-5400000">
              <a:off x="2441602"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45" name="tx45"/>
            <p:cNvSpPr/>
            <p:nvPr/>
          </p:nvSpPr>
          <p:spPr>
            <a:xfrm rot="-5400000">
              <a:off x="3180144"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46" name="tx46"/>
            <p:cNvSpPr/>
            <p:nvPr/>
          </p:nvSpPr>
          <p:spPr>
            <a:xfrm rot="-5400000">
              <a:off x="3770978"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47" name="tx47"/>
            <p:cNvSpPr/>
            <p:nvPr/>
          </p:nvSpPr>
          <p:spPr>
            <a:xfrm rot="-5400000">
              <a:off x="4361778" y="4182482"/>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784969" y="4883415"/>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50" name="pl50"/>
            <p:cNvSpPr/>
            <p:nvPr/>
          </p:nvSpPr>
          <p:spPr>
            <a:xfrm>
              <a:off x="784969" y="4883415"/>
              <a:ext cx="175564" cy="0"/>
            </a:xfrm>
            <a:custGeom>
              <a:avLst/>
              <a:gdLst/>
              <a:ahLst/>
              <a:cxnLst/>
              <a:rect l="0" t="0" r="0" b="0"/>
              <a:pathLst>
                <a:path w="175564">
                  <a:moveTo>
                    <a:pt x="0" y="0"/>
                  </a:moveTo>
                  <a:lnTo>
                    <a:pt x="175564" y="0"/>
                  </a:lnTo>
                </a:path>
              </a:pathLst>
            </a:custGeom>
            <a:ln w="40651" cap="flat">
              <a:solidFill>
                <a:srgbClr val="0058AB">
                  <a:alpha val="100000"/>
                </a:srgbClr>
              </a:solidFill>
              <a:prstDash val="solid"/>
              <a:round/>
            </a:ln>
          </p:spPr>
          <p:txBody>
            <a:bodyPr/>
            <a:lstStyle/>
            <a:p>
              <a:endParaRPr/>
            </a:p>
          </p:txBody>
        </p:sp>
        <p:sp>
          <p:nvSpPr>
            <p:cNvPr id="51" name="pl51"/>
            <p:cNvSpPr/>
            <p:nvPr/>
          </p:nvSpPr>
          <p:spPr>
            <a:xfrm>
              <a:off x="1625049" y="488341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52" name="pl52"/>
            <p:cNvSpPr/>
            <p:nvPr/>
          </p:nvSpPr>
          <p:spPr>
            <a:xfrm>
              <a:off x="2876590" y="4883415"/>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53" name="pl53"/>
            <p:cNvSpPr/>
            <p:nvPr/>
          </p:nvSpPr>
          <p:spPr>
            <a:xfrm>
              <a:off x="3545661" y="488341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54" name="tx54"/>
            <p:cNvSpPr/>
            <p:nvPr/>
          </p:nvSpPr>
          <p:spPr>
            <a:xfrm>
              <a:off x="1052068" y="4830005"/>
              <a:ext cx="48144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57</a:t>
              </a:r>
            </a:p>
          </p:txBody>
        </p:sp>
        <p:sp>
          <p:nvSpPr>
            <p:cNvPr id="55" name="tx55"/>
            <p:cNvSpPr/>
            <p:nvPr/>
          </p:nvSpPr>
          <p:spPr>
            <a:xfrm>
              <a:off x="1892149" y="4830005"/>
              <a:ext cx="89290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transition</a:t>
              </a:r>
            </a:p>
          </p:txBody>
        </p:sp>
        <p:sp>
          <p:nvSpPr>
            <p:cNvPr id="56" name="tx56"/>
            <p:cNvSpPr/>
            <p:nvPr/>
          </p:nvSpPr>
          <p:spPr>
            <a:xfrm>
              <a:off x="3143690" y="4830005"/>
              <a:ext cx="31043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HICs</a:t>
              </a:r>
            </a:p>
          </p:txBody>
        </p:sp>
        <p:sp>
          <p:nvSpPr>
            <p:cNvPr id="57" name="tx57"/>
            <p:cNvSpPr/>
            <p:nvPr/>
          </p:nvSpPr>
          <p:spPr>
            <a:xfrm>
              <a:off x="3812761" y="4830005"/>
              <a:ext cx="1063438"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Never Gavi MICs</a:t>
              </a:r>
            </a:p>
          </p:txBody>
        </p:sp>
        <p:sp>
          <p:nvSpPr>
            <p:cNvPr id="58" name="tx58"/>
            <p:cNvSpPr/>
            <p:nvPr/>
          </p:nvSpPr>
          <p:spPr>
            <a:xfrm>
              <a:off x="1578496" y="471005"/>
              <a:ext cx="2482229"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DTP3 coverage, Gavi 57, 2000-2023</a:t>
              </a:r>
            </a:p>
          </p:txBody>
        </p:sp>
        <p:sp>
          <p:nvSpPr>
            <p:cNvPr id="59" name="pl59"/>
            <p:cNvSpPr/>
            <p:nvPr/>
          </p:nvSpPr>
          <p:spPr>
            <a:xfrm>
              <a:off x="5267799" y="3865560"/>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0" name="pl60"/>
            <p:cNvSpPr/>
            <p:nvPr/>
          </p:nvSpPr>
          <p:spPr>
            <a:xfrm>
              <a:off x="5267799" y="2831120"/>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1" name="pl61"/>
            <p:cNvSpPr/>
            <p:nvPr/>
          </p:nvSpPr>
          <p:spPr>
            <a:xfrm>
              <a:off x="5267799" y="1796680"/>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2" name="pl62"/>
            <p:cNvSpPr/>
            <p:nvPr/>
          </p:nvSpPr>
          <p:spPr>
            <a:xfrm>
              <a:off x="5267799" y="762240"/>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3" name="pl63"/>
            <p:cNvSpPr/>
            <p:nvPr/>
          </p:nvSpPr>
          <p:spPr>
            <a:xfrm>
              <a:off x="5806935"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4" name="pl64"/>
            <p:cNvSpPr/>
            <p:nvPr/>
          </p:nvSpPr>
          <p:spPr>
            <a:xfrm>
              <a:off x="6545477"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5" name="pl65"/>
            <p:cNvSpPr/>
            <p:nvPr/>
          </p:nvSpPr>
          <p:spPr>
            <a:xfrm>
              <a:off x="7284019"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6" name="pl66"/>
            <p:cNvSpPr/>
            <p:nvPr/>
          </p:nvSpPr>
          <p:spPr>
            <a:xfrm>
              <a:off x="7948706"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7" name="pl67"/>
            <p:cNvSpPr/>
            <p:nvPr/>
          </p:nvSpPr>
          <p:spPr>
            <a:xfrm>
              <a:off x="8539540"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8" name="pl68"/>
            <p:cNvSpPr/>
            <p:nvPr/>
          </p:nvSpPr>
          <p:spPr>
            <a:xfrm>
              <a:off x="5267799" y="3348340"/>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5267799" y="2313900"/>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5267799" y="1279460"/>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71" name="pl71"/>
            <p:cNvSpPr/>
            <p:nvPr/>
          </p:nvSpPr>
          <p:spPr>
            <a:xfrm>
              <a:off x="5437664"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2" name="pl72"/>
            <p:cNvSpPr/>
            <p:nvPr/>
          </p:nvSpPr>
          <p:spPr>
            <a:xfrm>
              <a:off x="6176206"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3" name="pl73"/>
            <p:cNvSpPr/>
            <p:nvPr/>
          </p:nvSpPr>
          <p:spPr>
            <a:xfrm>
              <a:off x="6914748"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4" name="pl74"/>
            <p:cNvSpPr/>
            <p:nvPr/>
          </p:nvSpPr>
          <p:spPr>
            <a:xfrm>
              <a:off x="7653290"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5" name="pl75"/>
            <p:cNvSpPr/>
            <p:nvPr/>
          </p:nvSpPr>
          <p:spPr>
            <a:xfrm>
              <a:off x="8244123"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6" name="pl76"/>
            <p:cNvSpPr/>
            <p:nvPr/>
          </p:nvSpPr>
          <p:spPr>
            <a:xfrm>
              <a:off x="8834957"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7" name="pl77"/>
            <p:cNvSpPr/>
            <p:nvPr/>
          </p:nvSpPr>
          <p:spPr>
            <a:xfrm>
              <a:off x="5437664" y="1279460"/>
              <a:ext cx="3397293" cy="2586100"/>
            </a:xfrm>
            <a:custGeom>
              <a:avLst/>
              <a:gdLst/>
              <a:ahLst/>
              <a:cxnLst/>
              <a:rect l="0" t="0" r="0" b="0"/>
              <a:pathLst>
                <a:path w="3397293" h="2586100">
                  <a:moveTo>
                    <a:pt x="0" y="2586100"/>
                  </a:moveTo>
                  <a:lnTo>
                    <a:pt x="147708" y="2586100"/>
                  </a:lnTo>
                  <a:lnTo>
                    <a:pt x="295416" y="2482656"/>
                  </a:lnTo>
                  <a:lnTo>
                    <a:pt x="443125" y="2275768"/>
                  </a:lnTo>
                  <a:lnTo>
                    <a:pt x="590833" y="1861992"/>
                  </a:lnTo>
                  <a:lnTo>
                    <a:pt x="738541" y="1758548"/>
                  </a:lnTo>
                  <a:lnTo>
                    <a:pt x="886250" y="1655104"/>
                  </a:lnTo>
                  <a:lnTo>
                    <a:pt x="1033958" y="1655104"/>
                  </a:lnTo>
                  <a:lnTo>
                    <a:pt x="1181667" y="1344772"/>
                  </a:lnTo>
                  <a:lnTo>
                    <a:pt x="1329375" y="1034440"/>
                  </a:lnTo>
                  <a:lnTo>
                    <a:pt x="1477083" y="930996"/>
                  </a:lnTo>
                  <a:lnTo>
                    <a:pt x="1624792" y="724108"/>
                  </a:lnTo>
                  <a:lnTo>
                    <a:pt x="1772500" y="827552"/>
                  </a:lnTo>
                  <a:lnTo>
                    <a:pt x="1920209" y="827552"/>
                  </a:lnTo>
                  <a:lnTo>
                    <a:pt x="2067917" y="620664"/>
                  </a:lnTo>
                  <a:lnTo>
                    <a:pt x="2215625" y="517220"/>
                  </a:lnTo>
                  <a:lnTo>
                    <a:pt x="2363334" y="310332"/>
                  </a:lnTo>
                  <a:lnTo>
                    <a:pt x="2511042" y="310332"/>
                  </a:lnTo>
                  <a:lnTo>
                    <a:pt x="2658751" y="206888"/>
                  </a:lnTo>
                  <a:lnTo>
                    <a:pt x="2806459" y="0"/>
                  </a:lnTo>
                  <a:lnTo>
                    <a:pt x="2954167" y="413776"/>
                  </a:lnTo>
                  <a:lnTo>
                    <a:pt x="3101876" y="517220"/>
                  </a:lnTo>
                  <a:lnTo>
                    <a:pt x="3249584" y="310332"/>
                  </a:lnTo>
                  <a:lnTo>
                    <a:pt x="3397293" y="310332"/>
                  </a:lnTo>
                </a:path>
              </a:pathLst>
            </a:custGeom>
            <a:ln w="27101" cap="flat">
              <a:solidFill>
                <a:srgbClr val="0058AB">
                  <a:alpha val="69803"/>
                </a:srgbClr>
              </a:solidFill>
              <a:prstDash val="solid"/>
              <a:round/>
            </a:ln>
          </p:spPr>
          <p:txBody>
            <a:bodyPr/>
            <a:lstStyle/>
            <a:p>
              <a:endParaRPr/>
            </a:p>
          </p:txBody>
        </p:sp>
        <p:sp>
          <p:nvSpPr>
            <p:cNvPr id="78" name="pl78"/>
            <p:cNvSpPr/>
            <p:nvPr/>
          </p:nvSpPr>
          <p:spPr>
            <a:xfrm>
              <a:off x="5437664" y="969128"/>
              <a:ext cx="3397293" cy="1655104"/>
            </a:xfrm>
            <a:custGeom>
              <a:avLst/>
              <a:gdLst/>
              <a:ahLst/>
              <a:cxnLst/>
              <a:rect l="0" t="0" r="0" b="0"/>
              <a:pathLst>
                <a:path w="3397293" h="1655104">
                  <a:moveTo>
                    <a:pt x="0" y="827552"/>
                  </a:moveTo>
                  <a:lnTo>
                    <a:pt x="147708" y="620664"/>
                  </a:lnTo>
                  <a:lnTo>
                    <a:pt x="295416" y="1344772"/>
                  </a:lnTo>
                  <a:lnTo>
                    <a:pt x="443125" y="930996"/>
                  </a:lnTo>
                  <a:lnTo>
                    <a:pt x="590833" y="930996"/>
                  </a:lnTo>
                  <a:lnTo>
                    <a:pt x="738541" y="930996"/>
                  </a:lnTo>
                  <a:lnTo>
                    <a:pt x="886250" y="930996"/>
                  </a:lnTo>
                  <a:lnTo>
                    <a:pt x="1033958" y="827552"/>
                  </a:lnTo>
                  <a:lnTo>
                    <a:pt x="1181667" y="620664"/>
                  </a:lnTo>
                  <a:lnTo>
                    <a:pt x="1329375" y="620664"/>
                  </a:lnTo>
                  <a:lnTo>
                    <a:pt x="1477083" y="620664"/>
                  </a:lnTo>
                  <a:lnTo>
                    <a:pt x="1624792" y="517220"/>
                  </a:lnTo>
                  <a:lnTo>
                    <a:pt x="1772500" y="0"/>
                  </a:lnTo>
                  <a:lnTo>
                    <a:pt x="1920209" y="413776"/>
                  </a:lnTo>
                  <a:lnTo>
                    <a:pt x="2067917" y="310332"/>
                  </a:lnTo>
                  <a:lnTo>
                    <a:pt x="2215625" y="413776"/>
                  </a:lnTo>
                  <a:lnTo>
                    <a:pt x="2363334" y="413776"/>
                  </a:lnTo>
                  <a:lnTo>
                    <a:pt x="2511042" y="413776"/>
                  </a:lnTo>
                  <a:lnTo>
                    <a:pt x="2658751" y="517220"/>
                  </a:lnTo>
                  <a:lnTo>
                    <a:pt x="2806459" y="310332"/>
                  </a:lnTo>
                  <a:lnTo>
                    <a:pt x="2954167" y="827552"/>
                  </a:lnTo>
                  <a:lnTo>
                    <a:pt x="3101876" y="1655104"/>
                  </a:lnTo>
                  <a:lnTo>
                    <a:pt x="3249584" y="413776"/>
                  </a:lnTo>
                  <a:lnTo>
                    <a:pt x="3397293" y="1034440"/>
                  </a:lnTo>
                </a:path>
              </a:pathLst>
            </a:custGeom>
            <a:ln w="27101" cap="flat">
              <a:solidFill>
                <a:srgbClr val="1CABE2">
                  <a:alpha val="69803"/>
                </a:srgbClr>
              </a:solidFill>
              <a:prstDash val="solid"/>
              <a:round/>
            </a:ln>
          </p:spPr>
          <p:txBody>
            <a:bodyPr/>
            <a:lstStyle/>
            <a:p>
              <a:endParaRPr/>
            </a:p>
          </p:txBody>
        </p:sp>
        <p:sp>
          <p:nvSpPr>
            <p:cNvPr id="79" name="pl79"/>
            <p:cNvSpPr/>
            <p:nvPr/>
          </p:nvSpPr>
          <p:spPr>
            <a:xfrm>
              <a:off x="5437664" y="1176016"/>
              <a:ext cx="3397293" cy="310332"/>
            </a:xfrm>
            <a:custGeom>
              <a:avLst/>
              <a:gdLst/>
              <a:ahLst/>
              <a:cxnLst/>
              <a:rect l="0" t="0" r="0" b="0"/>
              <a:pathLst>
                <a:path w="3397293" h="310332">
                  <a:moveTo>
                    <a:pt x="0" y="310332"/>
                  </a:moveTo>
                  <a:lnTo>
                    <a:pt x="147708" y="103444"/>
                  </a:lnTo>
                  <a:lnTo>
                    <a:pt x="295416" y="103444"/>
                  </a:lnTo>
                  <a:lnTo>
                    <a:pt x="443125" y="0"/>
                  </a:lnTo>
                  <a:lnTo>
                    <a:pt x="590833" y="0"/>
                  </a:lnTo>
                  <a:lnTo>
                    <a:pt x="738541" y="0"/>
                  </a:lnTo>
                  <a:lnTo>
                    <a:pt x="886250" y="0"/>
                  </a:lnTo>
                  <a:lnTo>
                    <a:pt x="1033958" y="0"/>
                  </a:lnTo>
                  <a:lnTo>
                    <a:pt x="1181667" y="0"/>
                  </a:lnTo>
                  <a:lnTo>
                    <a:pt x="1329375" y="0"/>
                  </a:lnTo>
                  <a:lnTo>
                    <a:pt x="1477083" y="0"/>
                  </a:lnTo>
                  <a:lnTo>
                    <a:pt x="1624792" y="0"/>
                  </a:lnTo>
                  <a:lnTo>
                    <a:pt x="1772500" y="0"/>
                  </a:lnTo>
                  <a:lnTo>
                    <a:pt x="1920209" y="103444"/>
                  </a:lnTo>
                  <a:lnTo>
                    <a:pt x="2067917" y="0"/>
                  </a:lnTo>
                  <a:lnTo>
                    <a:pt x="2215625" y="103444"/>
                  </a:lnTo>
                  <a:lnTo>
                    <a:pt x="2363334" y="103444"/>
                  </a:lnTo>
                  <a:lnTo>
                    <a:pt x="2511042" y="103444"/>
                  </a:lnTo>
                  <a:lnTo>
                    <a:pt x="2658751" y="103444"/>
                  </a:lnTo>
                  <a:lnTo>
                    <a:pt x="2806459" y="103444"/>
                  </a:lnTo>
                  <a:lnTo>
                    <a:pt x="2954167" y="206888"/>
                  </a:lnTo>
                  <a:lnTo>
                    <a:pt x="3101876" y="103444"/>
                  </a:lnTo>
                  <a:lnTo>
                    <a:pt x="3249584" y="103444"/>
                  </a:lnTo>
                  <a:lnTo>
                    <a:pt x="3397293" y="206888"/>
                  </a:lnTo>
                </a:path>
              </a:pathLst>
            </a:custGeom>
            <a:ln w="27101" cap="flat">
              <a:solidFill>
                <a:srgbClr val="00833D">
                  <a:alpha val="69803"/>
                </a:srgbClr>
              </a:solidFill>
              <a:prstDash val="solid"/>
              <a:round/>
            </a:ln>
          </p:spPr>
          <p:txBody>
            <a:bodyPr/>
            <a:lstStyle/>
            <a:p>
              <a:endParaRPr/>
            </a:p>
          </p:txBody>
        </p:sp>
        <p:sp>
          <p:nvSpPr>
            <p:cNvPr id="80" name="pl80"/>
            <p:cNvSpPr/>
            <p:nvPr/>
          </p:nvSpPr>
          <p:spPr>
            <a:xfrm>
              <a:off x="5437664" y="865684"/>
              <a:ext cx="3397293" cy="827552"/>
            </a:xfrm>
            <a:custGeom>
              <a:avLst/>
              <a:gdLst/>
              <a:ahLst/>
              <a:cxnLst/>
              <a:rect l="0" t="0" r="0" b="0"/>
              <a:pathLst>
                <a:path w="3397293" h="827552">
                  <a:moveTo>
                    <a:pt x="0" y="827552"/>
                  </a:moveTo>
                  <a:lnTo>
                    <a:pt x="147708" y="827552"/>
                  </a:lnTo>
                  <a:lnTo>
                    <a:pt x="295416" y="827552"/>
                  </a:lnTo>
                  <a:lnTo>
                    <a:pt x="443125" y="827552"/>
                  </a:lnTo>
                  <a:lnTo>
                    <a:pt x="590833" y="620664"/>
                  </a:lnTo>
                  <a:lnTo>
                    <a:pt x="738541" y="620664"/>
                  </a:lnTo>
                  <a:lnTo>
                    <a:pt x="886250" y="310332"/>
                  </a:lnTo>
                  <a:lnTo>
                    <a:pt x="1033958" y="310332"/>
                  </a:lnTo>
                  <a:lnTo>
                    <a:pt x="1181667" y="206888"/>
                  </a:lnTo>
                  <a:lnTo>
                    <a:pt x="1329375" y="0"/>
                  </a:lnTo>
                  <a:lnTo>
                    <a:pt x="1477083" y="103444"/>
                  </a:lnTo>
                  <a:lnTo>
                    <a:pt x="1624792" y="103444"/>
                  </a:lnTo>
                  <a:lnTo>
                    <a:pt x="1772500" y="103444"/>
                  </a:lnTo>
                  <a:lnTo>
                    <a:pt x="1920209" y="103444"/>
                  </a:lnTo>
                  <a:lnTo>
                    <a:pt x="2067917" y="206888"/>
                  </a:lnTo>
                  <a:lnTo>
                    <a:pt x="2215625" y="206888"/>
                  </a:lnTo>
                  <a:lnTo>
                    <a:pt x="2363334" y="206888"/>
                  </a:lnTo>
                  <a:lnTo>
                    <a:pt x="2511042" y="310332"/>
                  </a:lnTo>
                  <a:lnTo>
                    <a:pt x="2658751" y="310332"/>
                  </a:lnTo>
                  <a:lnTo>
                    <a:pt x="2806459" y="413776"/>
                  </a:lnTo>
                  <a:lnTo>
                    <a:pt x="2954167" y="724108"/>
                  </a:lnTo>
                  <a:lnTo>
                    <a:pt x="3101876" y="827552"/>
                  </a:lnTo>
                  <a:lnTo>
                    <a:pt x="3249584" y="517220"/>
                  </a:lnTo>
                  <a:lnTo>
                    <a:pt x="3397293" y="517220"/>
                  </a:lnTo>
                </a:path>
              </a:pathLst>
            </a:custGeom>
            <a:ln w="27101" cap="flat">
              <a:solidFill>
                <a:srgbClr val="80BD41">
                  <a:alpha val="69803"/>
                </a:srgbClr>
              </a:solidFill>
              <a:prstDash val="solid"/>
              <a:round/>
            </a:ln>
          </p:spPr>
          <p:txBody>
            <a:bodyPr/>
            <a:lstStyle/>
            <a:p>
              <a:endParaRPr/>
            </a:p>
          </p:txBody>
        </p:sp>
        <p:sp>
          <p:nvSpPr>
            <p:cNvPr id="81" name="pl81"/>
            <p:cNvSpPr/>
            <p:nvPr/>
          </p:nvSpPr>
          <p:spPr>
            <a:xfrm>
              <a:off x="5437664" y="1279460"/>
              <a:ext cx="3397293" cy="0"/>
            </a:xfrm>
            <a:custGeom>
              <a:avLst/>
              <a:gdLst/>
              <a:ahLst/>
              <a:cxnLst/>
              <a:rect l="0" t="0" r="0" b="0"/>
              <a:pathLst>
                <a:path w="3397293">
                  <a:moveTo>
                    <a:pt x="0" y="0"/>
                  </a:moveTo>
                  <a:lnTo>
                    <a:pt x="0" y="0"/>
                  </a:lnTo>
                  <a:lnTo>
                    <a:pt x="0" y="0"/>
                  </a:lnTo>
                  <a:lnTo>
                    <a:pt x="0" y="0"/>
                  </a:lnTo>
                  <a:lnTo>
                    <a:pt x="147708" y="0"/>
                  </a:lnTo>
                  <a:lnTo>
                    <a:pt x="147708" y="0"/>
                  </a:lnTo>
                  <a:lnTo>
                    <a:pt x="147708" y="0"/>
                  </a:lnTo>
                  <a:lnTo>
                    <a:pt x="147708" y="0"/>
                  </a:lnTo>
                  <a:lnTo>
                    <a:pt x="295416" y="0"/>
                  </a:lnTo>
                  <a:lnTo>
                    <a:pt x="295416" y="0"/>
                  </a:lnTo>
                  <a:lnTo>
                    <a:pt x="295416" y="0"/>
                  </a:lnTo>
                  <a:lnTo>
                    <a:pt x="295416" y="0"/>
                  </a:lnTo>
                  <a:lnTo>
                    <a:pt x="443125" y="0"/>
                  </a:lnTo>
                  <a:lnTo>
                    <a:pt x="443125" y="0"/>
                  </a:lnTo>
                  <a:lnTo>
                    <a:pt x="443125" y="0"/>
                  </a:lnTo>
                  <a:lnTo>
                    <a:pt x="443125" y="0"/>
                  </a:lnTo>
                  <a:lnTo>
                    <a:pt x="590833" y="0"/>
                  </a:lnTo>
                  <a:lnTo>
                    <a:pt x="590833" y="0"/>
                  </a:lnTo>
                  <a:lnTo>
                    <a:pt x="590833" y="0"/>
                  </a:lnTo>
                  <a:lnTo>
                    <a:pt x="590833" y="0"/>
                  </a:lnTo>
                  <a:lnTo>
                    <a:pt x="738541" y="0"/>
                  </a:lnTo>
                  <a:lnTo>
                    <a:pt x="738541" y="0"/>
                  </a:lnTo>
                  <a:lnTo>
                    <a:pt x="738541" y="0"/>
                  </a:lnTo>
                  <a:lnTo>
                    <a:pt x="738541" y="0"/>
                  </a:lnTo>
                  <a:lnTo>
                    <a:pt x="886250" y="0"/>
                  </a:lnTo>
                  <a:lnTo>
                    <a:pt x="886250" y="0"/>
                  </a:lnTo>
                  <a:lnTo>
                    <a:pt x="886250" y="0"/>
                  </a:lnTo>
                  <a:lnTo>
                    <a:pt x="886250" y="0"/>
                  </a:lnTo>
                  <a:lnTo>
                    <a:pt x="1033958" y="0"/>
                  </a:lnTo>
                  <a:lnTo>
                    <a:pt x="1033958" y="0"/>
                  </a:lnTo>
                  <a:lnTo>
                    <a:pt x="1033958" y="0"/>
                  </a:lnTo>
                  <a:lnTo>
                    <a:pt x="1033958" y="0"/>
                  </a:lnTo>
                  <a:lnTo>
                    <a:pt x="1181667" y="0"/>
                  </a:lnTo>
                  <a:lnTo>
                    <a:pt x="1181667" y="0"/>
                  </a:lnTo>
                  <a:lnTo>
                    <a:pt x="1181667" y="0"/>
                  </a:lnTo>
                  <a:lnTo>
                    <a:pt x="1181667" y="0"/>
                  </a:lnTo>
                  <a:lnTo>
                    <a:pt x="1329375" y="0"/>
                  </a:lnTo>
                  <a:lnTo>
                    <a:pt x="1329375" y="0"/>
                  </a:lnTo>
                  <a:lnTo>
                    <a:pt x="1329375" y="0"/>
                  </a:lnTo>
                  <a:lnTo>
                    <a:pt x="1329375" y="0"/>
                  </a:lnTo>
                  <a:lnTo>
                    <a:pt x="1477083" y="0"/>
                  </a:lnTo>
                  <a:lnTo>
                    <a:pt x="1477083" y="0"/>
                  </a:lnTo>
                  <a:lnTo>
                    <a:pt x="1477083" y="0"/>
                  </a:lnTo>
                  <a:lnTo>
                    <a:pt x="1477083" y="0"/>
                  </a:lnTo>
                  <a:lnTo>
                    <a:pt x="1624792" y="0"/>
                  </a:lnTo>
                  <a:lnTo>
                    <a:pt x="1624792" y="0"/>
                  </a:lnTo>
                  <a:lnTo>
                    <a:pt x="1624792" y="0"/>
                  </a:lnTo>
                  <a:lnTo>
                    <a:pt x="1624792" y="0"/>
                  </a:lnTo>
                  <a:lnTo>
                    <a:pt x="1772500" y="0"/>
                  </a:lnTo>
                  <a:lnTo>
                    <a:pt x="1772500" y="0"/>
                  </a:lnTo>
                  <a:lnTo>
                    <a:pt x="1772500" y="0"/>
                  </a:lnTo>
                  <a:lnTo>
                    <a:pt x="1772500" y="0"/>
                  </a:lnTo>
                  <a:lnTo>
                    <a:pt x="1920209" y="0"/>
                  </a:lnTo>
                  <a:lnTo>
                    <a:pt x="1920209" y="0"/>
                  </a:lnTo>
                  <a:lnTo>
                    <a:pt x="1920209" y="0"/>
                  </a:lnTo>
                  <a:lnTo>
                    <a:pt x="1920209" y="0"/>
                  </a:lnTo>
                  <a:lnTo>
                    <a:pt x="2067917" y="0"/>
                  </a:lnTo>
                  <a:lnTo>
                    <a:pt x="2067917" y="0"/>
                  </a:lnTo>
                  <a:lnTo>
                    <a:pt x="2067917" y="0"/>
                  </a:lnTo>
                  <a:lnTo>
                    <a:pt x="2067917" y="0"/>
                  </a:lnTo>
                  <a:lnTo>
                    <a:pt x="2215625" y="0"/>
                  </a:lnTo>
                  <a:lnTo>
                    <a:pt x="2215625" y="0"/>
                  </a:lnTo>
                  <a:lnTo>
                    <a:pt x="2215625" y="0"/>
                  </a:lnTo>
                  <a:lnTo>
                    <a:pt x="2215625" y="0"/>
                  </a:lnTo>
                  <a:lnTo>
                    <a:pt x="2363334" y="0"/>
                  </a:lnTo>
                  <a:lnTo>
                    <a:pt x="2363334" y="0"/>
                  </a:lnTo>
                  <a:lnTo>
                    <a:pt x="2363334" y="0"/>
                  </a:lnTo>
                  <a:lnTo>
                    <a:pt x="2363334" y="0"/>
                  </a:lnTo>
                  <a:lnTo>
                    <a:pt x="2511042" y="0"/>
                  </a:lnTo>
                  <a:lnTo>
                    <a:pt x="2511042" y="0"/>
                  </a:lnTo>
                  <a:lnTo>
                    <a:pt x="2511042" y="0"/>
                  </a:lnTo>
                  <a:lnTo>
                    <a:pt x="2511042" y="0"/>
                  </a:lnTo>
                  <a:lnTo>
                    <a:pt x="2658751" y="0"/>
                  </a:lnTo>
                  <a:lnTo>
                    <a:pt x="2658751" y="0"/>
                  </a:lnTo>
                  <a:lnTo>
                    <a:pt x="2658751" y="0"/>
                  </a:lnTo>
                  <a:lnTo>
                    <a:pt x="2658751" y="0"/>
                  </a:lnTo>
                  <a:lnTo>
                    <a:pt x="2806459" y="0"/>
                  </a:lnTo>
                  <a:lnTo>
                    <a:pt x="2806459" y="0"/>
                  </a:lnTo>
                  <a:lnTo>
                    <a:pt x="2806459" y="0"/>
                  </a:lnTo>
                  <a:lnTo>
                    <a:pt x="2806459" y="0"/>
                  </a:lnTo>
                  <a:lnTo>
                    <a:pt x="2954167" y="0"/>
                  </a:lnTo>
                  <a:lnTo>
                    <a:pt x="2954167" y="0"/>
                  </a:lnTo>
                  <a:lnTo>
                    <a:pt x="2954167" y="0"/>
                  </a:lnTo>
                  <a:lnTo>
                    <a:pt x="2954167" y="0"/>
                  </a:lnTo>
                  <a:lnTo>
                    <a:pt x="3101876" y="0"/>
                  </a:lnTo>
                  <a:lnTo>
                    <a:pt x="3101876" y="0"/>
                  </a:lnTo>
                  <a:lnTo>
                    <a:pt x="3101876" y="0"/>
                  </a:lnTo>
                  <a:lnTo>
                    <a:pt x="3101876" y="0"/>
                  </a:lnTo>
                  <a:lnTo>
                    <a:pt x="3249584" y="0"/>
                  </a:lnTo>
                  <a:lnTo>
                    <a:pt x="3249584" y="0"/>
                  </a:lnTo>
                  <a:lnTo>
                    <a:pt x="3249584" y="0"/>
                  </a:lnTo>
                  <a:lnTo>
                    <a:pt x="324958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a:endParaRPr/>
            </a:p>
          </p:txBody>
        </p:sp>
        <p:sp>
          <p:nvSpPr>
            <p:cNvPr id="82" name="pl82"/>
            <p:cNvSpPr/>
            <p:nvPr/>
          </p:nvSpPr>
          <p:spPr>
            <a:xfrm>
              <a:off x="5437664" y="1279460"/>
              <a:ext cx="3397293" cy="2586100"/>
            </a:xfrm>
            <a:custGeom>
              <a:avLst/>
              <a:gdLst/>
              <a:ahLst/>
              <a:cxnLst/>
              <a:rect l="0" t="0" r="0" b="0"/>
              <a:pathLst>
                <a:path w="3397293" h="2586100">
                  <a:moveTo>
                    <a:pt x="0" y="2586100"/>
                  </a:moveTo>
                  <a:lnTo>
                    <a:pt x="147708" y="2586100"/>
                  </a:lnTo>
                  <a:lnTo>
                    <a:pt x="295416" y="2482656"/>
                  </a:lnTo>
                  <a:lnTo>
                    <a:pt x="443125" y="2275768"/>
                  </a:lnTo>
                  <a:lnTo>
                    <a:pt x="590833" y="1861992"/>
                  </a:lnTo>
                  <a:lnTo>
                    <a:pt x="738541" y="1758548"/>
                  </a:lnTo>
                  <a:lnTo>
                    <a:pt x="886250" y="1655104"/>
                  </a:lnTo>
                  <a:lnTo>
                    <a:pt x="1033958" y="1655104"/>
                  </a:lnTo>
                  <a:lnTo>
                    <a:pt x="1181667" y="1344772"/>
                  </a:lnTo>
                  <a:lnTo>
                    <a:pt x="1329375" y="1034440"/>
                  </a:lnTo>
                  <a:lnTo>
                    <a:pt x="1477083" y="930996"/>
                  </a:lnTo>
                  <a:lnTo>
                    <a:pt x="1624792" y="724108"/>
                  </a:lnTo>
                  <a:lnTo>
                    <a:pt x="1772500" y="827552"/>
                  </a:lnTo>
                  <a:lnTo>
                    <a:pt x="1920209" y="827552"/>
                  </a:lnTo>
                  <a:lnTo>
                    <a:pt x="2067917" y="620664"/>
                  </a:lnTo>
                  <a:lnTo>
                    <a:pt x="2215625" y="517220"/>
                  </a:lnTo>
                  <a:lnTo>
                    <a:pt x="2363334" y="310332"/>
                  </a:lnTo>
                  <a:lnTo>
                    <a:pt x="2511042" y="310332"/>
                  </a:lnTo>
                  <a:lnTo>
                    <a:pt x="2658751" y="206888"/>
                  </a:lnTo>
                  <a:lnTo>
                    <a:pt x="2806459" y="0"/>
                  </a:lnTo>
                  <a:lnTo>
                    <a:pt x="2954167" y="413776"/>
                  </a:lnTo>
                  <a:lnTo>
                    <a:pt x="3101876" y="517220"/>
                  </a:lnTo>
                  <a:lnTo>
                    <a:pt x="3249584" y="310332"/>
                  </a:lnTo>
                  <a:lnTo>
                    <a:pt x="3397293" y="310332"/>
                  </a:lnTo>
                </a:path>
              </a:pathLst>
            </a:custGeom>
            <a:ln w="65043" cap="flat">
              <a:solidFill>
                <a:srgbClr val="000000">
                  <a:alpha val="100000"/>
                </a:srgbClr>
              </a:solidFill>
              <a:prstDash val="solid"/>
              <a:round/>
            </a:ln>
          </p:spPr>
          <p:txBody>
            <a:bodyPr/>
            <a:lstStyle/>
            <a:p>
              <a:endParaRPr/>
            </a:p>
          </p:txBody>
        </p:sp>
        <p:sp>
          <p:nvSpPr>
            <p:cNvPr id="83" name="pl83"/>
            <p:cNvSpPr/>
            <p:nvPr/>
          </p:nvSpPr>
          <p:spPr>
            <a:xfrm>
              <a:off x="5437664" y="1279460"/>
              <a:ext cx="3397293" cy="2586100"/>
            </a:xfrm>
            <a:custGeom>
              <a:avLst/>
              <a:gdLst/>
              <a:ahLst/>
              <a:cxnLst/>
              <a:rect l="0" t="0" r="0" b="0"/>
              <a:pathLst>
                <a:path w="3397293" h="2586100">
                  <a:moveTo>
                    <a:pt x="0" y="2586100"/>
                  </a:moveTo>
                  <a:lnTo>
                    <a:pt x="147708" y="2586100"/>
                  </a:lnTo>
                  <a:lnTo>
                    <a:pt x="295416" y="2482656"/>
                  </a:lnTo>
                  <a:lnTo>
                    <a:pt x="443125" y="2275768"/>
                  </a:lnTo>
                  <a:lnTo>
                    <a:pt x="590833" y="1861992"/>
                  </a:lnTo>
                  <a:lnTo>
                    <a:pt x="738541" y="1758548"/>
                  </a:lnTo>
                  <a:lnTo>
                    <a:pt x="886250" y="1655104"/>
                  </a:lnTo>
                  <a:lnTo>
                    <a:pt x="1033958" y="1655104"/>
                  </a:lnTo>
                  <a:lnTo>
                    <a:pt x="1181667" y="1344772"/>
                  </a:lnTo>
                  <a:lnTo>
                    <a:pt x="1329375" y="1034440"/>
                  </a:lnTo>
                  <a:lnTo>
                    <a:pt x="1477083" y="930996"/>
                  </a:lnTo>
                  <a:lnTo>
                    <a:pt x="1624792" y="724108"/>
                  </a:lnTo>
                  <a:lnTo>
                    <a:pt x="1772500" y="827552"/>
                  </a:lnTo>
                  <a:lnTo>
                    <a:pt x="1920209" y="827552"/>
                  </a:lnTo>
                  <a:lnTo>
                    <a:pt x="2067917" y="620664"/>
                  </a:lnTo>
                  <a:lnTo>
                    <a:pt x="2215625" y="517220"/>
                  </a:lnTo>
                  <a:lnTo>
                    <a:pt x="2363334" y="310332"/>
                  </a:lnTo>
                  <a:lnTo>
                    <a:pt x="2511042" y="310332"/>
                  </a:lnTo>
                  <a:lnTo>
                    <a:pt x="2658751" y="206888"/>
                  </a:lnTo>
                  <a:lnTo>
                    <a:pt x="2806459" y="0"/>
                  </a:lnTo>
                  <a:lnTo>
                    <a:pt x="2954167" y="413776"/>
                  </a:lnTo>
                  <a:lnTo>
                    <a:pt x="3101876" y="517220"/>
                  </a:lnTo>
                  <a:lnTo>
                    <a:pt x="3249584" y="310332"/>
                  </a:lnTo>
                  <a:lnTo>
                    <a:pt x="3397293" y="310332"/>
                  </a:lnTo>
                </a:path>
              </a:pathLst>
            </a:custGeom>
            <a:ln w="40651" cap="flat">
              <a:solidFill>
                <a:srgbClr val="0058AB">
                  <a:alpha val="100000"/>
                </a:srgbClr>
              </a:solidFill>
              <a:prstDash val="solid"/>
              <a:round/>
            </a:ln>
          </p:spPr>
          <p:txBody>
            <a:bodyPr/>
            <a:lstStyle/>
            <a:p>
              <a:endParaRPr/>
            </a:p>
          </p:txBody>
        </p:sp>
        <p:sp>
          <p:nvSpPr>
            <p:cNvPr id="84" name="tx84"/>
            <p:cNvSpPr/>
            <p:nvPr/>
          </p:nvSpPr>
          <p:spPr>
            <a:xfrm>
              <a:off x="5359324" y="368544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-25</a:t>
              </a:r>
            </a:p>
          </p:txBody>
        </p:sp>
        <p:sp>
          <p:nvSpPr>
            <p:cNvPr id="85" name="tx85"/>
            <p:cNvSpPr/>
            <p:nvPr/>
          </p:nvSpPr>
          <p:spPr>
            <a:xfrm>
              <a:off x="6097866" y="2859214"/>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86" name="tx86"/>
            <p:cNvSpPr/>
            <p:nvPr/>
          </p:nvSpPr>
          <p:spPr>
            <a:xfrm>
              <a:off x="6866553" y="2030339"/>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87" name="tx87"/>
            <p:cNvSpPr/>
            <p:nvPr/>
          </p:nvSpPr>
          <p:spPr>
            <a:xfrm>
              <a:off x="7605095" y="1617939"/>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88" name="tx88"/>
            <p:cNvSpPr/>
            <p:nvPr/>
          </p:nvSpPr>
          <p:spPr>
            <a:xfrm>
              <a:off x="8213978" y="109934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9" name="tx89"/>
            <p:cNvSpPr/>
            <p:nvPr/>
          </p:nvSpPr>
          <p:spPr>
            <a:xfrm>
              <a:off x="8786762" y="1409622"/>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0" name="tx90"/>
            <p:cNvSpPr/>
            <p:nvPr/>
          </p:nvSpPr>
          <p:spPr>
            <a:xfrm>
              <a:off x="5003259" y="3296226"/>
              <a:ext cx="20191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a:t>
              </a:r>
            </a:p>
          </p:txBody>
        </p:sp>
        <p:sp>
          <p:nvSpPr>
            <p:cNvPr id="91" name="tx91"/>
            <p:cNvSpPr/>
            <p:nvPr/>
          </p:nvSpPr>
          <p:spPr>
            <a:xfrm>
              <a:off x="5003259" y="2261785"/>
              <a:ext cx="20191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a:t>
              </a:r>
            </a:p>
          </p:txBody>
        </p:sp>
        <p:sp>
          <p:nvSpPr>
            <p:cNvPr id="92" name="tx92"/>
            <p:cNvSpPr/>
            <p:nvPr/>
          </p:nvSpPr>
          <p:spPr>
            <a:xfrm>
              <a:off x="5127474" y="1227345"/>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93" name="tx93"/>
            <p:cNvSpPr/>
            <p:nvPr/>
          </p:nvSpPr>
          <p:spPr>
            <a:xfrm rot="-5400000">
              <a:off x="5281217"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94" name="tx94"/>
            <p:cNvSpPr/>
            <p:nvPr/>
          </p:nvSpPr>
          <p:spPr>
            <a:xfrm rot="-5400000">
              <a:off x="6019759"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95" name="tx95"/>
            <p:cNvSpPr/>
            <p:nvPr/>
          </p:nvSpPr>
          <p:spPr>
            <a:xfrm rot="-5400000">
              <a:off x="6758301"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96" name="tx96"/>
            <p:cNvSpPr/>
            <p:nvPr/>
          </p:nvSpPr>
          <p:spPr>
            <a:xfrm rot="-5400000">
              <a:off x="7496843"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97" name="tx97"/>
            <p:cNvSpPr/>
            <p:nvPr/>
          </p:nvSpPr>
          <p:spPr>
            <a:xfrm rot="-5400000">
              <a:off x="8087677"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98" name="tx98"/>
            <p:cNvSpPr/>
            <p:nvPr/>
          </p:nvSpPr>
          <p:spPr>
            <a:xfrm rot="-5400000">
              <a:off x="8678476" y="4182482"/>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99" name="tx99"/>
            <p:cNvSpPr/>
            <p:nvPr/>
          </p:nvSpPr>
          <p:spPr>
            <a:xfrm rot="-5400000">
              <a:off x="4153407" y="2294110"/>
              <a:ext cx="1422945"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0" name="pl100"/>
            <p:cNvSpPr/>
            <p:nvPr/>
          </p:nvSpPr>
          <p:spPr>
            <a:xfrm>
              <a:off x="5101668" y="4883415"/>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01" name="pl101"/>
            <p:cNvSpPr/>
            <p:nvPr/>
          </p:nvSpPr>
          <p:spPr>
            <a:xfrm>
              <a:off x="5101668" y="4883415"/>
              <a:ext cx="175564" cy="0"/>
            </a:xfrm>
            <a:custGeom>
              <a:avLst/>
              <a:gdLst/>
              <a:ahLst/>
              <a:cxnLst/>
              <a:rect l="0" t="0" r="0" b="0"/>
              <a:pathLst>
                <a:path w="175564">
                  <a:moveTo>
                    <a:pt x="0" y="0"/>
                  </a:moveTo>
                  <a:lnTo>
                    <a:pt x="175564" y="0"/>
                  </a:lnTo>
                </a:path>
              </a:pathLst>
            </a:custGeom>
            <a:ln w="40651" cap="flat">
              <a:solidFill>
                <a:srgbClr val="0058AB">
                  <a:alpha val="100000"/>
                </a:srgbClr>
              </a:solidFill>
              <a:prstDash val="solid"/>
              <a:round/>
            </a:ln>
          </p:spPr>
          <p:txBody>
            <a:bodyPr/>
            <a:lstStyle/>
            <a:p>
              <a:endParaRPr/>
            </a:p>
          </p:txBody>
        </p:sp>
        <p:sp>
          <p:nvSpPr>
            <p:cNvPr id="102" name="pl102"/>
            <p:cNvSpPr/>
            <p:nvPr/>
          </p:nvSpPr>
          <p:spPr>
            <a:xfrm>
              <a:off x="5941748" y="488341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103" name="pl103"/>
            <p:cNvSpPr/>
            <p:nvPr/>
          </p:nvSpPr>
          <p:spPr>
            <a:xfrm>
              <a:off x="7193289" y="4883415"/>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104" name="pl104"/>
            <p:cNvSpPr/>
            <p:nvPr/>
          </p:nvSpPr>
          <p:spPr>
            <a:xfrm>
              <a:off x="7862360" y="488341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105" name="tx105"/>
            <p:cNvSpPr/>
            <p:nvPr/>
          </p:nvSpPr>
          <p:spPr>
            <a:xfrm>
              <a:off x="5368767" y="4830005"/>
              <a:ext cx="48144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57</a:t>
              </a:r>
            </a:p>
          </p:txBody>
        </p:sp>
        <p:sp>
          <p:nvSpPr>
            <p:cNvPr id="106" name="tx106"/>
            <p:cNvSpPr/>
            <p:nvPr/>
          </p:nvSpPr>
          <p:spPr>
            <a:xfrm>
              <a:off x="6208848" y="4830005"/>
              <a:ext cx="89290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transition</a:t>
              </a:r>
            </a:p>
          </p:txBody>
        </p:sp>
        <p:sp>
          <p:nvSpPr>
            <p:cNvPr id="107" name="tx107"/>
            <p:cNvSpPr/>
            <p:nvPr/>
          </p:nvSpPr>
          <p:spPr>
            <a:xfrm>
              <a:off x="7460388" y="4830005"/>
              <a:ext cx="31043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HICs</a:t>
              </a:r>
            </a:p>
          </p:txBody>
        </p:sp>
        <p:sp>
          <p:nvSpPr>
            <p:cNvPr id="108" name="tx108"/>
            <p:cNvSpPr/>
            <p:nvPr/>
          </p:nvSpPr>
          <p:spPr>
            <a:xfrm>
              <a:off x="8129459" y="4830005"/>
              <a:ext cx="1063438"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Never Gavi MICs</a:t>
              </a:r>
            </a:p>
          </p:txBody>
        </p:sp>
        <p:sp>
          <p:nvSpPr>
            <p:cNvPr id="109" name="tx109"/>
            <p:cNvSpPr/>
            <p:nvPr/>
          </p:nvSpPr>
          <p:spPr>
            <a:xfrm>
              <a:off x="5310710" y="471005"/>
              <a:ext cx="365120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DTP3 coverage difference compared to 2019, Gavi 57</a:t>
              </a:r>
            </a:p>
          </p:txBody>
        </p:sp>
        <p:sp>
          <p:nvSpPr>
            <p:cNvPr id="110" name="pl110"/>
            <p:cNvSpPr/>
            <p:nvPr/>
          </p:nvSpPr>
          <p:spPr>
            <a:xfrm>
              <a:off x="951100" y="5712651"/>
              <a:ext cx="8053721" cy="0"/>
            </a:xfrm>
            <a:custGeom>
              <a:avLst/>
              <a:gdLst/>
              <a:ahLst/>
              <a:cxnLst/>
              <a:rect l="0" t="0" r="0" b="0"/>
              <a:pathLst>
                <a:path w="8053721">
                  <a:moveTo>
                    <a:pt x="0" y="0"/>
                  </a:moveTo>
                  <a:lnTo>
                    <a:pt x="8053721" y="0"/>
                  </a:lnTo>
                  <a:lnTo>
                    <a:pt x="8053721" y="0"/>
                  </a:lnTo>
                </a:path>
              </a:pathLst>
            </a:custGeom>
            <a:ln w="6775" cap="flat">
              <a:solidFill>
                <a:srgbClr val="EBEBEB">
                  <a:alpha val="100000"/>
                </a:srgbClr>
              </a:solidFill>
              <a:prstDash val="solid"/>
              <a:round/>
            </a:ln>
          </p:spPr>
          <p:txBody>
            <a:bodyPr/>
            <a:lstStyle/>
            <a:p>
              <a:endParaRPr/>
            </a:p>
          </p:txBody>
        </p:sp>
        <p:sp>
          <p:nvSpPr>
            <p:cNvPr id="111" name="pl111"/>
            <p:cNvSpPr/>
            <p:nvPr/>
          </p:nvSpPr>
          <p:spPr>
            <a:xfrm>
              <a:off x="2490506"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12" name="pl112"/>
            <p:cNvSpPr/>
            <p:nvPr/>
          </p:nvSpPr>
          <p:spPr>
            <a:xfrm>
              <a:off x="4837161"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13" name="pl113"/>
            <p:cNvSpPr/>
            <p:nvPr/>
          </p:nvSpPr>
          <p:spPr>
            <a:xfrm>
              <a:off x="7183817"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14" name="pl114"/>
            <p:cNvSpPr/>
            <p:nvPr/>
          </p:nvSpPr>
          <p:spPr>
            <a:xfrm>
              <a:off x="951100" y="5880476"/>
              <a:ext cx="8053721" cy="0"/>
            </a:xfrm>
            <a:custGeom>
              <a:avLst/>
              <a:gdLst/>
              <a:ahLst/>
              <a:cxnLst/>
              <a:rect l="0" t="0" r="0" b="0"/>
              <a:pathLst>
                <a:path w="8053721">
                  <a:moveTo>
                    <a:pt x="0" y="0"/>
                  </a:moveTo>
                  <a:lnTo>
                    <a:pt x="8053721" y="0"/>
                  </a:lnTo>
                  <a:lnTo>
                    <a:pt x="8053721" y="0"/>
                  </a:lnTo>
                </a:path>
              </a:pathLst>
            </a:custGeom>
            <a:ln w="13550" cap="flat">
              <a:solidFill>
                <a:srgbClr val="EBEBEB">
                  <a:alpha val="100000"/>
                </a:srgbClr>
              </a:solidFill>
              <a:prstDash val="solid"/>
              <a:round/>
            </a:ln>
          </p:spPr>
          <p:txBody>
            <a:bodyPr/>
            <a:lstStyle/>
            <a:p>
              <a:endParaRPr/>
            </a:p>
          </p:txBody>
        </p:sp>
        <p:sp>
          <p:nvSpPr>
            <p:cNvPr id="115" name="pl115"/>
            <p:cNvSpPr/>
            <p:nvPr/>
          </p:nvSpPr>
          <p:spPr>
            <a:xfrm>
              <a:off x="951100" y="5544825"/>
              <a:ext cx="8053721" cy="0"/>
            </a:xfrm>
            <a:custGeom>
              <a:avLst/>
              <a:gdLst/>
              <a:ahLst/>
              <a:cxnLst/>
              <a:rect l="0" t="0" r="0" b="0"/>
              <a:pathLst>
                <a:path w="8053721">
                  <a:moveTo>
                    <a:pt x="0" y="0"/>
                  </a:moveTo>
                  <a:lnTo>
                    <a:pt x="8053721" y="0"/>
                  </a:lnTo>
                  <a:lnTo>
                    <a:pt x="8053721" y="0"/>
                  </a:lnTo>
                </a:path>
              </a:pathLst>
            </a:custGeom>
            <a:ln w="13550" cap="flat">
              <a:solidFill>
                <a:srgbClr val="EBEBEB">
                  <a:alpha val="100000"/>
                </a:srgbClr>
              </a:solidFill>
              <a:prstDash val="solid"/>
              <a:round/>
            </a:ln>
          </p:spPr>
          <p:txBody>
            <a:bodyPr/>
            <a:lstStyle/>
            <a:p>
              <a:endParaRPr/>
            </a:p>
          </p:txBody>
        </p:sp>
        <p:sp>
          <p:nvSpPr>
            <p:cNvPr id="116" name="pl116"/>
            <p:cNvSpPr/>
            <p:nvPr/>
          </p:nvSpPr>
          <p:spPr>
            <a:xfrm>
              <a:off x="1317178"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17" name="pl117"/>
            <p:cNvSpPr/>
            <p:nvPr/>
          </p:nvSpPr>
          <p:spPr>
            <a:xfrm>
              <a:off x="3663834"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18" name="pl118"/>
            <p:cNvSpPr/>
            <p:nvPr/>
          </p:nvSpPr>
          <p:spPr>
            <a:xfrm>
              <a:off x="6010489"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19" name="pl119"/>
            <p:cNvSpPr/>
            <p:nvPr/>
          </p:nvSpPr>
          <p:spPr>
            <a:xfrm>
              <a:off x="8357145"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0" name="rc120"/>
            <p:cNvSpPr/>
            <p:nvPr/>
          </p:nvSpPr>
          <p:spPr>
            <a:xfrm>
              <a:off x="1317178" y="5775585"/>
              <a:ext cx="6148237" cy="209781"/>
            </a:xfrm>
            <a:prstGeom prst="rect">
              <a:avLst/>
            </a:prstGeom>
            <a:solidFill>
              <a:srgbClr val="0058AB">
                <a:alpha val="80000"/>
              </a:srgbClr>
            </a:solidFill>
          </p:spPr>
          <p:txBody>
            <a:bodyPr/>
            <a:lstStyle/>
            <a:p>
              <a:endParaRPr/>
            </a:p>
          </p:txBody>
        </p:sp>
        <p:sp>
          <p:nvSpPr>
            <p:cNvPr id="121" name="rc121"/>
            <p:cNvSpPr/>
            <p:nvPr/>
          </p:nvSpPr>
          <p:spPr>
            <a:xfrm>
              <a:off x="1317178" y="5439935"/>
              <a:ext cx="7321564" cy="209781"/>
            </a:xfrm>
            <a:prstGeom prst="rect">
              <a:avLst/>
            </a:prstGeom>
            <a:solidFill>
              <a:srgbClr val="0058AB">
                <a:alpha val="80000"/>
              </a:srgbClr>
            </a:solidFill>
          </p:spPr>
          <p:txBody>
            <a:bodyPr/>
            <a:lstStyle/>
            <a:p>
              <a:endParaRPr/>
            </a:p>
          </p:txBody>
        </p:sp>
        <p:sp>
          <p:nvSpPr>
            <p:cNvPr id="122" name="tx122"/>
            <p:cNvSpPr/>
            <p:nvPr/>
          </p:nvSpPr>
          <p:spPr>
            <a:xfrm>
              <a:off x="7570909" y="5839983"/>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13.1</a:t>
              </a:r>
            </a:p>
          </p:txBody>
        </p:sp>
        <p:sp>
          <p:nvSpPr>
            <p:cNvPr id="123" name="tx123"/>
            <p:cNvSpPr/>
            <p:nvPr/>
          </p:nvSpPr>
          <p:spPr>
            <a:xfrm>
              <a:off x="8744237" y="5504385"/>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15.6</a:t>
              </a:r>
            </a:p>
          </p:txBody>
        </p:sp>
        <p:sp>
          <p:nvSpPr>
            <p:cNvPr id="124" name="tx124"/>
            <p:cNvSpPr/>
            <p:nvPr/>
          </p:nvSpPr>
          <p:spPr>
            <a:xfrm>
              <a:off x="577692" y="582836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25" name="tx125"/>
            <p:cNvSpPr/>
            <p:nvPr/>
          </p:nvSpPr>
          <p:spPr>
            <a:xfrm>
              <a:off x="577692" y="5492642"/>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26" name="tx126"/>
            <p:cNvSpPr/>
            <p:nvPr/>
          </p:nvSpPr>
          <p:spPr>
            <a:xfrm>
              <a:off x="1239484" y="6087854"/>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27" name="tx127"/>
            <p:cNvSpPr/>
            <p:nvPr/>
          </p:nvSpPr>
          <p:spPr>
            <a:xfrm>
              <a:off x="3586139" y="6089627"/>
              <a:ext cx="77694" cy="1003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a:t>
              </a:r>
            </a:p>
          </p:txBody>
        </p:sp>
        <p:sp>
          <p:nvSpPr>
            <p:cNvPr id="128" name="tx128"/>
            <p:cNvSpPr/>
            <p:nvPr/>
          </p:nvSpPr>
          <p:spPr>
            <a:xfrm>
              <a:off x="5855100" y="6087854"/>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a:t>
              </a:r>
            </a:p>
          </p:txBody>
        </p:sp>
        <p:sp>
          <p:nvSpPr>
            <p:cNvPr id="129" name="tx129"/>
            <p:cNvSpPr/>
            <p:nvPr/>
          </p:nvSpPr>
          <p:spPr>
            <a:xfrm>
              <a:off x="8201756" y="6087854"/>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a:t>
              </a:r>
            </a:p>
          </p:txBody>
        </p:sp>
        <p:sp>
          <p:nvSpPr>
            <p:cNvPr id="130" name="tx130"/>
            <p:cNvSpPr/>
            <p:nvPr/>
          </p:nvSpPr>
          <p:spPr>
            <a:xfrm>
              <a:off x="4187411" y="6216841"/>
              <a:ext cx="158110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Undervaccinated children (millions)</a:t>
              </a:r>
            </a:p>
          </p:txBody>
        </p:sp>
        <p:sp>
          <p:nvSpPr>
            <p:cNvPr id="131" name="tx131"/>
            <p:cNvSpPr/>
            <p:nvPr/>
          </p:nvSpPr>
          <p:spPr>
            <a:xfrm>
              <a:off x="951100" y="5178470"/>
              <a:ext cx="4719042" cy="13253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Number of un- and undervaccinated children, Gavi 57, 2019 and 2023</a:t>
              </a:r>
            </a:p>
          </p:txBody>
        </p:sp>
        <p:sp>
          <p:nvSpPr>
            <p:cNvPr id="132" name="tx132"/>
            <p:cNvSpPr/>
            <p:nvPr/>
          </p:nvSpPr>
          <p:spPr>
            <a:xfrm>
              <a:off x="4843235" y="6378222"/>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3" name="tx133"/>
            <p:cNvSpPr/>
            <p:nvPr/>
          </p:nvSpPr>
          <p:spPr>
            <a:xfrm>
              <a:off x="872208" y="6498977"/>
              <a:ext cx="813261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4"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In 2023, Gavi 57 ranked number 3 out of 4 GAVI groups, with DTP3 coverage of 80%.
DTP3 coverage (80%) was 3 percentage points lower than in 2019 (83%).
This equates to 15,648,000 undervaccinated children in 2023 compared to 13,051,000 undervaccinated children in 2019.</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51100" y="3490576"/>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51100" y="2740607"/>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51100" y="1990638"/>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51100" y="1240668"/>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1460694"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2140153"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2819611"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2" name="pl12"/>
            <p:cNvSpPr/>
            <p:nvPr/>
          </p:nvSpPr>
          <p:spPr>
            <a:xfrm>
              <a:off x="3499070"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3" name="pl13"/>
            <p:cNvSpPr/>
            <p:nvPr/>
          </p:nvSpPr>
          <p:spPr>
            <a:xfrm>
              <a:off x="4178529"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4" name="pl14"/>
            <p:cNvSpPr/>
            <p:nvPr/>
          </p:nvSpPr>
          <p:spPr>
            <a:xfrm>
              <a:off x="951100" y="3865560"/>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951100" y="3115591"/>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951100" y="2365622"/>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951100" y="1615653"/>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951100" y="865684"/>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120965"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800423"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479882"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3159341"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3838799"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4518258"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1120965" y="2140631"/>
              <a:ext cx="3397293" cy="374984"/>
            </a:xfrm>
            <a:custGeom>
              <a:avLst/>
              <a:gdLst/>
              <a:ahLst/>
              <a:cxnLst/>
              <a:rect l="0" t="0" r="0" b="0"/>
              <a:pathLst>
                <a:path w="3397293" h="374984">
                  <a:moveTo>
                    <a:pt x="0" y="149993"/>
                  </a:moveTo>
                  <a:lnTo>
                    <a:pt x="679458" y="0"/>
                  </a:lnTo>
                  <a:lnTo>
                    <a:pt x="1358917" y="299987"/>
                  </a:lnTo>
                  <a:lnTo>
                    <a:pt x="2038375" y="374984"/>
                  </a:lnTo>
                  <a:lnTo>
                    <a:pt x="2717834" y="224990"/>
                  </a:lnTo>
                  <a:lnTo>
                    <a:pt x="3397293" y="224990"/>
                  </a:lnTo>
                </a:path>
              </a:pathLst>
            </a:custGeom>
            <a:ln w="27101" cap="flat">
              <a:solidFill>
                <a:srgbClr val="0058AB">
                  <a:alpha val="69803"/>
                </a:srgbClr>
              </a:solidFill>
              <a:prstDash val="solid"/>
              <a:round/>
            </a:ln>
          </p:spPr>
          <p:txBody>
            <a:bodyPr/>
            <a:lstStyle/>
            <a:p>
              <a:endParaRPr/>
            </a:p>
          </p:txBody>
        </p:sp>
        <p:sp>
          <p:nvSpPr>
            <p:cNvPr id="26" name="pl26"/>
            <p:cNvSpPr/>
            <p:nvPr/>
          </p:nvSpPr>
          <p:spPr>
            <a:xfrm>
              <a:off x="1120965" y="2140631"/>
              <a:ext cx="3397293" cy="974959"/>
            </a:xfrm>
            <a:custGeom>
              <a:avLst/>
              <a:gdLst/>
              <a:ahLst/>
              <a:cxnLst/>
              <a:rect l="0" t="0" r="0" b="0"/>
              <a:pathLst>
                <a:path w="3397293" h="974959">
                  <a:moveTo>
                    <a:pt x="0" y="149993"/>
                  </a:moveTo>
                  <a:lnTo>
                    <a:pt x="679458" y="0"/>
                  </a:lnTo>
                  <a:lnTo>
                    <a:pt x="1358917" y="374984"/>
                  </a:lnTo>
                  <a:lnTo>
                    <a:pt x="2038375" y="974959"/>
                  </a:lnTo>
                  <a:lnTo>
                    <a:pt x="2717834" y="74996"/>
                  </a:lnTo>
                  <a:lnTo>
                    <a:pt x="3397293" y="524978"/>
                  </a:lnTo>
                </a:path>
              </a:pathLst>
            </a:custGeom>
            <a:ln w="27101" cap="flat">
              <a:solidFill>
                <a:srgbClr val="1CABE2">
                  <a:alpha val="69803"/>
                </a:srgbClr>
              </a:solidFill>
              <a:prstDash val="solid"/>
              <a:round/>
            </a:ln>
          </p:spPr>
          <p:txBody>
            <a:bodyPr/>
            <a:lstStyle/>
            <a:p>
              <a:endParaRPr/>
            </a:p>
          </p:txBody>
        </p:sp>
        <p:sp>
          <p:nvSpPr>
            <p:cNvPr id="27" name="pl27"/>
            <p:cNvSpPr/>
            <p:nvPr/>
          </p:nvSpPr>
          <p:spPr>
            <a:xfrm>
              <a:off x="1120965" y="1240668"/>
              <a:ext cx="3397293" cy="74996"/>
            </a:xfrm>
            <a:custGeom>
              <a:avLst/>
              <a:gdLst/>
              <a:ahLst/>
              <a:cxnLst/>
              <a:rect l="0" t="0" r="0" b="0"/>
              <a:pathLst>
                <a:path w="3397293" h="74996">
                  <a:moveTo>
                    <a:pt x="0" y="0"/>
                  </a:moveTo>
                  <a:lnTo>
                    <a:pt x="679458" y="0"/>
                  </a:lnTo>
                  <a:lnTo>
                    <a:pt x="1358917" y="74996"/>
                  </a:lnTo>
                  <a:lnTo>
                    <a:pt x="2038375" y="0"/>
                  </a:lnTo>
                  <a:lnTo>
                    <a:pt x="2717834" y="0"/>
                  </a:lnTo>
                  <a:lnTo>
                    <a:pt x="3397293" y="74996"/>
                  </a:lnTo>
                </a:path>
              </a:pathLst>
            </a:custGeom>
            <a:ln w="27101" cap="flat">
              <a:solidFill>
                <a:srgbClr val="00833D">
                  <a:alpha val="69803"/>
                </a:srgbClr>
              </a:solidFill>
              <a:prstDash val="solid"/>
              <a:round/>
            </a:ln>
          </p:spPr>
          <p:txBody>
            <a:bodyPr/>
            <a:lstStyle/>
            <a:p>
              <a:endParaRPr/>
            </a:p>
          </p:txBody>
        </p:sp>
        <p:sp>
          <p:nvSpPr>
            <p:cNvPr id="28" name="pl28"/>
            <p:cNvSpPr/>
            <p:nvPr/>
          </p:nvSpPr>
          <p:spPr>
            <a:xfrm>
              <a:off x="1120965" y="1390662"/>
              <a:ext cx="3397293" cy="374984"/>
            </a:xfrm>
            <a:custGeom>
              <a:avLst/>
              <a:gdLst/>
              <a:ahLst/>
              <a:cxnLst/>
              <a:rect l="0" t="0" r="0" b="0"/>
              <a:pathLst>
                <a:path w="3397293" h="374984">
                  <a:moveTo>
                    <a:pt x="0" y="0"/>
                  </a:moveTo>
                  <a:lnTo>
                    <a:pt x="679458" y="74996"/>
                  </a:lnTo>
                  <a:lnTo>
                    <a:pt x="1358917" y="299987"/>
                  </a:lnTo>
                  <a:lnTo>
                    <a:pt x="2038375" y="374984"/>
                  </a:lnTo>
                  <a:lnTo>
                    <a:pt x="2717834" y="149993"/>
                  </a:lnTo>
                  <a:lnTo>
                    <a:pt x="3397293" y="149993"/>
                  </a:lnTo>
                </a:path>
              </a:pathLst>
            </a:custGeom>
            <a:ln w="27101" cap="flat">
              <a:solidFill>
                <a:srgbClr val="80BD41">
                  <a:alpha val="69803"/>
                </a:srgbClr>
              </a:solidFill>
              <a:prstDash val="solid"/>
              <a:round/>
            </a:ln>
          </p:spPr>
          <p:txBody>
            <a:bodyPr/>
            <a:lstStyle/>
            <a:p>
              <a:endParaRPr/>
            </a:p>
          </p:txBody>
        </p:sp>
        <p:sp>
          <p:nvSpPr>
            <p:cNvPr id="29" name="pl29"/>
            <p:cNvSpPr/>
            <p:nvPr/>
          </p:nvSpPr>
          <p:spPr>
            <a:xfrm>
              <a:off x="1120965" y="2140631"/>
              <a:ext cx="3397293" cy="374984"/>
            </a:xfrm>
            <a:custGeom>
              <a:avLst/>
              <a:gdLst/>
              <a:ahLst/>
              <a:cxnLst/>
              <a:rect l="0" t="0" r="0" b="0"/>
              <a:pathLst>
                <a:path w="3397293" h="374984">
                  <a:moveTo>
                    <a:pt x="0" y="149993"/>
                  </a:moveTo>
                  <a:lnTo>
                    <a:pt x="679458" y="0"/>
                  </a:lnTo>
                  <a:lnTo>
                    <a:pt x="1358917" y="299987"/>
                  </a:lnTo>
                  <a:lnTo>
                    <a:pt x="2038375" y="374984"/>
                  </a:lnTo>
                  <a:lnTo>
                    <a:pt x="2717834" y="224990"/>
                  </a:lnTo>
                  <a:lnTo>
                    <a:pt x="3397293" y="224990"/>
                  </a:lnTo>
                </a:path>
              </a:pathLst>
            </a:custGeom>
            <a:ln w="65043" cap="flat">
              <a:solidFill>
                <a:srgbClr val="000000">
                  <a:alpha val="100000"/>
                </a:srgbClr>
              </a:solidFill>
              <a:prstDash val="solid"/>
              <a:round/>
            </a:ln>
          </p:spPr>
          <p:txBody>
            <a:bodyPr/>
            <a:lstStyle/>
            <a:p>
              <a:endParaRPr/>
            </a:p>
          </p:txBody>
        </p:sp>
        <p:sp>
          <p:nvSpPr>
            <p:cNvPr id="30" name="pl30"/>
            <p:cNvSpPr/>
            <p:nvPr/>
          </p:nvSpPr>
          <p:spPr>
            <a:xfrm>
              <a:off x="1120965" y="2140631"/>
              <a:ext cx="3397293" cy="374984"/>
            </a:xfrm>
            <a:custGeom>
              <a:avLst/>
              <a:gdLst/>
              <a:ahLst/>
              <a:cxnLst/>
              <a:rect l="0" t="0" r="0" b="0"/>
              <a:pathLst>
                <a:path w="3397293" h="374984">
                  <a:moveTo>
                    <a:pt x="0" y="149993"/>
                  </a:moveTo>
                  <a:lnTo>
                    <a:pt x="679458" y="0"/>
                  </a:lnTo>
                  <a:lnTo>
                    <a:pt x="1358917" y="299987"/>
                  </a:lnTo>
                  <a:lnTo>
                    <a:pt x="2038375" y="374984"/>
                  </a:lnTo>
                  <a:lnTo>
                    <a:pt x="2717834" y="224990"/>
                  </a:lnTo>
                  <a:lnTo>
                    <a:pt x="3397293" y="224990"/>
                  </a:lnTo>
                </a:path>
              </a:pathLst>
            </a:custGeom>
            <a:ln w="40651" cap="flat">
              <a:solidFill>
                <a:srgbClr val="0058AB">
                  <a:alpha val="100000"/>
                </a:srgbClr>
              </a:solidFill>
              <a:prstDash val="solid"/>
              <a:round/>
            </a:ln>
          </p:spPr>
          <p:txBody>
            <a:bodyPr/>
            <a:lstStyle/>
            <a:p>
              <a:endParaRPr/>
            </a:p>
          </p:txBody>
        </p:sp>
        <p:sp>
          <p:nvSpPr>
            <p:cNvPr id="31" name="tx31"/>
            <p:cNvSpPr/>
            <p:nvPr/>
          </p:nvSpPr>
          <p:spPr>
            <a:xfrm>
              <a:off x="1060675" y="211826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32" name="tx32"/>
            <p:cNvSpPr/>
            <p:nvPr/>
          </p:nvSpPr>
          <p:spPr>
            <a:xfrm>
              <a:off x="1740134" y="1968221"/>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83</a:t>
              </a:r>
            </a:p>
          </p:txBody>
        </p:sp>
        <p:sp>
          <p:nvSpPr>
            <p:cNvPr id="33" name="tx33"/>
            <p:cNvSpPr/>
            <p:nvPr/>
          </p:nvSpPr>
          <p:spPr>
            <a:xfrm>
              <a:off x="2419592" y="226826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34" name="tx34"/>
            <p:cNvSpPr/>
            <p:nvPr/>
          </p:nvSpPr>
          <p:spPr>
            <a:xfrm>
              <a:off x="3099051" y="234325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78</a:t>
              </a:r>
            </a:p>
          </p:txBody>
        </p:sp>
        <p:sp>
          <p:nvSpPr>
            <p:cNvPr id="35" name="tx35"/>
            <p:cNvSpPr/>
            <p:nvPr/>
          </p:nvSpPr>
          <p:spPr>
            <a:xfrm>
              <a:off x="3778510" y="219326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36" name="tx36"/>
            <p:cNvSpPr/>
            <p:nvPr/>
          </p:nvSpPr>
          <p:spPr>
            <a:xfrm>
              <a:off x="4457968" y="219326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37" name="tx37"/>
            <p:cNvSpPr/>
            <p:nvPr/>
          </p:nvSpPr>
          <p:spPr>
            <a:xfrm>
              <a:off x="733081" y="3813446"/>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60</a:t>
              </a:r>
            </a:p>
          </p:txBody>
        </p:sp>
        <p:sp>
          <p:nvSpPr>
            <p:cNvPr id="38" name="tx38"/>
            <p:cNvSpPr/>
            <p:nvPr/>
          </p:nvSpPr>
          <p:spPr>
            <a:xfrm>
              <a:off x="733081" y="306347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70</a:t>
              </a:r>
            </a:p>
          </p:txBody>
        </p:sp>
        <p:sp>
          <p:nvSpPr>
            <p:cNvPr id="39" name="tx39"/>
            <p:cNvSpPr/>
            <p:nvPr/>
          </p:nvSpPr>
          <p:spPr>
            <a:xfrm>
              <a:off x="733081" y="231350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80</a:t>
              </a:r>
            </a:p>
          </p:txBody>
        </p:sp>
        <p:sp>
          <p:nvSpPr>
            <p:cNvPr id="40" name="tx40"/>
            <p:cNvSpPr/>
            <p:nvPr/>
          </p:nvSpPr>
          <p:spPr>
            <a:xfrm>
              <a:off x="733081" y="1563538"/>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90</a:t>
              </a:r>
            </a:p>
          </p:txBody>
        </p:sp>
        <p:sp>
          <p:nvSpPr>
            <p:cNvPr id="41" name="tx41"/>
            <p:cNvSpPr/>
            <p:nvPr/>
          </p:nvSpPr>
          <p:spPr>
            <a:xfrm>
              <a:off x="655386" y="813569"/>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2018</a:t>
              </a:r>
            </a:p>
          </p:txBody>
        </p:sp>
        <p:sp>
          <p:nvSpPr>
            <p:cNvPr id="43" name="tx43"/>
            <p:cNvSpPr/>
            <p:nvPr/>
          </p:nvSpPr>
          <p:spPr>
            <a:xfrm rot="-5400000">
              <a:off x="1643977"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44" name="tx44"/>
            <p:cNvSpPr/>
            <p:nvPr/>
          </p:nvSpPr>
          <p:spPr>
            <a:xfrm rot="-5400000">
              <a:off x="2323436"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45" name="tx45"/>
            <p:cNvSpPr/>
            <p:nvPr/>
          </p:nvSpPr>
          <p:spPr>
            <a:xfrm rot="-5400000">
              <a:off x="3002894"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46" name="tx46"/>
            <p:cNvSpPr/>
            <p:nvPr/>
          </p:nvSpPr>
          <p:spPr>
            <a:xfrm rot="-5400000">
              <a:off x="3682353"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47" name="tx47"/>
            <p:cNvSpPr/>
            <p:nvPr/>
          </p:nvSpPr>
          <p:spPr>
            <a:xfrm rot="-5400000">
              <a:off x="4361778" y="4182482"/>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784969" y="4883415"/>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50" name="pl50"/>
            <p:cNvSpPr/>
            <p:nvPr/>
          </p:nvSpPr>
          <p:spPr>
            <a:xfrm>
              <a:off x="784969" y="4883415"/>
              <a:ext cx="175564" cy="0"/>
            </a:xfrm>
            <a:custGeom>
              <a:avLst/>
              <a:gdLst/>
              <a:ahLst/>
              <a:cxnLst/>
              <a:rect l="0" t="0" r="0" b="0"/>
              <a:pathLst>
                <a:path w="175564">
                  <a:moveTo>
                    <a:pt x="0" y="0"/>
                  </a:moveTo>
                  <a:lnTo>
                    <a:pt x="175564" y="0"/>
                  </a:lnTo>
                </a:path>
              </a:pathLst>
            </a:custGeom>
            <a:ln w="40651" cap="flat">
              <a:solidFill>
                <a:srgbClr val="0058AB">
                  <a:alpha val="100000"/>
                </a:srgbClr>
              </a:solidFill>
              <a:prstDash val="solid"/>
              <a:round/>
            </a:ln>
          </p:spPr>
          <p:txBody>
            <a:bodyPr/>
            <a:lstStyle/>
            <a:p>
              <a:endParaRPr/>
            </a:p>
          </p:txBody>
        </p:sp>
        <p:sp>
          <p:nvSpPr>
            <p:cNvPr id="51" name="pl51"/>
            <p:cNvSpPr/>
            <p:nvPr/>
          </p:nvSpPr>
          <p:spPr>
            <a:xfrm>
              <a:off x="1625049" y="488341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52" name="pl52"/>
            <p:cNvSpPr/>
            <p:nvPr/>
          </p:nvSpPr>
          <p:spPr>
            <a:xfrm>
              <a:off x="2876590" y="4883415"/>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53" name="pl53"/>
            <p:cNvSpPr/>
            <p:nvPr/>
          </p:nvSpPr>
          <p:spPr>
            <a:xfrm>
              <a:off x="3545661" y="488341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54" name="tx54"/>
            <p:cNvSpPr/>
            <p:nvPr/>
          </p:nvSpPr>
          <p:spPr>
            <a:xfrm>
              <a:off x="1052068" y="4830005"/>
              <a:ext cx="48144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57</a:t>
              </a:r>
            </a:p>
          </p:txBody>
        </p:sp>
        <p:sp>
          <p:nvSpPr>
            <p:cNvPr id="55" name="tx55"/>
            <p:cNvSpPr/>
            <p:nvPr/>
          </p:nvSpPr>
          <p:spPr>
            <a:xfrm>
              <a:off x="1892149" y="4830005"/>
              <a:ext cx="89290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transition</a:t>
              </a:r>
            </a:p>
          </p:txBody>
        </p:sp>
        <p:sp>
          <p:nvSpPr>
            <p:cNvPr id="56" name="tx56"/>
            <p:cNvSpPr/>
            <p:nvPr/>
          </p:nvSpPr>
          <p:spPr>
            <a:xfrm>
              <a:off x="3143690" y="4830005"/>
              <a:ext cx="31043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HICs</a:t>
              </a:r>
            </a:p>
          </p:txBody>
        </p:sp>
        <p:sp>
          <p:nvSpPr>
            <p:cNvPr id="57" name="tx57"/>
            <p:cNvSpPr/>
            <p:nvPr/>
          </p:nvSpPr>
          <p:spPr>
            <a:xfrm>
              <a:off x="3812761" y="4830005"/>
              <a:ext cx="1063438"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Never Gavi MICs</a:t>
              </a:r>
            </a:p>
          </p:txBody>
        </p:sp>
        <p:sp>
          <p:nvSpPr>
            <p:cNvPr id="58" name="tx58"/>
            <p:cNvSpPr/>
            <p:nvPr/>
          </p:nvSpPr>
          <p:spPr>
            <a:xfrm>
              <a:off x="1578496" y="471005"/>
              <a:ext cx="2482229"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DTP3 coverage, Gavi 57, 2018-2023</a:t>
              </a:r>
            </a:p>
          </p:txBody>
        </p:sp>
        <p:sp>
          <p:nvSpPr>
            <p:cNvPr id="59" name="pl59"/>
            <p:cNvSpPr/>
            <p:nvPr/>
          </p:nvSpPr>
          <p:spPr>
            <a:xfrm>
              <a:off x="5267799" y="3758422"/>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0" name="pl60"/>
            <p:cNvSpPr/>
            <p:nvPr/>
          </p:nvSpPr>
          <p:spPr>
            <a:xfrm>
              <a:off x="5267799" y="2687037"/>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1" name="pl61"/>
            <p:cNvSpPr/>
            <p:nvPr/>
          </p:nvSpPr>
          <p:spPr>
            <a:xfrm>
              <a:off x="5267799" y="1615653"/>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2" name="pl62"/>
            <p:cNvSpPr/>
            <p:nvPr/>
          </p:nvSpPr>
          <p:spPr>
            <a:xfrm>
              <a:off x="5777393"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3" name="pl63"/>
            <p:cNvSpPr/>
            <p:nvPr/>
          </p:nvSpPr>
          <p:spPr>
            <a:xfrm>
              <a:off x="6456852"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4" name="pl64"/>
            <p:cNvSpPr/>
            <p:nvPr/>
          </p:nvSpPr>
          <p:spPr>
            <a:xfrm>
              <a:off x="7136310"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5" name="pl65"/>
            <p:cNvSpPr/>
            <p:nvPr/>
          </p:nvSpPr>
          <p:spPr>
            <a:xfrm>
              <a:off x="7815769"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6" name="pl66"/>
            <p:cNvSpPr/>
            <p:nvPr/>
          </p:nvSpPr>
          <p:spPr>
            <a:xfrm>
              <a:off x="8495227"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7" name="pl67"/>
            <p:cNvSpPr/>
            <p:nvPr/>
          </p:nvSpPr>
          <p:spPr>
            <a:xfrm>
              <a:off x="5267799" y="3222730"/>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5267799" y="2151345"/>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5267799" y="1079961"/>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5437664"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1" name="pl71"/>
            <p:cNvSpPr/>
            <p:nvPr/>
          </p:nvSpPr>
          <p:spPr>
            <a:xfrm>
              <a:off x="6117122"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2" name="pl72"/>
            <p:cNvSpPr/>
            <p:nvPr/>
          </p:nvSpPr>
          <p:spPr>
            <a:xfrm>
              <a:off x="6796581"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3" name="pl73"/>
            <p:cNvSpPr/>
            <p:nvPr/>
          </p:nvSpPr>
          <p:spPr>
            <a:xfrm>
              <a:off x="7476039"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4" name="pl74"/>
            <p:cNvSpPr/>
            <p:nvPr/>
          </p:nvSpPr>
          <p:spPr>
            <a:xfrm>
              <a:off x="8155498"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5" name="pl75"/>
            <p:cNvSpPr/>
            <p:nvPr/>
          </p:nvSpPr>
          <p:spPr>
            <a:xfrm>
              <a:off x="8834957"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6" name="pl76"/>
            <p:cNvSpPr/>
            <p:nvPr/>
          </p:nvSpPr>
          <p:spPr>
            <a:xfrm>
              <a:off x="5437664" y="1079961"/>
              <a:ext cx="3397293" cy="1071384"/>
            </a:xfrm>
            <a:custGeom>
              <a:avLst/>
              <a:gdLst/>
              <a:ahLst/>
              <a:cxnLst/>
              <a:rect l="0" t="0" r="0" b="0"/>
              <a:pathLst>
                <a:path w="3397293" h="1071384">
                  <a:moveTo>
                    <a:pt x="0" y="428553"/>
                  </a:moveTo>
                  <a:lnTo>
                    <a:pt x="679458" y="0"/>
                  </a:lnTo>
                  <a:lnTo>
                    <a:pt x="1358917" y="857107"/>
                  </a:lnTo>
                  <a:lnTo>
                    <a:pt x="2038375" y="1071384"/>
                  </a:lnTo>
                  <a:lnTo>
                    <a:pt x="2717834" y="642830"/>
                  </a:lnTo>
                  <a:lnTo>
                    <a:pt x="3397293" y="642830"/>
                  </a:lnTo>
                </a:path>
              </a:pathLst>
            </a:custGeom>
            <a:ln w="27101" cap="flat">
              <a:solidFill>
                <a:srgbClr val="0058AB">
                  <a:alpha val="69803"/>
                </a:srgbClr>
              </a:solidFill>
              <a:prstDash val="solid"/>
              <a:round/>
            </a:ln>
          </p:spPr>
          <p:txBody>
            <a:bodyPr/>
            <a:lstStyle/>
            <a:p>
              <a:endParaRPr/>
            </a:p>
          </p:txBody>
        </p:sp>
        <p:sp>
          <p:nvSpPr>
            <p:cNvPr id="77" name="pl77"/>
            <p:cNvSpPr/>
            <p:nvPr/>
          </p:nvSpPr>
          <p:spPr>
            <a:xfrm>
              <a:off x="5437664" y="1079961"/>
              <a:ext cx="3397293" cy="2785599"/>
            </a:xfrm>
            <a:custGeom>
              <a:avLst/>
              <a:gdLst/>
              <a:ahLst/>
              <a:cxnLst/>
              <a:rect l="0" t="0" r="0" b="0"/>
              <a:pathLst>
                <a:path w="3397293" h="2785599">
                  <a:moveTo>
                    <a:pt x="0" y="428553"/>
                  </a:moveTo>
                  <a:lnTo>
                    <a:pt x="679458" y="0"/>
                  </a:lnTo>
                  <a:lnTo>
                    <a:pt x="1358917" y="1071384"/>
                  </a:lnTo>
                  <a:lnTo>
                    <a:pt x="2038375" y="2785599"/>
                  </a:lnTo>
                  <a:lnTo>
                    <a:pt x="2717834" y="214276"/>
                  </a:lnTo>
                  <a:lnTo>
                    <a:pt x="3397293" y="1499938"/>
                  </a:lnTo>
                </a:path>
              </a:pathLst>
            </a:custGeom>
            <a:ln w="27101" cap="flat">
              <a:solidFill>
                <a:srgbClr val="1CABE2">
                  <a:alpha val="69803"/>
                </a:srgbClr>
              </a:solidFill>
              <a:prstDash val="solid"/>
              <a:round/>
            </a:ln>
          </p:spPr>
          <p:txBody>
            <a:bodyPr/>
            <a:lstStyle/>
            <a:p>
              <a:endParaRPr/>
            </a:p>
          </p:txBody>
        </p:sp>
        <p:sp>
          <p:nvSpPr>
            <p:cNvPr id="78" name="pl78"/>
            <p:cNvSpPr/>
            <p:nvPr/>
          </p:nvSpPr>
          <p:spPr>
            <a:xfrm>
              <a:off x="5437664" y="1079961"/>
              <a:ext cx="3397293" cy="214276"/>
            </a:xfrm>
            <a:custGeom>
              <a:avLst/>
              <a:gdLst/>
              <a:ahLst/>
              <a:cxnLst/>
              <a:rect l="0" t="0" r="0" b="0"/>
              <a:pathLst>
                <a:path w="3397293" h="214276">
                  <a:moveTo>
                    <a:pt x="0" y="0"/>
                  </a:moveTo>
                  <a:lnTo>
                    <a:pt x="679458" y="0"/>
                  </a:lnTo>
                  <a:lnTo>
                    <a:pt x="1358917" y="214276"/>
                  </a:lnTo>
                  <a:lnTo>
                    <a:pt x="2038375" y="0"/>
                  </a:lnTo>
                  <a:lnTo>
                    <a:pt x="2717834" y="0"/>
                  </a:lnTo>
                  <a:lnTo>
                    <a:pt x="3397293" y="214276"/>
                  </a:lnTo>
                </a:path>
              </a:pathLst>
            </a:custGeom>
            <a:ln w="27101" cap="flat">
              <a:solidFill>
                <a:srgbClr val="00833D">
                  <a:alpha val="69803"/>
                </a:srgbClr>
              </a:solidFill>
              <a:prstDash val="solid"/>
              <a:round/>
            </a:ln>
          </p:spPr>
          <p:txBody>
            <a:bodyPr/>
            <a:lstStyle/>
            <a:p>
              <a:endParaRPr/>
            </a:p>
          </p:txBody>
        </p:sp>
        <p:sp>
          <p:nvSpPr>
            <p:cNvPr id="79" name="pl79"/>
            <p:cNvSpPr/>
            <p:nvPr/>
          </p:nvSpPr>
          <p:spPr>
            <a:xfrm>
              <a:off x="5437664" y="865684"/>
              <a:ext cx="3397293" cy="1071384"/>
            </a:xfrm>
            <a:custGeom>
              <a:avLst/>
              <a:gdLst/>
              <a:ahLst/>
              <a:cxnLst/>
              <a:rect l="0" t="0" r="0" b="0"/>
              <a:pathLst>
                <a:path w="3397293" h="1071384">
                  <a:moveTo>
                    <a:pt x="0" y="0"/>
                  </a:moveTo>
                  <a:lnTo>
                    <a:pt x="679458" y="214276"/>
                  </a:lnTo>
                  <a:lnTo>
                    <a:pt x="1358917" y="857107"/>
                  </a:lnTo>
                  <a:lnTo>
                    <a:pt x="2038375" y="1071384"/>
                  </a:lnTo>
                  <a:lnTo>
                    <a:pt x="2717834" y="428553"/>
                  </a:lnTo>
                  <a:lnTo>
                    <a:pt x="3397293" y="428553"/>
                  </a:lnTo>
                </a:path>
              </a:pathLst>
            </a:custGeom>
            <a:ln w="27101" cap="flat">
              <a:solidFill>
                <a:srgbClr val="80BD41">
                  <a:alpha val="69803"/>
                </a:srgbClr>
              </a:solidFill>
              <a:prstDash val="solid"/>
              <a:round/>
            </a:ln>
          </p:spPr>
          <p:txBody>
            <a:bodyPr/>
            <a:lstStyle/>
            <a:p>
              <a:endParaRPr/>
            </a:p>
          </p:txBody>
        </p:sp>
        <p:sp>
          <p:nvSpPr>
            <p:cNvPr id="80" name="pl80"/>
            <p:cNvSpPr/>
            <p:nvPr/>
          </p:nvSpPr>
          <p:spPr>
            <a:xfrm>
              <a:off x="5437664" y="1079961"/>
              <a:ext cx="3397293" cy="0"/>
            </a:xfrm>
            <a:custGeom>
              <a:avLst/>
              <a:gdLst/>
              <a:ahLst/>
              <a:cxnLst/>
              <a:rect l="0" t="0" r="0" b="0"/>
              <a:pathLst>
                <a:path w="3397293">
                  <a:moveTo>
                    <a:pt x="0" y="0"/>
                  </a:moveTo>
                  <a:lnTo>
                    <a:pt x="0" y="0"/>
                  </a:lnTo>
                  <a:lnTo>
                    <a:pt x="0" y="0"/>
                  </a:lnTo>
                  <a:lnTo>
                    <a:pt x="0" y="0"/>
                  </a:lnTo>
                  <a:lnTo>
                    <a:pt x="679458" y="0"/>
                  </a:lnTo>
                  <a:lnTo>
                    <a:pt x="679458" y="0"/>
                  </a:lnTo>
                  <a:lnTo>
                    <a:pt x="679458" y="0"/>
                  </a:lnTo>
                  <a:lnTo>
                    <a:pt x="679458" y="0"/>
                  </a:lnTo>
                  <a:lnTo>
                    <a:pt x="1358917" y="0"/>
                  </a:lnTo>
                  <a:lnTo>
                    <a:pt x="1358917" y="0"/>
                  </a:lnTo>
                  <a:lnTo>
                    <a:pt x="1358917" y="0"/>
                  </a:lnTo>
                  <a:lnTo>
                    <a:pt x="1358917" y="0"/>
                  </a:lnTo>
                  <a:lnTo>
                    <a:pt x="2038375" y="0"/>
                  </a:lnTo>
                  <a:lnTo>
                    <a:pt x="2038375" y="0"/>
                  </a:lnTo>
                  <a:lnTo>
                    <a:pt x="2038375" y="0"/>
                  </a:lnTo>
                  <a:lnTo>
                    <a:pt x="2038375" y="0"/>
                  </a:lnTo>
                  <a:lnTo>
                    <a:pt x="2717834" y="0"/>
                  </a:lnTo>
                  <a:lnTo>
                    <a:pt x="2717834" y="0"/>
                  </a:lnTo>
                  <a:lnTo>
                    <a:pt x="2717834" y="0"/>
                  </a:lnTo>
                  <a:lnTo>
                    <a:pt x="271783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a:endParaRPr/>
            </a:p>
          </p:txBody>
        </p:sp>
        <p:sp>
          <p:nvSpPr>
            <p:cNvPr id="81" name="pl81"/>
            <p:cNvSpPr/>
            <p:nvPr/>
          </p:nvSpPr>
          <p:spPr>
            <a:xfrm>
              <a:off x="5437664" y="1079961"/>
              <a:ext cx="3397293" cy="1071384"/>
            </a:xfrm>
            <a:custGeom>
              <a:avLst/>
              <a:gdLst/>
              <a:ahLst/>
              <a:cxnLst/>
              <a:rect l="0" t="0" r="0" b="0"/>
              <a:pathLst>
                <a:path w="3397293" h="1071384">
                  <a:moveTo>
                    <a:pt x="0" y="428553"/>
                  </a:moveTo>
                  <a:lnTo>
                    <a:pt x="679458" y="0"/>
                  </a:lnTo>
                  <a:lnTo>
                    <a:pt x="1358917" y="857107"/>
                  </a:lnTo>
                  <a:lnTo>
                    <a:pt x="2038375" y="1071384"/>
                  </a:lnTo>
                  <a:lnTo>
                    <a:pt x="2717834" y="642830"/>
                  </a:lnTo>
                  <a:lnTo>
                    <a:pt x="3397293" y="642830"/>
                  </a:lnTo>
                </a:path>
              </a:pathLst>
            </a:custGeom>
            <a:ln w="65043" cap="flat">
              <a:solidFill>
                <a:srgbClr val="000000">
                  <a:alpha val="100000"/>
                </a:srgbClr>
              </a:solidFill>
              <a:prstDash val="solid"/>
              <a:round/>
            </a:ln>
          </p:spPr>
          <p:txBody>
            <a:bodyPr/>
            <a:lstStyle/>
            <a:p>
              <a:endParaRPr/>
            </a:p>
          </p:txBody>
        </p:sp>
        <p:sp>
          <p:nvSpPr>
            <p:cNvPr id="82" name="pl82"/>
            <p:cNvSpPr/>
            <p:nvPr/>
          </p:nvSpPr>
          <p:spPr>
            <a:xfrm>
              <a:off x="5437664" y="1079961"/>
              <a:ext cx="3397293" cy="1071384"/>
            </a:xfrm>
            <a:custGeom>
              <a:avLst/>
              <a:gdLst/>
              <a:ahLst/>
              <a:cxnLst/>
              <a:rect l="0" t="0" r="0" b="0"/>
              <a:pathLst>
                <a:path w="3397293" h="1071384">
                  <a:moveTo>
                    <a:pt x="0" y="428553"/>
                  </a:moveTo>
                  <a:lnTo>
                    <a:pt x="679458" y="0"/>
                  </a:lnTo>
                  <a:lnTo>
                    <a:pt x="1358917" y="857107"/>
                  </a:lnTo>
                  <a:lnTo>
                    <a:pt x="2038375" y="1071384"/>
                  </a:lnTo>
                  <a:lnTo>
                    <a:pt x="2717834" y="642830"/>
                  </a:lnTo>
                  <a:lnTo>
                    <a:pt x="3397293" y="642830"/>
                  </a:lnTo>
                </a:path>
              </a:pathLst>
            </a:custGeom>
            <a:ln w="40651" cap="flat">
              <a:solidFill>
                <a:srgbClr val="0058AB">
                  <a:alpha val="100000"/>
                </a:srgbClr>
              </a:solidFill>
              <a:prstDash val="solid"/>
              <a:round/>
            </a:ln>
          </p:spPr>
          <p:txBody>
            <a:bodyPr/>
            <a:lstStyle/>
            <a:p>
              <a:endParaRPr/>
            </a:p>
          </p:txBody>
        </p:sp>
        <p:sp>
          <p:nvSpPr>
            <p:cNvPr id="83" name="tx83"/>
            <p:cNvSpPr/>
            <p:nvPr/>
          </p:nvSpPr>
          <p:spPr>
            <a:xfrm>
              <a:off x="5389469" y="1329720"/>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4" name="tx84"/>
            <p:cNvSpPr/>
            <p:nvPr/>
          </p:nvSpPr>
          <p:spPr>
            <a:xfrm>
              <a:off x="6086977" y="89984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5" name="tx85"/>
            <p:cNvSpPr/>
            <p:nvPr/>
          </p:nvSpPr>
          <p:spPr>
            <a:xfrm>
              <a:off x="6748386" y="1758592"/>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6" name="tx86"/>
            <p:cNvSpPr/>
            <p:nvPr/>
          </p:nvSpPr>
          <p:spPr>
            <a:xfrm>
              <a:off x="7427845" y="1972604"/>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87" name="tx87"/>
            <p:cNvSpPr/>
            <p:nvPr/>
          </p:nvSpPr>
          <p:spPr>
            <a:xfrm>
              <a:off x="8107303" y="1542621"/>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8" name="tx88"/>
            <p:cNvSpPr/>
            <p:nvPr/>
          </p:nvSpPr>
          <p:spPr>
            <a:xfrm>
              <a:off x="8786762" y="1542621"/>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9" name="tx89"/>
            <p:cNvSpPr/>
            <p:nvPr/>
          </p:nvSpPr>
          <p:spPr>
            <a:xfrm>
              <a:off x="5003259" y="3170615"/>
              <a:ext cx="20191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a:t>
              </a:r>
            </a:p>
          </p:txBody>
        </p:sp>
        <p:sp>
          <p:nvSpPr>
            <p:cNvPr id="90" name="tx90"/>
            <p:cNvSpPr/>
            <p:nvPr/>
          </p:nvSpPr>
          <p:spPr>
            <a:xfrm>
              <a:off x="5080953" y="2101004"/>
              <a:ext cx="124215" cy="1003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a:t>
              </a:r>
            </a:p>
          </p:txBody>
        </p:sp>
        <p:sp>
          <p:nvSpPr>
            <p:cNvPr id="91" name="tx91"/>
            <p:cNvSpPr/>
            <p:nvPr/>
          </p:nvSpPr>
          <p:spPr>
            <a:xfrm>
              <a:off x="5127474" y="1027846"/>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92" name="tx92"/>
            <p:cNvSpPr/>
            <p:nvPr/>
          </p:nvSpPr>
          <p:spPr>
            <a:xfrm rot="-5400000">
              <a:off x="5281217"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2018</a:t>
              </a:r>
            </a:p>
          </p:txBody>
        </p:sp>
        <p:sp>
          <p:nvSpPr>
            <p:cNvPr id="93" name="tx93"/>
            <p:cNvSpPr/>
            <p:nvPr/>
          </p:nvSpPr>
          <p:spPr>
            <a:xfrm rot="-5400000">
              <a:off x="5960676"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94" name="tx94"/>
            <p:cNvSpPr/>
            <p:nvPr/>
          </p:nvSpPr>
          <p:spPr>
            <a:xfrm rot="-5400000">
              <a:off x="6640135"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95" name="tx95"/>
            <p:cNvSpPr/>
            <p:nvPr/>
          </p:nvSpPr>
          <p:spPr>
            <a:xfrm rot="-5400000">
              <a:off x="7319593"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96" name="tx96"/>
            <p:cNvSpPr/>
            <p:nvPr/>
          </p:nvSpPr>
          <p:spPr>
            <a:xfrm rot="-5400000">
              <a:off x="7999052"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97" name="tx97"/>
            <p:cNvSpPr/>
            <p:nvPr/>
          </p:nvSpPr>
          <p:spPr>
            <a:xfrm rot="-5400000">
              <a:off x="8678476" y="4182482"/>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98" name="tx98"/>
            <p:cNvSpPr/>
            <p:nvPr/>
          </p:nvSpPr>
          <p:spPr>
            <a:xfrm rot="-5400000">
              <a:off x="4153407" y="2294110"/>
              <a:ext cx="1422945"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99" name="pl99"/>
            <p:cNvSpPr/>
            <p:nvPr/>
          </p:nvSpPr>
          <p:spPr>
            <a:xfrm>
              <a:off x="5101668" y="4883415"/>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00" name="pl100"/>
            <p:cNvSpPr/>
            <p:nvPr/>
          </p:nvSpPr>
          <p:spPr>
            <a:xfrm>
              <a:off x="5101668" y="4883415"/>
              <a:ext cx="175564" cy="0"/>
            </a:xfrm>
            <a:custGeom>
              <a:avLst/>
              <a:gdLst/>
              <a:ahLst/>
              <a:cxnLst/>
              <a:rect l="0" t="0" r="0" b="0"/>
              <a:pathLst>
                <a:path w="175564">
                  <a:moveTo>
                    <a:pt x="0" y="0"/>
                  </a:moveTo>
                  <a:lnTo>
                    <a:pt x="175564" y="0"/>
                  </a:lnTo>
                </a:path>
              </a:pathLst>
            </a:custGeom>
            <a:ln w="40651" cap="flat">
              <a:solidFill>
                <a:srgbClr val="0058AB">
                  <a:alpha val="100000"/>
                </a:srgbClr>
              </a:solidFill>
              <a:prstDash val="solid"/>
              <a:round/>
            </a:ln>
          </p:spPr>
          <p:txBody>
            <a:bodyPr/>
            <a:lstStyle/>
            <a:p>
              <a:endParaRPr/>
            </a:p>
          </p:txBody>
        </p:sp>
        <p:sp>
          <p:nvSpPr>
            <p:cNvPr id="101" name="pl101"/>
            <p:cNvSpPr/>
            <p:nvPr/>
          </p:nvSpPr>
          <p:spPr>
            <a:xfrm>
              <a:off x="5941748" y="488341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102" name="pl102"/>
            <p:cNvSpPr/>
            <p:nvPr/>
          </p:nvSpPr>
          <p:spPr>
            <a:xfrm>
              <a:off x="7193289" y="4883415"/>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103" name="pl103"/>
            <p:cNvSpPr/>
            <p:nvPr/>
          </p:nvSpPr>
          <p:spPr>
            <a:xfrm>
              <a:off x="7862360" y="488341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104" name="tx104"/>
            <p:cNvSpPr/>
            <p:nvPr/>
          </p:nvSpPr>
          <p:spPr>
            <a:xfrm>
              <a:off x="5368767" y="4830005"/>
              <a:ext cx="48144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57</a:t>
              </a:r>
            </a:p>
          </p:txBody>
        </p:sp>
        <p:sp>
          <p:nvSpPr>
            <p:cNvPr id="105" name="tx105"/>
            <p:cNvSpPr/>
            <p:nvPr/>
          </p:nvSpPr>
          <p:spPr>
            <a:xfrm>
              <a:off x="6208848" y="4830005"/>
              <a:ext cx="89290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transition</a:t>
              </a:r>
            </a:p>
          </p:txBody>
        </p:sp>
        <p:sp>
          <p:nvSpPr>
            <p:cNvPr id="106" name="tx106"/>
            <p:cNvSpPr/>
            <p:nvPr/>
          </p:nvSpPr>
          <p:spPr>
            <a:xfrm>
              <a:off x="7460388" y="4830005"/>
              <a:ext cx="31043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HICs</a:t>
              </a:r>
            </a:p>
          </p:txBody>
        </p:sp>
        <p:sp>
          <p:nvSpPr>
            <p:cNvPr id="107" name="tx107"/>
            <p:cNvSpPr/>
            <p:nvPr/>
          </p:nvSpPr>
          <p:spPr>
            <a:xfrm>
              <a:off x="8129459" y="4830005"/>
              <a:ext cx="1063438"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Never Gavi MICs</a:t>
              </a:r>
            </a:p>
          </p:txBody>
        </p:sp>
        <p:sp>
          <p:nvSpPr>
            <p:cNvPr id="108" name="tx108"/>
            <p:cNvSpPr/>
            <p:nvPr/>
          </p:nvSpPr>
          <p:spPr>
            <a:xfrm>
              <a:off x="5310710" y="471005"/>
              <a:ext cx="365120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DTP3 coverage difference compared to 2019, Gavi 57</a:t>
              </a:r>
            </a:p>
          </p:txBody>
        </p:sp>
        <p:sp>
          <p:nvSpPr>
            <p:cNvPr id="109" name="pl109"/>
            <p:cNvSpPr/>
            <p:nvPr/>
          </p:nvSpPr>
          <p:spPr>
            <a:xfrm>
              <a:off x="951100" y="5712651"/>
              <a:ext cx="8053721" cy="0"/>
            </a:xfrm>
            <a:custGeom>
              <a:avLst/>
              <a:gdLst/>
              <a:ahLst/>
              <a:cxnLst/>
              <a:rect l="0" t="0" r="0" b="0"/>
              <a:pathLst>
                <a:path w="8053721">
                  <a:moveTo>
                    <a:pt x="0" y="0"/>
                  </a:moveTo>
                  <a:lnTo>
                    <a:pt x="8053721" y="0"/>
                  </a:lnTo>
                  <a:lnTo>
                    <a:pt x="8053721" y="0"/>
                  </a:lnTo>
                </a:path>
              </a:pathLst>
            </a:custGeom>
            <a:ln w="6775" cap="flat">
              <a:solidFill>
                <a:srgbClr val="EBEBEB">
                  <a:alpha val="100000"/>
                </a:srgbClr>
              </a:solidFill>
              <a:prstDash val="solid"/>
              <a:round/>
            </a:ln>
          </p:spPr>
          <p:txBody>
            <a:bodyPr/>
            <a:lstStyle/>
            <a:p>
              <a:endParaRPr/>
            </a:p>
          </p:txBody>
        </p:sp>
        <p:sp>
          <p:nvSpPr>
            <p:cNvPr id="110" name="pl110"/>
            <p:cNvSpPr/>
            <p:nvPr/>
          </p:nvSpPr>
          <p:spPr>
            <a:xfrm>
              <a:off x="2315573"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11" name="pl111"/>
            <p:cNvSpPr/>
            <p:nvPr/>
          </p:nvSpPr>
          <p:spPr>
            <a:xfrm>
              <a:off x="4312364"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12" name="pl112"/>
            <p:cNvSpPr/>
            <p:nvPr/>
          </p:nvSpPr>
          <p:spPr>
            <a:xfrm>
              <a:off x="6309154"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13" name="pl113"/>
            <p:cNvSpPr/>
            <p:nvPr/>
          </p:nvSpPr>
          <p:spPr>
            <a:xfrm>
              <a:off x="8305945"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14" name="pl114"/>
            <p:cNvSpPr/>
            <p:nvPr/>
          </p:nvSpPr>
          <p:spPr>
            <a:xfrm>
              <a:off x="951100" y="5880476"/>
              <a:ext cx="8053721" cy="0"/>
            </a:xfrm>
            <a:custGeom>
              <a:avLst/>
              <a:gdLst/>
              <a:ahLst/>
              <a:cxnLst/>
              <a:rect l="0" t="0" r="0" b="0"/>
              <a:pathLst>
                <a:path w="8053721">
                  <a:moveTo>
                    <a:pt x="0" y="0"/>
                  </a:moveTo>
                  <a:lnTo>
                    <a:pt x="8053721" y="0"/>
                  </a:lnTo>
                  <a:lnTo>
                    <a:pt x="8053721" y="0"/>
                  </a:lnTo>
                </a:path>
              </a:pathLst>
            </a:custGeom>
            <a:ln w="13550" cap="flat">
              <a:solidFill>
                <a:srgbClr val="EBEBEB">
                  <a:alpha val="100000"/>
                </a:srgbClr>
              </a:solidFill>
              <a:prstDash val="solid"/>
              <a:round/>
            </a:ln>
          </p:spPr>
          <p:txBody>
            <a:bodyPr/>
            <a:lstStyle/>
            <a:p>
              <a:endParaRPr/>
            </a:p>
          </p:txBody>
        </p:sp>
        <p:sp>
          <p:nvSpPr>
            <p:cNvPr id="115" name="pl115"/>
            <p:cNvSpPr/>
            <p:nvPr/>
          </p:nvSpPr>
          <p:spPr>
            <a:xfrm>
              <a:off x="951100" y="5544825"/>
              <a:ext cx="8053721" cy="0"/>
            </a:xfrm>
            <a:custGeom>
              <a:avLst/>
              <a:gdLst/>
              <a:ahLst/>
              <a:cxnLst/>
              <a:rect l="0" t="0" r="0" b="0"/>
              <a:pathLst>
                <a:path w="8053721">
                  <a:moveTo>
                    <a:pt x="0" y="0"/>
                  </a:moveTo>
                  <a:lnTo>
                    <a:pt x="8053721" y="0"/>
                  </a:lnTo>
                  <a:lnTo>
                    <a:pt x="8053721" y="0"/>
                  </a:lnTo>
                </a:path>
              </a:pathLst>
            </a:custGeom>
            <a:ln w="13550" cap="flat">
              <a:solidFill>
                <a:srgbClr val="EBEBEB">
                  <a:alpha val="100000"/>
                </a:srgbClr>
              </a:solidFill>
              <a:prstDash val="solid"/>
              <a:round/>
            </a:ln>
          </p:spPr>
          <p:txBody>
            <a:bodyPr/>
            <a:lstStyle/>
            <a:p>
              <a:endParaRPr/>
            </a:p>
          </p:txBody>
        </p:sp>
        <p:sp>
          <p:nvSpPr>
            <p:cNvPr id="116" name="pl116"/>
            <p:cNvSpPr/>
            <p:nvPr/>
          </p:nvSpPr>
          <p:spPr>
            <a:xfrm>
              <a:off x="1317178"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17" name="pl117"/>
            <p:cNvSpPr/>
            <p:nvPr/>
          </p:nvSpPr>
          <p:spPr>
            <a:xfrm>
              <a:off x="3313969"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18" name="pl118"/>
            <p:cNvSpPr/>
            <p:nvPr/>
          </p:nvSpPr>
          <p:spPr>
            <a:xfrm>
              <a:off x="5310759"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19" name="pl119"/>
            <p:cNvSpPr/>
            <p:nvPr/>
          </p:nvSpPr>
          <p:spPr>
            <a:xfrm>
              <a:off x="7307550"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0" name="rc120"/>
            <p:cNvSpPr/>
            <p:nvPr/>
          </p:nvSpPr>
          <p:spPr>
            <a:xfrm>
              <a:off x="1317178" y="5775585"/>
              <a:ext cx="6190050" cy="209781"/>
            </a:xfrm>
            <a:prstGeom prst="rect">
              <a:avLst/>
            </a:prstGeom>
            <a:solidFill>
              <a:srgbClr val="0058AB">
                <a:alpha val="80000"/>
              </a:srgbClr>
            </a:solidFill>
          </p:spPr>
          <p:txBody>
            <a:bodyPr/>
            <a:lstStyle/>
            <a:p>
              <a:endParaRPr/>
            </a:p>
          </p:txBody>
        </p:sp>
        <p:sp>
          <p:nvSpPr>
            <p:cNvPr id="121" name="rc121"/>
            <p:cNvSpPr/>
            <p:nvPr/>
          </p:nvSpPr>
          <p:spPr>
            <a:xfrm>
              <a:off x="1317178" y="5439935"/>
              <a:ext cx="7321564" cy="209781"/>
            </a:xfrm>
            <a:prstGeom prst="rect">
              <a:avLst/>
            </a:prstGeom>
            <a:solidFill>
              <a:srgbClr val="0058AB">
                <a:alpha val="80000"/>
              </a:srgbClr>
            </a:solidFill>
          </p:spPr>
          <p:txBody>
            <a:bodyPr/>
            <a:lstStyle/>
            <a:p>
              <a:endParaRPr/>
            </a:p>
          </p:txBody>
        </p:sp>
        <p:sp>
          <p:nvSpPr>
            <p:cNvPr id="122" name="tx122"/>
            <p:cNvSpPr/>
            <p:nvPr/>
          </p:nvSpPr>
          <p:spPr>
            <a:xfrm>
              <a:off x="7582577" y="5839983"/>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123" name="tx123"/>
            <p:cNvSpPr/>
            <p:nvPr/>
          </p:nvSpPr>
          <p:spPr>
            <a:xfrm>
              <a:off x="8699033" y="550570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24" name="tx124"/>
            <p:cNvSpPr/>
            <p:nvPr/>
          </p:nvSpPr>
          <p:spPr>
            <a:xfrm>
              <a:off x="577692" y="582836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25" name="tx125"/>
            <p:cNvSpPr/>
            <p:nvPr/>
          </p:nvSpPr>
          <p:spPr>
            <a:xfrm>
              <a:off x="577692" y="5492642"/>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26" name="tx126"/>
            <p:cNvSpPr/>
            <p:nvPr/>
          </p:nvSpPr>
          <p:spPr>
            <a:xfrm>
              <a:off x="1239484" y="6087854"/>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27" name="tx127"/>
            <p:cNvSpPr/>
            <p:nvPr/>
          </p:nvSpPr>
          <p:spPr>
            <a:xfrm>
              <a:off x="3236274" y="6087785"/>
              <a:ext cx="77694"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3</a:t>
              </a:r>
            </a:p>
          </p:txBody>
        </p:sp>
        <p:sp>
          <p:nvSpPr>
            <p:cNvPr id="128" name="tx128"/>
            <p:cNvSpPr/>
            <p:nvPr/>
          </p:nvSpPr>
          <p:spPr>
            <a:xfrm>
              <a:off x="5233065" y="6087854"/>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6</a:t>
              </a:r>
            </a:p>
          </p:txBody>
        </p:sp>
        <p:sp>
          <p:nvSpPr>
            <p:cNvPr id="129" name="tx129"/>
            <p:cNvSpPr/>
            <p:nvPr/>
          </p:nvSpPr>
          <p:spPr>
            <a:xfrm>
              <a:off x="7229855" y="6087854"/>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9</a:t>
              </a:r>
            </a:p>
          </p:txBody>
        </p:sp>
        <p:sp>
          <p:nvSpPr>
            <p:cNvPr id="130" name="tx130"/>
            <p:cNvSpPr/>
            <p:nvPr/>
          </p:nvSpPr>
          <p:spPr>
            <a:xfrm>
              <a:off x="4328673" y="6216841"/>
              <a:ext cx="129857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Zero-Dose children (millions)</a:t>
              </a:r>
            </a:p>
          </p:txBody>
        </p:sp>
        <p:sp>
          <p:nvSpPr>
            <p:cNvPr id="131" name="tx131"/>
            <p:cNvSpPr/>
            <p:nvPr/>
          </p:nvSpPr>
          <p:spPr>
            <a:xfrm>
              <a:off x="951100" y="5178470"/>
              <a:ext cx="3719140" cy="13253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Number of zero-dose children, Gavi 57, 2019 and 2023</a:t>
              </a:r>
            </a:p>
          </p:txBody>
        </p:sp>
        <p:sp>
          <p:nvSpPr>
            <p:cNvPr id="132" name="tx132"/>
            <p:cNvSpPr/>
            <p:nvPr/>
          </p:nvSpPr>
          <p:spPr>
            <a:xfrm>
              <a:off x="4843235" y="6378222"/>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3" name="tx133"/>
            <p:cNvSpPr/>
            <p:nvPr/>
          </p:nvSpPr>
          <p:spPr>
            <a:xfrm>
              <a:off x="872208" y="6498977"/>
              <a:ext cx="813261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4"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In 2023, Gavi 57 ranked number 3 out of 4 GAVI groups, with DTP3 coverage of 80%.
DTP3 coverage (80%) was 3 percentage points lower than in 2019 (83%).
This equates to 15,648,000 undervaccinated children in 2023 compared to 13,051,000 undervaccinated children in 2019.</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548640" y="1371600"/>
            <a:ext cx="11155680" cy="5486400"/>
          </a:xfrm>
          <a:solidFill>
            <a:srgbClr val="203864">
              <a:alpha val="100000"/>
            </a:srgbClr>
          </a:solidFill>
        </p:spPr>
        <p:txBody>
          <a:bodyPr/>
          <a:lstStyle/>
          <a:p>
            <a:pPr marL="0" marR="0" algn="l">
              <a:lnSpc>
                <a:spcPct val="100000"/>
              </a:lnSpc>
              <a:spcBef>
                <a:spcPts val="0"/>
              </a:spcBef>
              <a:spcAft>
                <a:spcPts val="0"/>
              </a:spcAft>
              <a:buNone/>
            </a:pPr>
            <a:r>
              <a:rPr sz="1700" b="0" i="0" u="none" cap="none">
                <a:solidFill>
                  <a:srgbClr val="FFFFFF">
                    <a:alpha val="100000"/>
                  </a:srgbClr>
                </a:solidFill>
                <a:latin typeface="Calibri"/>
                <a:cs typeface="Calibri"/>
                <a:sym typeface="Calibri"/>
              </a:rPr>
              <a:t>Every year, WHO and UNICEF jointly review submissions from Member States on national immunization coverage, including annual administrative and official coverage, finalized survey reports and data from both published and grey literature. The data is triangulated with consideration of potential biases and local expert opinions to differentiate between accurately reflective empirical data and potentially misleading data, to assess the most likely coverage levels for each country.
WHO and UNICEF produce country-specific estimates by individually reviewing each country's data without borrowing from other countries in the absence of data. These estimates are not based on ad hoc adjustments to reported data; sometimes, empirical data come from a single source, typically nationally reported coverage data. If no data are available for a specific country-vaccine-year combination, data from earlier and later years are considered and interpolated to fill in the gaps. When data sources are conflicting and show significant variations, efforts are made to determine the most likely estimate, taking into account potential biases in the available data.
This slide deck presents the latest WUENIC estimates (published 15 July 2024).</a:t>
            </a:r>
          </a:p>
        </p:txBody>
      </p:sp>
      <p:sp>
        <p:nvSpPr>
          <p:cNvPr id="3" name="body"/>
          <p:cNvSpPr>
            <a:spLocks noGrp="1"/>
          </p:cNvSpPr>
          <p:nvPr>
            <p:ph/>
          </p:nvPr>
        </p:nvSpPr>
        <p:spPr>
          <a:xfrm>
            <a:off x="548640" y="5029200"/>
            <a:ext cx="11155680" cy="914400"/>
          </a:xfrm>
          <a:solidFill>
            <a:srgbClr val="203864">
              <a:alpha val="100000"/>
            </a:srgbClr>
          </a:solidFill>
        </p:spPr>
        <p:txBody>
          <a:bodyPr/>
          <a:lstStyle/>
          <a:p>
            <a:pPr marL="0" marR="0" algn="l">
              <a:lnSpc>
                <a:spcPct val="100000"/>
              </a:lnSpc>
              <a:spcBef>
                <a:spcPts val="0"/>
              </a:spcBef>
              <a:spcAft>
                <a:spcPts val="0"/>
              </a:spcAft>
              <a:buNone/>
            </a:pPr>
            <a:r>
              <a:rPr sz="1400" b="0" i="0" u="none" cap="none">
                <a:solidFill>
                  <a:srgbClr val="FFFFFF">
                    <a:alpha val="100000"/>
                  </a:srgbClr>
                </a:solidFill>
                <a:latin typeface="Calibri"/>
                <a:cs typeface="Calibri"/>
                <a:sym typeface="Calibri"/>
              </a:rPr>
              <a:t>Methods:
</a:t>
            </a:r>
            <a:r>
              <a:rPr sz="1400" b="0" i="0" u="none" cap="none">
                <a:solidFill>
                  <a:srgbClr val="FFC000">
                    <a:alpha val="100000"/>
                  </a:srgbClr>
                </a:solidFill>
                <a:latin typeface="Calibri"/>
                <a:cs typeface="Calibri"/>
                <a:sym typeface="Calibri"/>
              </a:rPr>
              <a:t>. </a:t>
            </a:r>
            <a:r>
              <a:rPr sz="1400" b="0" i="0" u="sng" cap="none">
                <a:hlinkClick r:id="rId2"/>
              </a:rPr>
              <a:t>Burton et al. 2009. WHO and UNICEF estimates of national infant immunization coverage: methods and processes.</a:t>
            </a:r>
          </a:p>
        </p:txBody>
      </p:sp>
      <p:sp>
        <p:nvSpPr>
          <p:cNvPr id="4" name="body"/>
          <p:cNvSpPr>
            <a:spLocks noGrp="1"/>
          </p:cNvSpPr>
          <p:nvPr>
            <p:ph/>
          </p:nvPr>
        </p:nvSpPr>
        <p:spPr>
          <a:xfrm>
            <a:off x="548640" y="5577840"/>
            <a:ext cx="11155680" cy="914400"/>
          </a:xfrm>
          <a:solidFill>
            <a:srgbClr val="203864">
              <a:alpha val="100000"/>
            </a:srgbClr>
          </a:solidFill>
        </p:spPr>
        <p:txBody>
          <a:bodyPr/>
          <a:lstStyle/>
          <a:p>
            <a:pPr marL="0" marR="0" algn="l">
              <a:lnSpc>
                <a:spcPct val="100000"/>
              </a:lnSpc>
              <a:spcBef>
                <a:spcPts val="0"/>
              </a:spcBef>
              <a:spcAft>
                <a:spcPts val="0"/>
              </a:spcAft>
              <a:buNone/>
            </a:pPr>
            <a:r>
              <a:rPr sz="1400" b="0" i="0" u="none" cap="none">
                <a:solidFill>
                  <a:srgbClr val="FFC000">
                    <a:alpha val="100000"/>
                  </a:srgbClr>
                </a:solidFill>
                <a:latin typeface="Calibri"/>
                <a:cs typeface="Calibri"/>
                <a:sym typeface="Calibri"/>
              </a:rPr>
              <a:t>. </a:t>
            </a:r>
            <a:r>
              <a:rPr sz="1400" b="0" i="0" u="sng" cap="none">
                <a:hlinkClick r:id="rId3"/>
              </a:rPr>
              <a:t>Burton et al. 2012. A formal representation of the WHO and UNICEF estimates of national immunization coverage: a computational logic approach.</a:t>
            </a:r>
          </a:p>
        </p:txBody>
      </p:sp>
      <p:sp>
        <p:nvSpPr>
          <p:cNvPr id="5" name="body"/>
          <p:cNvSpPr>
            <a:spLocks noGrp="1"/>
          </p:cNvSpPr>
          <p:nvPr>
            <p:ph/>
          </p:nvPr>
        </p:nvSpPr>
        <p:spPr>
          <a:xfrm>
            <a:off x="548640" y="6035040"/>
            <a:ext cx="11155680" cy="914400"/>
          </a:xfrm>
          <a:solidFill>
            <a:srgbClr val="203864">
              <a:alpha val="100000"/>
            </a:srgbClr>
          </a:solidFill>
        </p:spPr>
        <p:txBody>
          <a:bodyPr/>
          <a:lstStyle/>
          <a:p>
            <a:pPr marL="0" marR="0" algn="l">
              <a:lnSpc>
                <a:spcPct val="100000"/>
              </a:lnSpc>
              <a:spcBef>
                <a:spcPts val="0"/>
              </a:spcBef>
              <a:spcAft>
                <a:spcPts val="0"/>
              </a:spcAft>
              <a:buNone/>
            </a:pPr>
            <a:r>
              <a:rPr sz="1400" b="0" i="0" u="none" cap="none">
                <a:solidFill>
                  <a:srgbClr val="FFC000">
                    <a:alpha val="100000"/>
                  </a:srgbClr>
                </a:solidFill>
                <a:latin typeface="Calibri"/>
                <a:cs typeface="Calibri"/>
                <a:sym typeface="Calibri"/>
              </a:rPr>
              <a:t>. </a:t>
            </a:r>
            <a:r>
              <a:rPr sz="1400" b="0" i="0" u="sng" cap="none">
                <a:hlinkClick r:id="rId4"/>
              </a:rPr>
              <a:t>Brown et al. 2013. An introduction to the grade of confidence used to characterize uncertainty around the WHO and UNICEF estimates of national immunization coverage.</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89777" y="3560113"/>
              <a:ext cx="7555136" cy="0"/>
            </a:xfrm>
            <a:custGeom>
              <a:avLst/>
              <a:gdLst/>
              <a:ahLst/>
              <a:cxnLst/>
              <a:rect l="0" t="0" r="0" b="0"/>
              <a:pathLst>
                <a:path w="7555136">
                  <a:moveTo>
                    <a:pt x="0" y="0"/>
                  </a:moveTo>
                  <a:lnTo>
                    <a:pt x="7555136" y="0"/>
                  </a:lnTo>
                  <a:lnTo>
                    <a:pt x="7555136"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89777" y="2593959"/>
              <a:ext cx="7555136" cy="0"/>
            </a:xfrm>
            <a:custGeom>
              <a:avLst/>
              <a:gdLst/>
              <a:ahLst/>
              <a:cxnLst/>
              <a:rect l="0" t="0" r="0" b="0"/>
              <a:pathLst>
                <a:path w="7555136">
                  <a:moveTo>
                    <a:pt x="0" y="0"/>
                  </a:moveTo>
                  <a:lnTo>
                    <a:pt x="7555136" y="0"/>
                  </a:lnTo>
                  <a:lnTo>
                    <a:pt x="7555136"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89777" y="1627806"/>
              <a:ext cx="7555136" cy="0"/>
            </a:xfrm>
            <a:custGeom>
              <a:avLst/>
              <a:gdLst/>
              <a:ahLst/>
              <a:cxnLst/>
              <a:rect l="0" t="0" r="0" b="0"/>
              <a:pathLst>
                <a:path w="7555136">
                  <a:moveTo>
                    <a:pt x="0" y="0"/>
                  </a:moveTo>
                  <a:lnTo>
                    <a:pt x="7555136" y="0"/>
                  </a:lnTo>
                  <a:lnTo>
                    <a:pt x="7555136"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2180954"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3617838"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5054722"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6347918"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12" name="pl12"/>
            <p:cNvSpPr/>
            <p:nvPr/>
          </p:nvSpPr>
          <p:spPr>
            <a:xfrm>
              <a:off x="7066360"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13" name="pl13"/>
            <p:cNvSpPr/>
            <p:nvPr/>
          </p:nvSpPr>
          <p:spPr>
            <a:xfrm>
              <a:off x="7353737"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14" name="pl14"/>
            <p:cNvSpPr/>
            <p:nvPr/>
          </p:nvSpPr>
          <p:spPr>
            <a:xfrm>
              <a:off x="7641113"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15" name="pl15"/>
            <p:cNvSpPr/>
            <p:nvPr/>
          </p:nvSpPr>
          <p:spPr>
            <a:xfrm>
              <a:off x="7928490"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16" name="pl16"/>
            <p:cNvSpPr/>
            <p:nvPr/>
          </p:nvSpPr>
          <p:spPr>
            <a:xfrm>
              <a:off x="989777" y="4043190"/>
              <a:ext cx="7555136" cy="0"/>
            </a:xfrm>
            <a:custGeom>
              <a:avLst/>
              <a:gdLst/>
              <a:ahLst/>
              <a:cxnLst/>
              <a:rect l="0" t="0" r="0" b="0"/>
              <a:pathLst>
                <a:path w="7555136">
                  <a:moveTo>
                    <a:pt x="0" y="0"/>
                  </a:moveTo>
                  <a:lnTo>
                    <a:pt x="7555136" y="0"/>
                  </a:lnTo>
                  <a:lnTo>
                    <a:pt x="7555136"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989777" y="3077036"/>
              <a:ext cx="7555136" cy="0"/>
            </a:xfrm>
            <a:custGeom>
              <a:avLst/>
              <a:gdLst/>
              <a:ahLst/>
              <a:cxnLst/>
              <a:rect l="0" t="0" r="0" b="0"/>
              <a:pathLst>
                <a:path w="7555136">
                  <a:moveTo>
                    <a:pt x="0" y="0"/>
                  </a:moveTo>
                  <a:lnTo>
                    <a:pt x="7555136" y="0"/>
                  </a:lnTo>
                  <a:lnTo>
                    <a:pt x="7555136"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989777" y="2110882"/>
              <a:ext cx="7555136" cy="0"/>
            </a:xfrm>
            <a:custGeom>
              <a:avLst/>
              <a:gdLst/>
              <a:ahLst/>
              <a:cxnLst/>
              <a:rect l="0" t="0" r="0" b="0"/>
              <a:pathLst>
                <a:path w="7555136">
                  <a:moveTo>
                    <a:pt x="0" y="0"/>
                  </a:moveTo>
                  <a:lnTo>
                    <a:pt x="7555136" y="0"/>
                  </a:lnTo>
                  <a:lnTo>
                    <a:pt x="7555136"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989777" y="1144729"/>
              <a:ext cx="7555136" cy="0"/>
            </a:xfrm>
            <a:custGeom>
              <a:avLst/>
              <a:gdLst/>
              <a:ahLst/>
              <a:cxnLst/>
              <a:rect l="0" t="0" r="0" b="0"/>
              <a:pathLst>
                <a:path w="7555136">
                  <a:moveTo>
                    <a:pt x="0" y="0"/>
                  </a:moveTo>
                  <a:lnTo>
                    <a:pt x="7555136" y="0"/>
                  </a:lnTo>
                  <a:lnTo>
                    <a:pt x="7555136"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462512"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899396"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4336280"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5773164"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6922671"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7210048"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7497425"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7784802"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8072179"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rc29"/>
            <p:cNvSpPr/>
            <p:nvPr/>
          </p:nvSpPr>
          <p:spPr>
            <a:xfrm>
              <a:off x="1333192" y="3289376"/>
              <a:ext cx="258639" cy="753814"/>
            </a:xfrm>
            <a:prstGeom prst="rect">
              <a:avLst/>
            </a:prstGeom>
            <a:solidFill>
              <a:srgbClr val="80BD41">
                <a:alpha val="100000"/>
              </a:srgbClr>
            </a:solidFill>
          </p:spPr>
          <p:txBody>
            <a:bodyPr/>
            <a:lstStyle/>
            <a:p>
              <a:endParaRPr/>
            </a:p>
          </p:txBody>
        </p:sp>
        <p:sp>
          <p:nvSpPr>
            <p:cNvPr id="30" name="rc30"/>
            <p:cNvSpPr/>
            <p:nvPr/>
          </p:nvSpPr>
          <p:spPr>
            <a:xfrm>
              <a:off x="1333192" y="2732238"/>
              <a:ext cx="258639" cy="557137"/>
            </a:xfrm>
            <a:prstGeom prst="rect">
              <a:avLst/>
            </a:prstGeom>
            <a:solidFill>
              <a:srgbClr val="1CABE2">
                <a:alpha val="100000"/>
              </a:srgbClr>
            </a:solidFill>
          </p:spPr>
          <p:txBody>
            <a:bodyPr/>
            <a:lstStyle/>
            <a:p>
              <a:endParaRPr/>
            </a:p>
          </p:txBody>
        </p:sp>
        <p:sp>
          <p:nvSpPr>
            <p:cNvPr id="31" name="rc31"/>
            <p:cNvSpPr/>
            <p:nvPr/>
          </p:nvSpPr>
          <p:spPr>
            <a:xfrm>
              <a:off x="1620569" y="3270738"/>
              <a:ext cx="258639" cy="772451"/>
            </a:xfrm>
            <a:prstGeom prst="rect">
              <a:avLst/>
            </a:prstGeom>
            <a:solidFill>
              <a:srgbClr val="80BD41">
                <a:alpha val="100000"/>
              </a:srgbClr>
            </a:solidFill>
          </p:spPr>
          <p:txBody>
            <a:bodyPr/>
            <a:lstStyle/>
            <a:p>
              <a:endParaRPr/>
            </a:p>
          </p:txBody>
        </p:sp>
        <p:sp>
          <p:nvSpPr>
            <p:cNvPr id="32" name="rc32"/>
            <p:cNvSpPr/>
            <p:nvPr/>
          </p:nvSpPr>
          <p:spPr>
            <a:xfrm>
              <a:off x="1620569" y="2715509"/>
              <a:ext cx="258639" cy="555228"/>
            </a:xfrm>
            <a:prstGeom prst="rect">
              <a:avLst/>
            </a:prstGeom>
            <a:solidFill>
              <a:srgbClr val="1CABE2">
                <a:alpha val="100000"/>
              </a:srgbClr>
            </a:solidFill>
          </p:spPr>
          <p:txBody>
            <a:bodyPr/>
            <a:lstStyle/>
            <a:p>
              <a:endParaRPr/>
            </a:p>
          </p:txBody>
        </p:sp>
        <p:sp>
          <p:nvSpPr>
            <p:cNvPr id="33" name="rc33"/>
            <p:cNvSpPr/>
            <p:nvPr/>
          </p:nvSpPr>
          <p:spPr>
            <a:xfrm>
              <a:off x="1907946" y="3258466"/>
              <a:ext cx="258639" cy="784724"/>
            </a:xfrm>
            <a:prstGeom prst="rect">
              <a:avLst/>
            </a:prstGeom>
            <a:solidFill>
              <a:srgbClr val="80BD41">
                <a:alpha val="100000"/>
              </a:srgbClr>
            </a:solidFill>
          </p:spPr>
          <p:txBody>
            <a:bodyPr/>
            <a:lstStyle/>
            <a:p>
              <a:endParaRPr/>
            </a:p>
          </p:txBody>
        </p:sp>
        <p:sp>
          <p:nvSpPr>
            <p:cNvPr id="34" name="rc34"/>
            <p:cNvSpPr/>
            <p:nvPr/>
          </p:nvSpPr>
          <p:spPr>
            <a:xfrm>
              <a:off x="1907946" y="2707149"/>
              <a:ext cx="258639" cy="551316"/>
            </a:xfrm>
            <a:prstGeom prst="rect">
              <a:avLst/>
            </a:prstGeom>
            <a:solidFill>
              <a:srgbClr val="1CABE2">
                <a:alpha val="100000"/>
              </a:srgbClr>
            </a:solidFill>
          </p:spPr>
          <p:txBody>
            <a:bodyPr/>
            <a:lstStyle/>
            <a:p>
              <a:endParaRPr/>
            </a:p>
          </p:txBody>
        </p:sp>
        <p:sp>
          <p:nvSpPr>
            <p:cNvPr id="35" name="rc35"/>
            <p:cNvSpPr/>
            <p:nvPr/>
          </p:nvSpPr>
          <p:spPr>
            <a:xfrm>
              <a:off x="2195323" y="3219354"/>
              <a:ext cx="258639" cy="823835"/>
            </a:xfrm>
            <a:prstGeom prst="rect">
              <a:avLst/>
            </a:prstGeom>
            <a:solidFill>
              <a:srgbClr val="80BD41">
                <a:alpha val="100000"/>
              </a:srgbClr>
            </a:solidFill>
          </p:spPr>
          <p:txBody>
            <a:bodyPr/>
            <a:lstStyle/>
            <a:p>
              <a:endParaRPr/>
            </a:p>
          </p:txBody>
        </p:sp>
        <p:sp>
          <p:nvSpPr>
            <p:cNvPr id="36" name="rc36"/>
            <p:cNvSpPr/>
            <p:nvPr/>
          </p:nvSpPr>
          <p:spPr>
            <a:xfrm>
              <a:off x="2195323" y="2700165"/>
              <a:ext cx="258639" cy="519188"/>
            </a:xfrm>
            <a:prstGeom prst="rect">
              <a:avLst/>
            </a:prstGeom>
            <a:solidFill>
              <a:srgbClr val="1CABE2">
                <a:alpha val="100000"/>
              </a:srgbClr>
            </a:solidFill>
          </p:spPr>
          <p:txBody>
            <a:bodyPr/>
            <a:lstStyle/>
            <a:p>
              <a:endParaRPr/>
            </a:p>
          </p:txBody>
        </p:sp>
        <p:sp>
          <p:nvSpPr>
            <p:cNvPr id="37" name="rc37"/>
            <p:cNvSpPr/>
            <p:nvPr/>
          </p:nvSpPr>
          <p:spPr>
            <a:xfrm>
              <a:off x="2482699" y="3171858"/>
              <a:ext cx="258639" cy="871332"/>
            </a:xfrm>
            <a:prstGeom prst="rect">
              <a:avLst/>
            </a:prstGeom>
            <a:solidFill>
              <a:srgbClr val="80BD41">
                <a:alpha val="100000"/>
              </a:srgbClr>
            </a:solidFill>
          </p:spPr>
          <p:txBody>
            <a:bodyPr/>
            <a:lstStyle/>
            <a:p>
              <a:endParaRPr/>
            </a:p>
          </p:txBody>
        </p:sp>
        <p:sp>
          <p:nvSpPr>
            <p:cNvPr id="38" name="rc38"/>
            <p:cNvSpPr/>
            <p:nvPr/>
          </p:nvSpPr>
          <p:spPr>
            <a:xfrm>
              <a:off x="2482699" y="2693066"/>
              <a:ext cx="258639" cy="478791"/>
            </a:xfrm>
            <a:prstGeom prst="rect">
              <a:avLst/>
            </a:prstGeom>
            <a:solidFill>
              <a:srgbClr val="1CABE2">
                <a:alpha val="100000"/>
              </a:srgbClr>
            </a:solidFill>
          </p:spPr>
          <p:txBody>
            <a:bodyPr/>
            <a:lstStyle/>
            <a:p>
              <a:endParaRPr/>
            </a:p>
          </p:txBody>
        </p:sp>
        <p:sp>
          <p:nvSpPr>
            <p:cNvPr id="39" name="rc39"/>
            <p:cNvSpPr/>
            <p:nvPr/>
          </p:nvSpPr>
          <p:spPr>
            <a:xfrm>
              <a:off x="2770076" y="3150247"/>
              <a:ext cx="258639" cy="892943"/>
            </a:xfrm>
            <a:prstGeom prst="rect">
              <a:avLst/>
            </a:prstGeom>
            <a:solidFill>
              <a:srgbClr val="80BD41">
                <a:alpha val="100000"/>
              </a:srgbClr>
            </a:solidFill>
          </p:spPr>
          <p:txBody>
            <a:bodyPr/>
            <a:lstStyle/>
            <a:p>
              <a:endParaRPr/>
            </a:p>
          </p:txBody>
        </p:sp>
        <p:sp>
          <p:nvSpPr>
            <p:cNvPr id="40" name="rc40"/>
            <p:cNvSpPr/>
            <p:nvPr/>
          </p:nvSpPr>
          <p:spPr>
            <a:xfrm>
              <a:off x="2770076" y="2687966"/>
              <a:ext cx="258639" cy="462281"/>
            </a:xfrm>
            <a:prstGeom prst="rect">
              <a:avLst/>
            </a:prstGeom>
            <a:solidFill>
              <a:srgbClr val="1CABE2">
                <a:alpha val="100000"/>
              </a:srgbClr>
            </a:solidFill>
          </p:spPr>
          <p:txBody>
            <a:bodyPr/>
            <a:lstStyle/>
            <a:p>
              <a:endParaRPr/>
            </a:p>
          </p:txBody>
        </p:sp>
        <p:sp>
          <p:nvSpPr>
            <p:cNvPr id="41" name="rc41"/>
            <p:cNvSpPr/>
            <p:nvPr/>
          </p:nvSpPr>
          <p:spPr>
            <a:xfrm>
              <a:off x="3057453" y="3133185"/>
              <a:ext cx="258639" cy="910005"/>
            </a:xfrm>
            <a:prstGeom prst="rect">
              <a:avLst/>
            </a:prstGeom>
            <a:solidFill>
              <a:srgbClr val="80BD41">
                <a:alpha val="100000"/>
              </a:srgbClr>
            </a:solidFill>
          </p:spPr>
          <p:txBody>
            <a:bodyPr/>
            <a:lstStyle/>
            <a:p>
              <a:endParaRPr/>
            </a:p>
          </p:txBody>
        </p:sp>
        <p:sp>
          <p:nvSpPr>
            <p:cNvPr id="42" name="rc42"/>
            <p:cNvSpPr/>
            <p:nvPr/>
          </p:nvSpPr>
          <p:spPr>
            <a:xfrm>
              <a:off x="3057453" y="2678907"/>
              <a:ext cx="258639" cy="454277"/>
            </a:xfrm>
            <a:prstGeom prst="rect">
              <a:avLst/>
            </a:prstGeom>
            <a:solidFill>
              <a:srgbClr val="1CABE2">
                <a:alpha val="100000"/>
              </a:srgbClr>
            </a:solidFill>
          </p:spPr>
          <p:txBody>
            <a:bodyPr/>
            <a:lstStyle/>
            <a:p>
              <a:endParaRPr/>
            </a:p>
          </p:txBody>
        </p:sp>
        <p:sp>
          <p:nvSpPr>
            <p:cNvPr id="43" name="rc43"/>
            <p:cNvSpPr/>
            <p:nvPr/>
          </p:nvSpPr>
          <p:spPr>
            <a:xfrm>
              <a:off x="3344830" y="3124558"/>
              <a:ext cx="258639" cy="918631"/>
            </a:xfrm>
            <a:prstGeom prst="rect">
              <a:avLst/>
            </a:prstGeom>
            <a:solidFill>
              <a:srgbClr val="80BD41">
                <a:alpha val="100000"/>
              </a:srgbClr>
            </a:solidFill>
          </p:spPr>
          <p:txBody>
            <a:bodyPr/>
            <a:lstStyle/>
            <a:p>
              <a:endParaRPr/>
            </a:p>
          </p:txBody>
        </p:sp>
        <p:sp>
          <p:nvSpPr>
            <p:cNvPr id="44" name="rc44"/>
            <p:cNvSpPr/>
            <p:nvPr/>
          </p:nvSpPr>
          <p:spPr>
            <a:xfrm>
              <a:off x="3344830" y="2667821"/>
              <a:ext cx="258639" cy="456737"/>
            </a:xfrm>
            <a:prstGeom prst="rect">
              <a:avLst/>
            </a:prstGeom>
            <a:solidFill>
              <a:srgbClr val="1CABE2">
                <a:alpha val="100000"/>
              </a:srgbClr>
            </a:solidFill>
          </p:spPr>
          <p:txBody>
            <a:bodyPr/>
            <a:lstStyle/>
            <a:p>
              <a:endParaRPr/>
            </a:p>
          </p:txBody>
        </p:sp>
        <p:sp>
          <p:nvSpPr>
            <p:cNvPr id="45" name="rc45"/>
            <p:cNvSpPr/>
            <p:nvPr/>
          </p:nvSpPr>
          <p:spPr>
            <a:xfrm>
              <a:off x="3632207" y="3064081"/>
              <a:ext cx="258639" cy="979109"/>
            </a:xfrm>
            <a:prstGeom prst="rect">
              <a:avLst/>
            </a:prstGeom>
            <a:solidFill>
              <a:srgbClr val="80BD41">
                <a:alpha val="100000"/>
              </a:srgbClr>
            </a:solidFill>
          </p:spPr>
          <p:txBody>
            <a:bodyPr/>
            <a:lstStyle/>
            <a:p>
              <a:endParaRPr/>
            </a:p>
          </p:txBody>
        </p:sp>
        <p:sp>
          <p:nvSpPr>
            <p:cNvPr id="46" name="rc46"/>
            <p:cNvSpPr/>
            <p:nvPr/>
          </p:nvSpPr>
          <p:spPr>
            <a:xfrm>
              <a:off x="3632207" y="2652308"/>
              <a:ext cx="258639" cy="411772"/>
            </a:xfrm>
            <a:prstGeom prst="rect">
              <a:avLst/>
            </a:prstGeom>
            <a:solidFill>
              <a:srgbClr val="1CABE2">
                <a:alpha val="100000"/>
              </a:srgbClr>
            </a:solidFill>
          </p:spPr>
          <p:txBody>
            <a:bodyPr/>
            <a:lstStyle/>
            <a:p>
              <a:endParaRPr/>
            </a:p>
          </p:txBody>
        </p:sp>
        <p:sp>
          <p:nvSpPr>
            <p:cNvPr id="47" name="rc47"/>
            <p:cNvSpPr/>
            <p:nvPr/>
          </p:nvSpPr>
          <p:spPr>
            <a:xfrm>
              <a:off x="3919583" y="3011444"/>
              <a:ext cx="258639" cy="1031746"/>
            </a:xfrm>
            <a:prstGeom prst="rect">
              <a:avLst/>
            </a:prstGeom>
            <a:solidFill>
              <a:srgbClr val="80BD41">
                <a:alpha val="100000"/>
              </a:srgbClr>
            </a:solidFill>
          </p:spPr>
          <p:txBody>
            <a:bodyPr/>
            <a:lstStyle/>
            <a:p>
              <a:endParaRPr/>
            </a:p>
          </p:txBody>
        </p:sp>
        <p:sp>
          <p:nvSpPr>
            <p:cNvPr id="48" name="rc48"/>
            <p:cNvSpPr/>
            <p:nvPr/>
          </p:nvSpPr>
          <p:spPr>
            <a:xfrm>
              <a:off x="3919583" y="2636453"/>
              <a:ext cx="258639" cy="374990"/>
            </a:xfrm>
            <a:prstGeom prst="rect">
              <a:avLst/>
            </a:prstGeom>
            <a:solidFill>
              <a:srgbClr val="1CABE2">
                <a:alpha val="100000"/>
              </a:srgbClr>
            </a:solidFill>
          </p:spPr>
          <p:txBody>
            <a:bodyPr/>
            <a:lstStyle/>
            <a:p>
              <a:endParaRPr/>
            </a:p>
          </p:txBody>
        </p:sp>
        <p:sp>
          <p:nvSpPr>
            <p:cNvPr id="49" name="rc49"/>
            <p:cNvSpPr/>
            <p:nvPr/>
          </p:nvSpPr>
          <p:spPr>
            <a:xfrm>
              <a:off x="4206960" y="2992260"/>
              <a:ext cx="258639" cy="1050930"/>
            </a:xfrm>
            <a:prstGeom prst="rect">
              <a:avLst/>
            </a:prstGeom>
            <a:solidFill>
              <a:srgbClr val="80BD41">
                <a:alpha val="100000"/>
              </a:srgbClr>
            </a:solidFill>
          </p:spPr>
          <p:txBody>
            <a:bodyPr/>
            <a:lstStyle/>
            <a:p>
              <a:endParaRPr/>
            </a:p>
          </p:txBody>
        </p:sp>
        <p:sp>
          <p:nvSpPr>
            <p:cNvPr id="50" name="rc50"/>
            <p:cNvSpPr/>
            <p:nvPr/>
          </p:nvSpPr>
          <p:spPr>
            <a:xfrm>
              <a:off x="4206960" y="2628143"/>
              <a:ext cx="258639" cy="364116"/>
            </a:xfrm>
            <a:prstGeom prst="rect">
              <a:avLst/>
            </a:prstGeom>
            <a:solidFill>
              <a:srgbClr val="1CABE2">
                <a:alpha val="100000"/>
              </a:srgbClr>
            </a:solidFill>
          </p:spPr>
          <p:txBody>
            <a:bodyPr/>
            <a:lstStyle/>
            <a:p>
              <a:endParaRPr/>
            </a:p>
          </p:txBody>
        </p:sp>
        <p:sp>
          <p:nvSpPr>
            <p:cNvPr id="51" name="rc51"/>
            <p:cNvSpPr/>
            <p:nvPr/>
          </p:nvSpPr>
          <p:spPr>
            <a:xfrm>
              <a:off x="4494337" y="2961301"/>
              <a:ext cx="258639" cy="1081888"/>
            </a:xfrm>
            <a:prstGeom prst="rect">
              <a:avLst/>
            </a:prstGeom>
            <a:solidFill>
              <a:srgbClr val="80BD41">
                <a:alpha val="100000"/>
              </a:srgbClr>
            </a:solidFill>
          </p:spPr>
          <p:txBody>
            <a:bodyPr/>
            <a:lstStyle/>
            <a:p>
              <a:endParaRPr/>
            </a:p>
          </p:txBody>
        </p:sp>
        <p:sp>
          <p:nvSpPr>
            <p:cNvPr id="52" name="rc52"/>
            <p:cNvSpPr/>
            <p:nvPr/>
          </p:nvSpPr>
          <p:spPr>
            <a:xfrm>
              <a:off x="4494337" y="2621379"/>
              <a:ext cx="258639" cy="339922"/>
            </a:xfrm>
            <a:prstGeom prst="rect">
              <a:avLst/>
            </a:prstGeom>
            <a:solidFill>
              <a:srgbClr val="1CABE2">
                <a:alpha val="100000"/>
              </a:srgbClr>
            </a:solidFill>
          </p:spPr>
          <p:txBody>
            <a:bodyPr/>
            <a:lstStyle/>
            <a:p>
              <a:endParaRPr/>
            </a:p>
          </p:txBody>
        </p:sp>
        <p:sp>
          <p:nvSpPr>
            <p:cNvPr id="53" name="rc53"/>
            <p:cNvSpPr/>
            <p:nvPr/>
          </p:nvSpPr>
          <p:spPr>
            <a:xfrm>
              <a:off x="4781714" y="2965332"/>
              <a:ext cx="258639" cy="1077857"/>
            </a:xfrm>
            <a:prstGeom prst="rect">
              <a:avLst/>
            </a:prstGeom>
            <a:solidFill>
              <a:srgbClr val="80BD41">
                <a:alpha val="100000"/>
              </a:srgbClr>
            </a:solidFill>
          </p:spPr>
          <p:txBody>
            <a:bodyPr/>
            <a:lstStyle/>
            <a:p>
              <a:endParaRPr/>
            </a:p>
          </p:txBody>
        </p:sp>
        <p:sp>
          <p:nvSpPr>
            <p:cNvPr id="54" name="rc54"/>
            <p:cNvSpPr/>
            <p:nvPr/>
          </p:nvSpPr>
          <p:spPr>
            <a:xfrm>
              <a:off x="4781714" y="2614168"/>
              <a:ext cx="258639" cy="351164"/>
            </a:xfrm>
            <a:prstGeom prst="rect">
              <a:avLst/>
            </a:prstGeom>
            <a:solidFill>
              <a:srgbClr val="1CABE2">
                <a:alpha val="100000"/>
              </a:srgbClr>
            </a:solidFill>
          </p:spPr>
          <p:txBody>
            <a:bodyPr/>
            <a:lstStyle/>
            <a:p>
              <a:endParaRPr/>
            </a:p>
          </p:txBody>
        </p:sp>
        <p:sp>
          <p:nvSpPr>
            <p:cNvPr id="55" name="rc55"/>
            <p:cNvSpPr/>
            <p:nvPr/>
          </p:nvSpPr>
          <p:spPr>
            <a:xfrm>
              <a:off x="5069091" y="2965004"/>
              <a:ext cx="258639" cy="1078185"/>
            </a:xfrm>
            <a:prstGeom prst="rect">
              <a:avLst/>
            </a:prstGeom>
            <a:solidFill>
              <a:srgbClr val="80BD41">
                <a:alpha val="100000"/>
              </a:srgbClr>
            </a:solidFill>
          </p:spPr>
          <p:txBody>
            <a:bodyPr/>
            <a:lstStyle/>
            <a:p>
              <a:endParaRPr/>
            </a:p>
          </p:txBody>
        </p:sp>
        <p:sp>
          <p:nvSpPr>
            <p:cNvPr id="56" name="rc56"/>
            <p:cNvSpPr/>
            <p:nvPr/>
          </p:nvSpPr>
          <p:spPr>
            <a:xfrm>
              <a:off x="5069091" y="2611374"/>
              <a:ext cx="258639" cy="353630"/>
            </a:xfrm>
            <a:prstGeom prst="rect">
              <a:avLst/>
            </a:prstGeom>
            <a:solidFill>
              <a:srgbClr val="1CABE2">
                <a:alpha val="100000"/>
              </a:srgbClr>
            </a:solidFill>
          </p:spPr>
          <p:txBody>
            <a:bodyPr/>
            <a:lstStyle/>
            <a:p>
              <a:endParaRPr/>
            </a:p>
          </p:txBody>
        </p:sp>
        <p:sp>
          <p:nvSpPr>
            <p:cNvPr id="57" name="rc57"/>
            <p:cNvSpPr/>
            <p:nvPr/>
          </p:nvSpPr>
          <p:spPr>
            <a:xfrm>
              <a:off x="5356468" y="2946789"/>
              <a:ext cx="258639" cy="1096400"/>
            </a:xfrm>
            <a:prstGeom prst="rect">
              <a:avLst/>
            </a:prstGeom>
            <a:solidFill>
              <a:srgbClr val="80BD41">
                <a:alpha val="100000"/>
              </a:srgbClr>
            </a:solidFill>
          </p:spPr>
          <p:txBody>
            <a:bodyPr/>
            <a:lstStyle/>
            <a:p>
              <a:endParaRPr/>
            </a:p>
          </p:txBody>
        </p:sp>
        <p:sp>
          <p:nvSpPr>
            <p:cNvPr id="58" name="rc58"/>
            <p:cNvSpPr/>
            <p:nvPr/>
          </p:nvSpPr>
          <p:spPr>
            <a:xfrm>
              <a:off x="5356468" y="2618936"/>
              <a:ext cx="258639" cy="327852"/>
            </a:xfrm>
            <a:prstGeom prst="rect">
              <a:avLst/>
            </a:prstGeom>
            <a:solidFill>
              <a:srgbClr val="1CABE2">
                <a:alpha val="100000"/>
              </a:srgbClr>
            </a:solidFill>
          </p:spPr>
          <p:txBody>
            <a:bodyPr/>
            <a:lstStyle/>
            <a:p>
              <a:endParaRPr/>
            </a:p>
          </p:txBody>
        </p:sp>
        <p:sp>
          <p:nvSpPr>
            <p:cNvPr id="59" name="rc59"/>
            <p:cNvSpPr/>
            <p:nvPr/>
          </p:nvSpPr>
          <p:spPr>
            <a:xfrm>
              <a:off x="5643844" y="2927702"/>
              <a:ext cx="258639" cy="1115487"/>
            </a:xfrm>
            <a:prstGeom prst="rect">
              <a:avLst/>
            </a:prstGeom>
            <a:solidFill>
              <a:srgbClr val="80BD41">
                <a:alpha val="100000"/>
              </a:srgbClr>
            </a:solidFill>
          </p:spPr>
          <p:txBody>
            <a:bodyPr/>
            <a:lstStyle/>
            <a:p>
              <a:endParaRPr/>
            </a:p>
          </p:txBody>
        </p:sp>
        <p:sp>
          <p:nvSpPr>
            <p:cNvPr id="60" name="rc60"/>
            <p:cNvSpPr/>
            <p:nvPr/>
          </p:nvSpPr>
          <p:spPr>
            <a:xfrm>
              <a:off x="5643844" y="2607496"/>
              <a:ext cx="258639" cy="320205"/>
            </a:xfrm>
            <a:prstGeom prst="rect">
              <a:avLst/>
            </a:prstGeom>
            <a:solidFill>
              <a:srgbClr val="1CABE2">
                <a:alpha val="100000"/>
              </a:srgbClr>
            </a:solidFill>
          </p:spPr>
          <p:txBody>
            <a:bodyPr/>
            <a:lstStyle/>
            <a:p>
              <a:endParaRPr/>
            </a:p>
          </p:txBody>
        </p:sp>
        <p:sp>
          <p:nvSpPr>
            <p:cNvPr id="61" name="rc61"/>
            <p:cNvSpPr/>
            <p:nvPr/>
          </p:nvSpPr>
          <p:spPr>
            <a:xfrm>
              <a:off x="5931221" y="2891533"/>
              <a:ext cx="258639" cy="1151656"/>
            </a:xfrm>
            <a:prstGeom prst="rect">
              <a:avLst/>
            </a:prstGeom>
            <a:solidFill>
              <a:srgbClr val="80BD41">
                <a:alpha val="100000"/>
              </a:srgbClr>
            </a:solidFill>
          </p:spPr>
          <p:txBody>
            <a:bodyPr/>
            <a:lstStyle/>
            <a:p>
              <a:endParaRPr/>
            </a:p>
          </p:txBody>
        </p:sp>
        <p:sp>
          <p:nvSpPr>
            <p:cNvPr id="62" name="rc62"/>
            <p:cNvSpPr/>
            <p:nvPr/>
          </p:nvSpPr>
          <p:spPr>
            <a:xfrm>
              <a:off x="5931221" y="2598167"/>
              <a:ext cx="258639" cy="293366"/>
            </a:xfrm>
            <a:prstGeom prst="rect">
              <a:avLst/>
            </a:prstGeom>
            <a:solidFill>
              <a:srgbClr val="1CABE2">
                <a:alpha val="100000"/>
              </a:srgbClr>
            </a:solidFill>
          </p:spPr>
          <p:txBody>
            <a:bodyPr/>
            <a:lstStyle/>
            <a:p>
              <a:endParaRPr/>
            </a:p>
          </p:txBody>
        </p:sp>
        <p:sp>
          <p:nvSpPr>
            <p:cNvPr id="63" name="rc63"/>
            <p:cNvSpPr/>
            <p:nvPr/>
          </p:nvSpPr>
          <p:spPr>
            <a:xfrm>
              <a:off x="6218598" y="2888360"/>
              <a:ext cx="258639" cy="1154829"/>
            </a:xfrm>
            <a:prstGeom prst="rect">
              <a:avLst/>
            </a:prstGeom>
            <a:solidFill>
              <a:srgbClr val="80BD41">
                <a:alpha val="100000"/>
              </a:srgbClr>
            </a:solidFill>
          </p:spPr>
          <p:txBody>
            <a:bodyPr/>
            <a:lstStyle/>
            <a:p>
              <a:endParaRPr/>
            </a:p>
          </p:txBody>
        </p:sp>
        <p:sp>
          <p:nvSpPr>
            <p:cNvPr id="64" name="rc64"/>
            <p:cNvSpPr/>
            <p:nvPr/>
          </p:nvSpPr>
          <p:spPr>
            <a:xfrm>
              <a:off x="6218598" y="2601140"/>
              <a:ext cx="258639" cy="287220"/>
            </a:xfrm>
            <a:prstGeom prst="rect">
              <a:avLst/>
            </a:prstGeom>
            <a:solidFill>
              <a:srgbClr val="1CABE2">
                <a:alpha val="100000"/>
              </a:srgbClr>
            </a:solidFill>
          </p:spPr>
          <p:txBody>
            <a:bodyPr/>
            <a:lstStyle/>
            <a:p>
              <a:endParaRPr/>
            </a:p>
          </p:txBody>
        </p:sp>
        <p:sp>
          <p:nvSpPr>
            <p:cNvPr id="65" name="rc65"/>
            <p:cNvSpPr/>
            <p:nvPr/>
          </p:nvSpPr>
          <p:spPr>
            <a:xfrm>
              <a:off x="6505975" y="2855923"/>
              <a:ext cx="258639" cy="1187266"/>
            </a:xfrm>
            <a:prstGeom prst="rect">
              <a:avLst/>
            </a:prstGeom>
            <a:solidFill>
              <a:srgbClr val="80BD41">
                <a:alpha val="100000"/>
              </a:srgbClr>
            </a:solidFill>
          </p:spPr>
          <p:txBody>
            <a:bodyPr/>
            <a:lstStyle/>
            <a:p>
              <a:endParaRPr/>
            </a:p>
          </p:txBody>
        </p:sp>
        <p:sp>
          <p:nvSpPr>
            <p:cNvPr id="66" name="rc66"/>
            <p:cNvSpPr/>
            <p:nvPr/>
          </p:nvSpPr>
          <p:spPr>
            <a:xfrm>
              <a:off x="6505975" y="2585452"/>
              <a:ext cx="258639" cy="270471"/>
            </a:xfrm>
            <a:prstGeom prst="rect">
              <a:avLst/>
            </a:prstGeom>
            <a:solidFill>
              <a:srgbClr val="1CABE2">
                <a:alpha val="100000"/>
              </a:srgbClr>
            </a:solidFill>
          </p:spPr>
          <p:txBody>
            <a:bodyPr/>
            <a:lstStyle/>
            <a:p>
              <a:endParaRPr/>
            </a:p>
          </p:txBody>
        </p:sp>
        <p:sp>
          <p:nvSpPr>
            <p:cNvPr id="67" name="rc67"/>
            <p:cNvSpPr/>
            <p:nvPr/>
          </p:nvSpPr>
          <p:spPr>
            <a:xfrm>
              <a:off x="6793352" y="2834146"/>
              <a:ext cx="258639" cy="1209043"/>
            </a:xfrm>
            <a:prstGeom prst="rect">
              <a:avLst/>
            </a:prstGeom>
            <a:solidFill>
              <a:srgbClr val="80BD41">
                <a:alpha val="100000"/>
              </a:srgbClr>
            </a:solidFill>
          </p:spPr>
          <p:txBody>
            <a:bodyPr/>
            <a:lstStyle/>
            <a:p>
              <a:endParaRPr/>
            </a:p>
          </p:txBody>
        </p:sp>
        <p:sp>
          <p:nvSpPr>
            <p:cNvPr id="68" name="rc68"/>
            <p:cNvSpPr/>
            <p:nvPr/>
          </p:nvSpPr>
          <p:spPr>
            <a:xfrm>
              <a:off x="6793352" y="2581968"/>
              <a:ext cx="258639" cy="252178"/>
            </a:xfrm>
            <a:prstGeom prst="rect">
              <a:avLst/>
            </a:prstGeom>
            <a:solidFill>
              <a:srgbClr val="1CABE2">
                <a:alpha val="100000"/>
              </a:srgbClr>
            </a:solidFill>
          </p:spPr>
          <p:txBody>
            <a:bodyPr/>
            <a:lstStyle/>
            <a:p>
              <a:endParaRPr/>
            </a:p>
          </p:txBody>
        </p:sp>
        <p:sp>
          <p:nvSpPr>
            <p:cNvPr id="69" name="rc69"/>
            <p:cNvSpPr/>
            <p:nvPr/>
          </p:nvSpPr>
          <p:spPr>
            <a:xfrm>
              <a:off x="7080729" y="2886842"/>
              <a:ext cx="258639" cy="1156348"/>
            </a:xfrm>
            <a:prstGeom prst="rect">
              <a:avLst/>
            </a:prstGeom>
            <a:solidFill>
              <a:srgbClr val="80BD41">
                <a:alpha val="100000"/>
              </a:srgbClr>
            </a:solidFill>
          </p:spPr>
          <p:txBody>
            <a:bodyPr/>
            <a:lstStyle/>
            <a:p>
              <a:endParaRPr/>
            </a:p>
          </p:txBody>
        </p:sp>
        <p:sp>
          <p:nvSpPr>
            <p:cNvPr id="70" name="rc70"/>
            <p:cNvSpPr/>
            <p:nvPr/>
          </p:nvSpPr>
          <p:spPr>
            <a:xfrm>
              <a:off x="7080729" y="2581203"/>
              <a:ext cx="258639" cy="305638"/>
            </a:xfrm>
            <a:prstGeom prst="rect">
              <a:avLst/>
            </a:prstGeom>
            <a:solidFill>
              <a:srgbClr val="1CABE2">
                <a:alpha val="100000"/>
              </a:srgbClr>
            </a:solidFill>
          </p:spPr>
          <p:txBody>
            <a:bodyPr/>
            <a:lstStyle/>
            <a:p>
              <a:endParaRPr/>
            </a:p>
          </p:txBody>
        </p:sp>
        <p:sp>
          <p:nvSpPr>
            <p:cNvPr id="71" name="rc71"/>
            <p:cNvSpPr/>
            <p:nvPr/>
          </p:nvSpPr>
          <p:spPr>
            <a:xfrm>
              <a:off x="7368105" y="2899012"/>
              <a:ext cx="258639" cy="1144178"/>
            </a:xfrm>
            <a:prstGeom prst="rect">
              <a:avLst/>
            </a:prstGeom>
            <a:solidFill>
              <a:srgbClr val="80BD41">
                <a:alpha val="100000"/>
              </a:srgbClr>
            </a:solidFill>
          </p:spPr>
          <p:txBody>
            <a:bodyPr/>
            <a:lstStyle/>
            <a:p>
              <a:endParaRPr/>
            </a:p>
          </p:txBody>
        </p:sp>
        <p:sp>
          <p:nvSpPr>
            <p:cNvPr id="72" name="rc72"/>
            <p:cNvSpPr/>
            <p:nvPr/>
          </p:nvSpPr>
          <p:spPr>
            <a:xfrm>
              <a:off x="7368105" y="2567851"/>
              <a:ext cx="258639" cy="331160"/>
            </a:xfrm>
            <a:prstGeom prst="rect">
              <a:avLst/>
            </a:prstGeom>
            <a:solidFill>
              <a:srgbClr val="1CABE2">
                <a:alpha val="100000"/>
              </a:srgbClr>
            </a:solidFill>
          </p:spPr>
          <p:txBody>
            <a:bodyPr/>
            <a:lstStyle/>
            <a:p>
              <a:endParaRPr/>
            </a:p>
          </p:txBody>
        </p:sp>
        <p:sp>
          <p:nvSpPr>
            <p:cNvPr id="73" name="rc73"/>
            <p:cNvSpPr/>
            <p:nvPr/>
          </p:nvSpPr>
          <p:spPr>
            <a:xfrm>
              <a:off x="7655482" y="2848086"/>
              <a:ext cx="258639" cy="1195104"/>
            </a:xfrm>
            <a:prstGeom prst="rect">
              <a:avLst/>
            </a:prstGeom>
            <a:solidFill>
              <a:srgbClr val="80BD41">
                <a:alpha val="100000"/>
              </a:srgbClr>
            </a:solidFill>
          </p:spPr>
          <p:txBody>
            <a:bodyPr/>
            <a:lstStyle/>
            <a:p>
              <a:endParaRPr/>
            </a:p>
          </p:txBody>
        </p:sp>
        <p:sp>
          <p:nvSpPr>
            <p:cNvPr id="74" name="rc74"/>
            <p:cNvSpPr/>
            <p:nvPr/>
          </p:nvSpPr>
          <p:spPr>
            <a:xfrm>
              <a:off x="7655482" y="2553790"/>
              <a:ext cx="258639" cy="294295"/>
            </a:xfrm>
            <a:prstGeom prst="rect">
              <a:avLst/>
            </a:prstGeom>
            <a:solidFill>
              <a:srgbClr val="1CABE2">
                <a:alpha val="100000"/>
              </a:srgbClr>
            </a:solidFill>
          </p:spPr>
          <p:txBody>
            <a:bodyPr/>
            <a:lstStyle/>
            <a:p>
              <a:endParaRPr/>
            </a:p>
          </p:txBody>
        </p:sp>
        <p:sp>
          <p:nvSpPr>
            <p:cNvPr id="75" name="rc75"/>
            <p:cNvSpPr/>
            <p:nvPr/>
          </p:nvSpPr>
          <p:spPr>
            <a:xfrm>
              <a:off x="7942859" y="2842882"/>
              <a:ext cx="258639" cy="1200307"/>
            </a:xfrm>
            <a:prstGeom prst="rect">
              <a:avLst/>
            </a:prstGeom>
            <a:solidFill>
              <a:srgbClr val="80BD41">
                <a:alpha val="100000"/>
              </a:srgbClr>
            </a:solidFill>
          </p:spPr>
          <p:txBody>
            <a:bodyPr/>
            <a:lstStyle/>
            <a:p>
              <a:endParaRPr/>
            </a:p>
          </p:txBody>
        </p:sp>
        <p:sp>
          <p:nvSpPr>
            <p:cNvPr id="76" name="rc76"/>
            <p:cNvSpPr/>
            <p:nvPr/>
          </p:nvSpPr>
          <p:spPr>
            <a:xfrm>
              <a:off x="7942859" y="2540522"/>
              <a:ext cx="258639" cy="302360"/>
            </a:xfrm>
            <a:prstGeom prst="rect">
              <a:avLst/>
            </a:prstGeom>
            <a:solidFill>
              <a:srgbClr val="1CABE2">
                <a:alpha val="100000"/>
              </a:srgbClr>
            </a:solidFill>
          </p:spPr>
          <p:txBody>
            <a:bodyPr/>
            <a:lstStyle/>
            <a:p>
              <a:endParaRPr/>
            </a:p>
          </p:txBody>
        </p:sp>
        <p:sp>
          <p:nvSpPr>
            <p:cNvPr id="77" name="pl77"/>
            <p:cNvSpPr/>
            <p:nvPr/>
          </p:nvSpPr>
          <p:spPr>
            <a:xfrm>
              <a:off x="1462512" y="1548761"/>
              <a:ext cx="6609666" cy="751334"/>
            </a:xfrm>
            <a:custGeom>
              <a:avLst/>
              <a:gdLst/>
              <a:ahLst/>
              <a:cxnLst/>
              <a:rect l="0" t="0" r="0" b="0"/>
              <a:pathLst>
                <a:path w="6609666" h="751334">
                  <a:moveTo>
                    <a:pt x="0" y="751334"/>
                  </a:moveTo>
                  <a:lnTo>
                    <a:pt x="287376" y="751334"/>
                  </a:lnTo>
                  <a:lnTo>
                    <a:pt x="574753" y="721280"/>
                  </a:lnTo>
                  <a:lnTo>
                    <a:pt x="862130" y="661174"/>
                  </a:lnTo>
                  <a:lnTo>
                    <a:pt x="1149507" y="540960"/>
                  </a:lnTo>
                  <a:lnTo>
                    <a:pt x="1436884" y="510907"/>
                  </a:lnTo>
                  <a:lnTo>
                    <a:pt x="1724260" y="480853"/>
                  </a:lnTo>
                  <a:lnTo>
                    <a:pt x="2011637" y="480853"/>
                  </a:lnTo>
                  <a:lnTo>
                    <a:pt x="2299014" y="390693"/>
                  </a:lnTo>
                  <a:lnTo>
                    <a:pt x="2586391" y="300533"/>
                  </a:lnTo>
                  <a:lnTo>
                    <a:pt x="2873768" y="270480"/>
                  </a:lnTo>
                  <a:lnTo>
                    <a:pt x="3161145" y="210373"/>
                  </a:lnTo>
                  <a:lnTo>
                    <a:pt x="3448521" y="240426"/>
                  </a:lnTo>
                  <a:lnTo>
                    <a:pt x="3735898" y="240426"/>
                  </a:lnTo>
                  <a:lnTo>
                    <a:pt x="4023275" y="180320"/>
                  </a:lnTo>
                  <a:lnTo>
                    <a:pt x="4310652" y="150266"/>
                  </a:lnTo>
                  <a:lnTo>
                    <a:pt x="4598029" y="90160"/>
                  </a:lnTo>
                  <a:lnTo>
                    <a:pt x="4885406" y="90160"/>
                  </a:lnTo>
                  <a:lnTo>
                    <a:pt x="5172782" y="60106"/>
                  </a:lnTo>
                  <a:lnTo>
                    <a:pt x="5460159" y="0"/>
                  </a:lnTo>
                  <a:lnTo>
                    <a:pt x="5747536" y="120213"/>
                  </a:lnTo>
                  <a:lnTo>
                    <a:pt x="6034913" y="150266"/>
                  </a:lnTo>
                  <a:lnTo>
                    <a:pt x="6322290" y="90160"/>
                  </a:lnTo>
                  <a:lnTo>
                    <a:pt x="6609666" y="90160"/>
                  </a:lnTo>
                </a:path>
              </a:pathLst>
            </a:custGeom>
            <a:ln w="27101" cap="flat">
              <a:solidFill>
                <a:srgbClr val="0058AB">
                  <a:alpha val="100000"/>
                </a:srgbClr>
              </a:solidFill>
              <a:prstDash val="solid"/>
              <a:round/>
            </a:ln>
          </p:spPr>
          <p:txBody>
            <a:bodyPr/>
            <a:lstStyle/>
            <a:p>
              <a:endParaRPr/>
            </a:p>
          </p:txBody>
        </p:sp>
        <p:sp>
          <p:nvSpPr>
            <p:cNvPr id="78" name="tx78"/>
            <p:cNvSpPr/>
            <p:nvPr/>
          </p:nvSpPr>
          <p:spPr>
            <a:xfrm>
              <a:off x="1392174" y="211711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58</a:t>
              </a:r>
            </a:p>
          </p:txBody>
        </p:sp>
        <p:sp>
          <p:nvSpPr>
            <p:cNvPr id="79" name="tx79"/>
            <p:cNvSpPr/>
            <p:nvPr/>
          </p:nvSpPr>
          <p:spPr>
            <a:xfrm>
              <a:off x="2829058" y="187669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66</a:t>
              </a:r>
            </a:p>
          </p:txBody>
        </p:sp>
        <p:sp>
          <p:nvSpPr>
            <p:cNvPr id="80" name="tx80"/>
            <p:cNvSpPr/>
            <p:nvPr/>
          </p:nvSpPr>
          <p:spPr>
            <a:xfrm>
              <a:off x="4265942" y="1638178"/>
              <a:ext cx="140675" cy="90531"/>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74</a:t>
              </a:r>
            </a:p>
          </p:txBody>
        </p:sp>
        <p:sp>
          <p:nvSpPr>
            <p:cNvPr id="81" name="tx81"/>
            <p:cNvSpPr/>
            <p:nvPr/>
          </p:nvSpPr>
          <p:spPr>
            <a:xfrm>
              <a:off x="5702826" y="151605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78</a:t>
              </a:r>
            </a:p>
          </p:txBody>
        </p:sp>
        <p:sp>
          <p:nvSpPr>
            <p:cNvPr id="82" name="tx82"/>
            <p:cNvSpPr/>
            <p:nvPr/>
          </p:nvSpPr>
          <p:spPr>
            <a:xfrm>
              <a:off x="6852333" y="1365721"/>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83</a:t>
              </a:r>
            </a:p>
          </p:txBody>
        </p:sp>
        <p:sp>
          <p:nvSpPr>
            <p:cNvPr id="83" name="tx83"/>
            <p:cNvSpPr/>
            <p:nvPr/>
          </p:nvSpPr>
          <p:spPr>
            <a:xfrm>
              <a:off x="7139710" y="148599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79</a:t>
              </a:r>
            </a:p>
          </p:txBody>
        </p:sp>
        <p:sp>
          <p:nvSpPr>
            <p:cNvPr id="84" name="tx84"/>
            <p:cNvSpPr/>
            <p:nvPr/>
          </p:nvSpPr>
          <p:spPr>
            <a:xfrm>
              <a:off x="7427087" y="151605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78</a:t>
              </a:r>
            </a:p>
          </p:txBody>
        </p:sp>
        <p:sp>
          <p:nvSpPr>
            <p:cNvPr id="85" name="tx85"/>
            <p:cNvSpPr/>
            <p:nvPr/>
          </p:nvSpPr>
          <p:spPr>
            <a:xfrm>
              <a:off x="7714464" y="145594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80</a:t>
              </a:r>
            </a:p>
          </p:txBody>
        </p:sp>
        <p:sp>
          <p:nvSpPr>
            <p:cNvPr id="86" name="tx86"/>
            <p:cNvSpPr/>
            <p:nvPr/>
          </p:nvSpPr>
          <p:spPr>
            <a:xfrm>
              <a:off x="8001841" y="145594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80</a:t>
              </a:r>
            </a:p>
          </p:txBody>
        </p:sp>
        <p:sp>
          <p:nvSpPr>
            <p:cNvPr id="87" name="tx87"/>
            <p:cNvSpPr/>
            <p:nvPr/>
          </p:nvSpPr>
          <p:spPr>
            <a:xfrm>
              <a:off x="1402222" y="362579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39</a:t>
              </a:r>
            </a:p>
          </p:txBody>
        </p:sp>
        <p:sp>
          <p:nvSpPr>
            <p:cNvPr id="88" name="tx88"/>
            <p:cNvSpPr/>
            <p:nvPr/>
          </p:nvSpPr>
          <p:spPr>
            <a:xfrm>
              <a:off x="1357018" y="2970366"/>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28.8</a:t>
              </a:r>
            </a:p>
          </p:txBody>
        </p:sp>
        <p:sp>
          <p:nvSpPr>
            <p:cNvPr id="89" name="tx89"/>
            <p:cNvSpPr/>
            <p:nvPr/>
          </p:nvSpPr>
          <p:spPr>
            <a:xfrm>
              <a:off x="2793902" y="3556278"/>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46.2</a:t>
              </a:r>
            </a:p>
          </p:txBody>
        </p:sp>
        <p:sp>
          <p:nvSpPr>
            <p:cNvPr id="90" name="tx90"/>
            <p:cNvSpPr/>
            <p:nvPr/>
          </p:nvSpPr>
          <p:spPr>
            <a:xfrm>
              <a:off x="2793902" y="2878613"/>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23.9</a:t>
              </a:r>
            </a:p>
          </p:txBody>
        </p:sp>
        <p:sp>
          <p:nvSpPr>
            <p:cNvPr id="91" name="tx91"/>
            <p:cNvSpPr/>
            <p:nvPr/>
          </p:nvSpPr>
          <p:spPr>
            <a:xfrm>
              <a:off x="4230786" y="3477602"/>
              <a:ext cx="210987" cy="78921"/>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54.4</a:t>
              </a:r>
            </a:p>
          </p:txBody>
        </p:sp>
        <p:sp>
          <p:nvSpPr>
            <p:cNvPr id="92" name="tx92"/>
            <p:cNvSpPr/>
            <p:nvPr/>
          </p:nvSpPr>
          <p:spPr>
            <a:xfrm>
              <a:off x="4230786" y="2769761"/>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18.8</a:t>
              </a:r>
            </a:p>
          </p:txBody>
        </p:sp>
        <p:sp>
          <p:nvSpPr>
            <p:cNvPr id="93" name="tx93"/>
            <p:cNvSpPr/>
            <p:nvPr/>
          </p:nvSpPr>
          <p:spPr>
            <a:xfrm>
              <a:off x="5667670" y="3446329"/>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57.7</a:t>
              </a:r>
            </a:p>
          </p:txBody>
        </p:sp>
        <p:sp>
          <p:nvSpPr>
            <p:cNvPr id="94" name="tx94"/>
            <p:cNvSpPr/>
            <p:nvPr/>
          </p:nvSpPr>
          <p:spPr>
            <a:xfrm>
              <a:off x="5667670" y="2727159"/>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16.6</a:t>
              </a:r>
            </a:p>
          </p:txBody>
        </p:sp>
        <p:sp>
          <p:nvSpPr>
            <p:cNvPr id="95" name="tx95"/>
            <p:cNvSpPr/>
            <p:nvPr/>
          </p:nvSpPr>
          <p:spPr>
            <a:xfrm>
              <a:off x="6817178" y="3398228"/>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62.6</a:t>
              </a:r>
            </a:p>
          </p:txBody>
        </p:sp>
        <p:sp>
          <p:nvSpPr>
            <p:cNvPr id="96" name="tx96"/>
            <p:cNvSpPr/>
            <p:nvPr/>
          </p:nvSpPr>
          <p:spPr>
            <a:xfrm>
              <a:off x="6817178" y="2667564"/>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13.1</a:t>
              </a:r>
            </a:p>
          </p:txBody>
        </p:sp>
        <p:sp>
          <p:nvSpPr>
            <p:cNvPr id="97" name="tx97"/>
            <p:cNvSpPr/>
            <p:nvPr/>
          </p:nvSpPr>
          <p:spPr>
            <a:xfrm>
              <a:off x="7104554" y="3424576"/>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59.8</a:t>
              </a:r>
            </a:p>
          </p:txBody>
        </p:sp>
        <p:sp>
          <p:nvSpPr>
            <p:cNvPr id="98" name="tx98"/>
            <p:cNvSpPr/>
            <p:nvPr/>
          </p:nvSpPr>
          <p:spPr>
            <a:xfrm>
              <a:off x="7104554" y="2693582"/>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15.8</a:t>
              </a:r>
            </a:p>
          </p:txBody>
        </p:sp>
        <p:sp>
          <p:nvSpPr>
            <p:cNvPr id="99" name="tx99"/>
            <p:cNvSpPr/>
            <p:nvPr/>
          </p:nvSpPr>
          <p:spPr>
            <a:xfrm>
              <a:off x="7391931" y="3430661"/>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59.2</a:t>
              </a:r>
            </a:p>
          </p:txBody>
        </p:sp>
        <p:sp>
          <p:nvSpPr>
            <p:cNvPr id="100" name="tx100"/>
            <p:cNvSpPr/>
            <p:nvPr/>
          </p:nvSpPr>
          <p:spPr>
            <a:xfrm>
              <a:off x="7391931" y="2694315"/>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17.1</a:t>
              </a:r>
            </a:p>
          </p:txBody>
        </p:sp>
        <p:sp>
          <p:nvSpPr>
            <p:cNvPr id="101" name="tx101"/>
            <p:cNvSpPr/>
            <p:nvPr/>
          </p:nvSpPr>
          <p:spPr>
            <a:xfrm>
              <a:off x="7679308" y="3405198"/>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61.8</a:t>
              </a:r>
            </a:p>
          </p:txBody>
        </p:sp>
        <p:sp>
          <p:nvSpPr>
            <p:cNvPr id="102" name="tx102"/>
            <p:cNvSpPr/>
            <p:nvPr/>
          </p:nvSpPr>
          <p:spPr>
            <a:xfrm>
              <a:off x="7679308" y="2660498"/>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15.2</a:t>
              </a:r>
            </a:p>
          </p:txBody>
        </p:sp>
        <p:sp>
          <p:nvSpPr>
            <p:cNvPr id="103" name="tx103"/>
            <p:cNvSpPr/>
            <p:nvPr/>
          </p:nvSpPr>
          <p:spPr>
            <a:xfrm>
              <a:off x="7966685" y="3402596"/>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62.1</a:t>
              </a:r>
            </a:p>
          </p:txBody>
        </p:sp>
        <p:sp>
          <p:nvSpPr>
            <p:cNvPr id="104" name="tx104"/>
            <p:cNvSpPr/>
            <p:nvPr/>
          </p:nvSpPr>
          <p:spPr>
            <a:xfrm>
              <a:off x="7966685" y="2651262"/>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15.6</a:t>
              </a:r>
            </a:p>
          </p:txBody>
        </p:sp>
        <p:sp>
          <p:nvSpPr>
            <p:cNvPr id="105" name="tx105"/>
            <p:cNvSpPr/>
            <p:nvPr/>
          </p:nvSpPr>
          <p:spPr>
            <a:xfrm>
              <a:off x="1357018" y="2575400"/>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67.8</a:t>
              </a:r>
            </a:p>
          </p:txBody>
        </p:sp>
        <p:sp>
          <p:nvSpPr>
            <p:cNvPr id="106" name="tx106"/>
            <p:cNvSpPr/>
            <p:nvPr/>
          </p:nvSpPr>
          <p:spPr>
            <a:xfrm>
              <a:off x="2793902" y="2531128"/>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70.1</a:t>
              </a:r>
            </a:p>
          </p:txBody>
        </p:sp>
        <p:sp>
          <p:nvSpPr>
            <p:cNvPr id="107" name="tx107"/>
            <p:cNvSpPr/>
            <p:nvPr/>
          </p:nvSpPr>
          <p:spPr>
            <a:xfrm>
              <a:off x="4230786" y="2471252"/>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73.2</a:t>
              </a:r>
            </a:p>
          </p:txBody>
        </p:sp>
        <p:sp>
          <p:nvSpPr>
            <p:cNvPr id="108" name="tx108"/>
            <p:cNvSpPr/>
            <p:nvPr/>
          </p:nvSpPr>
          <p:spPr>
            <a:xfrm>
              <a:off x="5667670" y="2450605"/>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74.3</a:t>
              </a:r>
            </a:p>
          </p:txBody>
        </p:sp>
        <p:sp>
          <p:nvSpPr>
            <p:cNvPr id="109" name="tx109"/>
            <p:cNvSpPr/>
            <p:nvPr/>
          </p:nvSpPr>
          <p:spPr>
            <a:xfrm>
              <a:off x="6817178" y="2425130"/>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75.6</a:t>
              </a:r>
            </a:p>
          </p:txBody>
        </p:sp>
        <p:sp>
          <p:nvSpPr>
            <p:cNvPr id="110" name="tx110"/>
            <p:cNvSpPr/>
            <p:nvPr/>
          </p:nvSpPr>
          <p:spPr>
            <a:xfrm>
              <a:off x="7104554" y="2425688"/>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75.7</a:t>
              </a:r>
            </a:p>
          </p:txBody>
        </p:sp>
        <p:sp>
          <p:nvSpPr>
            <p:cNvPr id="111" name="tx111"/>
            <p:cNvSpPr/>
            <p:nvPr/>
          </p:nvSpPr>
          <p:spPr>
            <a:xfrm>
              <a:off x="7391931" y="2411013"/>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76.4</a:t>
              </a:r>
            </a:p>
          </p:txBody>
        </p:sp>
        <p:sp>
          <p:nvSpPr>
            <p:cNvPr id="112" name="tx112"/>
            <p:cNvSpPr/>
            <p:nvPr/>
          </p:nvSpPr>
          <p:spPr>
            <a:xfrm>
              <a:off x="7679308" y="2398276"/>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77.1</a:t>
              </a:r>
            </a:p>
          </p:txBody>
        </p:sp>
        <p:sp>
          <p:nvSpPr>
            <p:cNvPr id="113" name="tx113"/>
            <p:cNvSpPr/>
            <p:nvPr/>
          </p:nvSpPr>
          <p:spPr>
            <a:xfrm>
              <a:off x="7966685" y="2383684"/>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77.8</a:t>
              </a:r>
            </a:p>
          </p:txBody>
        </p:sp>
        <p:sp>
          <p:nvSpPr>
            <p:cNvPr id="114" name="tx114"/>
            <p:cNvSpPr/>
            <p:nvPr/>
          </p:nvSpPr>
          <p:spPr>
            <a:xfrm>
              <a:off x="733081" y="3991075"/>
              <a:ext cx="194065"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0M</a:t>
              </a:r>
            </a:p>
          </p:txBody>
        </p:sp>
        <p:sp>
          <p:nvSpPr>
            <p:cNvPr id="115" name="tx115"/>
            <p:cNvSpPr/>
            <p:nvPr/>
          </p:nvSpPr>
          <p:spPr>
            <a:xfrm>
              <a:off x="655386" y="3024922"/>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50M</a:t>
              </a:r>
            </a:p>
          </p:txBody>
        </p:sp>
        <p:sp>
          <p:nvSpPr>
            <p:cNvPr id="116" name="tx116"/>
            <p:cNvSpPr/>
            <p:nvPr/>
          </p:nvSpPr>
          <p:spPr>
            <a:xfrm>
              <a:off x="577692" y="2058768"/>
              <a:ext cx="34945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100M</a:t>
              </a:r>
            </a:p>
          </p:txBody>
        </p:sp>
        <p:sp>
          <p:nvSpPr>
            <p:cNvPr id="117" name="tx117"/>
            <p:cNvSpPr/>
            <p:nvPr/>
          </p:nvSpPr>
          <p:spPr>
            <a:xfrm>
              <a:off x="577692" y="1092614"/>
              <a:ext cx="34945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150M</a:t>
              </a:r>
            </a:p>
          </p:txBody>
        </p:sp>
        <p:sp>
          <p:nvSpPr>
            <p:cNvPr id="118" name="tx118"/>
            <p:cNvSpPr/>
            <p:nvPr/>
          </p:nvSpPr>
          <p:spPr>
            <a:xfrm>
              <a:off x="8607544" y="3991075"/>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19" name="tx119"/>
            <p:cNvSpPr/>
            <p:nvPr/>
          </p:nvSpPr>
          <p:spPr>
            <a:xfrm>
              <a:off x="8607544" y="3239741"/>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a:t>
              </a:r>
            </a:p>
          </p:txBody>
        </p:sp>
        <p:sp>
          <p:nvSpPr>
            <p:cNvPr id="120" name="tx120"/>
            <p:cNvSpPr/>
            <p:nvPr/>
          </p:nvSpPr>
          <p:spPr>
            <a:xfrm>
              <a:off x="8607544" y="248840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121" name="tx121"/>
            <p:cNvSpPr/>
            <p:nvPr/>
          </p:nvSpPr>
          <p:spPr>
            <a:xfrm>
              <a:off x="8607544" y="1738778"/>
              <a:ext cx="15538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a:t>
              </a:r>
            </a:p>
          </p:txBody>
        </p:sp>
        <p:sp>
          <p:nvSpPr>
            <p:cNvPr id="122" name="tx122"/>
            <p:cNvSpPr/>
            <p:nvPr/>
          </p:nvSpPr>
          <p:spPr>
            <a:xfrm>
              <a:off x="8607544" y="985739"/>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123" name="tx123"/>
            <p:cNvSpPr/>
            <p:nvPr/>
          </p:nvSpPr>
          <p:spPr>
            <a:xfrm rot="-5400000">
              <a:off x="1291843"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2000</a:t>
              </a:r>
            </a:p>
          </p:txBody>
        </p:sp>
        <p:sp>
          <p:nvSpPr>
            <p:cNvPr id="124" name="tx124"/>
            <p:cNvSpPr/>
            <p:nvPr/>
          </p:nvSpPr>
          <p:spPr>
            <a:xfrm rot="-5400000">
              <a:off x="2728727"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2005</a:t>
              </a:r>
            </a:p>
          </p:txBody>
        </p:sp>
        <p:sp>
          <p:nvSpPr>
            <p:cNvPr id="125" name="tx125"/>
            <p:cNvSpPr/>
            <p:nvPr/>
          </p:nvSpPr>
          <p:spPr>
            <a:xfrm rot="-5400000">
              <a:off x="4165611"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2010</a:t>
              </a:r>
            </a:p>
          </p:txBody>
        </p:sp>
        <p:sp>
          <p:nvSpPr>
            <p:cNvPr id="126" name="tx126"/>
            <p:cNvSpPr/>
            <p:nvPr/>
          </p:nvSpPr>
          <p:spPr>
            <a:xfrm rot="-5400000">
              <a:off x="5602495"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2015</a:t>
              </a:r>
            </a:p>
          </p:txBody>
        </p:sp>
        <p:sp>
          <p:nvSpPr>
            <p:cNvPr id="127" name="tx127"/>
            <p:cNvSpPr/>
            <p:nvPr/>
          </p:nvSpPr>
          <p:spPr>
            <a:xfrm rot="-5400000">
              <a:off x="6752003"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2019</a:t>
              </a:r>
            </a:p>
          </p:txBody>
        </p:sp>
        <p:sp>
          <p:nvSpPr>
            <p:cNvPr id="128" name="tx128"/>
            <p:cNvSpPr/>
            <p:nvPr/>
          </p:nvSpPr>
          <p:spPr>
            <a:xfrm rot="-5400000">
              <a:off x="7039379"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2020</a:t>
              </a:r>
            </a:p>
          </p:txBody>
        </p:sp>
        <p:sp>
          <p:nvSpPr>
            <p:cNvPr id="129" name="tx129"/>
            <p:cNvSpPr/>
            <p:nvPr/>
          </p:nvSpPr>
          <p:spPr>
            <a:xfrm rot="-5400000">
              <a:off x="7326756"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2021</a:t>
              </a:r>
            </a:p>
          </p:txBody>
        </p:sp>
        <p:sp>
          <p:nvSpPr>
            <p:cNvPr id="130" name="tx130"/>
            <p:cNvSpPr/>
            <p:nvPr/>
          </p:nvSpPr>
          <p:spPr>
            <a:xfrm rot="-5400000">
              <a:off x="7614133"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2022</a:t>
              </a:r>
            </a:p>
          </p:txBody>
        </p:sp>
        <p:sp>
          <p:nvSpPr>
            <p:cNvPr id="131" name="tx131"/>
            <p:cNvSpPr/>
            <p:nvPr/>
          </p:nvSpPr>
          <p:spPr>
            <a:xfrm rot="-5400000">
              <a:off x="7901473" y="4377379"/>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2023</a:t>
              </a:r>
            </a:p>
          </p:txBody>
        </p:sp>
        <p:sp>
          <p:nvSpPr>
            <p:cNvPr id="132" name="tx132"/>
            <p:cNvSpPr/>
            <p:nvPr/>
          </p:nvSpPr>
          <p:spPr>
            <a:xfrm rot="-5400000">
              <a:off x="-440970" y="2399836"/>
              <a:ext cx="1777832"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3" name="tx133"/>
            <p:cNvSpPr/>
            <p:nvPr/>
          </p:nvSpPr>
          <p:spPr>
            <a:xfrm rot="5400000">
              <a:off x="8341519" y="2399836"/>
              <a:ext cx="1257709"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DTP3 Coverage (%)</a:t>
              </a:r>
            </a:p>
          </p:txBody>
        </p:sp>
        <p:sp>
          <p:nvSpPr>
            <p:cNvPr id="134" name="pl134"/>
            <p:cNvSpPr/>
            <p:nvPr/>
          </p:nvSpPr>
          <p:spPr>
            <a:xfrm>
              <a:off x="2927622" y="5085320"/>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35" name="tx135"/>
            <p:cNvSpPr/>
            <p:nvPr/>
          </p:nvSpPr>
          <p:spPr>
            <a:xfrm>
              <a:off x="3194722" y="5005511"/>
              <a:ext cx="970601" cy="1298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DTP3 coverage</a:t>
              </a:r>
            </a:p>
          </p:txBody>
        </p:sp>
        <p:sp>
          <p:nvSpPr>
            <p:cNvPr id="136" name="rc136"/>
            <p:cNvSpPr/>
            <p:nvPr/>
          </p:nvSpPr>
          <p:spPr>
            <a:xfrm>
              <a:off x="4452679" y="4984592"/>
              <a:ext cx="201456" cy="201456"/>
            </a:xfrm>
            <a:prstGeom prst="rect">
              <a:avLst/>
            </a:prstGeom>
            <a:solidFill>
              <a:srgbClr val="1CABE2">
                <a:alpha val="100000"/>
              </a:srgbClr>
            </a:solidFill>
          </p:spPr>
          <p:txBody>
            <a:bodyPr/>
            <a:lstStyle/>
            <a:p>
              <a:endParaRPr/>
            </a:p>
          </p:txBody>
        </p:sp>
        <p:sp>
          <p:nvSpPr>
            <p:cNvPr id="137" name="rc137"/>
            <p:cNvSpPr/>
            <p:nvPr/>
          </p:nvSpPr>
          <p:spPr>
            <a:xfrm>
              <a:off x="5657767" y="4984592"/>
              <a:ext cx="201456" cy="201456"/>
            </a:xfrm>
            <a:prstGeom prst="rect">
              <a:avLst/>
            </a:prstGeom>
            <a:solidFill>
              <a:srgbClr val="80BD41">
                <a:alpha val="100000"/>
              </a:srgbClr>
            </a:solidFill>
          </p:spPr>
          <p:txBody>
            <a:bodyPr/>
            <a:lstStyle/>
            <a:p>
              <a:endParaRPr/>
            </a:p>
          </p:txBody>
        </p:sp>
        <p:sp>
          <p:nvSpPr>
            <p:cNvPr id="138" name="tx138"/>
            <p:cNvSpPr/>
            <p:nvPr/>
          </p:nvSpPr>
          <p:spPr>
            <a:xfrm>
              <a:off x="4732724" y="5033615"/>
              <a:ext cx="846453"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Unvaccinated</a:t>
              </a:r>
            </a:p>
          </p:txBody>
        </p:sp>
        <p:sp>
          <p:nvSpPr>
            <p:cNvPr id="139" name="tx139"/>
            <p:cNvSpPr/>
            <p:nvPr/>
          </p:nvSpPr>
          <p:spPr>
            <a:xfrm>
              <a:off x="5937812" y="5033683"/>
              <a:ext cx="691201"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Vaccinated</a:t>
              </a:r>
            </a:p>
          </p:txBody>
        </p:sp>
        <p:sp>
          <p:nvSpPr>
            <p:cNvPr id="140" name="tx140"/>
            <p:cNvSpPr/>
            <p:nvPr/>
          </p:nvSpPr>
          <p:spPr>
            <a:xfrm>
              <a:off x="989777" y="467611"/>
              <a:ext cx="7539052"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Estimated DTP3 coverage, and number of vaccinated and unvaccinated children, Gavi 57, 2000-2023</a:t>
              </a:r>
            </a:p>
          </p:txBody>
        </p:sp>
        <p:sp>
          <p:nvSpPr>
            <p:cNvPr id="141" name="pl141"/>
            <p:cNvSpPr/>
            <p:nvPr/>
          </p:nvSpPr>
          <p:spPr>
            <a:xfrm>
              <a:off x="989777" y="5750932"/>
              <a:ext cx="7555136" cy="0"/>
            </a:xfrm>
            <a:custGeom>
              <a:avLst/>
              <a:gdLst/>
              <a:ahLst/>
              <a:cxnLst/>
              <a:rect l="0" t="0" r="0" b="0"/>
              <a:pathLst>
                <a:path w="7555136">
                  <a:moveTo>
                    <a:pt x="0" y="0"/>
                  </a:moveTo>
                  <a:lnTo>
                    <a:pt x="7555136" y="0"/>
                  </a:lnTo>
                  <a:lnTo>
                    <a:pt x="7555136" y="0"/>
                  </a:lnTo>
                </a:path>
              </a:pathLst>
            </a:custGeom>
            <a:ln w="6775" cap="flat">
              <a:solidFill>
                <a:srgbClr val="EBEBEB">
                  <a:alpha val="100000"/>
                </a:srgbClr>
              </a:solidFill>
              <a:prstDash val="solid"/>
              <a:round/>
            </a:ln>
          </p:spPr>
          <p:txBody>
            <a:bodyPr/>
            <a:lstStyle/>
            <a:p>
              <a:endParaRPr/>
            </a:p>
          </p:txBody>
        </p:sp>
        <p:sp>
          <p:nvSpPr>
            <p:cNvPr id="142" name="pl142"/>
            <p:cNvSpPr/>
            <p:nvPr/>
          </p:nvSpPr>
          <p:spPr>
            <a:xfrm>
              <a:off x="2174342" y="5403815"/>
              <a:ext cx="0" cy="694232"/>
            </a:xfrm>
            <a:custGeom>
              <a:avLst/>
              <a:gdLst/>
              <a:ahLst/>
              <a:cxnLst/>
              <a:rect l="0" t="0" r="0" b="0"/>
              <a:pathLst>
                <a:path h="694232">
                  <a:moveTo>
                    <a:pt x="0" y="694232"/>
                  </a:moveTo>
                  <a:lnTo>
                    <a:pt x="0" y="0"/>
                  </a:lnTo>
                  <a:lnTo>
                    <a:pt x="0" y="0"/>
                  </a:lnTo>
                </a:path>
              </a:pathLst>
            </a:custGeom>
            <a:ln w="6775" cap="flat">
              <a:solidFill>
                <a:srgbClr val="EBEBEB">
                  <a:alpha val="100000"/>
                </a:srgbClr>
              </a:solidFill>
              <a:prstDash val="solid"/>
              <a:round/>
            </a:ln>
          </p:spPr>
          <p:txBody>
            <a:bodyPr/>
            <a:lstStyle/>
            <a:p>
              <a:endParaRPr/>
            </a:p>
          </p:txBody>
        </p:sp>
        <p:sp>
          <p:nvSpPr>
            <p:cNvPr id="143" name="pl143"/>
            <p:cNvSpPr/>
            <p:nvPr/>
          </p:nvSpPr>
          <p:spPr>
            <a:xfrm>
              <a:off x="3856642" y="5403815"/>
              <a:ext cx="0" cy="694232"/>
            </a:xfrm>
            <a:custGeom>
              <a:avLst/>
              <a:gdLst/>
              <a:ahLst/>
              <a:cxnLst/>
              <a:rect l="0" t="0" r="0" b="0"/>
              <a:pathLst>
                <a:path h="694232">
                  <a:moveTo>
                    <a:pt x="0" y="694232"/>
                  </a:moveTo>
                  <a:lnTo>
                    <a:pt x="0" y="0"/>
                  </a:lnTo>
                  <a:lnTo>
                    <a:pt x="0" y="0"/>
                  </a:lnTo>
                </a:path>
              </a:pathLst>
            </a:custGeom>
            <a:ln w="6775" cap="flat">
              <a:solidFill>
                <a:srgbClr val="EBEBEB">
                  <a:alpha val="100000"/>
                </a:srgbClr>
              </a:solidFill>
              <a:prstDash val="solid"/>
              <a:round/>
            </a:ln>
          </p:spPr>
          <p:txBody>
            <a:bodyPr/>
            <a:lstStyle/>
            <a:p>
              <a:endParaRPr/>
            </a:p>
          </p:txBody>
        </p:sp>
        <p:sp>
          <p:nvSpPr>
            <p:cNvPr id="144" name="pl144"/>
            <p:cNvSpPr/>
            <p:nvPr/>
          </p:nvSpPr>
          <p:spPr>
            <a:xfrm>
              <a:off x="5538942" y="5403815"/>
              <a:ext cx="0" cy="694232"/>
            </a:xfrm>
            <a:custGeom>
              <a:avLst/>
              <a:gdLst/>
              <a:ahLst/>
              <a:cxnLst/>
              <a:rect l="0" t="0" r="0" b="0"/>
              <a:pathLst>
                <a:path h="694232">
                  <a:moveTo>
                    <a:pt x="0" y="694232"/>
                  </a:moveTo>
                  <a:lnTo>
                    <a:pt x="0" y="0"/>
                  </a:lnTo>
                  <a:lnTo>
                    <a:pt x="0" y="0"/>
                  </a:lnTo>
                </a:path>
              </a:pathLst>
            </a:custGeom>
            <a:ln w="6775" cap="flat">
              <a:solidFill>
                <a:srgbClr val="EBEBEB">
                  <a:alpha val="100000"/>
                </a:srgbClr>
              </a:solidFill>
              <a:prstDash val="solid"/>
              <a:round/>
            </a:ln>
          </p:spPr>
          <p:txBody>
            <a:bodyPr/>
            <a:lstStyle/>
            <a:p>
              <a:endParaRPr/>
            </a:p>
          </p:txBody>
        </p:sp>
        <p:sp>
          <p:nvSpPr>
            <p:cNvPr id="145" name="pl145"/>
            <p:cNvSpPr/>
            <p:nvPr/>
          </p:nvSpPr>
          <p:spPr>
            <a:xfrm>
              <a:off x="7221242" y="5403815"/>
              <a:ext cx="0" cy="694232"/>
            </a:xfrm>
            <a:custGeom>
              <a:avLst/>
              <a:gdLst/>
              <a:ahLst/>
              <a:cxnLst/>
              <a:rect l="0" t="0" r="0" b="0"/>
              <a:pathLst>
                <a:path h="694232">
                  <a:moveTo>
                    <a:pt x="0" y="694232"/>
                  </a:moveTo>
                  <a:lnTo>
                    <a:pt x="0" y="0"/>
                  </a:lnTo>
                  <a:lnTo>
                    <a:pt x="0" y="0"/>
                  </a:lnTo>
                </a:path>
              </a:pathLst>
            </a:custGeom>
            <a:ln w="6775" cap="flat">
              <a:solidFill>
                <a:srgbClr val="EBEBEB">
                  <a:alpha val="100000"/>
                </a:srgbClr>
              </a:solidFill>
              <a:prstDash val="solid"/>
              <a:round/>
            </a:ln>
          </p:spPr>
          <p:txBody>
            <a:bodyPr/>
            <a:lstStyle/>
            <a:p>
              <a:endParaRPr/>
            </a:p>
          </p:txBody>
        </p:sp>
        <p:sp>
          <p:nvSpPr>
            <p:cNvPr id="146" name="pl146"/>
            <p:cNvSpPr/>
            <p:nvPr/>
          </p:nvSpPr>
          <p:spPr>
            <a:xfrm>
              <a:off x="989777" y="5945123"/>
              <a:ext cx="7555136" cy="0"/>
            </a:xfrm>
            <a:custGeom>
              <a:avLst/>
              <a:gdLst/>
              <a:ahLst/>
              <a:cxnLst/>
              <a:rect l="0" t="0" r="0" b="0"/>
              <a:pathLst>
                <a:path w="7555136">
                  <a:moveTo>
                    <a:pt x="0" y="0"/>
                  </a:moveTo>
                  <a:lnTo>
                    <a:pt x="7555136" y="0"/>
                  </a:lnTo>
                  <a:lnTo>
                    <a:pt x="7555136" y="0"/>
                  </a:lnTo>
                </a:path>
              </a:pathLst>
            </a:custGeom>
            <a:ln w="13550" cap="flat">
              <a:solidFill>
                <a:srgbClr val="EBEBEB">
                  <a:alpha val="100000"/>
                </a:srgbClr>
              </a:solidFill>
              <a:prstDash val="solid"/>
              <a:round/>
            </a:ln>
          </p:spPr>
          <p:txBody>
            <a:bodyPr/>
            <a:lstStyle/>
            <a:p>
              <a:endParaRPr/>
            </a:p>
          </p:txBody>
        </p:sp>
        <p:sp>
          <p:nvSpPr>
            <p:cNvPr id="147" name="pl147"/>
            <p:cNvSpPr/>
            <p:nvPr/>
          </p:nvSpPr>
          <p:spPr>
            <a:xfrm>
              <a:off x="989777" y="5556741"/>
              <a:ext cx="7555136" cy="0"/>
            </a:xfrm>
            <a:custGeom>
              <a:avLst/>
              <a:gdLst/>
              <a:ahLst/>
              <a:cxnLst/>
              <a:rect l="0" t="0" r="0" b="0"/>
              <a:pathLst>
                <a:path w="7555136">
                  <a:moveTo>
                    <a:pt x="0" y="0"/>
                  </a:moveTo>
                  <a:lnTo>
                    <a:pt x="7555136" y="0"/>
                  </a:lnTo>
                  <a:lnTo>
                    <a:pt x="7555136" y="0"/>
                  </a:lnTo>
                </a:path>
              </a:pathLst>
            </a:custGeom>
            <a:ln w="13550" cap="flat">
              <a:solidFill>
                <a:srgbClr val="EBEBEB">
                  <a:alpha val="100000"/>
                </a:srgbClr>
              </a:solidFill>
              <a:prstDash val="solid"/>
              <a:round/>
            </a:ln>
          </p:spPr>
          <p:txBody>
            <a:bodyPr/>
            <a:lstStyle/>
            <a:p>
              <a:endParaRPr/>
            </a:p>
          </p:txBody>
        </p:sp>
        <p:sp>
          <p:nvSpPr>
            <p:cNvPr id="148" name="pl148"/>
            <p:cNvSpPr/>
            <p:nvPr/>
          </p:nvSpPr>
          <p:spPr>
            <a:xfrm>
              <a:off x="1333192" y="5403815"/>
              <a:ext cx="0" cy="694232"/>
            </a:xfrm>
            <a:custGeom>
              <a:avLst/>
              <a:gdLst/>
              <a:ahLst/>
              <a:cxnLst/>
              <a:rect l="0" t="0" r="0" b="0"/>
              <a:pathLst>
                <a:path h="694232">
                  <a:moveTo>
                    <a:pt x="0" y="6942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49" name="pl149"/>
            <p:cNvSpPr/>
            <p:nvPr/>
          </p:nvSpPr>
          <p:spPr>
            <a:xfrm>
              <a:off x="3015492" y="5403815"/>
              <a:ext cx="0" cy="694232"/>
            </a:xfrm>
            <a:custGeom>
              <a:avLst/>
              <a:gdLst/>
              <a:ahLst/>
              <a:cxnLst/>
              <a:rect l="0" t="0" r="0" b="0"/>
              <a:pathLst>
                <a:path h="694232">
                  <a:moveTo>
                    <a:pt x="0" y="6942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0" name="pl150"/>
            <p:cNvSpPr/>
            <p:nvPr/>
          </p:nvSpPr>
          <p:spPr>
            <a:xfrm>
              <a:off x="4697792" y="5403815"/>
              <a:ext cx="0" cy="694232"/>
            </a:xfrm>
            <a:custGeom>
              <a:avLst/>
              <a:gdLst/>
              <a:ahLst/>
              <a:cxnLst/>
              <a:rect l="0" t="0" r="0" b="0"/>
              <a:pathLst>
                <a:path h="694232">
                  <a:moveTo>
                    <a:pt x="0" y="6942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1" name="pl151"/>
            <p:cNvSpPr/>
            <p:nvPr/>
          </p:nvSpPr>
          <p:spPr>
            <a:xfrm>
              <a:off x="6380092" y="5403815"/>
              <a:ext cx="0" cy="694232"/>
            </a:xfrm>
            <a:custGeom>
              <a:avLst/>
              <a:gdLst/>
              <a:ahLst/>
              <a:cxnLst/>
              <a:rect l="0" t="0" r="0" b="0"/>
              <a:pathLst>
                <a:path h="694232">
                  <a:moveTo>
                    <a:pt x="0" y="6942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2" name="pl152"/>
            <p:cNvSpPr/>
            <p:nvPr/>
          </p:nvSpPr>
          <p:spPr>
            <a:xfrm>
              <a:off x="8062392" y="5403815"/>
              <a:ext cx="0" cy="694232"/>
            </a:xfrm>
            <a:custGeom>
              <a:avLst/>
              <a:gdLst/>
              <a:ahLst/>
              <a:cxnLst/>
              <a:rect l="0" t="0" r="0" b="0"/>
              <a:pathLst>
                <a:path h="694232">
                  <a:moveTo>
                    <a:pt x="0" y="6942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3" name="rc153"/>
            <p:cNvSpPr/>
            <p:nvPr/>
          </p:nvSpPr>
          <p:spPr>
            <a:xfrm>
              <a:off x="1333192" y="5823753"/>
              <a:ext cx="5263070" cy="242738"/>
            </a:xfrm>
            <a:prstGeom prst="rect">
              <a:avLst/>
            </a:prstGeom>
            <a:solidFill>
              <a:srgbClr val="80BD41">
                <a:alpha val="100000"/>
              </a:srgbClr>
            </a:solidFill>
          </p:spPr>
          <p:txBody>
            <a:bodyPr/>
            <a:lstStyle/>
            <a:p>
              <a:endParaRPr/>
            </a:p>
          </p:txBody>
        </p:sp>
        <p:sp>
          <p:nvSpPr>
            <p:cNvPr id="154" name="rc154"/>
            <p:cNvSpPr/>
            <p:nvPr/>
          </p:nvSpPr>
          <p:spPr>
            <a:xfrm>
              <a:off x="6596262" y="5823753"/>
              <a:ext cx="1097755" cy="242738"/>
            </a:xfrm>
            <a:prstGeom prst="rect">
              <a:avLst/>
            </a:prstGeom>
            <a:solidFill>
              <a:srgbClr val="1CABE2">
                <a:alpha val="100000"/>
              </a:srgbClr>
            </a:solidFill>
          </p:spPr>
          <p:txBody>
            <a:bodyPr/>
            <a:lstStyle/>
            <a:p>
              <a:endParaRPr/>
            </a:p>
          </p:txBody>
        </p:sp>
        <p:sp>
          <p:nvSpPr>
            <p:cNvPr id="155" name="rc155"/>
            <p:cNvSpPr/>
            <p:nvPr/>
          </p:nvSpPr>
          <p:spPr>
            <a:xfrm>
              <a:off x="1333192" y="5435371"/>
              <a:ext cx="5225043" cy="242738"/>
            </a:xfrm>
            <a:prstGeom prst="rect">
              <a:avLst/>
            </a:prstGeom>
            <a:solidFill>
              <a:srgbClr val="80BD41">
                <a:alpha val="100000"/>
              </a:srgbClr>
            </a:solidFill>
          </p:spPr>
          <p:txBody>
            <a:bodyPr/>
            <a:lstStyle/>
            <a:p>
              <a:endParaRPr/>
            </a:p>
          </p:txBody>
        </p:sp>
        <p:sp>
          <p:nvSpPr>
            <p:cNvPr id="156" name="rc156"/>
            <p:cNvSpPr/>
            <p:nvPr/>
          </p:nvSpPr>
          <p:spPr>
            <a:xfrm>
              <a:off x="6558236" y="5435371"/>
              <a:ext cx="1316200" cy="242738"/>
            </a:xfrm>
            <a:prstGeom prst="rect">
              <a:avLst/>
            </a:prstGeom>
            <a:solidFill>
              <a:srgbClr val="1CABE2">
                <a:alpha val="100000"/>
              </a:srgbClr>
            </a:solidFill>
          </p:spPr>
          <p:txBody>
            <a:bodyPr/>
            <a:lstStyle/>
            <a:p>
              <a:endParaRPr/>
            </a:p>
          </p:txBody>
        </p:sp>
        <p:sp>
          <p:nvSpPr>
            <p:cNvPr id="157" name="tx157"/>
            <p:cNvSpPr/>
            <p:nvPr/>
          </p:nvSpPr>
          <p:spPr>
            <a:xfrm>
              <a:off x="3828289" y="5892820"/>
              <a:ext cx="272877" cy="102482"/>
            </a:xfrm>
            <a:prstGeom prst="rect">
              <a:avLst/>
            </a:prstGeom>
            <a:noFill/>
          </p:spPr>
          <p:txBody>
            <a:bodyPr wrap="none" lIns="0" tIns="0" rIns="0" bIns="0" anchor="ctr" anchorCtr="1"/>
            <a:lstStyle/>
            <a:p>
              <a:pPr marL="0" marR="0" indent="0" algn="l">
                <a:lnSpc>
                  <a:spcPts val="1103"/>
                </a:lnSpc>
                <a:spcBef>
                  <a:spcPts val="0"/>
                </a:spcBef>
                <a:spcAft>
                  <a:spcPts val="0"/>
                </a:spcAft>
              </a:pPr>
              <a:r>
                <a:rPr sz="1103">
                  <a:solidFill>
                    <a:srgbClr val="FFFFFF">
                      <a:alpha val="100000"/>
                    </a:srgbClr>
                  </a:solidFill>
                  <a:latin typeface="Arial"/>
                  <a:cs typeface="Arial"/>
                </a:rPr>
                <a:t>62.6</a:t>
              </a:r>
            </a:p>
          </p:txBody>
        </p:sp>
        <p:sp>
          <p:nvSpPr>
            <p:cNvPr id="158" name="tx158"/>
            <p:cNvSpPr/>
            <p:nvPr/>
          </p:nvSpPr>
          <p:spPr>
            <a:xfrm>
              <a:off x="7008702" y="5892752"/>
              <a:ext cx="272877" cy="102551"/>
            </a:xfrm>
            <a:prstGeom prst="rect">
              <a:avLst/>
            </a:prstGeom>
            <a:noFill/>
          </p:spPr>
          <p:txBody>
            <a:bodyPr wrap="none" lIns="0" tIns="0" rIns="0" bIns="0" anchor="ctr" anchorCtr="1"/>
            <a:lstStyle/>
            <a:p>
              <a:pPr marL="0" marR="0" indent="0" algn="l">
                <a:lnSpc>
                  <a:spcPts val="1103"/>
                </a:lnSpc>
                <a:spcBef>
                  <a:spcPts val="0"/>
                </a:spcBef>
                <a:spcAft>
                  <a:spcPts val="0"/>
                </a:spcAft>
              </a:pPr>
              <a:r>
                <a:rPr sz="1103">
                  <a:solidFill>
                    <a:srgbClr val="FFFFFF">
                      <a:alpha val="100000"/>
                    </a:srgbClr>
                  </a:solidFill>
                  <a:latin typeface="Arial"/>
                  <a:cs typeface="Arial"/>
                </a:rPr>
                <a:t>13.1</a:t>
              </a:r>
            </a:p>
          </p:txBody>
        </p:sp>
        <p:sp>
          <p:nvSpPr>
            <p:cNvPr id="159" name="tx159"/>
            <p:cNvSpPr/>
            <p:nvPr/>
          </p:nvSpPr>
          <p:spPr>
            <a:xfrm>
              <a:off x="3809275" y="5504438"/>
              <a:ext cx="272877" cy="102482"/>
            </a:xfrm>
            <a:prstGeom prst="rect">
              <a:avLst/>
            </a:prstGeom>
            <a:noFill/>
          </p:spPr>
          <p:txBody>
            <a:bodyPr wrap="none" lIns="0" tIns="0" rIns="0" bIns="0" anchor="ctr" anchorCtr="1"/>
            <a:lstStyle/>
            <a:p>
              <a:pPr marL="0" marR="0" indent="0" algn="l">
                <a:lnSpc>
                  <a:spcPts val="1103"/>
                </a:lnSpc>
                <a:spcBef>
                  <a:spcPts val="0"/>
                </a:spcBef>
                <a:spcAft>
                  <a:spcPts val="0"/>
                </a:spcAft>
              </a:pPr>
              <a:r>
                <a:rPr sz="1103">
                  <a:solidFill>
                    <a:srgbClr val="FFFFFF">
                      <a:alpha val="100000"/>
                    </a:srgbClr>
                  </a:solidFill>
                  <a:latin typeface="Arial"/>
                  <a:cs typeface="Arial"/>
                </a:rPr>
                <a:t>62.1</a:t>
              </a:r>
            </a:p>
          </p:txBody>
        </p:sp>
        <p:sp>
          <p:nvSpPr>
            <p:cNvPr id="160" name="tx160"/>
            <p:cNvSpPr/>
            <p:nvPr/>
          </p:nvSpPr>
          <p:spPr>
            <a:xfrm>
              <a:off x="7079897" y="5504438"/>
              <a:ext cx="272877" cy="102482"/>
            </a:xfrm>
            <a:prstGeom prst="rect">
              <a:avLst/>
            </a:prstGeom>
            <a:noFill/>
          </p:spPr>
          <p:txBody>
            <a:bodyPr wrap="none" lIns="0" tIns="0" rIns="0" bIns="0" anchor="ctr" anchorCtr="1"/>
            <a:lstStyle/>
            <a:p>
              <a:pPr marL="0" marR="0" indent="0" algn="l">
                <a:lnSpc>
                  <a:spcPts val="1103"/>
                </a:lnSpc>
                <a:spcBef>
                  <a:spcPts val="0"/>
                </a:spcBef>
                <a:spcAft>
                  <a:spcPts val="0"/>
                </a:spcAft>
              </a:pPr>
              <a:r>
                <a:rPr sz="1103">
                  <a:solidFill>
                    <a:srgbClr val="FFFFFF">
                      <a:alpha val="100000"/>
                    </a:srgbClr>
                  </a:solidFill>
                  <a:latin typeface="Arial"/>
                  <a:cs typeface="Arial"/>
                </a:rPr>
                <a:t>15.6</a:t>
              </a:r>
            </a:p>
          </p:txBody>
        </p:sp>
        <p:sp>
          <p:nvSpPr>
            <p:cNvPr id="161" name="tx161"/>
            <p:cNvSpPr/>
            <p:nvPr/>
          </p:nvSpPr>
          <p:spPr>
            <a:xfrm>
              <a:off x="7871401" y="5891203"/>
              <a:ext cx="281316"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75.6</a:t>
              </a:r>
            </a:p>
          </p:txBody>
        </p:sp>
        <p:sp>
          <p:nvSpPr>
            <p:cNvPr id="162" name="tx162"/>
            <p:cNvSpPr/>
            <p:nvPr/>
          </p:nvSpPr>
          <p:spPr>
            <a:xfrm>
              <a:off x="8060840" y="5502821"/>
              <a:ext cx="281316"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77.8</a:t>
              </a:r>
            </a:p>
          </p:txBody>
        </p:sp>
        <p:sp>
          <p:nvSpPr>
            <p:cNvPr id="163" name="tx163"/>
            <p:cNvSpPr/>
            <p:nvPr/>
          </p:nvSpPr>
          <p:spPr>
            <a:xfrm>
              <a:off x="616369" y="589300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64" name="tx164"/>
            <p:cNvSpPr/>
            <p:nvPr/>
          </p:nvSpPr>
          <p:spPr>
            <a:xfrm>
              <a:off x="616369" y="5504558"/>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65" name="tx165"/>
            <p:cNvSpPr/>
            <p:nvPr/>
          </p:nvSpPr>
          <p:spPr>
            <a:xfrm>
              <a:off x="1216753" y="6158564"/>
              <a:ext cx="23287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 M</a:t>
              </a:r>
            </a:p>
          </p:txBody>
        </p:sp>
        <p:sp>
          <p:nvSpPr>
            <p:cNvPr id="166" name="tx166"/>
            <p:cNvSpPr/>
            <p:nvPr/>
          </p:nvSpPr>
          <p:spPr>
            <a:xfrm>
              <a:off x="2860205" y="6158564"/>
              <a:ext cx="31057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 M</a:t>
              </a:r>
            </a:p>
          </p:txBody>
        </p:sp>
        <p:sp>
          <p:nvSpPr>
            <p:cNvPr id="167" name="tx167"/>
            <p:cNvSpPr/>
            <p:nvPr/>
          </p:nvSpPr>
          <p:spPr>
            <a:xfrm>
              <a:off x="4542506" y="6158564"/>
              <a:ext cx="31057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40 M</a:t>
              </a:r>
            </a:p>
          </p:txBody>
        </p:sp>
        <p:sp>
          <p:nvSpPr>
            <p:cNvPr id="168" name="tx168"/>
            <p:cNvSpPr/>
            <p:nvPr/>
          </p:nvSpPr>
          <p:spPr>
            <a:xfrm>
              <a:off x="6224806" y="6158564"/>
              <a:ext cx="31057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60 M</a:t>
              </a:r>
            </a:p>
          </p:txBody>
        </p:sp>
        <p:sp>
          <p:nvSpPr>
            <p:cNvPr id="169" name="tx169"/>
            <p:cNvSpPr/>
            <p:nvPr/>
          </p:nvSpPr>
          <p:spPr>
            <a:xfrm>
              <a:off x="7907106" y="6158564"/>
              <a:ext cx="31057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80 M</a:t>
              </a:r>
            </a:p>
          </p:txBody>
        </p:sp>
        <p:sp>
          <p:nvSpPr>
            <p:cNvPr id="170" name="tx170"/>
            <p:cNvSpPr/>
            <p:nvPr/>
          </p:nvSpPr>
          <p:spPr>
            <a:xfrm>
              <a:off x="3878429" y="6293768"/>
              <a:ext cx="1777832"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71" name="tx171"/>
            <p:cNvSpPr/>
            <p:nvPr/>
          </p:nvSpPr>
          <p:spPr>
            <a:xfrm>
              <a:off x="854592" y="6498923"/>
              <a:ext cx="7690321"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Note: Unvaccinated includes zero-dose and undervaccinated children.</a:t>
              </a:r>
            </a:p>
          </p:txBody>
        </p:sp>
      </p:grpSp>
      <p:sp>
        <p:nvSpPr>
          <p:cNvPr id="17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DTP3 coverage in 2023 (80%) was lower than in 2019 (83%).
The number of children vaccinated with DTP3 decreased 1% from 62.6m in 2019 to 62.1m in 2023.
The number of surviving infants increased approximately 3% from 75.6m in 2019 to 77.8m in 2023.
In 2023, 500,000 fewer children were vaccinated than in 2019.
In 2023, there were 2.1m more surviving infants (target population) than in 2019.
For vaccine coverage to increase, the number of children vaccinated must increase at a faster rate than the population increases.</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803816" y="3537567"/>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803816" y="2750976"/>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803816" y="1964385"/>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803816" y="117779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803816" y="3930863"/>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803816" y="3144272"/>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803816" y="235768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803816" y="1571090"/>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803816" y="784499"/>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890571"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035162"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179753"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324343"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468934"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613525"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758116"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902707"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047297"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191888"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2336479"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2481070"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2625661"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2770251"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2914842"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3059433"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3204024"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3348615"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3493205"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3637796"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3782387"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3926978"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4071569"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4216159"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4360750"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4505341"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4649932"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4794523"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4939113"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5083704"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5228295"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5372886"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5517477"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5662067"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7" name="pl47"/>
            <p:cNvSpPr/>
            <p:nvPr/>
          </p:nvSpPr>
          <p:spPr>
            <a:xfrm>
              <a:off x="5806658"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8" name="pl48"/>
            <p:cNvSpPr/>
            <p:nvPr/>
          </p:nvSpPr>
          <p:spPr>
            <a:xfrm>
              <a:off x="5951249"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9" name="pl49"/>
            <p:cNvSpPr/>
            <p:nvPr/>
          </p:nvSpPr>
          <p:spPr>
            <a:xfrm>
              <a:off x="6095840"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0" name="pl50"/>
            <p:cNvSpPr/>
            <p:nvPr/>
          </p:nvSpPr>
          <p:spPr>
            <a:xfrm>
              <a:off x="6240431"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1" name="pl51"/>
            <p:cNvSpPr/>
            <p:nvPr/>
          </p:nvSpPr>
          <p:spPr>
            <a:xfrm>
              <a:off x="6385022"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2" name="pl52"/>
            <p:cNvSpPr/>
            <p:nvPr/>
          </p:nvSpPr>
          <p:spPr>
            <a:xfrm>
              <a:off x="6529612"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3" name="pl53"/>
            <p:cNvSpPr/>
            <p:nvPr/>
          </p:nvSpPr>
          <p:spPr>
            <a:xfrm>
              <a:off x="6674203"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4" name="pl54"/>
            <p:cNvSpPr/>
            <p:nvPr/>
          </p:nvSpPr>
          <p:spPr>
            <a:xfrm>
              <a:off x="6818794"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5" name="pl55"/>
            <p:cNvSpPr/>
            <p:nvPr/>
          </p:nvSpPr>
          <p:spPr>
            <a:xfrm>
              <a:off x="6963385"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6" name="pl56"/>
            <p:cNvSpPr/>
            <p:nvPr/>
          </p:nvSpPr>
          <p:spPr>
            <a:xfrm>
              <a:off x="7107976"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7" name="pl57"/>
            <p:cNvSpPr/>
            <p:nvPr/>
          </p:nvSpPr>
          <p:spPr>
            <a:xfrm>
              <a:off x="7252566"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8" name="pl58"/>
            <p:cNvSpPr/>
            <p:nvPr/>
          </p:nvSpPr>
          <p:spPr>
            <a:xfrm>
              <a:off x="7397157"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9" name="pl59"/>
            <p:cNvSpPr/>
            <p:nvPr/>
          </p:nvSpPr>
          <p:spPr>
            <a:xfrm>
              <a:off x="7541748"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0" name="pl60"/>
            <p:cNvSpPr/>
            <p:nvPr/>
          </p:nvSpPr>
          <p:spPr>
            <a:xfrm>
              <a:off x="7686339"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1" name="pl61"/>
            <p:cNvSpPr/>
            <p:nvPr/>
          </p:nvSpPr>
          <p:spPr>
            <a:xfrm>
              <a:off x="7830930"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2" name="pl62"/>
            <p:cNvSpPr/>
            <p:nvPr/>
          </p:nvSpPr>
          <p:spPr>
            <a:xfrm>
              <a:off x="7975520"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3" name="pl63"/>
            <p:cNvSpPr/>
            <p:nvPr/>
          </p:nvSpPr>
          <p:spPr>
            <a:xfrm>
              <a:off x="8120111"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4" name="pl64"/>
            <p:cNvSpPr/>
            <p:nvPr/>
          </p:nvSpPr>
          <p:spPr>
            <a:xfrm>
              <a:off x="8264702"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5" name="pl65"/>
            <p:cNvSpPr/>
            <p:nvPr/>
          </p:nvSpPr>
          <p:spPr>
            <a:xfrm>
              <a:off x="8409293"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6" name="pl66"/>
            <p:cNvSpPr/>
            <p:nvPr/>
          </p:nvSpPr>
          <p:spPr>
            <a:xfrm>
              <a:off x="8553884"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7" name="pl67"/>
            <p:cNvSpPr/>
            <p:nvPr/>
          </p:nvSpPr>
          <p:spPr>
            <a:xfrm>
              <a:off x="8698474"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8843065"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8987656"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70" name="rc70"/>
            <p:cNvSpPr/>
            <p:nvPr/>
          </p:nvSpPr>
          <p:spPr>
            <a:xfrm>
              <a:off x="825505" y="3427444"/>
              <a:ext cx="130131" cy="503418"/>
            </a:xfrm>
            <a:prstGeom prst="rect">
              <a:avLst/>
            </a:prstGeom>
            <a:solidFill>
              <a:srgbClr val="80BD41">
                <a:alpha val="100000"/>
              </a:srgbClr>
            </a:solidFill>
          </p:spPr>
          <p:txBody>
            <a:bodyPr/>
            <a:lstStyle/>
            <a:p>
              <a:endParaRPr/>
            </a:p>
          </p:txBody>
        </p:sp>
        <p:sp>
          <p:nvSpPr>
            <p:cNvPr id="71" name="rc71"/>
            <p:cNvSpPr/>
            <p:nvPr/>
          </p:nvSpPr>
          <p:spPr>
            <a:xfrm>
              <a:off x="970096" y="2829635"/>
              <a:ext cx="130131" cy="1101227"/>
            </a:xfrm>
            <a:prstGeom prst="rect">
              <a:avLst/>
            </a:prstGeom>
            <a:solidFill>
              <a:srgbClr val="80BD41">
                <a:alpha val="100000"/>
              </a:srgbClr>
            </a:solidFill>
          </p:spPr>
          <p:txBody>
            <a:bodyPr/>
            <a:lstStyle/>
            <a:p>
              <a:endParaRPr/>
            </a:p>
          </p:txBody>
        </p:sp>
        <p:sp>
          <p:nvSpPr>
            <p:cNvPr id="72" name="rc72"/>
            <p:cNvSpPr/>
            <p:nvPr/>
          </p:nvSpPr>
          <p:spPr>
            <a:xfrm>
              <a:off x="1259278" y="2609390"/>
              <a:ext cx="130131" cy="1321472"/>
            </a:xfrm>
            <a:prstGeom prst="rect">
              <a:avLst/>
            </a:prstGeom>
            <a:solidFill>
              <a:srgbClr val="80BD41">
                <a:alpha val="100000"/>
              </a:srgbClr>
            </a:solidFill>
          </p:spPr>
          <p:txBody>
            <a:bodyPr/>
            <a:lstStyle/>
            <a:p>
              <a:endParaRPr/>
            </a:p>
          </p:txBody>
        </p:sp>
        <p:sp>
          <p:nvSpPr>
            <p:cNvPr id="73" name="rc73"/>
            <p:cNvSpPr/>
            <p:nvPr/>
          </p:nvSpPr>
          <p:spPr>
            <a:xfrm>
              <a:off x="1114687" y="2609390"/>
              <a:ext cx="130131" cy="1321472"/>
            </a:xfrm>
            <a:prstGeom prst="rect">
              <a:avLst/>
            </a:prstGeom>
            <a:solidFill>
              <a:srgbClr val="80BD41">
                <a:alpha val="100000"/>
              </a:srgbClr>
            </a:solidFill>
          </p:spPr>
          <p:txBody>
            <a:bodyPr/>
            <a:lstStyle/>
            <a:p>
              <a:endParaRPr/>
            </a:p>
          </p:txBody>
        </p:sp>
        <p:sp>
          <p:nvSpPr>
            <p:cNvPr id="74" name="rc74"/>
            <p:cNvSpPr/>
            <p:nvPr/>
          </p:nvSpPr>
          <p:spPr>
            <a:xfrm>
              <a:off x="1403868" y="2483535"/>
              <a:ext cx="130131" cy="1447327"/>
            </a:xfrm>
            <a:prstGeom prst="rect">
              <a:avLst/>
            </a:prstGeom>
            <a:solidFill>
              <a:srgbClr val="80BD41">
                <a:alpha val="100000"/>
              </a:srgbClr>
            </a:solidFill>
          </p:spPr>
          <p:txBody>
            <a:bodyPr/>
            <a:lstStyle/>
            <a:p>
              <a:endParaRPr/>
            </a:p>
          </p:txBody>
        </p:sp>
        <p:sp>
          <p:nvSpPr>
            <p:cNvPr id="75" name="rc75"/>
            <p:cNvSpPr/>
            <p:nvPr/>
          </p:nvSpPr>
          <p:spPr>
            <a:xfrm>
              <a:off x="1548459" y="2452072"/>
              <a:ext cx="130131" cy="1478791"/>
            </a:xfrm>
            <a:prstGeom prst="rect">
              <a:avLst/>
            </a:prstGeom>
            <a:solidFill>
              <a:srgbClr val="80BD41">
                <a:alpha val="100000"/>
              </a:srgbClr>
            </a:solidFill>
          </p:spPr>
          <p:txBody>
            <a:bodyPr/>
            <a:lstStyle/>
            <a:p>
              <a:endParaRPr/>
            </a:p>
          </p:txBody>
        </p:sp>
        <p:sp>
          <p:nvSpPr>
            <p:cNvPr id="76" name="rc76"/>
            <p:cNvSpPr/>
            <p:nvPr/>
          </p:nvSpPr>
          <p:spPr>
            <a:xfrm>
              <a:off x="1837641" y="2326217"/>
              <a:ext cx="130131" cy="1604645"/>
            </a:xfrm>
            <a:prstGeom prst="rect">
              <a:avLst/>
            </a:prstGeom>
            <a:solidFill>
              <a:srgbClr val="80BD41">
                <a:alpha val="100000"/>
              </a:srgbClr>
            </a:solidFill>
          </p:spPr>
          <p:txBody>
            <a:bodyPr/>
            <a:lstStyle/>
            <a:p>
              <a:endParaRPr/>
            </a:p>
          </p:txBody>
        </p:sp>
        <p:sp>
          <p:nvSpPr>
            <p:cNvPr id="77" name="rc77"/>
            <p:cNvSpPr/>
            <p:nvPr/>
          </p:nvSpPr>
          <p:spPr>
            <a:xfrm>
              <a:off x="1693050" y="2326217"/>
              <a:ext cx="130131" cy="1604645"/>
            </a:xfrm>
            <a:prstGeom prst="rect">
              <a:avLst/>
            </a:prstGeom>
            <a:solidFill>
              <a:srgbClr val="80BD41">
                <a:alpha val="100000"/>
              </a:srgbClr>
            </a:solidFill>
          </p:spPr>
          <p:txBody>
            <a:bodyPr/>
            <a:lstStyle/>
            <a:p>
              <a:endParaRPr/>
            </a:p>
          </p:txBody>
        </p:sp>
        <p:sp>
          <p:nvSpPr>
            <p:cNvPr id="78" name="rc78"/>
            <p:cNvSpPr/>
            <p:nvPr/>
          </p:nvSpPr>
          <p:spPr>
            <a:xfrm>
              <a:off x="2126822" y="2043044"/>
              <a:ext cx="130131" cy="1887818"/>
            </a:xfrm>
            <a:prstGeom prst="rect">
              <a:avLst/>
            </a:prstGeom>
            <a:solidFill>
              <a:srgbClr val="80BD41">
                <a:alpha val="100000"/>
              </a:srgbClr>
            </a:solidFill>
          </p:spPr>
          <p:txBody>
            <a:bodyPr/>
            <a:lstStyle/>
            <a:p>
              <a:endParaRPr/>
            </a:p>
          </p:txBody>
        </p:sp>
        <p:sp>
          <p:nvSpPr>
            <p:cNvPr id="79" name="rc79"/>
            <p:cNvSpPr/>
            <p:nvPr/>
          </p:nvSpPr>
          <p:spPr>
            <a:xfrm>
              <a:off x="1982232" y="2043044"/>
              <a:ext cx="130131" cy="1887818"/>
            </a:xfrm>
            <a:prstGeom prst="rect">
              <a:avLst/>
            </a:prstGeom>
            <a:solidFill>
              <a:srgbClr val="80BD41">
                <a:alpha val="100000"/>
              </a:srgbClr>
            </a:solidFill>
          </p:spPr>
          <p:txBody>
            <a:bodyPr/>
            <a:lstStyle/>
            <a:p>
              <a:endParaRPr/>
            </a:p>
          </p:txBody>
        </p:sp>
        <p:sp>
          <p:nvSpPr>
            <p:cNvPr id="80" name="rc80"/>
            <p:cNvSpPr/>
            <p:nvPr/>
          </p:nvSpPr>
          <p:spPr>
            <a:xfrm>
              <a:off x="2271413" y="1980117"/>
              <a:ext cx="130131" cy="1950745"/>
            </a:xfrm>
            <a:prstGeom prst="rect">
              <a:avLst/>
            </a:prstGeom>
            <a:solidFill>
              <a:srgbClr val="80BD41">
                <a:alpha val="100000"/>
              </a:srgbClr>
            </a:solidFill>
          </p:spPr>
          <p:txBody>
            <a:bodyPr/>
            <a:lstStyle/>
            <a:p>
              <a:endParaRPr/>
            </a:p>
          </p:txBody>
        </p:sp>
        <p:sp>
          <p:nvSpPr>
            <p:cNvPr id="81" name="rc81"/>
            <p:cNvSpPr/>
            <p:nvPr/>
          </p:nvSpPr>
          <p:spPr>
            <a:xfrm>
              <a:off x="2416004" y="1885726"/>
              <a:ext cx="130131" cy="2045136"/>
            </a:xfrm>
            <a:prstGeom prst="rect">
              <a:avLst/>
            </a:prstGeom>
            <a:solidFill>
              <a:srgbClr val="80BD41">
                <a:alpha val="100000"/>
              </a:srgbClr>
            </a:solidFill>
          </p:spPr>
          <p:txBody>
            <a:bodyPr/>
            <a:lstStyle/>
            <a:p>
              <a:endParaRPr/>
            </a:p>
          </p:txBody>
        </p:sp>
        <p:sp>
          <p:nvSpPr>
            <p:cNvPr id="82" name="rc82"/>
            <p:cNvSpPr/>
            <p:nvPr/>
          </p:nvSpPr>
          <p:spPr>
            <a:xfrm>
              <a:off x="2560595" y="1854262"/>
              <a:ext cx="130131" cy="2076600"/>
            </a:xfrm>
            <a:prstGeom prst="rect">
              <a:avLst/>
            </a:prstGeom>
            <a:solidFill>
              <a:srgbClr val="80BD41">
                <a:alpha val="100000"/>
              </a:srgbClr>
            </a:solidFill>
          </p:spPr>
          <p:txBody>
            <a:bodyPr/>
            <a:lstStyle/>
            <a:p>
              <a:endParaRPr/>
            </a:p>
          </p:txBody>
        </p:sp>
        <p:sp>
          <p:nvSpPr>
            <p:cNvPr id="83" name="rc83"/>
            <p:cNvSpPr/>
            <p:nvPr/>
          </p:nvSpPr>
          <p:spPr>
            <a:xfrm>
              <a:off x="2705186" y="1822799"/>
              <a:ext cx="130131" cy="2108063"/>
            </a:xfrm>
            <a:prstGeom prst="rect">
              <a:avLst/>
            </a:prstGeom>
            <a:solidFill>
              <a:srgbClr val="80BD41">
                <a:alpha val="100000"/>
              </a:srgbClr>
            </a:solidFill>
          </p:spPr>
          <p:txBody>
            <a:bodyPr/>
            <a:lstStyle/>
            <a:p>
              <a:endParaRPr/>
            </a:p>
          </p:txBody>
        </p:sp>
        <p:sp>
          <p:nvSpPr>
            <p:cNvPr id="84" name="rc84"/>
            <p:cNvSpPr/>
            <p:nvPr/>
          </p:nvSpPr>
          <p:spPr>
            <a:xfrm>
              <a:off x="2849776" y="1759872"/>
              <a:ext cx="130131" cy="2170991"/>
            </a:xfrm>
            <a:prstGeom prst="rect">
              <a:avLst/>
            </a:prstGeom>
            <a:solidFill>
              <a:srgbClr val="80BD41">
                <a:alpha val="100000"/>
              </a:srgbClr>
            </a:solidFill>
          </p:spPr>
          <p:txBody>
            <a:bodyPr/>
            <a:lstStyle/>
            <a:p>
              <a:endParaRPr/>
            </a:p>
          </p:txBody>
        </p:sp>
        <p:sp>
          <p:nvSpPr>
            <p:cNvPr id="85" name="rc85"/>
            <p:cNvSpPr/>
            <p:nvPr/>
          </p:nvSpPr>
          <p:spPr>
            <a:xfrm>
              <a:off x="2994367" y="1728408"/>
              <a:ext cx="130131" cy="2202454"/>
            </a:xfrm>
            <a:prstGeom prst="rect">
              <a:avLst/>
            </a:prstGeom>
            <a:solidFill>
              <a:srgbClr val="80BD41">
                <a:alpha val="100000"/>
              </a:srgbClr>
            </a:solidFill>
          </p:spPr>
          <p:txBody>
            <a:bodyPr/>
            <a:lstStyle/>
            <a:p>
              <a:endParaRPr/>
            </a:p>
          </p:txBody>
        </p:sp>
        <p:sp>
          <p:nvSpPr>
            <p:cNvPr id="86" name="rc86"/>
            <p:cNvSpPr/>
            <p:nvPr/>
          </p:nvSpPr>
          <p:spPr>
            <a:xfrm>
              <a:off x="3283549" y="1665481"/>
              <a:ext cx="130131" cy="2265381"/>
            </a:xfrm>
            <a:prstGeom prst="rect">
              <a:avLst/>
            </a:prstGeom>
            <a:solidFill>
              <a:srgbClr val="80BD41">
                <a:alpha val="100000"/>
              </a:srgbClr>
            </a:solidFill>
          </p:spPr>
          <p:txBody>
            <a:bodyPr/>
            <a:lstStyle/>
            <a:p>
              <a:endParaRPr/>
            </a:p>
          </p:txBody>
        </p:sp>
        <p:sp>
          <p:nvSpPr>
            <p:cNvPr id="87" name="rc87"/>
            <p:cNvSpPr/>
            <p:nvPr/>
          </p:nvSpPr>
          <p:spPr>
            <a:xfrm>
              <a:off x="3138958" y="1665481"/>
              <a:ext cx="130131" cy="2265381"/>
            </a:xfrm>
            <a:prstGeom prst="rect">
              <a:avLst/>
            </a:prstGeom>
            <a:solidFill>
              <a:srgbClr val="80BD41">
                <a:alpha val="100000"/>
              </a:srgbClr>
            </a:solidFill>
          </p:spPr>
          <p:txBody>
            <a:bodyPr/>
            <a:lstStyle/>
            <a:p>
              <a:endParaRPr/>
            </a:p>
          </p:txBody>
        </p:sp>
        <p:sp>
          <p:nvSpPr>
            <p:cNvPr id="88" name="rc88"/>
            <p:cNvSpPr/>
            <p:nvPr/>
          </p:nvSpPr>
          <p:spPr>
            <a:xfrm>
              <a:off x="3428140" y="1634017"/>
              <a:ext cx="130131" cy="2296845"/>
            </a:xfrm>
            <a:prstGeom prst="rect">
              <a:avLst/>
            </a:prstGeom>
            <a:solidFill>
              <a:srgbClr val="80BD41">
                <a:alpha val="100000"/>
              </a:srgbClr>
            </a:solidFill>
          </p:spPr>
          <p:txBody>
            <a:bodyPr/>
            <a:lstStyle/>
            <a:p>
              <a:endParaRPr/>
            </a:p>
          </p:txBody>
        </p:sp>
        <p:sp>
          <p:nvSpPr>
            <p:cNvPr id="89" name="rc89"/>
            <p:cNvSpPr/>
            <p:nvPr/>
          </p:nvSpPr>
          <p:spPr>
            <a:xfrm>
              <a:off x="3572730" y="1602553"/>
              <a:ext cx="130131" cy="2328309"/>
            </a:xfrm>
            <a:prstGeom prst="rect">
              <a:avLst/>
            </a:prstGeom>
            <a:solidFill>
              <a:srgbClr val="80BD41">
                <a:alpha val="100000"/>
              </a:srgbClr>
            </a:solidFill>
          </p:spPr>
          <p:txBody>
            <a:bodyPr/>
            <a:lstStyle/>
            <a:p>
              <a:endParaRPr/>
            </a:p>
          </p:txBody>
        </p:sp>
        <p:sp>
          <p:nvSpPr>
            <p:cNvPr id="90" name="rc90"/>
            <p:cNvSpPr/>
            <p:nvPr/>
          </p:nvSpPr>
          <p:spPr>
            <a:xfrm>
              <a:off x="3717321" y="1571090"/>
              <a:ext cx="130131" cy="2359772"/>
            </a:xfrm>
            <a:prstGeom prst="rect">
              <a:avLst/>
            </a:prstGeom>
            <a:solidFill>
              <a:srgbClr val="80BD41">
                <a:alpha val="100000"/>
              </a:srgbClr>
            </a:solidFill>
          </p:spPr>
          <p:txBody>
            <a:bodyPr/>
            <a:lstStyle/>
            <a:p>
              <a:endParaRPr/>
            </a:p>
          </p:txBody>
        </p:sp>
        <p:sp>
          <p:nvSpPr>
            <p:cNvPr id="91" name="rc91"/>
            <p:cNvSpPr/>
            <p:nvPr/>
          </p:nvSpPr>
          <p:spPr>
            <a:xfrm>
              <a:off x="3861912" y="1571090"/>
              <a:ext cx="130131" cy="2359772"/>
            </a:xfrm>
            <a:prstGeom prst="rect">
              <a:avLst/>
            </a:prstGeom>
            <a:solidFill>
              <a:srgbClr val="80BD41">
                <a:alpha val="100000"/>
              </a:srgbClr>
            </a:solidFill>
          </p:spPr>
          <p:txBody>
            <a:bodyPr/>
            <a:lstStyle/>
            <a:p>
              <a:endParaRPr/>
            </a:p>
          </p:txBody>
        </p:sp>
        <p:sp>
          <p:nvSpPr>
            <p:cNvPr id="92" name="rc92"/>
            <p:cNvSpPr/>
            <p:nvPr/>
          </p:nvSpPr>
          <p:spPr>
            <a:xfrm>
              <a:off x="4006503" y="1539626"/>
              <a:ext cx="130131" cy="2391236"/>
            </a:xfrm>
            <a:prstGeom prst="rect">
              <a:avLst/>
            </a:prstGeom>
            <a:solidFill>
              <a:srgbClr val="80BD41">
                <a:alpha val="100000"/>
              </a:srgbClr>
            </a:solidFill>
          </p:spPr>
          <p:txBody>
            <a:bodyPr/>
            <a:lstStyle/>
            <a:p>
              <a:endParaRPr/>
            </a:p>
          </p:txBody>
        </p:sp>
        <p:sp>
          <p:nvSpPr>
            <p:cNvPr id="93" name="rc93"/>
            <p:cNvSpPr/>
            <p:nvPr/>
          </p:nvSpPr>
          <p:spPr>
            <a:xfrm>
              <a:off x="4151094" y="1508162"/>
              <a:ext cx="130131" cy="2422700"/>
            </a:xfrm>
            <a:prstGeom prst="rect">
              <a:avLst/>
            </a:prstGeom>
            <a:solidFill>
              <a:srgbClr val="80BD41">
                <a:alpha val="100000"/>
              </a:srgbClr>
            </a:solidFill>
          </p:spPr>
          <p:txBody>
            <a:bodyPr/>
            <a:lstStyle/>
            <a:p>
              <a:endParaRPr/>
            </a:p>
          </p:txBody>
        </p:sp>
        <p:sp>
          <p:nvSpPr>
            <p:cNvPr id="94" name="rc94"/>
            <p:cNvSpPr/>
            <p:nvPr/>
          </p:nvSpPr>
          <p:spPr>
            <a:xfrm>
              <a:off x="4295684" y="1476699"/>
              <a:ext cx="130131" cy="2454163"/>
            </a:xfrm>
            <a:prstGeom prst="rect">
              <a:avLst/>
            </a:prstGeom>
            <a:solidFill>
              <a:srgbClr val="80BD41">
                <a:alpha val="100000"/>
              </a:srgbClr>
            </a:solidFill>
          </p:spPr>
          <p:txBody>
            <a:bodyPr/>
            <a:lstStyle/>
            <a:p>
              <a:endParaRPr/>
            </a:p>
          </p:txBody>
        </p:sp>
        <p:sp>
          <p:nvSpPr>
            <p:cNvPr id="95" name="rc95"/>
            <p:cNvSpPr/>
            <p:nvPr/>
          </p:nvSpPr>
          <p:spPr>
            <a:xfrm>
              <a:off x="4440275" y="1445235"/>
              <a:ext cx="130131" cy="2485627"/>
            </a:xfrm>
            <a:prstGeom prst="rect">
              <a:avLst/>
            </a:prstGeom>
            <a:solidFill>
              <a:srgbClr val="80BD41">
                <a:alpha val="100000"/>
              </a:srgbClr>
            </a:solidFill>
          </p:spPr>
          <p:txBody>
            <a:bodyPr/>
            <a:lstStyle/>
            <a:p>
              <a:endParaRPr/>
            </a:p>
          </p:txBody>
        </p:sp>
        <p:sp>
          <p:nvSpPr>
            <p:cNvPr id="96" name="rc96"/>
            <p:cNvSpPr/>
            <p:nvPr/>
          </p:nvSpPr>
          <p:spPr>
            <a:xfrm>
              <a:off x="4584866" y="1413772"/>
              <a:ext cx="130131" cy="2517091"/>
            </a:xfrm>
            <a:prstGeom prst="rect">
              <a:avLst/>
            </a:prstGeom>
            <a:solidFill>
              <a:srgbClr val="80BD41">
                <a:alpha val="100000"/>
              </a:srgbClr>
            </a:solidFill>
          </p:spPr>
          <p:txBody>
            <a:bodyPr/>
            <a:lstStyle/>
            <a:p>
              <a:endParaRPr/>
            </a:p>
          </p:txBody>
        </p:sp>
        <p:sp>
          <p:nvSpPr>
            <p:cNvPr id="97" name="rc97"/>
            <p:cNvSpPr/>
            <p:nvPr/>
          </p:nvSpPr>
          <p:spPr>
            <a:xfrm>
              <a:off x="4729457" y="1350844"/>
              <a:ext cx="130131" cy="2580018"/>
            </a:xfrm>
            <a:prstGeom prst="rect">
              <a:avLst/>
            </a:prstGeom>
            <a:solidFill>
              <a:srgbClr val="80BD41">
                <a:alpha val="100000"/>
              </a:srgbClr>
            </a:solidFill>
          </p:spPr>
          <p:txBody>
            <a:bodyPr/>
            <a:lstStyle/>
            <a:p>
              <a:endParaRPr/>
            </a:p>
          </p:txBody>
        </p:sp>
        <p:sp>
          <p:nvSpPr>
            <p:cNvPr id="98" name="rc98"/>
            <p:cNvSpPr/>
            <p:nvPr/>
          </p:nvSpPr>
          <p:spPr>
            <a:xfrm>
              <a:off x="4874048" y="1319381"/>
              <a:ext cx="130131" cy="2611481"/>
            </a:xfrm>
            <a:prstGeom prst="rect">
              <a:avLst/>
            </a:prstGeom>
            <a:solidFill>
              <a:srgbClr val="80BD41">
                <a:alpha val="100000"/>
              </a:srgbClr>
            </a:solidFill>
          </p:spPr>
          <p:txBody>
            <a:bodyPr/>
            <a:lstStyle/>
            <a:p>
              <a:endParaRPr/>
            </a:p>
          </p:txBody>
        </p:sp>
        <p:sp>
          <p:nvSpPr>
            <p:cNvPr id="99" name="rc99"/>
            <p:cNvSpPr/>
            <p:nvPr/>
          </p:nvSpPr>
          <p:spPr>
            <a:xfrm>
              <a:off x="5163229" y="1287917"/>
              <a:ext cx="130131" cy="2642945"/>
            </a:xfrm>
            <a:prstGeom prst="rect">
              <a:avLst/>
            </a:prstGeom>
            <a:solidFill>
              <a:srgbClr val="80BD41">
                <a:alpha val="100000"/>
              </a:srgbClr>
            </a:solidFill>
          </p:spPr>
          <p:txBody>
            <a:bodyPr/>
            <a:lstStyle/>
            <a:p>
              <a:endParaRPr/>
            </a:p>
          </p:txBody>
        </p:sp>
        <p:sp>
          <p:nvSpPr>
            <p:cNvPr id="100" name="rc100"/>
            <p:cNvSpPr/>
            <p:nvPr/>
          </p:nvSpPr>
          <p:spPr>
            <a:xfrm>
              <a:off x="5018638" y="1287917"/>
              <a:ext cx="130131" cy="2642945"/>
            </a:xfrm>
            <a:prstGeom prst="rect">
              <a:avLst/>
            </a:prstGeom>
            <a:solidFill>
              <a:srgbClr val="80BD41">
                <a:alpha val="100000"/>
              </a:srgbClr>
            </a:solidFill>
          </p:spPr>
          <p:txBody>
            <a:bodyPr/>
            <a:lstStyle/>
            <a:p>
              <a:endParaRPr/>
            </a:p>
          </p:txBody>
        </p:sp>
        <p:sp>
          <p:nvSpPr>
            <p:cNvPr id="101" name="rc101"/>
            <p:cNvSpPr/>
            <p:nvPr/>
          </p:nvSpPr>
          <p:spPr>
            <a:xfrm>
              <a:off x="5307820" y="1287917"/>
              <a:ext cx="130131" cy="2642945"/>
            </a:xfrm>
            <a:prstGeom prst="rect">
              <a:avLst/>
            </a:prstGeom>
            <a:solidFill>
              <a:srgbClr val="80BD41">
                <a:alpha val="100000"/>
              </a:srgbClr>
            </a:solidFill>
          </p:spPr>
          <p:txBody>
            <a:bodyPr/>
            <a:lstStyle/>
            <a:p>
              <a:endParaRPr/>
            </a:p>
          </p:txBody>
        </p:sp>
        <p:sp>
          <p:nvSpPr>
            <p:cNvPr id="102" name="rc102"/>
            <p:cNvSpPr/>
            <p:nvPr/>
          </p:nvSpPr>
          <p:spPr>
            <a:xfrm>
              <a:off x="5597002" y="1256453"/>
              <a:ext cx="130131" cy="2674409"/>
            </a:xfrm>
            <a:prstGeom prst="rect">
              <a:avLst/>
            </a:prstGeom>
            <a:solidFill>
              <a:srgbClr val="80BD41">
                <a:alpha val="100000"/>
              </a:srgbClr>
            </a:solidFill>
          </p:spPr>
          <p:txBody>
            <a:bodyPr/>
            <a:lstStyle/>
            <a:p>
              <a:endParaRPr/>
            </a:p>
          </p:txBody>
        </p:sp>
        <p:sp>
          <p:nvSpPr>
            <p:cNvPr id="103" name="rc103"/>
            <p:cNvSpPr/>
            <p:nvPr/>
          </p:nvSpPr>
          <p:spPr>
            <a:xfrm>
              <a:off x="5452411" y="1256453"/>
              <a:ext cx="130131" cy="2674409"/>
            </a:xfrm>
            <a:prstGeom prst="rect">
              <a:avLst/>
            </a:prstGeom>
            <a:solidFill>
              <a:srgbClr val="80BD41">
                <a:alpha val="100000"/>
              </a:srgbClr>
            </a:solidFill>
          </p:spPr>
          <p:txBody>
            <a:bodyPr/>
            <a:lstStyle/>
            <a:p>
              <a:endParaRPr/>
            </a:p>
          </p:txBody>
        </p:sp>
        <p:sp>
          <p:nvSpPr>
            <p:cNvPr id="104" name="rc104"/>
            <p:cNvSpPr/>
            <p:nvPr/>
          </p:nvSpPr>
          <p:spPr>
            <a:xfrm>
              <a:off x="5741592" y="1256453"/>
              <a:ext cx="130131" cy="2674409"/>
            </a:xfrm>
            <a:prstGeom prst="rect">
              <a:avLst/>
            </a:prstGeom>
            <a:solidFill>
              <a:srgbClr val="80BD41">
                <a:alpha val="100000"/>
              </a:srgbClr>
            </a:solidFill>
          </p:spPr>
          <p:txBody>
            <a:bodyPr/>
            <a:lstStyle/>
            <a:p>
              <a:endParaRPr/>
            </a:p>
          </p:txBody>
        </p:sp>
        <p:sp>
          <p:nvSpPr>
            <p:cNvPr id="105" name="rc105"/>
            <p:cNvSpPr/>
            <p:nvPr/>
          </p:nvSpPr>
          <p:spPr>
            <a:xfrm>
              <a:off x="6030774" y="1224990"/>
              <a:ext cx="130131" cy="2705872"/>
            </a:xfrm>
            <a:prstGeom prst="rect">
              <a:avLst/>
            </a:prstGeom>
            <a:solidFill>
              <a:srgbClr val="80BD41">
                <a:alpha val="100000"/>
              </a:srgbClr>
            </a:solidFill>
          </p:spPr>
          <p:txBody>
            <a:bodyPr/>
            <a:lstStyle/>
            <a:p>
              <a:endParaRPr/>
            </a:p>
          </p:txBody>
        </p:sp>
        <p:sp>
          <p:nvSpPr>
            <p:cNvPr id="106" name="rc106"/>
            <p:cNvSpPr/>
            <p:nvPr/>
          </p:nvSpPr>
          <p:spPr>
            <a:xfrm>
              <a:off x="5886183" y="1224990"/>
              <a:ext cx="130131" cy="2705872"/>
            </a:xfrm>
            <a:prstGeom prst="rect">
              <a:avLst/>
            </a:prstGeom>
            <a:solidFill>
              <a:srgbClr val="80BD41">
                <a:alpha val="100000"/>
              </a:srgbClr>
            </a:solidFill>
          </p:spPr>
          <p:txBody>
            <a:bodyPr/>
            <a:lstStyle/>
            <a:p>
              <a:endParaRPr/>
            </a:p>
          </p:txBody>
        </p:sp>
        <p:sp>
          <p:nvSpPr>
            <p:cNvPr id="107" name="rc107"/>
            <p:cNvSpPr/>
            <p:nvPr/>
          </p:nvSpPr>
          <p:spPr>
            <a:xfrm>
              <a:off x="6175365" y="1224990"/>
              <a:ext cx="130131" cy="2705872"/>
            </a:xfrm>
            <a:prstGeom prst="rect">
              <a:avLst/>
            </a:prstGeom>
            <a:solidFill>
              <a:srgbClr val="80BD41">
                <a:alpha val="100000"/>
              </a:srgbClr>
            </a:solidFill>
          </p:spPr>
          <p:txBody>
            <a:bodyPr/>
            <a:lstStyle/>
            <a:p>
              <a:endParaRPr/>
            </a:p>
          </p:txBody>
        </p:sp>
        <p:sp>
          <p:nvSpPr>
            <p:cNvPr id="108" name="rc108"/>
            <p:cNvSpPr/>
            <p:nvPr/>
          </p:nvSpPr>
          <p:spPr>
            <a:xfrm>
              <a:off x="6319956" y="1193526"/>
              <a:ext cx="130131" cy="2737336"/>
            </a:xfrm>
            <a:prstGeom prst="rect">
              <a:avLst/>
            </a:prstGeom>
            <a:solidFill>
              <a:srgbClr val="80BD41">
                <a:alpha val="100000"/>
              </a:srgbClr>
            </a:solidFill>
          </p:spPr>
          <p:txBody>
            <a:bodyPr/>
            <a:lstStyle/>
            <a:p>
              <a:endParaRPr/>
            </a:p>
          </p:txBody>
        </p:sp>
        <p:sp>
          <p:nvSpPr>
            <p:cNvPr id="109" name="rc109"/>
            <p:cNvSpPr/>
            <p:nvPr/>
          </p:nvSpPr>
          <p:spPr>
            <a:xfrm>
              <a:off x="6464546" y="1130599"/>
              <a:ext cx="130131" cy="2800263"/>
            </a:xfrm>
            <a:prstGeom prst="rect">
              <a:avLst/>
            </a:prstGeom>
            <a:solidFill>
              <a:srgbClr val="80BD41">
                <a:alpha val="100000"/>
              </a:srgbClr>
            </a:solidFill>
          </p:spPr>
          <p:txBody>
            <a:bodyPr/>
            <a:lstStyle/>
            <a:p>
              <a:endParaRPr/>
            </a:p>
          </p:txBody>
        </p:sp>
        <p:sp>
          <p:nvSpPr>
            <p:cNvPr id="110" name="rc110"/>
            <p:cNvSpPr/>
            <p:nvPr/>
          </p:nvSpPr>
          <p:spPr>
            <a:xfrm>
              <a:off x="6609137" y="1130599"/>
              <a:ext cx="130131" cy="2800263"/>
            </a:xfrm>
            <a:prstGeom prst="rect">
              <a:avLst/>
            </a:prstGeom>
            <a:solidFill>
              <a:srgbClr val="80BD41">
                <a:alpha val="100000"/>
              </a:srgbClr>
            </a:solidFill>
          </p:spPr>
          <p:txBody>
            <a:bodyPr/>
            <a:lstStyle/>
            <a:p>
              <a:endParaRPr/>
            </a:p>
          </p:txBody>
        </p:sp>
        <p:sp>
          <p:nvSpPr>
            <p:cNvPr id="111" name="rc111"/>
            <p:cNvSpPr/>
            <p:nvPr/>
          </p:nvSpPr>
          <p:spPr>
            <a:xfrm>
              <a:off x="6898319" y="1099135"/>
              <a:ext cx="130131" cy="2831727"/>
            </a:xfrm>
            <a:prstGeom prst="rect">
              <a:avLst/>
            </a:prstGeom>
            <a:solidFill>
              <a:srgbClr val="80BD41">
                <a:alpha val="100000"/>
              </a:srgbClr>
            </a:solidFill>
          </p:spPr>
          <p:txBody>
            <a:bodyPr/>
            <a:lstStyle/>
            <a:p>
              <a:endParaRPr/>
            </a:p>
          </p:txBody>
        </p:sp>
        <p:sp>
          <p:nvSpPr>
            <p:cNvPr id="112" name="rc112"/>
            <p:cNvSpPr/>
            <p:nvPr/>
          </p:nvSpPr>
          <p:spPr>
            <a:xfrm>
              <a:off x="6753728" y="1099135"/>
              <a:ext cx="130131" cy="2831727"/>
            </a:xfrm>
            <a:prstGeom prst="rect">
              <a:avLst/>
            </a:prstGeom>
            <a:solidFill>
              <a:srgbClr val="80BD41">
                <a:alpha val="100000"/>
              </a:srgbClr>
            </a:solidFill>
          </p:spPr>
          <p:txBody>
            <a:bodyPr/>
            <a:lstStyle/>
            <a:p>
              <a:endParaRPr/>
            </a:p>
          </p:txBody>
        </p:sp>
        <p:sp>
          <p:nvSpPr>
            <p:cNvPr id="113" name="rc113"/>
            <p:cNvSpPr/>
            <p:nvPr/>
          </p:nvSpPr>
          <p:spPr>
            <a:xfrm>
              <a:off x="7042910" y="1067672"/>
              <a:ext cx="130131" cy="2863191"/>
            </a:xfrm>
            <a:prstGeom prst="rect">
              <a:avLst/>
            </a:prstGeom>
            <a:solidFill>
              <a:srgbClr val="80BD41">
                <a:alpha val="100000"/>
              </a:srgbClr>
            </a:solidFill>
          </p:spPr>
          <p:txBody>
            <a:bodyPr/>
            <a:lstStyle/>
            <a:p>
              <a:endParaRPr/>
            </a:p>
          </p:txBody>
        </p:sp>
        <p:sp>
          <p:nvSpPr>
            <p:cNvPr id="114" name="rc114"/>
            <p:cNvSpPr/>
            <p:nvPr/>
          </p:nvSpPr>
          <p:spPr>
            <a:xfrm>
              <a:off x="7476682" y="1067672"/>
              <a:ext cx="130131" cy="2863191"/>
            </a:xfrm>
            <a:prstGeom prst="rect">
              <a:avLst/>
            </a:prstGeom>
            <a:solidFill>
              <a:srgbClr val="80BD41">
                <a:alpha val="100000"/>
              </a:srgbClr>
            </a:solidFill>
          </p:spPr>
          <p:txBody>
            <a:bodyPr/>
            <a:lstStyle/>
            <a:p>
              <a:endParaRPr/>
            </a:p>
          </p:txBody>
        </p:sp>
        <p:sp>
          <p:nvSpPr>
            <p:cNvPr id="115" name="rc115"/>
            <p:cNvSpPr/>
            <p:nvPr/>
          </p:nvSpPr>
          <p:spPr>
            <a:xfrm>
              <a:off x="7187500" y="1067672"/>
              <a:ext cx="130131" cy="2863191"/>
            </a:xfrm>
            <a:prstGeom prst="rect">
              <a:avLst/>
            </a:prstGeom>
            <a:solidFill>
              <a:srgbClr val="80BD41">
                <a:alpha val="100000"/>
              </a:srgbClr>
            </a:solidFill>
          </p:spPr>
          <p:txBody>
            <a:bodyPr/>
            <a:lstStyle/>
            <a:p>
              <a:endParaRPr/>
            </a:p>
          </p:txBody>
        </p:sp>
        <p:sp>
          <p:nvSpPr>
            <p:cNvPr id="116" name="rc116"/>
            <p:cNvSpPr/>
            <p:nvPr/>
          </p:nvSpPr>
          <p:spPr>
            <a:xfrm>
              <a:off x="7332091" y="1067672"/>
              <a:ext cx="130131" cy="2863191"/>
            </a:xfrm>
            <a:prstGeom prst="rect">
              <a:avLst/>
            </a:prstGeom>
            <a:solidFill>
              <a:srgbClr val="80BD41">
                <a:alpha val="100000"/>
              </a:srgbClr>
            </a:solidFill>
          </p:spPr>
          <p:txBody>
            <a:bodyPr/>
            <a:lstStyle/>
            <a:p>
              <a:endParaRPr/>
            </a:p>
          </p:txBody>
        </p:sp>
        <p:sp>
          <p:nvSpPr>
            <p:cNvPr id="117" name="rc117"/>
            <p:cNvSpPr/>
            <p:nvPr/>
          </p:nvSpPr>
          <p:spPr>
            <a:xfrm>
              <a:off x="7765864" y="1004744"/>
              <a:ext cx="130131" cy="2926118"/>
            </a:xfrm>
            <a:prstGeom prst="rect">
              <a:avLst/>
            </a:prstGeom>
            <a:solidFill>
              <a:srgbClr val="80BD41">
                <a:alpha val="100000"/>
              </a:srgbClr>
            </a:solidFill>
          </p:spPr>
          <p:txBody>
            <a:bodyPr/>
            <a:lstStyle/>
            <a:p>
              <a:endParaRPr/>
            </a:p>
          </p:txBody>
        </p:sp>
        <p:sp>
          <p:nvSpPr>
            <p:cNvPr id="118" name="rc118"/>
            <p:cNvSpPr/>
            <p:nvPr/>
          </p:nvSpPr>
          <p:spPr>
            <a:xfrm>
              <a:off x="7621273" y="1004744"/>
              <a:ext cx="130131" cy="2926118"/>
            </a:xfrm>
            <a:prstGeom prst="rect">
              <a:avLst/>
            </a:prstGeom>
            <a:solidFill>
              <a:srgbClr val="80BD41">
                <a:alpha val="100000"/>
              </a:srgbClr>
            </a:solidFill>
          </p:spPr>
          <p:txBody>
            <a:bodyPr/>
            <a:lstStyle/>
            <a:p>
              <a:endParaRPr/>
            </a:p>
          </p:txBody>
        </p:sp>
        <p:sp>
          <p:nvSpPr>
            <p:cNvPr id="119" name="rc119"/>
            <p:cNvSpPr/>
            <p:nvPr/>
          </p:nvSpPr>
          <p:spPr>
            <a:xfrm>
              <a:off x="7910454" y="973281"/>
              <a:ext cx="130131" cy="2957582"/>
            </a:xfrm>
            <a:prstGeom prst="rect">
              <a:avLst/>
            </a:prstGeom>
            <a:solidFill>
              <a:srgbClr val="80BD41">
                <a:alpha val="100000"/>
              </a:srgbClr>
            </a:solidFill>
          </p:spPr>
          <p:txBody>
            <a:bodyPr/>
            <a:lstStyle/>
            <a:p>
              <a:endParaRPr/>
            </a:p>
          </p:txBody>
        </p:sp>
        <p:sp>
          <p:nvSpPr>
            <p:cNvPr id="120" name="rc120"/>
            <p:cNvSpPr/>
            <p:nvPr/>
          </p:nvSpPr>
          <p:spPr>
            <a:xfrm>
              <a:off x="8055045" y="973281"/>
              <a:ext cx="130131" cy="2957582"/>
            </a:xfrm>
            <a:prstGeom prst="rect">
              <a:avLst/>
            </a:prstGeom>
            <a:solidFill>
              <a:srgbClr val="80BD41">
                <a:alpha val="100000"/>
              </a:srgbClr>
            </a:solidFill>
          </p:spPr>
          <p:txBody>
            <a:bodyPr/>
            <a:lstStyle/>
            <a:p>
              <a:endParaRPr/>
            </a:p>
          </p:txBody>
        </p:sp>
        <p:sp>
          <p:nvSpPr>
            <p:cNvPr id="121" name="rc121"/>
            <p:cNvSpPr/>
            <p:nvPr/>
          </p:nvSpPr>
          <p:spPr>
            <a:xfrm>
              <a:off x="8199636" y="973281"/>
              <a:ext cx="130131" cy="2957582"/>
            </a:xfrm>
            <a:prstGeom prst="rect">
              <a:avLst/>
            </a:prstGeom>
            <a:solidFill>
              <a:srgbClr val="80BD41">
                <a:alpha val="100000"/>
              </a:srgbClr>
            </a:solidFill>
          </p:spPr>
          <p:txBody>
            <a:bodyPr/>
            <a:lstStyle/>
            <a:p>
              <a:endParaRPr/>
            </a:p>
          </p:txBody>
        </p:sp>
        <p:sp>
          <p:nvSpPr>
            <p:cNvPr id="122" name="rc122"/>
            <p:cNvSpPr/>
            <p:nvPr/>
          </p:nvSpPr>
          <p:spPr>
            <a:xfrm>
              <a:off x="8488818" y="941817"/>
              <a:ext cx="130131" cy="2989045"/>
            </a:xfrm>
            <a:prstGeom prst="rect">
              <a:avLst/>
            </a:prstGeom>
            <a:solidFill>
              <a:srgbClr val="80BD41">
                <a:alpha val="100000"/>
              </a:srgbClr>
            </a:solidFill>
          </p:spPr>
          <p:txBody>
            <a:bodyPr/>
            <a:lstStyle/>
            <a:p>
              <a:endParaRPr/>
            </a:p>
          </p:txBody>
        </p:sp>
        <p:sp>
          <p:nvSpPr>
            <p:cNvPr id="123" name="rc123"/>
            <p:cNvSpPr/>
            <p:nvPr/>
          </p:nvSpPr>
          <p:spPr>
            <a:xfrm>
              <a:off x="8344227" y="941817"/>
              <a:ext cx="130131" cy="2989045"/>
            </a:xfrm>
            <a:prstGeom prst="rect">
              <a:avLst/>
            </a:prstGeom>
            <a:solidFill>
              <a:srgbClr val="80BD41">
                <a:alpha val="100000"/>
              </a:srgbClr>
            </a:solidFill>
          </p:spPr>
          <p:txBody>
            <a:bodyPr/>
            <a:lstStyle/>
            <a:p>
              <a:endParaRPr/>
            </a:p>
          </p:txBody>
        </p:sp>
        <p:sp>
          <p:nvSpPr>
            <p:cNvPr id="124" name="rc124"/>
            <p:cNvSpPr/>
            <p:nvPr/>
          </p:nvSpPr>
          <p:spPr>
            <a:xfrm>
              <a:off x="8633409" y="910353"/>
              <a:ext cx="130131" cy="3020509"/>
            </a:xfrm>
            <a:prstGeom prst="rect">
              <a:avLst/>
            </a:prstGeom>
            <a:solidFill>
              <a:srgbClr val="80BD41">
                <a:alpha val="100000"/>
              </a:srgbClr>
            </a:solidFill>
          </p:spPr>
          <p:txBody>
            <a:bodyPr/>
            <a:lstStyle/>
            <a:p>
              <a:endParaRPr/>
            </a:p>
          </p:txBody>
        </p:sp>
        <p:sp>
          <p:nvSpPr>
            <p:cNvPr id="125" name="rc125"/>
            <p:cNvSpPr/>
            <p:nvPr/>
          </p:nvSpPr>
          <p:spPr>
            <a:xfrm>
              <a:off x="8777999" y="847426"/>
              <a:ext cx="130131" cy="3083436"/>
            </a:xfrm>
            <a:prstGeom prst="rect">
              <a:avLst/>
            </a:prstGeom>
            <a:solidFill>
              <a:srgbClr val="80BD41">
                <a:alpha val="100000"/>
              </a:srgbClr>
            </a:solidFill>
          </p:spPr>
          <p:txBody>
            <a:bodyPr/>
            <a:lstStyle/>
            <a:p>
              <a:endParaRPr/>
            </a:p>
          </p:txBody>
        </p:sp>
        <p:sp>
          <p:nvSpPr>
            <p:cNvPr id="126" name="rc126"/>
            <p:cNvSpPr/>
            <p:nvPr/>
          </p:nvSpPr>
          <p:spPr>
            <a:xfrm>
              <a:off x="8922590" y="815962"/>
              <a:ext cx="130131" cy="3114900"/>
            </a:xfrm>
            <a:prstGeom prst="rect">
              <a:avLst/>
            </a:prstGeom>
            <a:solidFill>
              <a:srgbClr val="80BD41">
                <a:alpha val="100000"/>
              </a:srgbClr>
            </a:solidFill>
          </p:spPr>
          <p:txBody>
            <a:bodyPr/>
            <a:lstStyle/>
            <a:p>
              <a:endParaRPr/>
            </a:p>
          </p:txBody>
        </p:sp>
        <p:sp>
          <p:nvSpPr>
            <p:cNvPr id="127" name="rc127"/>
            <p:cNvSpPr/>
            <p:nvPr/>
          </p:nvSpPr>
          <p:spPr>
            <a:xfrm>
              <a:off x="825505" y="3427444"/>
              <a:ext cx="130131" cy="503418"/>
            </a:xfrm>
            <a:prstGeom prst="rect">
              <a:avLst/>
            </a:prstGeom>
            <a:solidFill>
              <a:srgbClr val="80BD41">
                <a:alpha val="100000"/>
              </a:srgbClr>
            </a:solidFill>
          </p:spPr>
          <p:txBody>
            <a:bodyPr/>
            <a:lstStyle/>
            <a:p>
              <a:endParaRPr/>
            </a:p>
          </p:txBody>
        </p:sp>
        <p:sp>
          <p:nvSpPr>
            <p:cNvPr id="128" name="rc128"/>
            <p:cNvSpPr/>
            <p:nvPr/>
          </p:nvSpPr>
          <p:spPr>
            <a:xfrm>
              <a:off x="970096" y="2829635"/>
              <a:ext cx="130131" cy="1101227"/>
            </a:xfrm>
            <a:prstGeom prst="rect">
              <a:avLst/>
            </a:prstGeom>
            <a:solidFill>
              <a:srgbClr val="80BD41">
                <a:alpha val="100000"/>
              </a:srgbClr>
            </a:solidFill>
          </p:spPr>
          <p:txBody>
            <a:bodyPr/>
            <a:lstStyle/>
            <a:p>
              <a:endParaRPr/>
            </a:p>
          </p:txBody>
        </p:sp>
        <p:sp>
          <p:nvSpPr>
            <p:cNvPr id="129" name="rc129"/>
            <p:cNvSpPr/>
            <p:nvPr/>
          </p:nvSpPr>
          <p:spPr>
            <a:xfrm>
              <a:off x="1259278" y="2609390"/>
              <a:ext cx="130131" cy="1321472"/>
            </a:xfrm>
            <a:prstGeom prst="rect">
              <a:avLst/>
            </a:prstGeom>
            <a:solidFill>
              <a:srgbClr val="80BD41">
                <a:alpha val="100000"/>
              </a:srgbClr>
            </a:solidFill>
          </p:spPr>
          <p:txBody>
            <a:bodyPr/>
            <a:lstStyle/>
            <a:p>
              <a:endParaRPr/>
            </a:p>
          </p:txBody>
        </p:sp>
        <p:sp>
          <p:nvSpPr>
            <p:cNvPr id="130" name="rc130"/>
            <p:cNvSpPr/>
            <p:nvPr/>
          </p:nvSpPr>
          <p:spPr>
            <a:xfrm>
              <a:off x="1114687" y="2609390"/>
              <a:ext cx="130131" cy="1321472"/>
            </a:xfrm>
            <a:prstGeom prst="rect">
              <a:avLst/>
            </a:prstGeom>
            <a:solidFill>
              <a:srgbClr val="80BD41">
                <a:alpha val="100000"/>
              </a:srgbClr>
            </a:solidFill>
          </p:spPr>
          <p:txBody>
            <a:bodyPr/>
            <a:lstStyle/>
            <a:p>
              <a:endParaRPr/>
            </a:p>
          </p:txBody>
        </p:sp>
        <p:sp>
          <p:nvSpPr>
            <p:cNvPr id="131" name="rc131"/>
            <p:cNvSpPr/>
            <p:nvPr/>
          </p:nvSpPr>
          <p:spPr>
            <a:xfrm>
              <a:off x="1403868" y="2483535"/>
              <a:ext cx="130131" cy="1447327"/>
            </a:xfrm>
            <a:prstGeom prst="rect">
              <a:avLst/>
            </a:prstGeom>
            <a:solidFill>
              <a:srgbClr val="80BD41">
                <a:alpha val="100000"/>
              </a:srgbClr>
            </a:solidFill>
          </p:spPr>
          <p:txBody>
            <a:bodyPr/>
            <a:lstStyle/>
            <a:p>
              <a:endParaRPr/>
            </a:p>
          </p:txBody>
        </p:sp>
        <p:sp>
          <p:nvSpPr>
            <p:cNvPr id="132" name="rc132"/>
            <p:cNvSpPr/>
            <p:nvPr/>
          </p:nvSpPr>
          <p:spPr>
            <a:xfrm>
              <a:off x="1548459" y="2452072"/>
              <a:ext cx="130131" cy="1478791"/>
            </a:xfrm>
            <a:prstGeom prst="rect">
              <a:avLst/>
            </a:prstGeom>
            <a:solidFill>
              <a:srgbClr val="80BD41">
                <a:alpha val="100000"/>
              </a:srgbClr>
            </a:solidFill>
          </p:spPr>
          <p:txBody>
            <a:bodyPr/>
            <a:lstStyle/>
            <a:p>
              <a:endParaRPr/>
            </a:p>
          </p:txBody>
        </p:sp>
        <p:sp>
          <p:nvSpPr>
            <p:cNvPr id="133" name="rc133"/>
            <p:cNvSpPr/>
            <p:nvPr/>
          </p:nvSpPr>
          <p:spPr>
            <a:xfrm>
              <a:off x="1837641" y="2326217"/>
              <a:ext cx="130131" cy="1604645"/>
            </a:xfrm>
            <a:prstGeom prst="rect">
              <a:avLst/>
            </a:prstGeom>
            <a:solidFill>
              <a:srgbClr val="80BD41">
                <a:alpha val="100000"/>
              </a:srgbClr>
            </a:solidFill>
          </p:spPr>
          <p:txBody>
            <a:bodyPr/>
            <a:lstStyle/>
            <a:p>
              <a:endParaRPr/>
            </a:p>
          </p:txBody>
        </p:sp>
        <p:sp>
          <p:nvSpPr>
            <p:cNvPr id="134" name="rc134"/>
            <p:cNvSpPr/>
            <p:nvPr/>
          </p:nvSpPr>
          <p:spPr>
            <a:xfrm>
              <a:off x="1693050" y="2326217"/>
              <a:ext cx="130131" cy="1604645"/>
            </a:xfrm>
            <a:prstGeom prst="rect">
              <a:avLst/>
            </a:prstGeom>
            <a:solidFill>
              <a:srgbClr val="80BD41">
                <a:alpha val="100000"/>
              </a:srgbClr>
            </a:solidFill>
          </p:spPr>
          <p:txBody>
            <a:bodyPr/>
            <a:lstStyle/>
            <a:p>
              <a:endParaRPr/>
            </a:p>
          </p:txBody>
        </p:sp>
        <p:sp>
          <p:nvSpPr>
            <p:cNvPr id="135" name="rc135"/>
            <p:cNvSpPr/>
            <p:nvPr/>
          </p:nvSpPr>
          <p:spPr>
            <a:xfrm>
              <a:off x="2126822" y="2043044"/>
              <a:ext cx="130131" cy="1887818"/>
            </a:xfrm>
            <a:prstGeom prst="rect">
              <a:avLst/>
            </a:prstGeom>
            <a:solidFill>
              <a:srgbClr val="80BD41">
                <a:alpha val="100000"/>
              </a:srgbClr>
            </a:solidFill>
          </p:spPr>
          <p:txBody>
            <a:bodyPr/>
            <a:lstStyle/>
            <a:p>
              <a:endParaRPr/>
            </a:p>
          </p:txBody>
        </p:sp>
        <p:sp>
          <p:nvSpPr>
            <p:cNvPr id="136" name="rc136"/>
            <p:cNvSpPr/>
            <p:nvPr/>
          </p:nvSpPr>
          <p:spPr>
            <a:xfrm>
              <a:off x="1982232" y="2043044"/>
              <a:ext cx="130131" cy="1887818"/>
            </a:xfrm>
            <a:prstGeom prst="rect">
              <a:avLst/>
            </a:prstGeom>
            <a:solidFill>
              <a:srgbClr val="80BD41">
                <a:alpha val="100000"/>
              </a:srgbClr>
            </a:solidFill>
          </p:spPr>
          <p:txBody>
            <a:bodyPr/>
            <a:lstStyle/>
            <a:p>
              <a:endParaRPr/>
            </a:p>
          </p:txBody>
        </p:sp>
        <p:sp>
          <p:nvSpPr>
            <p:cNvPr id="137" name="rc137"/>
            <p:cNvSpPr/>
            <p:nvPr/>
          </p:nvSpPr>
          <p:spPr>
            <a:xfrm>
              <a:off x="2271413" y="1980117"/>
              <a:ext cx="130131" cy="1950745"/>
            </a:xfrm>
            <a:prstGeom prst="rect">
              <a:avLst/>
            </a:prstGeom>
            <a:solidFill>
              <a:srgbClr val="80BD41">
                <a:alpha val="100000"/>
              </a:srgbClr>
            </a:solidFill>
          </p:spPr>
          <p:txBody>
            <a:bodyPr/>
            <a:lstStyle/>
            <a:p>
              <a:endParaRPr/>
            </a:p>
          </p:txBody>
        </p:sp>
        <p:sp>
          <p:nvSpPr>
            <p:cNvPr id="138" name="rc138"/>
            <p:cNvSpPr/>
            <p:nvPr/>
          </p:nvSpPr>
          <p:spPr>
            <a:xfrm>
              <a:off x="2416004" y="1885726"/>
              <a:ext cx="130131" cy="2045136"/>
            </a:xfrm>
            <a:prstGeom prst="rect">
              <a:avLst/>
            </a:prstGeom>
            <a:solidFill>
              <a:srgbClr val="80BD41">
                <a:alpha val="100000"/>
              </a:srgbClr>
            </a:solidFill>
          </p:spPr>
          <p:txBody>
            <a:bodyPr/>
            <a:lstStyle/>
            <a:p>
              <a:endParaRPr/>
            </a:p>
          </p:txBody>
        </p:sp>
        <p:sp>
          <p:nvSpPr>
            <p:cNvPr id="139" name="rc139"/>
            <p:cNvSpPr/>
            <p:nvPr/>
          </p:nvSpPr>
          <p:spPr>
            <a:xfrm>
              <a:off x="2560595" y="1854262"/>
              <a:ext cx="130131" cy="2076600"/>
            </a:xfrm>
            <a:prstGeom prst="rect">
              <a:avLst/>
            </a:prstGeom>
            <a:solidFill>
              <a:srgbClr val="80BD41">
                <a:alpha val="100000"/>
              </a:srgbClr>
            </a:solidFill>
          </p:spPr>
          <p:txBody>
            <a:bodyPr/>
            <a:lstStyle/>
            <a:p>
              <a:endParaRPr/>
            </a:p>
          </p:txBody>
        </p:sp>
        <p:sp>
          <p:nvSpPr>
            <p:cNvPr id="140" name="rc140"/>
            <p:cNvSpPr/>
            <p:nvPr/>
          </p:nvSpPr>
          <p:spPr>
            <a:xfrm>
              <a:off x="2705186" y="1822799"/>
              <a:ext cx="130131" cy="2108063"/>
            </a:xfrm>
            <a:prstGeom prst="rect">
              <a:avLst/>
            </a:prstGeom>
            <a:solidFill>
              <a:srgbClr val="80BD41">
                <a:alpha val="100000"/>
              </a:srgbClr>
            </a:solidFill>
          </p:spPr>
          <p:txBody>
            <a:bodyPr/>
            <a:lstStyle/>
            <a:p>
              <a:endParaRPr/>
            </a:p>
          </p:txBody>
        </p:sp>
        <p:sp>
          <p:nvSpPr>
            <p:cNvPr id="141" name="rc141"/>
            <p:cNvSpPr/>
            <p:nvPr/>
          </p:nvSpPr>
          <p:spPr>
            <a:xfrm>
              <a:off x="2849776" y="1759872"/>
              <a:ext cx="130131" cy="2170991"/>
            </a:xfrm>
            <a:prstGeom prst="rect">
              <a:avLst/>
            </a:prstGeom>
            <a:solidFill>
              <a:srgbClr val="80BD41">
                <a:alpha val="100000"/>
              </a:srgbClr>
            </a:solidFill>
          </p:spPr>
          <p:txBody>
            <a:bodyPr/>
            <a:lstStyle/>
            <a:p>
              <a:endParaRPr/>
            </a:p>
          </p:txBody>
        </p:sp>
        <p:sp>
          <p:nvSpPr>
            <p:cNvPr id="142" name="rc142"/>
            <p:cNvSpPr/>
            <p:nvPr/>
          </p:nvSpPr>
          <p:spPr>
            <a:xfrm>
              <a:off x="2994367" y="1728408"/>
              <a:ext cx="130131" cy="2202454"/>
            </a:xfrm>
            <a:prstGeom prst="rect">
              <a:avLst/>
            </a:prstGeom>
            <a:solidFill>
              <a:srgbClr val="80BD41">
                <a:alpha val="100000"/>
              </a:srgbClr>
            </a:solidFill>
          </p:spPr>
          <p:txBody>
            <a:bodyPr/>
            <a:lstStyle/>
            <a:p>
              <a:endParaRPr/>
            </a:p>
          </p:txBody>
        </p:sp>
        <p:sp>
          <p:nvSpPr>
            <p:cNvPr id="143" name="rc143"/>
            <p:cNvSpPr/>
            <p:nvPr/>
          </p:nvSpPr>
          <p:spPr>
            <a:xfrm>
              <a:off x="3283549" y="1665481"/>
              <a:ext cx="130131" cy="2265381"/>
            </a:xfrm>
            <a:prstGeom prst="rect">
              <a:avLst/>
            </a:prstGeom>
            <a:solidFill>
              <a:srgbClr val="80BD41">
                <a:alpha val="100000"/>
              </a:srgbClr>
            </a:solidFill>
          </p:spPr>
          <p:txBody>
            <a:bodyPr/>
            <a:lstStyle/>
            <a:p>
              <a:endParaRPr/>
            </a:p>
          </p:txBody>
        </p:sp>
        <p:sp>
          <p:nvSpPr>
            <p:cNvPr id="144" name="rc144"/>
            <p:cNvSpPr/>
            <p:nvPr/>
          </p:nvSpPr>
          <p:spPr>
            <a:xfrm>
              <a:off x="3138958" y="1665481"/>
              <a:ext cx="130131" cy="2265381"/>
            </a:xfrm>
            <a:prstGeom prst="rect">
              <a:avLst/>
            </a:prstGeom>
            <a:solidFill>
              <a:srgbClr val="80BD41">
                <a:alpha val="100000"/>
              </a:srgbClr>
            </a:solidFill>
          </p:spPr>
          <p:txBody>
            <a:bodyPr/>
            <a:lstStyle/>
            <a:p>
              <a:endParaRPr/>
            </a:p>
          </p:txBody>
        </p:sp>
        <p:sp>
          <p:nvSpPr>
            <p:cNvPr id="145" name="rc145"/>
            <p:cNvSpPr/>
            <p:nvPr/>
          </p:nvSpPr>
          <p:spPr>
            <a:xfrm>
              <a:off x="3428140" y="1634017"/>
              <a:ext cx="130131" cy="2296845"/>
            </a:xfrm>
            <a:prstGeom prst="rect">
              <a:avLst/>
            </a:prstGeom>
            <a:solidFill>
              <a:srgbClr val="80BD41">
                <a:alpha val="100000"/>
              </a:srgbClr>
            </a:solidFill>
          </p:spPr>
          <p:txBody>
            <a:bodyPr/>
            <a:lstStyle/>
            <a:p>
              <a:endParaRPr/>
            </a:p>
          </p:txBody>
        </p:sp>
        <p:sp>
          <p:nvSpPr>
            <p:cNvPr id="146" name="rc146"/>
            <p:cNvSpPr/>
            <p:nvPr/>
          </p:nvSpPr>
          <p:spPr>
            <a:xfrm>
              <a:off x="3572730" y="1602553"/>
              <a:ext cx="130131" cy="2328309"/>
            </a:xfrm>
            <a:prstGeom prst="rect">
              <a:avLst/>
            </a:prstGeom>
            <a:solidFill>
              <a:srgbClr val="80BD41">
                <a:alpha val="100000"/>
              </a:srgbClr>
            </a:solidFill>
          </p:spPr>
          <p:txBody>
            <a:bodyPr/>
            <a:lstStyle/>
            <a:p>
              <a:endParaRPr/>
            </a:p>
          </p:txBody>
        </p:sp>
        <p:sp>
          <p:nvSpPr>
            <p:cNvPr id="147" name="rc147"/>
            <p:cNvSpPr/>
            <p:nvPr/>
          </p:nvSpPr>
          <p:spPr>
            <a:xfrm>
              <a:off x="3717321" y="1571090"/>
              <a:ext cx="130131" cy="2359772"/>
            </a:xfrm>
            <a:prstGeom prst="rect">
              <a:avLst/>
            </a:prstGeom>
            <a:solidFill>
              <a:srgbClr val="80BD41">
                <a:alpha val="100000"/>
              </a:srgbClr>
            </a:solidFill>
          </p:spPr>
          <p:txBody>
            <a:bodyPr/>
            <a:lstStyle/>
            <a:p>
              <a:endParaRPr/>
            </a:p>
          </p:txBody>
        </p:sp>
        <p:sp>
          <p:nvSpPr>
            <p:cNvPr id="148" name="rc148"/>
            <p:cNvSpPr/>
            <p:nvPr/>
          </p:nvSpPr>
          <p:spPr>
            <a:xfrm>
              <a:off x="3861912" y="1571090"/>
              <a:ext cx="130131" cy="2359772"/>
            </a:xfrm>
            <a:prstGeom prst="rect">
              <a:avLst/>
            </a:prstGeom>
            <a:solidFill>
              <a:srgbClr val="80BD41">
                <a:alpha val="100000"/>
              </a:srgbClr>
            </a:solidFill>
          </p:spPr>
          <p:txBody>
            <a:bodyPr/>
            <a:lstStyle/>
            <a:p>
              <a:endParaRPr/>
            </a:p>
          </p:txBody>
        </p:sp>
        <p:sp>
          <p:nvSpPr>
            <p:cNvPr id="149" name="rc149"/>
            <p:cNvSpPr/>
            <p:nvPr/>
          </p:nvSpPr>
          <p:spPr>
            <a:xfrm>
              <a:off x="4006503" y="1539626"/>
              <a:ext cx="130131" cy="2391236"/>
            </a:xfrm>
            <a:prstGeom prst="rect">
              <a:avLst/>
            </a:prstGeom>
            <a:solidFill>
              <a:srgbClr val="80BD41">
                <a:alpha val="100000"/>
              </a:srgbClr>
            </a:solidFill>
          </p:spPr>
          <p:txBody>
            <a:bodyPr/>
            <a:lstStyle/>
            <a:p>
              <a:endParaRPr/>
            </a:p>
          </p:txBody>
        </p:sp>
        <p:sp>
          <p:nvSpPr>
            <p:cNvPr id="150" name="rc150"/>
            <p:cNvSpPr/>
            <p:nvPr/>
          </p:nvSpPr>
          <p:spPr>
            <a:xfrm>
              <a:off x="4151094" y="1508162"/>
              <a:ext cx="130131" cy="2422700"/>
            </a:xfrm>
            <a:prstGeom prst="rect">
              <a:avLst/>
            </a:prstGeom>
            <a:solidFill>
              <a:srgbClr val="80BD41">
                <a:alpha val="100000"/>
              </a:srgbClr>
            </a:solidFill>
          </p:spPr>
          <p:txBody>
            <a:bodyPr/>
            <a:lstStyle/>
            <a:p>
              <a:endParaRPr/>
            </a:p>
          </p:txBody>
        </p:sp>
        <p:sp>
          <p:nvSpPr>
            <p:cNvPr id="151" name="rc151"/>
            <p:cNvSpPr/>
            <p:nvPr/>
          </p:nvSpPr>
          <p:spPr>
            <a:xfrm>
              <a:off x="4295684" y="1476699"/>
              <a:ext cx="130131" cy="2454163"/>
            </a:xfrm>
            <a:prstGeom prst="rect">
              <a:avLst/>
            </a:prstGeom>
            <a:solidFill>
              <a:srgbClr val="80BD41">
                <a:alpha val="100000"/>
              </a:srgbClr>
            </a:solidFill>
          </p:spPr>
          <p:txBody>
            <a:bodyPr/>
            <a:lstStyle/>
            <a:p>
              <a:endParaRPr/>
            </a:p>
          </p:txBody>
        </p:sp>
        <p:sp>
          <p:nvSpPr>
            <p:cNvPr id="152" name="rc152"/>
            <p:cNvSpPr/>
            <p:nvPr/>
          </p:nvSpPr>
          <p:spPr>
            <a:xfrm>
              <a:off x="4440275" y="1445235"/>
              <a:ext cx="130131" cy="2485627"/>
            </a:xfrm>
            <a:prstGeom prst="rect">
              <a:avLst/>
            </a:prstGeom>
            <a:solidFill>
              <a:srgbClr val="80BD41">
                <a:alpha val="100000"/>
              </a:srgbClr>
            </a:solidFill>
          </p:spPr>
          <p:txBody>
            <a:bodyPr/>
            <a:lstStyle/>
            <a:p>
              <a:endParaRPr/>
            </a:p>
          </p:txBody>
        </p:sp>
        <p:sp>
          <p:nvSpPr>
            <p:cNvPr id="153" name="rc153"/>
            <p:cNvSpPr/>
            <p:nvPr/>
          </p:nvSpPr>
          <p:spPr>
            <a:xfrm>
              <a:off x="4584866" y="1413772"/>
              <a:ext cx="130131" cy="2517091"/>
            </a:xfrm>
            <a:prstGeom prst="rect">
              <a:avLst/>
            </a:prstGeom>
            <a:solidFill>
              <a:srgbClr val="80BD41">
                <a:alpha val="100000"/>
              </a:srgbClr>
            </a:solidFill>
          </p:spPr>
          <p:txBody>
            <a:bodyPr/>
            <a:lstStyle/>
            <a:p>
              <a:endParaRPr/>
            </a:p>
          </p:txBody>
        </p:sp>
        <p:sp>
          <p:nvSpPr>
            <p:cNvPr id="154" name="rc154"/>
            <p:cNvSpPr/>
            <p:nvPr/>
          </p:nvSpPr>
          <p:spPr>
            <a:xfrm>
              <a:off x="4729457" y="1350844"/>
              <a:ext cx="130131" cy="2580018"/>
            </a:xfrm>
            <a:prstGeom prst="rect">
              <a:avLst/>
            </a:prstGeom>
            <a:solidFill>
              <a:srgbClr val="80BD41">
                <a:alpha val="100000"/>
              </a:srgbClr>
            </a:solidFill>
          </p:spPr>
          <p:txBody>
            <a:bodyPr/>
            <a:lstStyle/>
            <a:p>
              <a:endParaRPr/>
            </a:p>
          </p:txBody>
        </p:sp>
        <p:sp>
          <p:nvSpPr>
            <p:cNvPr id="155" name="rc155"/>
            <p:cNvSpPr/>
            <p:nvPr/>
          </p:nvSpPr>
          <p:spPr>
            <a:xfrm>
              <a:off x="4874048" y="1319381"/>
              <a:ext cx="130131" cy="2611481"/>
            </a:xfrm>
            <a:prstGeom prst="rect">
              <a:avLst/>
            </a:prstGeom>
            <a:solidFill>
              <a:srgbClr val="80BD41">
                <a:alpha val="100000"/>
              </a:srgbClr>
            </a:solidFill>
          </p:spPr>
          <p:txBody>
            <a:bodyPr/>
            <a:lstStyle/>
            <a:p>
              <a:endParaRPr/>
            </a:p>
          </p:txBody>
        </p:sp>
        <p:sp>
          <p:nvSpPr>
            <p:cNvPr id="156" name="rc156"/>
            <p:cNvSpPr/>
            <p:nvPr/>
          </p:nvSpPr>
          <p:spPr>
            <a:xfrm>
              <a:off x="5163229" y="1287917"/>
              <a:ext cx="130131" cy="2642945"/>
            </a:xfrm>
            <a:prstGeom prst="rect">
              <a:avLst/>
            </a:prstGeom>
            <a:solidFill>
              <a:srgbClr val="80BD41">
                <a:alpha val="100000"/>
              </a:srgbClr>
            </a:solidFill>
          </p:spPr>
          <p:txBody>
            <a:bodyPr/>
            <a:lstStyle/>
            <a:p>
              <a:endParaRPr/>
            </a:p>
          </p:txBody>
        </p:sp>
        <p:sp>
          <p:nvSpPr>
            <p:cNvPr id="157" name="rc157"/>
            <p:cNvSpPr/>
            <p:nvPr/>
          </p:nvSpPr>
          <p:spPr>
            <a:xfrm>
              <a:off x="5018638" y="1287917"/>
              <a:ext cx="130131" cy="2642945"/>
            </a:xfrm>
            <a:prstGeom prst="rect">
              <a:avLst/>
            </a:prstGeom>
            <a:solidFill>
              <a:srgbClr val="80BD41">
                <a:alpha val="100000"/>
              </a:srgbClr>
            </a:solidFill>
          </p:spPr>
          <p:txBody>
            <a:bodyPr/>
            <a:lstStyle/>
            <a:p>
              <a:endParaRPr/>
            </a:p>
          </p:txBody>
        </p:sp>
        <p:sp>
          <p:nvSpPr>
            <p:cNvPr id="158" name="rc158"/>
            <p:cNvSpPr/>
            <p:nvPr/>
          </p:nvSpPr>
          <p:spPr>
            <a:xfrm>
              <a:off x="5307820" y="1287917"/>
              <a:ext cx="130131" cy="2642945"/>
            </a:xfrm>
            <a:prstGeom prst="rect">
              <a:avLst/>
            </a:prstGeom>
            <a:solidFill>
              <a:srgbClr val="80BD41">
                <a:alpha val="100000"/>
              </a:srgbClr>
            </a:solidFill>
          </p:spPr>
          <p:txBody>
            <a:bodyPr/>
            <a:lstStyle/>
            <a:p>
              <a:endParaRPr/>
            </a:p>
          </p:txBody>
        </p:sp>
        <p:sp>
          <p:nvSpPr>
            <p:cNvPr id="159" name="rc159"/>
            <p:cNvSpPr/>
            <p:nvPr/>
          </p:nvSpPr>
          <p:spPr>
            <a:xfrm>
              <a:off x="5597002" y="1256453"/>
              <a:ext cx="130131" cy="2674409"/>
            </a:xfrm>
            <a:prstGeom prst="rect">
              <a:avLst/>
            </a:prstGeom>
            <a:solidFill>
              <a:srgbClr val="80BD41">
                <a:alpha val="100000"/>
              </a:srgbClr>
            </a:solidFill>
          </p:spPr>
          <p:txBody>
            <a:bodyPr/>
            <a:lstStyle/>
            <a:p>
              <a:endParaRPr/>
            </a:p>
          </p:txBody>
        </p:sp>
        <p:sp>
          <p:nvSpPr>
            <p:cNvPr id="160" name="rc160"/>
            <p:cNvSpPr/>
            <p:nvPr/>
          </p:nvSpPr>
          <p:spPr>
            <a:xfrm>
              <a:off x="5452411" y="1256453"/>
              <a:ext cx="130131" cy="2674409"/>
            </a:xfrm>
            <a:prstGeom prst="rect">
              <a:avLst/>
            </a:prstGeom>
            <a:solidFill>
              <a:srgbClr val="80BD41">
                <a:alpha val="100000"/>
              </a:srgbClr>
            </a:solidFill>
          </p:spPr>
          <p:txBody>
            <a:bodyPr/>
            <a:lstStyle/>
            <a:p>
              <a:endParaRPr/>
            </a:p>
          </p:txBody>
        </p:sp>
        <p:sp>
          <p:nvSpPr>
            <p:cNvPr id="161" name="rc161"/>
            <p:cNvSpPr/>
            <p:nvPr/>
          </p:nvSpPr>
          <p:spPr>
            <a:xfrm>
              <a:off x="5741592" y="1256453"/>
              <a:ext cx="130131" cy="2674409"/>
            </a:xfrm>
            <a:prstGeom prst="rect">
              <a:avLst/>
            </a:prstGeom>
            <a:solidFill>
              <a:srgbClr val="80BD41">
                <a:alpha val="100000"/>
              </a:srgbClr>
            </a:solidFill>
          </p:spPr>
          <p:txBody>
            <a:bodyPr/>
            <a:lstStyle/>
            <a:p>
              <a:endParaRPr/>
            </a:p>
          </p:txBody>
        </p:sp>
        <p:sp>
          <p:nvSpPr>
            <p:cNvPr id="162" name="rc162"/>
            <p:cNvSpPr/>
            <p:nvPr/>
          </p:nvSpPr>
          <p:spPr>
            <a:xfrm>
              <a:off x="6030774" y="1224990"/>
              <a:ext cx="130131" cy="2705872"/>
            </a:xfrm>
            <a:prstGeom prst="rect">
              <a:avLst/>
            </a:prstGeom>
            <a:solidFill>
              <a:srgbClr val="80BD41">
                <a:alpha val="100000"/>
              </a:srgbClr>
            </a:solidFill>
          </p:spPr>
          <p:txBody>
            <a:bodyPr/>
            <a:lstStyle/>
            <a:p>
              <a:endParaRPr/>
            </a:p>
          </p:txBody>
        </p:sp>
        <p:sp>
          <p:nvSpPr>
            <p:cNvPr id="163" name="rc163"/>
            <p:cNvSpPr/>
            <p:nvPr/>
          </p:nvSpPr>
          <p:spPr>
            <a:xfrm>
              <a:off x="5886183" y="1224990"/>
              <a:ext cx="130131" cy="2705872"/>
            </a:xfrm>
            <a:prstGeom prst="rect">
              <a:avLst/>
            </a:prstGeom>
            <a:solidFill>
              <a:srgbClr val="80BD41">
                <a:alpha val="100000"/>
              </a:srgbClr>
            </a:solidFill>
          </p:spPr>
          <p:txBody>
            <a:bodyPr/>
            <a:lstStyle/>
            <a:p>
              <a:endParaRPr/>
            </a:p>
          </p:txBody>
        </p:sp>
        <p:sp>
          <p:nvSpPr>
            <p:cNvPr id="164" name="rc164"/>
            <p:cNvSpPr/>
            <p:nvPr/>
          </p:nvSpPr>
          <p:spPr>
            <a:xfrm>
              <a:off x="6175365" y="1224990"/>
              <a:ext cx="130131" cy="2705872"/>
            </a:xfrm>
            <a:prstGeom prst="rect">
              <a:avLst/>
            </a:prstGeom>
            <a:solidFill>
              <a:srgbClr val="80BD41">
                <a:alpha val="100000"/>
              </a:srgbClr>
            </a:solidFill>
          </p:spPr>
          <p:txBody>
            <a:bodyPr/>
            <a:lstStyle/>
            <a:p>
              <a:endParaRPr/>
            </a:p>
          </p:txBody>
        </p:sp>
        <p:sp>
          <p:nvSpPr>
            <p:cNvPr id="165" name="rc165"/>
            <p:cNvSpPr/>
            <p:nvPr/>
          </p:nvSpPr>
          <p:spPr>
            <a:xfrm>
              <a:off x="6319956" y="1193526"/>
              <a:ext cx="130131" cy="2737336"/>
            </a:xfrm>
            <a:prstGeom prst="rect">
              <a:avLst/>
            </a:prstGeom>
            <a:solidFill>
              <a:srgbClr val="80BD41">
                <a:alpha val="100000"/>
              </a:srgbClr>
            </a:solidFill>
          </p:spPr>
          <p:txBody>
            <a:bodyPr/>
            <a:lstStyle/>
            <a:p>
              <a:endParaRPr/>
            </a:p>
          </p:txBody>
        </p:sp>
        <p:sp>
          <p:nvSpPr>
            <p:cNvPr id="166" name="rc166"/>
            <p:cNvSpPr/>
            <p:nvPr/>
          </p:nvSpPr>
          <p:spPr>
            <a:xfrm>
              <a:off x="6464546" y="1130599"/>
              <a:ext cx="130131" cy="2800263"/>
            </a:xfrm>
            <a:prstGeom prst="rect">
              <a:avLst/>
            </a:prstGeom>
            <a:solidFill>
              <a:srgbClr val="80BD41">
                <a:alpha val="100000"/>
              </a:srgbClr>
            </a:solidFill>
          </p:spPr>
          <p:txBody>
            <a:bodyPr/>
            <a:lstStyle/>
            <a:p>
              <a:endParaRPr/>
            </a:p>
          </p:txBody>
        </p:sp>
        <p:sp>
          <p:nvSpPr>
            <p:cNvPr id="167" name="rc167"/>
            <p:cNvSpPr/>
            <p:nvPr/>
          </p:nvSpPr>
          <p:spPr>
            <a:xfrm>
              <a:off x="6609137" y="1130599"/>
              <a:ext cx="130131" cy="2800263"/>
            </a:xfrm>
            <a:prstGeom prst="rect">
              <a:avLst/>
            </a:prstGeom>
            <a:solidFill>
              <a:srgbClr val="80BD41">
                <a:alpha val="100000"/>
              </a:srgbClr>
            </a:solidFill>
          </p:spPr>
          <p:txBody>
            <a:bodyPr/>
            <a:lstStyle/>
            <a:p>
              <a:endParaRPr/>
            </a:p>
          </p:txBody>
        </p:sp>
        <p:sp>
          <p:nvSpPr>
            <p:cNvPr id="168" name="rc168"/>
            <p:cNvSpPr/>
            <p:nvPr/>
          </p:nvSpPr>
          <p:spPr>
            <a:xfrm>
              <a:off x="6898319" y="1099135"/>
              <a:ext cx="130131" cy="2831727"/>
            </a:xfrm>
            <a:prstGeom prst="rect">
              <a:avLst/>
            </a:prstGeom>
            <a:solidFill>
              <a:srgbClr val="80BD41">
                <a:alpha val="100000"/>
              </a:srgbClr>
            </a:solidFill>
          </p:spPr>
          <p:txBody>
            <a:bodyPr/>
            <a:lstStyle/>
            <a:p>
              <a:endParaRPr/>
            </a:p>
          </p:txBody>
        </p:sp>
        <p:sp>
          <p:nvSpPr>
            <p:cNvPr id="169" name="rc169"/>
            <p:cNvSpPr/>
            <p:nvPr/>
          </p:nvSpPr>
          <p:spPr>
            <a:xfrm>
              <a:off x="6753728" y="1099135"/>
              <a:ext cx="130131" cy="2831727"/>
            </a:xfrm>
            <a:prstGeom prst="rect">
              <a:avLst/>
            </a:prstGeom>
            <a:solidFill>
              <a:srgbClr val="80BD41">
                <a:alpha val="100000"/>
              </a:srgbClr>
            </a:solidFill>
          </p:spPr>
          <p:txBody>
            <a:bodyPr/>
            <a:lstStyle/>
            <a:p>
              <a:endParaRPr/>
            </a:p>
          </p:txBody>
        </p:sp>
        <p:sp>
          <p:nvSpPr>
            <p:cNvPr id="170" name="rc170"/>
            <p:cNvSpPr/>
            <p:nvPr/>
          </p:nvSpPr>
          <p:spPr>
            <a:xfrm>
              <a:off x="7042910" y="1067672"/>
              <a:ext cx="130131" cy="2863191"/>
            </a:xfrm>
            <a:prstGeom prst="rect">
              <a:avLst/>
            </a:prstGeom>
            <a:solidFill>
              <a:srgbClr val="80BD41">
                <a:alpha val="100000"/>
              </a:srgbClr>
            </a:solidFill>
          </p:spPr>
          <p:txBody>
            <a:bodyPr/>
            <a:lstStyle/>
            <a:p>
              <a:endParaRPr/>
            </a:p>
          </p:txBody>
        </p:sp>
        <p:sp>
          <p:nvSpPr>
            <p:cNvPr id="171" name="rc171"/>
            <p:cNvSpPr/>
            <p:nvPr/>
          </p:nvSpPr>
          <p:spPr>
            <a:xfrm>
              <a:off x="7476682" y="1067672"/>
              <a:ext cx="130131" cy="2863191"/>
            </a:xfrm>
            <a:prstGeom prst="rect">
              <a:avLst/>
            </a:prstGeom>
            <a:solidFill>
              <a:srgbClr val="80BD41">
                <a:alpha val="100000"/>
              </a:srgbClr>
            </a:solidFill>
          </p:spPr>
          <p:txBody>
            <a:bodyPr/>
            <a:lstStyle/>
            <a:p>
              <a:endParaRPr/>
            </a:p>
          </p:txBody>
        </p:sp>
        <p:sp>
          <p:nvSpPr>
            <p:cNvPr id="172" name="rc172"/>
            <p:cNvSpPr/>
            <p:nvPr/>
          </p:nvSpPr>
          <p:spPr>
            <a:xfrm>
              <a:off x="7187500" y="1067672"/>
              <a:ext cx="130131" cy="2863191"/>
            </a:xfrm>
            <a:prstGeom prst="rect">
              <a:avLst/>
            </a:prstGeom>
            <a:solidFill>
              <a:srgbClr val="80BD41">
                <a:alpha val="100000"/>
              </a:srgbClr>
            </a:solidFill>
          </p:spPr>
          <p:txBody>
            <a:bodyPr/>
            <a:lstStyle/>
            <a:p>
              <a:endParaRPr/>
            </a:p>
          </p:txBody>
        </p:sp>
        <p:sp>
          <p:nvSpPr>
            <p:cNvPr id="173" name="rc173"/>
            <p:cNvSpPr/>
            <p:nvPr/>
          </p:nvSpPr>
          <p:spPr>
            <a:xfrm>
              <a:off x="7332091" y="1067672"/>
              <a:ext cx="130131" cy="2863191"/>
            </a:xfrm>
            <a:prstGeom prst="rect">
              <a:avLst/>
            </a:prstGeom>
            <a:solidFill>
              <a:srgbClr val="80BD41">
                <a:alpha val="100000"/>
              </a:srgbClr>
            </a:solidFill>
          </p:spPr>
          <p:txBody>
            <a:bodyPr/>
            <a:lstStyle/>
            <a:p>
              <a:endParaRPr/>
            </a:p>
          </p:txBody>
        </p:sp>
        <p:sp>
          <p:nvSpPr>
            <p:cNvPr id="174" name="rc174"/>
            <p:cNvSpPr/>
            <p:nvPr/>
          </p:nvSpPr>
          <p:spPr>
            <a:xfrm>
              <a:off x="7765864" y="1004744"/>
              <a:ext cx="130131" cy="2926118"/>
            </a:xfrm>
            <a:prstGeom prst="rect">
              <a:avLst/>
            </a:prstGeom>
            <a:solidFill>
              <a:srgbClr val="80BD41">
                <a:alpha val="100000"/>
              </a:srgbClr>
            </a:solidFill>
          </p:spPr>
          <p:txBody>
            <a:bodyPr/>
            <a:lstStyle/>
            <a:p>
              <a:endParaRPr/>
            </a:p>
          </p:txBody>
        </p:sp>
        <p:sp>
          <p:nvSpPr>
            <p:cNvPr id="175" name="rc175"/>
            <p:cNvSpPr/>
            <p:nvPr/>
          </p:nvSpPr>
          <p:spPr>
            <a:xfrm>
              <a:off x="7621273" y="1004744"/>
              <a:ext cx="130131" cy="2926118"/>
            </a:xfrm>
            <a:prstGeom prst="rect">
              <a:avLst/>
            </a:prstGeom>
            <a:solidFill>
              <a:srgbClr val="80BD41">
                <a:alpha val="100000"/>
              </a:srgbClr>
            </a:solidFill>
          </p:spPr>
          <p:txBody>
            <a:bodyPr/>
            <a:lstStyle/>
            <a:p>
              <a:endParaRPr/>
            </a:p>
          </p:txBody>
        </p:sp>
        <p:sp>
          <p:nvSpPr>
            <p:cNvPr id="176" name="rc176"/>
            <p:cNvSpPr/>
            <p:nvPr/>
          </p:nvSpPr>
          <p:spPr>
            <a:xfrm>
              <a:off x="7910454" y="973281"/>
              <a:ext cx="130131" cy="2957582"/>
            </a:xfrm>
            <a:prstGeom prst="rect">
              <a:avLst/>
            </a:prstGeom>
            <a:solidFill>
              <a:srgbClr val="80BD41">
                <a:alpha val="100000"/>
              </a:srgbClr>
            </a:solidFill>
          </p:spPr>
          <p:txBody>
            <a:bodyPr/>
            <a:lstStyle/>
            <a:p>
              <a:endParaRPr/>
            </a:p>
          </p:txBody>
        </p:sp>
        <p:sp>
          <p:nvSpPr>
            <p:cNvPr id="177" name="rc177"/>
            <p:cNvSpPr/>
            <p:nvPr/>
          </p:nvSpPr>
          <p:spPr>
            <a:xfrm>
              <a:off x="8055045" y="973281"/>
              <a:ext cx="130131" cy="2957582"/>
            </a:xfrm>
            <a:prstGeom prst="rect">
              <a:avLst/>
            </a:prstGeom>
            <a:solidFill>
              <a:srgbClr val="80BD41">
                <a:alpha val="100000"/>
              </a:srgbClr>
            </a:solidFill>
          </p:spPr>
          <p:txBody>
            <a:bodyPr/>
            <a:lstStyle/>
            <a:p>
              <a:endParaRPr/>
            </a:p>
          </p:txBody>
        </p:sp>
        <p:sp>
          <p:nvSpPr>
            <p:cNvPr id="178" name="rc178"/>
            <p:cNvSpPr/>
            <p:nvPr/>
          </p:nvSpPr>
          <p:spPr>
            <a:xfrm>
              <a:off x="8199636" y="973281"/>
              <a:ext cx="130131" cy="2957582"/>
            </a:xfrm>
            <a:prstGeom prst="rect">
              <a:avLst/>
            </a:prstGeom>
            <a:solidFill>
              <a:srgbClr val="80BD41">
                <a:alpha val="100000"/>
              </a:srgbClr>
            </a:solidFill>
          </p:spPr>
          <p:txBody>
            <a:bodyPr/>
            <a:lstStyle/>
            <a:p>
              <a:endParaRPr/>
            </a:p>
          </p:txBody>
        </p:sp>
        <p:sp>
          <p:nvSpPr>
            <p:cNvPr id="179" name="rc179"/>
            <p:cNvSpPr/>
            <p:nvPr/>
          </p:nvSpPr>
          <p:spPr>
            <a:xfrm>
              <a:off x="8488818" y="941817"/>
              <a:ext cx="130131" cy="2989045"/>
            </a:xfrm>
            <a:prstGeom prst="rect">
              <a:avLst/>
            </a:prstGeom>
            <a:solidFill>
              <a:srgbClr val="80BD41">
                <a:alpha val="100000"/>
              </a:srgbClr>
            </a:solidFill>
          </p:spPr>
          <p:txBody>
            <a:bodyPr/>
            <a:lstStyle/>
            <a:p>
              <a:endParaRPr/>
            </a:p>
          </p:txBody>
        </p:sp>
        <p:sp>
          <p:nvSpPr>
            <p:cNvPr id="180" name="rc180"/>
            <p:cNvSpPr/>
            <p:nvPr/>
          </p:nvSpPr>
          <p:spPr>
            <a:xfrm>
              <a:off x="8344227" y="941817"/>
              <a:ext cx="130131" cy="2989045"/>
            </a:xfrm>
            <a:prstGeom prst="rect">
              <a:avLst/>
            </a:prstGeom>
            <a:solidFill>
              <a:srgbClr val="80BD41">
                <a:alpha val="100000"/>
              </a:srgbClr>
            </a:solidFill>
          </p:spPr>
          <p:txBody>
            <a:bodyPr/>
            <a:lstStyle/>
            <a:p>
              <a:endParaRPr/>
            </a:p>
          </p:txBody>
        </p:sp>
        <p:sp>
          <p:nvSpPr>
            <p:cNvPr id="181" name="rc181"/>
            <p:cNvSpPr/>
            <p:nvPr/>
          </p:nvSpPr>
          <p:spPr>
            <a:xfrm>
              <a:off x="8633409" y="910353"/>
              <a:ext cx="130131" cy="3020509"/>
            </a:xfrm>
            <a:prstGeom prst="rect">
              <a:avLst/>
            </a:prstGeom>
            <a:solidFill>
              <a:srgbClr val="80BD41">
                <a:alpha val="100000"/>
              </a:srgbClr>
            </a:solidFill>
          </p:spPr>
          <p:txBody>
            <a:bodyPr/>
            <a:lstStyle/>
            <a:p>
              <a:endParaRPr/>
            </a:p>
          </p:txBody>
        </p:sp>
        <p:sp>
          <p:nvSpPr>
            <p:cNvPr id="182" name="rc182"/>
            <p:cNvSpPr/>
            <p:nvPr/>
          </p:nvSpPr>
          <p:spPr>
            <a:xfrm>
              <a:off x="8777999" y="847426"/>
              <a:ext cx="130131" cy="3083436"/>
            </a:xfrm>
            <a:prstGeom prst="rect">
              <a:avLst/>
            </a:prstGeom>
            <a:solidFill>
              <a:srgbClr val="80BD41">
                <a:alpha val="100000"/>
              </a:srgbClr>
            </a:solidFill>
          </p:spPr>
          <p:txBody>
            <a:bodyPr/>
            <a:lstStyle/>
            <a:p>
              <a:endParaRPr/>
            </a:p>
          </p:txBody>
        </p:sp>
        <p:sp>
          <p:nvSpPr>
            <p:cNvPr id="183" name="rc183"/>
            <p:cNvSpPr/>
            <p:nvPr/>
          </p:nvSpPr>
          <p:spPr>
            <a:xfrm>
              <a:off x="8922590" y="815962"/>
              <a:ext cx="130131" cy="3114900"/>
            </a:xfrm>
            <a:prstGeom prst="rect">
              <a:avLst/>
            </a:prstGeom>
            <a:solidFill>
              <a:srgbClr val="80BD41">
                <a:alpha val="100000"/>
              </a:srgbClr>
            </a:solidFill>
          </p:spPr>
          <p:txBody>
            <a:bodyPr/>
            <a:lstStyle/>
            <a:p>
              <a:endParaRPr/>
            </a:p>
          </p:txBody>
        </p:sp>
        <p:sp>
          <p:nvSpPr>
            <p:cNvPr id="184" name="pg184"/>
            <p:cNvSpPr/>
            <p:nvPr/>
          </p:nvSpPr>
          <p:spPr>
            <a:xfrm>
              <a:off x="953994" y="3929220"/>
              <a:ext cx="1642" cy="1642"/>
            </a:xfrm>
            <a:custGeom>
              <a:avLst/>
              <a:gdLst/>
              <a:ahLst/>
              <a:cxnLst/>
              <a:rect l="0" t="0" r="0" b="0"/>
              <a:pathLst>
                <a:path w="1642" h="1642">
                  <a:moveTo>
                    <a:pt x="1642" y="0"/>
                  </a:moveTo>
                  <a:lnTo>
                    <a:pt x="1642" y="1642"/>
                  </a:lnTo>
                  <a:lnTo>
                    <a:pt x="0" y="164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85" name="pg185"/>
            <p:cNvSpPr/>
            <p:nvPr/>
          </p:nvSpPr>
          <p:spPr>
            <a:xfrm>
              <a:off x="857081" y="3832307"/>
              <a:ext cx="98555" cy="98555"/>
            </a:xfrm>
            <a:custGeom>
              <a:avLst/>
              <a:gdLst/>
              <a:ahLst/>
              <a:cxnLst/>
              <a:rect l="0" t="0" r="0" b="0"/>
              <a:pathLst>
                <a:path w="98555" h="98555">
                  <a:moveTo>
                    <a:pt x="98555" y="0"/>
                  </a:moveTo>
                  <a:lnTo>
                    <a:pt x="98555" y="9691"/>
                  </a:lnTo>
                  <a:lnTo>
                    <a:pt x="9691" y="98555"/>
                  </a:lnTo>
                  <a:lnTo>
                    <a:pt x="0" y="98555"/>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86" name="pg186"/>
            <p:cNvSpPr/>
            <p:nvPr/>
          </p:nvSpPr>
          <p:spPr>
            <a:xfrm>
              <a:off x="825505" y="373539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87" name="pg187"/>
            <p:cNvSpPr/>
            <p:nvPr/>
          </p:nvSpPr>
          <p:spPr>
            <a:xfrm>
              <a:off x="825505" y="363848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88" name="pg188"/>
            <p:cNvSpPr/>
            <p:nvPr/>
          </p:nvSpPr>
          <p:spPr>
            <a:xfrm>
              <a:off x="825505" y="354156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89" name="pg189"/>
            <p:cNvSpPr/>
            <p:nvPr/>
          </p:nvSpPr>
          <p:spPr>
            <a:xfrm>
              <a:off x="825505" y="344465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0" name="pg190"/>
            <p:cNvSpPr/>
            <p:nvPr/>
          </p:nvSpPr>
          <p:spPr>
            <a:xfrm>
              <a:off x="825505" y="3427444"/>
              <a:ext cx="60120" cy="60120"/>
            </a:xfrm>
            <a:custGeom>
              <a:avLst/>
              <a:gdLst/>
              <a:ahLst/>
              <a:cxnLst/>
              <a:rect l="0" t="0" r="0" b="0"/>
              <a:pathLst>
                <a:path w="60120" h="60120">
                  <a:moveTo>
                    <a:pt x="50429" y="0"/>
                  </a:moveTo>
                  <a:lnTo>
                    <a:pt x="60120" y="0"/>
                  </a:lnTo>
                  <a:lnTo>
                    <a:pt x="0" y="60120"/>
                  </a:lnTo>
                  <a:lnTo>
                    <a:pt x="0" y="50429"/>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1" name="pg191"/>
            <p:cNvSpPr/>
            <p:nvPr/>
          </p:nvSpPr>
          <p:spPr>
            <a:xfrm>
              <a:off x="1050907" y="3881542"/>
              <a:ext cx="49320" cy="49320"/>
            </a:xfrm>
            <a:custGeom>
              <a:avLst/>
              <a:gdLst/>
              <a:ahLst/>
              <a:cxnLst/>
              <a:rect l="0" t="0" r="0" b="0"/>
              <a:pathLst>
                <a:path w="49320" h="49320">
                  <a:moveTo>
                    <a:pt x="49320" y="0"/>
                  </a:moveTo>
                  <a:lnTo>
                    <a:pt x="49320" y="9691"/>
                  </a:lnTo>
                  <a:lnTo>
                    <a:pt x="9691" y="49320"/>
                  </a:lnTo>
                  <a:lnTo>
                    <a:pt x="0" y="49320"/>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2" name="pg192"/>
            <p:cNvSpPr/>
            <p:nvPr/>
          </p:nvSpPr>
          <p:spPr>
            <a:xfrm>
              <a:off x="970096" y="378462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3" name="pg193"/>
            <p:cNvSpPr/>
            <p:nvPr/>
          </p:nvSpPr>
          <p:spPr>
            <a:xfrm>
              <a:off x="970096" y="368771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4" name="pg194"/>
            <p:cNvSpPr/>
            <p:nvPr/>
          </p:nvSpPr>
          <p:spPr>
            <a:xfrm>
              <a:off x="970096" y="359080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5" name="pg195"/>
            <p:cNvSpPr/>
            <p:nvPr/>
          </p:nvSpPr>
          <p:spPr>
            <a:xfrm>
              <a:off x="970096" y="349389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6" name="pg196"/>
            <p:cNvSpPr/>
            <p:nvPr/>
          </p:nvSpPr>
          <p:spPr>
            <a:xfrm>
              <a:off x="970096" y="339697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7" name="pg197"/>
            <p:cNvSpPr/>
            <p:nvPr/>
          </p:nvSpPr>
          <p:spPr>
            <a:xfrm>
              <a:off x="970096" y="330006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8" name="pg198"/>
            <p:cNvSpPr/>
            <p:nvPr/>
          </p:nvSpPr>
          <p:spPr>
            <a:xfrm>
              <a:off x="970096" y="320315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9" name="pg199"/>
            <p:cNvSpPr/>
            <p:nvPr/>
          </p:nvSpPr>
          <p:spPr>
            <a:xfrm>
              <a:off x="970096" y="310623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0" name="pg200"/>
            <p:cNvSpPr/>
            <p:nvPr/>
          </p:nvSpPr>
          <p:spPr>
            <a:xfrm>
              <a:off x="970096" y="300932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1" name="pg201"/>
            <p:cNvSpPr/>
            <p:nvPr/>
          </p:nvSpPr>
          <p:spPr>
            <a:xfrm>
              <a:off x="970096" y="291241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2" name="pg202"/>
            <p:cNvSpPr/>
            <p:nvPr/>
          </p:nvSpPr>
          <p:spPr>
            <a:xfrm>
              <a:off x="970096" y="2829635"/>
              <a:ext cx="125687" cy="125687"/>
            </a:xfrm>
            <a:custGeom>
              <a:avLst/>
              <a:gdLst/>
              <a:ahLst/>
              <a:cxnLst/>
              <a:rect l="0" t="0" r="0" b="0"/>
              <a:pathLst>
                <a:path w="125687" h="125687">
                  <a:moveTo>
                    <a:pt x="115995" y="0"/>
                  </a:moveTo>
                  <a:lnTo>
                    <a:pt x="125687" y="0"/>
                  </a:lnTo>
                  <a:lnTo>
                    <a:pt x="0" y="125687"/>
                  </a:lnTo>
                  <a:lnTo>
                    <a:pt x="0" y="115995"/>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3" name="pg203"/>
            <p:cNvSpPr/>
            <p:nvPr/>
          </p:nvSpPr>
          <p:spPr>
            <a:xfrm>
              <a:off x="970096" y="2829635"/>
              <a:ext cx="28774" cy="28774"/>
            </a:xfrm>
            <a:custGeom>
              <a:avLst/>
              <a:gdLst/>
              <a:ahLst/>
              <a:cxnLst/>
              <a:rect l="0" t="0" r="0" b="0"/>
              <a:pathLst>
                <a:path w="28774" h="28774">
                  <a:moveTo>
                    <a:pt x="19082" y="0"/>
                  </a:moveTo>
                  <a:lnTo>
                    <a:pt x="28774" y="0"/>
                  </a:lnTo>
                  <a:lnTo>
                    <a:pt x="0" y="28774"/>
                  </a:lnTo>
                  <a:lnTo>
                    <a:pt x="0" y="1908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4" name="pg204"/>
            <p:cNvSpPr/>
            <p:nvPr/>
          </p:nvSpPr>
          <p:spPr>
            <a:xfrm>
              <a:off x="1341646" y="3883099"/>
              <a:ext cx="47763" cy="47763"/>
            </a:xfrm>
            <a:custGeom>
              <a:avLst/>
              <a:gdLst/>
              <a:ahLst/>
              <a:cxnLst/>
              <a:rect l="0" t="0" r="0" b="0"/>
              <a:pathLst>
                <a:path w="47763" h="47763">
                  <a:moveTo>
                    <a:pt x="47763" y="0"/>
                  </a:moveTo>
                  <a:lnTo>
                    <a:pt x="47763" y="9691"/>
                  </a:lnTo>
                  <a:lnTo>
                    <a:pt x="9691" y="47763"/>
                  </a:lnTo>
                  <a:lnTo>
                    <a:pt x="0" y="4776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5" name="pg205"/>
            <p:cNvSpPr/>
            <p:nvPr/>
          </p:nvSpPr>
          <p:spPr>
            <a:xfrm>
              <a:off x="1259278" y="378618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6" name="pg206"/>
            <p:cNvSpPr/>
            <p:nvPr/>
          </p:nvSpPr>
          <p:spPr>
            <a:xfrm>
              <a:off x="1259278" y="368927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7" name="pg207"/>
            <p:cNvSpPr/>
            <p:nvPr/>
          </p:nvSpPr>
          <p:spPr>
            <a:xfrm>
              <a:off x="1259278" y="359236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8" name="pg208"/>
            <p:cNvSpPr/>
            <p:nvPr/>
          </p:nvSpPr>
          <p:spPr>
            <a:xfrm>
              <a:off x="1259278" y="349544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9" name="pg209"/>
            <p:cNvSpPr/>
            <p:nvPr/>
          </p:nvSpPr>
          <p:spPr>
            <a:xfrm>
              <a:off x="1259278" y="339853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0" name="pg210"/>
            <p:cNvSpPr/>
            <p:nvPr/>
          </p:nvSpPr>
          <p:spPr>
            <a:xfrm>
              <a:off x="1259278" y="330162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1" name="pg211"/>
            <p:cNvSpPr/>
            <p:nvPr/>
          </p:nvSpPr>
          <p:spPr>
            <a:xfrm>
              <a:off x="1259278" y="320470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2" name="pg212"/>
            <p:cNvSpPr/>
            <p:nvPr/>
          </p:nvSpPr>
          <p:spPr>
            <a:xfrm>
              <a:off x="1259278" y="310779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3" name="pg213"/>
            <p:cNvSpPr/>
            <p:nvPr/>
          </p:nvSpPr>
          <p:spPr>
            <a:xfrm>
              <a:off x="1259278" y="301088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4" name="pg214"/>
            <p:cNvSpPr/>
            <p:nvPr/>
          </p:nvSpPr>
          <p:spPr>
            <a:xfrm>
              <a:off x="1259278" y="291397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5" name="pg215"/>
            <p:cNvSpPr/>
            <p:nvPr/>
          </p:nvSpPr>
          <p:spPr>
            <a:xfrm>
              <a:off x="1259278" y="281705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6" name="pg216"/>
            <p:cNvSpPr/>
            <p:nvPr/>
          </p:nvSpPr>
          <p:spPr>
            <a:xfrm>
              <a:off x="1259278" y="272014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7" name="pg217"/>
            <p:cNvSpPr/>
            <p:nvPr/>
          </p:nvSpPr>
          <p:spPr>
            <a:xfrm>
              <a:off x="1259278" y="262323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8" name="pg218"/>
            <p:cNvSpPr/>
            <p:nvPr/>
          </p:nvSpPr>
          <p:spPr>
            <a:xfrm>
              <a:off x="1259278" y="2609390"/>
              <a:ext cx="56751" cy="56751"/>
            </a:xfrm>
            <a:custGeom>
              <a:avLst/>
              <a:gdLst/>
              <a:ahLst/>
              <a:cxnLst/>
              <a:rect l="0" t="0" r="0" b="0"/>
              <a:pathLst>
                <a:path w="56751" h="56751">
                  <a:moveTo>
                    <a:pt x="47059" y="0"/>
                  </a:moveTo>
                  <a:lnTo>
                    <a:pt x="56751" y="0"/>
                  </a:lnTo>
                  <a:lnTo>
                    <a:pt x="0" y="56751"/>
                  </a:lnTo>
                  <a:lnTo>
                    <a:pt x="0" y="47059"/>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9" name="pg219"/>
            <p:cNvSpPr/>
            <p:nvPr/>
          </p:nvSpPr>
          <p:spPr>
            <a:xfrm>
              <a:off x="1438559" y="3835421"/>
              <a:ext cx="95441" cy="95441"/>
            </a:xfrm>
            <a:custGeom>
              <a:avLst/>
              <a:gdLst/>
              <a:ahLst/>
              <a:cxnLst/>
              <a:rect l="0" t="0" r="0" b="0"/>
              <a:pathLst>
                <a:path w="95441" h="95441">
                  <a:moveTo>
                    <a:pt x="95441" y="0"/>
                  </a:moveTo>
                  <a:lnTo>
                    <a:pt x="95441" y="9691"/>
                  </a:lnTo>
                  <a:lnTo>
                    <a:pt x="9691" y="95441"/>
                  </a:lnTo>
                  <a:lnTo>
                    <a:pt x="0" y="9544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0" name="pg220"/>
            <p:cNvSpPr/>
            <p:nvPr/>
          </p:nvSpPr>
          <p:spPr>
            <a:xfrm>
              <a:off x="1403868" y="373850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1" name="pg221"/>
            <p:cNvSpPr/>
            <p:nvPr/>
          </p:nvSpPr>
          <p:spPr>
            <a:xfrm>
              <a:off x="1403868" y="364159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2" name="pg222"/>
            <p:cNvSpPr/>
            <p:nvPr/>
          </p:nvSpPr>
          <p:spPr>
            <a:xfrm>
              <a:off x="1403868" y="354468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3" name="pg223"/>
            <p:cNvSpPr/>
            <p:nvPr/>
          </p:nvSpPr>
          <p:spPr>
            <a:xfrm>
              <a:off x="1403868" y="344776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4" name="pg224"/>
            <p:cNvSpPr/>
            <p:nvPr/>
          </p:nvSpPr>
          <p:spPr>
            <a:xfrm>
              <a:off x="1403868" y="335085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5" name="pg225"/>
            <p:cNvSpPr/>
            <p:nvPr/>
          </p:nvSpPr>
          <p:spPr>
            <a:xfrm>
              <a:off x="1403868" y="325394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6" name="pg226"/>
            <p:cNvSpPr/>
            <p:nvPr/>
          </p:nvSpPr>
          <p:spPr>
            <a:xfrm>
              <a:off x="1403868" y="315703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7" name="pg227"/>
            <p:cNvSpPr/>
            <p:nvPr/>
          </p:nvSpPr>
          <p:spPr>
            <a:xfrm>
              <a:off x="1403868" y="306011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8" name="pg228"/>
            <p:cNvSpPr/>
            <p:nvPr/>
          </p:nvSpPr>
          <p:spPr>
            <a:xfrm>
              <a:off x="1403868" y="296320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9" name="pg229"/>
            <p:cNvSpPr/>
            <p:nvPr/>
          </p:nvSpPr>
          <p:spPr>
            <a:xfrm>
              <a:off x="1403868" y="286629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0" name="pg230"/>
            <p:cNvSpPr/>
            <p:nvPr/>
          </p:nvSpPr>
          <p:spPr>
            <a:xfrm>
              <a:off x="1403868" y="276937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1" name="pg231"/>
            <p:cNvSpPr/>
            <p:nvPr/>
          </p:nvSpPr>
          <p:spPr>
            <a:xfrm>
              <a:off x="1403868" y="267246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2" name="pg232"/>
            <p:cNvSpPr/>
            <p:nvPr/>
          </p:nvSpPr>
          <p:spPr>
            <a:xfrm>
              <a:off x="1403868" y="257555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3" name="pg233"/>
            <p:cNvSpPr/>
            <p:nvPr/>
          </p:nvSpPr>
          <p:spPr>
            <a:xfrm>
              <a:off x="1403868" y="2483535"/>
              <a:ext cx="130131" cy="134927"/>
            </a:xfrm>
            <a:custGeom>
              <a:avLst/>
              <a:gdLst/>
              <a:ahLst/>
              <a:cxnLst/>
              <a:rect l="0" t="0" r="0" b="0"/>
              <a:pathLst>
                <a:path w="130131" h="134927">
                  <a:moveTo>
                    <a:pt x="125236" y="0"/>
                  </a:moveTo>
                  <a:lnTo>
                    <a:pt x="130131" y="0"/>
                  </a:lnTo>
                  <a:lnTo>
                    <a:pt x="130131" y="4796"/>
                  </a:lnTo>
                  <a:lnTo>
                    <a:pt x="0" y="134927"/>
                  </a:lnTo>
                  <a:lnTo>
                    <a:pt x="0" y="125236"/>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4" name="pg234"/>
            <p:cNvSpPr/>
            <p:nvPr/>
          </p:nvSpPr>
          <p:spPr>
            <a:xfrm>
              <a:off x="1403868" y="2483535"/>
              <a:ext cx="38014" cy="38014"/>
            </a:xfrm>
            <a:custGeom>
              <a:avLst/>
              <a:gdLst/>
              <a:ahLst/>
              <a:cxnLst/>
              <a:rect l="0" t="0" r="0" b="0"/>
              <a:pathLst>
                <a:path w="38014" h="38014">
                  <a:moveTo>
                    <a:pt x="28323" y="0"/>
                  </a:moveTo>
                  <a:lnTo>
                    <a:pt x="38014" y="0"/>
                  </a:lnTo>
                  <a:lnTo>
                    <a:pt x="0" y="38014"/>
                  </a:lnTo>
                  <a:lnTo>
                    <a:pt x="0" y="2832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5" name="pg235"/>
            <p:cNvSpPr/>
            <p:nvPr/>
          </p:nvSpPr>
          <p:spPr>
            <a:xfrm>
              <a:off x="1632385" y="3884656"/>
              <a:ext cx="46206" cy="46206"/>
            </a:xfrm>
            <a:custGeom>
              <a:avLst/>
              <a:gdLst/>
              <a:ahLst/>
              <a:cxnLst/>
              <a:rect l="0" t="0" r="0" b="0"/>
              <a:pathLst>
                <a:path w="46206" h="46206">
                  <a:moveTo>
                    <a:pt x="46206" y="0"/>
                  </a:moveTo>
                  <a:lnTo>
                    <a:pt x="46206" y="9691"/>
                  </a:lnTo>
                  <a:lnTo>
                    <a:pt x="9691" y="46206"/>
                  </a:lnTo>
                  <a:lnTo>
                    <a:pt x="0" y="46206"/>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6" name="pg236"/>
            <p:cNvSpPr/>
            <p:nvPr/>
          </p:nvSpPr>
          <p:spPr>
            <a:xfrm>
              <a:off x="1548459" y="378774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7" name="pg237"/>
            <p:cNvSpPr/>
            <p:nvPr/>
          </p:nvSpPr>
          <p:spPr>
            <a:xfrm>
              <a:off x="1548459" y="369083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8" name="pg238"/>
            <p:cNvSpPr/>
            <p:nvPr/>
          </p:nvSpPr>
          <p:spPr>
            <a:xfrm>
              <a:off x="1548459" y="359391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9" name="pg239"/>
            <p:cNvSpPr/>
            <p:nvPr/>
          </p:nvSpPr>
          <p:spPr>
            <a:xfrm>
              <a:off x="1548459" y="349700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0" name="pg240"/>
            <p:cNvSpPr/>
            <p:nvPr/>
          </p:nvSpPr>
          <p:spPr>
            <a:xfrm>
              <a:off x="1548459" y="340009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1" name="pg241"/>
            <p:cNvSpPr/>
            <p:nvPr/>
          </p:nvSpPr>
          <p:spPr>
            <a:xfrm>
              <a:off x="1548459" y="330317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2" name="pg242"/>
            <p:cNvSpPr/>
            <p:nvPr/>
          </p:nvSpPr>
          <p:spPr>
            <a:xfrm>
              <a:off x="1548459" y="320626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3" name="pg243"/>
            <p:cNvSpPr/>
            <p:nvPr/>
          </p:nvSpPr>
          <p:spPr>
            <a:xfrm>
              <a:off x="1548459" y="310935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4" name="pg244"/>
            <p:cNvSpPr/>
            <p:nvPr/>
          </p:nvSpPr>
          <p:spPr>
            <a:xfrm>
              <a:off x="1548459" y="301244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5" name="pg245"/>
            <p:cNvSpPr/>
            <p:nvPr/>
          </p:nvSpPr>
          <p:spPr>
            <a:xfrm>
              <a:off x="1548459" y="291552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6" name="pg246"/>
            <p:cNvSpPr/>
            <p:nvPr/>
          </p:nvSpPr>
          <p:spPr>
            <a:xfrm>
              <a:off x="1548459" y="281861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7" name="pg247"/>
            <p:cNvSpPr/>
            <p:nvPr/>
          </p:nvSpPr>
          <p:spPr>
            <a:xfrm>
              <a:off x="1548459" y="272170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8" name="pg248"/>
            <p:cNvSpPr/>
            <p:nvPr/>
          </p:nvSpPr>
          <p:spPr>
            <a:xfrm>
              <a:off x="1548459" y="262478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9" name="pg249"/>
            <p:cNvSpPr/>
            <p:nvPr/>
          </p:nvSpPr>
          <p:spPr>
            <a:xfrm>
              <a:off x="1548459" y="252787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0" name="pg250"/>
            <p:cNvSpPr/>
            <p:nvPr/>
          </p:nvSpPr>
          <p:spPr>
            <a:xfrm>
              <a:off x="1548459" y="2452072"/>
              <a:ext cx="118713" cy="118713"/>
            </a:xfrm>
            <a:custGeom>
              <a:avLst/>
              <a:gdLst/>
              <a:ahLst/>
              <a:cxnLst/>
              <a:rect l="0" t="0" r="0" b="0"/>
              <a:pathLst>
                <a:path w="118713" h="118713">
                  <a:moveTo>
                    <a:pt x="109022" y="0"/>
                  </a:moveTo>
                  <a:lnTo>
                    <a:pt x="118713" y="0"/>
                  </a:lnTo>
                  <a:lnTo>
                    <a:pt x="0" y="118713"/>
                  </a:lnTo>
                  <a:lnTo>
                    <a:pt x="0" y="10902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1" name="pg251"/>
            <p:cNvSpPr/>
            <p:nvPr/>
          </p:nvSpPr>
          <p:spPr>
            <a:xfrm>
              <a:off x="1548459" y="2452072"/>
              <a:ext cx="21800" cy="21800"/>
            </a:xfrm>
            <a:custGeom>
              <a:avLst/>
              <a:gdLst/>
              <a:ahLst/>
              <a:cxnLst/>
              <a:rect l="0" t="0" r="0" b="0"/>
              <a:pathLst>
                <a:path w="21800" h="21800">
                  <a:moveTo>
                    <a:pt x="12109" y="0"/>
                  </a:moveTo>
                  <a:lnTo>
                    <a:pt x="21800" y="0"/>
                  </a:lnTo>
                  <a:lnTo>
                    <a:pt x="0" y="21800"/>
                  </a:lnTo>
                  <a:lnTo>
                    <a:pt x="0" y="12109"/>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2" name="pg252"/>
            <p:cNvSpPr/>
            <p:nvPr/>
          </p:nvSpPr>
          <p:spPr>
            <a:xfrm>
              <a:off x="1923123" y="3886214"/>
              <a:ext cx="44648" cy="44648"/>
            </a:xfrm>
            <a:custGeom>
              <a:avLst/>
              <a:gdLst/>
              <a:ahLst/>
              <a:cxnLst/>
              <a:rect l="0" t="0" r="0" b="0"/>
              <a:pathLst>
                <a:path w="44648" h="44648">
                  <a:moveTo>
                    <a:pt x="44648" y="0"/>
                  </a:moveTo>
                  <a:lnTo>
                    <a:pt x="44648" y="9691"/>
                  </a:lnTo>
                  <a:lnTo>
                    <a:pt x="9691" y="44648"/>
                  </a:lnTo>
                  <a:lnTo>
                    <a:pt x="0" y="44648"/>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3" name="pg253"/>
            <p:cNvSpPr/>
            <p:nvPr/>
          </p:nvSpPr>
          <p:spPr>
            <a:xfrm>
              <a:off x="1837641" y="378930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4" name="pg254"/>
            <p:cNvSpPr/>
            <p:nvPr/>
          </p:nvSpPr>
          <p:spPr>
            <a:xfrm>
              <a:off x="1837641" y="369238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5" name="pg255"/>
            <p:cNvSpPr/>
            <p:nvPr/>
          </p:nvSpPr>
          <p:spPr>
            <a:xfrm>
              <a:off x="1837641" y="359547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6" name="pg256"/>
            <p:cNvSpPr/>
            <p:nvPr/>
          </p:nvSpPr>
          <p:spPr>
            <a:xfrm>
              <a:off x="1837641" y="349856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7" name="pg257"/>
            <p:cNvSpPr/>
            <p:nvPr/>
          </p:nvSpPr>
          <p:spPr>
            <a:xfrm>
              <a:off x="1837641" y="340164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8" name="pg258"/>
            <p:cNvSpPr/>
            <p:nvPr/>
          </p:nvSpPr>
          <p:spPr>
            <a:xfrm>
              <a:off x="1837641" y="330473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9" name="pg259"/>
            <p:cNvSpPr/>
            <p:nvPr/>
          </p:nvSpPr>
          <p:spPr>
            <a:xfrm>
              <a:off x="1837641" y="320782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0" name="pg260"/>
            <p:cNvSpPr/>
            <p:nvPr/>
          </p:nvSpPr>
          <p:spPr>
            <a:xfrm>
              <a:off x="1837641" y="311091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1" name="pg261"/>
            <p:cNvSpPr/>
            <p:nvPr/>
          </p:nvSpPr>
          <p:spPr>
            <a:xfrm>
              <a:off x="1837641" y="301399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2" name="pg262"/>
            <p:cNvSpPr/>
            <p:nvPr/>
          </p:nvSpPr>
          <p:spPr>
            <a:xfrm>
              <a:off x="1837641" y="291708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3" name="pg263"/>
            <p:cNvSpPr/>
            <p:nvPr/>
          </p:nvSpPr>
          <p:spPr>
            <a:xfrm>
              <a:off x="1837641" y="282017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4" name="pg264"/>
            <p:cNvSpPr/>
            <p:nvPr/>
          </p:nvSpPr>
          <p:spPr>
            <a:xfrm>
              <a:off x="1837641" y="272325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5" name="pg265"/>
            <p:cNvSpPr/>
            <p:nvPr/>
          </p:nvSpPr>
          <p:spPr>
            <a:xfrm>
              <a:off x="1837641" y="262634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6" name="pg266"/>
            <p:cNvSpPr/>
            <p:nvPr/>
          </p:nvSpPr>
          <p:spPr>
            <a:xfrm>
              <a:off x="1837641" y="252943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7" name="pg267"/>
            <p:cNvSpPr/>
            <p:nvPr/>
          </p:nvSpPr>
          <p:spPr>
            <a:xfrm>
              <a:off x="1837641" y="243251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8" name="pg268"/>
            <p:cNvSpPr/>
            <p:nvPr/>
          </p:nvSpPr>
          <p:spPr>
            <a:xfrm>
              <a:off x="1837641" y="233560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9" name="pg269"/>
            <p:cNvSpPr/>
            <p:nvPr/>
          </p:nvSpPr>
          <p:spPr>
            <a:xfrm>
              <a:off x="1837641" y="2326217"/>
              <a:ext cx="52299" cy="52299"/>
            </a:xfrm>
            <a:custGeom>
              <a:avLst/>
              <a:gdLst/>
              <a:ahLst/>
              <a:cxnLst/>
              <a:rect l="0" t="0" r="0" b="0"/>
              <a:pathLst>
                <a:path w="52299" h="52299">
                  <a:moveTo>
                    <a:pt x="42608" y="0"/>
                  </a:moveTo>
                  <a:lnTo>
                    <a:pt x="52299" y="0"/>
                  </a:lnTo>
                  <a:lnTo>
                    <a:pt x="0" y="52299"/>
                  </a:lnTo>
                  <a:lnTo>
                    <a:pt x="0" y="42608"/>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0" name="pg270"/>
            <p:cNvSpPr/>
            <p:nvPr/>
          </p:nvSpPr>
          <p:spPr>
            <a:xfrm>
              <a:off x="2213862" y="3887771"/>
              <a:ext cx="43091" cy="43091"/>
            </a:xfrm>
            <a:custGeom>
              <a:avLst/>
              <a:gdLst/>
              <a:ahLst/>
              <a:cxnLst/>
              <a:rect l="0" t="0" r="0" b="0"/>
              <a:pathLst>
                <a:path w="43091" h="43091">
                  <a:moveTo>
                    <a:pt x="43091" y="0"/>
                  </a:moveTo>
                  <a:lnTo>
                    <a:pt x="43091" y="9691"/>
                  </a:lnTo>
                  <a:lnTo>
                    <a:pt x="9691" y="43091"/>
                  </a:lnTo>
                  <a:lnTo>
                    <a:pt x="0" y="4309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1" name="pg271"/>
            <p:cNvSpPr/>
            <p:nvPr/>
          </p:nvSpPr>
          <p:spPr>
            <a:xfrm>
              <a:off x="2126822" y="379085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2" name="pg272"/>
            <p:cNvSpPr/>
            <p:nvPr/>
          </p:nvSpPr>
          <p:spPr>
            <a:xfrm>
              <a:off x="2126822" y="369394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3" name="pg273"/>
            <p:cNvSpPr/>
            <p:nvPr/>
          </p:nvSpPr>
          <p:spPr>
            <a:xfrm>
              <a:off x="2126822" y="359703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4" name="pg274"/>
            <p:cNvSpPr/>
            <p:nvPr/>
          </p:nvSpPr>
          <p:spPr>
            <a:xfrm>
              <a:off x="2126822" y="350011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5" name="pg275"/>
            <p:cNvSpPr/>
            <p:nvPr/>
          </p:nvSpPr>
          <p:spPr>
            <a:xfrm>
              <a:off x="2126822" y="340320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6" name="pg276"/>
            <p:cNvSpPr/>
            <p:nvPr/>
          </p:nvSpPr>
          <p:spPr>
            <a:xfrm>
              <a:off x="2126822" y="330629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7" name="pg277"/>
            <p:cNvSpPr/>
            <p:nvPr/>
          </p:nvSpPr>
          <p:spPr>
            <a:xfrm>
              <a:off x="2126822" y="320938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8" name="pg278"/>
            <p:cNvSpPr/>
            <p:nvPr/>
          </p:nvSpPr>
          <p:spPr>
            <a:xfrm>
              <a:off x="2126822" y="311246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9" name="pg279"/>
            <p:cNvSpPr/>
            <p:nvPr/>
          </p:nvSpPr>
          <p:spPr>
            <a:xfrm>
              <a:off x="2126822" y="301555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0" name="pg280"/>
            <p:cNvSpPr/>
            <p:nvPr/>
          </p:nvSpPr>
          <p:spPr>
            <a:xfrm>
              <a:off x="2126822" y="291864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1" name="pg281"/>
            <p:cNvSpPr/>
            <p:nvPr/>
          </p:nvSpPr>
          <p:spPr>
            <a:xfrm>
              <a:off x="2126822" y="282172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2" name="pg282"/>
            <p:cNvSpPr/>
            <p:nvPr/>
          </p:nvSpPr>
          <p:spPr>
            <a:xfrm>
              <a:off x="2126822" y="272481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3" name="pg283"/>
            <p:cNvSpPr/>
            <p:nvPr/>
          </p:nvSpPr>
          <p:spPr>
            <a:xfrm>
              <a:off x="2126822" y="262790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4" name="pg284"/>
            <p:cNvSpPr/>
            <p:nvPr/>
          </p:nvSpPr>
          <p:spPr>
            <a:xfrm>
              <a:off x="2126822" y="253099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5" name="pg285"/>
            <p:cNvSpPr/>
            <p:nvPr/>
          </p:nvSpPr>
          <p:spPr>
            <a:xfrm>
              <a:off x="2126822" y="243407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6" name="pg286"/>
            <p:cNvSpPr/>
            <p:nvPr/>
          </p:nvSpPr>
          <p:spPr>
            <a:xfrm>
              <a:off x="2126822" y="233716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7" name="pg287"/>
            <p:cNvSpPr/>
            <p:nvPr/>
          </p:nvSpPr>
          <p:spPr>
            <a:xfrm>
              <a:off x="2126822" y="224025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8" name="pg288"/>
            <p:cNvSpPr/>
            <p:nvPr/>
          </p:nvSpPr>
          <p:spPr>
            <a:xfrm>
              <a:off x="2126822" y="214333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9" name="pg289"/>
            <p:cNvSpPr/>
            <p:nvPr/>
          </p:nvSpPr>
          <p:spPr>
            <a:xfrm>
              <a:off x="2126822" y="204642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0" name="pg290"/>
            <p:cNvSpPr/>
            <p:nvPr/>
          </p:nvSpPr>
          <p:spPr>
            <a:xfrm>
              <a:off x="2126822" y="2043044"/>
              <a:ext cx="46290" cy="46290"/>
            </a:xfrm>
            <a:custGeom>
              <a:avLst/>
              <a:gdLst/>
              <a:ahLst/>
              <a:cxnLst/>
              <a:rect l="0" t="0" r="0" b="0"/>
              <a:pathLst>
                <a:path w="46290" h="46290">
                  <a:moveTo>
                    <a:pt x="36599" y="0"/>
                  </a:moveTo>
                  <a:lnTo>
                    <a:pt x="46290" y="0"/>
                  </a:lnTo>
                  <a:lnTo>
                    <a:pt x="0" y="46290"/>
                  </a:lnTo>
                  <a:lnTo>
                    <a:pt x="0" y="36599"/>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1" name="pg291"/>
            <p:cNvSpPr/>
            <p:nvPr/>
          </p:nvSpPr>
          <p:spPr>
            <a:xfrm>
              <a:off x="2020036" y="3838536"/>
              <a:ext cx="92326" cy="92326"/>
            </a:xfrm>
            <a:custGeom>
              <a:avLst/>
              <a:gdLst/>
              <a:ahLst/>
              <a:cxnLst/>
              <a:rect l="0" t="0" r="0" b="0"/>
              <a:pathLst>
                <a:path w="92326" h="92326">
                  <a:moveTo>
                    <a:pt x="92326" y="0"/>
                  </a:moveTo>
                  <a:lnTo>
                    <a:pt x="92326" y="9691"/>
                  </a:lnTo>
                  <a:lnTo>
                    <a:pt x="9691" y="92326"/>
                  </a:lnTo>
                  <a:lnTo>
                    <a:pt x="0" y="92326"/>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2" name="pg292"/>
            <p:cNvSpPr/>
            <p:nvPr/>
          </p:nvSpPr>
          <p:spPr>
            <a:xfrm>
              <a:off x="1982232" y="374162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3" name="pg293"/>
            <p:cNvSpPr/>
            <p:nvPr/>
          </p:nvSpPr>
          <p:spPr>
            <a:xfrm>
              <a:off x="1982232" y="364471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4" name="pg294"/>
            <p:cNvSpPr/>
            <p:nvPr/>
          </p:nvSpPr>
          <p:spPr>
            <a:xfrm>
              <a:off x="1982232" y="354779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5" name="pg295"/>
            <p:cNvSpPr/>
            <p:nvPr/>
          </p:nvSpPr>
          <p:spPr>
            <a:xfrm>
              <a:off x="1982232" y="345088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6" name="pg296"/>
            <p:cNvSpPr/>
            <p:nvPr/>
          </p:nvSpPr>
          <p:spPr>
            <a:xfrm>
              <a:off x="1982232" y="335397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7" name="pg297"/>
            <p:cNvSpPr/>
            <p:nvPr/>
          </p:nvSpPr>
          <p:spPr>
            <a:xfrm>
              <a:off x="1982232" y="325705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8" name="pg298"/>
            <p:cNvSpPr/>
            <p:nvPr/>
          </p:nvSpPr>
          <p:spPr>
            <a:xfrm>
              <a:off x="1982232" y="316014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9" name="pg299"/>
            <p:cNvSpPr/>
            <p:nvPr/>
          </p:nvSpPr>
          <p:spPr>
            <a:xfrm>
              <a:off x="1982232" y="306323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0" name="pg300"/>
            <p:cNvSpPr/>
            <p:nvPr/>
          </p:nvSpPr>
          <p:spPr>
            <a:xfrm>
              <a:off x="1982232" y="296631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1" name="pg301"/>
            <p:cNvSpPr/>
            <p:nvPr/>
          </p:nvSpPr>
          <p:spPr>
            <a:xfrm>
              <a:off x="1982232" y="286940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2" name="pg302"/>
            <p:cNvSpPr/>
            <p:nvPr/>
          </p:nvSpPr>
          <p:spPr>
            <a:xfrm>
              <a:off x="1982232" y="277249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3" name="pg303"/>
            <p:cNvSpPr/>
            <p:nvPr/>
          </p:nvSpPr>
          <p:spPr>
            <a:xfrm>
              <a:off x="1982232" y="267558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4" name="pg304"/>
            <p:cNvSpPr/>
            <p:nvPr/>
          </p:nvSpPr>
          <p:spPr>
            <a:xfrm>
              <a:off x="1982232" y="257866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5" name="pg305"/>
            <p:cNvSpPr/>
            <p:nvPr/>
          </p:nvSpPr>
          <p:spPr>
            <a:xfrm>
              <a:off x="1982232" y="248175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6" name="pg306"/>
            <p:cNvSpPr/>
            <p:nvPr/>
          </p:nvSpPr>
          <p:spPr>
            <a:xfrm>
              <a:off x="1982232" y="238484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7" name="pg307"/>
            <p:cNvSpPr/>
            <p:nvPr/>
          </p:nvSpPr>
          <p:spPr>
            <a:xfrm>
              <a:off x="1982232" y="228792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8" name="pg308"/>
            <p:cNvSpPr/>
            <p:nvPr/>
          </p:nvSpPr>
          <p:spPr>
            <a:xfrm>
              <a:off x="1982232" y="219101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9" name="pg309"/>
            <p:cNvSpPr/>
            <p:nvPr/>
          </p:nvSpPr>
          <p:spPr>
            <a:xfrm>
              <a:off x="1982232" y="209410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0" name="pg310"/>
            <p:cNvSpPr/>
            <p:nvPr/>
          </p:nvSpPr>
          <p:spPr>
            <a:xfrm>
              <a:off x="1982232" y="2043044"/>
              <a:ext cx="93968" cy="93968"/>
            </a:xfrm>
            <a:custGeom>
              <a:avLst/>
              <a:gdLst/>
              <a:ahLst/>
              <a:cxnLst/>
              <a:rect l="0" t="0" r="0" b="0"/>
              <a:pathLst>
                <a:path w="93968" h="93968">
                  <a:moveTo>
                    <a:pt x="84277" y="0"/>
                  </a:moveTo>
                  <a:lnTo>
                    <a:pt x="93968" y="0"/>
                  </a:lnTo>
                  <a:lnTo>
                    <a:pt x="0" y="93968"/>
                  </a:lnTo>
                  <a:lnTo>
                    <a:pt x="0" y="84277"/>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1" name="pg311"/>
            <p:cNvSpPr/>
            <p:nvPr/>
          </p:nvSpPr>
          <p:spPr>
            <a:xfrm>
              <a:off x="2310775" y="3840093"/>
              <a:ext cx="90769" cy="90769"/>
            </a:xfrm>
            <a:custGeom>
              <a:avLst/>
              <a:gdLst/>
              <a:ahLst/>
              <a:cxnLst/>
              <a:rect l="0" t="0" r="0" b="0"/>
              <a:pathLst>
                <a:path w="90769" h="90769">
                  <a:moveTo>
                    <a:pt x="90769" y="0"/>
                  </a:moveTo>
                  <a:lnTo>
                    <a:pt x="90769" y="9691"/>
                  </a:lnTo>
                  <a:lnTo>
                    <a:pt x="9691" y="90769"/>
                  </a:lnTo>
                  <a:lnTo>
                    <a:pt x="0" y="90769"/>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2" name="pg312"/>
            <p:cNvSpPr/>
            <p:nvPr/>
          </p:nvSpPr>
          <p:spPr>
            <a:xfrm>
              <a:off x="2271413" y="374318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3" name="pg313"/>
            <p:cNvSpPr/>
            <p:nvPr/>
          </p:nvSpPr>
          <p:spPr>
            <a:xfrm>
              <a:off x="2271413" y="364626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4" name="pg314"/>
            <p:cNvSpPr/>
            <p:nvPr/>
          </p:nvSpPr>
          <p:spPr>
            <a:xfrm>
              <a:off x="2271413" y="354935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5" name="pg315"/>
            <p:cNvSpPr/>
            <p:nvPr/>
          </p:nvSpPr>
          <p:spPr>
            <a:xfrm>
              <a:off x="2271413" y="345244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6" name="pg316"/>
            <p:cNvSpPr/>
            <p:nvPr/>
          </p:nvSpPr>
          <p:spPr>
            <a:xfrm>
              <a:off x="2271413" y="335552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7" name="pg317"/>
            <p:cNvSpPr/>
            <p:nvPr/>
          </p:nvSpPr>
          <p:spPr>
            <a:xfrm>
              <a:off x="2271413" y="325861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8" name="pg318"/>
            <p:cNvSpPr/>
            <p:nvPr/>
          </p:nvSpPr>
          <p:spPr>
            <a:xfrm>
              <a:off x="2271413" y="316170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9" name="pg319"/>
            <p:cNvSpPr/>
            <p:nvPr/>
          </p:nvSpPr>
          <p:spPr>
            <a:xfrm>
              <a:off x="2271413" y="306478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0" name="pg320"/>
            <p:cNvSpPr/>
            <p:nvPr/>
          </p:nvSpPr>
          <p:spPr>
            <a:xfrm>
              <a:off x="2271413" y="296787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1" name="pg321"/>
            <p:cNvSpPr/>
            <p:nvPr/>
          </p:nvSpPr>
          <p:spPr>
            <a:xfrm>
              <a:off x="2271413" y="287096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2" name="pg322"/>
            <p:cNvSpPr/>
            <p:nvPr/>
          </p:nvSpPr>
          <p:spPr>
            <a:xfrm>
              <a:off x="2271413" y="277405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3" name="pg323"/>
            <p:cNvSpPr/>
            <p:nvPr/>
          </p:nvSpPr>
          <p:spPr>
            <a:xfrm>
              <a:off x="2271413" y="267713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4" name="pg324"/>
            <p:cNvSpPr/>
            <p:nvPr/>
          </p:nvSpPr>
          <p:spPr>
            <a:xfrm>
              <a:off x="2271413" y="258022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5" name="pg325"/>
            <p:cNvSpPr/>
            <p:nvPr/>
          </p:nvSpPr>
          <p:spPr>
            <a:xfrm>
              <a:off x="2271413" y="248331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6" name="pg326"/>
            <p:cNvSpPr/>
            <p:nvPr/>
          </p:nvSpPr>
          <p:spPr>
            <a:xfrm>
              <a:off x="2271413" y="238639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7" name="pg327"/>
            <p:cNvSpPr/>
            <p:nvPr/>
          </p:nvSpPr>
          <p:spPr>
            <a:xfrm>
              <a:off x="2271413" y="228948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8" name="pg328"/>
            <p:cNvSpPr/>
            <p:nvPr/>
          </p:nvSpPr>
          <p:spPr>
            <a:xfrm>
              <a:off x="2271413" y="219257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9" name="pg329"/>
            <p:cNvSpPr/>
            <p:nvPr/>
          </p:nvSpPr>
          <p:spPr>
            <a:xfrm>
              <a:off x="2271413" y="209566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0" name="pg330"/>
            <p:cNvSpPr/>
            <p:nvPr/>
          </p:nvSpPr>
          <p:spPr>
            <a:xfrm>
              <a:off x="2271413" y="199874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1" name="pg331"/>
            <p:cNvSpPr/>
            <p:nvPr/>
          </p:nvSpPr>
          <p:spPr>
            <a:xfrm>
              <a:off x="2271413" y="1980117"/>
              <a:ext cx="61539" cy="61539"/>
            </a:xfrm>
            <a:custGeom>
              <a:avLst/>
              <a:gdLst/>
              <a:ahLst/>
              <a:cxnLst/>
              <a:rect l="0" t="0" r="0" b="0"/>
              <a:pathLst>
                <a:path w="61539" h="61539">
                  <a:moveTo>
                    <a:pt x="51848" y="0"/>
                  </a:moveTo>
                  <a:lnTo>
                    <a:pt x="61539" y="0"/>
                  </a:lnTo>
                  <a:lnTo>
                    <a:pt x="0" y="61539"/>
                  </a:lnTo>
                  <a:lnTo>
                    <a:pt x="0" y="51848"/>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2" name="pg332"/>
            <p:cNvSpPr/>
            <p:nvPr/>
          </p:nvSpPr>
          <p:spPr>
            <a:xfrm>
              <a:off x="2504601" y="3889328"/>
              <a:ext cx="41534" cy="41534"/>
            </a:xfrm>
            <a:custGeom>
              <a:avLst/>
              <a:gdLst/>
              <a:ahLst/>
              <a:cxnLst/>
              <a:rect l="0" t="0" r="0" b="0"/>
              <a:pathLst>
                <a:path w="41534" h="41534">
                  <a:moveTo>
                    <a:pt x="41534" y="0"/>
                  </a:moveTo>
                  <a:lnTo>
                    <a:pt x="41534" y="9691"/>
                  </a:lnTo>
                  <a:lnTo>
                    <a:pt x="9691" y="41534"/>
                  </a:lnTo>
                  <a:lnTo>
                    <a:pt x="0" y="41534"/>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3" name="pg333"/>
            <p:cNvSpPr/>
            <p:nvPr/>
          </p:nvSpPr>
          <p:spPr>
            <a:xfrm>
              <a:off x="2416004" y="3792415"/>
              <a:ext cx="130131" cy="138447"/>
            </a:xfrm>
            <a:custGeom>
              <a:avLst/>
              <a:gdLst/>
              <a:ahLst/>
              <a:cxnLst/>
              <a:rect l="0" t="0" r="0" b="0"/>
              <a:pathLst>
                <a:path w="130131" h="138447">
                  <a:moveTo>
                    <a:pt x="130131" y="0"/>
                  </a:moveTo>
                  <a:lnTo>
                    <a:pt x="130131" y="9691"/>
                  </a:lnTo>
                  <a:lnTo>
                    <a:pt x="1375" y="138447"/>
                  </a:lnTo>
                  <a:lnTo>
                    <a:pt x="0" y="138447"/>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4" name="pg334"/>
            <p:cNvSpPr/>
            <p:nvPr/>
          </p:nvSpPr>
          <p:spPr>
            <a:xfrm>
              <a:off x="2416004" y="369550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5" name="pg335"/>
            <p:cNvSpPr/>
            <p:nvPr/>
          </p:nvSpPr>
          <p:spPr>
            <a:xfrm>
              <a:off x="2416004" y="359858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6" name="pg336"/>
            <p:cNvSpPr/>
            <p:nvPr/>
          </p:nvSpPr>
          <p:spPr>
            <a:xfrm>
              <a:off x="2416004" y="350167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7" name="pg337"/>
            <p:cNvSpPr/>
            <p:nvPr/>
          </p:nvSpPr>
          <p:spPr>
            <a:xfrm>
              <a:off x="2416004" y="340476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8" name="pg338"/>
            <p:cNvSpPr/>
            <p:nvPr/>
          </p:nvSpPr>
          <p:spPr>
            <a:xfrm>
              <a:off x="2416004" y="330785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9" name="pg339"/>
            <p:cNvSpPr/>
            <p:nvPr/>
          </p:nvSpPr>
          <p:spPr>
            <a:xfrm>
              <a:off x="2416004" y="321093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0" name="pg340"/>
            <p:cNvSpPr/>
            <p:nvPr/>
          </p:nvSpPr>
          <p:spPr>
            <a:xfrm>
              <a:off x="2416004" y="311402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1" name="pg341"/>
            <p:cNvSpPr/>
            <p:nvPr/>
          </p:nvSpPr>
          <p:spPr>
            <a:xfrm>
              <a:off x="2416004" y="301711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2" name="pg342"/>
            <p:cNvSpPr/>
            <p:nvPr/>
          </p:nvSpPr>
          <p:spPr>
            <a:xfrm>
              <a:off x="2416004" y="292019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3" name="pg343"/>
            <p:cNvSpPr/>
            <p:nvPr/>
          </p:nvSpPr>
          <p:spPr>
            <a:xfrm>
              <a:off x="2416004" y="282328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4" name="pg344"/>
            <p:cNvSpPr/>
            <p:nvPr/>
          </p:nvSpPr>
          <p:spPr>
            <a:xfrm>
              <a:off x="2416004" y="272637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5" name="pg345"/>
            <p:cNvSpPr/>
            <p:nvPr/>
          </p:nvSpPr>
          <p:spPr>
            <a:xfrm>
              <a:off x="2416004" y="262946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6" name="pg346"/>
            <p:cNvSpPr/>
            <p:nvPr/>
          </p:nvSpPr>
          <p:spPr>
            <a:xfrm>
              <a:off x="2416004" y="253254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7" name="pg347"/>
            <p:cNvSpPr/>
            <p:nvPr/>
          </p:nvSpPr>
          <p:spPr>
            <a:xfrm>
              <a:off x="2416004" y="243563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8" name="pg348"/>
            <p:cNvSpPr/>
            <p:nvPr/>
          </p:nvSpPr>
          <p:spPr>
            <a:xfrm>
              <a:off x="2416004" y="233872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9" name="pg349"/>
            <p:cNvSpPr/>
            <p:nvPr/>
          </p:nvSpPr>
          <p:spPr>
            <a:xfrm>
              <a:off x="2416004" y="224180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0" name="pg350"/>
            <p:cNvSpPr/>
            <p:nvPr/>
          </p:nvSpPr>
          <p:spPr>
            <a:xfrm>
              <a:off x="2416004" y="214489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1" name="pg351"/>
            <p:cNvSpPr/>
            <p:nvPr/>
          </p:nvSpPr>
          <p:spPr>
            <a:xfrm>
              <a:off x="2416004" y="204798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2" name="pg352"/>
            <p:cNvSpPr/>
            <p:nvPr/>
          </p:nvSpPr>
          <p:spPr>
            <a:xfrm>
              <a:off x="2416004" y="195106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3" name="pg353"/>
            <p:cNvSpPr/>
            <p:nvPr/>
          </p:nvSpPr>
          <p:spPr>
            <a:xfrm>
              <a:off x="2416004" y="1885726"/>
              <a:ext cx="108253" cy="108253"/>
            </a:xfrm>
            <a:custGeom>
              <a:avLst/>
              <a:gdLst/>
              <a:ahLst/>
              <a:cxnLst/>
              <a:rect l="0" t="0" r="0" b="0"/>
              <a:pathLst>
                <a:path w="108253" h="108253">
                  <a:moveTo>
                    <a:pt x="98561" y="0"/>
                  </a:moveTo>
                  <a:lnTo>
                    <a:pt x="108253" y="0"/>
                  </a:lnTo>
                  <a:lnTo>
                    <a:pt x="0" y="108253"/>
                  </a:lnTo>
                  <a:lnTo>
                    <a:pt x="0" y="9856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4" name="pg354"/>
            <p:cNvSpPr/>
            <p:nvPr/>
          </p:nvSpPr>
          <p:spPr>
            <a:xfrm>
              <a:off x="2416004" y="1885726"/>
              <a:ext cx="11340" cy="11340"/>
            </a:xfrm>
            <a:custGeom>
              <a:avLst/>
              <a:gdLst/>
              <a:ahLst/>
              <a:cxnLst/>
              <a:rect l="0" t="0" r="0" b="0"/>
              <a:pathLst>
                <a:path w="11340" h="11340">
                  <a:moveTo>
                    <a:pt x="1648" y="0"/>
                  </a:moveTo>
                  <a:lnTo>
                    <a:pt x="11340" y="0"/>
                  </a:lnTo>
                  <a:lnTo>
                    <a:pt x="0" y="11340"/>
                  </a:lnTo>
                  <a:lnTo>
                    <a:pt x="0" y="1648"/>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5" name="pg355"/>
            <p:cNvSpPr/>
            <p:nvPr/>
          </p:nvSpPr>
          <p:spPr>
            <a:xfrm>
              <a:off x="2601514" y="3841650"/>
              <a:ext cx="89212" cy="89212"/>
            </a:xfrm>
            <a:custGeom>
              <a:avLst/>
              <a:gdLst/>
              <a:ahLst/>
              <a:cxnLst/>
              <a:rect l="0" t="0" r="0" b="0"/>
              <a:pathLst>
                <a:path w="89212" h="89212">
                  <a:moveTo>
                    <a:pt x="89212" y="0"/>
                  </a:moveTo>
                  <a:lnTo>
                    <a:pt x="89212" y="9691"/>
                  </a:lnTo>
                  <a:lnTo>
                    <a:pt x="9691" y="89212"/>
                  </a:lnTo>
                  <a:lnTo>
                    <a:pt x="0" y="8921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6" name="pg356"/>
            <p:cNvSpPr/>
            <p:nvPr/>
          </p:nvSpPr>
          <p:spPr>
            <a:xfrm>
              <a:off x="2560595" y="374473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7" name="pg357"/>
            <p:cNvSpPr/>
            <p:nvPr/>
          </p:nvSpPr>
          <p:spPr>
            <a:xfrm>
              <a:off x="2560595" y="364782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8" name="pg358"/>
            <p:cNvSpPr/>
            <p:nvPr/>
          </p:nvSpPr>
          <p:spPr>
            <a:xfrm>
              <a:off x="2560595" y="355091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9" name="pg359"/>
            <p:cNvSpPr/>
            <p:nvPr/>
          </p:nvSpPr>
          <p:spPr>
            <a:xfrm>
              <a:off x="2560595" y="345399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0" name="pg360"/>
            <p:cNvSpPr/>
            <p:nvPr/>
          </p:nvSpPr>
          <p:spPr>
            <a:xfrm>
              <a:off x="2560595" y="335708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1" name="pg361"/>
            <p:cNvSpPr/>
            <p:nvPr/>
          </p:nvSpPr>
          <p:spPr>
            <a:xfrm>
              <a:off x="2560595" y="326017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2" name="pg362"/>
            <p:cNvSpPr/>
            <p:nvPr/>
          </p:nvSpPr>
          <p:spPr>
            <a:xfrm>
              <a:off x="2560595" y="316326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3" name="pg363"/>
            <p:cNvSpPr/>
            <p:nvPr/>
          </p:nvSpPr>
          <p:spPr>
            <a:xfrm>
              <a:off x="2560595" y="306634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4" name="pg364"/>
            <p:cNvSpPr/>
            <p:nvPr/>
          </p:nvSpPr>
          <p:spPr>
            <a:xfrm>
              <a:off x="2560595" y="296943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5" name="pg365"/>
            <p:cNvSpPr/>
            <p:nvPr/>
          </p:nvSpPr>
          <p:spPr>
            <a:xfrm>
              <a:off x="2560595" y="287252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6" name="pg366"/>
            <p:cNvSpPr/>
            <p:nvPr/>
          </p:nvSpPr>
          <p:spPr>
            <a:xfrm>
              <a:off x="2560595" y="277560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7" name="pg367"/>
            <p:cNvSpPr/>
            <p:nvPr/>
          </p:nvSpPr>
          <p:spPr>
            <a:xfrm>
              <a:off x="2560595" y="267869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8" name="pg368"/>
            <p:cNvSpPr/>
            <p:nvPr/>
          </p:nvSpPr>
          <p:spPr>
            <a:xfrm>
              <a:off x="2560595" y="258178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9" name="pg369"/>
            <p:cNvSpPr/>
            <p:nvPr/>
          </p:nvSpPr>
          <p:spPr>
            <a:xfrm>
              <a:off x="2560595" y="248486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0" name="pg370"/>
            <p:cNvSpPr/>
            <p:nvPr/>
          </p:nvSpPr>
          <p:spPr>
            <a:xfrm>
              <a:off x="2560595" y="238795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1" name="pg371"/>
            <p:cNvSpPr/>
            <p:nvPr/>
          </p:nvSpPr>
          <p:spPr>
            <a:xfrm>
              <a:off x="2560595" y="229104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2" name="pg372"/>
            <p:cNvSpPr/>
            <p:nvPr/>
          </p:nvSpPr>
          <p:spPr>
            <a:xfrm>
              <a:off x="2560595" y="219413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3" name="pg373"/>
            <p:cNvSpPr/>
            <p:nvPr/>
          </p:nvSpPr>
          <p:spPr>
            <a:xfrm>
              <a:off x="2560595" y="209721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4" name="pg374"/>
            <p:cNvSpPr/>
            <p:nvPr/>
          </p:nvSpPr>
          <p:spPr>
            <a:xfrm>
              <a:off x="2560595" y="200030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5" name="pg375"/>
            <p:cNvSpPr/>
            <p:nvPr/>
          </p:nvSpPr>
          <p:spPr>
            <a:xfrm>
              <a:off x="2560595" y="190339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6" name="pg376"/>
            <p:cNvSpPr/>
            <p:nvPr/>
          </p:nvSpPr>
          <p:spPr>
            <a:xfrm>
              <a:off x="2560595" y="1854262"/>
              <a:ext cx="92038" cy="92038"/>
            </a:xfrm>
            <a:custGeom>
              <a:avLst/>
              <a:gdLst/>
              <a:ahLst/>
              <a:cxnLst/>
              <a:rect l="0" t="0" r="0" b="0"/>
              <a:pathLst>
                <a:path w="92038" h="92038">
                  <a:moveTo>
                    <a:pt x="82347" y="0"/>
                  </a:moveTo>
                  <a:lnTo>
                    <a:pt x="92038" y="0"/>
                  </a:lnTo>
                  <a:lnTo>
                    <a:pt x="0" y="92038"/>
                  </a:lnTo>
                  <a:lnTo>
                    <a:pt x="0" y="82347"/>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7" name="pg377"/>
            <p:cNvSpPr/>
            <p:nvPr/>
          </p:nvSpPr>
          <p:spPr>
            <a:xfrm>
              <a:off x="2795340" y="3890885"/>
              <a:ext cx="39977" cy="39977"/>
            </a:xfrm>
            <a:custGeom>
              <a:avLst/>
              <a:gdLst/>
              <a:ahLst/>
              <a:cxnLst/>
              <a:rect l="0" t="0" r="0" b="0"/>
              <a:pathLst>
                <a:path w="39977" h="39977">
                  <a:moveTo>
                    <a:pt x="39977" y="0"/>
                  </a:moveTo>
                  <a:lnTo>
                    <a:pt x="39977" y="9691"/>
                  </a:lnTo>
                  <a:lnTo>
                    <a:pt x="9691" y="39977"/>
                  </a:lnTo>
                  <a:lnTo>
                    <a:pt x="0" y="39977"/>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8" name="pg378"/>
            <p:cNvSpPr/>
            <p:nvPr/>
          </p:nvSpPr>
          <p:spPr>
            <a:xfrm>
              <a:off x="2705186" y="3793972"/>
              <a:ext cx="130131" cy="136890"/>
            </a:xfrm>
            <a:custGeom>
              <a:avLst/>
              <a:gdLst/>
              <a:ahLst/>
              <a:cxnLst/>
              <a:rect l="0" t="0" r="0" b="0"/>
              <a:pathLst>
                <a:path w="130131" h="136890">
                  <a:moveTo>
                    <a:pt x="130131" y="0"/>
                  </a:moveTo>
                  <a:lnTo>
                    <a:pt x="130131" y="9691"/>
                  </a:lnTo>
                  <a:lnTo>
                    <a:pt x="2932" y="136890"/>
                  </a:lnTo>
                  <a:lnTo>
                    <a:pt x="0" y="136890"/>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9" name="pg379"/>
            <p:cNvSpPr/>
            <p:nvPr/>
          </p:nvSpPr>
          <p:spPr>
            <a:xfrm>
              <a:off x="2705186" y="369705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0" name="pg380"/>
            <p:cNvSpPr/>
            <p:nvPr/>
          </p:nvSpPr>
          <p:spPr>
            <a:xfrm>
              <a:off x="2705186" y="360014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1" name="pg381"/>
            <p:cNvSpPr/>
            <p:nvPr/>
          </p:nvSpPr>
          <p:spPr>
            <a:xfrm>
              <a:off x="2705186" y="350323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2" name="pg382"/>
            <p:cNvSpPr/>
            <p:nvPr/>
          </p:nvSpPr>
          <p:spPr>
            <a:xfrm>
              <a:off x="2705186" y="340632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3" name="pg383"/>
            <p:cNvSpPr/>
            <p:nvPr/>
          </p:nvSpPr>
          <p:spPr>
            <a:xfrm>
              <a:off x="2705186" y="330940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4" name="pg384"/>
            <p:cNvSpPr/>
            <p:nvPr/>
          </p:nvSpPr>
          <p:spPr>
            <a:xfrm>
              <a:off x="2705186" y="321249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5" name="pg385"/>
            <p:cNvSpPr/>
            <p:nvPr/>
          </p:nvSpPr>
          <p:spPr>
            <a:xfrm>
              <a:off x="2705186" y="311558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6" name="pg386"/>
            <p:cNvSpPr/>
            <p:nvPr/>
          </p:nvSpPr>
          <p:spPr>
            <a:xfrm>
              <a:off x="2705186" y="301866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7" name="pg387"/>
            <p:cNvSpPr/>
            <p:nvPr/>
          </p:nvSpPr>
          <p:spPr>
            <a:xfrm>
              <a:off x="2705186" y="292175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8" name="pg388"/>
            <p:cNvSpPr/>
            <p:nvPr/>
          </p:nvSpPr>
          <p:spPr>
            <a:xfrm>
              <a:off x="2705186" y="282484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9" name="pg389"/>
            <p:cNvSpPr/>
            <p:nvPr/>
          </p:nvSpPr>
          <p:spPr>
            <a:xfrm>
              <a:off x="2705186" y="272793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0" name="pg390"/>
            <p:cNvSpPr/>
            <p:nvPr/>
          </p:nvSpPr>
          <p:spPr>
            <a:xfrm>
              <a:off x="2705186" y="263101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1" name="pg391"/>
            <p:cNvSpPr/>
            <p:nvPr/>
          </p:nvSpPr>
          <p:spPr>
            <a:xfrm>
              <a:off x="2705186" y="253410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2" name="pg392"/>
            <p:cNvSpPr/>
            <p:nvPr/>
          </p:nvSpPr>
          <p:spPr>
            <a:xfrm>
              <a:off x="2705186" y="243719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3" name="pg393"/>
            <p:cNvSpPr/>
            <p:nvPr/>
          </p:nvSpPr>
          <p:spPr>
            <a:xfrm>
              <a:off x="2705186" y="234027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4" name="pg394"/>
            <p:cNvSpPr/>
            <p:nvPr/>
          </p:nvSpPr>
          <p:spPr>
            <a:xfrm>
              <a:off x="2705186" y="224336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5" name="pg395"/>
            <p:cNvSpPr/>
            <p:nvPr/>
          </p:nvSpPr>
          <p:spPr>
            <a:xfrm>
              <a:off x="2705186" y="214645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6" name="pg396"/>
            <p:cNvSpPr/>
            <p:nvPr/>
          </p:nvSpPr>
          <p:spPr>
            <a:xfrm>
              <a:off x="2705186" y="204953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7" name="pg397"/>
            <p:cNvSpPr/>
            <p:nvPr/>
          </p:nvSpPr>
          <p:spPr>
            <a:xfrm>
              <a:off x="2705186" y="195262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8" name="pg398"/>
            <p:cNvSpPr/>
            <p:nvPr/>
          </p:nvSpPr>
          <p:spPr>
            <a:xfrm>
              <a:off x="2705186" y="185571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9" name="pg399"/>
            <p:cNvSpPr/>
            <p:nvPr/>
          </p:nvSpPr>
          <p:spPr>
            <a:xfrm>
              <a:off x="2705186" y="1822799"/>
              <a:ext cx="75824" cy="75824"/>
            </a:xfrm>
            <a:custGeom>
              <a:avLst/>
              <a:gdLst/>
              <a:ahLst/>
              <a:cxnLst/>
              <a:rect l="0" t="0" r="0" b="0"/>
              <a:pathLst>
                <a:path w="75824" h="75824">
                  <a:moveTo>
                    <a:pt x="66133" y="0"/>
                  </a:moveTo>
                  <a:lnTo>
                    <a:pt x="75824" y="0"/>
                  </a:lnTo>
                  <a:lnTo>
                    <a:pt x="0" y="75824"/>
                  </a:lnTo>
                  <a:lnTo>
                    <a:pt x="0" y="6613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0" name="pg400"/>
            <p:cNvSpPr/>
            <p:nvPr/>
          </p:nvSpPr>
          <p:spPr>
            <a:xfrm>
              <a:off x="3086079" y="3892443"/>
              <a:ext cx="38420" cy="38420"/>
            </a:xfrm>
            <a:custGeom>
              <a:avLst/>
              <a:gdLst/>
              <a:ahLst/>
              <a:cxnLst/>
              <a:rect l="0" t="0" r="0" b="0"/>
              <a:pathLst>
                <a:path w="38420" h="38420">
                  <a:moveTo>
                    <a:pt x="38420" y="0"/>
                  </a:moveTo>
                  <a:lnTo>
                    <a:pt x="38420" y="9691"/>
                  </a:lnTo>
                  <a:lnTo>
                    <a:pt x="9691" y="38420"/>
                  </a:lnTo>
                  <a:lnTo>
                    <a:pt x="0" y="38420"/>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1" name="pg401"/>
            <p:cNvSpPr/>
            <p:nvPr/>
          </p:nvSpPr>
          <p:spPr>
            <a:xfrm>
              <a:off x="2994367" y="3795530"/>
              <a:ext cx="130131" cy="135332"/>
            </a:xfrm>
            <a:custGeom>
              <a:avLst/>
              <a:gdLst/>
              <a:ahLst/>
              <a:cxnLst/>
              <a:rect l="0" t="0" r="0" b="0"/>
              <a:pathLst>
                <a:path w="130131" h="135332">
                  <a:moveTo>
                    <a:pt x="130131" y="0"/>
                  </a:moveTo>
                  <a:lnTo>
                    <a:pt x="130131" y="9691"/>
                  </a:lnTo>
                  <a:lnTo>
                    <a:pt x="4490" y="135332"/>
                  </a:lnTo>
                  <a:lnTo>
                    <a:pt x="0" y="135332"/>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2" name="pg402"/>
            <p:cNvSpPr/>
            <p:nvPr/>
          </p:nvSpPr>
          <p:spPr>
            <a:xfrm>
              <a:off x="2994367" y="369861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3" name="pg403"/>
            <p:cNvSpPr/>
            <p:nvPr/>
          </p:nvSpPr>
          <p:spPr>
            <a:xfrm>
              <a:off x="2994367" y="360170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4" name="pg404"/>
            <p:cNvSpPr/>
            <p:nvPr/>
          </p:nvSpPr>
          <p:spPr>
            <a:xfrm>
              <a:off x="2994367" y="350479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5" name="pg405"/>
            <p:cNvSpPr/>
            <p:nvPr/>
          </p:nvSpPr>
          <p:spPr>
            <a:xfrm>
              <a:off x="2994367" y="340787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6" name="pg406"/>
            <p:cNvSpPr/>
            <p:nvPr/>
          </p:nvSpPr>
          <p:spPr>
            <a:xfrm>
              <a:off x="2994367" y="331096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7" name="pg407"/>
            <p:cNvSpPr/>
            <p:nvPr/>
          </p:nvSpPr>
          <p:spPr>
            <a:xfrm>
              <a:off x="2994367" y="321405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8" name="pg408"/>
            <p:cNvSpPr/>
            <p:nvPr/>
          </p:nvSpPr>
          <p:spPr>
            <a:xfrm>
              <a:off x="2994367" y="311713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9" name="pg409"/>
            <p:cNvSpPr/>
            <p:nvPr/>
          </p:nvSpPr>
          <p:spPr>
            <a:xfrm>
              <a:off x="2994367" y="302022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0" name="pg410"/>
            <p:cNvSpPr/>
            <p:nvPr/>
          </p:nvSpPr>
          <p:spPr>
            <a:xfrm>
              <a:off x="2994367" y="292331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1" name="pg411"/>
            <p:cNvSpPr/>
            <p:nvPr/>
          </p:nvSpPr>
          <p:spPr>
            <a:xfrm>
              <a:off x="2994367" y="282640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2" name="pg412"/>
            <p:cNvSpPr/>
            <p:nvPr/>
          </p:nvSpPr>
          <p:spPr>
            <a:xfrm>
              <a:off x="2994367" y="272948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3" name="pg413"/>
            <p:cNvSpPr/>
            <p:nvPr/>
          </p:nvSpPr>
          <p:spPr>
            <a:xfrm>
              <a:off x="2994367" y="263257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4" name="pg414"/>
            <p:cNvSpPr/>
            <p:nvPr/>
          </p:nvSpPr>
          <p:spPr>
            <a:xfrm>
              <a:off x="2994367" y="253566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5" name="pg415"/>
            <p:cNvSpPr/>
            <p:nvPr/>
          </p:nvSpPr>
          <p:spPr>
            <a:xfrm>
              <a:off x="2994367" y="243874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6" name="pg416"/>
            <p:cNvSpPr/>
            <p:nvPr/>
          </p:nvSpPr>
          <p:spPr>
            <a:xfrm>
              <a:off x="2994367" y="234183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7" name="pg417"/>
            <p:cNvSpPr/>
            <p:nvPr/>
          </p:nvSpPr>
          <p:spPr>
            <a:xfrm>
              <a:off x="2994367" y="224492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8" name="pg418"/>
            <p:cNvSpPr/>
            <p:nvPr/>
          </p:nvSpPr>
          <p:spPr>
            <a:xfrm>
              <a:off x="2994367" y="214800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9" name="pg419"/>
            <p:cNvSpPr/>
            <p:nvPr/>
          </p:nvSpPr>
          <p:spPr>
            <a:xfrm>
              <a:off x="2994367" y="205109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0" name="pg420"/>
            <p:cNvSpPr/>
            <p:nvPr/>
          </p:nvSpPr>
          <p:spPr>
            <a:xfrm>
              <a:off x="2994367" y="195418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1" name="pg421"/>
            <p:cNvSpPr/>
            <p:nvPr/>
          </p:nvSpPr>
          <p:spPr>
            <a:xfrm>
              <a:off x="2994367" y="185727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2" name="pg422"/>
            <p:cNvSpPr/>
            <p:nvPr/>
          </p:nvSpPr>
          <p:spPr>
            <a:xfrm>
              <a:off x="2994367" y="176035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3" name="pg423"/>
            <p:cNvSpPr/>
            <p:nvPr/>
          </p:nvSpPr>
          <p:spPr>
            <a:xfrm>
              <a:off x="2994367" y="1728408"/>
              <a:ext cx="74859" cy="74859"/>
            </a:xfrm>
            <a:custGeom>
              <a:avLst/>
              <a:gdLst/>
              <a:ahLst/>
              <a:cxnLst/>
              <a:rect l="0" t="0" r="0" b="0"/>
              <a:pathLst>
                <a:path w="74859" h="74859">
                  <a:moveTo>
                    <a:pt x="65168" y="0"/>
                  </a:moveTo>
                  <a:lnTo>
                    <a:pt x="74859" y="0"/>
                  </a:lnTo>
                  <a:lnTo>
                    <a:pt x="0" y="74859"/>
                  </a:lnTo>
                  <a:lnTo>
                    <a:pt x="0" y="65168"/>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4" name="pg424"/>
            <p:cNvSpPr/>
            <p:nvPr/>
          </p:nvSpPr>
          <p:spPr>
            <a:xfrm>
              <a:off x="3376818" y="3894000"/>
              <a:ext cx="36862" cy="36862"/>
            </a:xfrm>
            <a:custGeom>
              <a:avLst/>
              <a:gdLst/>
              <a:ahLst/>
              <a:cxnLst/>
              <a:rect l="0" t="0" r="0" b="0"/>
              <a:pathLst>
                <a:path w="36862" h="36862">
                  <a:moveTo>
                    <a:pt x="36862" y="0"/>
                  </a:moveTo>
                  <a:lnTo>
                    <a:pt x="36862" y="9691"/>
                  </a:lnTo>
                  <a:lnTo>
                    <a:pt x="9691" y="36862"/>
                  </a:lnTo>
                  <a:lnTo>
                    <a:pt x="0" y="3686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5" name="pg425"/>
            <p:cNvSpPr/>
            <p:nvPr/>
          </p:nvSpPr>
          <p:spPr>
            <a:xfrm>
              <a:off x="3283549" y="3797087"/>
              <a:ext cx="130131" cy="133775"/>
            </a:xfrm>
            <a:custGeom>
              <a:avLst/>
              <a:gdLst/>
              <a:ahLst/>
              <a:cxnLst/>
              <a:rect l="0" t="0" r="0" b="0"/>
              <a:pathLst>
                <a:path w="130131" h="133775">
                  <a:moveTo>
                    <a:pt x="130131" y="0"/>
                  </a:moveTo>
                  <a:lnTo>
                    <a:pt x="130131" y="9691"/>
                  </a:lnTo>
                  <a:lnTo>
                    <a:pt x="6047" y="133775"/>
                  </a:lnTo>
                  <a:lnTo>
                    <a:pt x="0" y="133775"/>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6" name="pg426"/>
            <p:cNvSpPr/>
            <p:nvPr/>
          </p:nvSpPr>
          <p:spPr>
            <a:xfrm>
              <a:off x="3283549" y="370017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7" name="pg427"/>
            <p:cNvSpPr/>
            <p:nvPr/>
          </p:nvSpPr>
          <p:spPr>
            <a:xfrm>
              <a:off x="3283549" y="360326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8" name="pg428"/>
            <p:cNvSpPr/>
            <p:nvPr/>
          </p:nvSpPr>
          <p:spPr>
            <a:xfrm>
              <a:off x="3283549" y="350634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9" name="pg429"/>
            <p:cNvSpPr/>
            <p:nvPr/>
          </p:nvSpPr>
          <p:spPr>
            <a:xfrm>
              <a:off x="3283549" y="340943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0" name="pg430"/>
            <p:cNvSpPr/>
            <p:nvPr/>
          </p:nvSpPr>
          <p:spPr>
            <a:xfrm>
              <a:off x="3283549" y="331252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1" name="pg431"/>
            <p:cNvSpPr/>
            <p:nvPr/>
          </p:nvSpPr>
          <p:spPr>
            <a:xfrm>
              <a:off x="3283549" y="321560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2" name="pg432"/>
            <p:cNvSpPr/>
            <p:nvPr/>
          </p:nvSpPr>
          <p:spPr>
            <a:xfrm>
              <a:off x="3283549" y="311869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3" name="pg433"/>
            <p:cNvSpPr/>
            <p:nvPr/>
          </p:nvSpPr>
          <p:spPr>
            <a:xfrm>
              <a:off x="3283549" y="302178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4" name="pg434"/>
            <p:cNvSpPr/>
            <p:nvPr/>
          </p:nvSpPr>
          <p:spPr>
            <a:xfrm>
              <a:off x="3283549" y="292487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5" name="pg435"/>
            <p:cNvSpPr/>
            <p:nvPr/>
          </p:nvSpPr>
          <p:spPr>
            <a:xfrm>
              <a:off x="3283549" y="282795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6" name="pg436"/>
            <p:cNvSpPr/>
            <p:nvPr/>
          </p:nvSpPr>
          <p:spPr>
            <a:xfrm>
              <a:off x="3283549" y="273104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7" name="pg437"/>
            <p:cNvSpPr/>
            <p:nvPr/>
          </p:nvSpPr>
          <p:spPr>
            <a:xfrm>
              <a:off x="3283549" y="263413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8" name="pg438"/>
            <p:cNvSpPr/>
            <p:nvPr/>
          </p:nvSpPr>
          <p:spPr>
            <a:xfrm>
              <a:off x="3283549" y="253721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9" name="pg439"/>
            <p:cNvSpPr/>
            <p:nvPr/>
          </p:nvSpPr>
          <p:spPr>
            <a:xfrm>
              <a:off x="3283549" y="244030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0" name="pg440"/>
            <p:cNvSpPr/>
            <p:nvPr/>
          </p:nvSpPr>
          <p:spPr>
            <a:xfrm>
              <a:off x="3283549" y="234339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1" name="pg441"/>
            <p:cNvSpPr/>
            <p:nvPr/>
          </p:nvSpPr>
          <p:spPr>
            <a:xfrm>
              <a:off x="3283549" y="224648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2" name="pg442"/>
            <p:cNvSpPr/>
            <p:nvPr/>
          </p:nvSpPr>
          <p:spPr>
            <a:xfrm>
              <a:off x="3283549" y="214956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3" name="pg443"/>
            <p:cNvSpPr/>
            <p:nvPr/>
          </p:nvSpPr>
          <p:spPr>
            <a:xfrm>
              <a:off x="3283549" y="205265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4" name="pg444"/>
            <p:cNvSpPr/>
            <p:nvPr/>
          </p:nvSpPr>
          <p:spPr>
            <a:xfrm>
              <a:off x="3283549" y="195574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5" name="pg445"/>
            <p:cNvSpPr/>
            <p:nvPr/>
          </p:nvSpPr>
          <p:spPr>
            <a:xfrm>
              <a:off x="3283549" y="185882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6" name="pg446"/>
            <p:cNvSpPr/>
            <p:nvPr/>
          </p:nvSpPr>
          <p:spPr>
            <a:xfrm>
              <a:off x="3283549" y="176191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7" name="pg447"/>
            <p:cNvSpPr/>
            <p:nvPr/>
          </p:nvSpPr>
          <p:spPr>
            <a:xfrm>
              <a:off x="3283549" y="1665481"/>
              <a:ext cx="130131" cy="139344"/>
            </a:xfrm>
            <a:custGeom>
              <a:avLst/>
              <a:gdLst/>
              <a:ahLst/>
              <a:cxnLst/>
              <a:rect l="0" t="0" r="0" b="0"/>
              <a:pathLst>
                <a:path w="130131" h="139344">
                  <a:moveTo>
                    <a:pt x="129653" y="0"/>
                  </a:moveTo>
                  <a:lnTo>
                    <a:pt x="130131" y="0"/>
                  </a:lnTo>
                  <a:lnTo>
                    <a:pt x="130131" y="9212"/>
                  </a:lnTo>
                  <a:lnTo>
                    <a:pt x="0" y="139344"/>
                  </a:lnTo>
                  <a:lnTo>
                    <a:pt x="0" y="12965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8" name="pg448"/>
            <p:cNvSpPr/>
            <p:nvPr/>
          </p:nvSpPr>
          <p:spPr>
            <a:xfrm>
              <a:off x="3283549" y="1665481"/>
              <a:ext cx="42431" cy="42431"/>
            </a:xfrm>
            <a:custGeom>
              <a:avLst/>
              <a:gdLst/>
              <a:ahLst/>
              <a:cxnLst/>
              <a:rect l="0" t="0" r="0" b="0"/>
              <a:pathLst>
                <a:path w="42431" h="42431">
                  <a:moveTo>
                    <a:pt x="32740" y="0"/>
                  </a:moveTo>
                  <a:lnTo>
                    <a:pt x="42431" y="0"/>
                  </a:lnTo>
                  <a:lnTo>
                    <a:pt x="0" y="42431"/>
                  </a:lnTo>
                  <a:lnTo>
                    <a:pt x="0" y="32740"/>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9" name="pg449"/>
            <p:cNvSpPr/>
            <p:nvPr/>
          </p:nvSpPr>
          <p:spPr>
            <a:xfrm>
              <a:off x="3764470" y="3847879"/>
              <a:ext cx="82983" cy="82983"/>
            </a:xfrm>
            <a:custGeom>
              <a:avLst/>
              <a:gdLst/>
              <a:ahLst/>
              <a:cxnLst/>
              <a:rect l="0" t="0" r="0" b="0"/>
              <a:pathLst>
                <a:path w="82983" h="82983">
                  <a:moveTo>
                    <a:pt x="82983" y="0"/>
                  </a:moveTo>
                  <a:lnTo>
                    <a:pt x="82983" y="9691"/>
                  </a:lnTo>
                  <a:lnTo>
                    <a:pt x="9691" y="82983"/>
                  </a:lnTo>
                  <a:lnTo>
                    <a:pt x="0" y="8298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0" name="pg450"/>
            <p:cNvSpPr/>
            <p:nvPr/>
          </p:nvSpPr>
          <p:spPr>
            <a:xfrm>
              <a:off x="3717321" y="375096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1" name="pg451"/>
            <p:cNvSpPr/>
            <p:nvPr/>
          </p:nvSpPr>
          <p:spPr>
            <a:xfrm>
              <a:off x="3717321" y="365405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2" name="pg452"/>
            <p:cNvSpPr/>
            <p:nvPr/>
          </p:nvSpPr>
          <p:spPr>
            <a:xfrm>
              <a:off x="3717321" y="355714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3" name="pg453"/>
            <p:cNvSpPr/>
            <p:nvPr/>
          </p:nvSpPr>
          <p:spPr>
            <a:xfrm>
              <a:off x="3717321" y="346022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4" name="pg454"/>
            <p:cNvSpPr/>
            <p:nvPr/>
          </p:nvSpPr>
          <p:spPr>
            <a:xfrm>
              <a:off x="3717321" y="336331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5" name="pg455"/>
            <p:cNvSpPr/>
            <p:nvPr/>
          </p:nvSpPr>
          <p:spPr>
            <a:xfrm>
              <a:off x="3717321" y="326640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6" name="pg456"/>
            <p:cNvSpPr/>
            <p:nvPr/>
          </p:nvSpPr>
          <p:spPr>
            <a:xfrm>
              <a:off x="3717321" y="316948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7" name="pg457"/>
            <p:cNvSpPr/>
            <p:nvPr/>
          </p:nvSpPr>
          <p:spPr>
            <a:xfrm>
              <a:off x="3717321" y="307257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8" name="pg458"/>
            <p:cNvSpPr/>
            <p:nvPr/>
          </p:nvSpPr>
          <p:spPr>
            <a:xfrm>
              <a:off x="3717321" y="297566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9" name="pg459"/>
            <p:cNvSpPr/>
            <p:nvPr/>
          </p:nvSpPr>
          <p:spPr>
            <a:xfrm>
              <a:off x="3717321" y="287875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0" name="pg460"/>
            <p:cNvSpPr/>
            <p:nvPr/>
          </p:nvSpPr>
          <p:spPr>
            <a:xfrm>
              <a:off x="3717321" y="278183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1" name="pg461"/>
            <p:cNvSpPr/>
            <p:nvPr/>
          </p:nvSpPr>
          <p:spPr>
            <a:xfrm>
              <a:off x="3717321" y="268492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2" name="pg462"/>
            <p:cNvSpPr/>
            <p:nvPr/>
          </p:nvSpPr>
          <p:spPr>
            <a:xfrm>
              <a:off x="3717321" y="258801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3" name="pg463"/>
            <p:cNvSpPr/>
            <p:nvPr/>
          </p:nvSpPr>
          <p:spPr>
            <a:xfrm>
              <a:off x="3717321" y="249109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4" name="pg464"/>
            <p:cNvSpPr/>
            <p:nvPr/>
          </p:nvSpPr>
          <p:spPr>
            <a:xfrm>
              <a:off x="3717321" y="239418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5" name="pg465"/>
            <p:cNvSpPr/>
            <p:nvPr/>
          </p:nvSpPr>
          <p:spPr>
            <a:xfrm>
              <a:off x="3717321" y="229727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6" name="pg466"/>
            <p:cNvSpPr/>
            <p:nvPr/>
          </p:nvSpPr>
          <p:spPr>
            <a:xfrm>
              <a:off x="3717321" y="220035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7" name="pg467"/>
            <p:cNvSpPr/>
            <p:nvPr/>
          </p:nvSpPr>
          <p:spPr>
            <a:xfrm>
              <a:off x="3717321" y="210344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8" name="pg468"/>
            <p:cNvSpPr/>
            <p:nvPr/>
          </p:nvSpPr>
          <p:spPr>
            <a:xfrm>
              <a:off x="3717321" y="200653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9" name="pg469"/>
            <p:cNvSpPr/>
            <p:nvPr/>
          </p:nvSpPr>
          <p:spPr>
            <a:xfrm>
              <a:off x="3717321" y="190962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0" name="pg470"/>
            <p:cNvSpPr/>
            <p:nvPr/>
          </p:nvSpPr>
          <p:spPr>
            <a:xfrm>
              <a:off x="3717321" y="181270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1" name="pg471"/>
            <p:cNvSpPr/>
            <p:nvPr/>
          </p:nvSpPr>
          <p:spPr>
            <a:xfrm>
              <a:off x="3717321" y="171579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2" name="pg472"/>
            <p:cNvSpPr/>
            <p:nvPr/>
          </p:nvSpPr>
          <p:spPr>
            <a:xfrm>
              <a:off x="3717321" y="161888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3" name="pg473"/>
            <p:cNvSpPr/>
            <p:nvPr/>
          </p:nvSpPr>
          <p:spPr>
            <a:xfrm>
              <a:off x="3717321" y="1571090"/>
              <a:ext cx="90701" cy="90701"/>
            </a:xfrm>
            <a:custGeom>
              <a:avLst/>
              <a:gdLst/>
              <a:ahLst/>
              <a:cxnLst/>
              <a:rect l="0" t="0" r="0" b="0"/>
              <a:pathLst>
                <a:path w="90701" h="90701">
                  <a:moveTo>
                    <a:pt x="81010" y="0"/>
                  </a:moveTo>
                  <a:lnTo>
                    <a:pt x="90701" y="0"/>
                  </a:lnTo>
                  <a:lnTo>
                    <a:pt x="0" y="90701"/>
                  </a:lnTo>
                  <a:lnTo>
                    <a:pt x="0" y="81010"/>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4" name="pg474"/>
            <p:cNvSpPr/>
            <p:nvPr/>
          </p:nvSpPr>
          <p:spPr>
            <a:xfrm>
              <a:off x="4055208" y="3849436"/>
              <a:ext cx="81426" cy="81426"/>
            </a:xfrm>
            <a:custGeom>
              <a:avLst/>
              <a:gdLst/>
              <a:ahLst/>
              <a:cxnLst/>
              <a:rect l="0" t="0" r="0" b="0"/>
              <a:pathLst>
                <a:path w="81426" h="81426">
                  <a:moveTo>
                    <a:pt x="81426" y="0"/>
                  </a:moveTo>
                  <a:lnTo>
                    <a:pt x="81426" y="9691"/>
                  </a:lnTo>
                  <a:lnTo>
                    <a:pt x="9691" y="81426"/>
                  </a:lnTo>
                  <a:lnTo>
                    <a:pt x="0" y="81426"/>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5" name="pg475"/>
            <p:cNvSpPr/>
            <p:nvPr/>
          </p:nvSpPr>
          <p:spPr>
            <a:xfrm>
              <a:off x="4006503" y="375252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6" name="pg476"/>
            <p:cNvSpPr/>
            <p:nvPr/>
          </p:nvSpPr>
          <p:spPr>
            <a:xfrm>
              <a:off x="4006503" y="365561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7" name="pg477"/>
            <p:cNvSpPr/>
            <p:nvPr/>
          </p:nvSpPr>
          <p:spPr>
            <a:xfrm>
              <a:off x="4006503" y="355869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8" name="pg478"/>
            <p:cNvSpPr/>
            <p:nvPr/>
          </p:nvSpPr>
          <p:spPr>
            <a:xfrm>
              <a:off x="4006503" y="346178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9" name="pg479"/>
            <p:cNvSpPr/>
            <p:nvPr/>
          </p:nvSpPr>
          <p:spPr>
            <a:xfrm>
              <a:off x="4006503" y="336487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0" name="pg480"/>
            <p:cNvSpPr/>
            <p:nvPr/>
          </p:nvSpPr>
          <p:spPr>
            <a:xfrm>
              <a:off x="4006503" y="326795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1" name="pg481"/>
            <p:cNvSpPr/>
            <p:nvPr/>
          </p:nvSpPr>
          <p:spPr>
            <a:xfrm>
              <a:off x="4006503" y="317104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2" name="pg482"/>
            <p:cNvSpPr/>
            <p:nvPr/>
          </p:nvSpPr>
          <p:spPr>
            <a:xfrm>
              <a:off x="4006503" y="307413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3" name="pg483"/>
            <p:cNvSpPr/>
            <p:nvPr/>
          </p:nvSpPr>
          <p:spPr>
            <a:xfrm>
              <a:off x="4006503" y="297722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4" name="pg484"/>
            <p:cNvSpPr/>
            <p:nvPr/>
          </p:nvSpPr>
          <p:spPr>
            <a:xfrm>
              <a:off x="4006503" y="288030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5" name="pg485"/>
            <p:cNvSpPr/>
            <p:nvPr/>
          </p:nvSpPr>
          <p:spPr>
            <a:xfrm>
              <a:off x="4006503" y="278339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6" name="pg486"/>
            <p:cNvSpPr/>
            <p:nvPr/>
          </p:nvSpPr>
          <p:spPr>
            <a:xfrm>
              <a:off x="4006503" y="268648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7" name="pg487"/>
            <p:cNvSpPr/>
            <p:nvPr/>
          </p:nvSpPr>
          <p:spPr>
            <a:xfrm>
              <a:off x="4006503" y="258956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8" name="pg488"/>
            <p:cNvSpPr/>
            <p:nvPr/>
          </p:nvSpPr>
          <p:spPr>
            <a:xfrm>
              <a:off x="4006503" y="249265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9" name="pg489"/>
            <p:cNvSpPr/>
            <p:nvPr/>
          </p:nvSpPr>
          <p:spPr>
            <a:xfrm>
              <a:off x="4006503" y="239574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0" name="pg490"/>
            <p:cNvSpPr/>
            <p:nvPr/>
          </p:nvSpPr>
          <p:spPr>
            <a:xfrm>
              <a:off x="4006503" y="229882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1" name="pg491"/>
            <p:cNvSpPr/>
            <p:nvPr/>
          </p:nvSpPr>
          <p:spPr>
            <a:xfrm>
              <a:off x="4006503" y="220191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2" name="pg492"/>
            <p:cNvSpPr/>
            <p:nvPr/>
          </p:nvSpPr>
          <p:spPr>
            <a:xfrm>
              <a:off x="4006503" y="210500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3" name="pg493"/>
            <p:cNvSpPr/>
            <p:nvPr/>
          </p:nvSpPr>
          <p:spPr>
            <a:xfrm>
              <a:off x="4006503" y="200809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4" name="pg494"/>
            <p:cNvSpPr/>
            <p:nvPr/>
          </p:nvSpPr>
          <p:spPr>
            <a:xfrm>
              <a:off x="4006503" y="191117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5" name="pg495"/>
            <p:cNvSpPr/>
            <p:nvPr/>
          </p:nvSpPr>
          <p:spPr>
            <a:xfrm>
              <a:off x="4006503" y="181426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6" name="pg496"/>
            <p:cNvSpPr/>
            <p:nvPr/>
          </p:nvSpPr>
          <p:spPr>
            <a:xfrm>
              <a:off x="4006503" y="171735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7" name="pg497"/>
            <p:cNvSpPr/>
            <p:nvPr/>
          </p:nvSpPr>
          <p:spPr>
            <a:xfrm>
              <a:off x="4006503" y="162043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8" name="pg498"/>
            <p:cNvSpPr/>
            <p:nvPr/>
          </p:nvSpPr>
          <p:spPr>
            <a:xfrm>
              <a:off x="4006503" y="1539626"/>
              <a:ext cx="123722" cy="123722"/>
            </a:xfrm>
            <a:custGeom>
              <a:avLst/>
              <a:gdLst/>
              <a:ahLst/>
              <a:cxnLst/>
              <a:rect l="0" t="0" r="0" b="0"/>
              <a:pathLst>
                <a:path w="123722" h="123722">
                  <a:moveTo>
                    <a:pt x="114031" y="0"/>
                  </a:moveTo>
                  <a:lnTo>
                    <a:pt x="123722" y="0"/>
                  </a:lnTo>
                  <a:lnTo>
                    <a:pt x="0" y="123722"/>
                  </a:lnTo>
                  <a:lnTo>
                    <a:pt x="0" y="1140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9" name="pg499"/>
            <p:cNvSpPr/>
            <p:nvPr/>
          </p:nvSpPr>
          <p:spPr>
            <a:xfrm>
              <a:off x="4006503" y="1539626"/>
              <a:ext cx="26809" cy="26809"/>
            </a:xfrm>
            <a:custGeom>
              <a:avLst/>
              <a:gdLst/>
              <a:ahLst/>
              <a:cxnLst/>
              <a:rect l="0" t="0" r="0" b="0"/>
              <a:pathLst>
                <a:path w="26809" h="26809">
                  <a:moveTo>
                    <a:pt x="17118" y="0"/>
                  </a:moveTo>
                  <a:lnTo>
                    <a:pt x="26809" y="0"/>
                  </a:lnTo>
                  <a:lnTo>
                    <a:pt x="0" y="26809"/>
                  </a:lnTo>
                  <a:lnTo>
                    <a:pt x="0" y="17118"/>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0" name="pg500"/>
            <p:cNvSpPr/>
            <p:nvPr/>
          </p:nvSpPr>
          <p:spPr>
            <a:xfrm>
              <a:off x="4249034" y="3898672"/>
              <a:ext cx="32191" cy="32191"/>
            </a:xfrm>
            <a:custGeom>
              <a:avLst/>
              <a:gdLst/>
              <a:ahLst/>
              <a:cxnLst/>
              <a:rect l="0" t="0" r="0" b="0"/>
              <a:pathLst>
                <a:path w="32191" h="32191">
                  <a:moveTo>
                    <a:pt x="32191" y="0"/>
                  </a:moveTo>
                  <a:lnTo>
                    <a:pt x="32191" y="9691"/>
                  </a:lnTo>
                  <a:lnTo>
                    <a:pt x="9691" y="32191"/>
                  </a:lnTo>
                  <a:lnTo>
                    <a:pt x="0" y="3219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1" name="pg501"/>
            <p:cNvSpPr/>
            <p:nvPr/>
          </p:nvSpPr>
          <p:spPr>
            <a:xfrm>
              <a:off x="4152121" y="3801759"/>
              <a:ext cx="129103" cy="129103"/>
            </a:xfrm>
            <a:custGeom>
              <a:avLst/>
              <a:gdLst/>
              <a:ahLst/>
              <a:cxnLst/>
              <a:rect l="0" t="0" r="0" b="0"/>
              <a:pathLst>
                <a:path w="129103" h="129103">
                  <a:moveTo>
                    <a:pt x="129103" y="0"/>
                  </a:moveTo>
                  <a:lnTo>
                    <a:pt x="129103" y="9691"/>
                  </a:lnTo>
                  <a:lnTo>
                    <a:pt x="9691" y="129103"/>
                  </a:lnTo>
                  <a:lnTo>
                    <a:pt x="0" y="12910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2" name="pg502"/>
            <p:cNvSpPr/>
            <p:nvPr/>
          </p:nvSpPr>
          <p:spPr>
            <a:xfrm>
              <a:off x="4151094" y="370484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3" name="pg503"/>
            <p:cNvSpPr/>
            <p:nvPr/>
          </p:nvSpPr>
          <p:spPr>
            <a:xfrm>
              <a:off x="4151094" y="360793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4" name="pg504"/>
            <p:cNvSpPr/>
            <p:nvPr/>
          </p:nvSpPr>
          <p:spPr>
            <a:xfrm>
              <a:off x="4151094" y="351102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5" name="pg505"/>
            <p:cNvSpPr/>
            <p:nvPr/>
          </p:nvSpPr>
          <p:spPr>
            <a:xfrm>
              <a:off x="4151094" y="341410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6" name="pg506"/>
            <p:cNvSpPr/>
            <p:nvPr/>
          </p:nvSpPr>
          <p:spPr>
            <a:xfrm>
              <a:off x="4151094" y="331719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7" name="pg507"/>
            <p:cNvSpPr/>
            <p:nvPr/>
          </p:nvSpPr>
          <p:spPr>
            <a:xfrm>
              <a:off x="4151094" y="322028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8" name="pg508"/>
            <p:cNvSpPr/>
            <p:nvPr/>
          </p:nvSpPr>
          <p:spPr>
            <a:xfrm>
              <a:off x="4151094" y="312336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9" name="pg509"/>
            <p:cNvSpPr/>
            <p:nvPr/>
          </p:nvSpPr>
          <p:spPr>
            <a:xfrm>
              <a:off x="4151094" y="302645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0" name="pg510"/>
            <p:cNvSpPr/>
            <p:nvPr/>
          </p:nvSpPr>
          <p:spPr>
            <a:xfrm>
              <a:off x="4151094" y="292954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1" name="pg511"/>
            <p:cNvSpPr/>
            <p:nvPr/>
          </p:nvSpPr>
          <p:spPr>
            <a:xfrm>
              <a:off x="4151094" y="283262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2" name="pg512"/>
            <p:cNvSpPr/>
            <p:nvPr/>
          </p:nvSpPr>
          <p:spPr>
            <a:xfrm>
              <a:off x="4151094" y="273571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3" name="pg513"/>
            <p:cNvSpPr/>
            <p:nvPr/>
          </p:nvSpPr>
          <p:spPr>
            <a:xfrm>
              <a:off x="4151094" y="263880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4" name="pg514"/>
            <p:cNvSpPr/>
            <p:nvPr/>
          </p:nvSpPr>
          <p:spPr>
            <a:xfrm>
              <a:off x="4151094" y="254189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5" name="pg515"/>
            <p:cNvSpPr/>
            <p:nvPr/>
          </p:nvSpPr>
          <p:spPr>
            <a:xfrm>
              <a:off x="4151094" y="244497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6" name="pg516"/>
            <p:cNvSpPr/>
            <p:nvPr/>
          </p:nvSpPr>
          <p:spPr>
            <a:xfrm>
              <a:off x="4151094" y="234806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7" name="pg517"/>
            <p:cNvSpPr/>
            <p:nvPr/>
          </p:nvSpPr>
          <p:spPr>
            <a:xfrm>
              <a:off x="4151094" y="225115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8" name="pg518"/>
            <p:cNvSpPr/>
            <p:nvPr/>
          </p:nvSpPr>
          <p:spPr>
            <a:xfrm>
              <a:off x="4151094" y="215423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9" name="pg519"/>
            <p:cNvSpPr/>
            <p:nvPr/>
          </p:nvSpPr>
          <p:spPr>
            <a:xfrm>
              <a:off x="4151094" y="205732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0" name="pg520"/>
            <p:cNvSpPr/>
            <p:nvPr/>
          </p:nvSpPr>
          <p:spPr>
            <a:xfrm>
              <a:off x="4151094" y="196041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1" name="pg521"/>
            <p:cNvSpPr/>
            <p:nvPr/>
          </p:nvSpPr>
          <p:spPr>
            <a:xfrm>
              <a:off x="4151094" y="186350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2" name="pg522"/>
            <p:cNvSpPr/>
            <p:nvPr/>
          </p:nvSpPr>
          <p:spPr>
            <a:xfrm>
              <a:off x="4151094" y="176658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3" name="pg523"/>
            <p:cNvSpPr/>
            <p:nvPr/>
          </p:nvSpPr>
          <p:spPr>
            <a:xfrm>
              <a:off x="4151094" y="166967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4" name="pg524"/>
            <p:cNvSpPr/>
            <p:nvPr/>
          </p:nvSpPr>
          <p:spPr>
            <a:xfrm>
              <a:off x="4151094" y="157276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5" name="pg525"/>
            <p:cNvSpPr/>
            <p:nvPr/>
          </p:nvSpPr>
          <p:spPr>
            <a:xfrm>
              <a:off x="4151094" y="1508162"/>
              <a:ext cx="107508" cy="107508"/>
            </a:xfrm>
            <a:custGeom>
              <a:avLst/>
              <a:gdLst/>
              <a:ahLst/>
              <a:cxnLst/>
              <a:rect l="0" t="0" r="0" b="0"/>
              <a:pathLst>
                <a:path w="107508" h="107508">
                  <a:moveTo>
                    <a:pt x="97817" y="0"/>
                  </a:moveTo>
                  <a:lnTo>
                    <a:pt x="107508" y="0"/>
                  </a:lnTo>
                  <a:lnTo>
                    <a:pt x="0" y="107508"/>
                  </a:lnTo>
                  <a:lnTo>
                    <a:pt x="0" y="97817"/>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6" name="pg526"/>
            <p:cNvSpPr/>
            <p:nvPr/>
          </p:nvSpPr>
          <p:spPr>
            <a:xfrm>
              <a:off x="4151094" y="1508162"/>
              <a:ext cx="10595" cy="10595"/>
            </a:xfrm>
            <a:custGeom>
              <a:avLst/>
              <a:gdLst/>
              <a:ahLst/>
              <a:cxnLst/>
              <a:rect l="0" t="0" r="0" b="0"/>
              <a:pathLst>
                <a:path w="10595" h="10595">
                  <a:moveTo>
                    <a:pt x="904" y="0"/>
                  </a:moveTo>
                  <a:lnTo>
                    <a:pt x="10595" y="0"/>
                  </a:lnTo>
                  <a:lnTo>
                    <a:pt x="0" y="10595"/>
                  </a:lnTo>
                  <a:lnTo>
                    <a:pt x="0" y="904"/>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7" name="pg527"/>
            <p:cNvSpPr/>
            <p:nvPr/>
          </p:nvSpPr>
          <p:spPr>
            <a:xfrm>
              <a:off x="4539773" y="3900229"/>
              <a:ext cx="30633" cy="30633"/>
            </a:xfrm>
            <a:custGeom>
              <a:avLst/>
              <a:gdLst/>
              <a:ahLst/>
              <a:cxnLst/>
              <a:rect l="0" t="0" r="0" b="0"/>
              <a:pathLst>
                <a:path w="30633" h="30633">
                  <a:moveTo>
                    <a:pt x="30633" y="0"/>
                  </a:moveTo>
                  <a:lnTo>
                    <a:pt x="30633" y="9691"/>
                  </a:lnTo>
                  <a:lnTo>
                    <a:pt x="9691" y="30633"/>
                  </a:lnTo>
                  <a:lnTo>
                    <a:pt x="0" y="3063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8" name="pg528"/>
            <p:cNvSpPr/>
            <p:nvPr/>
          </p:nvSpPr>
          <p:spPr>
            <a:xfrm>
              <a:off x="4442860" y="3803316"/>
              <a:ext cx="127546" cy="127546"/>
            </a:xfrm>
            <a:custGeom>
              <a:avLst/>
              <a:gdLst/>
              <a:ahLst/>
              <a:cxnLst/>
              <a:rect l="0" t="0" r="0" b="0"/>
              <a:pathLst>
                <a:path w="127546" h="127546">
                  <a:moveTo>
                    <a:pt x="127546" y="0"/>
                  </a:moveTo>
                  <a:lnTo>
                    <a:pt x="127546" y="9691"/>
                  </a:lnTo>
                  <a:lnTo>
                    <a:pt x="9691" y="127546"/>
                  </a:lnTo>
                  <a:lnTo>
                    <a:pt x="0" y="127546"/>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9" name="pg529"/>
            <p:cNvSpPr/>
            <p:nvPr/>
          </p:nvSpPr>
          <p:spPr>
            <a:xfrm>
              <a:off x="4440275" y="370640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0" name="pg530"/>
            <p:cNvSpPr/>
            <p:nvPr/>
          </p:nvSpPr>
          <p:spPr>
            <a:xfrm>
              <a:off x="4440275" y="360949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1" name="pg531"/>
            <p:cNvSpPr/>
            <p:nvPr/>
          </p:nvSpPr>
          <p:spPr>
            <a:xfrm>
              <a:off x="4440275" y="351257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2" name="pg532"/>
            <p:cNvSpPr/>
            <p:nvPr/>
          </p:nvSpPr>
          <p:spPr>
            <a:xfrm>
              <a:off x="4440275" y="341566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3" name="pg533"/>
            <p:cNvSpPr/>
            <p:nvPr/>
          </p:nvSpPr>
          <p:spPr>
            <a:xfrm>
              <a:off x="4440275" y="331875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4" name="pg534"/>
            <p:cNvSpPr/>
            <p:nvPr/>
          </p:nvSpPr>
          <p:spPr>
            <a:xfrm>
              <a:off x="4440275" y="322183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5" name="pg535"/>
            <p:cNvSpPr/>
            <p:nvPr/>
          </p:nvSpPr>
          <p:spPr>
            <a:xfrm>
              <a:off x="4440275" y="312492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6" name="pg536"/>
            <p:cNvSpPr/>
            <p:nvPr/>
          </p:nvSpPr>
          <p:spPr>
            <a:xfrm>
              <a:off x="4440275" y="302801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7" name="pg537"/>
            <p:cNvSpPr/>
            <p:nvPr/>
          </p:nvSpPr>
          <p:spPr>
            <a:xfrm>
              <a:off x="4440275" y="293109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8" name="pg538"/>
            <p:cNvSpPr/>
            <p:nvPr/>
          </p:nvSpPr>
          <p:spPr>
            <a:xfrm>
              <a:off x="4440275" y="283418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9" name="pg539"/>
            <p:cNvSpPr/>
            <p:nvPr/>
          </p:nvSpPr>
          <p:spPr>
            <a:xfrm>
              <a:off x="4440275" y="273727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0" name="pg540"/>
            <p:cNvSpPr/>
            <p:nvPr/>
          </p:nvSpPr>
          <p:spPr>
            <a:xfrm>
              <a:off x="4440275" y="264036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1" name="pg541"/>
            <p:cNvSpPr/>
            <p:nvPr/>
          </p:nvSpPr>
          <p:spPr>
            <a:xfrm>
              <a:off x="4440275" y="254344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2" name="pg542"/>
            <p:cNvSpPr/>
            <p:nvPr/>
          </p:nvSpPr>
          <p:spPr>
            <a:xfrm>
              <a:off x="4440275" y="244653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3" name="pg543"/>
            <p:cNvSpPr/>
            <p:nvPr/>
          </p:nvSpPr>
          <p:spPr>
            <a:xfrm>
              <a:off x="4440275" y="234962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4" name="pg544"/>
            <p:cNvSpPr/>
            <p:nvPr/>
          </p:nvSpPr>
          <p:spPr>
            <a:xfrm>
              <a:off x="4440275" y="225270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5" name="pg545"/>
            <p:cNvSpPr/>
            <p:nvPr/>
          </p:nvSpPr>
          <p:spPr>
            <a:xfrm>
              <a:off x="4440275" y="215579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6" name="pg546"/>
            <p:cNvSpPr/>
            <p:nvPr/>
          </p:nvSpPr>
          <p:spPr>
            <a:xfrm>
              <a:off x="4440275" y="205888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7" name="pg547"/>
            <p:cNvSpPr/>
            <p:nvPr/>
          </p:nvSpPr>
          <p:spPr>
            <a:xfrm>
              <a:off x="4440275" y="196197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8" name="pg548"/>
            <p:cNvSpPr/>
            <p:nvPr/>
          </p:nvSpPr>
          <p:spPr>
            <a:xfrm>
              <a:off x="4440275" y="186505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9" name="pg549"/>
            <p:cNvSpPr/>
            <p:nvPr/>
          </p:nvSpPr>
          <p:spPr>
            <a:xfrm>
              <a:off x="4440275" y="176814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0" name="pg550"/>
            <p:cNvSpPr/>
            <p:nvPr/>
          </p:nvSpPr>
          <p:spPr>
            <a:xfrm>
              <a:off x="4440275" y="167123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1" name="pg551"/>
            <p:cNvSpPr/>
            <p:nvPr/>
          </p:nvSpPr>
          <p:spPr>
            <a:xfrm>
              <a:off x="4440275" y="157431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2" name="pg552"/>
            <p:cNvSpPr/>
            <p:nvPr/>
          </p:nvSpPr>
          <p:spPr>
            <a:xfrm>
              <a:off x="4440275" y="147740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3" name="pg553"/>
            <p:cNvSpPr/>
            <p:nvPr/>
          </p:nvSpPr>
          <p:spPr>
            <a:xfrm>
              <a:off x="4440275" y="1445235"/>
              <a:ext cx="75079" cy="75079"/>
            </a:xfrm>
            <a:custGeom>
              <a:avLst/>
              <a:gdLst/>
              <a:ahLst/>
              <a:cxnLst/>
              <a:rect l="0" t="0" r="0" b="0"/>
              <a:pathLst>
                <a:path w="75079" h="75079">
                  <a:moveTo>
                    <a:pt x="65388" y="0"/>
                  </a:moveTo>
                  <a:lnTo>
                    <a:pt x="75079" y="0"/>
                  </a:lnTo>
                  <a:lnTo>
                    <a:pt x="0" y="75079"/>
                  </a:lnTo>
                  <a:lnTo>
                    <a:pt x="0" y="65388"/>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4" name="pg554"/>
            <p:cNvSpPr/>
            <p:nvPr/>
          </p:nvSpPr>
          <p:spPr>
            <a:xfrm>
              <a:off x="6090380" y="3860337"/>
              <a:ext cx="70525" cy="70525"/>
            </a:xfrm>
            <a:custGeom>
              <a:avLst/>
              <a:gdLst/>
              <a:ahLst/>
              <a:cxnLst/>
              <a:rect l="0" t="0" r="0" b="0"/>
              <a:pathLst>
                <a:path w="70525" h="70525">
                  <a:moveTo>
                    <a:pt x="70525" y="0"/>
                  </a:moveTo>
                  <a:lnTo>
                    <a:pt x="70525" y="9691"/>
                  </a:lnTo>
                  <a:lnTo>
                    <a:pt x="9691" y="70525"/>
                  </a:lnTo>
                  <a:lnTo>
                    <a:pt x="0" y="70525"/>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5" name="pg555"/>
            <p:cNvSpPr/>
            <p:nvPr/>
          </p:nvSpPr>
          <p:spPr>
            <a:xfrm>
              <a:off x="6030774" y="376342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6" name="pg556"/>
            <p:cNvSpPr/>
            <p:nvPr/>
          </p:nvSpPr>
          <p:spPr>
            <a:xfrm>
              <a:off x="6030774" y="366651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7" name="pg557"/>
            <p:cNvSpPr/>
            <p:nvPr/>
          </p:nvSpPr>
          <p:spPr>
            <a:xfrm>
              <a:off x="6030774" y="356959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8" name="pg558"/>
            <p:cNvSpPr/>
            <p:nvPr/>
          </p:nvSpPr>
          <p:spPr>
            <a:xfrm>
              <a:off x="6030774" y="347268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9" name="pg559"/>
            <p:cNvSpPr/>
            <p:nvPr/>
          </p:nvSpPr>
          <p:spPr>
            <a:xfrm>
              <a:off x="6030774" y="337577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0" name="pg560"/>
            <p:cNvSpPr/>
            <p:nvPr/>
          </p:nvSpPr>
          <p:spPr>
            <a:xfrm>
              <a:off x="6030774" y="327885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1" name="pg561"/>
            <p:cNvSpPr/>
            <p:nvPr/>
          </p:nvSpPr>
          <p:spPr>
            <a:xfrm>
              <a:off x="6030774" y="318194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2" name="pg562"/>
            <p:cNvSpPr/>
            <p:nvPr/>
          </p:nvSpPr>
          <p:spPr>
            <a:xfrm>
              <a:off x="6030774" y="308503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3" name="pg563"/>
            <p:cNvSpPr/>
            <p:nvPr/>
          </p:nvSpPr>
          <p:spPr>
            <a:xfrm>
              <a:off x="6030774" y="298812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4" name="pg564"/>
            <p:cNvSpPr/>
            <p:nvPr/>
          </p:nvSpPr>
          <p:spPr>
            <a:xfrm>
              <a:off x="6030774" y="289120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5" name="pg565"/>
            <p:cNvSpPr/>
            <p:nvPr/>
          </p:nvSpPr>
          <p:spPr>
            <a:xfrm>
              <a:off x="6030774" y="279429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6" name="pg566"/>
            <p:cNvSpPr/>
            <p:nvPr/>
          </p:nvSpPr>
          <p:spPr>
            <a:xfrm>
              <a:off x="6030774" y="269738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7" name="pg567"/>
            <p:cNvSpPr/>
            <p:nvPr/>
          </p:nvSpPr>
          <p:spPr>
            <a:xfrm>
              <a:off x="6030774" y="260046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8" name="pg568"/>
            <p:cNvSpPr/>
            <p:nvPr/>
          </p:nvSpPr>
          <p:spPr>
            <a:xfrm>
              <a:off x="6030774" y="250355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9" name="pg569"/>
            <p:cNvSpPr/>
            <p:nvPr/>
          </p:nvSpPr>
          <p:spPr>
            <a:xfrm>
              <a:off x="6030774" y="240664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0" name="pg570"/>
            <p:cNvSpPr/>
            <p:nvPr/>
          </p:nvSpPr>
          <p:spPr>
            <a:xfrm>
              <a:off x="6030774" y="230973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1" name="pg571"/>
            <p:cNvSpPr/>
            <p:nvPr/>
          </p:nvSpPr>
          <p:spPr>
            <a:xfrm>
              <a:off x="6030774" y="221281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2" name="pg572"/>
            <p:cNvSpPr/>
            <p:nvPr/>
          </p:nvSpPr>
          <p:spPr>
            <a:xfrm>
              <a:off x="6030774" y="211590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3" name="pg573"/>
            <p:cNvSpPr/>
            <p:nvPr/>
          </p:nvSpPr>
          <p:spPr>
            <a:xfrm>
              <a:off x="6030774" y="201899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4" name="pg574"/>
            <p:cNvSpPr/>
            <p:nvPr/>
          </p:nvSpPr>
          <p:spPr>
            <a:xfrm>
              <a:off x="6030774" y="192207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5" name="pg575"/>
            <p:cNvSpPr/>
            <p:nvPr/>
          </p:nvSpPr>
          <p:spPr>
            <a:xfrm>
              <a:off x="6030774" y="182516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6" name="pg576"/>
            <p:cNvSpPr/>
            <p:nvPr/>
          </p:nvSpPr>
          <p:spPr>
            <a:xfrm>
              <a:off x="6030774" y="172825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7" name="pg577"/>
            <p:cNvSpPr/>
            <p:nvPr/>
          </p:nvSpPr>
          <p:spPr>
            <a:xfrm>
              <a:off x="6030774" y="163133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8" name="pg578"/>
            <p:cNvSpPr/>
            <p:nvPr/>
          </p:nvSpPr>
          <p:spPr>
            <a:xfrm>
              <a:off x="6030774" y="153442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9" name="pg579"/>
            <p:cNvSpPr/>
            <p:nvPr/>
          </p:nvSpPr>
          <p:spPr>
            <a:xfrm>
              <a:off x="6030774" y="143751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0" name="pg580"/>
            <p:cNvSpPr/>
            <p:nvPr/>
          </p:nvSpPr>
          <p:spPr>
            <a:xfrm>
              <a:off x="6030774" y="134060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1" name="pg581"/>
            <p:cNvSpPr/>
            <p:nvPr/>
          </p:nvSpPr>
          <p:spPr>
            <a:xfrm>
              <a:off x="6030774" y="124368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2" name="pg582"/>
            <p:cNvSpPr/>
            <p:nvPr/>
          </p:nvSpPr>
          <p:spPr>
            <a:xfrm>
              <a:off x="6030774" y="1224990"/>
              <a:ext cx="61607" cy="61607"/>
            </a:xfrm>
            <a:custGeom>
              <a:avLst/>
              <a:gdLst/>
              <a:ahLst/>
              <a:cxnLst/>
              <a:rect l="0" t="0" r="0" b="0"/>
              <a:pathLst>
                <a:path w="61607" h="61607">
                  <a:moveTo>
                    <a:pt x="51916" y="0"/>
                  </a:moveTo>
                  <a:lnTo>
                    <a:pt x="61607" y="0"/>
                  </a:lnTo>
                  <a:lnTo>
                    <a:pt x="0" y="61607"/>
                  </a:lnTo>
                  <a:lnTo>
                    <a:pt x="0" y="51916"/>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3" name="pg583"/>
            <p:cNvSpPr/>
            <p:nvPr/>
          </p:nvSpPr>
          <p:spPr>
            <a:xfrm>
              <a:off x="7156423" y="3914244"/>
              <a:ext cx="16618" cy="16618"/>
            </a:xfrm>
            <a:custGeom>
              <a:avLst/>
              <a:gdLst/>
              <a:ahLst/>
              <a:cxnLst/>
              <a:rect l="0" t="0" r="0" b="0"/>
              <a:pathLst>
                <a:path w="16618" h="16618">
                  <a:moveTo>
                    <a:pt x="16618" y="0"/>
                  </a:moveTo>
                  <a:lnTo>
                    <a:pt x="16618" y="9691"/>
                  </a:lnTo>
                  <a:lnTo>
                    <a:pt x="9691" y="16618"/>
                  </a:lnTo>
                  <a:lnTo>
                    <a:pt x="0" y="16618"/>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4" name="pg584"/>
            <p:cNvSpPr/>
            <p:nvPr/>
          </p:nvSpPr>
          <p:spPr>
            <a:xfrm>
              <a:off x="7059510" y="3817331"/>
              <a:ext cx="113531" cy="113531"/>
            </a:xfrm>
            <a:custGeom>
              <a:avLst/>
              <a:gdLst/>
              <a:ahLst/>
              <a:cxnLst/>
              <a:rect l="0" t="0" r="0" b="0"/>
              <a:pathLst>
                <a:path w="113531" h="113531">
                  <a:moveTo>
                    <a:pt x="113531" y="0"/>
                  </a:moveTo>
                  <a:lnTo>
                    <a:pt x="113531" y="9691"/>
                  </a:lnTo>
                  <a:lnTo>
                    <a:pt x="9691" y="113531"/>
                  </a:lnTo>
                  <a:lnTo>
                    <a:pt x="0" y="1135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5" name="pg585"/>
            <p:cNvSpPr/>
            <p:nvPr/>
          </p:nvSpPr>
          <p:spPr>
            <a:xfrm>
              <a:off x="7042910" y="372041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6" name="pg586"/>
            <p:cNvSpPr/>
            <p:nvPr/>
          </p:nvSpPr>
          <p:spPr>
            <a:xfrm>
              <a:off x="7042910" y="362350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7" name="pg587"/>
            <p:cNvSpPr/>
            <p:nvPr/>
          </p:nvSpPr>
          <p:spPr>
            <a:xfrm>
              <a:off x="7042910" y="352659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8" name="pg588"/>
            <p:cNvSpPr/>
            <p:nvPr/>
          </p:nvSpPr>
          <p:spPr>
            <a:xfrm>
              <a:off x="7042910" y="342967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9" name="pg589"/>
            <p:cNvSpPr/>
            <p:nvPr/>
          </p:nvSpPr>
          <p:spPr>
            <a:xfrm>
              <a:off x="7042910" y="333276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0" name="pg590"/>
            <p:cNvSpPr/>
            <p:nvPr/>
          </p:nvSpPr>
          <p:spPr>
            <a:xfrm>
              <a:off x="7042910" y="323585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1" name="pg591"/>
            <p:cNvSpPr/>
            <p:nvPr/>
          </p:nvSpPr>
          <p:spPr>
            <a:xfrm>
              <a:off x="7042910" y="313894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2" name="pg592"/>
            <p:cNvSpPr/>
            <p:nvPr/>
          </p:nvSpPr>
          <p:spPr>
            <a:xfrm>
              <a:off x="7042910" y="304202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3" name="pg593"/>
            <p:cNvSpPr/>
            <p:nvPr/>
          </p:nvSpPr>
          <p:spPr>
            <a:xfrm>
              <a:off x="7042910" y="294511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4" name="pg594"/>
            <p:cNvSpPr/>
            <p:nvPr/>
          </p:nvSpPr>
          <p:spPr>
            <a:xfrm>
              <a:off x="7042910" y="284820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5" name="pg595"/>
            <p:cNvSpPr/>
            <p:nvPr/>
          </p:nvSpPr>
          <p:spPr>
            <a:xfrm>
              <a:off x="7042910" y="275128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6" name="pg596"/>
            <p:cNvSpPr/>
            <p:nvPr/>
          </p:nvSpPr>
          <p:spPr>
            <a:xfrm>
              <a:off x="7042910" y="265437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7" name="pg597"/>
            <p:cNvSpPr/>
            <p:nvPr/>
          </p:nvSpPr>
          <p:spPr>
            <a:xfrm>
              <a:off x="7042910" y="255746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8" name="pg598"/>
            <p:cNvSpPr/>
            <p:nvPr/>
          </p:nvSpPr>
          <p:spPr>
            <a:xfrm>
              <a:off x="7042910" y="246055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9" name="pg599"/>
            <p:cNvSpPr/>
            <p:nvPr/>
          </p:nvSpPr>
          <p:spPr>
            <a:xfrm>
              <a:off x="7042910" y="236363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0" name="pg600"/>
            <p:cNvSpPr/>
            <p:nvPr/>
          </p:nvSpPr>
          <p:spPr>
            <a:xfrm>
              <a:off x="7042910" y="226672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1" name="pg601"/>
            <p:cNvSpPr/>
            <p:nvPr/>
          </p:nvSpPr>
          <p:spPr>
            <a:xfrm>
              <a:off x="7042910" y="216981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2" name="pg602"/>
            <p:cNvSpPr/>
            <p:nvPr/>
          </p:nvSpPr>
          <p:spPr>
            <a:xfrm>
              <a:off x="7042910" y="207289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3" name="pg603"/>
            <p:cNvSpPr/>
            <p:nvPr/>
          </p:nvSpPr>
          <p:spPr>
            <a:xfrm>
              <a:off x="7042910" y="197598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4" name="pg604"/>
            <p:cNvSpPr/>
            <p:nvPr/>
          </p:nvSpPr>
          <p:spPr>
            <a:xfrm>
              <a:off x="7042910" y="187907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5" name="pg605"/>
            <p:cNvSpPr/>
            <p:nvPr/>
          </p:nvSpPr>
          <p:spPr>
            <a:xfrm>
              <a:off x="7042910" y="178215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6" name="pg606"/>
            <p:cNvSpPr/>
            <p:nvPr/>
          </p:nvSpPr>
          <p:spPr>
            <a:xfrm>
              <a:off x="7042910" y="168524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7" name="pg607"/>
            <p:cNvSpPr/>
            <p:nvPr/>
          </p:nvSpPr>
          <p:spPr>
            <a:xfrm>
              <a:off x="7042910" y="158833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8" name="pg608"/>
            <p:cNvSpPr/>
            <p:nvPr/>
          </p:nvSpPr>
          <p:spPr>
            <a:xfrm>
              <a:off x="7042910" y="149142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9" name="pg609"/>
            <p:cNvSpPr/>
            <p:nvPr/>
          </p:nvSpPr>
          <p:spPr>
            <a:xfrm>
              <a:off x="7042910" y="139450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10" name="pg610"/>
            <p:cNvSpPr/>
            <p:nvPr/>
          </p:nvSpPr>
          <p:spPr>
            <a:xfrm>
              <a:off x="7042910" y="129759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11" name="pg611"/>
            <p:cNvSpPr/>
            <p:nvPr/>
          </p:nvSpPr>
          <p:spPr>
            <a:xfrm>
              <a:off x="7042910" y="120068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12" name="pg612"/>
            <p:cNvSpPr/>
            <p:nvPr/>
          </p:nvSpPr>
          <p:spPr>
            <a:xfrm>
              <a:off x="7042910" y="110376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13" name="pg613"/>
            <p:cNvSpPr/>
            <p:nvPr/>
          </p:nvSpPr>
          <p:spPr>
            <a:xfrm>
              <a:off x="7042910" y="1067672"/>
              <a:ext cx="79007" cy="79007"/>
            </a:xfrm>
            <a:custGeom>
              <a:avLst/>
              <a:gdLst/>
              <a:ahLst/>
              <a:cxnLst/>
              <a:rect l="0" t="0" r="0" b="0"/>
              <a:pathLst>
                <a:path w="79007" h="79007">
                  <a:moveTo>
                    <a:pt x="69315" y="0"/>
                  </a:moveTo>
                  <a:lnTo>
                    <a:pt x="79007" y="0"/>
                  </a:lnTo>
                  <a:lnTo>
                    <a:pt x="0" y="79007"/>
                  </a:lnTo>
                  <a:lnTo>
                    <a:pt x="0" y="69315"/>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14" name="rc614"/>
            <p:cNvSpPr/>
            <p:nvPr/>
          </p:nvSpPr>
          <p:spPr>
            <a:xfrm>
              <a:off x="825505" y="3427444"/>
              <a:ext cx="130131" cy="503418"/>
            </a:xfrm>
            <a:prstGeom prst="rect">
              <a:avLst/>
            </a:prstGeom>
            <a:ln w="1355" cap="sq">
              <a:solidFill>
                <a:srgbClr val="000000">
                  <a:alpha val="100000"/>
                </a:srgbClr>
              </a:solidFill>
              <a:prstDash val="solid"/>
              <a:miter/>
            </a:ln>
          </p:spPr>
          <p:txBody>
            <a:bodyPr/>
            <a:lstStyle/>
            <a:p>
              <a:endParaRPr/>
            </a:p>
          </p:txBody>
        </p:sp>
        <p:sp>
          <p:nvSpPr>
            <p:cNvPr id="615" name="rc615"/>
            <p:cNvSpPr/>
            <p:nvPr/>
          </p:nvSpPr>
          <p:spPr>
            <a:xfrm>
              <a:off x="970096" y="2829635"/>
              <a:ext cx="130131" cy="1101227"/>
            </a:xfrm>
            <a:prstGeom prst="rect">
              <a:avLst/>
            </a:prstGeom>
            <a:ln w="1355" cap="sq">
              <a:solidFill>
                <a:srgbClr val="000000">
                  <a:alpha val="100000"/>
                </a:srgbClr>
              </a:solidFill>
              <a:prstDash val="solid"/>
              <a:miter/>
            </a:ln>
          </p:spPr>
          <p:txBody>
            <a:bodyPr/>
            <a:lstStyle/>
            <a:p>
              <a:endParaRPr/>
            </a:p>
          </p:txBody>
        </p:sp>
        <p:sp>
          <p:nvSpPr>
            <p:cNvPr id="616" name="rc616"/>
            <p:cNvSpPr/>
            <p:nvPr/>
          </p:nvSpPr>
          <p:spPr>
            <a:xfrm>
              <a:off x="1259278" y="2609390"/>
              <a:ext cx="130131" cy="1321472"/>
            </a:xfrm>
            <a:prstGeom prst="rect">
              <a:avLst/>
            </a:prstGeom>
            <a:ln w="1355" cap="sq">
              <a:solidFill>
                <a:srgbClr val="000000">
                  <a:alpha val="100000"/>
                </a:srgbClr>
              </a:solidFill>
              <a:prstDash val="solid"/>
              <a:miter/>
            </a:ln>
          </p:spPr>
          <p:txBody>
            <a:bodyPr/>
            <a:lstStyle/>
            <a:p>
              <a:endParaRPr/>
            </a:p>
          </p:txBody>
        </p:sp>
        <p:sp>
          <p:nvSpPr>
            <p:cNvPr id="617" name="rc617"/>
            <p:cNvSpPr/>
            <p:nvPr/>
          </p:nvSpPr>
          <p:spPr>
            <a:xfrm>
              <a:off x="1114687" y="2609390"/>
              <a:ext cx="130131" cy="1321472"/>
            </a:xfrm>
            <a:prstGeom prst="rect">
              <a:avLst/>
            </a:prstGeom>
            <a:ln w="1355" cap="sq">
              <a:solidFill>
                <a:srgbClr val="000000">
                  <a:alpha val="100000"/>
                </a:srgbClr>
              </a:solidFill>
              <a:prstDash val="solid"/>
              <a:miter/>
            </a:ln>
          </p:spPr>
          <p:txBody>
            <a:bodyPr/>
            <a:lstStyle/>
            <a:p>
              <a:endParaRPr/>
            </a:p>
          </p:txBody>
        </p:sp>
        <p:sp>
          <p:nvSpPr>
            <p:cNvPr id="618" name="rc618"/>
            <p:cNvSpPr/>
            <p:nvPr/>
          </p:nvSpPr>
          <p:spPr>
            <a:xfrm>
              <a:off x="1403868" y="2483535"/>
              <a:ext cx="130131" cy="1447327"/>
            </a:xfrm>
            <a:prstGeom prst="rect">
              <a:avLst/>
            </a:prstGeom>
            <a:ln w="1355" cap="sq">
              <a:solidFill>
                <a:srgbClr val="000000">
                  <a:alpha val="100000"/>
                </a:srgbClr>
              </a:solidFill>
              <a:prstDash val="solid"/>
              <a:miter/>
            </a:ln>
          </p:spPr>
          <p:txBody>
            <a:bodyPr/>
            <a:lstStyle/>
            <a:p>
              <a:endParaRPr/>
            </a:p>
          </p:txBody>
        </p:sp>
        <p:sp>
          <p:nvSpPr>
            <p:cNvPr id="619" name="rc619"/>
            <p:cNvSpPr/>
            <p:nvPr/>
          </p:nvSpPr>
          <p:spPr>
            <a:xfrm>
              <a:off x="1548459" y="2452072"/>
              <a:ext cx="130131" cy="1478791"/>
            </a:xfrm>
            <a:prstGeom prst="rect">
              <a:avLst/>
            </a:prstGeom>
            <a:ln w="1355" cap="sq">
              <a:solidFill>
                <a:srgbClr val="000000">
                  <a:alpha val="100000"/>
                </a:srgbClr>
              </a:solidFill>
              <a:prstDash val="solid"/>
              <a:miter/>
            </a:ln>
          </p:spPr>
          <p:txBody>
            <a:bodyPr/>
            <a:lstStyle/>
            <a:p>
              <a:endParaRPr/>
            </a:p>
          </p:txBody>
        </p:sp>
        <p:sp>
          <p:nvSpPr>
            <p:cNvPr id="620" name="rc620"/>
            <p:cNvSpPr/>
            <p:nvPr/>
          </p:nvSpPr>
          <p:spPr>
            <a:xfrm>
              <a:off x="1837641" y="2326217"/>
              <a:ext cx="130131" cy="1604645"/>
            </a:xfrm>
            <a:prstGeom prst="rect">
              <a:avLst/>
            </a:prstGeom>
            <a:ln w="1355" cap="sq">
              <a:solidFill>
                <a:srgbClr val="000000">
                  <a:alpha val="100000"/>
                </a:srgbClr>
              </a:solidFill>
              <a:prstDash val="solid"/>
              <a:miter/>
            </a:ln>
          </p:spPr>
          <p:txBody>
            <a:bodyPr/>
            <a:lstStyle/>
            <a:p>
              <a:endParaRPr/>
            </a:p>
          </p:txBody>
        </p:sp>
        <p:sp>
          <p:nvSpPr>
            <p:cNvPr id="621" name="rc621"/>
            <p:cNvSpPr/>
            <p:nvPr/>
          </p:nvSpPr>
          <p:spPr>
            <a:xfrm>
              <a:off x="1693050" y="2326217"/>
              <a:ext cx="130131" cy="1604645"/>
            </a:xfrm>
            <a:prstGeom prst="rect">
              <a:avLst/>
            </a:prstGeom>
            <a:ln w="1355" cap="sq">
              <a:solidFill>
                <a:srgbClr val="000000">
                  <a:alpha val="100000"/>
                </a:srgbClr>
              </a:solidFill>
              <a:prstDash val="solid"/>
              <a:miter/>
            </a:ln>
          </p:spPr>
          <p:txBody>
            <a:bodyPr/>
            <a:lstStyle/>
            <a:p>
              <a:endParaRPr/>
            </a:p>
          </p:txBody>
        </p:sp>
        <p:sp>
          <p:nvSpPr>
            <p:cNvPr id="622" name="rc622"/>
            <p:cNvSpPr/>
            <p:nvPr/>
          </p:nvSpPr>
          <p:spPr>
            <a:xfrm>
              <a:off x="2126822" y="2043044"/>
              <a:ext cx="130131" cy="1887818"/>
            </a:xfrm>
            <a:prstGeom prst="rect">
              <a:avLst/>
            </a:prstGeom>
            <a:ln w="1355" cap="sq">
              <a:solidFill>
                <a:srgbClr val="000000">
                  <a:alpha val="100000"/>
                </a:srgbClr>
              </a:solidFill>
              <a:prstDash val="solid"/>
              <a:miter/>
            </a:ln>
          </p:spPr>
          <p:txBody>
            <a:bodyPr/>
            <a:lstStyle/>
            <a:p>
              <a:endParaRPr/>
            </a:p>
          </p:txBody>
        </p:sp>
        <p:sp>
          <p:nvSpPr>
            <p:cNvPr id="623" name="rc623"/>
            <p:cNvSpPr/>
            <p:nvPr/>
          </p:nvSpPr>
          <p:spPr>
            <a:xfrm>
              <a:off x="1982232" y="2043044"/>
              <a:ext cx="130131" cy="1887818"/>
            </a:xfrm>
            <a:prstGeom prst="rect">
              <a:avLst/>
            </a:prstGeom>
            <a:ln w="1355" cap="sq">
              <a:solidFill>
                <a:srgbClr val="000000">
                  <a:alpha val="100000"/>
                </a:srgbClr>
              </a:solidFill>
              <a:prstDash val="solid"/>
              <a:miter/>
            </a:ln>
          </p:spPr>
          <p:txBody>
            <a:bodyPr/>
            <a:lstStyle/>
            <a:p>
              <a:endParaRPr/>
            </a:p>
          </p:txBody>
        </p:sp>
        <p:sp>
          <p:nvSpPr>
            <p:cNvPr id="624" name="rc624"/>
            <p:cNvSpPr/>
            <p:nvPr/>
          </p:nvSpPr>
          <p:spPr>
            <a:xfrm>
              <a:off x="2271413" y="1980117"/>
              <a:ext cx="130131" cy="1950745"/>
            </a:xfrm>
            <a:prstGeom prst="rect">
              <a:avLst/>
            </a:prstGeom>
            <a:ln w="1355" cap="sq">
              <a:solidFill>
                <a:srgbClr val="000000">
                  <a:alpha val="100000"/>
                </a:srgbClr>
              </a:solidFill>
              <a:prstDash val="solid"/>
              <a:miter/>
            </a:ln>
          </p:spPr>
          <p:txBody>
            <a:bodyPr/>
            <a:lstStyle/>
            <a:p>
              <a:endParaRPr/>
            </a:p>
          </p:txBody>
        </p:sp>
        <p:sp>
          <p:nvSpPr>
            <p:cNvPr id="625" name="rc625"/>
            <p:cNvSpPr/>
            <p:nvPr/>
          </p:nvSpPr>
          <p:spPr>
            <a:xfrm>
              <a:off x="2416004" y="1885726"/>
              <a:ext cx="130131" cy="2045136"/>
            </a:xfrm>
            <a:prstGeom prst="rect">
              <a:avLst/>
            </a:prstGeom>
            <a:ln w="1355" cap="sq">
              <a:solidFill>
                <a:srgbClr val="000000">
                  <a:alpha val="100000"/>
                </a:srgbClr>
              </a:solidFill>
              <a:prstDash val="solid"/>
              <a:miter/>
            </a:ln>
          </p:spPr>
          <p:txBody>
            <a:bodyPr/>
            <a:lstStyle/>
            <a:p>
              <a:endParaRPr/>
            </a:p>
          </p:txBody>
        </p:sp>
        <p:sp>
          <p:nvSpPr>
            <p:cNvPr id="626" name="rc626"/>
            <p:cNvSpPr/>
            <p:nvPr/>
          </p:nvSpPr>
          <p:spPr>
            <a:xfrm>
              <a:off x="2560595" y="1854262"/>
              <a:ext cx="130131" cy="2076600"/>
            </a:xfrm>
            <a:prstGeom prst="rect">
              <a:avLst/>
            </a:prstGeom>
            <a:ln w="1355" cap="sq">
              <a:solidFill>
                <a:srgbClr val="000000">
                  <a:alpha val="100000"/>
                </a:srgbClr>
              </a:solidFill>
              <a:prstDash val="solid"/>
              <a:miter/>
            </a:ln>
          </p:spPr>
          <p:txBody>
            <a:bodyPr/>
            <a:lstStyle/>
            <a:p>
              <a:endParaRPr/>
            </a:p>
          </p:txBody>
        </p:sp>
        <p:sp>
          <p:nvSpPr>
            <p:cNvPr id="627" name="rc627"/>
            <p:cNvSpPr/>
            <p:nvPr/>
          </p:nvSpPr>
          <p:spPr>
            <a:xfrm>
              <a:off x="2705186" y="1822799"/>
              <a:ext cx="130131" cy="2108063"/>
            </a:xfrm>
            <a:prstGeom prst="rect">
              <a:avLst/>
            </a:prstGeom>
            <a:ln w="1355" cap="sq">
              <a:solidFill>
                <a:srgbClr val="000000">
                  <a:alpha val="100000"/>
                </a:srgbClr>
              </a:solidFill>
              <a:prstDash val="solid"/>
              <a:miter/>
            </a:ln>
          </p:spPr>
          <p:txBody>
            <a:bodyPr/>
            <a:lstStyle/>
            <a:p>
              <a:endParaRPr/>
            </a:p>
          </p:txBody>
        </p:sp>
        <p:sp>
          <p:nvSpPr>
            <p:cNvPr id="628" name="rc628"/>
            <p:cNvSpPr/>
            <p:nvPr/>
          </p:nvSpPr>
          <p:spPr>
            <a:xfrm>
              <a:off x="2849776" y="1759872"/>
              <a:ext cx="130131" cy="2170991"/>
            </a:xfrm>
            <a:prstGeom prst="rect">
              <a:avLst/>
            </a:prstGeom>
            <a:ln w="1355" cap="sq">
              <a:solidFill>
                <a:srgbClr val="000000">
                  <a:alpha val="100000"/>
                </a:srgbClr>
              </a:solidFill>
              <a:prstDash val="solid"/>
              <a:miter/>
            </a:ln>
          </p:spPr>
          <p:txBody>
            <a:bodyPr/>
            <a:lstStyle/>
            <a:p>
              <a:endParaRPr/>
            </a:p>
          </p:txBody>
        </p:sp>
        <p:sp>
          <p:nvSpPr>
            <p:cNvPr id="629" name="rc629"/>
            <p:cNvSpPr/>
            <p:nvPr/>
          </p:nvSpPr>
          <p:spPr>
            <a:xfrm>
              <a:off x="2994367" y="1728408"/>
              <a:ext cx="130131" cy="2202454"/>
            </a:xfrm>
            <a:prstGeom prst="rect">
              <a:avLst/>
            </a:prstGeom>
            <a:ln w="1355" cap="sq">
              <a:solidFill>
                <a:srgbClr val="000000">
                  <a:alpha val="100000"/>
                </a:srgbClr>
              </a:solidFill>
              <a:prstDash val="solid"/>
              <a:miter/>
            </a:ln>
          </p:spPr>
          <p:txBody>
            <a:bodyPr/>
            <a:lstStyle/>
            <a:p>
              <a:endParaRPr/>
            </a:p>
          </p:txBody>
        </p:sp>
        <p:sp>
          <p:nvSpPr>
            <p:cNvPr id="630" name="rc630"/>
            <p:cNvSpPr/>
            <p:nvPr/>
          </p:nvSpPr>
          <p:spPr>
            <a:xfrm>
              <a:off x="3283549" y="1665481"/>
              <a:ext cx="130131" cy="2265381"/>
            </a:xfrm>
            <a:prstGeom prst="rect">
              <a:avLst/>
            </a:prstGeom>
            <a:ln w="1355" cap="sq">
              <a:solidFill>
                <a:srgbClr val="000000">
                  <a:alpha val="100000"/>
                </a:srgbClr>
              </a:solidFill>
              <a:prstDash val="solid"/>
              <a:miter/>
            </a:ln>
          </p:spPr>
          <p:txBody>
            <a:bodyPr/>
            <a:lstStyle/>
            <a:p>
              <a:endParaRPr/>
            </a:p>
          </p:txBody>
        </p:sp>
        <p:sp>
          <p:nvSpPr>
            <p:cNvPr id="631" name="rc631"/>
            <p:cNvSpPr/>
            <p:nvPr/>
          </p:nvSpPr>
          <p:spPr>
            <a:xfrm>
              <a:off x="3138958" y="1665481"/>
              <a:ext cx="130131" cy="2265381"/>
            </a:xfrm>
            <a:prstGeom prst="rect">
              <a:avLst/>
            </a:prstGeom>
            <a:ln w="1355" cap="sq">
              <a:solidFill>
                <a:srgbClr val="000000">
                  <a:alpha val="100000"/>
                </a:srgbClr>
              </a:solidFill>
              <a:prstDash val="solid"/>
              <a:miter/>
            </a:ln>
          </p:spPr>
          <p:txBody>
            <a:bodyPr/>
            <a:lstStyle/>
            <a:p>
              <a:endParaRPr/>
            </a:p>
          </p:txBody>
        </p:sp>
        <p:sp>
          <p:nvSpPr>
            <p:cNvPr id="632" name="rc632"/>
            <p:cNvSpPr/>
            <p:nvPr/>
          </p:nvSpPr>
          <p:spPr>
            <a:xfrm>
              <a:off x="3428140" y="1634017"/>
              <a:ext cx="130131" cy="2296845"/>
            </a:xfrm>
            <a:prstGeom prst="rect">
              <a:avLst/>
            </a:prstGeom>
            <a:ln w="1355" cap="sq">
              <a:solidFill>
                <a:srgbClr val="000000">
                  <a:alpha val="100000"/>
                </a:srgbClr>
              </a:solidFill>
              <a:prstDash val="solid"/>
              <a:miter/>
            </a:ln>
          </p:spPr>
          <p:txBody>
            <a:bodyPr/>
            <a:lstStyle/>
            <a:p>
              <a:endParaRPr/>
            </a:p>
          </p:txBody>
        </p:sp>
        <p:sp>
          <p:nvSpPr>
            <p:cNvPr id="633" name="rc633"/>
            <p:cNvSpPr/>
            <p:nvPr/>
          </p:nvSpPr>
          <p:spPr>
            <a:xfrm>
              <a:off x="3572730" y="1602553"/>
              <a:ext cx="130131" cy="2328309"/>
            </a:xfrm>
            <a:prstGeom prst="rect">
              <a:avLst/>
            </a:prstGeom>
            <a:ln w="1355" cap="sq">
              <a:solidFill>
                <a:srgbClr val="000000">
                  <a:alpha val="100000"/>
                </a:srgbClr>
              </a:solidFill>
              <a:prstDash val="solid"/>
              <a:miter/>
            </a:ln>
          </p:spPr>
          <p:txBody>
            <a:bodyPr/>
            <a:lstStyle/>
            <a:p>
              <a:endParaRPr/>
            </a:p>
          </p:txBody>
        </p:sp>
        <p:sp>
          <p:nvSpPr>
            <p:cNvPr id="634" name="rc634"/>
            <p:cNvSpPr/>
            <p:nvPr/>
          </p:nvSpPr>
          <p:spPr>
            <a:xfrm>
              <a:off x="3717321" y="1571090"/>
              <a:ext cx="130131" cy="2359772"/>
            </a:xfrm>
            <a:prstGeom prst="rect">
              <a:avLst/>
            </a:prstGeom>
            <a:ln w="1355" cap="sq">
              <a:solidFill>
                <a:srgbClr val="000000">
                  <a:alpha val="100000"/>
                </a:srgbClr>
              </a:solidFill>
              <a:prstDash val="solid"/>
              <a:miter/>
            </a:ln>
          </p:spPr>
          <p:txBody>
            <a:bodyPr/>
            <a:lstStyle/>
            <a:p>
              <a:endParaRPr/>
            </a:p>
          </p:txBody>
        </p:sp>
        <p:sp>
          <p:nvSpPr>
            <p:cNvPr id="635" name="rc635"/>
            <p:cNvSpPr/>
            <p:nvPr/>
          </p:nvSpPr>
          <p:spPr>
            <a:xfrm>
              <a:off x="3861912" y="1571090"/>
              <a:ext cx="130131" cy="2359772"/>
            </a:xfrm>
            <a:prstGeom prst="rect">
              <a:avLst/>
            </a:prstGeom>
            <a:ln w="1355" cap="sq">
              <a:solidFill>
                <a:srgbClr val="000000">
                  <a:alpha val="100000"/>
                </a:srgbClr>
              </a:solidFill>
              <a:prstDash val="solid"/>
              <a:miter/>
            </a:ln>
          </p:spPr>
          <p:txBody>
            <a:bodyPr/>
            <a:lstStyle/>
            <a:p>
              <a:endParaRPr/>
            </a:p>
          </p:txBody>
        </p:sp>
        <p:sp>
          <p:nvSpPr>
            <p:cNvPr id="636" name="rc636"/>
            <p:cNvSpPr/>
            <p:nvPr/>
          </p:nvSpPr>
          <p:spPr>
            <a:xfrm>
              <a:off x="4006503" y="1539626"/>
              <a:ext cx="130131" cy="2391236"/>
            </a:xfrm>
            <a:prstGeom prst="rect">
              <a:avLst/>
            </a:prstGeom>
            <a:ln w="1355" cap="sq">
              <a:solidFill>
                <a:srgbClr val="000000">
                  <a:alpha val="100000"/>
                </a:srgbClr>
              </a:solidFill>
              <a:prstDash val="solid"/>
              <a:miter/>
            </a:ln>
          </p:spPr>
          <p:txBody>
            <a:bodyPr/>
            <a:lstStyle/>
            <a:p>
              <a:endParaRPr/>
            </a:p>
          </p:txBody>
        </p:sp>
        <p:sp>
          <p:nvSpPr>
            <p:cNvPr id="637" name="rc637"/>
            <p:cNvSpPr/>
            <p:nvPr/>
          </p:nvSpPr>
          <p:spPr>
            <a:xfrm>
              <a:off x="4151094" y="1508162"/>
              <a:ext cx="130131" cy="2422700"/>
            </a:xfrm>
            <a:prstGeom prst="rect">
              <a:avLst/>
            </a:prstGeom>
            <a:ln w="1355" cap="sq">
              <a:solidFill>
                <a:srgbClr val="000000">
                  <a:alpha val="100000"/>
                </a:srgbClr>
              </a:solidFill>
              <a:prstDash val="solid"/>
              <a:miter/>
            </a:ln>
          </p:spPr>
          <p:txBody>
            <a:bodyPr/>
            <a:lstStyle/>
            <a:p>
              <a:endParaRPr/>
            </a:p>
          </p:txBody>
        </p:sp>
        <p:sp>
          <p:nvSpPr>
            <p:cNvPr id="638" name="rc638"/>
            <p:cNvSpPr/>
            <p:nvPr/>
          </p:nvSpPr>
          <p:spPr>
            <a:xfrm>
              <a:off x="4295684" y="1476699"/>
              <a:ext cx="130131" cy="2454163"/>
            </a:xfrm>
            <a:prstGeom prst="rect">
              <a:avLst/>
            </a:prstGeom>
            <a:ln w="1355" cap="sq">
              <a:solidFill>
                <a:srgbClr val="000000">
                  <a:alpha val="100000"/>
                </a:srgbClr>
              </a:solidFill>
              <a:prstDash val="solid"/>
              <a:miter/>
            </a:ln>
          </p:spPr>
          <p:txBody>
            <a:bodyPr/>
            <a:lstStyle/>
            <a:p>
              <a:endParaRPr/>
            </a:p>
          </p:txBody>
        </p:sp>
        <p:sp>
          <p:nvSpPr>
            <p:cNvPr id="639" name="rc639"/>
            <p:cNvSpPr/>
            <p:nvPr/>
          </p:nvSpPr>
          <p:spPr>
            <a:xfrm>
              <a:off x="4440275" y="1445235"/>
              <a:ext cx="130131" cy="2485627"/>
            </a:xfrm>
            <a:prstGeom prst="rect">
              <a:avLst/>
            </a:prstGeom>
            <a:ln w="1355" cap="sq">
              <a:solidFill>
                <a:srgbClr val="000000">
                  <a:alpha val="100000"/>
                </a:srgbClr>
              </a:solidFill>
              <a:prstDash val="solid"/>
              <a:miter/>
            </a:ln>
          </p:spPr>
          <p:txBody>
            <a:bodyPr/>
            <a:lstStyle/>
            <a:p>
              <a:endParaRPr/>
            </a:p>
          </p:txBody>
        </p:sp>
        <p:sp>
          <p:nvSpPr>
            <p:cNvPr id="640" name="rc640"/>
            <p:cNvSpPr/>
            <p:nvPr/>
          </p:nvSpPr>
          <p:spPr>
            <a:xfrm>
              <a:off x="4584866" y="1413772"/>
              <a:ext cx="130131" cy="2517091"/>
            </a:xfrm>
            <a:prstGeom prst="rect">
              <a:avLst/>
            </a:prstGeom>
            <a:ln w="1355" cap="sq">
              <a:solidFill>
                <a:srgbClr val="000000">
                  <a:alpha val="100000"/>
                </a:srgbClr>
              </a:solidFill>
              <a:prstDash val="solid"/>
              <a:miter/>
            </a:ln>
          </p:spPr>
          <p:txBody>
            <a:bodyPr/>
            <a:lstStyle/>
            <a:p>
              <a:endParaRPr/>
            </a:p>
          </p:txBody>
        </p:sp>
        <p:sp>
          <p:nvSpPr>
            <p:cNvPr id="641" name="rc641"/>
            <p:cNvSpPr/>
            <p:nvPr/>
          </p:nvSpPr>
          <p:spPr>
            <a:xfrm>
              <a:off x="4729457" y="1350844"/>
              <a:ext cx="130131" cy="2580018"/>
            </a:xfrm>
            <a:prstGeom prst="rect">
              <a:avLst/>
            </a:prstGeom>
            <a:ln w="1355" cap="sq">
              <a:solidFill>
                <a:srgbClr val="000000">
                  <a:alpha val="100000"/>
                </a:srgbClr>
              </a:solidFill>
              <a:prstDash val="solid"/>
              <a:miter/>
            </a:ln>
          </p:spPr>
          <p:txBody>
            <a:bodyPr/>
            <a:lstStyle/>
            <a:p>
              <a:endParaRPr/>
            </a:p>
          </p:txBody>
        </p:sp>
        <p:sp>
          <p:nvSpPr>
            <p:cNvPr id="642" name="rc642"/>
            <p:cNvSpPr/>
            <p:nvPr/>
          </p:nvSpPr>
          <p:spPr>
            <a:xfrm>
              <a:off x="4874048" y="1319381"/>
              <a:ext cx="130131" cy="2611481"/>
            </a:xfrm>
            <a:prstGeom prst="rect">
              <a:avLst/>
            </a:prstGeom>
            <a:ln w="1355" cap="sq">
              <a:solidFill>
                <a:srgbClr val="000000">
                  <a:alpha val="100000"/>
                </a:srgbClr>
              </a:solidFill>
              <a:prstDash val="solid"/>
              <a:miter/>
            </a:ln>
          </p:spPr>
          <p:txBody>
            <a:bodyPr/>
            <a:lstStyle/>
            <a:p>
              <a:endParaRPr/>
            </a:p>
          </p:txBody>
        </p:sp>
        <p:sp>
          <p:nvSpPr>
            <p:cNvPr id="643" name="rc643"/>
            <p:cNvSpPr/>
            <p:nvPr/>
          </p:nvSpPr>
          <p:spPr>
            <a:xfrm>
              <a:off x="5163229" y="1287917"/>
              <a:ext cx="130131" cy="2642945"/>
            </a:xfrm>
            <a:prstGeom prst="rect">
              <a:avLst/>
            </a:prstGeom>
            <a:ln w="1355" cap="sq">
              <a:solidFill>
                <a:srgbClr val="000000">
                  <a:alpha val="100000"/>
                </a:srgbClr>
              </a:solidFill>
              <a:prstDash val="solid"/>
              <a:miter/>
            </a:ln>
          </p:spPr>
          <p:txBody>
            <a:bodyPr/>
            <a:lstStyle/>
            <a:p>
              <a:endParaRPr/>
            </a:p>
          </p:txBody>
        </p:sp>
        <p:sp>
          <p:nvSpPr>
            <p:cNvPr id="644" name="rc644"/>
            <p:cNvSpPr/>
            <p:nvPr/>
          </p:nvSpPr>
          <p:spPr>
            <a:xfrm>
              <a:off x="5018638" y="1287917"/>
              <a:ext cx="130131" cy="2642945"/>
            </a:xfrm>
            <a:prstGeom prst="rect">
              <a:avLst/>
            </a:prstGeom>
            <a:ln w="1355" cap="sq">
              <a:solidFill>
                <a:srgbClr val="000000">
                  <a:alpha val="100000"/>
                </a:srgbClr>
              </a:solidFill>
              <a:prstDash val="solid"/>
              <a:miter/>
            </a:ln>
          </p:spPr>
          <p:txBody>
            <a:bodyPr/>
            <a:lstStyle/>
            <a:p>
              <a:endParaRPr/>
            </a:p>
          </p:txBody>
        </p:sp>
        <p:sp>
          <p:nvSpPr>
            <p:cNvPr id="645" name="rc645"/>
            <p:cNvSpPr/>
            <p:nvPr/>
          </p:nvSpPr>
          <p:spPr>
            <a:xfrm>
              <a:off x="5307820" y="1287917"/>
              <a:ext cx="130131" cy="2642945"/>
            </a:xfrm>
            <a:prstGeom prst="rect">
              <a:avLst/>
            </a:prstGeom>
            <a:ln w="1355" cap="sq">
              <a:solidFill>
                <a:srgbClr val="000000">
                  <a:alpha val="100000"/>
                </a:srgbClr>
              </a:solidFill>
              <a:prstDash val="solid"/>
              <a:miter/>
            </a:ln>
          </p:spPr>
          <p:txBody>
            <a:bodyPr/>
            <a:lstStyle/>
            <a:p>
              <a:endParaRPr/>
            </a:p>
          </p:txBody>
        </p:sp>
        <p:sp>
          <p:nvSpPr>
            <p:cNvPr id="646" name="rc646"/>
            <p:cNvSpPr/>
            <p:nvPr/>
          </p:nvSpPr>
          <p:spPr>
            <a:xfrm>
              <a:off x="5597002" y="1256453"/>
              <a:ext cx="130131" cy="2674409"/>
            </a:xfrm>
            <a:prstGeom prst="rect">
              <a:avLst/>
            </a:prstGeom>
            <a:ln w="1355" cap="sq">
              <a:solidFill>
                <a:srgbClr val="000000">
                  <a:alpha val="100000"/>
                </a:srgbClr>
              </a:solidFill>
              <a:prstDash val="solid"/>
              <a:miter/>
            </a:ln>
          </p:spPr>
          <p:txBody>
            <a:bodyPr/>
            <a:lstStyle/>
            <a:p>
              <a:endParaRPr/>
            </a:p>
          </p:txBody>
        </p:sp>
        <p:sp>
          <p:nvSpPr>
            <p:cNvPr id="647" name="rc647"/>
            <p:cNvSpPr/>
            <p:nvPr/>
          </p:nvSpPr>
          <p:spPr>
            <a:xfrm>
              <a:off x="5452411" y="1256453"/>
              <a:ext cx="130131" cy="2674409"/>
            </a:xfrm>
            <a:prstGeom prst="rect">
              <a:avLst/>
            </a:prstGeom>
            <a:ln w="1355" cap="sq">
              <a:solidFill>
                <a:srgbClr val="000000">
                  <a:alpha val="100000"/>
                </a:srgbClr>
              </a:solidFill>
              <a:prstDash val="solid"/>
              <a:miter/>
            </a:ln>
          </p:spPr>
          <p:txBody>
            <a:bodyPr/>
            <a:lstStyle/>
            <a:p>
              <a:endParaRPr/>
            </a:p>
          </p:txBody>
        </p:sp>
        <p:sp>
          <p:nvSpPr>
            <p:cNvPr id="648" name="rc648"/>
            <p:cNvSpPr/>
            <p:nvPr/>
          </p:nvSpPr>
          <p:spPr>
            <a:xfrm>
              <a:off x="5741592" y="1256453"/>
              <a:ext cx="130131" cy="2674409"/>
            </a:xfrm>
            <a:prstGeom prst="rect">
              <a:avLst/>
            </a:prstGeom>
            <a:ln w="1355" cap="sq">
              <a:solidFill>
                <a:srgbClr val="000000">
                  <a:alpha val="100000"/>
                </a:srgbClr>
              </a:solidFill>
              <a:prstDash val="solid"/>
              <a:miter/>
            </a:ln>
          </p:spPr>
          <p:txBody>
            <a:bodyPr/>
            <a:lstStyle/>
            <a:p>
              <a:endParaRPr/>
            </a:p>
          </p:txBody>
        </p:sp>
        <p:sp>
          <p:nvSpPr>
            <p:cNvPr id="649" name="rc649"/>
            <p:cNvSpPr/>
            <p:nvPr/>
          </p:nvSpPr>
          <p:spPr>
            <a:xfrm>
              <a:off x="6030774" y="1224990"/>
              <a:ext cx="130131" cy="2705872"/>
            </a:xfrm>
            <a:prstGeom prst="rect">
              <a:avLst/>
            </a:prstGeom>
            <a:ln w="1355" cap="sq">
              <a:solidFill>
                <a:srgbClr val="000000">
                  <a:alpha val="100000"/>
                </a:srgbClr>
              </a:solidFill>
              <a:prstDash val="solid"/>
              <a:miter/>
            </a:ln>
          </p:spPr>
          <p:txBody>
            <a:bodyPr/>
            <a:lstStyle/>
            <a:p>
              <a:endParaRPr/>
            </a:p>
          </p:txBody>
        </p:sp>
        <p:sp>
          <p:nvSpPr>
            <p:cNvPr id="650" name="rc650"/>
            <p:cNvSpPr/>
            <p:nvPr/>
          </p:nvSpPr>
          <p:spPr>
            <a:xfrm>
              <a:off x="5886183" y="1224990"/>
              <a:ext cx="130131" cy="2705872"/>
            </a:xfrm>
            <a:prstGeom prst="rect">
              <a:avLst/>
            </a:prstGeom>
            <a:ln w="1355" cap="sq">
              <a:solidFill>
                <a:srgbClr val="000000">
                  <a:alpha val="100000"/>
                </a:srgbClr>
              </a:solidFill>
              <a:prstDash val="solid"/>
              <a:miter/>
            </a:ln>
          </p:spPr>
          <p:txBody>
            <a:bodyPr/>
            <a:lstStyle/>
            <a:p>
              <a:endParaRPr/>
            </a:p>
          </p:txBody>
        </p:sp>
        <p:sp>
          <p:nvSpPr>
            <p:cNvPr id="651" name="rc651"/>
            <p:cNvSpPr/>
            <p:nvPr/>
          </p:nvSpPr>
          <p:spPr>
            <a:xfrm>
              <a:off x="6175365" y="1224990"/>
              <a:ext cx="130131" cy="2705872"/>
            </a:xfrm>
            <a:prstGeom prst="rect">
              <a:avLst/>
            </a:prstGeom>
            <a:ln w="1355" cap="sq">
              <a:solidFill>
                <a:srgbClr val="000000">
                  <a:alpha val="100000"/>
                </a:srgbClr>
              </a:solidFill>
              <a:prstDash val="solid"/>
              <a:miter/>
            </a:ln>
          </p:spPr>
          <p:txBody>
            <a:bodyPr/>
            <a:lstStyle/>
            <a:p>
              <a:endParaRPr/>
            </a:p>
          </p:txBody>
        </p:sp>
        <p:sp>
          <p:nvSpPr>
            <p:cNvPr id="652" name="rc652"/>
            <p:cNvSpPr/>
            <p:nvPr/>
          </p:nvSpPr>
          <p:spPr>
            <a:xfrm>
              <a:off x="6319956" y="1193526"/>
              <a:ext cx="130131" cy="2737336"/>
            </a:xfrm>
            <a:prstGeom prst="rect">
              <a:avLst/>
            </a:prstGeom>
            <a:ln w="1355" cap="sq">
              <a:solidFill>
                <a:srgbClr val="000000">
                  <a:alpha val="100000"/>
                </a:srgbClr>
              </a:solidFill>
              <a:prstDash val="solid"/>
              <a:miter/>
            </a:ln>
          </p:spPr>
          <p:txBody>
            <a:bodyPr/>
            <a:lstStyle/>
            <a:p>
              <a:endParaRPr/>
            </a:p>
          </p:txBody>
        </p:sp>
        <p:sp>
          <p:nvSpPr>
            <p:cNvPr id="653" name="rc653"/>
            <p:cNvSpPr/>
            <p:nvPr/>
          </p:nvSpPr>
          <p:spPr>
            <a:xfrm>
              <a:off x="6464546" y="1130599"/>
              <a:ext cx="130131" cy="2800263"/>
            </a:xfrm>
            <a:prstGeom prst="rect">
              <a:avLst/>
            </a:prstGeom>
            <a:ln w="1355" cap="sq">
              <a:solidFill>
                <a:srgbClr val="000000">
                  <a:alpha val="100000"/>
                </a:srgbClr>
              </a:solidFill>
              <a:prstDash val="solid"/>
              <a:miter/>
            </a:ln>
          </p:spPr>
          <p:txBody>
            <a:bodyPr/>
            <a:lstStyle/>
            <a:p>
              <a:endParaRPr/>
            </a:p>
          </p:txBody>
        </p:sp>
        <p:sp>
          <p:nvSpPr>
            <p:cNvPr id="654" name="rc654"/>
            <p:cNvSpPr/>
            <p:nvPr/>
          </p:nvSpPr>
          <p:spPr>
            <a:xfrm>
              <a:off x="6609137" y="1130599"/>
              <a:ext cx="130131" cy="2800263"/>
            </a:xfrm>
            <a:prstGeom prst="rect">
              <a:avLst/>
            </a:prstGeom>
            <a:ln w="1355" cap="sq">
              <a:solidFill>
                <a:srgbClr val="000000">
                  <a:alpha val="100000"/>
                </a:srgbClr>
              </a:solidFill>
              <a:prstDash val="solid"/>
              <a:miter/>
            </a:ln>
          </p:spPr>
          <p:txBody>
            <a:bodyPr/>
            <a:lstStyle/>
            <a:p>
              <a:endParaRPr/>
            </a:p>
          </p:txBody>
        </p:sp>
        <p:sp>
          <p:nvSpPr>
            <p:cNvPr id="655" name="rc655"/>
            <p:cNvSpPr/>
            <p:nvPr/>
          </p:nvSpPr>
          <p:spPr>
            <a:xfrm>
              <a:off x="6898319" y="1099135"/>
              <a:ext cx="130131" cy="2831727"/>
            </a:xfrm>
            <a:prstGeom prst="rect">
              <a:avLst/>
            </a:prstGeom>
            <a:ln w="1355" cap="sq">
              <a:solidFill>
                <a:srgbClr val="000000">
                  <a:alpha val="100000"/>
                </a:srgbClr>
              </a:solidFill>
              <a:prstDash val="solid"/>
              <a:miter/>
            </a:ln>
          </p:spPr>
          <p:txBody>
            <a:bodyPr/>
            <a:lstStyle/>
            <a:p>
              <a:endParaRPr/>
            </a:p>
          </p:txBody>
        </p:sp>
        <p:sp>
          <p:nvSpPr>
            <p:cNvPr id="656" name="rc656"/>
            <p:cNvSpPr/>
            <p:nvPr/>
          </p:nvSpPr>
          <p:spPr>
            <a:xfrm>
              <a:off x="6753728" y="1099135"/>
              <a:ext cx="130131" cy="2831727"/>
            </a:xfrm>
            <a:prstGeom prst="rect">
              <a:avLst/>
            </a:prstGeom>
            <a:ln w="1355" cap="sq">
              <a:solidFill>
                <a:srgbClr val="000000">
                  <a:alpha val="100000"/>
                </a:srgbClr>
              </a:solidFill>
              <a:prstDash val="solid"/>
              <a:miter/>
            </a:ln>
          </p:spPr>
          <p:txBody>
            <a:bodyPr/>
            <a:lstStyle/>
            <a:p>
              <a:endParaRPr/>
            </a:p>
          </p:txBody>
        </p:sp>
        <p:sp>
          <p:nvSpPr>
            <p:cNvPr id="657" name="rc657"/>
            <p:cNvSpPr/>
            <p:nvPr/>
          </p:nvSpPr>
          <p:spPr>
            <a:xfrm>
              <a:off x="7042910" y="1067672"/>
              <a:ext cx="130131" cy="2863191"/>
            </a:xfrm>
            <a:prstGeom prst="rect">
              <a:avLst/>
            </a:prstGeom>
            <a:ln w="1355" cap="sq">
              <a:solidFill>
                <a:srgbClr val="000000">
                  <a:alpha val="100000"/>
                </a:srgbClr>
              </a:solidFill>
              <a:prstDash val="solid"/>
              <a:miter/>
            </a:ln>
          </p:spPr>
          <p:txBody>
            <a:bodyPr/>
            <a:lstStyle/>
            <a:p>
              <a:endParaRPr/>
            </a:p>
          </p:txBody>
        </p:sp>
        <p:sp>
          <p:nvSpPr>
            <p:cNvPr id="658" name="rc658"/>
            <p:cNvSpPr/>
            <p:nvPr/>
          </p:nvSpPr>
          <p:spPr>
            <a:xfrm>
              <a:off x="7476682" y="1067672"/>
              <a:ext cx="130131" cy="2863191"/>
            </a:xfrm>
            <a:prstGeom prst="rect">
              <a:avLst/>
            </a:prstGeom>
            <a:ln w="1355" cap="sq">
              <a:solidFill>
                <a:srgbClr val="000000">
                  <a:alpha val="100000"/>
                </a:srgbClr>
              </a:solidFill>
              <a:prstDash val="solid"/>
              <a:miter/>
            </a:ln>
          </p:spPr>
          <p:txBody>
            <a:bodyPr/>
            <a:lstStyle/>
            <a:p>
              <a:endParaRPr/>
            </a:p>
          </p:txBody>
        </p:sp>
        <p:sp>
          <p:nvSpPr>
            <p:cNvPr id="659" name="rc659"/>
            <p:cNvSpPr/>
            <p:nvPr/>
          </p:nvSpPr>
          <p:spPr>
            <a:xfrm>
              <a:off x="7187500" y="1067672"/>
              <a:ext cx="130131" cy="2863191"/>
            </a:xfrm>
            <a:prstGeom prst="rect">
              <a:avLst/>
            </a:prstGeom>
            <a:ln w="1355" cap="sq">
              <a:solidFill>
                <a:srgbClr val="000000">
                  <a:alpha val="100000"/>
                </a:srgbClr>
              </a:solidFill>
              <a:prstDash val="solid"/>
              <a:miter/>
            </a:ln>
          </p:spPr>
          <p:txBody>
            <a:bodyPr/>
            <a:lstStyle/>
            <a:p>
              <a:endParaRPr/>
            </a:p>
          </p:txBody>
        </p:sp>
        <p:sp>
          <p:nvSpPr>
            <p:cNvPr id="660" name="rc660"/>
            <p:cNvSpPr/>
            <p:nvPr/>
          </p:nvSpPr>
          <p:spPr>
            <a:xfrm>
              <a:off x="7332091" y="1067672"/>
              <a:ext cx="130131" cy="2863191"/>
            </a:xfrm>
            <a:prstGeom prst="rect">
              <a:avLst/>
            </a:prstGeom>
            <a:ln w="1355" cap="sq">
              <a:solidFill>
                <a:srgbClr val="000000">
                  <a:alpha val="100000"/>
                </a:srgbClr>
              </a:solidFill>
              <a:prstDash val="solid"/>
              <a:miter/>
            </a:ln>
          </p:spPr>
          <p:txBody>
            <a:bodyPr/>
            <a:lstStyle/>
            <a:p>
              <a:endParaRPr/>
            </a:p>
          </p:txBody>
        </p:sp>
        <p:sp>
          <p:nvSpPr>
            <p:cNvPr id="661" name="rc661"/>
            <p:cNvSpPr/>
            <p:nvPr/>
          </p:nvSpPr>
          <p:spPr>
            <a:xfrm>
              <a:off x="7765864" y="1004744"/>
              <a:ext cx="130131" cy="2926118"/>
            </a:xfrm>
            <a:prstGeom prst="rect">
              <a:avLst/>
            </a:prstGeom>
            <a:ln w="1355" cap="sq">
              <a:solidFill>
                <a:srgbClr val="000000">
                  <a:alpha val="100000"/>
                </a:srgbClr>
              </a:solidFill>
              <a:prstDash val="solid"/>
              <a:miter/>
            </a:ln>
          </p:spPr>
          <p:txBody>
            <a:bodyPr/>
            <a:lstStyle/>
            <a:p>
              <a:endParaRPr/>
            </a:p>
          </p:txBody>
        </p:sp>
        <p:sp>
          <p:nvSpPr>
            <p:cNvPr id="662" name="rc662"/>
            <p:cNvSpPr/>
            <p:nvPr/>
          </p:nvSpPr>
          <p:spPr>
            <a:xfrm>
              <a:off x="7621273" y="1004744"/>
              <a:ext cx="130131" cy="2926118"/>
            </a:xfrm>
            <a:prstGeom prst="rect">
              <a:avLst/>
            </a:prstGeom>
            <a:ln w="1355" cap="sq">
              <a:solidFill>
                <a:srgbClr val="000000">
                  <a:alpha val="100000"/>
                </a:srgbClr>
              </a:solidFill>
              <a:prstDash val="solid"/>
              <a:miter/>
            </a:ln>
          </p:spPr>
          <p:txBody>
            <a:bodyPr/>
            <a:lstStyle/>
            <a:p>
              <a:endParaRPr/>
            </a:p>
          </p:txBody>
        </p:sp>
        <p:sp>
          <p:nvSpPr>
            <p:cNvPr id="663" name="rc663"/>
            <p:cNvSpPr/>
            <p:nvPr/>
          </p:nvSpPr>
          <p:spPr>
            <a:xfrm>
              <a:off x="7910454" y="973281"/>
              <a:ext cx="130131" cy="2957582"/>
            </a:xfrm>
            <a:prstGeom prst="rect">
              <a:avLst/>
            </a:prstGeom>
            <a:ln w="1355" cap="sq">
              <a:solidFill>
                <a:srgbClr val="000000">
                  <a:alpha val="100000"/>
                </a:srgbClr>
              </a:solidFill>
              <a:prstDash val="solid"/>
              <a:miter/>
            </a:ln>
          </p:spPr>
          <p:txBody>
            <a:bodyPr/>
            <a:lstStyle/>
            <a:p>
              <a:endParaRPr/>
            </a:p>
          </p:txBody>
        </p:sp>
        <p:sp>
          <p:nvSpPr>
            <p:cNvPr id="664" name="rc664"/>
            <p:cNvSpPr/>
            <p:nvPr/>
          </p:nvSpPr>
          <p:spPr>
            <a:xfrm>
              <a:off x="8055045" y="973281"/>
              <a:ext cx="130131" cy="2957582"/>
            </a:xfrm>
            <a:prstGeom prst="rect">
              <a:avLst/>
            </a:prstGeom>
            <a:ln w="1355" cap="sq">
              <a:solidFill>
                <a:srgbClr val="000000">
                  <a:alpha val="100000"/>
                </a:srgbClr>
              </a:solidFill>
              <a:prstDash val="solid"/>
              <a:miter/>
            </a:ln>
          </p:spPr>
          <p:txBody>
            <a:bodyPr/>
            <a:lstStyle/>
            <a:p>
              <a:endParaRPr/>
            </a:p>
          </p:txBody>
        </p:sp>
        <p:sp>
          <p:nvSpPr>
            <p:cNvPr id="665" name="rc665"/>
            <p:cNvSpPr/>
            <p:nvPr/>
          </p:nvSpPr>
          <p:spPr>
            <a:xfrm>
              <a:off x="8199636" y="973281"/>
              <a:ext cx="130131" cy="2957582"/>
            </a:xfrm>
            <a:prstGeom prst="rect">
              <a:avLst/>
            </a:prstGeom>
            <a:ln w="1355" cap="sq">
              <a:solidFill>
                <a:srgbClr val="000000">
                  <a:alpha val="100000"/>
                </a:srgbClr>
              </a:solidFill>
              <a:prstDash val="solid"/>
              <a:miter/>
            </a:ln>
          </p:spPr>
          <p:txBody>
            <a:bodyPr/>
            <a:lstStyle/>
            <a:p>
              <a:endParaRPr/>
            </a:p>
          </p:txBody>
        </p:sp>
        <p:sp>
          <p:nvSpPr>
            <p:cNvPr id="666" name="rc666"/>
            <p:cNvSpPr/>
            <p:nvPr/>
          </p:nvSpPr>
          <p:spPr>
            <a:xfrm>
              <a:off x="8488818" y="941817"/>
              <a:ext cx="130131" cy="2989045"/>
            </a:xfrm>
            <a:prstGeom prst="rect">
              <a:avLst/>
            </a:prstGeom>
            <a:ln w="1355" cap="sq">
              <a:solidFill>
                <a:srgbClr val="000000">
                  <a:alpha val="100000"/>
                </a:srgbClr>
              </a:solidFill>
              <a:prstDash val="solid"/>
              <a:miter/>
            </a:ln>
          </p:spPr>
          <p:txBody>
            <a:bodyPr/>
            <a:lstStyle/>
            <a:p>
              <a:endParaRPr/>
            </a:p>
          </p:txBody>
        </p:sp>
        <p:sp>
          <p:nvSpPr>
            <p:cNvPr id="667" name="rc667"/>
            <p:cNvSpPr/>
            <p:nvPr/>
          </p:nvSpPr>
          <p:spPr>
            <a:xfrm>
              <a:off x="8344227" y="941817"/>
              <a:ext cx="130131" cy="2989045"/>
            </a:xfrm>
            <a:prstGeom prst="rect">
              <a:avLst/>
            </a:prstGeom>
            <a:ln w="1355" cap="sq">
              <a:solidFill>
                <a:srgbClr val="000000">
                  <a:alpha val="100000"/>
                </a:srgbClr>
              </a:solidFill>
              <a:prstDash val="solid"/>
              <a:miter/>
            </a:ln>
          </p:spPr>
          <p:txBody>
            <a:bodyPr/>
            <a:lstStyle/>
            <a:p>
              <a:endParaRPr/>
            </a:p>
          </p:txBody>
        </p:sp>
        <p:sp>
          <p:nvSpPr>
            <p:cNvPr id="668" name="rc668"/>
            <p:cNvSpPr/>
            <p:nvPr/>
          </p:nvSpPr>
          <p:spPr>
            <a:xfrm>
              <a:off x="8633409" y="910353"/>
              <a:ext cx="130131" cy="3020509"/>
            </a:xfrm>
            <a:prstGeom prst="rect">
              <a:avLst/>
            </a:prstGeom>
            <a:ln w="1355" cap="sq">
              <a:solidFill>
                <a:srgbClr val="000000">
                  <a:alpha val="100000"/>
                </a:srgbClr>
              </a:solidFill>
              <a:prstDash val="solid"/>
              <a:miter/>
            </a:ln>
          </p:spPr>
          <p:txBody>
            <a:bodyPr/>
            <a:lstStyle/>
            <a:p>
              <a:endParaRPr/>
            </a:p>
          </p:txBody>
        </p:sp>
        <p:sp>
          <p:nvSpPr>
            <p:cNvPr id="669" name="rc669"/>
            <p:cNvSpPr/>
            <p:nvPr/>
          </p:nvSpPr>
          <p:spPr>
            <a:xfrm>
              <a:off x="8777999" y="847426"/>
              <a:ext cx="130131" cy="3083436"/>
            </a:xfrm>
            <a:prstGeom prst="rect">
              <a:avLst/>
            </a:prstGeom>
            <a:ln w="1355" cap="sq">
              <a:solidFill>
                <a:srgbClr val="000000">
                  <a:alpha val="100000"/>
                </a:srgbClr>
              </a:solidFill>
              <a:prstDash val="solid"/>
              <a:miter/>
            </a:ln>
          </p:spPr>
          <p:txBody>
            <a:bodyPr/>
            <a:lstStyle/>
            <a:p>
              <a:endParaRPr/>
            </a:p>
          </p:txBody>
        </p:sp>
        <p:sp>
          <p:nvSpPr>
            <p:cNvPr id="670" name="rc670"/>
            <p:cNvSpPr/>
            <p:nvPr/>
          </p:nvSpPr>
          <p:spPr>
            <a:xfrm>
              <a:off x="8922590" y="815962"/>
              <a:ext cx="130131" cy="3114900"/>
            </a:xfrm>
            <a:prstGeom prst="rect">
              <a:avLst/>
            </a:prstGeom>
            <a:ln w="1355" cap="sq">
              <a:solidFill>
                <a:srgbClr val="000000">
                  <a:alpha val="100000"/>
                </a:srgbClr>
              </a:solidFill>
              <a:prstDash val="solid"/>
              <a:miter/>
            </a:ln>
          </p:spPr>
          <p:txBody>
            <a:bodyPr/>
            <a:lstStyle/>
            <a:p>
              <a:endParaRPr/>
            </a:p>
          </p:txBody>
        </p:sp>
        <p:sp>
          <p:nvSpPr>
            <p:cNvPr id="671" name="tx671"/>
            <p:cNvSpPr/>
            <p:nvPr/>
          </p:nvSpPr>
          <p:spPr>
            <a:xfrm>
              <a:off x="832291" y="3313340"/>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16</a:t>
              </a:r>
            </a:p>
          </p:txBody>
        </p:sp>
        <p:sp>
          <p:nvSpPr>
            <p:cNvPr id="672" name="tx672"/>
            <p:cNvSpPr/>
            <p:nvPr/>
          </p:nvSpPr>
          <p:spPr>
            <a:xfrm>
              <a:off x="976882" y="2715480"/>
              <a:ext cx="116560" cy="76649"/>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35</a:t>
              </a:r>
            </a:p>
          </p:txBody>
        </p:sp>
        <p:sp>
          <p:nvSpPr>
            <p:cNvPr id="673" name="tx673"/>
            <p:cNvSpPr/>
            <p:nvPr/>
          </p:nvSpPr>
          <p:spPr>
            <a:xfrm>
              <a:off x="1266063" y="2496565"/>
              <a:ext cx="116560" cy="7531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42</a:t>
              </a:r>
            </a:p>
          </p:txBody>
        </p:sp>
        <p:sp>
          <p:nvSpPr>
            <p:cNvPr id="674" name="tx674"/>
            <p:cNvSpPr/>
            <p:nvPr/>
          </p:nvSpPr>
          <p:spPr>
            <a:xfrm>
              <a:off x="1121473" y="2496565"/>
              <a:ext cx="116560" cy="7531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42</a:t>
              </a:r>
            </a:p>
          </p:txBody>
        </p:sp>
        <p:sp>
          <p:nvSpPr>
            <p:cNvPr id="675" name="tx675"/>
            <p:cNvSpPr/>
            <p:nvPr/>
          </p:nvSpPr>
          <p:spPr>
            <a:xfrm>
              <a:off x="1410654" y="2369431"/>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46</a:t>
              </a:r>
            </a:p>
          </p:txBody>
        </p:sp>
        <p:sp>
          <p:nvSpPr>
            <p:cNvPr id="676" name="tx676"/>
            <p:cNvSpPr/>
            <p:nvPr/>
          </p:nvSpPr>
          <p:spPr>
            <a:xfrm>
              <a:off x="1555245" y="2339554"/>
              <a:ext cx="116560" cy="75011"/>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47</a:t>
              </a:r>
            </a:p>
          </p:txBody>
        </p:sp>
        <p:sp>
          <p:nvSpPr>
            <p:cNvPr id="677" name="tx677"/>
            <p:cNvSpPr/>
            <p:nvPr/>
          </p:nvSpPr>
          <p:spPr>
            <a:xfrm>
              <a:off x="1844427" y="2212113"/>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51</a:t>
              </a:r>
            </a:p>
          </p:txBody>
        </p:sp>
        <p:sp>
          <p:nvSpPr>
            <p:cNvPr id="678" name="tx678"/>
            <p:cNvSpPr/>
            <p:nvPr/>
          </p:nvSpPr>
          <p:spPr>
            <a:xfrm>
              <a:off x="1699836" y="2212113"/>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51</a:t>
              </a:r>
            </a:p>
          </p:txBody>
        </p:sp>
        <p:sp>
          <p:nvSpPr>
            <p:cNvPr id="679" name="tx679"/>
            <p:cNvSpPr/>
            <p:nvPr/>
          </p:nvSpPr>
          <p:spPr>
            <a:xfrm>
              <a:off x="2133608" y="1928940"/>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60</a:t>
              </a:r>
            </a:p>
          </p:txBody>
        </p:sp>
        <p:sp>
          <p:nvSpPr>
            <p:cNvPr id="680" name="tx680"/>
            <p:cNvSpPr/>
            <p:nvPr/>
          </p:nvSpPr>
          <p:spPr>
            <a:xfrm>
              <a:off x="1989017" y="1928940"/>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60</a:t>
              </a:r>
            </a:p>
          </p:txBody>
        </p:sp>
        <p:sp>
          <p:nvSpPr>
            <p:cNvPr id="681" name="tx681"/>
            <p:cNvSpPr/>
            <p:nvPr/>
          </p:nvSpPr>
          <p:spPr>
            <a:xfrm>
              <a:off x="2278199" y="1866013"/>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62</a:t>
              </a:r>
            </a:p>
          </p:txBody>
        </p:sp>
        <p:sp>
          <p:nvSpPr>
            <p:cNvPr id="682" name="tx682"/>
            <p:cNvSpPr/>
            <p:nvPr/>
          </p:nvSpPr>
          <p:spPr>
            <a:xfrm>
              <a:off x="2422790" y="1771622"/>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65</a:t>
              </a:r>
            </a:p>
          </p:txBody>
        </p:sp>
        <p:sp>
          <p:nvSpPr>
            <p:cNvPr id="683" name="tx683"/>
            <p:cNvSpPr/>
            <p:nvPr/>
          </p:nvSpPr>
          <p:spPr>
            <a:xfrm>
              <a:off x="2567381" y="1740158"/>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66</a:t>
              </a:r>
            </a:p>
          </p:txBody>
        </p:sp>
        <p:sp>
          <p:nvSpPr>
            <p:cNvPr id="684" name="tx684"/>
            <p:cNvSpPr/>
            <p:nvPr/>
          </p:nvSpPr>
          <p:spPr>
            <a:xfrm>
              <a:off x="2711971" y="1708695"/>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67</a:t>
              </a:r>
            </a:p>
          </p:txBody>
        </p:sp>
        <p:sp>
          <p:nvSpPr>
            <p:cNvPr id="685" name="tx685"/>
            <p:cNvSpPr/>
            <p:nvPr/>
          </p:nvSpPr>
          <p:spPr>
            <a:xfrm>
              <a:off x="2856562" y="1645768"/>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69</a:t>
              </a:r>
            </a:p>
          </p:txBody>
        </p:sp>
        <p:sp>
          <p:nvSpPr>
            <p:cNvPr id="686" name="tx686"/>
            <p:cNvSpPr/>
            <p:nvPr/>
          </p:nvSpPr>
          <p:spPr>
            <a:xfrm>
              <a:off x="3001153" y="1614304"/>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70</a:t>
              </a:r>
            </a:p>
          </p:txBody>
        </p:sp>
        <p:sp>
          <p:nvSpPr>
            <p:cNvPr id="687" name="tx687"/>
            <p:cNvSpPr/>
            <p:nvPr/>
          </p:nvSpPr>
          <p:spPr>
            <a:xfrm>
              <a:off x="3290335" y="1552656"/>
              <a:ext cx="116560" cy="7531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72</a:t>
              </a:r>
            </a:p>
          </p:txBody>
        </p:sp>
        <p:sp>
          <p:nvSpPr>
            <p:cNvPr id="688" name="tx688"/>
            <p:cNvSpPr/>
            <p:nvPr/>
          </p:nvSpPr>
          <p:spPr>
            <a:xfrm>
              <a:off x="3145744" y="1552656"/>
              <a:ext cx="116560" cy="7531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72</a:t>
              </a:r>
            </a:p>
          </p:txBody>
        </p:sp>
        <p:sp>
          <p:nvSpPr>
            <p:cNvPr id="689" name="tx689"/>
            <p:cNvSpPr/>
            <p:nvPr/>
          </p:nvSpPr>
          <p:spPr>
            <a:xfrm>
              <a:off x="3434925" y="1519862"/>
              <a:ext cx="116560" cy="76649"/>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73</a:t>
              </a:r>
            </a:p>
          </p:txBody>
        </p:sp>
        <p:sp>
          <p:nvSpPr>
            <p:cNvPr id="690" name="tx690"/>
            <p:cNvSpPr/>
            <p:nvPr/>
          </p:nvSpPr>
          <p:spPr>
            <a:xfrm>
              <a:off x="3579516" y="1490036"/>
              <a:ext cx="116560" cy="75011"/>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74</a:t>
              </a:r>
            </a:p>
          </p:txBody>
        </p:sp>
        <p:sp>
          <p:nvSpPr>
            <p:cNvPr id="691" name="tx691"/>
            <p:cNvSpPr/>
            <p:nvPr/>
          </p:nvSpPr>
          <p:spPr>
            <a:xfrm>
              <a:off x="3724107" y="1458265"/>
              <a:ext cx="116560" cy="7531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75</a:t>
              </a:r>
            </a:p>
          </p:txBody>
        </p:sp>
        <p:sp>
          <p:nvSpPr>
            <p:cNvPr id="692" name="tx692"/>
            <p:cNvSpPr/>
            <p:nvPr/>
          </p:nvSpPr>
          <p:spPr>
            <a:xfrm>
              <a:off x="3868698" y="1458265"/>
              <a:ext cx="116560" cy="7531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75</a:t>
              </a:r>
            </a:p>
          </p:txBody>
        </p:sp>
        <p:sp>
          <p:nvSpPr>
            <p:cNvPr id="693" name="tx693"/>
            <p:cNvSpPr/>
            <p:nvPr/>
          </p:nvSpPr>
          <p:spPr>
            <a:xfrm>
              <a:off x="4013289" y="1425522"/>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76</a:t>
              </a:r>
            </a:p>
          </p:txBody>
        </p:sp>
        <p:sp>
          <p:nvSpPr>
            <p:cNvPr id="694" name="tx694"/>
            <p:cNvSpPr/>
            <p:nvPr/>
          </p:nvSpPr>
          <p:spPr>
            <a:xfrm>
              <a:off x="4157879" y="1396617"/>
              <a:ext cx="116560" cy="74039"/>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77</a:t>
              </a:r>
            </a:p>
          </p:txBody>
        </p:sp>
        <p:sp>
          <p:nvSpPr>
            <p:cNvPr id="695" name="tx695"/>
            <p:cNvSpPr/>
            <p:nvPr/>
          </p:nvSpPr>
          <p:spPr>
            <a:xfrm>
              <a:off x="4302470" y="1362595"/>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78</a:t>
              </a:r>
            </a:p>
          </p:txBody>
        </p:sp>
        <p:sp>
          <p:nvSpPr>
            <p:cNvPr id="696" name="tx696"/>
            <p:cNvSpPr/>
            <p:nvPr/>
          </p:nvSpPr>
          <p:spPr>
            <a:xfrm>
              <a:off x="4447061" y="1331131"/>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79</a:t>
              </a:r>
            </a:p>
          </p:txBody>
        </p:sp>
        <p:sp>
          <p:nvSpPr>
            <p:cNvPr id="697" name="tx697"/>
            <p:cNvSpPr/>
            <p:nvPr/>
          </p:nvSpPr>
          <p:spPr>
            <a:xfrm>
              <a:off x="4591652" y="1299668"/>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80</a:t>
              </a:r>
            </a:p>
          </p:txBody>
        </p:sp>
        <p:sp>
          <p:nvSpPr>
            <p:cNvPr id="698" name="tx698"/>
            <p:cNvSpPr/>
            <p:nvPr/>
          </p:nvSpPr>
          <p:spPr>
            <a:xfrm>
              <a:off x="4736243" y="1236740"/>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82</a:t>
              </a:r>
            </a:p>
          </p:txBody>
        </p:sp>
        <p:sp>
          <p:nvSpPr>
            <p:cNvPr id="699" name="tx699"/>
            <p:cNvSpPr/>
            <p:nvPr/>
          </p:nvSpPr>
          <p:spPr>
            <a:xfrm>
              <a:off x="4880833" y="1205225"/>
              <a:ext cx="116560" cy="76649"/>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83</a:t>
              </a:r>
            </a:p>
          </p:txBody>
        </p:sp>
        <p:sp>
          <p:nvSpPr>
            <p:cNvPr id="700" name="tx700"/>
            <p:cNvSpPr/>
            <p:nvPr/>
          </p:nvSpPr>
          <p:spPr>
            <a:xfrm>
              <a:off x="5170015" y="1173813"/>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84</a:t>
              </a:r>
            </a:p>
          </p:txBody>
        </p:sp>
        <p:sp>
          <p:nvSpPr>
            <p:cNvPr id="701" name="tx701"/>
            <p:cNvSpPr/>
            <p:nvPr/>
          </p:nvSpPr>
          <p:spPr>
            <a:xfrm>
              <a:off x="5025424" y="1173813"/>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84</a:t>
              </a:r>
            </a:p>
          </p:txBody>
        </p:sp>
        <p:sp>
          <p:nvSpPr>
            <p:cNvPr id="702" name="tx702"/>
            <p:cNvSpPr/>
            <p:nvPr/>
          </p:nvSpPr>
          <p:spPr>
            <a:xfrm>
              <a:off x="5314606" y="1173813"/>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84</a:t>
              </a:r>
            </a:p>
          </p:txBody>
        </p:sp>
        <p:sp>
          <p:nvSpPr>
            <p:cNvPr id="703" name="tx703"/>
            <p:cNvSpPr/>
            <p:nvPr/>
          </p:nvSpPr>
          <p:spPr>
            <a:xfrm>
              <a:off x="5603787" y="1142349"/>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85</a:t>
              </a:r>
            </a:p>
          </p:txBody>
        </p:sp>
        <p:sp>
          <p:nvSpPr>
            <p:cNvPr id="704" name="tx704"/>
            <p:cNvSpPr/>
            <p:nvPr/>
          </p:nvSpPr>
          <p:spPr>
            <a:xfrm>
              <a:off x="5459197" y="1142349"/>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85</a:t>
              </a:r>
            </a:p>
          </p:txBody>
        </p:sp>
        <p:sp>
          <p:nvSpPr>
            <p:cNvPr id="705" name="tx705"/>
            <p:cNvSpPr/>
            <p:nvPr/>
          </p:nvSpPr>
          <p:spPr>
            <a:xfrm>
              <a:off x="5748378" y="1142349"/>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85</a:t>
              </a:r>
            </a:p>
          </p:txBody>
        </p:sp>
        <p:sp>
          <p:nvSpPr>
            <p:cNvPr id="706" name="tx706"/>
            <p:cNvSpPr/>
            <p:nvPr/>
          </p:nvSpPr>
          <p:spPr>
            <a:xfrm>
              <a:off x="6037560" y="1110886"/>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86</a:t>
              </a:r>
            </a:p>
          </p:txBody>
        </p:sp>
        <p:sp>
          <p:nvSpPr>
            <p:cNvPr id="707" name="tx707"/>
            <p:cNvSpPr/>
            <p:nvPr/>
          </p:nvSpPr>
          <p:spPr>
            <a:xfrm>
              <a:off x="5892969" y="1110886"/>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86</a:t>
              </a:r>
            </a:p>
          </p:txBody>
        </p:sp>
        <p:sp>
          <p:nvSpPr>
            <p:cNvPr id="708" name="tx708"/>
            <p:cNvSpPr/>
            <p:nvPr/>
          </p:nvSpPr>
          <p:spPr>
            <a:xfrm>
              <a:off x="6182151" y="1110886"/>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86</a:t>
              </a:r>
            </a:p>
          </p:txBody>
        </p:sp>
        <p:sp>
          <p:nvSpPr>
            <p:cNvPr id="709" name="tx709"/>
            <p:cNvSpPr/>
            <p:nvPr/>
          </p:nvSpPr>
          <p:spPr>
            <a:xfrm>
              <a:off x="6326741" y="1079422"/>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87</a:t>
              </a:r>
            </a:p>
          </p:txBody>
        </p:sp>
        <p:sp>
          <p:nvSpPr>
            <p:cNvPr id="710" name="tx710"/>
            <p:cNvSpPr/>
            <p:nvPr/>
          </p:nvSpPr>
          <p:spPr>
            <a:xfrm>
              <a:off x="6471332" y="1016495"/>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89</a:t>
              </a:r>
            </a:p>
          </p:txBody>
        </p:sp>
        <p:sp>
          <p:nvSpPr>
            <p:cNvPr id="711" name="tx711"/>
            <p:cNvSpPr/>
            <p:nvPr/>
          </p:nvSpPr>
          <p:spPr>
            <a:xfrm>
              <a:off x="6615923" y="1016495"/>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89</a:t>
              </a:r>
            </a:p>
          </p:txBody>
        </p:sp>
        <p:sp>
          <p:nvSpPr>
            <p:cNvPr id="712" name="tx712"/>
            <p:cNvSpPr/>
            <p:nvPr/>
          </p:nvSpPr>
          <p:spPr>
            <a:xfrm>
              <a:off x="6905105" y="985031"/>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90</a:t>
              </a:r>
            </a:p>
          </p:txBody>
        </p:sp>
        <p:sp>
          <p:nvSpPr>
            <p:cNvPr id="713" name="tx713"/>
            <p:cNvSpPr/>
            <p:nvPr/>
          </p:nvSpPr>
          <p:spPr>
            <a:xfrm>
              <a:off x="6760514" y="985031"/>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90</a:t>
              </a:r>
            </a:p>
          </p:txBody>
        </p:sp>
        <p:sp>
          <p:nvSpPr>
            <p:cNvPr id="714" name="tx714"/>
            <p:cNvSpPr/>
            <p:nvPr/>
          </p:nvSpPr>
          <p:spPr>
            <a:xfrm>
              <a:off x="7049695" y="953567"/>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91</a:t>
              </a:r>
            </a:p>
          </p:txBody>
        </p:sp>
        <p:sp>
          <p:nvSpPr>
            <p:cNvPr id="715" name="tx715"/>
            <p:cNvSpPr/>
            <p:nvPr/>
          </p:nvSpPr>
          <p:spPr>
            <a:xfrm>
              <a:off x="7483468" y="953567"/>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91</a:t>
              </a:r>
            </a:p>
          </p:txBody>
        </p:sp>
        <p:sp>
          <p:nvSpPr>
            <p:cNvPr id="716" name="tx716"/>
            <p:cNvSpPr/>
            <p:nvPr/>
          </p:nvSpPr>
          <p:spPr>
            <a:xfrm>
              <a:off x="7194286" y="953567"/>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91</a:t>
              </a:r>
            </a:p>
          </p:txBody>
        </p:sp>
        <p:sp>
          <p:nvSpPr>
            <p:cNvPr id="717" name="tx717"/>
            <p:cNvSpPr/>
            <p:nvPr/>
          </p:nvSpPr>
          <p:spPr>
            <a:xfrm>
              <a:off x="7338877" y="953567"/>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91</a:t>
              </a:r>
            </a:p>
          </p:txBody>
        </p:sp>
        <p:sp>
          <p:nvSpPr>
            <p:cNvPr id="718" name="tx718"/>
            <p:cNvSpPr/>
            <p:nvPr/>
          </p:nvSpPr>
          <p:spPr>
            <a:xfrm>
              <a:off x="7772650" y="890589"/>
              <a:ext cx="116560" cy="76649"/>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93</a:t>
              </a:r>
            </a:p>
          </p:txBody>
        </p:sp>
        <p:sp>
          <p:nvSpPr>
            <p:cNvPr id="719" name="tx719"/>
            <p:cNvSpPr/>
            <p:nvPr/>
          </p:nvSpPr>
          <p:spPr>
            <a:xfrm>
              <a:off x="7628059" y="890589"/>
              <a:ext cx="116560" cy="76649"/>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93</a:t>
              </a:r>
            </a:p>
          </p:txBody>
        </p:sp>
        <p:sp>
          <p:nvSpPr>
            <p:cNvPr id="720" name="tx720"/>
            <p:cNvSpPr/>
            <p:nvPr/>
          </p:nvSpPr>
          <p:spPr>
            <a:xfrm>
              <a:off x="7917240" y="859177"/>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94</a:t>
              </a:r>
            </a:p>
          </p:txBody>
        </p:sp>
        <p:sp>
          <p:nvSpPr>
            <p:cNvPr id="721" name="tx721"/>
            <p:cNvSpPr/>
            <p:nvPr/>
          </p:nvSpPr>
          <p:spPr>
            <a:xfrm>
              <a:off x="8061831" y="859177"/>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94</a:t>
              </a:r>
            </a:p>
          </p:txBody>
        </p:sp>
        <p:sp>
          <p:nvSpPr>
            <p:cNvPr id="722" name="tx722"/>
            <p:cNvSpPr/>
            <p:nvPr/>
          </p:nvSpPr>
          <p:spPr>
            <a:xfrm>
              <a:off x="8206422" y="859177"/>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94</a:t>
              </a:r>
            </a:p>
          </p:txBody>
        </p:sp>
        <p:sp>
          <p:nvSpPr>
            <p:cNvPr id="723" name="tx723"/>
            <p:cNvSpPr/>
            <p:nvPr/>
          </p:nvSpPr>
          <p:spPr>
            <a:xfrm>
              <a:off x="8495604" y="827713"/>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95</a:t>
              </a:r>
            </a:p>
          </p:txBody>
        </p:sp>
        <p:sp>
          <p:nvSpPr>
            <p:cNvPr id="724" name="tx724"/>
            <p:cNvSpPr/>
            <p:nvPr/>
          </p:nvSpPr>
          <p:spPr>
            <a:xfrm>
              <a:off x="8351013" y="827713"/>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95</a:t>
              </a:r>
            </a:p>
          </p:txBody>
        </p:sp>
        <p:sp>
          <p:nvSpPr>
            <p:cNvPr id="725" name="tx725"/>
            <p:cNvSpPr/>
            <p:nvPr/>
          </p:nvSpPr>
          <p:spPr>
            <a:xfrm>
              <a:off x="8640194" y="796249"/>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96</a:t>
              </a:r>
            </a:p>
          </p:txBody>
        </p:sp>
        <p:sp>
          <p:nvSpPr>
            <p:cNvPr id="726" name="tx726"/>
            <p:cNvSpPr/>
            <p:nvPr/>
          </p:nvSpPr>
          <p:spPr>
            <a:xfrm>
              <a:off x="8784785" y="733322"/>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98</a:t>
              </a:r>
            </a:p>
          </p:txBody>
        </p:sp>
        <p:sp>
          <p:nvSpPr>
            <p:cNvPr id="727" name="tx727"/>
            <p:cNvSpPr/>
            <p:nvPr/>
          </p:nvSpPr>
          <p:spPr>
            <a:xfrm>
              <a:off x="8929376" y="701858"/>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99</a:t>
              </a:r>
            </a:p>
          </p:txBody>
        </p:sp>
        <p:sp>
          <p:nvSpPr>
            <p:cNvPr id="728" name="pg728"/>
            <p:cNvSpPr/>
            <p:nvPr/>
          </p:nvSpPr>
          <p:spPr>
            <a:xfrm>
              <a:off x="803816" y="3576369"/>
              <a:ext cx="179565" cy="142641"/>
            </a:xfrm>
            <a:custGeom>
              <a:avLst/>
              <a:gdLst/>
              <a:ahLst/>
              <a:cxnLst/>
              <a:rect l="0" t="0" r="0" b="0"/>
              <a:pathLst>
                <a:path w="179565" h="142641">
                  <a:moveTo>
                    <a:pt x="13456" y="142641"/>
                  </a:moveTo>
                  <a:lnTo>
                    <a:pt x="160052" y="142641"/>
                  </a:lnTo>
                  <a:lnTo>
                    <a:pt x="159267" y="142625"/>
                  </a:lnTo>
                  <a:lnTo>
                    <a:pt x="162404" y="142499"/>
                  </a:lnTo>
                  <a:lnTo>
                    <a:pt x="165481" y="141871"/>
                  </a:lnTo>
                  <a:lnTo>
                    <a:pt x="168417" y="140757"/>
                  </a:lnTo>
                  <a:lnTo>
                    <a:pt x="171137" y="139187"/>
                  </a:lnTo>
                  <a:lnTo>
                    <a:pt x="173569" y="137201"/>
                  </a:lnTo>
                  <a:lnTo>
                    <a:pt x="175652" y="134850"/>
                  </a:lnTo>
                  <a:lnTo>
                    <a:pt x="177330" y="132196"/>
                  </a:lnTo>
                  <a:lnTo>
                    <a:pt x="178561" y="129307"/>
                  </a:lnTo>
                  <a:lnTo>
                    <a:pt x="179312" y="126258"/>
                  </a:lnTo>
                  <a:lnTo>
                    <a:pt x="179565" y="123128"/>
                  </a:lnTo>
                  <a:lnTo>
                    <a:pt x="179565" y="19512"/>
                  </a:lnTo>
                  <a:lnTo>
                    <a:pt x="179312" y="16382"/>
                  </a:lnTo>
                  <a:lnTo>
                    <a:pt x="178561" y="13333"/>
                  </a:lnTo>
                  <a:lnTo>
                    <a:pt x="177330" y="10444"/>
                  </a:lnTo>
                  <a:lnTo>
                    <a:pt x="175652" y="7790"/>
                  </a:lnTo>
                  <a:lnTo>
                    <a:pt x="173569" y="5440"/>
                  </a:lnTo>
                  <a:lnTo>
                    <a:pt x="171137" y="3454"/>
                  </a:lnTo>
                  <a:lnTo>
                    <a:pt x="168417" y="1883"/>
                  </a:lnTo>
                  <a:lnTo>
                    <a:pt x="165481" y="770"/>
                  </a:lnTo>
                  <a:lnTo>
                    <a:pt x="162404" y="142"/>
                  </a:lnTo>
                  <a:lnTo>
                    <a:pt x="160052" y="0"/>
                  </a:lnTo>
                  <a:lnTo>
                    <a:pt x="13456" y="0"/>
                  </a:lnTo>
                  <a:lnTo>
                    <a:pt x="15808" y="142"/>
                  </a:lnTo>
                  <a:lnTo>
                    <a:pt x="12670" y="15"/>
                  </a:lnTo>
                  <a:lnTo>
                    <a:pt x="9553" y="394"/>
                  </a:lnTo>
                  <a:lnTo>
                    <a:pt x="6536" y="1268"/>
                  </a:lnTo>
                  <a:lnTo>
                    <a:pt x="3699" y="2614"/>
                  </a:lnTo>
                  <a:lnTo>
                    <a:pt x="1115" y="4398"/>
                  </a:lnTo>
                  <a:lnTo>
                    <a:pt x="0" y="5469"/>
                  </a:lnTo>
                  <a:lnTo>
                    <a:pt x="0" y="137172"/>
                  </a:lnTo>
                  <a:lnTo>
                    <a:pt x="1115" y="138243"/>
                  </a:lnTo>
                  <a:lnTo>
                    <a:pt x="3699" y="140027"/>
                  </a:lnTo>
                  <a:lnTo>
                    <a:pt x="6536" y="141373"/>
                  </a:lnTo>
                  <a:lnTo>
                    <a:pt x="9553" y="142247"/>
                  </a:lnTo>
                  <a:lnTo>
                    <a:pt x="12670"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29" name="tx729"/>
            <p:cNvSpPr/>
            <p:nvPr/>
          </p:nvSpPr>
          <p:spPr>
            <a:xfrm>
              <a:off x="830281" y="360857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730" name="pg730"/>
            <p:cNvSpPr/>
            <p:nvPr/>
          </p:nvSpPr>
          <p:spPr>
            <a:xfrm>
              <a:off x="942351" y="3277465"/>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31" name="tx731"/>
            <p:cNvSpPr/>
            <p:nvPr/>
          </p:nvSpPr>
          <p:spPr>
            <a:xfrm>
              <a:off x="974872" y="330834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732" name="pg732"/>
            <p:cNvSpPr/>
            <p:nvPr/>
          </p:nvSpPr>
          <p:spPr>
            <a:xfrm>
              <a:off x="1261677" y="3167342"/>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33" name="tx733"/>
            <p:cNvSpPr/>
            <p:nvPr/>
          </p:nvSpPr>
          <p:spPr>
            <a:xfrm>
              <a:off x="1294199" y="319822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734" name="pg734"/>
            <p:cNvSpPr/>
            <p:nvPr/>
          </p:nvSpPr>
          <p:spPr>
            <a:xfrm>
              <a:off x="1406268" y="3104415"/>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35" name="tx735"/>
            <p:cNvSpPr/>
            <p:nvPr/>
          </p:nvSpPr>
          <p:spPr>
            <a:xfrm>
              <a:off x="1438789" y="3137942"/>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736" name="pg736"/>
            <p:cNvSpPr/>
            <p:nvPr/>
          </p:nvSpPr>
          <p:spPr>
            <a:xfrm>
              <a:off x="1520714" y="3088683"/>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37" name="tx737"/>
            <p:cNvSpPr/>
            <p:nvPr/>
          </p:nvSpPr>
          <p:spPr>
            <a:xfrm>
              <a:off x="1553235" y="312088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738" name="pg738"/>
            <p:cNvSpPr/>
            <p:nvPr/>
          </p:nvSpPr>
          <p:spPr>
            <a:xfrm>
              <a:off x="1840040" y="3025755"/>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39" name="tx739"/>
            <p:cNvSpPr/>
            <p:nvPr/>
          </p:nvSpPr>
          <p:spPr>
            <a:xfrm>
              <a:off x="1872562" y="305663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740" name="pg740"/>
            <p:cNvSpPr/>
            <p:nvPr/>
          </p:nvSpPr>
          <p:spPr>
            <a:xfrm>
              <a:off x="2129222" y="2884169"/>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41" name="tx741"/>
            <p:cNvSpPr/>
            <p:nvPr/>
          </p:nvSpPr>
          <p:spPr>
            <a:xfrm>
              <a:off x="2161743" y="2914997"/>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742" name="pg742"/>
            <p:cNvSpPr/>
            <p:nvPr/>
          </p:nvSpPr>
          <p:spPr>
            <a:xfrm>
              <a:off x="1984631" y="2884169"/>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43" name="tx743"/>
            <p:cNvSpPr/>
            <p:nvPr/>
          </p:nvSpPr>
          <p:spPr>
            <a:xfrm>
              <a:off x="2017153" y="291505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744" name="pg744"/>
            <p:cNvSpPr/>
            <p:nvPr/>
          </p:nvSpPr>
          <p:spPr>
            <a:xfrm>
              <a:off x="2273813" y="2852705"/>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45" name="tx745"/>
            <p:cNvSpPr/>
            <p:nvPr/>
          </p:nvSpPr>
          <p:spPr>
            <a:xfrm>
              <a:off x="2306334" y="288490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746" name="pg746"/>
            <p:cNvSpPr/>
            <p:nvPr/>
          </p:nvSpPr>
          <p:spPr>
            <a:xfrm>
              <a:off x="2388259" y="2805510"/>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47" name="tx747"/>
            <p:cNvSpPr/>
            <p:nvPr/>
          </p:nvSpPr>
          <p:spPr>
            <a:xfrm>
              <a:off x="2420780" y="283771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748" name="pg748"/>
            <p:cNvSpPr/>
            <p:nvPr/>
          </p:nvSpPr>
          <p:spPr>
            <a:xfrm>
              <a:off x="2532849" y="2789778"/>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49" name="tx749"/>
            <p:cNvSpPr/>
            <p:nvPr/>
          </p:nvSpPr>
          <p:spPr>
            <a:xfrm>
              <a:off x="2565371" y="282065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750" name="pg750"/>
            <p:cNvSpPr/>
            <p:nvPr/>
          </p:nvSpPr>
          <p:spPr>
            <a:xfrm>
              <a:off x="2677440" y="2774046"/>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51" name="tx751"/>
            <p:cNvSpPr/>
            <p:nvPr/>
          </p:nvSpPr>
          <p:spPr>
            <a:xfrm>
              <a:off x="2709962" y="2804874"/>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752" name="pg752"/>
            <p:cNvSpPr/>
            <p:nvPr/>
          </p:nvSpPr>
          <p:spPr>
            <a:xfrm>
              <a:off x="2966622" y="2726851"/>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53" name="tx753"/>
            <p:cNvSpPr/>
            <p:nvPr/>
          </p:nvSpPr>
          <p:spPr>
            <a:xfrm>
              <a:off x="2999143" y="275773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754" name="pg754"/>
            <p:cNvSpPr/>
            <p:nvPr/>
          </p:nvSpPr>
          <p:spPr>
            <a:xfrm>
              <a:off x="3285948" y="2695387"/>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55" name="tx755"/>
            <p:cNvSpPr/>
            <p:nvPr/>
          </p:nvSpPr>
          <p:spPr>
            <a:xfrm>
              <a:off x="3318470" y="2727909"/>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756" name="pg756"/>
            <p:cNvSpPr/>
            <p:nvPr/>
          </p:nvSpPr>
          <p:spPr>
            <a:xfrm>
              <a:off x="3689576" y="2648192"/>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57" name="tx757"/>
            <p:cNvSpPr/>
            <p:nvPr/>
          </p:nvSpPr>
          <p:spPr>
            <a:xfrm>
              <a:off x="3722097" y="267907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758" name="pg758"/>
            <p:cNvSpPr/>
            <p:nvPr/>
          </p:nvSpPr>
          <p:spPr>
            <a:xfrm>
              <a:off x="3978757" y="2632460"/>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59" name="tx759"/>
            <p:cNvSpPr/>
            <p:nvPr/>
          </p:nvSpPr>
          <p:spPr>
            <a:xfrm>
              <a:off x="4011279" y="266334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760" name="pg760"/>
            <p:cNvSpPr/>
            <p:nvPr/>
          </p:nvSpPr>
          <p:spPr>
            <a:xfrm>
              <a:off x="4123348" y="2616728"/>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61" name="tx761"/>
            <p:cNvSpPr/>
            <p:nvPr/>
          </p:nvSpPr>
          <p:spPr>
            <a:xfrm>
              <a:off x="4155870" y="264893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762" name="pg762"/>
            <p:cNvSpPr/>
            <p:nvPr/>
          </p:nvSpPr>
          <p:spPr>
            <a:xfrm>
              <a:off x="4412530" y="2585265"/>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63" name="tx763"/>
            <p:cNvSpPr/>
            <p:nvPr/>
          </p:nvSpPr>
          <p:spPr>
            <a:xfrm>
              <a:off x="4445051" y="261614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764" name="pg764"/>
            <p:cNvSpPr/>
            <p:nvPr/>
          </p:nvSpPr>
          <p:spPr>
            <a:xfrm>
              <a:off x="6033174" y="2475142"/>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65" name="tx765"/>
            <p:cNvSpPr/>
            <p:nvPr/>
          </p:nvSpPr>
          <p:spPr>
            <a:xfrm>
              <a:off x="6065695" y="250739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766" name="pg766"/>
            <p:cNvSpPr/>
            <p:nvPr/>
          </p:nvSpPr>
          <p:spPr>
            <a:xfrm>
              <a:off x="7045309" y="2396483"/>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67" name="tx767"/>
            <p:cNvSpPr/>
            <p:nvPr/>
          </p:nvSpPr>
          <p:spPr>
            <a:xfrm>
              <a:off x="7077831" y="242868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768" name="tx768"/>
            <p:cNvSpPr/>
            <p:nvPr/>
          </p:nvSpPr>
          <p:spPr>
            <a:xfrm>
              <a:off x="663492" y="3878748"/>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769" name="tx769"/>
            <p:cNvSpPr/>
            <p:nvPr/>
          </p:nvSpPr>
          <p:spPr>
            <a:xfrm>
              <a:off x="585797" y="309215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a:t>
              </a:r>
            </a:p>
          </p:txBody>
        </p:sp>
        <p:sp>
          <p:nvSpPr>
            <p:cNvPr id="770" name="tx770"/>
            <p:cNvSpPr/>
            <p:nvPr/>
          </p:nvSpPr>
          <p:spPr>
            <a:xfrm>
              <a:off x="585797" y="2305566"/>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771" name="tx771"/>
            <p:cNvSpPr/>
            <p:nvPr/>
          </p:nvSpPr>
          <p:spPr>
            <a:xfrm>
              <a:off x="585797" y="1520680"/>
              <a:ext cx="15538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a:t>
              </a:r>
            </a:p>
          </p:txBody>
        </p:sp>
        <p:sp>
          <p:nvSpPr>
            <p:cNvPr id="772" name="tx772"/>
            <p:cNvSpPr/>
            <p:nvPr/>
          </p:nvSpPr>
          <p:spPr>
            <a:xfrm>
              <a:off x="508103" y="732384"/>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773" name="tx773"/>
            <p:cNvSpPr/>
            <p:nvPr/>
          </p:nvSpPr>
          <p:spPr>
            <a:xfrm rot="-5400000">
              <a:off x="738741" y="4717166"/>
              <a:ext cx="282277" cy="7272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DPRK</a:t>
              </a:r>
            </a:p>
          </p:txBody>
        </p:sp>
        <p:sp>
          <p:nvSpPr>
            <p:cNvPr id="774" name="tx774"/>
            <p:cNvSpPr/>
            <p:nvPr/>
          </p:nvSpPr>
          <p:spPr>
            <a:xfrm rot="-5400000">
              <a:off x="651107"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(284,000)</a:t>
              </a:r>
            </a:p>
          </p:txBody>
        </p:sp>
        <p:sp>
          <p:nvSpPr>
            <p:cNvPr id="775" name="tx775"/>
            <p:cNvSpPr/>
            <p:nvPr/>
          </p:nvSpPr>
          <p:spPr>
            <a:xfrm rot="-5400000">
              <a:off x="913148" y="4684870"/>
              <a:ext cx="22016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PNG</a:t>
              </a:r>
            </a:p>
          </p:txBody>
        </p:sp>
        <p:sp>
          <p:nvSpPr>
            <p:cNvPr id="776" name="tx776"/>
            <p:cNvSpPr/>
            <p:nvPr/>
          </p:nvSpPr>
          <p:spPr>
            <a:xfrm rot="-5400000">
              <a:off x="795697"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(161,000)</a:t>
              </a:r>
            </a:p>
          </p:txBody>
        </p:sp>
        <p:sp>
          <p:nvSpPr>
            <p:cNvPr id="777" name="tx777"/>
            <p:cNvSpPr/>
            <p:nvPr/>
          </p:nvSpPr>
          <p:spPr>
            <a:xfrm rot="-5400000">
              <a:off x="1060566" y="4682042"/>
              <a:ext cx="214510"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CAR</a:t>
              </a:r>
            </a:p>
          </p:txBody>
        </p:sp>
        <p:sp>
          <p:nvSpPr>
            <p:cNvPr id="778" name="tx778"/>
            <p:cNvSpPr/>
            <p:nvPr/>
          </p:nvSpPr>
          <p:spPr>
            <a:xfrm rot="-5400000">
              <a:off x="940288"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(132,000)</a:t>
              </a:r>
            </a:p>
          </p:txBody>
        </p:sp>
        <p:sp>
          <p:nvSpPr>
            <p:cNvPr id="779" name="tx779"/>
            <p:cNvSpPr/>
            <p:nvPr/>
          </p:nvSpPr>
          <p:spPr>
            <a:xfrm rot="-5400000">
              <a:off x="1128882" y="4758317"/>
              <a:ext cx="367059"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Somalia</a:t>
              </a:r>
            </a:p>
          </p:txBody>
        </p:sp>
        <p:sp>
          <p:nvSpPr>
            <p:cNvPr id="780" name="tx780"/>
            <p:cNvSpPr/>
            <p:nvPr/>
          </p:nvSpPr>
          <p:spPr>
            <a:xfrm rot="-5400000">
              <a:off x="1084879"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(434,000)</a:t>
              </a:r>
            </a:p>
          </p:txBody>
        </p:sp>
        <p:sp>
          <p:nvSpPr>
            <p:cNvPr id="781" name="tx781"/>
            <p:cNvSpPr/>
            <p:nvPr/>
          </p:nvSpPr>
          <p:spPr>
            <a:xfrm rot="-5400000">
              <a:off x="1296690" y="4736390"/>
              <a:ext cx="3219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Yemen</a:t>
              </a:r>
            </a:p>
          </p:txBody>
        </p:sp>
        <p:sp>
          <p:nvSpPr>
            <p:cNvPr id="782" name="tx782"/>
            <p:cNvSpPr/>
            <p:nvPr/>
          </p:nvSpPr>
          <p:spPr>
            <a:xfrm rot="-5400000">
              <a:off x="1229470"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(728,000)</a:t>
              </a:r>
            </a:p>
          </p:txBody>
        </p:sp>
        <p:sp>
          <p:nvSpPr>
            <p:cNvPr id="783" name="tx783"/>
            <p:cNvSpPr/>
            <p:nvPr/>
          </p:nvSpPr>
          <p:spPr>
            <a:xfrm rot="-5400000">
              <a:off x="1437784" y="4738597"/>
              <a:ext cx="327620"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Guinea</a:t>
              </a:r>
            </a:p>
          </p:txBody>
        </p:sp>
        <p:sp>
          <p:nvSpPr>
            <p:cNvPr id="784" name="tx784"/>
            <p:cNvSpPr/>
            <p:nvPr/>
          </p:nvSpPr>
          <p:spPr>
            <a:xfrm rot="-5400000">
              <a:off x="1374061"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(245,000)</a:t>
              </a:r>
            </a:p>
          </p:txBody>
        </p:sp>
        <p:sp>
          <p:nvSpPr>
            <p:cNvPr id="785" name="tx785"/>
            <p:cNvSpPr/>
            <p:nvPr/>
          </p:nvSpPr>
          <p:spPr>
            <a:xfrm rot="-5400000">
              <a:off x="1645205" y="4677057"/>
              <a:ext cx="203249"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Haiti</a:t>
              </a:r>
            </a:p>
          </p:txBody>
        </p:sp>
        <p:sp>
          <p:nvSpPr>
            <p:cNvPr id="786" name="tx786"/>
            <p:cNvSpPr/>
            <p:nvPr/>
          </p:nvSpPr>
          <p:spPr>
            <a:xfrm rot="-5400000">
              <a:off x="1518651"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(122,000)</a:t>
              </a:r>
            </a:p>
          </p:txBody>
        </p:sp>
        <p:sp>
          <p:nvSpPr>
            <p:cNvPr id="787" name="tx787"/>
            <p:cNvSpPr/>
            <p:nvPr/>
          </p:nvSpPr>
          <p:spPr>
            <a:xfrm rot="-5400000">
              <a:off x="1743882" y="4721680"/>
              <a:ext cx="29378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Sudan</a:t>
              </a:r>
            </a:p>
          </p:txBody>
        </p:sp>
        <p:sp>
          <p:nvSpPr>
            <p:cNvPr id="788" name="tx788"/>
            <p:cNvSpPr/>
            <p:nvPr/>
          </p:nvSpPr>
          <p:spPr>
            <a:xfrm rot="-5400000">
              <a:off x="1663242"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(799,000)</a:t>
              </a:r>
            </a:p>
          </p:txBody>
        </p:sp>
        <p:sp>
          <p:nvSpPr>
            <p:cNvPr id="789" name="tx789"/>
            <p:cNvSpPr/>
            <p:nvPr/>
          </p:nvSpPr>
          <p:spPr>
            <a:xfrm rot="-5400000">
              <a:off x="1756983" y="4833029"/>
              <a:ext cx="536624"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Afghanistan</a:t>
              </a:r>
            </a:p>
          </p:txBody>
        </p:sp>
        <p:sp>
          <p:nvSpPr>
            <p:cNvPr id="790" name="tx790"/>
            <p:cNvSpPr/>
            <p:nvPr/>
          </p:nvSpPr>
          <p:spPr>
            <a:xfrm rot="-5400000">
              <a:off x="1807833"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(566,000)</a:t>
              </a:r>
            </a:p>
          </p:txBody>
        </p:sp>
        <p:sp>
          <p:nvSpPr>
            <p:cNvPr id="791" name="tx791"/>
            <p:cNvSpPr/>
            <p:nvPr/>
          </p:nvSpPr>
          <p:spPr>
            <a:xfrm rot="-5400000">
              <a:off x="2069899" y="4769578"/>
              <a:ext cx="22011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DRC</a:t>
              </a:r>
            </a:p>
          </p:txBody>
        </p:sp>
        <p:sp>
          <p:nvSpPr>
            <p:cNvPr id="792" name="tx792"/>
            <p:cNvSpPr/>
            <p:nvPr/>
          </p:nvSpPr>
          <p:spPr>
            <a:xfrm rot="-5400000">
              <a:off x="1910057" y="4361392"/>
              <a:ext cx="519658"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(1,678,000)</a:t>
              </a:r>
            </a:p>
          </p:txBody>
        </p:sp>
        <p:sp>
          <p:nvSpPr>
            <p:cNvPr id="793" name="tx793"/>
            <p:cNvSpPr/>
            <p:nvPr/>
          </p:nvSpPr>
          <p:spPr>
            <a:xfrm rot="-5400000">
              <a:off x="2154165" y="4811002"/>
              <a:ext cx="321865"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Nigeria</a:t>
              </a:r>
            </a:p>
          </p:txBody>
        </p:sp>
        <p:sp>
          <p:nvSpPr>
            <p:cNvPr id="794" name="tx794"/>
            <p:cNvSpPr/>
            <p:nvPr/>
          </p:nvSpPr>
          <p:spPr>
            <a:xfrm rot="-5400000">
              <a:off x="2054648" y="4361392"/>
              <a:ext cx="519658"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(2,703,000)</a:t>
              </a:r>
            </a:p>
          </p:txBody>
        </p:sp>
        <p:sp>
          <p:nvSpPr>
            <p:cNvPr id="795" name="tx795"/>
            <p:cNvSpPr/>
            <p:nvPr/>
          </p:nvSpPr>
          <p:spPr>
            <a:xfrm rot="-5400000">
              <a:off x="2180139" y="4844885"/>
              <a:ext cx="559097"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Madagascar</a:t>
              </a:r>
            </a:p>
          </p:txBody>
        </p:sp>
        <p:sp>
          <p:nvSpPr>
            <p:cNvPr id="796" name="tx796"/>
            <p:cNvSpPr/>
            <p:nvPr/>
          </p:nvSpPr>
          <p:spPr>
            <a:xfrm rot="-5400000">
              <a:off x="2241605"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(337,000)</a:t>
              </a:r>
            </a:p>
          </p:txBody>
        </p:sp>
        <p:sp>
          <p:nvSpPr>
            <p:cNvPr id="797" name="tx797"/>
            <p:cNvSpPr/>
            <p:nvPr/>
          </p:nvSpPr>
          <p:spPr>
            <a:xfrm rot="-5400000">
              <a:off x="2487920" y="4680455"/>
              <a:ext cx="231477"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Syria</a:t>
              </a:r>
            </a:p>
          </p:txBody>
        </p:sp>
        <p:sp>
          <p:nvSpPr>
            <p:cNvPr id="798" name="tx798"/>
            <p:cNvSpPr/>
            <p:nvPr/>
          </p:nvSpPr>
          <p:spPr>
            <a:xfrm rot="-5400000">
              <a:off x="2386196"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(175,000)</a:t>
              </a:r>
            </a:p>
          </p:txBody>
        </p:sp>
        <p:sp>
          <p:nvSpPr>
            <p:cNvPr id="799" name="tx799"/>
            <p:cNvSpPr/>
            <p:nvPr/>
          </p:nvSpPr>
          <p:spPr>
            <a:xfrm rot="-5400000">
              <a:off x="2636877" y="4696231"/>
              <a:ext cx="242887"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Chad</a:t>
              </a:r>
            </a:p>
          </p:txBody>
        </p:sp>
        <p:sp>
          <p:nvSpPr>
            <p:cNvPr id="800" name="tx800"/>
            <p:cNvSpPr/>
            <p:nvPr/>
          </p:nvSpPr>
          <p:spPr>
            <a:xfrm rot="-5400000">
              <a:off x="2530787"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(257,000)</a:t>
              </a:r>
            </a:p>
          </p:txBody>
        </p:sp>
        <p:sp>
          <p:nvSpPr>
            <p:cNvPr id="801" name="tx801"/>
            <p:cNvSpPr/>
            <p:nvPr/>
          </p:nvSpPr>
          <p:spPr>
            <a:xfrm rot="-5400000">
              <a:off x="2773629" y="4705359"/>
              <a:ext cx="259853"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Benin</a:t>
              </a:r>
            </a:p>
          </p:txBody>
        </p:sp>
        <p:sp>
          <p:nvSpPr>
            <p:cNvPr id="802" name="tx802"/>
            <p:cNvSpPr/>
            <p:nvPr/>
          </p:nvSpPr>
          <p:spPr>
            <a:xfrm rot="-5400000">
              <a:off x="2675378"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(142,000)</a:t>
              </a:r>
            </a:p>
          </p:txBody>
        </p:sp>
        <p:sp>
          <p:nvSpPr>
            <p:cNvPr id="803" name="tx803"/>
            <p:cNvSpPr/>
            <p:nvPr/>
          </p:nvSpPr>
          <p:spPr>
            <a:xfrm rot="-5400000">
              <a:off x="2747812" y="4856767"/>
              <a:ext cx="581669" cy="9291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Mozambique</a:t>
              </a:r>
            </a:p>
          </p:txBody>
        </p:sp>
        <p:sp>
          <p:nvSpPr>
            <p:cNvPr id="804" name="tx804"/>
            <p:cNvSpPr/>
            <p:nvPr/>
          </p:nvSpPr>
          <p:spPr>
            <a:xfrm rot="-5400000">
              <a:off x="2819969"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(363,000)</a:t>
              </a:r>
            </a:p>
          </p:txBody>
        </p:sp>
        <p:sp>
          <p:nvSpPr>
            <p:cNvPr id="805" name="tx805"/>
            <p:cNvSpPr/>
            <p:nvPr/>
          </p:nvSpPr>
          <p:spPr>
            <a:xfrm rot="-5400000">
              <a:off x="3013226" y="4621742"/>
              <a:ext cx="338832"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Djibouti</a:t>
              </a:r>
            </a:p>
          </p:txBody>
        </p:sp>
        <p:sp>
          <p:nvSpPr>
            <p:cNvPr id="806" name="tx806"/>
            <p:cNvSpPr/>
            <p:nvPr/>
          </p:nvSpPr>
          <p:spPr>
            <a:xfrm rot="-5400000">
              <a:off x="3021064"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(6,000)</a:t>
              </a:r>
            </a:p>
          </p:txBody>
        </p:sp>
        <p:sp>
          <p:nvSpPr>
            <p:cNvPr id="807" name="tx807"/>
            <p:cNvSpPr/>
            <p:nvPr/>
          </p:nvSpPr>
          <p:spPr>
            <a:xfrm rot="-5400000">
              <a:off x="3144249" y="4834244"/>
              <a:ext cx="367158" cy="9291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Ethiopia</a:t>
              </a:r>
            </a:p>
          </p:txBody>
        </p:sp>
        <p:sp>
          <p:nvSpPr>
            <p:cNvPr id="808" name="tx808"/>
            <p:cNvSpPr/>
            <p:nvPr/>
          </p:nvSpPr>
          <p:spPr>
            <a:xfrm rot="-5400000">
              <a:off x="3066784" y="4361392"/>
              <a:ext cx="519658"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(1,117,000)</a:t>
              </a:r>
            </a:p>
          </p:txBody>
        </p:sp>
        <p:sp>
          <p:nvSpPr>
            <p:cNvPr id="809" name="tx809"/>
            <p:cNvSpPr/>
            <p:nvPr/>
          </p:nvSpPr>
          <p:spPr>
            <a:xfrm rot="-5400000">
              <a:off x="3348520" y="4973051"/>
              <a:ext cx="265509"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South</a:t>
              </a:r>
            </a:p>
          </p:txBody>
        </p:sp>
        <p:sp>
          <p:nvSpPr>
            <p:cNvPr id="810" name="tx810"/>
            <p:cNvSpPr/>
            <p:nvPr/>
          </p:nvSpPr>
          <p:spPr>
            <a:xfrm rot="-5400000">
              <a:off x="3334381" y="4665175"/>
              <a:ext cx="29378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Sudan</a:t>
              </a:r>
            </a:p>
          </p:txBody>
        </p:sp>
        <p:sp>
          <p:nvSpPr>
            <p:cNvPr id="811" name="tx811"/>
            <p:cNvSpPr/>
            <p:nvPr/>
          </p:nvSpPr>
          <p:spPr>
            <a:xfrm rot="-5400000">
              <a:off x="3281994"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(84,000)</a:t>
              </a:r>
            </a:p>
          </p:txBody>
        </p:sp>
        <p:sp>
          <p:nvSpPr>
            <p:cNvPr id="812" name="tx812"/>
            <p:cNvSpPr/>
            <p:nvPr/>
          </p:nvSpPr>
          <p:spPr>
            <a:xfrm rot="-5400000">
              <a:off x="3292664" y="4851483"/>
              <a:ext cx="666402"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Guinea-Bissau</a:t>
              </a:r>
            </a:p>
          </p:txBody>
        </p:sp>
        <p:sp>
          <p:nvSpPr>
            <p:cNvPr id="813" name="tx813"/>
            <p:cNvSpPr/>
            <p:nvPr/>
          </p:nvSpPr>
          <p:spPr>
            <a:xfrm rot="-5400000">
              <a:off x="3426584"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(16,000)</a:t>
              </a:r>
            </a:p>
          </p:txBody>
        </p:sp>
        <p:sp>
          <p:nvSpPr>
            <p:cNvPr id="814" name="tx814"/>
            <p:cNvSpPr/>
            <p:nvPr/>
          </p:nvSpPr>
          <p:spPr>
            <a:xfrm rot="-5400000">
              <a:off x="3533274" y="4811969"/>
              <a:ext cx="474364"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Cameroon</a:t>
              </a:r>
            </a:p>
          </p:txBody>
        </p:sp>
        <p:sp>
          <p:nvSpPr>
            <p:cNvPr id="815" name="tx815"/>
            <p:cNvSpPr/>
            <p:nvPr/>
          </p:nvSpPr>
          <p:spPr>
            <a:xfrm rot="-5400000">
              <a:off x="3542923"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(230,000)</a:t>
              </a:r>
            </a:p>
          </p:txBody>
        </p:sp>
        <p:sp>
          <p:nvSpPr>
            <p:cNvPr id="816" name="tx816"/>
            <p:cNvSpPr/>
            <p:nvPr/>
          </p:nvSpPr>
          <p:spPr>
            <a:xfrm rot="-5400000">
              <a:off x="3708969" y="4667854"/>
              <a:ext cx="412154"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Comoros</a:t>
              </a:r>
            </a:p>
          </p:txBody>
        </p:sp>
        <p:sp>
          <p:nvSpPr>
            <p:cNvPr id="817" name="tx817"/>
            <p:cNvSpPr/>
            <p:nvPr/>
          </p:nvSpPr>
          <p:spPr>
            <a:xfrm rot="-5400000">
              <a:off x="3744018"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(6,000)</a:t>
              </a:r>
            </a:p>
          </p:txBody>
        </p:sp>
        <p:sp>
          <p:nvSpPr>
            <p:cNvPr id="818" name="tx818"/>
            <p:cNvSpPr/>
            <p:nvPr/>
          </p:nvSpPr>
          <p:spPr>
            <a:xfrm rot="-5400000">
              <a:off x="3838479" y="4777044"/>
              <a:ext cx="423416"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Myanmar</a:t>
              </a:r>
            </a:p>
          </p:txBody>
        </p:sp>
        <p:sp>
          <p:nvSpPr>
            <p:cNvPr id="819" name="tx819"/>
            <p:cNvSpPr/>
            <p:nvPr/>
          </p:nvSpPr>
          <p:spPr>
            <a:xfrm rot="-5400000">
              <a:off x="3832104"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(211,000)</a:t>
              </a:r>
            </a:p>
          </p:txBody>
        </p:sp>
        <p:sp>
          <p:nvSpPr>
            <p:cNvPr id="820" name="tx820"/>
            <p:cNvSpPr/>
            <p:nvPr/>
          </p:nvSpPr>
          <p:spPr>
            <a:xfrm rot="-5400000">
              <a:off x="4111732" y="4668574"/>
              <a:ext cx="186283"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Mali</a:t>
              </a:r>
            </a:p>
          </p:txBody>
        </p:sp>
        <p:sp>
          <p:nvSpPr>
            <p:cNvPr id="821" name="tx821"/>
            <p:cNvSpPr/>
            <p:nvPr/>
          </p:nvSpPr>
          <p:spPr>
            <a:xfrm rot="-5400000">
              <a:off x="3976695"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(208,000)</a:t>
              </a:r>
            </a:p>
          </p:txBody>
        </p:sp>
        <p:sp>
          <p:nvSpPr>
            <p:cNvPr id="822" name="tx822"/>
            <p:cNvSpPr/>
            <p:nvPr/>
          </p:nvSpPr>
          <p:spPr>
            <a:xfrm rot="-5400000">
              <a:off x="4189052" y="4657907"/>
              <a:ext cx="299392"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Congo</a:t>
              </a:r>
            </a:p>
          </p:txBody>
        </p:sp>
        <p:sp>
          <p:nvSpPr>
            <p:cNvPr id="823" name="tx823"/>
            <p:cNvSpPr/>
            <p:nvPr/>
          </p:nvSpPr>
          <p:spPr>
            <a:xfrm rot="-5400000">
              <a:off x="4149538"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(41,000)</a:t>
              </a:r>
            </a:p>
          </p:txBody>
        </p:sp>
        <p:sp>
          <p:nvSpPr>
            <p:cNvPr id="824" name="tx824"/>
            <p:cNvSpPr/>
            <p:nvPr/>
          </p:nvSpPr>
          <p:spPr>
            <a:xfrm rot="-5400000">
              <a:off x="4386105" y="5037841"/>
              <a:ext cx="214610"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Cote</a:t>
              </a:r>
            </a:p>
          </p:txBody>
        </p:sp>
        <p:sp>
          <p:nvSpPr>
            <p:cNvPr id="825" name="tx825"/>
            <p:cNvSpPr/>
            <p:nvPr/>
          </p:nvSpPr>
          <p:spPr>
            <a:xfrm rot="-5400000">
              <a:off x="4329922" y="4738820"/>
              <a:ext cx="327521" cy="74662"/>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d’Ivoire</a:t>
              </a:r>
            </a:p>
          </p:txBody>
        </p:sp>
        <p:sp>
          <p:nvSpPr>
            <p:cNvPr id="826" name="tx826"/>
            <p:cNvSpPr/>
            <p:nvPr/>
          </p:nvSpPr>
          <p:spPr>
            <a:xfrm rot="-5400000">
              <a:off x="4265877"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(201,000)</a:t>
              </a:r>
            </a:p>
          </p:txBody>
        </p:sp>
        <p:sp>
          <p:nvSpPr>
            <p:cNvPr id="827" name="tx827"/>
            <p:cNvSpPr/>
            <p:nvPr/>
          </p:nvSpPr>
          <p:spPr>
            <a:xfrm rot="-5400000">
              <a:off x="4469255" y="4744823"/>
              <a:ext cx="338782"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Zambia</a:t>
              </a:r>
            </a:p>
          </p:txBody>
        </p:sp>
        <p:sp>
          <p:nvSpPr>
            <p:cNvPr id="828" name="tx828"/>
            <p:cNvSpPr/>
            <p:nvPr/>
          </p:nvSpPr>
          <p:spPr>
            <a:xfrm rot="-5400000">
              <a:off x="4410467"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(133,000)</a:t>
              </a:r>
            </a:p>
          </p:txBody>
        </p:sp>
        <p:sp>
          <p:nvSpPr>
            <p:cNvPr id="829" name="tx829"/>
            <p:cNvSpPr/>
            <p:nvPr/>
          </p:nvSpPr>
          <p:spPr>
            <a:xfrm rot="-5400000">
              <a:off x="4630737" y="4671426"/>
              <a:ext cx="304998"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Liberia</a:t>
              </a:r>
            </a:p>
          </p:txBody>
        </p:sp>
        <p:sp>
          <p:nvSpPr>
            <p:cNvPr id="830" name="tx830"/>
            <p:cNvSpPr/>
            <p:nvPr/>
          </p:nvSpPr>
          <p:spPr>
            <a:xfrm rot="-5400000">
              <a:off x="4583311"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(29,000)</a:t>
              </a:r>
            </a:p>
          </p:txBody>
        </p:sp>
        <p:sp>
          <p:nvSpPr>
            <p:cNvPr id="831" name="tx831"/>
            <p:cNvSpPr/>
            <p:nvPr/>
          </p:nvSpPr>
          <p:spPr>
            <a:xfrm rot="-5400000">
              <a:off x="4730680" y="4694643"/>
              <a:ext cx="372864"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Senegal</a:t>
              </a:r>
            </a:p>
          </p:txBody>
        </p:sp>
        <p:sp>
          <p:nvSpPr>
            <p:cNvPr id="832" name="tx832"/>
            <p:cNvSpPr/>
            <p:nvPr/>
          </p:nvSpPr>
          <p:spPr>
            <a:xfrm rot="-5400000">
              <a:off x="4727902"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(88,000)</a:t>
              </a:r>
            </a:p>
          </p:txBody>
        </p:sp>
        <p:sp>
          <p:nvSpPr>
            <p:cNvPr id="833" name="tx833"/>
            <p:cNvSpPr/>
            <p:nvPr/>
          </p:nvSpPr>
          <p:spPr>
            <a:xfrm rot="-5400000">
              <a:off x="4893899" y="4696156"/>
              <a:ext cx="355748"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Gambia</a:t>
              </a:r>
            </a:p>
          </p:txBody>
        </p:sp>
        <p:sp>
          <p:nvSpPr>
            <p:cNvPr id="834" name="tx834"/>
            <p:cNvSpPr/>
            <p:nvPr/>
          </p:nvSpPr>
          <p:spPr>
            <a:xfrm rot="-5400000">
              <a:off x="4872492"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(13,000)</a:t>
              </a:r>
            </a:p>
          </p:txBody>
        </p:sp>
        <p:sp>
          <p:nvSpPr>
            <p:cNvPr id="835" name="tx835"/>
            <p:cNvSpPr/>
            <p:nvPr/>
          </p:nvSpPr>
          <p:spPr>
            <a:xfrm rot="-5400000">
              <a:off x="5106851" y="4629084"/>
              <a:ext cx="2203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Laos</a:t>
              </a:r>
            </a:p>
          </p:txBody>
        </p:sp>
        <p:sp>
          <p:nvSpPr>
            <p:cNvPr id="836" name="tx836"/>
            <p:cNvSpPr/>
            <p:nvPr/>
          </p:nvSpPr>
          <p:spPr>
            <a:xfrm rot="-5400000">
              <a:off x="5017083"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(25,000)</a:t>
              </a:r>
            </a:p>
          </p:txBody>
        </p:sp>
        <p:sp>
          <p:nvSpPr>
            <p:cNvPr id="837" name="tx837"/>
            <p:cNvSpPr/>
            <p:nvPr/>
          </p:nvSpPr>
          <p:spPr>
            <a:xfrm rot="-5400000">
              <a:off x="5160459" y="5012416"/>
              <a:ext cx="400992"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Solomon</a:t>
              </a:r>
            </a:p>
          </p:txBody>
        </p:sp>
        <p:sp>
          <p:nvSpPr>
            <p:cNvPr id="838" name="tx838"/>
            <p:cNvSpPr/>
            <p:nvPr/>
          </p:nvSpPr>
          <p:spPr>
            <a:xfrm rot="-5400000">
              <a:off x="5200642" y="4623379"/>
              <a:ext cx="3219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Islands</a:t>
              </a:r>
            </a:p>
          </p:txBody>
        </p:sp>
        <p:sp>
          <p:nvSpPr>
            <p:cNvPr id="839" name="tx839"/>
            <p:cNvSpPr/>
            <p:nvPr/>
          </p:nvSpPr>
          <p:spPr>
            <a:xfrm rot="-5400000">
              <a:off x="5189927"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(3,000)</a:t>
              </a:r>
            </a:p>
          </p:txBody>
        </p:sp>
        <p:sp>
          <p:nvSpPr>
            <p:cNvPr id="840" name="tx840"/>
            <p:cNvSpPr/>
            <p:nvPr/>
          </p:nvSpPr>
          <p:spPr>
            <a:xfrm rot="-5400000">
              <a:off x="5273994" y="4749834"/>
              <a:ext cx="463103"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Cambodia</a:t>
              </a:r>
            </a:p>
          </p:txBody>
        </p:sp>
        <p:sp>
          <p:nvSpPr>
            <p:cNvPr id="841" name="tx841"/>
            <p:cNvSpPr/>
            <p:nvPr/>
          </p:nvSpPr>
          <p:spPr>
            <a:xfrm rot="-5400000">
              <a:off x="5306265"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(53,000)</a:t>
              </a:r>
            </a:p>
          </p:txBody>
        </p:sp>
        <p:sp>
          <p:nvSpPr>
            <p:cNvPr id="842" name="tx842"/>
            <p:cNvSpPr/>
            <p:nvPr/>
          </p:nvSpPr>
          <p:spPr>
            <a:xfrm rot="-5400000">
              <a:off x="5519292" y="4686731"/>
              <a:ext cx="242788"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Niger</a:t>
              </a:r>
            </a:p>
          </p:txBody>
        </p:sp>
        <p:sp>
          <p:nvSpPr>
            <p:cNvPr id="843" name="tx843"/>
            <p:cNvSpPr/>
            <p:nvPr/>
          </p:nvSpPr>
          <p:spPr>
            <a:xfrm rot="-5400000">
              <a:off x="5422603"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(156,000)</a:t>
              </a:r>
            </a:p>
          </p:txBody>
        </p:sp>
        <p:sp>
          <p:nvSpPr>
            <p:cNvPr id="844" name="tx844"/>
            <p:cNvSpPr/>
            <p:nvPr/>
          </p:nvSpPr>
          <p:spPr>
            <a:xfrm rot="-5400000">
              <a:off x="5669488" y="4624620"/>
              <a:ext cx="231576"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Togo</a:t>
              </a:r>
            </a:p>
          </p:txBody>
        </p:sp>
        <p:sp>
          <p:nvSpPr>
            <p:cNvPr id="845" name="tx845"/>
            <p:cNvSpPr/>
            <p:nvPr/>
          </p:nvSpPr>
          <p:spPr>
            <a:xfrm rot="-5400000">
              <a:off x="5595446"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(42,000)</a:t>
              </a:r>
            </a:p>
          </p:txBody>
        </p:sp>
        <p:sp>
          <p:nvSpPr>
            <p:cNvPr id="846" name="tx846"/>
            <p:cNvSpPr/>
            <p:nvPr/>
          </p:nvSpPr>
          <p:spPr>
            <a:xfrm rot="-5400000">
              <a:off x="5678596" y="4760103"/>
              <a:ext cx="502542"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Kyrgyzstan</a:t>
              </a:r>
            </a:p>
          </p:txBody>
        </p:sp>
        <p:sp>
          <p:nvSpPr>
            <p:cNvPr id="847" name="tx847"/>
            <p:cNvSpPr/>
            <p:nvPr/>
          </p:nvSpPr>
          <p:spPr>
            <a:xfrm rot="-5400000">
              <a:off x="5740037"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(21,000)</a:t>
              </a:r>
            </a:p>
          </p:txBody>
        </p:sp>
        <p:sp>
          <p:nvSpPr>
            <p:cNvPr id="848" name="tx848"/>
            <p:cNvSpPr/>
            <p:nvPr/>
          </p:nvSpPr>
          <p:spPr>
            <a:xfrm rot="-5400000">
              <a:off x="5889713" y="4770273"/>
              <a:ext cx="389681"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Pakistan</a:t>
              </a:r>
            </a:p>
          </p:txBody>
        </p:sp>
        <p:sp>
          <p:nvSpPr>
            <p:cNvPr id="849" name="tx849"/>
            <p:cNvSpPr/>
            <p:nvPr/>
          </p:nvSpPr>
          <p:spPr>
            <a:xfrm rot="-5400000">
              <a:off x="5856375"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(925,000)</a:t>
              </a:r>
            </a:p>
          </p:txBody>
        </p:sp>
        <p:sp>
          <p:nvSpPr>
            <p:cNvPr id="850" name="tx850"/>
            <p:cNvSpPr/>
            <p:nvPr/>
          </p:nvSpPr>
          <p:spPr>
            <a:xfrm rot="-5400000">
              <a:off x="6138111" y="5492461"/>
              <a:ext cx="18077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Sao</a:t>
              </a:r>
            </a:p>
          </p:txBody>
        </p:sp>
        <p:sp>
          <p:nvSpPr>
            <p:cNvPr id="851" name="tx851"/>
            <p:cNvSpPr/>
            <p:nvPr/>
          </p:nvSpPr>
          <p:spPr>
            <a:xfrm rot="-5400000">
              <a:off x="6099292" y="5244638"/>
              <a:ext cx="25970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Tome</a:t>
              </a:r>
            </a:p>
          </p:txBody>
        </p:sp>
        <p:sp>
          <p:nvSpPr>
            <p:cNvPr id="852" name="tx852"/>
            <p:cNvSpPr/>
            <p:nvPr/>
          </p:nvSpPr>
          <p:spPr>
            <a:xfrm rot="-5400000">
              <a:off x="6144387" y="5001800"/>
              <a:ext cx="1695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and</a:t>
              </a:r>
            </a:p>
          </p:txBody>
        </p:sp>
        <p:sp>
          <p:nvSpPr>
            <p:cNvPr id="853" name="tx853"/>
            <p:cNvSpPr/>
            <p:nvPr/>
          </p:nvSpPr>
          <p:spPr>
            <a:xfrm rot="-5400000">
              <a:off x="6036114" y="4695784"/>
              <a:ext cx="367059" cy="9291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Principe</a:t>
              </a:r>
            </a:p>
          </p:txBody>
        </p:sp>
        <p:sp>
          <p:nvSpPr>
            <p:cNvPr id="854" name="tx854"/>
            <p:cNvSpPr/>
            <p:nvPr/>
          </p:nvSpPr>
          <p:spPr>
            <a:xfrm rot="-5400000">
              <a:off x="6027805" y="4292187"/>
              <a:ext cx="381248"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(&lt;1,000)</a:t>
              </a:r>
            </a:p>
          </p:txBody>
        </p:sp>
        <p:sp>
          <p:nvSpPr>
            <p:cNvPr id="855" name="tx855"/>
            <p:cNvSpPr/>
            <p:nvPr/>
          </p:nvSpPr>
          <p:spPr>
            <a:xfrm rot="-5400000">
              <a:off x="6192959" y="4643198"/>
              <a:ext cx="361553"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Lesotho</a:t>
              </a:r>
            </a:p>
          </p:txBody>
        </p:sp>
        <p:sp>
          <p:nvSpPr>
            <p:cNvPr id="856" name="tx856"/>
            <p:cNvSpPr/>
            <p:nvPr/>
          </p:nvSpPr>
          <p:spPr>
            <a:xfrm rot="-5400000">
              <a:off x="6202062"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(7,000)</a:t>
              </a:r>
            </a:p>
          </p:txBody>
        </p:sp>
        <p:sp>
          <p:nvSpPr>
            <p:cNvPr id="857" name="tx857"/>
            <p:cNvSpPr/>
            <p:nvPr/>
          </p:nvSpPr>
          <p:spPr>
            <a:xfrm rot="-5400000">
              <a:off x="6343230" y="4694023"/>
              <a:ext cx="350192"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Burundi</a:t>
              </a:r>
            </a:p>
          </p:txBody>
        </p:sp>
        <p:sp>
          <p:nvSpPr>
            <p:cNvPr id="858" name="tx858"/>
            <p:cNvSpPr/>
            <p:nvPr/>
          </p:nvSpPr>
          <p:spPr>
            <a:xfrm rot="-5400000">
              <a:off x="6318400"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(49,000)</a:t>
              </a:r>
            </a:p>
          </p:txBody>
        </p:sp>
        <p:sp>
          <p:nvSpPr>
            <p:cNvPr id="859" name="tx859"/>
            <p:cNvSpPr/>
            <p:nvPr/>
          </p:nvSpPr>
          <p:spPr>
            <a:xfrm rot="-5400000">
              <a:off x="6421270" y="4740383"/>
              <a:ext cx="463103"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Nicaragua</a:t>
              </a:r>
            </a:p>
          </p:txBody>
        </p:sp>
        <p:sp>
          <p:nvSpPr>
            <p:cNvPr id="860" name="tx860"/>
            <p:cNvSpPr/>
            <p:nvPr/>
          </p:nvSpPr>
          <p:spPr>
            <a:xfrm rot="-5400000">
              <a:off x="6462991"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(14,000)</a:t>
              </a:r>
            </a:p>
          </p:txBody>
        </p:sp>
        <p:sp>
          <p:nvSpPr>
            <p:cNvPr id="861" name="tx861"/>
            <p:cNvSpPr/>
            <p:nvPr/>
          </p:nvSpPr>
          <p:spPr>
            <a:xfrm rot="-5400000">
              <a:off x="6570325" y="4756109"/>
              <a:ext cx="474364"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Mauritania</a:t>
              </a:r>
            </a:p>
          </p:txBody>
        </p:sp>
        <p:sp>
          <p:nvSpPr>
            <p:cNvPr id="862" name="tx862"/>
            <p:cNvSpPr/>
            <p:nvPr/>
          </p:nvSpPr>
          <p:spPr>
            <a:xfrm rot="-5400000">
              <a:off x="6607582"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(17,000)</a:t>
              </a:r>
            </a:p>
          </p:txBody>
        </p:sp>
        <p:sp>
          <p:nvSpPr>
            <p:cNvPr id="863" name="tx863"/>
            <p:cNvSpPr/>
            <p:nvPr/>
          </p:nvSpPr>
          <p:spPr>
            <a:xfrm rot="-5400000">
              <a:off x="6717769" y="4753257"/>
              <a:ext cx="468659"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Zimbabwe</a:t>
              </a:r>
            </a:p>
          </p:txBody>
        </p:sp>
        <p:sp>
          <p:nvSpPr>
            <p:cNvPr id="864" name="tx864"/>
            <p:cNvSpPr/>
            <p:nvPr/>
          </p:nvSpPr>
          <p:spPr>
            <a:xfrm rot="-5400000">
              <a:off x="6752173"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(48,000)</a:t>
              </a:r>
            </a:p>
          </p:txBody>
        </p:sp>
        <p:sp>
          <p:nvSpPr>
            <p:cNvPr id="865" name="tx865"/>
            <p:cNvSpPr/>
            <p:nvPr/>
          </p:nvSpPr>
          <p:spPr>
            <a:xfrm rot="-5400000">
              <a:off x="6986532" y="4770322"/>
              <a:ext cx="2203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India</a:t>
              </a:r>
            </a:p>
          </p:txBody>
        </p:sp>
        <p:sp>
          <p:nvSpPr>
            <p:cNvPr id="866" name="tx866"/>
            <p:cNvSpPr/>
            <p:nvPr/>
          </p:nvSpPr>
          <p:spPr>
            <a:xfrm rot="-5400000">
              <a:off x="6826145" y="4361392"/>
              <a:ext cx="519658"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(2,047,000)</a:t>
              </a:r>
            </a:p>
          </p:txBody>
        </p:sp>
        <p:sp>
          <p:nvSpPr>
            <p:cNvPr id="867" name="tx867"/>
            <p:cNvSpPr/>
            <p:nvPr/>
          </p:nvSpPr>
          <p:spPr>
            <a:xfrm rot="-5400000">
              <a:off x="7083200" y="4677007"/>
              <a:ext cx="316160"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Malawi</a:t>
              </a:r>
            </a:p>
          </p:txBody>
        </p:sp>
        <p:sp>
          <p:nvSpPr>
            <p:cNvPr id="868" name="tx868"/>
            <p:cNvSpPr/>
            <p:nvPr/>
          </p:nvSpPr>
          <p:spPr>
            <a:xfrm rot="-5400000">
              <a:off x="7041354"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(58,000)</a:t>
              </a:r>
            </a:p>
          </p:txBody>
        </p:sp>
        <p:sp>
          <p:nvSpPr>
            <p:cNvPr id="869" name="tx869"/>
            <p:cNvSpPr/>
            <p:nvPr/>
          </p:nvSpPr>
          <p:spPr>
            <a:xfrm rot="-5400000">
              <a:off x="7249718" y="4964543"/>
              <a:ext cx="27101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Sierra</a:t>
              </a:r>
            </a:p>
          </p:txBody>
        </p:sp>
        <p:sp>
          <p:nvSpPr>
            <p:cNvPr id="870" name="tx870"/>
            <p:cNvSpPr/>
            <p:nvPr/>
          </p:nvSpPr>
          <p:spPr>
            <a:xfrm rot="-5400000">
              <a:off x="7244608" y="4660190"/>
              <a:ext cx="28252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Leone</a:t>
              </a:r>
            </a:p>
          </p:txBody>
        </p:sp>
        <p:sp>
          <p:nvSpPr>
            <p:cNvPr id="871" name="tx871"/>
            <p:cNvSpPr/>
            <p:nvPr/>
          </p:nvSpPr>
          <p:spPr>
            <a:xfrm rot="-5400000">
              <a:off x="7185945"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(22,000)</a:t>
              </a:r>
            </a:p>
          </p:txBody>
        </p:sp>
        <p:sp>
          <p:nvSpPr>
            <p:cNvPr id="872" name="tx872"/>
            <p:cNvSpPr/>
            <p:nvPr/>
          </p:nvSpPr>
          <p:spPr>
            <a:xfrm rot="-5400000">
              <a:off x="7342417" y="4743285"/>
              <a:ext cx="355897"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Uganda</a:t>
              </a:r>
            </a:p>
          </p:txBody>
        </p:sp>
        <p:sp>
          <p:nvSpPr>
            <p:cNvPr id="873" name="tx873"/>
            <p:cNvSpPr/>
            <p:nvPr/>
          </p:nvSpPr>
          <p:spPr>
            <a:xfrm rot="-5400000">
              <a:off x="7302283"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(150,000)</a:t>
              </a:r>
            </a:p>
          </p:txBody>
        </p:sp>
        <p:sp>
          <p:nvSpPr>
            <p:cNvPr id="874" name="tx874"/>
            <p:cNvSpPr/>
            <p:nvPr/>
          </p:nvSpPr>
          <p:spPr>
            <a:xfrm rot="-5400000">
              <a:off x="7520916" y="4709377"/>
              <a:ext cx="288081"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Kenya</a:t>
              </a:r>
            </a:p>
          </p:txBody>
        </p:sp>
        <p:sp>
          <p:nvSpPr>
            <p:cNvPr id="875" name="tx875"/>
            <p:cNvSpPr/>
            <p:nvPr/>
          </p:nvSpPr>
          <p:spPr>
            <a:xfrm rot="-5400000">
              <a:off x="7446874"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(102,000)</a:t>
              </a:r>
            </a:p>
          </p:txBody>
        </p:sp>
        <p:sp>
          <p:nvSpPr>
            <p:cNvPr id="876" name="tx876"/>
            <p:cNvSpPr/>
            <p:nvPr/>
          </p:nvSpPr>
          <p:spPr>
            <a:xfrm rot="-5400000">
              <a:off x="7610664" y="4784411"/>
              <a:ext cx="417958"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Tanzania</a:t>
              </a:r>
            </a:p>
          </p:txBody>
        </p:sp>
        <p:sp>
          <p:nvSpPr>
            <p:cNvPr id="877" name="tx877"/>
            <p:cNvSpPr/>
            <p:nvPr/>
          </p:nvSpPr>
          <p:spPr>
            <a:xfrm rot="-5400000">
              <a:off x="7591465"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(160,000)</a:t>
              </a:r>
            </a:p>
          </p:txBody>
        </p:sp>
        <p:sp>
          <p:nvSpPr>
            <p:cNvPr id="878" name="tx878"/>
            <p:cNvSpPr/>
            <p:nvPr/>
          </p:nvSpPr>
          <p:spPr>
            <a:xfrm rot="-5400000">
              <a:off x="7791990" y="4945270"/>
              <a:ext cx="344487"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Burkina</a:t>
              </a:r>
            </a:p>
          </p:txBody>
        </p:sp>
        <p:sp>
          <p:nvSpPr>
            <p:cNvPr id="879" name="tx879"/>
            <p:cNvSpPr/>
            <p:nvPr/>
          </p:nvSpPr>
          <p:spPr>
            <a:xfrm rot="-5400000">
              <a:off x="7851298" y="4631863"/>
              <a:ext cx="225871"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Faso</a:t>
              </a:r>
            </a:p>
          </p:txBody>
        </p:sp>
        <p:sp>
          <p:nvSpPr>
            <p:cNvPr id="880" name="tx880"/>
            <p:cNvSpPr/>
            <p:nvPr/>
          </p:nvSpPr>
          <p:spPr>
            <a:xfrm rot="-5400000">
              <a:off x="7764308"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(42,000)</a:t>
              </a:r>
            </a:p>
          </p:txBody>
        </p:sp>
        <p:sp>
          <p:nvSpPr>
            <p:cNvPr id="881" name="tx881"/>
            <p:cNvSpPr/>
            <p:nvPr/>
          </p:nvSpPr>
          <p:spPr>
            <a:xfrm rot="-5400000">
              <a:off x="7966595" y="4642157"/>
              <a:ext cx="265459" cy="9291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Nepal</a:t>
              </a:r>
            </a:p>
          </p:txBody>
        </p:sp>
        <p:sp>
          <p:nvSpPr>
            <p:cNvPr id="882" name="tx882"/>
            <p:cNvSpPr/>
            <p:nvPr/>
          </p:nvSpPr>
          <p:spPr>
            <a:xfrm rot="-5400000">
              <a:off x="7908899"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(34,000)</a:t>
              </a:r>
            </a:p>
          </p:txBody>
        </p:sp>
        <p:sp>
          <p:nvSpPr>
            <p:cNvPr id="883" name="tx883"/>
            <p:cNvSpPr/>
            <p:nvPr/>
          </p:nvSpPr>
          <p:spPr>
            <a:xfrm rot="-5400000">
              <a:off x="8067033" y="4705309"/>
              <a:ext cx="372764"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Rwanda</a:t>
              </a:r>
            </a:p>
          </p:txBody>
        </p:sp>
        <p:sp>
          <p:nvSpPr>
            <p:cNvPr id="884" name="tx884"/>
            <p:cNvSpPr/>
            <p:nvPr/>
          </p:nvSpPr>
          <p:spPr>
            <a:xfrm rot="-5400000">
              <a:off x="8053490"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(23,000)</a:t>
              </a:r>
            </a:p>
          </p:txBody>
        </p:sp>
        <p:sp>
          <p:nvSpPr>
            <p:cNvPr id="885" name="tx885"/>
            <p:cNvSpPr/>
            <p:nvPr/>
          </p:nvSpPr>
          <p:spPr>
            <a:xfrm rot="-5400000">
              <a:off x="8248385" y="4612044"/>
              <a:ext cx="299243"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Eritrea</a:t>
              </a:r>
            </a:p>
          </p:txBody>
        </p:sp>
        <p:sp>
          <p:nvSpPr>
            <p:cNvPr id="886" name="tx886"/>
            <p:cNvSpPr/>
            <p:nvPr/>
          </p:nvSpPr>
          <p:spPr>
            <a:xfrm rot="-5400000">
              <a:off x="8226333"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(5,000)</a:t>
              </a:r>
            </a:p>
          </p:txBody>
        </p:sp>
        <p:sp>
          <p:nvSpPr>
            <p:cNvPr id="887" name="tx887"/>
            <p:cNvSpPr/>
            <p:nvPr/>
          </p:nvSpPr>
          <p:spPr>
            <a:xfrm rot="-5400000">
              <a:off x="8389428" y="4670806"/>
              <a:ext cx="305048"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Ghana</a:t>
              </a:r>
            </a:p>
          </p:txBody>
        </p:sp>
        <p:sp>
          <p:nvSpPr>
            <p:cNvPr id="888" name="tx888"/>
            <p:cNvSpPr/>
            <p:nvPr/>
          </p:nvSpPr>
          <p:spPr>
            <a:xfrm rot="-5400000">
              <a:off x="8342672"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(43,000)</a:t>
              </a:r>
            </a:p>
          </p:txBody>
        </p:sp>
        <p:sp>
          <p:nvSpPr>
            <p:cNvPr id="889" name="tx889"/>
            <p:cNvSpPr/>
            <p:nvPr/>
          </p:nvSpPr>
          <p:spPr>
            <a:xfrm rot="-5400000">
              <a:off x="8462532" y="4723392"/>
              <a:ext cx="429121"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Tajikistan</a:t>
              </a:r>
            </a:p>
          </p:txBody>
        </p:sp>
        <p:sp>
          <p:nvSpPr>
            <p:cNvPr id="890" name="tx890"/>
            <p:cNvSpPr/>
            <p:nvPr/>
          </p:nvSpPr>
          <p:spPr>
            <a:xfrm rot="-5400000">
              <a:off x="8487262"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(11,000)</a:t>
              </a:r>
            </a:p>
          </p:txBody>
        </p:sp>
        <p:sp>
          <p:nvSpPr>
            <p:cNvPr id="891" name="tx891"/>
            <p:cNvSpPr/>
            <p:nvPr/>
          </p:nvSpPr>
          <p:spPr>
            <a:xfrm rot="-5400000">
              <a:off x="8553346" y="4777168"/>
              <a:ext cx="536674"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Bangladesh</a:t>
              </a:r>
            </a:p>
          </p:txBody>
        </p:sp>
        <p:sp>
          <p:nvSpPr>
            <p:cNvPr id="892" name="tx892"/>
            <p:cNvSpPr/>
            <p:nvPr/>
          </p:nvSpPr>
          <p:spPr>
            <a:xfrm rot="-5400000">
              <a:off x="8631853"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(68,000)</a:t>
              </a:r>
            </a:p>
          </p:txBody>
        </p:sp>
        <p:sp>
          <p:nvSpPr>
            <p:cNvPr id="893" name="tx893"/>
            <p:cNvSpPr/>
            <p:nvPr/>
          </p:nvSpPr>
          <p:spPr>
            <a:xfrm rot="-5400000">
              <a:off x="8725049" y="4713693"/>
              <a:ext cx="502592" cy="7396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Uzbekistan</a:t>
              </a:r>
            </a:p>
          </p:txBody>
        </p:sp>
        <p:sp>
          <p:nvSpPr>
            <p:cNvPr id="894" name="tx894"/>
            <p:cNvSpPr/>
            <p:nvPr/>
          </p:nvSpPr>
          <p:spPr>
            <a:xfrm rot="-5400000">
              <a:off x="8804697"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(9,000)</a:t>
              </a:r>
            </a:p>
          </p:txBody>
        </p:sp>
        <p:sp>
          <p:nvSpPr>
            <p:cNvPr id="895" name="tx895"/>
            <p:cNvSpPr/>
            <p:nvPr/>
          </p:nvSpPr>
          <p:spPr>
            <a:xfrm rot="-5400000">
              <a:off x="-52544" y="2307860"/>
              <a:ext cx="86180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Coverage (%)</a:t>
              </a:r>
            </a:p>
          </p:txBody>
        </p:sp>
        <p:sp>
          <p:nvSpPr>
            <p:cNvPr id="896" name="rc896"/>
            <p:cNvSpPr/>
            <p:nvPr/>
          </p:nvSpPr>
          <p:spPr>
            <a:xfrm>
              <a:off x="2130142" y="5993415"/>
              <a:ext cx="219456" cy="219455"/>
            </a:xfrm>
            <a:prstGeom prst="rect">
              <a:avLst/>
            </a:prstGeom>
            <a:solidFill>
              <a:srgbClr val="FFFFFF">
                <a:alpha val="100000"/>
              </a:srgbClr>
            </a:solidFill>
          </p:spPr>
          <p:txBody>
            <a:bodyPr/>
            <a:lstStyle/>
            <a:p>
              <a:endParaRPr/>
            </a:p>
          </p:txBody>
        </p:sp>
        <p:sp>
          <p:nvSpPr>
            <p:cNvPr id="897" name="pg897"/>
            <p:cNvSpPr/>
            <p:nvPr/>
          </p:nvSpPr>
          <p:spPr>
            <a:xfrm>
              <a:off x="2314693" y="6177966"/>
              <a:ext cx="34843" cy="34843"/>
            </a:xfrm>
            <a:custGeom>
              <a:avLst/>
              <a:gdLst/>
              <a:ahLst/>
              <a:cxnLst/>
              <a:rect l="0" t="0" r="0" b="0"/>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898" name="pg898"/>
            <p:cNvSpPr/>
            <p:nvPr/>
          </p:nvSpPr>
          <p:spPr>
            <a:xfrm>
              <a:off x="2220083" y="6083356"/>
              <a:ext cx="129453" cy="129453"/>
            </a:xfrm>
            <a:custGeom>
              <a:avLst/>
              <a:gdLst/>
              <a:ahLst/>
              <a:cxnLst/>
              <a:rect l="0" t="0" r="0" b="0"/>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899" name="pg899"/>
            <p:cNvSpPr/>
            <p:nvPr/>
          </p:nvSpPr>
          <p:spPr>
            <a:xfrm>
              <a:off x="2130204" y="5993477"/>
              <a:ext cx="219332" cy="219332"/>
            </a:xfrm>
            <a:custGeom>
              <a:avLst/>
              <a:gdLst/>
              <a:ahLst/>
              <a:cxnLst/>
              <a:rect l="0" t="0" r="0" b="0"/>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900" name="pg900"/>
            <p:cNvSpPr/>
            <p:nvPr/>
          </p:nvSpPr>
          <p:spPr>
            <a:xfrm>
              <a:off x="2130204" y="5993477"/>
              <a:ext cx="129453" cy="129453"/>
            </a:xfrm>
            <a:custGeom>
              <a:avLst/>
              <a:gdLst/>
              <a:ahLst/>
              <a:cxnLst/>
              <a:rect l="0" t="0" r="0" b="0"/>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901" name="pg901"/>
            <p:cNvSpPr/>
            <p:nvPr/>
          </p:nvSpPr>
          <p:spPr>
            <a:xfrm>
              <a:off x="2130204" y="5993477"/>
              <a:ext cx="34843" cy="34843"/>
            </a:xfrm>
            <a:custGeom>
              <a:avLst/>
              <a:gdLst/>
              <a:ahLst/>
              <a:cxnLst/>
              <a:rect l="0" t="0" r="0" b="0"/>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902" name="rc902"/>
            <p:cNvSpPr/>
            <p:nvPr/>
          </p:nvSpPr>
          <p:spPr>
            <a:xfrm>
              <a:off x="2130142" y="5993415"/>
              <a:ext cx="219456" cy="219455"/>
            </a:xfrm>
            <a:prstGeom prst="rect">
              <a:avLst/>
            </a:prstGeom>
            <a:ln w="476" cap="sq">
              <a:solidFill>
                <a:srgbClr val="000000">
                  <a:alpha val="100000"/>
                </a:srgbClr>
              </a:solidFill>
              <a:prstDash val="solid"/>
              <a:miter/>
            </a:ln>
          </p:spPr>
          <p:txBody>
            <a:bodyPr/>
            <a:lstStyle/>
            <a:p>
              <a:endParaRPr/>
            </a:p>
          </p:txBody>
        </p:sp>
        <p:sp>
          <p:nvSpPr>
            <p:cNvPr id="903" name="rc903"/>
            <p:cNvSpPr/>
            <p:nvPr/>
          </p:nvSpPr>
          <p:spPr>
            <a:xfrm>
              <a:off x="4500306" y="5993415"/>
              <a:ext cx="219455" cy="219455"/>
            </a:xfrm>
            <a:prstGeom prst="rect">
              <a:avLst/>
            </a:prstGeom>
            <a:solidFill>
              <a:srgbClr val="FFFFFF">
                <a:alpha val="100000"/>
              </a:srgbClr>
            </a:solidFill>
          </p:spPr>
          <p:txBody>
            <a:bodyPr/>
            <a:lstStyle/>
            <a:p>
              <a:endParaRPr/>
            </a:p>
          </p:txBody>
        </p:sp>
        <p:sp>
          <p:nvSpPr>
            <p:cNvPr id="904" name="rc904"/>
            <p:cNvSpPr/>
            <p:nvPr/>
          </p:nvSpPr>
          <p:spPr>
            <a:xfrm>
              <a:off x="4500306" y="5993415"/>
              <a:ext cx="219455" cy="219455"/>
            </a:xfrm>
            <a:prstGeom prst="rect">
              <a:avLst/>
            </a:prstGeom>
            <a:ln w="476" cap="sq">
              <a:solidFill>
                <a:srgbClr val="000000">
                  <a:alpha val="100000"/>
                </a:srgbClr>
              </a:solidFill>
              <a:prstDash val="solid"/>
              <a:miter/>
            </a:ln>
          </p:spPr>
          <p:txBody>
            <a:bodyPr/>
            <a:lstStyle/>
            <a:p>
              <a:endParaRPr/>
            </a:p>
          </p:txBody>
        </p:sp>
        <p:sp>
          <p:nvSpPr>
            <p:cNvPr id="905" name="tx905"/>
            <p:cNvSpPr/>
            <p:nvPr/>
          </p:nvSpPr>
          <p:spPr>
            <a:xfrm>
              <a:off x="2419187" y="6024971"/>
              <a:ext cx="2011529" cy="12817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Top 20 un- and undervaccinated</a:t>
              </a:r>
            </a:p>
          </p:txBody>
        </p:sp>
        <p:sp>
          <p:nvSpPr>
            <p:cNvPr id="906" name="tx906"/>
            <p:cNvSpPr/>
            <p:nvPr/>
          </p:nvSpPr>
          <p:spPr>
            <a:xfrm>
              <a:off x="4789351" y="6022038"/>
              <a:ext cx="295873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Not top 20 un- and undervaccinated (no stripes)</a:t>
              </a:r>
            </a:p>
          </p:txBody>
        </p:sp>
        <p:sp>
          <p:nvSpPr>
            <p:cNvPr id="907" name="tx907"/>
            <p:cNvSpPr/>
            <p:nvPr/>
          </p:nvSpPr>
          <p:spPr>
            <a:xfrm>
              <a:off x="803816" y="398022"/>
              <a:ext cx="3168215"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DTP3 coverage, by country, Gavi 57, 2023</a:t>
              </a:r>
            </a:p>
          </p:txBody>
        </p:sp>
        <p:sp>
          <p:nvSpPr>
            <p:cNvPr id="908" name="tx908"/>
            <p:cNvSpPr/>
            <p:nvPr/>
          </p:nvSpPr>
          <p:spPr>
            <a:xfrm>
              <a:off x="4912824" y="6327110"/>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909" name="tx909"/>
            <p:cNvSpPr/>
            <p:nvPr/>
          </p:nvSpPr>
          <p:spPr>
            <a:xfrm>
              <a:off x="6769579" y="6449230"/>
              <a:ext cx="2304831"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910" name="tx910"/>
            <p:cNvSpPr/>
            <p:nvPr/>
          </p:nvSpPr>
          <p:spPr>
            <a:xfrm>
              <a:off x="159259" y="6568567"/>
              <a:ext cx="891515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Numbers in bubbles display top 20 rank based on absolute number of un- and undervaccinated children.Number in parentheses shows number of un- and undervaccinated children.</a:t>
              </a:r>
            </a:p>
          </p:txBody>
        </p:sp>
      </p:grpSp>
      <p:sp>
        <p:nvSpPr>
          <p:cNvPr id="911"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This chart shows DTP3 coverage in countries in Gavi 57 from lowest to highest coverage, and the rank of the top 20 countries with the most un- and undervaccinated children, based on absolute numbers.
In 2023, DTP3 coverage ranged from 16% in DPRK to 99% in Uzbekistan.
16 out of 57 (28%) countries had coverage of at least 90%.
Nigeria had DTP3 coverage of 62% and the highest absolute number of un- and undervaccinated children in the group, followed by India.
Large cohort countries may have high numbers of un- and undervaccinated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cstate="print"/>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In Gavi 57, 15 out of 57 (26%) countries had DTP3 coverage below 70% in 2023. These are Afghanistan, Benin, CAR, DRC, Guinea, Haiti, Madagascar, Nigeria, PNG, Sudan, DPRK, Somalia, Chad, Syria, and Yemen.
These countries account for approximately 20,689,000 (27%) of the total annual cohort of surviving infants in the group.
There were 16 (28%) countries that achieved DTP3 of 90% or higher, accounting for 36,935,000 (47%) of the total cohort.</a:t>
            </a: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g4"/>
            <p:cNvSpPr/>
            <p:nvPr/>
          </p:nvSpPr>
          <p:spPr>
            <a:xfrm>
              <a:off x="2485607" y="1641958"/>
              <a:ext cx="1564824" cy="1769030"/>
            </a:xfrm>
            <a:custGeom>
              <a:avLst/>
              <a:gdLst/>
              <a:ahLst/>
              <a:cxnLst/>
              <a:rect l="0" t="0" r="0" b="0"/>
              <a:pathLst>
                <a:path w="1564824" h="1769030">
                  <a:moveTo>
                    <a:pt x="0" y="1769030"/>
                  </a:moveTo>
                  <a:lnTo>
                    <a:pt x="53959" y="1740578"/>
                  </a:lnTo>
                  <a:lnTo>
                    <a:pt x="107918" y="1712126"/>
                  </a:lnTo>
                  <a:lnTo>
                    <a:pt x="161878" y="1683674"/>
                  </a:lnTo>
                  <a:lnTo>
                    <a:pt x="215837" y="1655223"/>
                  </a:lnTo>
                  <a:lnTo>
                    <a:pt x="269797" y="1626771"/>
                  </a:lnTo>
                  <a:lnTo>
                    <a:pt x="323756" y="1598319"/>
                  </a:lnTo>
                  <a:lnTo>
                    <a:pt x="377716" y="1569867"/>
                  </a:lnTo>
                  <a:lnTo>
                    <a:pt x="431675" y="1541416"/>
                  </a:lnTo>
                  <a:lnTo>
                    <a:pt x="485635" y="1512964"/>
                  </a:lnTo>
                  <a:lnTo>
                    <a:pt x="539594" y="1484512"/>
                  </a:lnTo>
                  <a:lnTo>
                    <a:pt x="593554" y="1456060"/>
                  </a:lnTo>
                  <a:lnTo>
                    <a:pt x="647513" y="1427609"/>
                  </a:lnTo>
                  <a:lnTo>
                    <a:pt x="701473" y="1399157"/>
                  </a:lnTo>
                  <a:lnTo>
                    <a:pt x="755432" y="1370705"/>
                  </a:lnTo>
                  <a:lnTo>
                    <a:pt x="809392" y="1342253"/>
                  </a:lnTo>
                  <a:lnTo>
                    <a:pt x="863351" y="1313802"/>
                  </a:lnTo>
                  <a:lnTo>
                    <a:pt x="917310" y="1285350"/>
                  </a:lnTo>
                  <a:lnTo>
                    <a:pt x="971270" y="1256898"/>
                  </a:lnTo>
                  <a:lnTo>
                    <a:pt x="1025229" y="1228446"/>
                  </a:lnTo>
                  <a:lnTo>
                    <a:pt x="1079189" y="1199994"/>
                  </a:lnTo>
                  <a:lnTo>
                    <a:pt x="1133148" y="1171543"/>
                  </a:lnTo>
                  <a:lnTo>
                    <a:pt x="1187108" y="1143091"/>
                  </a:lnTo>
                  <a:lnTo>
                    <a:pt x="1241067" y="1114639"/>
                  </a:lnTo>
                  <a:lnTo>
                    <a:pt x="1295027" y="1086187"/>
                  </a:lnTo>
                  <a:lnTo>
                    <a:pt x="1348986" y="1057736"/>
                  </a:lnTo>
                  <a:lnTo>
                    <a:pt x="1402946" y="1029284"/>
                  </a:lnTo>
                  <a:lnTo>
                    <a:pt x="1456905" y="1000832"/>
                  </a:lnTo>
                  <a:lnTo>
                    <a:pt x="1510865" y="972380"/>
                  </a:lnTo>
                  <a:lnTo>
                    <a:pt x="1564824" y="943929"/>
                  </a:lnTo>
                  <a:lnTo>
                    <a:pt x="1535939" y="891329"/>
                  </a:lnTo>
                  <a:lnTo>
                    <a:pt x="1505286" y="839739"/>
                  </a:lnTo>
                  <a:lnTo>
                    <a:pt x="1472900" y="789218"/>
                  </a:lnTo>
                  <a:lnTo>
                    <a:pt x="1438820" y="739825"/>
                  </a:lnTo>
                  <a:lnTo>
                    <a:pt x="1403085" y="691616"/>
                  </a:lnTo>
                  <a:lnTo>
                    <a:pt x="1365734" y="644647"/>
                  </a:lnTo>
                  <a:lnTo>
                    <a:pt x="1326812" y="598972"/>
                  </a:lnTo>
                  <a:lnTo>
                    <a:pt x="1286364" y="554643"/>
                  </a:lnTo>
                  <a:lnTo>
                    <a:pt x="1244435" y="511712"/>
                  </a:lnTo>
                  <a:lnTo>
                    <a:pt x="1201074" y="470227"/>
                  </a:lnTo>
                  <a:lnTo>
                    <a:pt x="1156331" y="430237"/>
                  </a:lnTo>
                  <a:lnTo>
                    <a:pt x="1110257" y="391788"/>
                  </a:lnTo>
                  <a:lnTo>
                    <a:pt x="1062906" y="354923"/>
                  </a:lnTo>
                  <a:lnTo>
                    <a:pt x="1014332" y="319686"/>
                  </a:lnTo>
                  <a:lnTo>
                    <a:pt x="964590" y="286116"/>
                  </a:lnTo>
                  <a:lnTo>
                    <a:pt x="913739" y="254253"/>
                  </a:lnTo>
                  <a:lnTo>
                    <a:pt x="861836" y="224133"/>
                  </a:lnTo>
                  <a:lnTo>
                    <a:pt x="808941" y="195791"/>
                  </a:lnTo>
                  <a:lnTo>
                    <a:pt x="755116" y="169259"/>
                  </a:lnTo>
                  <a:lnTo>
                    <a:pt x="700421" y="144568"/>
                  </a:lnTo>
                  <a:lnTo>
                    <a:pt x="644921" y="121746"/>
                  </a:lnTo>
                  <a:lnTo>
                    <a:pt x="588678" y="100820"/>
                  </a:lnTo>
                  <a:lnTo>
                    <a:pt x="531758" y="81813"/>
                  </a:lnTo>
                  <a:lnTo>
                    <a:pt x="474226" y="64748"/>
                  </a:lnTo>
                  <a:lnTo>
                    <a:pt x="416149" y="49644"/>
                  </a:lnTo>
                  <a:lnTo>
                    <a:pt x="357592" y="36518"/>
                  </a:lnTo>
                  <a:lnTo>
                    <a:pt x="298624" y="25387"/>
                  </a:lnTo>
                  <a:lnTo>
                    <a:pt x="239313" y="16261"/>
                  </a:lnTo>
                  <a:lnTo>
                    <a:pt x="179726" y="9153"/>
                  </a:lnTo>
                  <a:lnTo>
                    <a:pt x="119932" y="4070"/>
                  </a:lnTo>
                  <a:lnTo>
                    <a:pt x="60000" y="1017"/>
                  </a:lnTo>
                  <a:lnTo>
                    <a:pt x="0" y="0"/>
                  </a:lnTo>
                  <a:lnTo>
                    <a:pt x="0" y="61001"/>
                  </a:lnTo>
                  <a:lnTo>
                    <a:pt x="0" y="122002"/>
                  </a:lnTo>
                  <a:lnTo>
                    <a:pt x="0" y="183003"/>
                  </a:lnTo>
                  <a:lnTo>
                    <a:pt x="0" y="244004"/>
                  </a:lnTo>
                  <a:lnTo>
                    <a:pt x="0" y="305005"/>
                  </a:lnTo>
                  <a:lnTo>
                    <a:pt x="0" y="366006"/>
                  </a:lnTo>
                  <a:lnTo>
                    <a:pt x="0" y="427007"/>
                  </a:lnTo>
                  <a:lnTo>
                    <a:pt x="0" y="488008"/>
                  </a:lnTo>
                  <a:lnTo>
                    <a:pt x="0" y="549009"/>
                  </a:lnTo>
                  <a:lnTo>
                    <a:pt x="0" y="610010"/>
                  </a:lnTo>
                  <a:lnTo>
                    <a:pt x="0" y="671011"/>
                  </a:lnTo>
                  <a:lnTo>
                    <a:pt x="0" y="732012"/>
                  </a:lnTo>
                  <a:lnTo>
                    <a:pt x="0" y="793013"/>
                  </a:lnTo>
                  <a:lnTo>
                    <a:pt x="0" y="854014"/>
                  </a:lnTo>
                  <a:lnTo>
                    <a:pt x="0" y="915015"/>
                  </a:lnTo>
                  <a:lnTo>
                    <a:pt x="0" y="976016"/>
                  </a:lnTo>
                  <a:lnTo>
                    <a:pt x="0" y="1037017"/>
                  </a:lnTo>
                  <a:lnTo>
                    <a:pt x="0" y="1098018"/>
                  </a:lnTo>
                  <a:lnTo>
                    <a:pt x="0" y="1159019"/>
                  </a:lnTo>
                  <a:lnTo>
                    <a:pt x="0" y="1220020"/>
                  </a:lnTo>
                  <a:lnTo>
                    <a:pt x="0" y="1281021"/>
                  </a:lnTo>
                  <a:lnTo>
                    <a:pt x="0" y="1342022"/>
                  </a:lnTo>
                  <a:lnTo>
                    <a:pt x="0" y="1403024"/>
                  </a:lnTo>
                  <a:lnTo>
                    <a:pt x="0" y="1464025"/>
                  </a:lnTo>
                  <a:lnTo>
                    <a:pt x="0" y="1525026"/>
                  </a:lnTo>
                  <a:lnTo>
                    <a:pt x="0" y="1586027"/>
                  </a:lnTo>
                  <a:lnTo>
                    <a:pt x="0" y="1647028"/>
                  </a:lnTo>
                  <a:lnTo>
                    <a:pt x="0" y="1708029"/>
                  </a:lnTo>
                  <a:close/>
                </a:path>
              </a:pathLst>
            </a:custGeom>
            <a:solidFill>
              <a:srgbClr val="7ED7D1">
                <a:alpha val="100000"/>
              </a:srgbClr>
            </a:solidFill>
            <a:ln w="13550" cap="flat">
              <a:solidFill>
                <a:srgbClr val="000000">
                  <a:alpha val="100000"/>
                </a:srgbClr>
              </a:solidFill>
              <a:prstDash val="solid"/>
              <a:miter/>
            </a:ln>
          </p:spPr>
          <p:txBody>
            <a:bodyPr/>
            <a:lstStyle/>
            <a:p>
              <a:endParaRPr/>
            </a:p>
          </p:txBody>
        </p:sp>
        <p:sp>
          <p:nvSpPr>
            <p:cNvPr id="5" name="pg5"/>
            <p:cNvSpPr/>
            <p:nvPr/>
          </p:nvSpPr>
          <p:spPr>
            <a:xfrm>
              <a:off x="2485607" y="2585887"/>
              <a:ext cx="1769001" cy="1409840"/>
            </a:xfrm>
            <a:custGeom>
              <a:avLst/>
              <a:gdLst/>
              <a:ahLst/>
              <a:cxnLst/>
              <a:rect l="0" t="0" r="0" b="0"/>
              <a:pathLst>
                <a:path w="1769001" h="1409840">
                  <a:moveTo>
                    <a:pt x="0" y="825101"/>
                  </a:moveTo>
                  <a:lnTo>
                    <a:pt x="57572" y="845264"/>
                  </a:lnTo>
                  <a:lnTo>
                    <a:pt x="115144" y="865428"/>
                  </a:lnTo>
                  <a:lnTo>
                    <a:pt x="172716" y="885591"/>
                  </a:lnTo>
                  <a:lnTo>
                    <a:pt x="230288" y="905754"/>
                  </a:lnTo>
                  <a:lnTo>
                    <a:pt x="287861" y="925918"/>
                  </a:lnTo>
                  <a:lnTo>
                    <a:pt x="345433" y="946081"/>
                  </a:lnTo>
                  <a:lnTo>
                    <a:pt x="403005" y="966245"/>
                  </a:lnTo>
                  <a:lnTo>
                    <a:pt x="460577" y="986408"/>
                  </a:lnTo>
                  <a:lnTo>
                    <a:pt x="518150" y="1006572"/>
                  </a:lnTo>
                  <a:lnTo>
                    <a:pt x="575722" y="1026735"/>
                  </a:lnTo>
                  <a:lnTo>
                    <a:pt x="633294" y="1046898"/>
                  </a:lnTo>
                  <a:lnTo>
                    <a:pt x="690866" y="1067062"/>
                  </a:lnTo>
                  <a:lnTo>
                    <a:pt x="748439" y="1087225"/>
                  </a:lnTo>
                  <a:lnTo>
                    <a:pt x="806011" y="1107389"/>
                  </a:lnTo>
                  <a:lnTo>
                    <a:pt x="863583" y="1127552"/>
                  </a:lnTo>
                  <a:lnTo>
                    <a:pt x="921155" y="1147716"/>
                  </a:lnTo>
                  <a:lnTo>
                    <a:pt x="978728" y="1167879"/>
                  </a:lnTo>
                  <a:lnTo>
                    <a:pt x="1036300" y="1188042"/>
                  </a:lnTo>
                  <a:lnTo>
                    <a:pt x="1093872" y="1208206"/>
                  </a:lnTo>
                  <a:lnTo>
                    <a:pt x="1151444" y="1228369"/>
                  </a:lnTo>
                  <a:lnTo>
                    <a:pt x="1209017" y="1248533"/>
                  </a:lnTo>
                  <a:lnTo>
                    <a:pt x="1266589" y="1268696"/>
                  </a:lnTo>
                  <a:lnTo>
                    <a:pt x="1324161" y="1288859"/>
                  </a:lnTo>
                  <a:lnTo>
                    <a:pt x="1381733" y="1309023"/>
                  </a:lnTo>
                  <a:lnTo>
                    <a:pt x="1439306" y="1329186"/>
                  </a:lnTo>
                  <a:lnTo>
                    <a:pt x="1496878" y="1349350"/>
                  </a:lnTo>
                  <a:lnTo>
                    <a:pt x="1554450" y="1369513"/>
                  </a:lnTo>
                  <a:lnTo>
                    <a:pt x="1612022" y="1389677"/>
                  </a:lnTo>
                  <a:lnTo>
                    <a:pt x="1669595" y="1409840"/>
                  </a:lnTo>
                  <a:lnTo>
                    <a:pt x="1688641" y="1352317"/>
                  </a:lnTo>
                  <a:lnTo>
                    <a:pt x="1705707" y="1294175"/>
                  </a:lnTo>
                  <a:lnTo>
                    <a:pt x="1720771" y="1235483"/>
                  </a:lnTo>
                  <a:lnTo>
                    <a:pt x="1733816" y="1176309"/>
                  </a:lnTo>
                  <a:lnTo>
                    <a:pt x="1744827" y="1116724"/>
                  </a:lnTo>
                  <a:lnTo>
                    <a:pt x="1753791" y="1056796"/>
                  </a:lnTo>
                  <a:lnTo>
                    <a:pt x="1760697" y="996596"/>
                  </a:lnTo>
                  <a:lnTo>
                    <a:pt x="1765538" y="936195"/>
                  </a:lnTo>
                  <a:lnTo>
                    <a:pt x="1768307" y="875664"/>
                  </a:lnTo>
                  <a:lnTo>
                    <a:pt x="1769001" y="815074"/>
                  </a:lnTo>
                  <a:lnTo>
                    <a:pt x="1767620" y="754495"/>
                  </a:lnTo>
                  <a:lnTo>
                    <a:pt x="1764165" y="693999"/>
                  </a:lnTo>
                  <a:lnTo>
                    <a:pt x="1758640" y="633657"/>
                  </a:lnTo>
                  <a:lnTo>
                    <a:pt x="1751052" y="573539"/>
                  </a:lnTo>
                  <a:lnTo>
                    <a:pt x="1741409" y="513717"/>
                  </a:lnTo>
                  <a:lnTo>
                    <a:pt x="1729724" y="454260"/>
                  </a:lnTo>
                  <a:lnTo>
                    <a:pt x="1716008" y="395238"/>
                  </a:lnTo>
                  <a:lnTo>
                    <a:pt x="1700280" y="336720"/>
                  </a:lnTo>
                  <a:lnTo>
                    <a:pt x="1682556" y="278776"/>
                  </a:lnTo>
                  <a:lnTo>
                    <a:pt x="1662859" y="221472"/>
                  </a:lnTo>
                  <a:lnTo>
                    <a:pt x="1641210" y="164877"/>
                  </a:lnTo>
                  <a:lnTo>
                    <a:pt x="1617636" y="109056"/>
                  </a:lnTo>
                  <a:lnTo>
                    <a:pt x="1592164" y="54076"/>
                  </a:lnTo>
                  <a:lnTo>
                    <a:pt x="1564824" y="0"/>
                  </a:lnTo>
                  <a:lnTo>
                    <a:pt x="1510865" y="28451"/>
                  </a:lnTo>
                  <a:lnTo>
                    <a:pt x="1456905" y="56903"/>
                  </a:lnTo>
                  <a:lnTo>
                    <a:pt x="1402946" y="85355"/>
                  </a:lnTo>
                  <a:lnTo>
                    <a:pt x="1348986" y="113807"/>
                  </a:lnTo>
                  <a:lnTo>
                    <a:pt x="1295027" y="142258"/>
                  </a:lnTo>
                  <a:lnTo>
                    <a:pt x="1241067" y="170710"/>
                  </a:lnTo>
                  <a:lnTo>
                    <a:pt x="1187108" y="199162"/>
                  </a:lnTo>
                  <a:lnTo>
                    <a:pt x="1133148" y="227614"/>
                  </a:lnTo>
                  <a:lnTo>
                    <a:pt x="1079189" y="256065"/>
                  </a:lnTo>
                  <a:lnTo>
                    <a:pt x="1025229" y="284517"/>
                  </a:lnTo>
                  <a:lnTo>
                    <a:pt x="971270" y="312969"/>
                  </a:lnTo>
                  <a:lnTo>
                    <a:pt x="917310" y="341421"/>
                  </a:lnTo>
                  <a:lnTo>
                    <a:pt x="863351" y="369872"/>
                  </a:lnTo>
                  <a:lnTo>
                    <a:pt x="809392" y="398324"/>
                  </a:lnTo>
                  <a:lnTo>
                    <a:pt x="755432" y="426776"/>
                  </a:lnTo>
                  <a:lnTo>
                    <a:pt x="701473" y="455228"/>
                  </a:lnTo>
                  <a:lnTo>
                    <a:pt x="647513" y="483680"/>
                  </a:lnTo>
                  <a:lnTo>
                    <a:pt x="593554" y="512131"/>
                  </a:lnTo>
                  <a:lnTo>
                    <a:pt x="539594" y="540583"/>
                  </a:lnTo>
                  <a:lnTo>
                    <a:pt x="485635" y="569035"/>
                  </a:lnTo>
                  <a:lnTo>
                    <a:pt x="431675" y="597487"/>
                  </a:lnTo>
                  <a:lnTo>
                    <a:pt x="377716" y="625938"/>
                  </a:lnTo>
                  <a:lnTo>
                    <a:pt x="323756" y="654390"/>
                  </a:lnTo>
                  <a:lnTo>
                    <a:pt x="269797" y="682842"/>
                  </a:lnTo>
                  <a:lnTo>
                    <a:pt x="215837" y="711294"/>
                  </a:lnTo>
                  <a:lnTo>
                    <a:pt x="161878" y="739745"/>
                  </a:lnTo>
                  <a:lnTo>
                    <a:pt x="107918" y="768197"/>
                  </a:lnTo>
                  <a:lnTo>
                    <a:pt x="53959" y="796649"/>
                  </a:lnTo>
                  <a:close/>
                </a:path>
              </a:pathLst>
            </a:custGeom>
            <a:solidFill>
              <a:srgbClr val="66B0FF">
                <a:alpha val="100000"/>
              </a:srgbClr>
            </a:solidFill>
            <a:ln w="13550" cap="flat">
              <a:solidFill>
                <a:srgbClr val="000000">
                  <a:alpha val="100000"/>
                </a:srgbClr>
              </a:solidFill>
              <a:prstDash val="solid"/>
              <a:miter/>
            </a:ln>
          </p:spPr>
          <p:txBody>
            <a:bodyPr/>
            <a:lstStyle/>
            <a:p>
              <a:endParaRPr/>
            </a:p>
          </p:txBody>
        </p:sp>
        <p:sp>
          <p:nvSpPr>
            <p:cNvPr id="6" name="pg6"/>
            <p:cNvSpPr/>
            <p:nvPr/>
          </p:nvSpPr>
          <p:spPr>
            <a:xfrm>
              <a:off x="2485607" y="3410988"/>
              <a:ext cx="1669595" cy="1498525"/>
            </a:xfrm>
            <a:custGeom>
              <a:avLst/>
              <a:gdLst/>
              <a:ahLst/>
              <a:cxnLst/>
              <a:rect l="0" t="0" r="0" b="0"/>
              <a:pathLst>
                <a:path w="1669595" h="1498525">
                  <a:moveTo>
                    <a:pt x="0" y="0"/>
                  </a:moveTo>
                  <a:lnTo>
                    <a:pt x="32419" y="51673"/>
                  </a:lnTo>
                  <a:lnTo>
                    <a:pt x="64838" y="103346"/>
                  </a:lnTo>
                  <a:lnTo>
                    <a:pt x="97257" y="155019"/>
                  </a:lnTo>
                  <a:lnTo>
                    <a:pt x="129676" y="206693"/>
                  </a:lnTo>
                  <a:lnTo>
                    <a:pt x="162095" y="258366"/>
                  </a:lnTo>
                  <a:lnTo>
                    <a:pt x="194514" y="310039"/>
                  </a:lnTo>
                  <a:lnTo>
                    <a:pt x="226933" y="361713"/>
                  </a:lnTo>
                  <a:lnTo>
                    <a:pt x="259352" y="413386"/>
                  </a:lnTo>
                  <a:lnTo>
                    <a:pt x="291771" y="465059"/>
                  </a:lnTo>
                  <a:lnTo>
                    <a:pt x="324190" y="516732"/>
                  </a:lnTo>
                  <a:lnTo>
                    <a:pt x="356610" y="568406"/>
                  </a:lnTo>
                  <a:lnTo>
                    <a:pt x="389029" y="620079"/>
                  </a:lnTo>
                  <a:lnTo>
                    <a:pt x="421448" y="671752"/>
                  </a:lnTo>
                  <a:lnTo>
                    <a:pt x="453867" y="723426"/>
                  </a:lnTo>
                  <a:lnTo>
                    <a:pt x="486286" y="775099"/>
                  </a:lnTo>
                  <a:lnTo>
                    <a:pt x="518705" y="826772"/>
                  </a:lnTo>
                  <a:lnTo>
                    <a:pt x="551124" y="878445"/>
                  </a:lnTo>
                  <a:lnTo>
                    <a:pt x="583543" y="930119"/>
                  </a:lnTo>
                  <a:lnTo>
                    <a:pt x="615962" y="981792"/>
                  </a:lnTo>
                  <a:lnTo>
                    <a:pt x="648381" y="1033465"/>
                  </a:lnTo>
                  <a:lnTo>
                    <a:pt x="680801" y="1085139"/>
                  </a:lnTo>
                  <a:lnTo>
                    <a:pt x="713220" y="1136812"/>
                  </a:lnTo>
                  <a:lnTo>
                    <a:pt x="745639" y="1188485"/>
                  </a:lnTo>
                  <a:lnTo>
                    <a:pt x="778058" y="1240159"/>
                  </a:lnTo>
                  <a:lnTo>
                    <a:pt x="810477" y="1291832"/>
                  </a:lnTo>
                  <a:lnTo>
                    <a:pt x="842896" y="1343505"/>
                  </a:lnTo>
                  <a:lnTo>
                    <a:pt x="875315" y="1395178"/>
                  </a:lnTo>
                  <a:lnTo>
                    <a:pt x="907734" y="1446852"/>
                  </a:lnTo>
                  <a:lnTo>
                    <a:pt x="940153" y="1498525"/>
                  </a:lnTo>
                  <a:lnTo>
                    <a:pt x="992679" y="1464259"/>
                  </a:lnTo>
                  <a:lnTo>
                    <a:pt x="1043956" y="1428153"/>
                  </a:lnTo>
                  <a:lnTo>
                    <a:pt x="1093922" y="1390252"/>
                  </a:lnTo>
                  <a:lnTo>
                    <a:pt x="1142512" y="1350604"/>
                  </a:lnTo>
                  <a:lnTo>
                    <a:pt x="1189667" y="1309258"/>
                  </a:lnTo>
                  <a:lnTo>
                    <a:pt x="1235327" y="1266267"/>
                  </a:lnTo>
                  <a:lnTo>
                    <a:pt x="1279434" y="1221685"/>
                  </a:lnTo>
                  <a:lnTo>
                    <a:pt x="1321933" y="1175567"/>
                  </a:lnTo>
                  <a:lnTo>
                    <a:pt x="1362771" y="1127972"/>
                  </a:lnTo>
                  <a:lnTo>
                    <a:pt x="1401896" y="1078959"/>
                  </a:lnTo>
                  <a:lnTo>
                    <a:pt x="1439260" y="1028590"/>
                  </a:lnTo>
                  <a:lnTo>
                    <a:pt x="1474814" y="976928"/>
                  </a:lnTo>
                  <a:lnTo>
                    <a:pt x="1508515" y="924039"/>
                  </a:lnTo>
                  <a:lnTo>
                    <a:pt x="1540320" y="869988"/>
                  </a:lnTo>
                  <a:lnTo>
                    <a:pt x="1570189" y="814844"/>
                  </a:lnTo>
                  <a:lnTo>
                    <a:pt x="1598085" y="758676"/>
                  </a:lnTo>
                  <a:lnTo>
                    <a:pt x="1623973" y="701554"/>
                  </a:lnTo>
                  <a:lnTo>
                    <a:pt x="1647819" y="643551"/>
                  </a:lnTo>
                  <a:lnTo>
                    <a:pt x="1669595" y="584739"/>
                  </a:lnTo>
                  <a:lnTo>
                    <a:pt x="1612022" y="564575"/>
                  </a:lnTo>
                  <a:lnTo>
                    <a:pt x="1554450" y="544412"/>
                  </a:lnTo>
                  <a:lnTo>
                    <a:pt x="1496878" y="524249"/>
                  </a:lnTo>
                  <a:lnTo>
                    <a:pt x="1439306" y="504085"/>
                  </a:lnTo>
                  <a:lnTo>
                    <a:pt x="1381733" y="483922"/>
                  </a:lnTo>
                  <a:lnTo>
                    <a:pt x="1324161" y="463758"/>
                  </a:lnTo>
                  <a:lnTo>
                    <a:pt x="1266589" y="443595"/>
                  </a:lnTo>
                  <a:lnTo>
                    <a:pt x="1209017" y="423431"/>
                  </a:lnTo>
                  <a:lnTo>
                    <a:pt x="1151444" y="403268"/>
                  </a:lnTo>
                  <a:lnTo>
                    <a:pt x="1093872" y="383105"/>
                  </a:lnTo>
                  <a:lnTo>
                    <a:pt x="1036300" y="362941"/>
                  </a:lnTo>
                  <a:lnTo>
                    <a:pt x="978728" y="342778"/>
                  </a:lnTo>
                  <a:lnTo>
                    <a:pt x="921155" y="322614"/>
                  </a:lnTo>
                  <a:lnTo>
                    <a:pt x="863583" y="302451"/>
                  </a:lnTo>
                  <a:lnTo>
                    <a:pt x="806011" y="282287"/>
                  </a:lnTo>
                  <a:lnTo>
                    <a:pt x="748439" y="262124"/>
                  </a:lnTo>
                  <a:lnTo>
                    <a:pt x="690866" y="241961"/>
                  </a:lnTo>
                  <a:lnTo>
                    <a:pt x="633294" y="221797"/>
                  </a:lnTo>
                  <a:lnTo>
                    <a:pt x="575722" y="201634"/>
                  </a:lnTo>
                  <a:lnTo>
                    <a:pt x="518150" y="181470"/>
                  </a:lnTo>
                  <a:lnTo>
                    <a:pt x="460577" y="161307"/>
                  </a:lnTo>
                  <a:lnTo>
                    <a:pt x="403005" y="141143"/>
                  </a:lnTo>
                  <a:lnTo>
                    <a:pt x="345433" y="120980"/>
                  </a:lnTo>
                  <a:lnTo>
                    <a:pt x="287861" y="100817"/>
                  </a:lnTo>
                  <a:lnTo>
                    <a:pt x="230288" y="80653"/>
                  </a:lnTo>
                  <a:lnTo>
                    <a:pt x="172716" y="60490"/>
                  </a:lnTo>
                  <a:lnTo>
                    <a:pt x="115144" y="40326"/>
                  </a:lnTo>
                  <a:lnTo>
                    <a:pt x="57572" y="20163"/>
                  </a:lnTo>
                  <a:close/>
                </a:path>
              </a:pathLst>
            </a:custGeom>
            <a:solidFill>
              <a:srgbClr val="822E1C">
                <a:alpha val="100000"/>
              </a:srgbClr>
            </a:solidFill>
            <a:ln w="13550" cap="flat">
              <a:solidFill>
                <a:srgbClr val="000000">
                  <a:alpha val="100000"/>
                </a:srgbClr>
              </a:solidFill>
              <a:prstDash val="solid"/>
              <a:miter/>
            </a:ln>
          </p:spPr>
          <p:txBody>
            <a:bodyPr/>
            <a:lstStyle/>
            <a:p>
              <a:endParaRPr/>
            </a:p>
          </p:txBody>
        </p:sp>
        <p:sp>
          <p:nvSpPr>
            <p:cNvPr id="7" name="pg7"/>
            <p:cNvSpPr/>
            <p:nvPr/>
          </p:nvSpPr>
          <p:spPr>
            <a:xfrm>
              <a:off x="2485607" y="3410988"/>
              <a:ext cx="940153" cy="1757979"/>
            </a:xfrm>
            <a:custGeom>
              <a:avLst/>
              <a:gdLst/>
              <a:ahLst/>
              <a:cxnLst/>
              <a:rect l="0" t="0" r="0" b="0"/>
              <a:pathLst>
                <a:path w="940153" h="1757979">
                  <a:moveTo>
                    <a:pt x="0" y="0"/>
                  </a:moveTo>
                  <a:lnTo>
                    <a:pt x="6807" y="60619"/>
                  </a:lnTo>
                  <a:lnTo>
                    <a:pt x="13615" y="121239"/>
                  </a:lnTo>
                  <a:lnTo>
                    <a:pt x="20422" y="181859"/>
                  </a:lnTo>
                  <a:lnTo>
                    <a:pt x="27230" y="242479"/>
                  </a:lnTo>
                  <a:lnTo>
                    <a:pt x="34037" y="303099"/>
                  </a:lnTo>
                  <a:lnTo>
                    <a:pt x="40845" y="363719"/>
                  </a:lnTo>
                  <a:lnTo>
                    <a:pt x="47652" y="424339"/>
                  </a:lnTo>
                  <a:lnTo>
                    <a:pt x="54460" y="484959"/>
                  </a:lnTo>
                  <a:lnTo>
                    <a:pt x="61268" y="545579"/>
                  </a:lnTo>
                  <a:lnTo>
                    <a:pt x="68075" y="606199"/>
                  </a:lnTo>
                  <a:lnTo>
                    <a:pt x="74883" y="666819"/>
                  </a:lnTo>
                  <a:lnTo>
                    <a:pt x="81690" y="727439"/>
                  </a:lnTo>
                  <a:lnTo>
                    <a:pt x="88498" y="788059"/>
                  </a:lnTo>
                  <a:lnTo>
                    <a:pt x="95305" y="848679"/>
                  </a:lnTo>
                  <a:lnTo>
                    <a:pt x="102113" y="909299"/>
                  </a:lnTo>
                  <a:lnTo>
                    <a:pt x="108921" y="969919"/>
                  </a:lnTo>
                  <a:lnTo>
                    <a:pt x="115728" y="1030539"/>
                  </a:lnTo>
                  <a:lnTo>
                    <a:pt x="122536" y="1091159"/>
                  </a:lnTo>
                  <a:lnTo>
                    <a:pt x="129343" y="1151779"/>
                  </a:lnTo>
                  <a:lnTo>
                    <a:pt x="136151" y="1212399"/>
                  </a:lnTo>
                  <a:lnTo>
                    <a:pt x="142958" y="1273019"/>
                  </a:lnTo>
                  <a:lnTo>
                    <a:pt x="149766" y="1333639"/>
                  </a:lnTo>
                  <a:lnTo>
                    <a:pt x="156574" y="1394259"/>
                  </a:lnTo>
                  <a:lnTo>
                    <a:pt x="163381" y="1454879"/>
                  </a:lnTo>
                  <a:lnTo>
                    <a:pt x="170189" y="1515499"/>
                  </a:lnTo>
                  <a:lnTo>
                    <a:pt x="176996" y="1576119"/>
                  </a:lnTo>
                  <a:lnTo>
                    <a:pt x="183804" y="1636739"/>
                  </a:lnTo>
                  <a:lnTo>
                    <a:pt x="190611" y="1697359"/>
                  </a:lnTo>
                  <a:lnTo>
                    <a:pt x="197419" y="1757979"/>
                  </a:lnTo>
                  <a:lnTo>
                    <a:pt x="257938" y="1750124"/>
                  </a:lnTo>
                  <a:lnTo>
                    <a:pt x="318149" y="1740186"/>
                  </a:lnTo>
                  <a:lnTo>
                    <a:pt x="377982" y="1728177"/>
                  </a:lnTo>
                  <a:lnTo>
                    <a:pt x="437365" y="1714111"/>
                  </a:lnTo>
                  <a:lnTo>
                    <a:pt x="496228" y="1698006"/>
                  </a:lnTo>
                  <a:lnTo>
                    <a:pt x="554500" y="1679880"/>
                  </a:lnTo>
                  <a:lnTo>
                    <a:pt x="612112" y="1659754"/>
                  </a:lnTo>
                  <a:lnTo>
                    <a:pt x="668996" y="1637654"/>
                  </a:lnTo>
                  <a:lnTo>
                    <a:pt x="725083" y="1613605"/>
                  </a:lnTo>
                  <a:lnTo>
                    <a:pt x="780308" y="1587635"/>
                  </a:lnTo>
                  <a:lnTo>
                    <a:pt x="834604" y="1559776"/>
                  </a:lnTo>
                  <a:lnTo>
                    <a:pt x="887907" y="1530061"/>
                  </a:lnTo>
                  <a:lnTo>
                    <a:pt x="940153" y="1498525"/>
                  </a:lnTo>
                  <a:lnTo>
                    <a:pt x="907734" y="1446852"/>
                  </a:lnTo>
                  <a:lnTo>
                    <a:pt x="875315" y="1395178"/>
                  </a:lnTo>
                  <a:lnTo>
                    <a:pt x="842896" y="1343505"/>
                  </a:lnTo>
                  <a:lnTo>
                    <a:pt x="810477" y="1291832"/>
                  </a:lnTo>
                  <a:lnTo>
                    <a:pt x="778058" y="1240159"/>
                  </a:lnTo>
                  <a:lnTo>
                    <a:pt x="745639" y="1188485"/>
                  </a:lnTo>
                  <a:lnTo>
                    <a:pt x="713220" y="1136812"/>
                  </a:lnTo>
                  <a:lnTo>
                    <a:pt x="680801" y="1085139"/>
                  </a:lnTo>
                  <a:lnTo>
                    <a:pt x="648381" y="1033465"/>
                  </a:lnTo>
                  <a:lnTo>
                    <a:pt x="615962" y="981792"/>
                  </a:lnTo>
                  <a:lnTo>
                    <a:pt x="583543" y="930119"/>
                  </a:lnTo>
                  <a:lnTo>
                    <a:pt x="551124" y="878445"/>
                  </a:lnTo>
                  <a:lnTo>
                    <a:pt x="518705" y="826772"/>
                  </a:lnTo>
                  <a:lnTo>
                    <a:pt x="486286" y="775099"/>
                  </a:lnTo>
                  <a:lnTo>
                    <a:pt x="453867" y="723426"/>
                  </a:lnTo>
                  <a:lnTo>
                    <a:pt x="421448" y="671752"/>
                  </a:lnTo>
                  <a:lnTo>
                    <a:pt x="389029" y="620079"/>
                  </a:lnTo>
                  <a:lnTo>
                    <a:pt x="356610" y="568406"/>
                  </a:lnTo>
                  <a:lnTo>
                    <a:pt x="324190" y="516732"/>
                  </a:lnTo>
                  <a:lnTo>
                    <a:pt x="291771" y="465059"/>
                  </a:lnTo>
                  <a:lnTo>
                    <a:pt x="259352" y="413386"/>
                  </a:lnTo>
                  <a:lnTo>
                    <a:pt x="226933" y="361713"/>
                  </a:lnTo>
                  <a:lnTo>
                    <a:pt x="194514" y="310039"/>
                  </a:lnTo>
                  <a:lnTo>
                    <a:pt x="162095" y="258366"/>
                  </a:lnTo>
                  <a:lnTo>
                    <a:pt x="129676" y="206693"/>
                  </a:lnTo>
                  <a:lnTo>
                    <a:pt x="97257" y="155019"/>
                  </a:lnTo>
                  <a:lnTo>
                    <a:pt x="64838" y="103346"/>
                  </a:lnTo>
                  <a:lnTo>
                    <a:pt x="32419" y="51673"/>
                  </a:lnTo>
                  <a:close/>
                </a:path>
              </a:pathLst>
            </a:custGeom>
            <a:solidFill>
              <a:srgbClr val="1C7F93">
                <a:alpha val="100000"/>
              </a:srgbClr>
            </a:solidFill>
            <a:ln w="13550" cap="flat">
              <a:solidFill>
                <a:srgbClr val="000000">
                  <a:alpha val="100000"/>
                </a:srgbClr>
              </a:solidFill>
              <a:prstDash val="solid"/>
              <a:miter/>
            </a:ln>
          </p:spPr>
          <p:txBody>
            <a:bodyPr/>
            <a:lstStyle/>
            <a:p>
              <a:endParaRPr/>
            </a:p>
          </p:txBody>
        </p:sp>
        <p:sp>
          <p:nvSpPr>
            <p:cNvPr id="8" name="pg8"/>
            <p:cNvSpPr/>
            <p:nvPr/>
          </p:nvSpPr>
          <p:spPr>
            <a:xfrm>
              <a:off x="2031722" y="3410988"/>
              <a:ext cx="651305" cy="1769030"/>
            </a:xfrm>
            <a:custGeom>
              <a:avLst/>
              <a:gdLst/>
              <a:ahLst/>
              <a:cxnLst/>
              <a:rect l="0" t="0" r="0" b="0"/>
              <a:pathLst>
                <a:path w="651305" h="1769030">
                  <a:moveTo>
                    <a:pt x="453885" y="0"/>
                  </a:moveTo>
                  <a:lnTo>
                    <a:pt x="438234" y="58959"/>
                  </a:lnTo>
                  <a:lnTo>
                    <a:pt x="422583" y="117918"/>
                  </a:lnTo>
                  <a:lnTo>
                    <a:pt x="406931" y="176877"/>
                  </a:lnTo>
                  <a:lnTo>
                    <a:pt x="391280" y="235836"/>
                  </a:lnTo>
                  <a:lnTo>
                    <a:pt x="375629" y="294795"/>
                  </a:lnTo>
                  <a:lnTo>
                    <a:pt x="359978" y="353754"/>
                  </a:lnTo>
                  <a:lnTo>
                    <a:pt x="344326" y="412713"/>
                  </a:lnTo>
                  <a:lnTo>
                    <a:pt x="328675" y="471672"/>
                  </a:lnTo>
                  <a:lnTo>
                    <a:pt x="313024" y="530631"/>
                  </a:lnTo>
                  <a:lnTo>
                    <a:pt x="297373" y="589590"/>
                  </a:lnTo>
                  <a:lnTo>
                    <a:pt x="281722" y="648549"/>
                  </a:lnTo>
                  <a:lnTo>
                    <a:pt x="266070" y="707508"/>
                  </a:lnTo>
                  <a:lnTo>
                    <a:pt x="250419" y="766467"/>
                  </a:lnTo>
                  <a:lnTo>
                    <a:pt x="234768" y="825426"/>
                  </a:lnTo>
                  <a:lnTo>
                    <a:pt x="219117" y="884385"/>
                  </a:lnTo>
                  <a:lnTo>
                    <a:pt x="203465" y="943344"/>
                  </a:lnTo>
                  <a:lnTo>
                    <a:pt x="187814" y="1002303"/>
                  </a:lnTo>
                  <a:lnTo>
                    <a:pt x="172163" y="1061262"/>
                  </a:lnTo>
                  <a:lnTo>
                    <a:pt x="156512" y="1120221"/>
                  </a:lnTo>
                  <a:lnTo>
                    <a:pt x="140861" y="1179180"/>
                  </a:lnTo>
                  <a:lnTo>
                    <a:pt x="125209" y="1238139"/>
                  </a:lnTo>
                  <a:lnTo>
                    <a:pt x="109558" y="1297098"/>
                  </a:lnTo>
                  <a:lnTo>
                    <a:pt x="93907" y="1356057"/>
                  </a:lnTo>
                  <a:lnTo>
                    <a:pt x="78256" y="1415016"/>
                  </a:lnTo>
                  <a:lnTo>
                    <a:pt x="62604" y="1473975"/>
                  </a:lnTo>
                  <a:lnTo>
                    <a:pt x="46953" y="1532934"/>
                  </a:lnTo>
                  <a:lnTo>
                    <a:pt x="31302" y="1591893"/>
                  </a:lnTo>
                  <a:lnTo>
                    <a:pt x="15651" y="1650852"/>
                  </a:lnTo>
                  <a:lnTo>
                    <a:pt x="0" y="1709811"/>
                  </a:lnTo>
                  <a:lnTo>
                    <a:pt x="63784" y="1725482"/>
                  </a:lnTo>
                  <a:lnTo>
                    <a:pt x="128106" y="1738774"/>
                  </a:lnTo>
                  <a:lnTo>
                    <a:pt x="192878" y="1749669"/>
                  </a:lnTo>
                  <a:lnTo>
                    <a:pt x="258009" y="1758152"/>
                  </a:lnTo>
                  <a:lnTo>
                    <a:pt x="323410" y="1764212"/>
                  </a:lnTo>
                  <a:lnTo>
                    <a:pt x="388991" y="1767839"/>
                  </a:lnTo>
                  <a:lnTo>
                    <a:pt x="454661" y="1769030"/>
                  </a:lnTo>
                  <a:lnTo>
                    <a:pt x="520331" y="1767781"/>
                  </a:lnTo>
                  <a:lnTo>
                    <a:pt x="585909" y="1764096"/>
                  </a:lnTo>
                  <a:lnTo>
                    <a:pt x="651305" y="1757979"/>
                  </a:lnTo>
                  <a:lnTo>
                    <a:pt x="644497" y="1697359"/>
                  </a:lnTo>
                  <a:lnTo>
                    <a:pt x="637689" y="1636739"/>
                  </a:lnTo>
                  <a:lnTo>
                    <a:pt x="630882" y="1576119"/>
                  </a:lnTo>
                  <a:lnTo>
                    <a:pt x="624074" y="1515499"/>
                  </a:lnTo>
                  <a:lnTo>
                    <a:pt x="617267" y="1454879"/>
                  </a:lnTo>
                  <a:lnTo>
                    <a:pt x="610459" y="1394259"/>
                  </a:lnTo>
                  <a:lnTo>
                    <a:pt x="603652" y="1333639"/>
                  </a:lnTo>
                  <a:lnTo>
                    <a:pt x="596844" y="1273019"/>
                  </a:lnTo>
                  <a:lnTo>
                    <a:pt x="590036" y="1212399"/>
                  </a:lnTo>
                  <a:lnTo>
                    <a:pt x="583229" y="1151779"/>
                  </a:lnTo>
                  <a:lnTo>
                    <a:pt x="576421" y="1091159"/>
                  </a:lnTo>
                  <a:lnTo>
                    <a:pt x="569614" y="1030539"/>
                  </a:lnTo>
                  <a:lnTo>
                    <a:pt x="562806" y="969919"/>
                  </a:lnTo>
                  <a:lnTo>
                    <a:pt x="555999" y="909299"/>
                  </a:lnTo>
                  <a:lnTo>
                    <a:pt x="549191" y="848679"/>
                  </a:lnTo>
                  <a:lnTo>
                    <a:pt x="542383" y="788059"/>
                  </a:lnTo>
                  <a:lnTo>
                    <a:pt x="535576" y="727439"/>
                  </a:lnTo>
                  <a:lnTo>
                    <a:pt x="528768" y="666819"/>
                  </a:lnTo>
                  <a:lnTo>
                    <a:pt x="521961" y="606199"/>
                  </a:lnTo>
                  <a:lnTo>
                    <a:pt x="515153" y="545579"/>
                  </a:lnTo>
                  <a:lnTo>
                    <a:pt x="508346" y="484959"/>
                  </a:lnTo>
                  <a:lnTo>
                    <a:pt x="501538" y="424339"/>
                  </a:lnTo>
                  <a:lnTo>
                    <a:pt x="494730" y="363719"/>
                  </a:lnTo>
                  <a:lnTo>
                    <a:pt x="487923" y="303099"/>
                  </a:lnTo>
                  <a:lnTo>
                    <a:pt x="481115" y="242479"/>
                  </a:lnTo>
                  <a:lnTo>
                    <a:pt x="474308" y="181859"/>
                  </a:lnTo>
                  <a:lnTo>
                    <a:pt x="467500" y="121239"/>
                  </a:lnTo>
                  <a:lnTo>
                    <a:pt x="460693" y="60619"/>
                  </a:lnTo>
                  <a:close/>
                </a:path>
              </a:pathLst>
            </a:custGeom>
            <a:solidFill>
              <a:srgbClr val="AAF400">
                <a:alpha val="100000"/>
              </a:srgbClr>
            </a:solidFill>
            <a:ln w="13550" cap="flat">
              <a:solidFill>
                <a:srgbClr val="000000">
                  <a:alpha val="100000"/>
                </a:srgbClr>
              </a:solidFill>
              <a:prstDash val="solid"/>
              <a:miter/>
            </a:ln>
          </p:spPr>
          <p:txBody>
            <a:bodyPr/>
            <a:lstStyle/>
            <a:p>
              <a:endParaRPr/>
            </a:p>
          </p:txBody>
        </p:sp>
        <p:sp>
          <p:nvSpPr>
            <p:cNvPr id="9" name="pg9"/>
            <p:cNvSpPr/>
            <p:nvPr/>
          </p:nvSpPr>
          <p:spPr>
            <a:xfrm>
              <a:off x="1515844" y="3410988"/>
              <a:ext cx="969763" cy="1709811"/>
            </a:xfrm>
            <a:custGeom>
              <a:avLst/>
              <a:gdLst/>
              <a:ahLst/>
              <a:cxnLst/>
              <a:rect l="0" t="0" r="0" b="0"/>
              <a:pathLst>
                <a:path w="969763" h="1709811">
                  <a:moveTo>
                    <a:pt x="969763" y="0"/>
                  </a:moveTo>
                  <a:lnTo>
                    <a:pt x="936323" y="51018"/>
                  </a:lnTo>
                  <a:lnTo>
                    <a:pt x="902883" y="102036"/>
                  </a:lnTo>
                  <a:lnTo>
                    <a:pt x="869442" y="153055"/>
                  </a:lnTo>
                  <a:lnTo>
                    <a:pt x="836002" y="204073"/>
                  </a:lnTo>
                  <a:lnTo>
                    <a:pt x="802562" y="255092"/>
                  </a:lnTo>
                  <a:lnTo>
                    <a:pt x="769122" y="306110"/>
                  </a:lnTo>
                  <a:lnTo>
                    <a:pt x="735682" y="357129"/>
                  </a:lnTo>
                  <a:lnTo>
                    <a:pt x="702242" y="408147"/>
                  </a:lnTo>
                  <a:lnTo>
                    <a:pt x="668802" y="459166"/>
                  </a:lnTo>
                  <a:lnTo>
                    <a:pt x="635362" y="510184"/>
                  </a:lnTo>
                  <a:lnTo>
                    <a:pt x="601922" y="561203"/>
                  </a:lnTo>
                  <a:lnTo>
                    <a:pt x="568481" y="612221"/>
                  </a:lnTo>
                  <a:lnTo>
                    <a:pt x="535041" y="663240"/>
                  </a:lnTo>
                  <a:lnTo>
                    <a:pt x="501601" y="714258"/>
                  </a:lnTo>
                  <a:lnTo>
                    <a:pt x="468161" y="765277"/>
                  </a:lnTo>
                  <a:lnTo>
                    <a:pt x="434721" y="816295"/>
                  </a:lnTo>
                  <a:lnTo>
                    <a:pt x="401281" y="867314"/>
                  </a:lnTo>
                  <a:lnTo>
                    <a:pt x="367841" y="918332"/>
                  </a:lnTo>
                  <a:lnTo>
                    <a:pt x="334401" y="969351"/>
                  </a:lnTo>
                  <a:lnTo>
                    <a:pt x="300961" y="1020369"/>
                  </a:lnTo>
                  <a:lnTo>
                    <a:pt x="267520" y="1071388"/>
                  </a:lnTo>
                  <a:lnTo>
                    <a:pt x="234080" y="1122406"/>
                  </a:lnTo>
                  <a:lnTo>
                    <a:pt x="200640" y="1173425"/>
                  </a:lnTo>
                  <a:lnTo>
                    <a:pt x="167200" y="1224443"/>
                  </a:lnTo>
                  <a:lnTo>
                    <a:pt x="133760" y="1275462"/>
                  </a:lnTo>
                  <a:lnTo>
                    <a:pt x="100320" y="1326480"/>
                  </a:lnTo>
                  <a:lnTo>
                    <a:pt x="66880" y="1377499"/>
                  </a:lnTo>
                  <a:lnTo>
                    <a:pt x="33440" y="1428517"/>
                  </a:lnTo>
                  <a:lnTo>
                    <a:pt x="0" y="1479536"/>
                  </a:lnTo>
                  <a:lnTo>
                    <a:pt x="53329" y="1513147"/>
                  </a:lnTo>
                  <a:lnTo>
                    <a:pt x="107821" y="1544838"/>
                  </a:lnTo>
                  <a:lnTo>
                    <a:pt x="163409" y="1574566"/>
                  </a:lnTo>
                  <a:lnTo>
                    <a:pt x="220020" y="1602296"/>
                  </a:lnTo>
                  <a:lnTo>
                    <a:pt x="277583" y="1627991"/>
                  </a:lnTo>
                  <a:lnTo>
                    <a:pt x="336025" y="1651618"/>
                  </a:lnTo>
                  <a:lnTo>
                    <a:pt x="395272" y="1673149"/>
                  </a:lnTo>
                  <a:lnTo>
                    <a:pt x="455248" y="1692554"/>
                  </a:lnTo>
                  <a:lnTo>
                    <a:pt x="515877" y="1709811"/>
                  </a:lnTo>
                  <a:lnTo>
                    <a:pt x="531529" y="1650852"/>
                  </a:lnTo>
                  <a:lnTo>
                    <a:pt x="547180" y="1591893"/>
                  </a:lnTo>
                  <a:lnTo>
                    <a:pt x="562831" y="1532934"/>
                  </a:lnTo>
                  <a:lnTo>
                    <a:pt x="578482" y="1473975"/>
                  </a:lnTo>
                  <a:lnTo>
                    <a:pt x="594133" y="1415016"/>
                  </a:lnTo>
                  <a:lnTo>
                    <a:pt x="609785" y="1356057"/>
                  </a:lnTo>
                  <a:lnTo>
                    <a:pt x="625436" y="1297098"/>
                  </a:lnTo>
                  <a:lnTo>
                    <a:pt x="641087" y="1238139"/>
                  </a:lnTo>
                  <a:lnTo>
                    <a:pt x="656738" y="1179180"/>
                  </a:lnTo>
                  <a:lnTo>
                    <a:pt x="672390" y="1120221"/>
                  </a:lnTo>
                  <a:lnTo>
                    <a:pt x="688041" y="1061262"/>
                  </a:lnTo>
                  <a:lnTo>
                    <a:pt x="703692" y="1002303"/>
                  </a:lnTo>
                  <a:lnTo>
                    <a:pt x="719343" y="943344"/>
                  </a:lnTo>
                  <a:lnTo>
                    <a:pt x="734994" y="884385"/>
                  </a:lnTo>
                  <a:lnTo>
                    <a:pt x="750646" y="825426"/>
                  </a:lnTo>
                  <a:lnTo>
                    <a:pt x="766297" y="766467"/>
                  </a:lnTo>
                  <a:lnTo>
                    <a:pt x="781948" y="707508"/>
                  </a:lnTo>
                  <a:lnTo>
                    <a:pt x="797599" y="648549"/>
                  </a:lnTo>
                  <a:lnTo>
                    <a:pt x="813251" y="589590"/>
                  </a:lnTo>
                  <a:lnTo>
                    <a:pt x="828902" y="530631"/>
                  </a:lnTo>
                  <a:lnTo>
                    <a:pt x="844553" y="471672"/>
                  </a:lnTo>
                  <a:lnTo>
                    <a:pt x="860204" y="412713"/>
                  </a:lnTo>
                  <a:lnTo>
                    <a:pt x="875855" y="353754"/>
                  </a:lnTo>
                  <a:lnTo>
                    <a:pt x="891507" y="294795"/>
                  </a:lnTo>
                  <a:lnTo>
                    <a:pt x="907158" y="235836"/>
                  </a:lnTo>
                  <a:lnTo>
                    <a:pt x="922809" y="176877"/>
                  </a:lnTo>
                  <a:lnTo>
                    <a:pt x="938460" y="117918"/>
                  </a:lnTo>
                  <a:lnTo>
                    <a:pt x="954112" y="58959"/>
                  </a:lnTo>
                  <a:close/>
                </a:path>
              </a:pathLst>
            </a:custGeom>
            <a:solidFill>
              <a:srgbClr val="DEA0FD">
                <a:alpha val="100000"/>
              </a:srgbClr>
            </a:solidFill>
            <a:ln w="13550" cap="flat">
              <a:solidFill>
                <a:srgbClr val="000000">
                  <a:alpha val="100000"/>
                </a:srgbClr>
              </a:solidFill>
              <a:prstDash val="solid"/>
              <a:miter/>
            </a:ln>
          </p:spPr>
          <p:txBody>
            <a:bodyPr/>
            <a:lstStyle/>
            <a:p>
              <a:endParaRPr/>
            </a:p>
          </p:txBody>
        </p:sp>
        <p:sp>
          <p:nvSpPr>
            <p:cNvPr id="10" name="pg10"/>
            <p:cNvSpPr/>
            <p:nvPr/>
          </p:nvSpPr>
          <p:spPr>
            <a:xfrm>
              <a:off x="1130600" y="3410988"/>
              <a:ext cx="1355006" cy="1479536"/>
            </a:xfrm>
            <a:custGeom>
              <a:avLst/>
              <a:gdLst/>
              <a:ahLst/>
              <a:cxnLst/>
              <a:rect l="0" t="0" r="0" b="0"/>
              <a:pathLst>
                <a:path w="1355006" h="1479536">
                  <a:moveTo>
                    <a:pt x="1355006" y="0"/>
                  </a:moveTo>
                  <a:lnTo>
                    <a:pt x="1308282" y="39216"/>
                  </a:lnTo>
                  <a:lnTo>
                    <a:pt x="1261558" y="78433"/>
                  </a:lnTo>
                  <a:lnTo>
                    <a:pt x="1214833" y="117650"/>
                  </a:lnTo>
                  <a:lnTo>
                    <a:pt x="1168109" y="156867"/>
                  </a:lnTo>
                  <a:lnTo>
                    <a:pt x="1121385" y="196084"/>
                  </a:lnTo>
                  <a:lnTo>
                    <a:pt x="1074660" y="235300"/>
                  </a:lnTo>
                  <a:lnTo>
                    <a:pt x="1027936" y="274517"/>
                  </a:lnTo>
                  <a:lnTo>
                    <a:pt x="981211" y="313734"/>
                  </a:lnTo>
                  <a:lnTo>
                    <a:pt x="934487" y="352951"/>
                  </a:lnTo>
                  <a:lnTo>
                    <a:pt x="887763" y="392168"/>
                  </a:lnTo>
                  <a:lnTo>
                    <a:pt x="841038" y="431385"/>
                  </a:lnTo>
                  <a:lnTo>
                    <a:pt x="794314" y="470601"/>
                  </a:lnTo>
                  <a:lnTo>
                    <a:pt x="747590" y="509818"/>
                  </a:lnTo>
                  <a:lnTo>
                    <a:pt x="700865" y="549035"/>
                  </a:lnTo>
                  <a:lnTo>
                    <a:pt x="654141" y="588252"/>
                  </a:lnTo>
                  <a:lnTo>
                    <a:pt x="607416" y="627469"/>
                  </a:lnTo>
                  <a:lnTo>
                    <a:pt x="560692" y="666686"/>
                  </a:lnTo>
                  <a:lnTo>
                    <a:pt x="513968" y="705902"/>
                  </a:lnTo>
                  <a:lnTo>
                    <a:pt x="467243" y="745119"/>
                  </a:lnTo>
                  <a:lnTo>
                    <a:pt x="420519" y="784336"/>
                  </a:lnTo>
                  <a:lnTo>
                    <a:pt x="373795" y="823553"/>
                  </a:lnTo>
                  <a:lnTo>
                    <a:pt x="327070" y="862770"/>
                  </a:lnTo>
                  <a:lnTo>
                    <a:pt x="280346" y="901987"/>
                  </a:lnTo>
                  <a:lnTo>
                    <a:pt x="233621" y="941203"/>
                  </a:lnTo>
                  <a:lnTo>
                    <a:pt x="186897" y="980420"/>
                  </a:lnTo>
                  <a:lnTo>
                    <a:pt x="140173" y="1019637"/>
                  </a:lnTo>
                  <a:lnTo>
                    <a:pt x="93448" y="1058854"/>
                  </a:lnTo>
                  <a:lnTo>
                    <a:pt x="46724" y="1098071"/>
                  </a:lnTo>
                  <a:lnTo>
                    <a:pt x="0" y="1137288"/>
                  </a:lnTo>
                  <a:lnTo>
                    <a:pt x="42454" y="1186032"/>
                  </a:lnTo>
                  <a:lnTo>
                    <a:pt x="86660" y="1233193"/>
                  </a:lnTo>
                  <a:lnTo>
                    <a:pt x="132560" y="1278707"/>
                  </a:lnTo>
                  <a:lnTo>
                    <a:pt x="180093" y="1322514"/>
                  </a:lnTo>
                  <a:lnTo>
                    <a:pt x="229194" y="1364556"/>
                  </a:lnTo>
                  <a:lnTo>
                    <a:pt x="279798" y="1404775"/>
                  </a:lnTo>
                  <a:lnTo>
                    <a:pt x="331837" y="1443119"/>
                  </a:lnTo>
                  <a:lnTo>
                    <a:pt x="385243" y="1479536"/>
                  </a:lnTo>
                  <a:lnTo>
                    <a:pt x="418683" y="1428517"/>
                  </a:lnTo>
                  <a:lnTo>
                    <a:pt x="452123" y="1377499"/>
                  </a:lnTo>
                  <a:lnTo>
                    <a:pt x="485563" y="1326480"/>
                  </a:lnTo>
                  <a:lnTo>
                    <a:pt x="519004" y="1275462"/>
                  </a:lnTo>
                  <a:lnTo>
                    <a:pt x="552444" y="1224443"/>
                  </a:lnTo>
                  <a:lnTo>
                    <a:pt x="585884" y="1173425"/>
                  </a:lnTo>
                  <a:lnTo>
                    <a:pt x="619324" y="1122406"/>
                  </a:lnTo>
                  <a:lnTo>
                    <a:pt x="652764" y="1071388"/>
                  </a:lnTo>
                  <a:lnTo>
                    <a:pt x="686204" y="1020369"/>
                  </a:lnTo>
                  <a:lnTo>
                    <a:pt x="719644" y="969351"/>
                  </a:lnTo>
                  <a:lnTo>
                    <a:pt x="753084" y="918332"/>
                  </a:lnTo>
                  <a:lnTo>
                    <a:pt x="786524" y="867314"/>
                  </a:lnTo>
                  <a:lnTo>
                    <a:pt x="819965" y="816295"/>
                  </a:lnTo>
                  <a:lnTo>
                    <a:pt x="853405" y="765277"/>
                  </a:lnTo>
                  <a:lnTo>
                    <a:pt x="886845" y="714258"/>
                  </a:lnTo>
                  <a:lnTo>
                    <a:pt x="920285" y="663240"/>
                  </a:lnTo>
                  <a:lnTo>
                    <a:pt x="953725" y="612221"/>
                  </a:lnTo>
                  <a:lnTo>
                    <a:pt x="987165" y="561203"/>
                  </a:lnTo>
                  <a:lnTo>
                    <a:pt x="1020605" y="510184"/>
                  </a:lnTo>
                  <a:lnTo>
                    <a:pt x="1054045" y="459166"/>
                  </a:lnTo>
                  <a:lnTo>
                    <a:pt x="1087486" y="408147"/>
                  </a:lnTo>
                  <a:lnTo>
                    <a:pt x="1120926" y="357129"/>
                  </a:lnTo>
                  <a:lnTo>
                    <a:pt x="1154366" y="306110"/>
                  </a:lnTo>
                  <a:lnTo>
                    <a:pt x="1187806" y="255092"/>
                  </a:lnTo>
                  <a:lnTo>
                    <a:pt x="1221246" y="204073"/>
                  </a:lnTo>
                  <a:lnTo>
                    <a:pt x="1254686" y="153055"/>
                  </a:lnTo>
                  <a:lnTo>
                    <a:pt x="1288126" y="102036"/>
                  </a:lnTo>
                  <a:lnTo>
                    <a:pt x="1321566" y="51018"/>
                  </a:lnTo>
                  <a:close/>
                </a:path>
              </a:pathLst>
            </a:custGeom>
            <a:solidFill>
              <a:srgbClr val="C075A6">
                <a:alpha val="100000"/>
              </a:srgbClr>
            </a:solidFill>
            <a:ln w="13550" cap="flat">
              <a:solidFill>
                <a:srgbClr val="000000">
                  <a:alpha val="100000"/>
                </a:srgbClr>
              </a:solidFill>
              <a:prstDash val="solid"/>
              <a:miter/>
            </a:ln>
          </p:spPr>
          <p:txBody>
            <a:bodyPr/>
            <a:lstStyle/>
            <a:p>
              <a:endParaRPr/>
            </a:p>
          </p:txBody>
        </p:sp>
        <p:sp>
          <p:nvSpPr>
            <p:cNvPr id="11" name="pg11"/>
            <p:cNvSpPr/>
            <p:nvPr/>
          </p:nvSpPr>
          <p:spPr>
            <a:xfrm>
              <a:off x="909143" y="3410988"/>
              <a:ext cx="1576464" cy="1137288"/>
            </a:xfrm>
            <a:custGeom>
              <a:avLst/>
              <a:gdLst/>
              <a:ahLst/>
              <a:cxnLst/>
              <a:rect l="0" t="0" r="0" b="0"/>
              <a:pathLst>
                <a:path w="1576464" h="1137288">
                  <a:moveTo>
                    <a:pt x="1576464" y="0"/>
                  </a:moveTo>
                  <a:lnTo>
                    <a:pt x="1522103" y="27677"/>
                  </a:lnTo>
                  <a:lnTo>
                    <a:pt x="1467743" y="55354"/>
                  </a:lnTo>
                  <a:lnTo>
                    <a:pt x="1413382" y="83031"/>
                  </a:lnTo>
                  <a:lnTo>
                    <a:pt x="1359021" y="110708"/>
                  </a:lnTo>
                  <a:lnTo>
                    <a:pt x="1304660" y="138385"/>
                  </a:lnTo>
                  <a:lnTo>
                    <a:pt x="1250299" y="166062"/>
                  </a:lnTo>
                  <a:lnTo>
                    <a:pt x="1195938" y="193740"/>
                  </a:lnTo>
                  <a:lnTo>
                    <a:pt x="1141577" y="221417"/>
                  </a:lnTo>
                  <a:lnTo>
                    <a:pt x="1087217" y="249094"/>
                  </a:lnTo>
                  <a:lnTo>
                    <a:pt x="1032856" y="276771"/>
                  </a:lnTo>
                  <a:lnTo>
                    <a:pt x="978495" y="304448"/>
                  </a:lnTo>
                  <a:lnTo>
                    <a:pt x="924134" y="332125"/>
                  </a:lnTo>
                  <a:lnTo>
                    <a:pt x="869773" y="359803"/>
                  </a:lnTo>
                  <a:lnTo>
                    <a:pt x="815412" y="387480"/>
                  </a:lnTo>
                  <a:lnTo>
                    <a:pt x="761051" y="415157"/>
                  </a:lnTo>
                  <a:lnTo>
                    <a:pt x="706691" y="442834"/>
                  </a:lnTo>
                  <a:lnTo>
                    <a:pt x="652330" y="470511"/>
                  </a:lnTo>
                  <a:lnTo>
                    <a:pt x="597969" y="498188"/>
                  </a:lnTo>
                  <a:lnTo>
                    <a:pt x="543608" y="525866"/>
                  </a:lnTo>
                  <a:lnTo>
                    <a:pt x="489247" y="553543"/>
                  </a:lnTo>
                  <a:lnTo>
                    <a:pt x="434886" y="581220"/>
                  </a:lnTo>
                  <a:lnTo>
                    <a:pt x="380525" y="608897"/>
                  </a:lnTo>
                  <a:lnTo>
                    <a:pt x="326165" y="636574"/>
                  </a:lnTo>
                  <a:lnTo>
                    <a:pt x="271804" y="664251"/>
                  </a:lnTo>
                  <a:lnTo>
                    <a:pt x="217443" y="691928"/>
                  </a:lnTo>
                  <a:lnTo>
                    <a:pt x="163082" y="719606"/>
                  </a:lnTo>
                  <a:lnTo>
                    <a:pt x="108721" y="747283"/>
                  </a:lnTo>
                  <a:lnTo>
                    <a:pt x="54360" y="774960"/>
                  </a:lnTo>
                  <a:lnTo>
                    <a:pt x="0" y="802637"/>
                  </a:lnTo>
                  <a:lnTo>
                    <a:pt x="31534" y="861777"/>
                  </a:lnTo>
                  <a:lnTo>
                    <a:pt x="65287" y="919680"/>
                  </a:lnTo>
                  <a:lnTo>
                    <a:pt x="101209" y="976262"/>
                  </a:lnTo>
                  <a:lnTo>
                    <a:pt x="139248" y="1031444"/>
                  </a:lnTo>
                  <a:lnTo>
                    <a:pt x="179350" y="1085144"/>
                  </a:lnTo>
                  <a:lnTo>
                    <a:pt x="221457" y="1137288"/>
                  </a:lnTo>
                  <a:lnTo>
                    <a:pt x="268182" y="1098071"/>
                  </a:lnTo>
                  <a:lnTo>
                    <a:pt x="314906" y="1058854"/>
                  </a:lnTo>
                  <a:lnTo>
                    <a:pt x="361630" y="1019637"/>
                  </a:lnTo>
                  <a:lnTo>
                    <a:pt x="408355" y="980420"/>
                  </a:lnTo>
                  <a:lnTo>
                    <a:pt x="455079" y="941203"/>
                  </a:lnTo>
                  <a:lnTo>
                    <a:pt x="501804" y="901987"/>
                  </a:lnTo>
                  <a:lnTo>
                    <a:pt x="548528" y="862770"/>
                  </a:lnTo>
                  <a:lnTo>
                    <a:pt x="595252" y="823553"/>
                  </a:lnTo>
                  <a:lnTo>
                    <a:pt x="641977" y="784336"/>
                  </a:lnTo>
                  <a:lnTo>
                    <a:pt x="688701" y="745119"/>
                  </a:lnTo>
                  <a:lnTo>
                    <a:pt x="735425" y="705902"/>
                  </a:lnTo>
                  <a:lnTo>
                    <a:pt x="782150" y="666686"/>
                  </a:lnTo>
                  <a:lnTo>
                    <a:pt x="828874" y="627469"/>
                  </a:lnTo>
                  <a:lnTo>
                    <a:pt x="875599" y="588252"/>
                  </a:lnTo>
                  <a:lnTo>
                    <a:pt x="922323" y="549035"/>
                  </a:lnTo>
                  <a:lnTo>
                    <a:pt x="969047" y="509818"/>
                  </a:lnTo>
                  <a:lnTo>
                    <a:pt x="1015772" y="470601"/>
                  </a:lnTo>
                  <a:lnTo>
                    <a:pt x="1062496" y="431385"/>
                  </a:lnTo>
                  <a:lnTo>
                    <a:pt x="1109220" y="392168"/>
                  </a:lnTo>
                  <a:lnTo>
                    <a:pt x="1155945" y="352951"/>
                  </a:lnTo>
                  <a:lnTo>
                    <a:pt x="1202669" y="313734"/>
                  </a:lnTo>
                  <a:lnTo>
                    <a:pt x="1249394" y="274517"/>
                  </a:lnTo>
                  <a:lnTo>
                    <a:pt x="1296118" y="235300"/>
                  </a:lnTo>
                  <a:lnTo>
                    <a:pt x="1342842" y="196084"/>
                  </a:lnTo>
                  <a:lnTo>
                    <a:pt x="1389567" y="156867"/>
                  </a:lnTo>
                  <a:lnTo>
                    <a:pt x="1436291" y="117650"/>
                  </a:lnTo>
                  <a:lnTo>
                    <a:pt x="1483015" y="78433"/>
                  </a:lnTo>
                  <a:lnTo>
                    <a:pt x="1529740" y="39216"/>
                  </a:lnTo>
                  <a:close/>
                </a:path>
              </a:pathLst>
            </a:custGeom>
            <a:solidFill>
              <a:srgbClr val="F7E1A0">
                <a:alpha val="100000"/>
              </a:srgbClr>
            </a:solidFill>
            <a:ln w="13550" cap="flat">
              <a:solidFill>
                <a:srgbClr val="000000">
                  <a:alpha val="100000"/>
                </a:srgbClr>
              </a:solidFill>
              <a:prstDash val="solid"/>
              <a:miter/>
            </a:ln>
          </p:spPr>
          <p:txBody>
            <a:bodyPr/>
            <a:lstStyle/>
            <a:p>
              <a:endParaRPr/>
            </a:p>
          </p:txBody>
        </p:sp>
        <p:sp>
          <p:nvSpPr>
            <p:cNvPr id="12" name="pg12"/>
            <p:cNvSpPr/>
            <p:nvPr/>
          </p:nvSpPr>
          <p:spPr>
            <a:xfrm>
              <a:off x="793805" y="3410988"/>
              <a:ext cx="1691802" cy="802637"/>
            </a:xfrm>
            <a:custGeom>
              <a:avLst/>
              <a:gdLst/>
              <a:ahLst/>
              <a:cxnLst/>
              <a:rect l="0" t="0" r="0" b="0"/>
              <a:pathLst>
                <a:path w="1691802" h="802637">
                  <a:moveTo>
                    <a:pt x="1691802" y="0"/>
                  </a:moveTo>
                  <a:lnTo>
                    <a:pt x="1633464" y="17827"/>
                  </a:lnTo>
                  <a:lnTo>
                    <a:pt x="1575126" y="35654"/>
                  </a:lnTo>
                  <a:lnTo>
                    <a:pt x="1516788" y="53481"/>
                  </a:lnTo>
                  <a:lnTo>
                    <a:pt x="1458450" y="71308"/>
                  </a:lnTo>
                  <a:lnTo>
                    <a:pt x="1400112" y="89135"/>
                  </a:lnTo>
                  <a:lnTo>
                    <a:pt x="1341774" y="106962"/>
                  </a:lnTo>
                  <a:lnTo>
                    <a:pt x="1283436" y="124789"/>
                  </a:lnTo>
                  <a:lnTo>
                    <a:pt x="1225098" y="142616"/>
                  </a:lnTo>
                  <a:lnTo>
                    <a:pt x="1166760" y="160443"/>
                  </a:lnTo>
                  <a:lnTo>
                    <a:pt x="1108422" y="178270"/>
                  </a:lnTo>
                  <a:lnTo>
                    <a:pt x="1050084" y="196097"/>
                  </a:lnTo>
                  <a:lnTo>
                    <a:pt x="991746" y="213924"/>
                  </a:lnTo>
                  <a:lnTo>
                    <a:pt x="933408" y="231751"/>
                  </a:lnTo>
                  <a:lnTo>
                    <a:pt x="875070" y="249578"/>
                  </a:lnTo>
                  <a:lnTo>
                    <a:pt x="816732" y="267405"/>
                  </a:lnTo>
                  <a:lnTo>
                    <a:pt x="758394" y="285232"/>
                  </a:lnTo>
                  <a:lnTo>
                    <a:pt x="700056" y="303059"/>
                  </a:lnTo>
                  <a:lnTo>
                    <a:pt x="641718" y="320886"/>
                  </a:lnTo>
                  <a:lnTo>
                    <a:pt x="583380" y="338713"/>
                  </a:lnTo>
                  <a:lnTo>
                    <a:pt x="525042" y="356541"/>
                  </a:lnTo>
                  <a:lnTo>
                    <a:pt x="466704" y="374368"/>
                  </a:lnTo>
                  <a:lnTo>
                    <a:pt x="408366" y="392195"/>
                  </a:lnTo>
                  <a:lnTo>
                    <a:pt x="350028" y="410022"/>
                  </a:lnTo>
                  <a:lnTo>
                    <a:pt x="291690" y="427849"/>
                  </a:lnTo>
                  <a:lnTo>
                    <a:pt x="233352" y="445676"/>
                  </a:lnTo>
                  <a:lnTo>
                    <a:pt x="175014" y="463503"/>
                  </a:lnTo>
                  <a:lnTo>
                    <a:pt x="116676" y="481330"/>
                  </a:lnTo>
                  <a:lnTo>
                    <a:pt x="58338" y="499157"/>
                  </a:lnTo>
                  <a:lnTo>
                    <a:pt x="0" y="516984"/>
                  </a:lnTo>
                  <a:lnTo>
                    <a:pt x="19053" y="575655"/>
                  </a:lnTo>
                  <a:lnTo>
                    <a:pt x="40140" y="633625"/>
                  </a:lnTo>
                  <a:lnTo>
                    <a:pt x="63236" y="690825"/>
                  </a:lnTo>
                  <a:lnTo>
                    <a:pt x="88312" y="747185"/>
                  </a:lnTo>
                  <a:lnTo>
                    <a:pt x="115337" y="802637"/>
                  </a:lnTo>
                  <a:lnTo>
                    <a:pt x="169698" y="774960"/>
                  </a:lnTo>
                  <a:lnTo>
                    <a:pt x="224059" y="747283"/>
                  </a:lnTo>
                  <a:lnTo>
                    <a:pt x="278420" y="719606"/>
                  </a:lnTo>
                  <a:lnTo>
                    <a:pt x="332781" y="691928"/>
                  </a:lnTo>
                  <a:lnTo>
                    <a:pt x="387141" y="664251"/>
                  </a:lnTo>
                  <a:lnTo>
                    <a:pt x="441502" y="636574"/>
                  </a:lnTo>
                  <a:lnTo>
                    <a:pt x="495863" y="608897"/>
                  </a:lnTo>
                  <a:lnTo>
                    <a:pt x="550224" y="581220"/>
                  </a:lnTo>
                  <a:lnTo>
                    <a:pt x="604585" y="553543"/>
                  </a:lnTo>
                  <a:lnTo>
                    <a:pt x="658946" y="525866"/>
                  </a:lnTo>
                  <a:lnTo>
                    <a:pt x="713307" y="498188"/>
                  </a:lnTo>
                  <a:lnTo>
                    <a:pt x="767667" y="470511"/>
                  </a:lnTo>
                  <a:lnTo>
                    <a:pt x="822028" y="442834"/>
                  </a:lnTo>
                  <a:lnTo>
                    <a:pt x="876389" y="415157"/>
                  </a:lnTo>
                  <a:lnTo>
                    <a:pt x="930750" y="387480"/>
                  </a:lnTo>
                  <a:lnTo>
                    <a:pt x="985111" y="359803"/>
                  </a:lnTo>
                  <a:lnTo>
                    <a:pt x="1039472" y="332125"/>
                  </a:lnTo>
                  <a:lnTo>
                    <a:pt x="1093832" y="304448"/>
                  </a:lnTo>
                  <a:lnTo>
                    <a:pt x="1148193" y="276771"/>
                  </a:lnTo>
                  <a:lnTo>
                    <a:pt x="1202554" y="249094"/>
                  </a:lnTo>
                  <a:lnTo>
                    <a:pt x="1256915" y="221417"/>
                  </a:lnTo>
                  <a:lnTo>
                    <a:pt x="1311276" y="193740"/>
                  </a:lnTo>
                  <a:lnTo>
                    <a:pt x="1365637" y="166062"/>
                  </a:lnTo>
                  <a:lnTo>
                    <a:pt x="1419998" y="138385"/>
                  </a:lnTo>
                  <a:lnTo>
                    <a:pt x="1474358" y="110708"/>
                  </a:lnTo>
                  <a:lnTo>
                    <a:pt x="1528719" y="83031"/>
                  </a:lnTo>
                  <a:lnTo>
                    <a:pt x="1583080" y="55354"/>
                  </a:lnTo>
                  <a:lnTo>
                    <a:pt x="1637441" y="27677"/>
                  </a:lnTo>
                  <a:close/>
                </a:path>
              </a:pathLst>
            </a:custGeom>
            <a:solidFill>
              <a:srgbClr val="FC1CBF">
                <a:alpha val="100000"/>
              </a:srgbClr>
            </a:solidFill>
            <a:ln w="13550" cap="flat">
              <a:solidFill>
                <a:srgbClr val="000000">
                  <a:alpha val="100000"/>
                </a:srgbClr>
              </a:solidFill>
              <a:prstDash val="solid"/>
              <a:miter/>
            </a:ln>
          </p:spPr>
          <p:txBody>
            <a:bodyPr/>
            <a:lstStyle/>
            <a:p>
              <a:endParaRPr/>
            </a:p>
          </p:txBody>
        </p:sp>
        <p:sp>
          <p:nvSpPr>
            <p:cNvPr id="13" name="pg13"/>
            <p:cNvSpPr/>
            <p:nvPr/>
          </p:nvSpPr>
          <p:spPr>
            <a:xfrm>
              <a:off x="736640" y="3410988"/>
              <a:ext cx="1748967" cy="516984"/>
            </a:xfrm>
            <a:custGeom>
              <a:avLst/>
              <a:gdLst/>
              <a:ahLst/>
              <a:cxnLst/>
              <a:rect l="0" t="0" r="0" b="0"/>
              <a:pathLst>
                <a:path w="1748967" h="516984">
                  <a:moveTo>
                    <a:pt x="1748967" y="0"/>
                  </a:moveTo>
                  <a:lnTo>
                    <a:pt x="1688658" y="9161"/>
                  </a:lnTo>
                  <a:lnTo>
                    <a:pt x="1628348" y="18322"/>
                  </a:lnTo>
                  <a:lnTo>
                    <a:pt x="1568039" y="27483"/>
                  </a:lnTo>
                  <a:lnTo>
                    <a:pt x="1507730" y="36644"/>
                  </a:lnTo>
                  <a:lnTo>
                    <a:pt x="1447421" y="45805"/>
                  </a:lnTo>
                  <a:lnTo>
                    <a:pt x="1387112" y="54966"/>
                  </a:lnTo>
                  <a:lnTo>
                    <a:pt x="1326802" y="64127"/>
                  </a:lnTo>
                  <a:lnTo>
                    <a:pt x="1266493" y="73288"/>
                  </a:lnTo>
                  <a:lnTo>
                    <a:pt x="1206184" y="82449"/>
                  </a:lnTo>
                  <a:lnTo>
                    <a:pt x="1145875" y="91610"/>
                  </a:lnTo>
                  <a:lnTo>
                    <a:pt x="1085565" y="100771"/>
                  </a:lnTo>
                  <a:lnTo>
                    <a:pt x="1025256" y="109932"/>
                  </a:lnTo>
                  <a:lnTo>
                    <a:pt x="964947" y="119093"/>
                  </a:lnTo>
                  <a:lnTo>
                    <a:pt x="904638" y="128254"/>
                  </a:lnTo>
                  <a:lnTo>
                    <a:pt x="844329" y="137415"/>
                  </a:lnTo>
                  <a:lnTo>
                    <a:pt x="784019" y="146577"/>
                  </a:lnTo>
                  <a:lnTo>
                    <a:pt x="723710" y="155738"/>
                  </a:lnTo>
                  <a:lnTo>
                    <a:pt x="663401" y="164899"/>
                  </a:lnTo>
                  <a:lnTo>
                    <a:pt x="603092" y="174060"/>
                  </a:lnTo>
                  <a:lnTo>
                    <a:pt x="542782" y="183221"/>
                  </a:lnTo>
                  <a:lnTo>
                    <a:pt x="482473" y="192382"/>
                  </a:lnTo>
                  <a:lnTo>
                    <a:pt x="422164" y="201543"/>
                  </a:lnTo>
                  <a:lnTo>
                    <a:pt x="361855" y="210704"/>
                  </a:lnTo>
                  <a:lnTo>
                    <a:pt x="301546" y="219865"/>
                  </a:lnTo>
                  <a:lnTo>
                    <a:pt x="241236" y="229026"/>
                  </a:lnTo>
                  <a:lnTo>
                    <a:pt x="180927" y="238187"/>
                  </a:lnTo>
                  <a:lnTo>
                    <a:pt x="120618" y="247348"/>
                  </a:lnTo>
                  <a:lnTo>
                    <a:pt x="60309" y="256509"/>
                  </a:lnTo>
                  <a:lnTo>
                    <a:pt x="0" y="265670"/>
                  </a:lnTo>
                  <a:lnTo>
                    <a:pt x="10844" y="329239"/>
                  </a:lnTo>
                  <a:lnTo>
                    <a:pt x="23999" y="392370"/>
                  </a:lnTo>
                  <a:lnTo>
                    <a:pt x="39446" y="454979"/>
                  </a:lnTo>
                  <a:lnTo>
                    <a:pt x="57165" y="516984"/>
                  </a:lnTo>
                  <a:lnTo>
                    <a:pt x="115503" y="499157"/>
                  </a:lnTo>
                  <a:lnTo>
                    <a:pt x="173841" y="481330"/>
                  </a:lnTo>
                  <a:lnTo>
                    <a:pt x="232179" y="463503"/>
                  </a:lnTo>
                  <a:lnTo>
                    <a:pt x="290517" y="445676"/>
                  </a:lnTo>
                  <a:lnTo>
                    <a:pt x="348855" y="427849"/>
                  </a:lnTo>
                  <a:lnTo>
                    <a:pt x="407193" y="410022"/>
                  </a:lnTo>
                  <a:lnTo>
                    <a:pt x="465531" y="392195"/>
                  </a:lnTo>
                  <a:lnTo>
                    <a:pt x="523869" y="374368"/>
                  </a:lnTo>
                  <a:lnTo>
                    <a:pt x="582207" y="356541"/>
                  </a:lnTo>
                  <a:lnTo>
                    <a:pt x="640545" y="338713"/>
                  </a:lnTo>
                  <a:lnTo>
                    <a:pt x="698883" y="320886"/>
                  </a:lnTo>
                  <a:lnTo>
                    <a:pt x="757221" y="303059"/>
                  </a:lnTo>
                  <a:lnTo>
                    <a:pt x="815559" y="285232"/>
                  </a:lnTo>
                  <a:lnTo>
                    <a:pt x="873897" y="267405"/>
                  </a:lnTo>
                  <a:lnTo>
                    <a:pt x="932235" y="249578"/>
                  </a:lnTo>
                  <a:lnTo>
                    <a:pt x="990573" y="231751"/>
                  </a:lnTo>
                  <a:lnTo>
                    <a:pt x="1048911" y="213924"/>
                  </a:lnTo>
                  <a:lnTo>
                    <a:pt x="1107249" y="196097"/>
                  </a:lnTo>
                  <a:lnTo>
                    <a:pt x="1165587" y="178270"/>
                  </a:lnTo>
                  <a:lnTo>
                    <a:pt x="1223925" y="160443"/>
                  </a:lnTo>
                  <a:lnTo>
                    <a:pt x="1282263" y="142616"/>
                  </a:lnTo>
                  <a:lnTo>
                    <a:pt x="1340601" y="124789"/>
                  </a:lnTo>
                  <a:lnTo>
                    <a:pt x="1398939" y="106962"/>
                  </a:lnTo>
                  <a:lnTo>
                    <a:pt x="1457277" y="89135"/>
                  </a:lnTo>
                  <a:lnTo>
                    <a:pt x="1515615" y="71308"/>
                  </a:lnTo>
                  <a:lnTo>
                    <a:pt x="1573953" y="53481"/>
                  </a:lnTo>
                  <a:lnTo>
                    <a:pt x="1632291" y="35654"/>
                  </a:lnTo>
                  <a:lnTo>
                    <a:pt x="1690629" y="17827"/>
                  </a:lnTo>
                  <a:close/>
                </a:path>
              </a:pathLst>
            </a:custGeom>
            <a:solidFill>
              <a:srgbClr val="FA0087">
                <a:alpha val="100000"/>
              </a:srgbClr>
            </a:solidFill>
            <a:ln w="13550" cap="flat">
              <a:solidFill>
                <a:srgbClr val="000000">
                  <a:alpha val="100000"/>
                </a:srgbClr>
              </a:solidFill>
              <a:prstDash val="solid"/>
              <a:miter/>
            </a:ln>
          </p:spPr>
          <p:txBody>
            <a:bodyPr/>
            <a:lstStyle/>
            <a:p>
              <a:endParaRPr/>
            </a:p>
          </p:txBody>
        </p:sp>
        <p:sp>
          <p:nvSpPr>
            <p:cNvPr id="14" name="pg14"/>
            <p:cNvSpPr/>
            <p:nvPr/>
          </p:nvSpPr>
          <p:spPr>
            <a:xfrm>
              <a:off x="716784" y="3410988"/>
              <a:ext cx="1768823" cy="265670"/>
            </a:xfrm>
            <a:custGeom>
              <a:avLst/>
              <a:gdLst/>
              <a:ahLst/>
              <a:cxnLst/>
              <a:rect l="0" t="0" r="0" b="0"/>
              <a:pathLst>
                <a:path w="1768823" h="265670">
                  <a:moveTo>
                    <a:pt x="1768823" y="0"/>
                  </a:moveTo>
                  <a:lnTo>
                    <a:pt x="1707829" y="932"/>
                  </a:lnTo>
                  <a:lnTo>
                    <a:pt x="1646835" y="1864"/>
                  </a:lnTo>
                  <a:lnTo>
                    <a:pt x="1585841" y="2796"/>
                  </a:lnTo>
                  <a:lnTo>
                    <a:pt x="1524848" y="3728"/>
                  </a:lnTo>
                  <a:lnTo>
                    <a:pt x="1463854" y="4660"/>
                  </a:lnTo>
                  <a:lnTo>
                    <a:pt x="1402860" y="5592"/>
                  </a:lnTo>
                  <a:lnTo>
                    <a:pt x="1341866" y="6524"/>
                  </a:lnTo>
                  <a:lnTo>
                    <a:pt x="1280872" y="7456"/>
                  </a:lnTo>
                  <a:lnTo>
                    <a:pt x="1219878" y="8388"/>
                  </a:lnTo>
                  <a:lnTo>
                    <a:pt x="1158884" y="9320"/>
                  </a:lnTo>
                  <a:lnTo>
                    <a:pt x="1097890" y="10252"/>
                  </a:lnTo>
                  <a:lnTo>
                    <a:pt x="1036896" y="11184"/>
                  </a:lnTo>
                  <a:lnTo>
                    <a:pt x="975902" y="12116"/>
                  </a:lnTo>
                  <a:lnTo>
                    <a:pt x="914908" y="13048"/>
                  </a:lnTo>
                  <a:lnTo>
                    <a:pt x="853914" y="13980"/>
                  </a:lnTo>
                  <a:lnTo>
                    <a:pt x="792920" y="14912"/>
                  </a:lnTo>
                  <a:lnTo>
                    <a:pt x="731927" y="15845"/>
                  </a:lnTo>
                  <a:lnTo>
                    <a:pt x="670933" y="16777"/>
                  </a:lnTo>
                  <a:lnTo>
                    <a:pt x="609939" y="17709"/>
                  </a:lnTo>
                  <a:lnTo>
                    <a:pt x="548945" y="18641"/>
                  </a:lnTo>
                  <a:lnTo>
                    <a:pt x="487951" y="19573"/>
                  </a:lnTo>
                  <a:lnTo>
                    <a:pt x="426957" y="20505"/>
                  </a:lnTo>
                  <a:lnTo>
                    <a:pt x="365963" y="21437"/>
                  </a:lnTo>
                  <a:lnTo>
                    <a:pt x="304969" y="22369"/>
                  </a:lnTo>
                  <a:lnTo>
                    <a:pt x="243975" y="23301"/>
                  </a:lnTo>
                  <a:lnTo>
                    <a:pt x="182981" y="24233"/>
                  </a:lnTo>
                  <a:lnTo>
                    <a:pt x="121987" y="25165"/>
                  </a:lnTo>
                  <a:lnTo>
                    <a:pt x="60993" y="26097"/>
                  </a:lnTo>
                  <a:lnTo>
                    <a:pt x="0" y="27029"/>
                  </a:lnTo>
                  <a:lnTo>
                    <a:pt x="1929" y="86908"/>
                  </a:lnTo>
                  <a:lnTo>
                    <a:pt x="5885" y="146686"/>
                  </a:lnTo>
                  <a:lnTo>
                    <a:pt x="11863" y="206297"/>
                  </a:lnTo>
                  <a:lnTo>
                    <a:pt x="19856" y="265670"/>
                  </a:lnTo>
                  <a:lnTo>
                    <a:pt x="80165" y="256509"/>
                  </a:lnTo>
                  <a:lnTo>
                    <a:pt x="140474" y="247348"/>
                  </a:lnTo>
                  <a:lnTo>
                    <a:pt x="200783" y="238187"/>
                  </a:lnTo>
                  <a:lnTo>
                    <a:pt x="261093" y="229026"/>
                  </a:lnTo>
                  <a:lnTo>
                    <a:pt x="321402" y="219865"/>
                  </a:lnTo>
                  <a:lnTo>
                    <a:pt x="381711" y="210704"/>
                  </a:lnTo>
                  <a:lnTo>
                    <a:pt x="442020" y="201543"/>
                  </a:lnTo>
                  <a:lnTo>
                    <a:pt x="502330" y="192382"/>
                  </a:lnTo>
                  <a:lnTo>
                    <a:pt x="562639" y="183221"/>
                  </a:lnTo>
                  <a:lnTo>
                    <a:pt x="622948" y="174060"/>
                  </a:lnTo>
                  <a:lnTo>
                    <a:pt x="683257" y="164899"/>
                  </a:lnTo>
                  <a:lnTo>
                    <a:pt x="743566" y="155738"/>
                  </a:lnTo>
                  <a:lnTo>
                    <a:pt x="803876" y="146577"/>
                  </a:lnTo>
                  <a:lnTo>
                    <a:pt x="864185" y="137415"/>
                  </a:lnTo>
                  <a:lnTo>
                    <a:pt x="924494" y="128254"/>
                  </a:lnTo>
                  <a:lnTo>
                    <a:pt x="984803" y="119093"/>
                  </a:lnTo>
                  <a:lnTo>
                    <a:pt x="1045113" y="109932"/>
                  </a:lnTo>
                  <a:lnTo>
                    <a:pt x="1105422" y="100771"/>
                  </a:lnTo>
                  <a:lnTo>
                    <a:pt x="1165731" y="91610"/>
                  </a:lnTo>
                  <a:lnTo>
                    <a:pt x="1226040" y="82449"/>
                  </a:lnTo>
                  <a:lnTo>
                    <a:pt x="1286349" y="73288"/>
                  </a:lnTo>
                  <a:lnTo>
                    <a:pt x="1346659" y="64127"/>
                  </a:lnTo>
                  <a:lnTo>
                    <a:pt x="1406968" y="54966"/>
                  </a:lnTo>
                  <a:lnTo>
                    <a:pt x="1467277" y="45805"/>
                  </a:lnTo>
                  <a:lnTo>
                    <a:pt x="1527586" y="36644"/>
                  </a:lnTo>
                  <a:lnTo>
                    <a:pt x="1587896" y="27483"/>
                  </a:lnTo>
                  <a:lnTo>
                    <a:pt x="1648205" y="18322"/>
                  </a:lnTo>
                  <a:lnTo>
                    <a:pt x="1708514" y="9161"/>
                  </a:lnTo>
                  <a:close/>
                </a:path>
              </a:pathLst>
            </a:custGeom>
            <a:solidFill>
              <a:srgbClr val="1CBE4F">
                <a:alpha val="100000"/>
              </a:srgbClr>
            </a:solidFill>
            <a:ln w="13550" cap="flat">
              <a:solidFill>
                <a:srgbClr val="000000">
                  <a:alpha val="100000"/>
                </a:srgbClr>
              </a:solidFill>
              <a:prstDash val="solid"/>
              <a:miter/>
            </a:ln>
          </p:spPr>
          <p:txBody>
            <a:bodyPr/>
            <a:lstStyle/>
            <a:p>
              <a:endParaRPr/>
            </a:p>
          </p:txBody>
        </p:sp>
        <p:sp>
          <p:nvSpPr>
            <p:cNvPr id="15" name="pg15"/>
            <p:cNvSpPr/>
            <p:nvPr/>
          </p:nvSpPr>
          <p:spPr>
            <a:xfrm>
              <a:off x="716784" y="3236823"/>
              <a:ext cx="1768823" cy="201194"/>
            </a:xfrm>
            <a:custGeom>
              <a:avLst/>
              <a:gdLst/>
              <a:ahLst/>
              <a:cxnLst/>
              <a:rect l="0" t="0" r="0" b="0"/>
              <a:pathLst>
                <a:path w="1768823" h="201194">
                  <a:moveTo>
                    <a:pt x="1768823" y="174164"/>
                  </a:moveTo>
                  <a:lnTo>
                    <a:pt x="1708119" y="168159"/>
                  </a:lnTo>
                  <a:lnTo>
                    <a:pt x="1647414" y="162153"/>
                  </a:lnTo>
                  <a:lnTo>
                    <a:pt x="1586709" y="156147"/>
                  </a:lnTo>
                  <a:lnTo>
                    <a:pt x="1526005" y="150142"/>
                  </a:lnTo>
                  <a:lnTo>
                    <a:pt x="1465300" y="144136"/>
                  </a:lnTo>
                  <a:lnTo>
                    <a:pt x="1404595" y="138130"/>
                  </a:lnTo>
                  <a:lnTo>
                    <a:pt x="1343890" y="132125"/>
                  </a:lnTo>
                  <a:lnTo>
                    <a:pt x="1283186" y="126119"/>
                  </a:lnTo>
                  <a:lnTo>
                    <a:pt x="1222481" y="120113"/>
                  </a:lnTo>
                  <a:lnTo>
                    <a:pt x="1161776" y="114107"/>
                  </a:lnTo>
                  <a:lnTo>
                    <a:pt x="1101072" y="108102"/>
                  </a:lnTo>
                  <a:lnTo>
                    <a:pt x="1040367" y="102096"/>
                  </a:lnTo>
                  <a:lnTo>
                    <a:pt x="979662" y="96090"/>
                  </a:lnTo>
                  <a:lnTo>
                    <a:pt x="918958" y="90085"/>
                  </a:lnTo>
                  <a:lnTo>
                    <a:pt x="858253" y="84079"/>
                  </a:lnTo>
                  <a:lnTo>
                    <a:pt x="797548" y="78073"/>
                  </a:lnTo>
                  <a:lnTo>
                    <a:pt x="736844" y="72068"/>
                  </a:lnTo>
                  <a:lnTo>
                    <a:pt x="676139" y="66062"/>
                  </a:lnTo>
                  <a:lnTo>
                    <a:pt x="615434" y="60056"/>
                  </a:lnTo>
                  <a:lnTo>
                    <a:pt x="554730" y="54051"/>
                  </a:lnTo>
                  <a:lnTo>
                    <a:pt x="494025" y="48045"/>
                  </a:lnTo>
                  <a:lnTo>
                    <a:pt x="433320" y="42039"/>
                  </a:lnTo>
                  <a:lnTo>
                    <a:pt x="372615" y="36034"/>
                  </a:lnTo>
                  <a:lnTo>
                    <a:pt x="311911" y="30028"/>
                  </a:lnTo>
                  <a:lnTo>
                    <a:pt x="251206" y="24022"/>
                  </a:lnTo>
                  <a:lnTo>
                    <a:pt x="190501" y="18017"/>
                  </a:lnTo>
                  <a:lnTo>
                    <a:pt x="129797" y="12011"/>
                  </a:lnTo>
                  <a:lnTo>
                    <a:pt x="69092" y="6005"/>
                  </a:lnTo>
                  <a:lnTo>
                    <a:pt x="8387" y="0"/>
                  </a:lnTo>
                  <a:lnTo>
                    <a:pt x="3045" y="66942"/>
                  </a:lnTo>
                  <a:lnTo>
                    <a:pt x="248" y="134039"/>
                  </a:lnTo>
                  <a:lnTo>
                    <a:pt x="0" y="201194"/>
                  </a:lnTo>
                  <a:lnTo>
                    <a:pt x="60993" y="200262"/>
                  </a:lnTo>
                  <a:lnTo>
                    <a:pt x="121987" y="199330"/>
                  </a:lnTo>
                  <a:lnTo>
                    <a:pt x="182981" y="198398"/>
                  </a:lnTo>
                  <a:lnTo>
                    <a:pt x="243975" y="197466"/>
                  </a:lnTo>
                  <a:lnTo>
                    <a:pt x="304969" y="196534"/>
                  </a:lnTo>
                  <a:lnTo>
                    <a:pt x="365963" y="195602"/>
                  </a:lnTo>
                  <a:lnTo>
                    <a:pt x="426957" y="194670"/>
                  </a:lnTo>
                  <a:lnTo>
                    <a:pt x="487951" y="193738"/>
                  </a:lnTo>
                  <a:lnTo>
                    <a:pt x="548945" y="192805"/>
                  </a:lnTo>
                  <a:lnTo>
                    <a:pt x="609939" y="191873"/>
                  </a:lnTo>
                  <a:lnTo>
                    <a:pt x="670933" y="190941"/>
                  </a:lnTo>
                  <a:lnTo>
                    <a:pt x="731927" y="190009"/>
                  </a:lnTo>
                  <a:lnTo>
                    <a:pt x="792920" y="189077"/>
                  </a:lnTo>
                  <a:lnTo>
                    <a:pt x="853914" y="188145"/>
                  </a:lnTo>
                  <a:lnTo>
                    <a:pt x="914908" y="187213"/>
                  </a:lnTo>
                  <a:lnTo>
                    <a:pt x="975902" y="186281"/>
                  </a:lnTo>
                  <a:lnTo>
                    <a:pt x="1036896" y="185349"/>
                  </a:lnTo>
                  <a:lnTo>
                    <a:pt x="1097890" y="184417"/>
                  </a:lnTo>
                  <a:lnTo>
                    <a:pt x="1158884" y="183485"/>
                  </a:lnTo>
                  <a:lnTo>
                    <a:pt x="1219878" y="182553"/>
                  </a:lnTo>
                  <a:lnTo>
                    <a:pt x="1280872" y="181621"/>
                  </a:lnTo>
                  <a:lnTo>
                    <a:pt x="1341866" y="180689"/>
                  </a:lnTo>
                  <a:lnTo>
                    <a:pt x="1402860" y="179757"/>
                  </a:lnTo>
                  <a:lnTo>
                    <a:pt x="1463854" y="178825"/>
                  </a:lnTo>
                  <a:lnTo>
                    <a:pt x="1524848" y="177893"/>
                  </a:lnTo>
                  <a:lnTo>
                    <a:pt x="1585841" y="176960"/>
                  </a:lnTo>
                  <a:lnTo>
                    <a:pt x="1646835" y="176028"/>
                  </a:lnTo>
                  <a:lnTo>
                    <a:pt x="1707829" y="175096"/>
                  </a:lnTo>
                  <a:close/>
                </a:path>
              </a:pathLst>
            </a:custGeom>
            <a:solidFill>
              <a:srgbClr val="FBE426">
                <a:alpha val="100000"/>
              </a:srgbClr>
            </a:solidFill>
            <a:ln w="13550" cap="flat">
              <a:solidFill>
                <a:srgbClr val="000000">
                  <a:alpha val="100000"/>
                </a:srgbClr>
              </a:solidFill>
              <a:prstDash val="solid"/>
              <a:miter/>
            </a:ln>
          </p:spPr>
          <p:txBody>
            <a:bodyPr/>
            <a:lstStyle/>
            <a:p>
              <a:endParaRPr/>
            </a:p>
          </p:txBody>
        </p:sp>
        <p:sp>
          <p:nvSpPr>
            <p:cNvPr id="16" name="pg16"/>
            <p:cNvSpPr/>
            <p:nvPr/>
          </p:nvSpPr>
          <p:spPr>
            <a:xfrm>
              <a:off x="725171" y="3056491"/>
              <a:ext cx="1760435" cy="354497"/>
            </a:xfrm>
            <a:custGeom>
              <a:avLst/>
              <a:gdLst/>
              <a:ahLst/>
              <a:cxnLst/>
              <a:rect l="0" t="0" r="0" b="0"/>
              <a:pathLst>
                <a:path w="1760435" h="354497">
                  <a:moveTo>
                    <a:pt x="1760435" y="354497"/>
                  </a:moveTo>
                  <a:lnTo>
                    <a:pt x="1700672" y="342273"/>
                  </a:lnTo>
                  <a:lnTo>
                    <a:pt x="1640908" y="330049"/>
                  </a:lnTo>
                  <a:lnTo>
                    <a:pt x="1581144" y="317825"/>
                  </a:lnTo>
                  <a:lnTo>
                    <a:pt x="1521381" y="305601"/>
                  </a:lnTo>
                  <a:lnTo>
                    <a:pt x="1461617" y="293377"/>
                  </a:lnTo>
                  <a:lnTo>
                    <a:pt x="1401853" y="281153"/>
                  </a:lnTo>
                  <a:lnTo>
                    <a:pt x="1342090" y="268929"/>
                  </a:lnTo>
                  <a:lnTo>
                    <a:pt x="1282326" y="256705"/>
                  </a:lnTo>
                  <a:lnTo>
                    <a:pt x="1222562" y="244481"/>
                  </a:lnTo>
                  <a:lnTo>
                    <a:pt x="1162798" y="232257"/>
                  </a:lnTo>
                  <a:lnTo>
                    <a:pt x="1103035" y="220032"/>
                  </a:lnTo>
                  <a:lnTo>
                    <a:pt x="1043271" y="207808"/>
                  </a:lnTo>
                  <a:lnTo>
                    <a:pt x="983507" y="195584"/>
                  </a:lnTo>
                  <a:lnTo>
                    <a:pt x="923744" y="183360"/>
                  </a:lnTo>
                  <a:lnTo>
                    <a:pt x="863980" y="171136"/>
                  </a:lnTo>
                  <a:lnTo>
                    <a:pt x="804216" y="158912"/>
                  </a:lnTo>
                  <a:lnTo>
                    <a:pt x="744453" y="146688"/>
                  </a:lnTo>
                  <a:lnTo>
                    <a:pt x="684689" y="134464"/>
                  </a:lnTo>
                  <a:lnTo>
                    <a:pt x="624925" y="122240"/>
                  </a:lnTo>
                  <a:lnTo>
                    <a:pt x="565161" y="110016"/>
                  </a:lnTo>
                  <a:lnTo>
                    <a:pt x="505398" y="97792"/>
                  </a:lnTo>
                  <a:lnTo>
                    <a:pt x="445634" y="85568"/>
                  </a:lnTo>
                  <a:lnTo>
                    <a:pt x="385870" y="73344"/>
                  </a:lnTo>
                  <a:lnTo>
                    <a:pt x="326107" y="61120"/>
                  </a:lnTo>
                  <a:lnTo>
                    <a:pt x="266343" y="48896"/>
                  </a:lnTo>
                  <a:lnTo>
                    <a:pt x="206579" y="36672"/>
                  </a:lnTo>
                  <a:lnTo>
                    <a:pt x="146816" y="24448"/>
                  </a:lnTo>
                  <a:lnTo>
                    <a:pt x="87052" y="12224"/>
                  </a:lnTo>
                  <a:lnTo>
                    <a:pt x="27288" y="0"/>
                  </a:lnTo>
                  <a:lnTo>
                    <a:pt x="16127" y="59786"/>
                  </a:lnTo>
                  <a:lnTo>
                    <a:pt x="7027" y="119920"/>
                  </a:lnTo>
                  <a:lnTo>
                    <a:pt x="0" y="180332"/>
                  </a:lnTo>
                  <a:lnTo>
                    <a:pt x="60704" y="186338"/>
                  </a:lnTo>
                  <a:lnTo>
                    <a:pt x="121409" y="192344"/>
                  </a:lnTo>
                  <a:lnTo>
                    <a:pt x="182114" y="198349"/>
                  </a:lnTo>
                  <a:lnTo>
                    <a:pt x="242818" y="204355"/>
                  </a:lnTo>
                  <a:lnTo>
                    <a:pt x="303523" y="210361"/>
                  </a:lnTo>
                  <a:lnTo>
                    <a:pt x="364228" y="216366"/>
                  </a:lnTo>
                  <a:lnTo>
                    <a:pt x="424932" y="222372"/>
                  </a:lnTo>
                  <a:lnTo>
                    <a:pt x="485637" y="228378"/>
                  </a:lnTo>
                  <a:lnTo>
                    <a:pt x="546342" y="234383"/>
                  </a:lnTo>
                  <a:lnTo>
                    <a:pt x="607046" y="240389"/>
                  </a:lnTo>
                  <a:lnTo>
                    <a:pt x="667751" y="246395"/>
                  </a:lnTo>
                  <a:lnTo>
                    <a:pt x="728456" y="252400"/>
                  </a:lnTo>
                  <a:lnTo>
                    <a:pt x="789160" y="258406"/>
                  </a:lnTo>
                  <a:lnTo>
                    <a:pt x="849865" y="264412"/>
                  </a:lnTo>
                  <a:lnTo>
                    <a:pt x="910570" y="270417"/>
                  </a:lnTo>
                  <a:lnTo>
                    <a:pt x="971275" y="276423"/>
                  </a:lnTo>
                  <a:lnTo>
                    <a:pt x="1031979" y="282429"/>
                  </a:lnTo>
                  <a:lnTo>
                    <a:pt x="1092684" y="288435"/>
                  </a:lnTo>
                  <a:lnTo>
                    <a:pt x="1153389" y="294440"/>
                  </a:lnTo>
                  <a:lnTo>
                    <a:pt x="1214093" y="300446"/>
                  </a:lnTo>
                  <a:lnTo>
                    <a:pt x="1274798" y="306452"/>
                  </a:lnTo>
                  <a:lnTo>
                    <a:pt x="1335503" y="312457"/>
                  </a:lnTo>
                  <a:lnTo>
                    <a:pt x="1396207" y="318463"/>
                  </a:lnTo>
                  <a:lnTo>
                    <a:pt x="1456912" y="324469"/>
                  </a:lnTo>
                  <a:lnTo>
                    <a:pt x="1517617" y="330474"/>
                  </a:lnTo>
                  <a:lnTo>
                    <a:pt x="1578321" y="336480"/>
                  </a:lnTo>
                  <a:lnTo>
                    <a:pt x="1639026" y="342486"/>
                  </a:lnTo>
                  <a:lnTo>
                    <a:pt x="1699731" y="348491"/>
                  </a:lnTo>
                  <a:close/>
                </a:path>
              </a:pathLst>
            </a:custGeom>
            <a:solidFill>
              <a:srgbClr val="B10DA1">
                <a:alpha val="100000"/>
              </a:srgbClr>
            </a:solidFill>
            <a:ln w="13550" cap="flat">
              <a:solidFill>
                <a:srgbClr val="000000">
                  <a:alpha val="100000"/>
                </a:srgbClr>
              </a:solidFill>
              <a:prstDash val="solid"/>
              <a:miter/>
            </a:ln>
          </p:spPr>
          <p:txBody>
            <a:bodyPr/>
            <a:lstStyle/>
            <a:p>
              <a:endParaRPr/>
            </a:p>
          </p:txBody>
        </p:sp>
        <p:sp>
          <p:nvSpPr>
            <p:cNvPr id="17" name="pg17"/>
            <p:cNvSpPr/>
            <p:nvPr/>
          </p:nvSpPr>
          <p:spPr>
            <a:xfrm>
              <a:off x="752460" y="2887695"/>
              <a:ext cx="1733147" cy="523292"/>
            </a:xfrm>
            <a:custGeom>
              <a:avLst/>
              <a:gdLst/>
              <a:ahLst/>
              <a:cxnLst/>
              <a:rect l="0" t="0" r="0" b="0"/>
              <a:pathLst>
                <a:path w="1733147" h="523292">
                  <a:moveTo>
                    <a:pt x="1733147" y="523292"/>
                  </a:moveTo>
                  <a:lnTo>
                    <a:pt x="1674876" y="505248"/>
                  </a:lnTo>
                  <a:lnTo>
                    <a:pt x="1616605" y="487203"/>
                  </a:lnTo>
                  <a:lnTo>
                    <a:pt x="1558334" y="469159"/>
                  </a:lnTo>
                  <a:lnTo>
                    <a:pt x="1500062" y="451114"/>
                  </a:lnTo>
                  <a:lnTo>
                    <a:pt x="1441791" y="433069"/>
                  </a:lnTo>
                  <a:lnTo>
                    <a:pt x="1383520" y="415025"/>
                  </a:lnTo>
                  <a:lnTo>
                    <a:pt x="1325249" y="396980"/>
                  </a:lnTo>
                  <a:lnTo>
                    <a:pt x="1266978" y="378936"/>
                  </a:lnTo>
                  <a:lnTo>
                    <a:pt x="1208707" y="360891"/>
                  </a:lnTo>
                  <a:lnTo>
                    <a:pt x="1150436" y="342847"/>
                  </a:lnTo>
                  <a:lnTo>
                    <a:pt x="1092165" y="324802"/>
                  </a:lnTo>
                  <a:lnTo>
                    <a:pt x="1033894" y="306757"/>
                  </a:lnTo>
                  <a:lnTo>
                    <a:pt x="975623" y="288713"/>
                  </a:lnTo>
                  <a:lnTo>
                    <a:pt x="917351" y="270668"/>
                  </a:lnTo>
                  <a:lnTo>
                    <a:pt x="859080" y="252624"/>
                  </a:lnTo>
                  <a:lnTo>
                    <a:pt x="800809" y="234579"/>
                  </a:lnTo>
                  <a:lnTo>
                    <a:pt x="742538" y="216534"/>
                  </a:lnTo>
                  <a:lnTo>
                    <a:pt x="684267" y="198490"/>
                  </a:lnTo>
                  <a:lnTo>
                    <a:pt x="625996" y="180445"/>
                  </a:lnTo>
                  <a:lnTo>
                    <a:pt x="567725" y="162401"/>
                  </a:lnTo>
                  <a:lnTo>
                    <a:pt x="509454" y="144356"/>
                  </a:lnTo>
                  <a:lnTo>
                    <a:pt x="451183" y="126312"/>
                  </a:lnTo>
                  <a:lnTo>
                    <a:pt x="392912" y="108267"/>
                  </a:lnTo>
                  <a:lnTo>
                    <a:pt x="334641" y="90222"/>
                  </a:lnTo>
                  <a:lnTo>
                    <a:pt x="276369" y="72178"/>
                  </a:lnTo>
                  <a:lnTo>
                    <a:pt x="218098" y="54133"/>
                  </a:lnTo>
                  <a:lnTo>
                    <a:pt x="159827" y="36089"/>
                  </a:lnTo>
                  <a:lnTo>
                    <a:pt x="101556" y="18044"/>
                  </a:lnTo>
                  <a:lnTo>
                    <a:pt x="43285" y="0"/>
                  </a:lnTo>
                  <a:lnTo>
                    <a:pt x="19563" y="83864"/>
                  </a:lnTo>
                  <a:lnTo>
                    <a:pt x="0" y="168795"/>
                  </a:lnTo>
                  <a:lnTo>
                    <a:pt x="59763" y="181019"/>
                  </a:lnTo>
                  <a:lnTo>
                    <a:pt x="119527" y="193243"/>
                  </a:lnTo>
                  <a:lnTo>
                    <a:pt x="179291" y="205467"/>
                  </a:lnTo>
                  <a:lnTo>
                    <a:pt x="239054" y="217691"/>
                  </a:lnTo>
                  <a:lnTo>
                    <a:pt x="298818" y="229915"/>
                  </a:lnTo>
                  <a:lnTo>
                    <a:pt x="358582" y="242139"/>
                  </a:lnTo>
                  <a:lnTo>
                    <a:pt x="418345" y="254363"/>
                  </a:lnTo>
                  <a:lnTo>
                    <a:pt x="478109" y="266587"/>
                  </a:lnTo>
                  <a:lnTo>
                    <a:pt x="537873" y="278811"/>
                  </a:lnTo>
                  <a:lnTo>
                    <a:pt x="597637" y="291035"/>
                  </a:lnTo>
                  <a:lnTo>
                    <a:pt x="657400" y="303259"/>
                  </a:lnTo>
                  <a:lnTo>
                    <a:pt x="717164" y="315483"/>
                  </a:lnTo>
                  <a:lnTo>
                    <a:pt x="776928" y="327708"/>
                  </a:lnTo>
                  <a:lnTo>
                    <a:pt x="836691" y="339932"/>
                  </a:lnTo>
                  <a:lnTo>
                    <a:pt x="896455" y="352156"/>
                  </a:lnTo>
                  <a:lnTo>
                    <a:pt x="956219" y="364380"/>
                  </a:lnTo>
                  <a:lnTo>
                    <a:pt x="1015982" y="376604"/>
                  </a:lnTo>
                  <a:lnTo>
                    <a:pt x="1075746" y="388828"/>
                  </a:lnTo>
                  <a:lnTo>
                    <a:pt x="1135510" y="401052"/>
                  </a:lnTo>
                  <a:lnTo>
                    <a:pt x="1195274" y="413276"/>
                  </a:lnTo>
                  <a:lnTo>
                    <a:pt x="1255037" y="425500"/>
                  </a:lnTo>
                  <a:lnTo>
                    <a:pt x="1314801" y="437724"/>
                  </a:lnTo>
                  <a:lnTo>
                    <a:pt x="1374565" y="449948"/>
                  </a:lnTo>
                  <a:lnTo>
                    <a:pt x="1434328" y="462172"/>
                  </a:lnTo>
                  <a:lnTo>
                    <a:pt x="1494092" y="474396"/>
                  </a:lnTo>
                  <a:lnTo>
                    <a:pt x="1553856" y="486620"/>
                  </a:lnTo>
                  <a:lnTo>
                    <a:pt x="1613619" y="498844"/>
                  </a:lnTo>
                  <a:lnTo>
                    <a:pt x="1673383" y="511068"/>
                  </a:lnTo>
                  <a:close/>
                </a:path>
              </a:pathLst>
            </a:custGeom>
            <a:solidFill>
              <a:srgbClr val="85660D">
                <a:alpha val="100000"/>
              </a:srgbClr>
            </a:solidFill>
            <a:ln w="13550" cap="flat">
              <a:solidFill>
                <a:srgbClr val="000000">
                  <a:alpha val="100000"/>
                </a:srgbClr>
              </a:solidFill>
              <a:prstDash val="solid"/>
              <a:miter/>
            </a:ln>
          </p:spPr>
          <p:txBody>
            <a:bodyPr/>
            <a:lstStyle/>
            <a:p>
              <a:endParaRPr/>
            </a:p>
          </p:txBody>
        </p:sp>
        <p:sp>
          <p:nvSpPr>
            <p:cNvPr id="18" name="pg18"/>
            <p:cNvSpPr/>
            <p:nvPr/>
          </p:nvSpPr>
          <p:spPr>
            <a:xfrm>
              <a:off x="795746" y="2733984"/>
              <a:ext cx="1689861" cy="677004"/>
            </a:xfrm>
            <a:custGeom>
              <a:avLst/>
              <a:gdLst/>
              <a:ahLst/>
              <a:cxnLst/>
              <a:rect l="0" t="0" r="0" b="0"/>
              <a:pathLst>
                <a:path w="1689861" h="677004">
                  <a:moveTo>
                    <a:pt x="1689861" y="677004"/>
                  </a:moveTo>
                  <a:lnTo>
                    <a:pt x="1633504" y="653659"/>
                  </a:lnTo>
                  <a:lnTo>
                    <a:pt x="1577147" y="630314"/>
                  </a:lnTo>
                  <a:lnTo>
                    <a:pt x="1520789" y="606969"/>
                  </a:lnTo>
                  <a:lnTo>
                    <a:pt x="1464432" y="583624"/>
                  </a:lnTo>
                  <a:lnTo>
                    <a:pt x="1408075" y="560279"/>
                  </a:lnTo>
                  <a:lnTo>
                    <a:pt x="1351718" y="536934"/>
                  </a:lnTo>
                  <a:lnTo>
                    <a:pt x="1295360" y="513589"/>
                  </a:lnTo>
                  <a:lnTo>
                    <a:pt x="1239003" y="490244"/>
                  </a:lnTo>
                  <a:lnTo>
                    <a:pt x="1182646" y="466899"/>
                  </a:lnTo>
                  <a:lnTo>
                    <a:pt x="1126289" y="443554"/>
                  </a:lnTo>
                  <a:lnTo>
                    <a:pt x="1069931" y="420209"/>
                  </a:lnTo>
                  <a:lnTo>
                    <a:pt x="1013574" y="396864"/>
                  </a:lnTo>
                  <a:lnTo>
                    <a:pt x="957217" y="373519"/>
                  </a:lnTo>
                  <a:lnTo>
                    <a:pt x="900860" y="350174"/>
                  </a:lnTo>
                  <a:lnTo>
                    <a:pt x="844502" y="326829"/>
                  </a:lnTo>
                  <a:lnTo>
                    <a:pt x="788145" y="303484"/>
                  </a:lnTo>
                  <a:lnTo>
                    <a:pt x="731788" y="280139"/>
                  </a:lnTo>
                  <a:lnTo>
                    <a:pt x="675431" y="256794"/>
                  </a:lnTo>
                  <a:lnTo>
                    <a:pt x="619073" y="233449"/>
                  </a:lnTo>
                  <a:lnTo>
                    <a:pt x="562716" y="210104"/>
                  </a:lnTo>
                  <a:lnTo>
                    <a:pt x="506359" y="186759"/>
                  </a:lnTo>
                  <a:lnTo>
                    <a:pt x="450002" y="163414"/>
                  </a:lnTo>
                  <a:lnTo>
                    <a:pt x="393644" y="140069"/>
                  </a:lnTo>
                  <a:lnTo>
                    <a:pt x="337287" y="116724"/>
                  </a:lnTo>
                  <a:lnTo>
                    <a:pt x="280930" y="93379"/>
                  </a:lnTo>
                  <a:lnTo>
                    <a:pt x="224573" y="70034"/>
                  </a:lnTo>
                  <a:lnTo>
                    <a:pt x="168215" y="46689"/>
                  </a:lnTo>
                  <a:lnTo>
                    <a:pt x="111858" y="23344"/>
                  </a:lnTo>
                  <a:lnTo>
                    <a:pt x="55501" y="0"/>
                  </a:lnTo>
                  <a:lnTo>
                    <a:pt x="25974" y="76214"/>
                  </a:lnTo>
                  <a:lnTo>
                    <a:pt x="0" y="153711"/>
                  </a:lnTo>
                  <a:lnTo>
                    <a:pt x="58271" y="171755"/>
                  </a:lnTo>
                  <a:lnTo>
                    <a:pt x="116542" y="189800"/>
                  </a:lnTo>
                  <a:lnTo>
                    <a:pt x="174813" y="207845"/>
                  </a:lnTo>
                  <a:lnTo>
                    <a:pt x="233084" y="225889"/>
                  </a:lnTo>
                  <a:lnTo>
                    <a:pt x="291355" y="243934"/>
                  </a:lnTo>
                  <a:lnTo>
                    <a:pt x="349626" y="261978"/>
                  </a:lnTo>
                  <a:lnTo>
                    <a:pt x="407897" y="280023"/>
                  </a:lnTo>
                  <a:lnTo>
                    <a:pt x="466168" y="298068"/>
                  </a:lnTo>
                  <a:lnTo>
                    <a:pt x="524439" y="316112"/>
                  </a:lnTo>
                  <a:lnTo>
                    <a:pt x="582710" y="334157"/>
                  </a:lnTo>
                  <a:lnTo>
                    <a:pt x="640982" y="352201"/>
                  </a:lnTo>
                  <a:lnTo>
                    <a:pt x="699253" y="370246"/>
                  </a:lnTo>
                  <a:lnTo>
                    <a:pt x="757524" y="388290"/>
                  </a:lnTo>
                  <a:lnTo>
                    <a:pt x="815795" y="406335"/>
                  </a:lnTo>
                  <a:lnTo>
                    <a:pt x="874066" y="424380"/>
                  </a:lnTo>
                  <a:lnTo>
                    <a:pt x="932337" y="442424"/>
                  </a:lnTo>
                  <a:lnTo>
                    <a:pt x="990608" y="460469"/>
                  </a:lnTo>
                  <a:lnTo>
                    <a:pt x="1048879" y="478513"/>
                  </a:lnTo>
                  <a:lnTo>
                    <a:pt x="1107150" y="496558"/>
                  </a:lnTo>
                  <a:lnTo>
                    <a:pt x="1165421" y="514602"/>
                  </a:lnTo>
                  <a:lnTo>
                    <a:pt x="1223692" y="532647"/>
                  </a:lnTo>
                  <a:lnTo>
                    <a:pt x="1281964" y="550692"/>
                  </a:lnTo>
                  <a:lnTo>
                    <a:pt x="1340235" y="568736"/>
                  </a:lnTo>
                  <a:lnTo>
                    <a:pt x="1398506" y="586781"/>
                  </a:lnTo>
                  <a:lnTo>
                    <a:pt x="1456777" y="604825"/>
                  </a:lnTo>
                  <a:lnTo>
                    <a:pt x="1515048" y="622870"/>
                  </a:lnTo>
                  <a:lnTo>
                    <a:pt x="1573319" y="640915"/>
                  </a:lnTo>
                  <a:lnTo>
                    <a:pt x="1631590" y="658959"/>
                  </a:lnTo>
                  <a:close/>
                </a:path>
              </a:pathLst>
            </a:custGeom>
            <a:solidFill>
              <a:srgbClr val="1C8356">
                <a:alpha val="100000"/>
              </a:srgbClr>
            </a:solidFill>
            <a:ln w="13550" cap="flat">
              <a:solidFill>
                <a:srgbClr val="000000">
                  <a:alpha val="100000"/>
                </a:srgbClr>
              </a:solidFill>
              <a:prstDash val="solid"/>
              <a:miter/>
            </a:ln>
          </p:spPr>
          <p:txBody>
            <a:bodyPr/>
            <a:lstStyle/>
            <a:p>
              <a:endParaRPr/>
            </a:p>
          </p:txBody>
        </p:sp>
        <p:sp>
          <p:nvSpPr>
            <p:cNvPr id="19" name="pg19"/>
            <p:cNvSpPr/>
            <p:nvPr/>
          </p:nvSpPr>
          <p:spPr>
            <a:xfrm>
              <a:off x="851247" y="2598140"/>
              <a:ext cx="1634360" cy="812847"/>
            </a:xfrm>
            <a:custGeom>
              <a:avLst/>
              <a:gdLst/>
              <a:ahLst/>
              <a:cxnLst/>
              <a:rect l="0" t="0" r="0" b="0"/>
              <a:pathLst>
                <a:path w="1634360" h="812847">
                  <a:moveTo>
                    <a:pt x="1634360" y="812847"/>
                  </a:moveTo>
                  <a:lnTo>
                    <a:pt x="1580180" y="784818"/>
                  </a:lnTo>
                  <a:lnTo>
                    <a:pt x="1525999" y="756789"/>
                  </a:lnTo>
                  <a:lnTo>
                    <a:pt x="1471819" y="728760"/>
                  </a:lnTo>
                  <a:lnTo>
                    <a:pt x="1417639" y="700731"/>
                  </a:lnTo>
                  <a:lnTo>
                    <a:pt x="1363459" y="672701"/>
                  </a:lnTo>
                  <a:lnTo>
                    <a:pt x="1309279" y="644672"/>
                  </a:lnTo>
                  <a:lnTo>
                    <a:pt x="1255099" y="616643"/>
                  </a:lnTo>
                  <a:lnTo>
                    <a:pt x="1200919" y="588614"/>
                  </a:lnTo>
                  <a:lnTo>
                    <a:pt x="1146738" y="560584"/>
                  </a:lnTo>
                  <a:lnTo>
                    <a:pt x="1092558" y="532555"/>
                  </a:lnTo>
                  <a:lnTo>
                    <a:pt x="1038378" y="504526"/>
                  </a:lnTo>
                  <a:lnTo>
                    <a:pt x="984198" y="476497"/>
                  </a:lnTo>
                  <a:lnTo>
                    <a:pt x="930018" y="448467"/>
                  </a:lnTo>
                  <a:lnTo>
                    <a:pt x="875838" y="420438"/>
                  </a:lnTo>
                  <a:lnTo>
                    <a:pt x="821657" y="392409"/>
                  </a:lnTo>
                  <a:lnTo>
                    <a:pt x="767477" y="364380"/>
                  </a:lnTo>
                  <a:lnTo>
                    <a:pt x="713297" y="336350"/>
                  </a:lnTo>
                  <a:lnTo>
                    <a:pt x="659117" y="308321"/>
                  </a:lnTo>
                  <a:lnTo>
                    <a:pt x="604937" y="280292"/>
                  </a:lnTo>
                  <a:lnTo>
                    <a:pt x="550757" y="252263"/>
                  </a:lnTo>
                  <a:lnTo>
                    <a:pt x="496577" y="224233"/>
                  </a:lnTo>
                  <a:lnTo>
                    <a:pt x="442396" y="196204"/>
                  </a:lnTo>
                  <a:lnTo>
                    <a:pt x="388216" y="168175"/>
                  </a:lnTo>
                  <a:lnTo>
                    <a:pt x="334036" y="140146"/>
                  </a:lnTo>
                  <a:lnTo>
                    <a:pt x="279856" y="112116"/>
                  </a:lnTo>
                  <a:lnTo>
                    <a:pt x="225676" y="84087"/>
                  </a:lnTo>
                  <a:lnTo>
                    <a:pt x="171496" y="56058"/>
                  </a:lnTo>
                  <a:lnTo>
                    <a:pt x="117315" y="28029"/>
                  </a:lnTo>
                  <a:lnTo>
                    <a:pt x="63135" y="0"/>
                  </a:lnTo>
                  <a:lnTo>
                    <a:pt x="30129" y="67253"/>
                  </a:lnTo>
                  <a:lnTo>
                    <a:pt x="0" y="135843"/>
                  </a:lnTo>
                  <a:lnTo>
                    <a:pt x="56357" y="159188"/>
                  </a:lnTo>
                  <a:lnTo>
                    <a:pt x="112714" y="182533"/>
                  </a:lnTo>
                  <a:lnTo>
                    <a:pt x="169071" y="205878"/>
                  </a:lnTo>
                  <a:lnTo>
                    <a:pt x="225428" y="229223"/>
                  </a:lnTo>
                  <a:lnTo>
                    <a:pt x="281786" y="252568"/>
                  </a:lnTo>
                  <a:lnTo>
                    <a:pt x="338143" y="275913"/>
                  </a:lnTo>
                  <a:lnTo>
                    <a:pt x="394500" y="299258"/>
                  </a:lnTo>
                  <a:lnTo>
                    <a:pt x="450857" y="322603"/>
                  </a:lnTo>
                  <a:lnTo>
                    <a:pt x="507215" y="345948"/>
                  </a:lnTo>
                  <a:lnTo>
                    <a:pt x="563572" y="369293"/>
                  </a:lnTo>
                  <a:lnTo>
                    <a:pt x="619929" y="392638"/>
                  </a:lnTo>
                  <a:lnTo>
                    <a:pt x="676286" y="415983"/>
                  </a:lnTo>
                  <a:lnTo>
                    <a:pt x="732644" y="439328"/>
                  </a:lnTo>
                  <a:lnTo>
                    <a:pt x="789001" y="462673"/>
                  </a:lnTo>
                  <a:lnTo>
                    <a:pt x="845358" y="486018"/>
                  </a:lnTo>
                  <a:lnTo>
                    <a:pt x="901715" y="509363"/>
                  </a:lnTo>
                  <a:lnTo>
                    <a:pt x="958073" y="532708"/>
                  </a:lnTo>
                  <a:lnTo>
                    <a:pt x="1014430" y="556053"/>
                  </a:lnTo>
                  <a:lnTo>
                    <a:pt x="1070787" y="579398"/>
                  </a:lnTo>
                  <a:lnTo>
                    <a:pt x="1127144" y="602743"/>
                  </a:lnTo>
                  <a:lnTo>
                    <a:pt x="1183502" y="626088"/>
                  </a:lnTo>
                  <a:lnTo>
                    <a:pt x="1239859" y="649433"/>
                  </a:lnTo>
                  <a:lnTo>
                    <a:pt x="1296216" y="672778"/>
                  </a:lnTo>
                  <a:lnTo>
                    <a:pt x="1352573" y="696123"/>
                  </a:lnTo>
                  <a:lnTo>
                    <a:pt x="1408931" y="719468"/>
                  </a:lnTo>
                  <a:lnTo>
                    <a:pt x="1465288" y="742813"/>
                  </a:lnTo>
                  <a:lnTo>
                    <a:pt x="1521645" y="766158"/>
                  </a:lnTo>
                  <a:lnTo>
                    <a:pt x="1578002" y="789503"/>
                  </a:lnTo>
                  <a:close/>
                </a:path>
              </a:pathLst>
            </a:custGeom>
            <a:solidFill>
              <a:srgbClr val="C4451C">
                <a:alpha val="100000"/>
              </a:srgbClr>
            </a:solidFill>
            <a:ln w="13550" cap="flat">
              <a:solidFill>
                <a:srgbClr val="000000">
                  <a:alpha val="100000"/>
                </a:srgbClr>
              </a:solidFill>
              <a:prstDash val="solid"/>
              <a:miter/>
            </a:ln>
          </p:spPr>
          <p:txBody>
            <a:bodyPr/>
            <a:lstStyle/>
            <a:p>
              <a:endParaRPr/>
            </a:p>
          </p:txBody>
        </p:sp>
        <p:sp>
          <p:nvSpPr>
            <p:cNvPr id="20" name="pg20"/>
            <p:cNvSpPr/>
            <p:nvPr/>
          </p:nvSpPr>
          <p:spPr>
            <a:xfrm>
              <a:off x="914383" y="2469643"/>
              <a:ext cx="1571224" cy="941345"/>
            </a:xfrm>
            <a:custGeom>
              <a:avLst/>
              <a:gdLst/>
              <a:ahLst/>
              <a:cxnLst/>
              <a:rect l="0" t="0" r="0" b="0"/>
              <a:pathLst>
                <a:path w="1571224" h="941345">
                  <a:moveTo>
                    <a:pt x="1571224" y="941345"/>
                  </a:moveTo>
                  <a:lnTo>
                    <a:pt x="1519576" y="908885"/>
                  </a:lnTo>
                  <a:lnTo>
                    <a:pt x="1467929" y="876425"/>
                  </a:lnTo>
                  <a:lnTo>
                    <a:pt x="1416281" y="843965"/>
                  </a:lnTo>
                  <a:lnTo>
                    <a:pt x="1364634" y="811504"/>
                  </a:lnTo>
                  <a:lnTo>
                    <a:pt x="1312987" y="779044"/>
                  </a:lnTo>
                  <a:lnTo>
                    <a:pt x="1261339" y="746584"/>
                  </a:lnTo>
                  <a:lnTo>
                    <a:pt x="1209692" y="714124"/>
                  </a:lnTo>
                  <a:lnTo>
                    <a:pt x="1158044" y="681664"/>
                  </a:lnTo>
                  <a:lnTo>
                    <a:pt x="1106397" y="649203"/>
                  </a:lnTo>
                  <a:lnTo>
                    <a:pt x="1054749" y="616743"/>
                  </a:lnTo>
                  <a:lnTo>
                    <a:pt x="1003102" y="584283"/>
                  </a:lnTo>
                  <a:lnTo>
                    <a:pt x="951454" y="551823"/>
                  </a:lnTo>
                  <a:lnTo>
                    <a:pt x="899807" y="519363"/>
                  </a:lnTo>
                  <a:lnTo>
                    <a:pt x="848159" y="486902"/>
                  </a:lnTo>
                  <a:lnTo>
                    <a:pt x="796512" y="454442"/>
                  </a:lnTo>
                  <a:lnTo>
                    <a:pt x="744864" y="421982"/>
                  </a:lnTo>
                  <a:lnTo>
                    <a:pt x="693217" y="389522"/>
                  </a:lnTo>
                  <a:lnTo>
                    <a:pt x="641569" y="357062"/>
                  </a:lnTo>
                  <a:lnTo>
                    <a:pt x="589922" y="324601"/>
                  </a:lnTo>
                  <a:lnTo>
                    <a:pt x="538274" y="292141"/>
                  </a:lnTo>
                  <a:lnTo>
                    <a:pt x="486627" y="259681"/>
                  </a:lnTo>
                  <a:lnTo>
                    <a:pt x="434979" y="227221"/>
                  </a:lnTo>
                  <a:lnTo>
                    <a:pt x="383332" y="194761"/>
                  </a:lnTo>
                  <a:lnTo>
                    <a:pt x="331684" y="162300"/>
                  </a:lnTo>
                  <a:lnTo>
                    <a:pt x="280037" y="129840"/>
                  </a:lnTo>
                  <a:lnTo>
                    <a:pt x="228389" y="97380"/>
                  </a:lnTo>
                  <a:lnTo>
                    <a:pt x="176742" y="64920"/>
                  </a:lnTo>
                  <a:lnTo>
                    <a:pt x="125094" y="32460"/>
                  </a:lnTo>
                  <a:lnTo>
                    <a:pt x="73447" y="0"/>
                  </a:lnTo>
                  <a:lnTo>
                    <a:pt x="35379" y="63480"/>
                  </a:lnTo>
                  <a:lnTo>
                    <a:pt x="0" y="128497"/>
                  </a:lnTo>
                  <a:lnTo>
                    <a:pt x="54180" y="156527"/>
                  </a:lnTo>
                  <a:lnTo>
                    <a:pt x="108360" y="184556"/>
                  </a:lnTo>
                  <a:lnTo>
                    <a:pt x="162540" y="212585"/>
                  </a:lnTo>
                  <a:lnTo>
                    <a:pt x="216720" y="240614"/>
                  </a:lnTo>
                  <a:lnTo>
                    <a:pt x="270900" y="268643"/>
                  </a:lnTo>
                  <a:lnTo>
                    <a:pt x="325080" y="296673"/>
                  </a:lnTo>
                  <a:lnTo>
                    <a:pt x="379261" y="324702"/>
                  </a:lnTo>
                  <a:lnTo>
                    <a:pt x="433441" y="352731"/>
                  </a:lnTo>
                  <a:lnTo>
                    <a:pt x="487621" y="380760"/>
                  </a:lnTo>
                  <a:lnTo>
                    <a:pt x="541801" y="408790"/>
                  </a:lnTo>
                  <a:lnTo>
                    <a:pt x="595981" y="436819"/>
                  </a:lnTo>
                  <a:lnTo>
                    <a:pt x="650161" y="464848"/>
                  </a:lnTo>
                  <a:lnTo>
                    <a:pt x="704341" y="492877"/>
                  </a:lnTo>
                  <a:lnTo>
                    <a:pt x="758522" y="520907"/>
                  </a:lnTo>
                  <a:lnTo>
                    <a:pt x="812702" y="548936"/>
                  </a:lnTo>
                  <a:lnTo>
                    <a:pt x="866882" y="576965"/>
                  </a:lnTo>
                  <a:lnTo>
                    <a:pt x="921062" y="604994"/>
                  </a:lnTo>
                  <a:lnTo>
                    <a:pt x="975242" y="633024"/>
                  </a:lnTo>
                  <a:lnTo>
                    <a:pt x="1029422" y="661053"/>
                  </a:lnTo>
                  <a:lnTo>
                    <a:pt x="1083603" y="689082"/>
                  </a:lnTo>
                  <a:lnTo>
                    <a:pt x="1137783" y="717111"/>
                  </a:lnTo>
                  <a:lnTo>
                    <a:pt x="1191963" y="745141"/>
                  </a:lnTo>
                  <a:lnTo>
                    <a:pt x="1246143" y="773170"/>
                  </a:lnTo>
                  <a:lnTo>
                    <a:pt x="1300323" y="801199"/>
                  </a:lnTo>
                  <a:lnTo>
                    <a:pt x="1354503" y="829228"/>
                  </a:lnTo>
                  <a:lnTo>
                    <a:pt x="1408683" y="857258"/>
                  </a:lnTo>
                  <a:lnTo>
                    <a:pt x="1462864" y="885287"/>
                  </a:lnTo>
                  <a:lnTo>
                    <a:pt x="1517044" y="913316"/>
                  </a:lnTo>
                  <a:close/>
                </a:path>
              </a:pathLst>
            </a:custGeom>
            <a:solidFill>
              <a:srgbClr val="325A9B">
                <a:alpha val="100000"/>
              </a:srgbClr>
            </a:solidFill>
            <a:ln w="13550" cap="flat">
              <a:solidFill>
                <a:srgbClr val="000000">
                  <a:alpha val="100000"/>
                </a:srgbClr>
              </a:solidFill>
              <a:prstDash val="solid"/>
              <a:miter/>
            </a:ln>
          </p:spPr>
          <p:txBody>
            <a:bodyPr/>
            <a:lstStyle/>
            <a:p>
              <a:endParaRPr/>
            </a:p>
          </p:txBody>
        </p:sp>
        <p:sp>
          <p:nvSpPr>
            <p:cNvPr id="21" name="pg21"/>
            <p:cNvSpPr/>
            <p:nvPr/>
          </p:nvSpPr>
          <p:spPr>
            <a:xfrm>
              <a:off x="987830" y="2352088"/>
              <a:ext cx="1497777" cy="1058899"/>
            </a:xfrm>
            <a:custGeom>
              <a:avLst/>
              <a:gdLst/>
              <a:ahLst/>
              <a:cxnLst/>
              <a:rect l="0" t="0" r="0" b="0"/>
              <a:pathLst>
                <a:path w="1497777" h="1058899">
                  <a:moveTo>
                    <a:pt x="1497777" y="1058899"/>
                  </a:moveTo>
                  <a:lnTo>
                    <a:pt x="1448911" y="1022386"/>
                  </a:lnTo>
                  <a:lnTo>
                    <a:pt x="1400045" y="985872"/>
                  </a:lnTo>
                  <a:lnTo>
                    <a:pt x="1351179" y="949358"/>
                  </a:lnTo>
                  <a:lnTo>
                    <a:pt x="1302313" y="912844"/>
                  </a:lnTo>
                  <a:lnTo>
                    <a:pt x="1253447" y="876330"/>
                  </a:lnTo>
                  <a:lnTo>
                    <a:pt x="1204582" y="839817"/>
                  </a:lnTo>
                  <a:lnTo>
                    <a:pt x="1155716" y="803303"/>
                  </a:lnTo>
                  <a:lnTo>
                    <a:pt x="1106850" y="766789"/>
                  </a:lnTo>
                  <a:lnTo>
                    <a:pt x="1057984" y="730275"/>
                  </a:lnTo>
                  <a:lnTo>
                    <a:pt x="1009118" y="693761"/>
                  </a:lnTo>
                  <a:lnTo>
                    <a:pt x="960252" y="657248"/>
                  </a:lnTo>
                  <a:lnTo>
                    <a:pt x="911386" y="620734"/>
                  </a:lnTo>
                  <a:lnTo>
                    <a:pt x="862521" y="584220"/>
                  </a:lnTo>
                  <a:lnTo>
                    <a:pt x="813655" y="547706"/>
                  </a:lnTo>
                  <a:lnTo>
                    <a:pt x="764789" y="511193"/>
                  </a:lnTo>
                  <a:lnTo>
                    <a:pt x="715923" y="474679"/>
                  </a:lnTo>
                  <a:lnTo>
                    <a:pt x="667057" y="438165"/>
                  </a:lnTo>
                  <a:lnTo>
                    <a:pt x="618191" y="401651"/>
                  </a:lnTo>
                  <a:lnTo>
                    <a:pt x="569326" y="365137"/>
                  </a:lnTo>
                  <a:lnTo>
                    <a:pt x="520460" y="328624"/>
                  </a:lnTo>
                  <a:lnTo>
                    <a:pt x="471594" y="292110"/>
                  </a:lnTo>
                  <a:lnTo>
                    <a:pt x="422728" y="255596"/>
                  </a:lnTo>
                  <a:lnTo>
                    <a:pt x="373862" y="219082"/>
                  </a:lnTo>
                  <a:lnTo>
                    <a:pt x="324996" y="182568"/>
                  </a:lnTo>
                  <a:lnTo>
                    <a:pt x="276131" y="146055"/>
                  </a:lnTo>
                  <a:lnTo>
                    <a:pt x="227265" y="109541"/>
                  </a:lnTo>
                  <a:lnTo>
                    <a:pt x="178399" y="73027"/>
                  </a:lnTo>
                  <a:lnTo>
                    <a:pt x="129533" y="36513"/>
                  </a:lnTo>
                  <a:lnTo>
                    <a:pt x="80667" y="0"/>
                  </a:lnTo>
                  <a:lnTo>
                    <a:pt x="39149" y="57964"/>
                  </a:lnTo>
                  <a:lnTo>
                    <a:pt x="0" y="117554"/>
                  </a:lnTo>
                  <a:lnTo>
                    <a:pt x="51647" y="150014"/>
                  </a:lnTo>
                  <a:lnTo>
                    <a:pt x="103294" y="182474"/>
                  </a:lnTo>
                  <a:lnTo>
                    <a:pt x="154942" y="214934"/>
                  </a:lnTo>
                  <a:lnTo>
                    <a:pt x="206589" y="247394"/>
                  </a:lnTo>
                  <a:lnTo>
                    <a:pt x="258237" y="279855"/>
                  </a:lnTo>
                  <a:lnTo>
                    <a:pt x="309884" y="312315"/>
                  </a:lnTo>
                  <a:lnTo>
                    <a:pt x="361532" y="344775"/>
                  </a:lnTo>
                  <a:lnTo>
                    <a:pt x="413179" y="377235"/>
                  </a:lnTo>
                  <a:lnTo>
                    <a:pt x="464827" y="409695"/>
                  </a:lnTo>
                  <a:lnTo>
                    <a:pt x="516474" y="442156"/>
                  </a:lnTo>
                  <a:lnTo>
                    <a:pt x="568122" y="474616"/>
                  </a:lnTo>
                  <a:lnTo>
                    <a:pt x="619769" y="507076"/>
                  </a:lnTo>
                  <a:lnTo>
                    <a:pt x="671417" y="539536"/>
                  </a:lnTo>
                  <a:lnTo>
                    <a:pt x="723064" y="571996"/>
                  </a:lnTo>
                  <a:lnTo>
                    <a:pt x="774712" y="604457"/>
                  </a:lnTo>
                  <a:lnTo>
                    <a:pt x="826359" y="636917"/>
                  </a:lnTo>
                  <a:lnTo>
                    <a:pt x="878007" y="669377"/>
                  </a:lnTo>
                  <a:lnTo>
                    <a:pt x="929654" y="701837"/>
                  </a:lnTo>
                  <a:lnTo>
                    <a:pt x="981302" y="734297"/>
                  </a:lnTo>
                  <a:lnTo>
                    <a:pt x="1032949" y="766758"/>
                  </a:lnTo>
                  <a:lnTo>
                    <a:pt x="1084597" y="799218"/>
                  </a:lnTo>
                  <a:lnTo>
                    <a:pt x="1136244" y="831678"/>
                  </a:lnTo>
                  <a:lnTo>
                    <a:pt x="1187892" y="864138"/>
                  </a:lnTo>
                  <a:lnTo>
                    <a:pt x="1239539" y="896598"/>
                  </a:lnTo>
                  <a:lnTo>
                    <a:pt x="1291187" y="929059"/>
                  </a:lnTo>
                  <a:lnTo>
                    <a:pt x="1342834" y="961519"/>
                  </a:lnTo>
                  <a:lnTo>
                    <a:pt x="1394482" y="993979"/>
                  </a:lnTo>
                  <a:lnTo>
                    <a:pt x="1446129" y="1026439"/>
                  </a:lnTo>
                  <a:close/>
                </a:path>
              </a:pathLst>
            </a:custGeom>
            <a:solidFill>
              <a:srgbClr val="F8A19F">
                <a:alpha val="100000"/>
              </a:srgbClr>
            </a:solidFill>
            <a:ln w="13550" cap="flat">
              <a:solidFill>
                <a:srgbClr val="000000">
                  <a:alpha val="100000"/>
                </a:srgbClr>
              </a:solidFill>
              <a:prstDash val="solid"/>
              <a:miter/>
            </a:ln>
          </p:spPr>
          <p:txBody>
            <a:bodyPr/>
            <a:lstStyle/>
            <a:p>
              <a:endParaRPr/>
            </a:p>
          </p:txBody>
        </p:sp>
        <p:sp>
          <p:nvSpPr>
            <p:cNvPr id="22" name="pg22"/>
            <p:cNvSpPr/>
            <p:nvPr/>
          </p:nvSpPr>
          <p:spPr>
            <a:xfrm>
              <a:off x="1068498" y="2255394"/>
              <a:ext cx="1417109" cy="1155593"/>
            </a:xfrm>
            <a:custGeom>
              <a:avLst/>
              <a:gdLst/>
              <a:ahLst/>
              <a:cxnLst/>
              <a:rect l="0" t="0" r="0" b="0"/>
              <a:pathLst>
                <a:path w="1417109" h="1155593">
                  <a:moveTo>
                    <a:pt x="1417109" y="1155593"/>
                  </a:moveTo>
                  <a:lnTo>
                    <a:pt x="1370922" y="1115745"/>
                  </a:lnTo>
                  <a:lnTo>
                    <a:pt x="1324735" y="1075897"/>
                  </a:lnTo>
                  <a:lnTo>
                    <a:pt x="1278547" y="1036049"/>
                  </a:lnTo>
                  <a:lnTo>
                    <a:pt x="1232360" y="996201"/>
                  </a:lnTo>
                  <a:lnTo>
                    <a:pt x="1186173" y="956353"/>
                  </a:lnTo>
                  <a:lnTo>
                    <a:pt x="1139986" y="916505"/>
                  </a:lnTo>
                  <a:lnTo>
                    <a:pt x="1093798" y="876657"/>
                  </a:lnTo>
                  <a:lnTo>
                    <a:pt x="1047611" y="836809"/>
                  </a:lnTo>
                  <a:lnTo>
                    <a:pt x="1001424" y="796961"/>
                  </a:lnTo>
                  <a:lnTo>
                    <a:pt x="955237" y="757113"/>
                  </a:lnTo>
                  <a:lnTo>
                    <a:pt x="909050" y="717265"/>
                  </a:lnTo>
                  <a:lnTo>
                    <a:pt x="862862" y="677417"/>
                  </a:lnTo>
                  <a:lnTo>
                    <a:pt x="816675" y="637569"/>
                  </a:lnTo>
                  <a:lnTo>
                    <a:pt x="770488" y="597720"/>
                  </a:lnTo>
                  <a:lnTo>
                    <a:pt x="724301" y="557872"/>
                  </a:lnTo>
                  <a:lnTo>
                    <a:pt x="678113" y="518024"/>
                  </a:lnTo>
                  <a:lnTo>
                    <a:pt x="631926" y="478176"/>
                  </a:lnTo>
                  <a:lnTo>
                    <a:pt x="585739" y="438328"/>
                  </a:lnTo>
                  <a:lnTo>
                    <a:pt x="539552" y="398480"/>
                  </a:lnTo>
                  <a:lnTo>
                    <a:pt x="493365" y="358632"/>
                  </a:lnTo>
                  <a:lnTo>
                    <a:pt x="447177" y="318784"/>
                  </a:lnTo>
                  <a:lnTo>
                    <a:pt x="400990" y="278936"/>
                  </a:lnTo>
                  <a:lnTo>
                    <a:pt x="354803" y="239088"/>
                  </a:lnTo>
                  <a:lnTo>
                    <a:pt x="308616" y="199240"/>
                  </a:lnTo>
                  <a:lnTo>
                    <a:pt x="262429" y="159392"/>
                  </a:lnTo>
                  <a:lnTo>
                    <a:pt x="216241" y="119544"/>
                  </a:lnTo>
                  <a:lnTo>
                    <a:pt x="170054" y="79696"/>
                  </a:lnTo>
                  <a:lnTo>
                    <a:pt x="123867" y="39848"/>
                  </a:lnTo>
                  <a:lnTo>
                    <a:pt x="77680" y="0"/>
                  </a:lnTo>
                  <a:lnTo>
                    <a:pt x="37992" y="47666"/>
                  </a:lnTo>
                  <a:lnTo>
                    <a:pt x="0" y="96694"/>
                  </a:lnTo>
                  <a:lnTo>
                    <a:pt x="48865" y="133207"/>
                  </a:lnTo>
                  <a:lnTo>
                    <a:pt x="97731" y="169721"/>
                  </a:lnTo>
                  <a:lnTo>
                    <a:pt x="146597" y="206235"/>
                  </a:lnTo>
                  <a:lnTo>
                    <a:pt x="195463" y="242749"/>
                  </a:lnTo>
                  <a:lnTo>
                    <a:pt x="244329" y="279262"/>
                  </a:lnTo>
                  <a:lnTo>
                    <a:pt x="293195" y="315776"/>
                  </a:lnTo>
                  <a:lnTo>
                    <a:pt x="342060" y="352290"/>
                  </a:lnTo>
                  <a:lnTo>
                    <a:pt x="390926" y="388804"/>
                  </a:lnTo>
                  <a:lnTo>
                    <a:pt x="439792" y="425318"/>
                  </a:lnTo>
                  <a:lnTo>
                    <a:pt x="488658" y="461831"/>
                  </a:lnTo>
                  <a:lnTo>
                    <a:pt x="537524" y="498345"/>
                  </a:lnTo>
                  <a:lnTo>
                    <a:pt x="586390" y="534859"/>
                  </a:lnTo>
                  <a:lnTo>
                    <a:pt x="635255" y="571373"/>
                  </a:lnTo>
                  <a:lnTo>
                    <a:pt x="684121" y="607887"/>
                  </a:lnTo>
                  <a:lnTo>
                    <a:pt x="732987" y="644400"/>
                  </a:lnTo>
                  <a:lnTo>
                    <a:pt x="781853" y="680914"/>
                  </a:lnTo>
                  <a:lnTo>
                    <a:pt x="830719" y="717428"/>
                  </a:lnTo>
                  <a:lnTo>
                    <a:pt x="879585" y="753942"/>
                  </a:lnTo>
                  <a:lnTo>
                    <a:pt x="928451" y="790455"/>
                  </a:lnTo>
                  <a:lnTo>
                    <a:pt x="977316" y="826969"/>
                  </a:lnTo>
                  <a:lnTo>
                    <a:pt x="1026182" y="863483"/>
                  </a:lnTo>
                  <a:lnTo>
                    <a:pt x="1075048" y="899997"/>
                  </a:lnTo>
                  <a:lnTo>
                    <a:pt x="1123914" y="936511"/>
                  </a:lnTo>
                  <a:lnTo>
                    <a:pt x="1172780" y="973024"/>
                  </a:lnTo>
                  <a:lnTo>
                    <a:pt x="1221646" y="1009538"/>
                  </a:lnTo>
                  <a:lnTo>
                    <a:pt x="1270511" y="1046052"/>
                  </a:lnTo>
                  <a:lnTo>
                    <a:pt x="1319377" y="1082566"/>
                  </a:lnTo>
                  <a:lnTo>
                    <a:pt x="1368243" y="1119080"/>
                  </a:lnTo>
                  <a:close/>
                </a:path>
              </a:pathLst>
            </a:custGeom>
            <a:solidFill>
              <a:srgbClr val="AA0DFE">
                <a:alpha val="100000"/>
              </a:srgbClr>
            </a:solidFill>
            <a:ln w="13550" cap="flat">
              <a:solidFill>
                <a:srgbClr val="000000">
                  <a:alpha val="100000"/>
                </a:srgbClr>
              </a:solidFill>
              <a:prstDash val="solid"/>
              <a:miter/>
            </a:ln>
          </p:spPr>
          <p:txBody>
            <a:bodyPr/>
            <a:lstStyle/>
            <a:p>
              <a:endParaRPr/>
            </a:p>
          </p:txBody>
        </p:sp>
        <p:sp>
          <p:nvSpPr>
            <p:cNvPr id="23" name="pg23"/>
            <p:cNvSpPr/>
            <p:nvPr/>
          </p:nvSpPr>
          <p:spPr>
            <a:xfrm>
              <a:off x="1146178" y="2171096"/>
              <a:ext cx="1339429" cy="1239891"/>
            </a:xfrm>
            <a:custGeom>
              <a:avLst/>
              <a:gdLst/>
              <a:ahLst/>
              <a:cxnLst/>
              <a:rect l="0" t="0" r="0" b="0"/>
              <a:pathLst>
                <a:path w="1339429" h="1239891">
                  <a:moveTo>
                    <a:pt x="1339429" y="1239891"/>
                  </a:moveTo>
                  <a:lnTo>
                    <a:pt x="1295919" y="1197136"/>
                  </a:lnTo>
                  <a:lnTo>
                    <a:pt x="1252408" y="1154382"/>
                  </a:lnTo>
                  <a:lnTo>
                    <a:pt x="1208898" y="1111627"/>
                  </a:lnTo>
                  <a:lnTo>
                    <a:pt x="1165388" y="1068872"/>
                  </a:lnTo>
                  <a:lnTo>
                    <a:pt x="1121877" y="1026117"/>
                  </a:lnTo>
                  <a:lnTo>
                    <a:pt x="1078367" y="983362"/>
                  </a:lnTo>
                  <a:lnTo>
                    <a:pt x="1034857" y="940607"/>
                  </a:lnTo>
                  <a:lnTo>
                    <a:pt x="991346" y="897852"/>
                  </a:lnTo>
                  <a:lnTo>
                    <a:pt x="947836" y="855097"/>
                  </a:lnTo>
                  <a:lnTo>
                    <a:pt x="904326" y="812342"/>
                  </a:lnTo>
                  <a:lnTo>
                    <a:pt x="860815" y="769588"/>
                  </a:lnTo>
                  <a:lnTo>
                    <a:pt x="817305" y="726833"/>
                  </a:lnTo>
                  <a:lnTo>
                    <a:pt x="773795" y="684078"/>
                  </a:lnTo>
                  <a:lnTo>
                    <a:pt x="730285" y="641323"/>
                  </a:lnTo>
                  <a:lnTo>
                    <a:pt x="686774" y="598568"/>
                  </a:lnTo>
                  <a:lnTo>
                    <a:pt x="643264" y="555813"/>
                  </a:lnTo>
                  <a:lnTo>
                    <a:pt x="599754" y="513058"/>
                  </a:lnTo>
                  <a:lnTo>
                    <a:pt x="556243" y="470303"/>
                  </a:lnTo>
                  <a:lnTo>
                    <a:pt x="512733" y="427548"/>
                  </a:lnTo>
                  <a:lnTo>
                    <a:pt x="469223" y="384794"/>
                  </a:lnTo>
                  <a:lnTo>
                    <a:pt x="425712" y="342039"/>
                  </a:lnTo>
                  <a:lnTo>
                    <a:pt x="382202" y="299284"/>
                  </a:lnTo>
                  <a:lnTo>
                    <a:pt x="338692" y="256529"/>
                  </a:lnTo>
                  <a:lnTo>
                    <a:pt x="295181" y="213774"/>
                  </a:lnTo>
                  <a:lnTo>
                    <a:pt x="251671" y="171019"/>
                  </a:lnTo>
                  <a:lnTo>
                    <a:pt x="208161" y="128264"/>
                  </a:lnTo>
                  <a:lnTo>
                    <a:pt x="164651" y="85509"/>
                  </a:lnTo>
                  <a:lnTo>
                    <a:pt x="121140" y="42754"/>
                  </a:lnTo>
                  <a:lnTo>
                    <a:pt x="77630" y="0"/>
                  </a:lnTo>
                  <a:lnTo>
                    <a:pt x="0" y="84297"/>
                  </a:lnTo>
                  <a:lnTo>
                    <a:pt x="46187" y="124145"/>
                  </a:lnTo>
                  <a:lnTo>
                    <a:pt x="92374" y="163994"/>
                  </a:lnTo>
                  <a:lnTo>
                    <a:pt x="138561" y="203842"/>
                  </a:lnTo>
                  <a:lnTo>
                    <a:pt x="184748" y="243690"/>
                  </a:lnTo>
                  <a:lnTo>
                    <a:pt x="230936" y="283538"/>
                  </a:lnTo>
                  <a:lnTo>
                    <a:pt x="277123" y="323386"/>
                  </a:lnTo>
                  <a:lnTo>
                    <a:pt x="323310" y="363234"/>
                  </a:lnTo>
                  <a:lnTo>
                    <a:pt x="369497" y="403082"/>
                  </a:lnTo>
                  <a:lnTo>
                    <a:pt x="415684" y="442930"/>
                  </a:lnTo>
                  <a:lnTo>
                    <a:pt x="461872" y="482778"/>
                  </a:lnTo>
                  <a:lnTo>
                    <a:pt x="508059" y="522626"/>
                  </a:lnTo>
                  <a:lnTo>
                    <a:pt x="554246" y="562474"/>
                  </a:lnTo>
                  <a:lnTo>
                    <a:pt x="600433" y="602322"/>
                  </a:lnTo>
                  <a:lnTo>
                    <a:pt x="646621" y="642170"/>
                  </a:lnTo>
                  <a:lnTo>
                    <a:pt x="692808" y="682018"/>
                  </a:lnTo>
                  <a:lnTo>
                    <a:pt x="738995" y="721866"/>
                  </a:lnTo>
                  <a:lnTo>
                    <a:pt x="785182" y="761715"/>
                  </a:lnTo>
                  <a:lnTo>
                    <a:pt x="831369" y="801563"/>
                  </a:lnTo>
                  <a:lnTo>
                    <a:pt x="877557" y="841411"/>
                  </a:lnTo>
                  <a:lnTo>
                    <a:pt x="923744" y="881259"/>
                  </a:lnTo>
                  <a:lnTo>
                    <a:pt x="969931" y="921107"/>
                  </a:lnTo>
                  <a:lnTo>
                    <a:pt x="1016118" y="960955"/>
                  </a:lnTo>
                  <a:lnTo>
                    <a:pt x="1062306" y="1000803"/>
                  </a:lnTo>
                  <a:lnTo>
                    <a:pt x="1108493" y="1040651"/>
                  </a:lnTo>
                  <a:lnTo>
                    <a:pt x="1154680" y="1080499"/>
                  </a:lnTo>
                  <a:lnTo>
                    <a:pt x="1200867" y="1120347"/>
                  </a:lnTo>
                  <a:lnTo>
                    <a:pt x="1247054" y="1160195"/>
                  </a:lnTo>
                  <a:lnTo>
                    <a:pt x="1293242" y="1200043"/>
                  </a:lnTo>
                  <a:close/>
                </a:path>
              </a:pathLst>
            </a:custGeom>
            <a:solidFill>
              <a:srgbClr val="F6222E">
                <a:alpha val="100000"/>
              </a:srgbClr>
            </a:solidFill>
            <a:ln w="13550" cap="flat">
              <a:solidFill>
                <a:srgbClr val="000000">
                  <a:alpha val="100000"/>
                </a:srgbClr>
              </a:solidFill>
              <a:prstDash val="solid"/>
              <a:miter/>
            </a:ln>
          </p:spPr>
          <p:txBody>
            <a:bodyPr/>
            <a:lstStyle/>
            <a:p>
              <a:endParaRPr/>
            </a:p>
          </p:txBody>
        </p:sp>
        <p:sp>
          <p:nvSpPr>
            <p:cNvPr id="24" name="pg24"/>
            <p:cNvSpPr/>
            <p:nvPr/>
          </p:nvSpPr>
          <p:spPr>
            <a:xfrm>
              <a:off x="1223808" y="2092601"/>
              <a:ext cx="1261798" cy="1318387"/>
            </a:xfrm>
            <a:custGeom>
              <a:avLst/>
              <a:gdLst/>
              <a:ahLst/>
              <a:cxnLst/>
              <a:rect l="0" t="0" r="0" b="0"/>
              <a:pathLst>
                <a:path w="1261798" h="1318387">
                  <a:moveTo>
                    <a:pt x="1261798" y="1318387"/>
                  </a:moveTo>
                  <a:lnTo>
                    <a:pt x="1221124" y="1272925"/>
                  </a:lnTo>
                  <a:lnTo>
                    <a:pt x="1180451" y="1227464"/>
                  </a:lnTo>
                  <a:lnTo>
                    <a:pt x="1139777" y="1182002"/>
                  </a:lnTo>
                  <a:lnTo>
                    <a:pt x="1099103" y="1136541"/>
                  </a:lnTo>
                  <a:lnTo>
                    <a:pt x="1058429" y="1091079"/>
                  </a:lnTo>
                  <a:lnTo>
                    <a:pt x="1017755" y="1045617"/>
                  </a:lnTo>
                  <a:lnTo>
                    <a:pt x="977081" y="1000156"/>
                  </a:lnTo>
                  <a:lnTo>
                    <a:pt x="936407" y="954694"/>
                  </a:lnTo>
                  <a:lnTo>
                    <a:pt x="895733" y="909232"/>
                  </a:lnTo>
                  <a:lnTo>
                    <a:pt x="855059" y="863771"/>
                  </a:lnTo>
                  <a:lnTo>
                    <a:pt x="814385" y="818309"/>
                  </a:lnTo>
                  <a:lnTo>
                    <a:pt x="773712" y="772847"/>
                  </a:lnTo>
                  <a:lnTo>
                    <a:pt x="733038" y="727386"/>
                  </a:lnTo>
                  <a:lnTo>
                    <a:pt x="692364" y="681924"/>
                  </a:lnTo>
                  <a:lnTo>
                    <a:pt x="651690" y="636462"/>
                  </a:lnTo>
                  <a:lnTo>
                    <a:pt x="611016" y="591001"/>
                  </a:lnTo>
                  <a:lnTo>
                    <a:pt x="570342" y="545539"/>
                  </a:lnTo>
                  <a:lnTo>
                    <a:pt x="529668" y="500078"/>
                  </a:lnTo>
                  <a:lnTo>
                    <a:pt x="488994" y="454616"/>
                  </a:lnTo>
                  <a:lnTo>
                    <a:pt x="448320" y="409154"/>
                  </a:lnTo>
                  <a:lnTo>
                    <a:pt x="407646" y="363693"/>
                  </a:lnTo>
                  <a:lnTo>
                    <a:pt x="366973" y="318231"/>
                  </a:lnTo>
                  <a:lnTo>
                    <a:pt x="326299" y="272769"/>
                  </a:lnTo>
                  <a:lnTo>
                    <a:pt x="285625" y="227308"/>
                  </a:lnTo>
                  <a:lnTo>
                    <a:pt x="244951" y="181846"/>
                  </a:lnTo>
                  <a:lnTo>
                    <a:pt x="204277" y="136384"/>
                  </a:lnTo>
                  <a:lnTo>
                    <a:pt x="163603" y="90923"/>
                  </a:lnTo>
                  <a:lnTo>
                    <a:pt x="122929" y="45461"/>
                  </a:lnTo>
                  <a:lnTo>
                    <a:pt x="82255" y="0"/>
                  </a:lnTo>
                  <a:lnTo>
                    <a:pt x="0" y="78495"/>
                  </a:lnTo>
                  <a:lnTo>
                    <a:pt x="43510" y="121250"/>
                  </a:lnTo>
                  <a:lnTo>
                    <a:pt x="87020" y="164005"/>
                  </a:lnTo>
                  <a:lnTo>
                    <a:pt x="130530" y="206760"/>
                  </a:lnTo>
                  <a:lnTo>
                    <a:pt x="174041" y="249515"/>
                  </a:lnTo>
                  <a:lnTo>
                    <a:pt x="217551" y="292270"/>
                  </a:lnTo>
                  <a:lnTo>
                    <a:pt x="261061" y="335025"/>
                  </a:lnTo>
                  <a:lnTo>
                    <a:pt x="304572" y="377780"/>
                  </a:lnTo>
                  <a:lnTo>
                    <a:pt x="348082" y="420534"/>
                  </a:lnTo>
                  <a:lnTo>
                    <a:pt x="391592" y="463289"/>
                  </a:lnTo>
                  <a:lnTo>
                    <a:pt x="435103" y="506044"/>
                  </a:lnTo>
                  <a:lnTo>
                    <a:pt x="478613" y="548799"/>
                  </a:lnTo>
                  <a:lnTo>
                    <a:pt x="522123" y="591554"/>
                  </a:lnTo>
                  <a:lnTo>
                    <a:pt x="565633" y="634309"/>
                  </a:lnTo>
                  <a:lnTo>
                    <a:pt x="609144" y="677064"/>
                  </a:lnTo>
                  <a:lnTo>
                    <a:pt x="652654" y="719819"/>
                  </a:lnTo>
                  <a:lnTo>
                    <a:pt x="696164" y="762574"/>
                  </a:lnTo>
                  <a:lnTo>
                    <a:pt x="739675" y="805328"/>
                  </a:lnTo>
                  <a:lnTo>
                    <a:pt x="783185" y="848083"/>
                  </a:lnTo>
                  <a:lnTo>
                    <a:pt x="826695" y="890838"/>
                  </a:lnTo>
                  <a:lnTo>
                    <a:pt x="870206" y="933593"/>
                  </a:lnTo>
                  <a:lnTo>
                    <a:pt x="913716" y="976348"/>
                  </a:lnTo>
                  <a:lnTo>
                    <a:pt x="957226" y="1019103"/>
                  </a:lnTo>
                  <a:lnTo>
                    <a:pt x="1000737" y="1061858"/>
                  </a:lnTo>
                  <a:lnTo>
                    <a:pt x="1044247" y="1104613"/>
                  </a:lnTo>
                  <a:lnTo>
                    <a:pt x="1087757" y="1147368"/>
                  </a:lnTo>
                  <a:lnTo>
                    <a:pt x="1131267" y="1190122"/>
                  </a:lnTo>
                  <a:lnTo>
                    <a:pt x="1174778" y="1232877"/>
                  </a:lnTo>
                  <a:lnTo>
                    <a:pt x="1218288" y="1275632"/>
                  </a:lnTo>
                  <a:close/>
                </a:path>
              </a:pathLst>
            </a:custGeom>
            <a:solidFill>
              <a:srgbClr val="2ED9FF">
                <a:alpha val="100000"/>
              </a:srgbClr>
            </a:solidFill>
            <a:ln w="13550" cap="flat">
              <a:solidFill>
                <a:srgbClr val="000000">
                  <a:alpha val="100000"/>
                </a:srgbClr>
              </a:solidFill>
              <a:prstDash val="solid"/>
              <a:miter/>
            </a:ln>
          </p:spPr>
          <p:txBody>
            <a:bodyPr/>
            <a:lstStyle/>
            <a:p>
              <a:endParaRPr/>
            </a:p>
          </p:txBody>
        </p:sp>
        <p:sp>
          <p:nvSpPr>
            <p:cNvPr id="25" name="pg25"/>
            <p:cNvSpPr/>
            <p:nvPr/>
          </p:nvSpPr>
          <p:spPr>
            <a:xfrm>
              <a:off x="1306064" y="2021263"/>
              <a:ext cx="1179543" cy="1389725"/>
            </a:xfrm>
            <a:custGeom>
              <a:avLst/>
              <a:gdLst/>
              <a:ahLst/>
              <a:cxnLst/>
              <a:rect l="0" t="0" r="0" b="0"/>
              <a:pathLst>
                <a:path w="1179543" h="1389725">
                  <a:moveTo>
                    <a:pt x="1179543" y="1389725"/>
                  </a:moveTo>
                  <a:lnTo>
                    <a:pt x="1141798" y="1341803"/>
                  </a:lnTo>
                  <a:lnTo>
                    <a:pt x="1104054" y="1293882"/>
                  </a:lnTo>
                  <a:lnTo>
                    <a:pt x="1066309" y="1245960"/>
                  </a:lnTo>
                  <a:lnTo>
                    <a:pt x="1028564" y="1198039"/>
                  </a:lnTo>
                  <a:lnTo>
                    <a:pt x="990820" y="1150117"/>
                  </a:lnTo>
                  <a:lnTo>
                    <a:pt x="953075" y="1102195"/>
                  </a:lnTo>
                  <a:lnTo>
                    <a:pt x="915331" y="1054274"/>
                  </a:lnTo>
                  <a:lnTo>
                    <a:pt x="877586" y="1006352"/>
                  </a:lnTo>
                  <a:lnTo>
                    <a:pt x="839842" y="958431"/>
                  </a:lnTo>
                  <a:lnTo>
                    <a:pt x="802097" y="910509"/>
                  </a:lnTo>
                  <a:lnTo>
                    <a:pt x="764353" y="862588"/>
                  </a:lnTo>
                  <a:lnTo>
                    <a:pt x="726608" y="814666"/>
                  </a:lnTo>
                  <a:lnTo>
                    <a:pt x="688864" y="766744"/>
                  </a:lnTo>
                  <a:lnTo>
                    <a:pt x="651119" y="718823"/>
                  </a:lnTo>
                  <a:lnTo>
                    <a:pt x="613374" y="670901"/>
                  </a:lnTo>
                  <a:lnTo>
                    <a:pt x="575630" y="622980"/>
                  </a:lnTo>
                  <a:lnTo>
                    <a:pt x="537885" y="575058"/>
                  </a:lnTo>
                  <a:lnTo>
                    <a:pt x="500141" y="527137"/>
                  </a:lnTo>
                  <a:lnTo>
                    <a:pt x="462396" y="479215"/>
                  </a:lnTo>
                  <a:lnTo>
                    <a:pt x="424652" y="431294"/>
                  </a:lnTo>
                  <a:lnTo>
                    <a:pt x="386907" y="383372"/>
                  </a:lnTo>
                  <a:lnTo>
                    <a:pt x="349163" y="335450"/>
                  </a:lnTo>
                  <a:lnTo>
                    <a:pt x="311418" y="287529"/>
                  </a:lnTo>
                  <a:lnTo>
                    <a:pt x="273673" y="239607"/>
                  </a:lnTo>
                  <a:lnTo>
                    <a:pt x="235929" y="191686"/>
                  </a:lnTo>
                  <a:lnTo>
                    <a:pt x="198184" y="143764"/>
                  </a:lnTo>
                  <a:lnTo>
                    <a:pt x="160440" y="95843"/>
                  </a:lnTo>
                  <a:lnTo>
                    <a:pt x="122695" y="47921"/>
                  </a:lnTo>
                  <a:lnTo>
                    <a:pt x="84951" y="0"/>
                  </a:lnTo>
                  <a:lnTo>
                    <a:pt x="0" y="71337"/>
                  </a:lnTo>
                  <a:lnTo>
                    <a:pt x="40673" y="116799"/>
                  </a:lnTo>
                  <a:lnTo>
                    <a:pt x="81347" y="162260"/>
                  </a:lnTo>
                  <a:lnTo>
                    <a:pt x="122021" y="207722"/>
                  </a:lnTo>
                  <a:lnTo>
                    <a:pt x="162695" y="253184"/>
                  </a:lnTo>
                  <a:lnTo>
                    <a:pt x="203369" y="298645"/>
                  </a:lnTo>
                  <a:lnTo>
                    <a:pt x="244043" y="344107"/>
                  </a:lnTo>
                  <a:lnTo>
                    <a:pt x="284717" y="389569"/>
                  </a:lnTo>
                  <a:lnTo>
                    <a:pt x="325391" y="435030"/>
                  </a:lnTo>
                  <a:lnTo>
                    <a:pt x="366065" y="480492"/>
                  </a:lnTo>
                  <a:lnTo>
                    <a:pt x="406739" y="525954"/>
                  </a:lnTo>
                  <a:lnTo>
                    <a:pt x="447412" y="571415"/>
                  </a:lnTo>
                  <a:lnTo>
                    <a:pt x="488086" y="616877"/>
                  </a:lnTo>
                  <a:lnTo>
                    <a:pt x="528760" y="662339"/>
                  </a:lnTo>
                  <a:lnTo>
                    <a:pt x="569434" y="707800"/>
                  </a:lnTo>
                  <a:lnTo>
                    <a:pt x="610108" y="753262"/>
                  </a:lnTo>
                  <a:lnTo>
                    <a:pt x="650782" y="798723"/>
                  </a:lnTo>
                  <a:lnTo>
                    <a:pt x="691456" y="844185"/>
                  </a:lnTo>
                  <a:lnTo>
                    <a:pt x="732130" y="889647"/>
                  </a:lnTo>
                  <a:lnTo>
                    <a:pt x="772804" y="935108"/>
                  </a:lnTo>
                  <a:lnTo>
                    <a:pt x="813478" y="980570"/>
                  </a:lnTo>
                  <a:lnTo>
                    <a:pt x="854151" y="1026032"/>
                  </a:lnTo>
                  <a:lnTo>
                    <a:pt x="894825" y="1071493"/>
                  </a:lnTo>
                  <a:lnTo>
                    <a:pt x="935499" y="1116955"/>
                  </a:lnTo>
                  <a:lnTo>
                    <a:pt x="976173" y="1162417"/>
                  </a:lnTo>
                  <a:lnTo>
                    <a:pt x="1016847" y="1207878"/>
                  </a:lnTo>
                  <a:lnTo>
                    <a:pt x="1057521" y="1253340"/>
                  </a:lnTo>
                  <a:lnTo>
                    <a:pt x="1098195" y="1298801"/>
                  </a:lnTo>
                  <a:lnTo>
                    <a:pt x="1138869" y="1344263"/>
                  </a:lnTo>
                  <a:close/>
                </a:path>
              </a:pathLst>
            </a:custGeom>
            <a:solidFill>
              <a:srgbClr val="782AB6">
                <a:alpha val="100000"/>
              </a:srgbClr>
            </a:solidFill>
            <a:ln w="13550" cap="flat">
              <a:solidFill>
                <a:srgbClr val="000000">
                  <a:alpha val="100000"/>
                </a:srgbClr>
              </a:solidFill>
              <a:prstDash val="solid"/>
              <a:miter/>
            </a:ln>
          </p:spPr>
          <p:txBody>
            <a:bodyPr/>
            <a:lstStyle/>
            <a:p>
              <a:endParaRPr/>
            </a:p>
          </p:txBody>
        </p:sp>
        <p:sp>
          <p:nvSpPr>
            <p:cNvPr id="26" name="pg26"/>
            <p:cNvSpPr/>
            <p:nvPr/>
          </p:nvSpPr>
          <p:spPr>
            <a:xfrm>
              <a:off x="1391015" y="1957788"/>
              <a:ext cx="1094592" cy="1453199"/>
            </a:xfrm>
            <a:custGeom>
              <a:avLst/>
              <a:gdLst/>
              <a:ahLst/>
              <a:cxnLst/>
              <a:rect l="0" t="0" r="0" b="0"/>
              <a:pathLst>
                <a:path w="1094592" h="1453199">
                  <a:moveTo>
                    <a:pt x="1094592" y="1453199"/>
                  </a:moveTo>
                  <a:lnTo>
                    <a:pt x="1059805" y="1403089"/>
                  </a:lnTo>
                  <a:lnTo>
                    <a:pt x="1025019" y="1352979"/>
                  </a:lnTo>
                  <a:lnTo>
                    <a:pt x="990233" y="1302868"/>
                  </a:lnTo>
                  <a:lnTo>
                    <a:pt x="955447" y="1252758"/>
                  </a:lnTo>
                  <a:lnTo>
                    <a:pt x="920660" y="1202648"/>
                  </a:lnTo>
                  <a:lnTo>
                    <a:pt x="885874" y="1152537"/>
                  </a:lnTo>
                  <a:lnTo>
                    <a:pt x="851088" y="1102427"/>
                  </a:lnTo>
                  <a:lnTo>
                    <a:pt x="816302" y="1052317"/>
                  </a:lnTo>
                  <a:lnTo>
                    <a:pt x="781516" y="1002206"/>
                  </a:lnTo>
                  <a:lnTo>
                    <a:pt x="746729" y="952096"/>
                  </a:lnTo>
                  <a:lnTo>
                    <a:pt x="711943" y="901986"/>
                  </a:lnTo>
                  <a:lnTo>
                    <a:pt x="677157" y="851875"/>
                  </a:lnTo>
                  <a:lnTo>
                    <a:pt x="642371" y="801765"/>
                  </a:lnTo>
                  <a:lnTo>
                    <a:pt x="607584" y="751655"/>
                  </a:lnTo>
                  <a:lnTo>
                    <a:pt x="572798" y="701544"/>
                  </a:lnTo>
                  <a:lnTo>
                    <a:pt x="538012" y="651434"/>
                  </a:lnTo>
                  <a:lnTo>
                    <a:pt x="503226" y="601324"/>
                  </a:lnTo>
                  <a:lnTo>
                    <a:pt x="468440" y="551213"/>
                  </a:lnTo>
                  <a:lnTo>
                    <a:pt x="433653" y="501103"/>
                  </a:lnTo>
                  <a:lnTo>
                    <a:pt x="398867" y="450993"/>
                  </a:lnTo>
                  <a:lnTo>
                    <a:pt x="364081" y="400882"/>
                  </a:lnTo>
                  <a:lnTo>
                    <a:pt x="329295" y="350772"/>
                  </a:lnTo>
                  <a:lnTo>
                    <a:pt x="294508" y="300662"/>
                  </a:lnTo>
                  <a:lnTo>
                    <a:pt x="259722" y="250551"/>
                  </a:lnTo>
                  <a:lnTo>
                    <a:pt x="224936" y="200441"/>
                  </a:lnTo>
                  <a:lnTo>
                    <a:pt x="190150" y="150331"/>
                  </a:lnTo>
                  <a:lnTo>
                    <a:pt x="155364" y="100220"/>
                  </a:lnTo>
                  <a:lnTo>
                    <a:pt x="120577" y="50110"/>
                  </a:lnTo>
                  <a:lnTo>
                    <a:pt x="85791" y="0"/>
                  </a:lnTo>
                  <a:lnTo>
                    <a:pt x="0" y="63474"/>
                  </a:lnTo>
                  <a:lnTo>
                    <a:pt x="37744" y="111396"/>
                  </a:lnTo>
                  <a:lnTo>
                    <a:pt x="75489" y="159317"/>
                  </a:lnTo>
                  <a:lnTo>
                    <a:pt x="113233" y="207239"/>
                  </a:lnTo>
                  <a:lnTo>
                    <a:pt x="150978" y="255160"/>
                  </a:lnTo>
                  <a:lnTo>
                    <a:pt x="188722" y="303082"/>
                  </a:lnTo>
                  <a:lnTo>
                    <a:pt x="226467" y="351003"/>
                  </a:lnTo>
                  <a:lnTo>
                    <a:pt x="264211" y="398925"/>
                  </a:lnTo>
                  <a:lnTo>
                    <a:pt x="301956" y="446847"/>
                  </a:lnTo>
                  <a:lnTo>
                    <a:pt x="339700" y="494768"/>
                  </a:lnTo>
                  <a:lnTo>
                    <a:pt x="377445" y="542690"/>
                  </a:lnTo>
                  <a:lnTo>
                    <a:pt x="415190" y="590611"/>
                  </a:lnTo>
                  <a:lnTo>
                    <a:pt x="452934" y="638533"/>
                  </a:lnTo>
                  <a:lnTo>
                    <a:pt x="490679" y="686454"/>
                  </a:lnTo>
                  <a:lnTo>
                    <a:pt x="528423" y="734376"/>
                  </a:lnTo>
                  <a:lnTo>
                    <a:pt x="566168" y="782297"/>
                  </a:lnTo>
                  <a:lnTo>
                    <a:pt x="603912" y="830219"/>
                  </a:lnTo>
                  <a:lnTo>
                    <a:pt x="641657" y="878141"/>
                  </a:lnTo>
                  <a:lnTo>
                    <a:pt x="679401" y="926062"/>
                  </a:lnTo>
                  <a:lnTo>
                    <a:pt x="717146" y="973984"/>
                  </a:lnTo>
                  <a:lnTo>
                    <a:pt x="754891" y="1021905"/>
                  </a:lnTo>
                  <a:lnTo>
                    <a:pt x="792635" y="1069827"/>
                  </a:lnTo>
                  <a:lnTo>
                    <a:pt x="830380" y="1117748"/>
                  </a:lnTo>
                  <a:lnTo>
                    <a:pt x="868124" y="1165670"/>
                  </a:lnTo>
                  <a:lnTo>
                    <a:pt x="905869" y="1213592"/>
                  </a:lnTo>
                  <a:lnTo>
                    <a:pt x="943613" y="1261513"/>
                  </a:lnTo>
                  <a:lnTo>
                    <a:pt x="981358" y="1309435"/>
                  </a:lnTo>
                  <a:lnTo>
                    <a:pt x="1019102" y="1357356"/>
                  </a:lnTo>
                  <a:lnTo>
                    <a:pt x="1056847" y="1405278"/>
                  </a:lnTo>
                  <a:close/>
                </a:path>
              </a:pathLst>
            </a:custGeom>
            <a:solidFill>
              <a:srgbClr val="90AD1C">
                <a:alpha val="100000"/>
              </a:srgbClr>
            </a:solidFill>
            <a:ln w="13550" cap="flat">
              <a:solidFill>
                <a:srgbClr val="000000">
                  <a:alpha val="100000"/>
                </a:srgbClr>
              </a:solidFill>
              <a:prstDash val="solid"/>
              <a:miter/>
            </a:ln>
          </p:spPr>
          <p:txBody>
            <a:bodyPr/>
            <a:lstStyle/>
            <a:p>
              <a:endParaRPr/>
            </a:p>
          </p:txBody>
        </p:sp>
        <p:sp>
          <p:nvSpPr>
            <p:cNvPr id="27" name="pg27"/>
            <p:cNvSpPr/>
            <p:nvPr/>
          </p:nvSpPr>
          <p:spPr>
            <a:xfrm>
              <a:off x="1476807" y="1902682"/>
              <a:ext cx="1008800" cy="1508306"/>
            </a:xfrm>
            <a:custGeom>
              <a:avLst/>
              <a:gdLst/>
              <a:ahLst/>
              <a:cxnLst/>
              <a:rect l="0" t="0" r="0" b="0"/>
              <a:pathLst>
                <a:path w="1008800" h="1508306">
                  <a:moveTo>
                    <a:pt x="1008800" y="1508306"/>
                  </a:moveTo>
                  <a:lnTo>
                    <a:pt x="976925" y="1456295"/>
                  </a:lnTo>
                  <a:lnTo>
                    <a:pt x="945050" y="1404285"/>
                  </a:lnTo>
                  <a:lnTo>
                    <a:pt x="913174" y="1352274"/>
                  </a:lnTo>
                  <a:lnTo>
                    <a:pt x="881299" y="1300264"/>
                  </a:lnTo>
                  <a:lnTo>
                    <a:pt x="849424" y="1248253"/>
                  </a:lnTo>
                  <a:lnTo>
                    <a:pt x="817549" y="1196242"/>
                  </a:lnTo>
                  <a:lnTo>
                    <a:pt x="785673" y="1144232"/>
                  </a:lnTo>
                  <a:lnTo>
                    <a:pt x="753798" y="1092221"/>
                  </a:lnTo>
                  <a:lnTo>
                    <a:pt x="721923" y="1040211"/>
                  </a:lnTo>
                  <a:lnTo>
                    <a:pt x="690048" y="988200"/>
                  </a:lnTo>
                  <a:lnTo>
                    <a:pt x="658173" y="936190"/>
                  </a:lnTo>
                  <a:lnTo>
                    <a:pt x="626297" y="884179"/>
                  </a:lnTo>
                  <a:lnTo>
                    <a:pt x="594422" y="832168"/>
                  </a:lnTo>
                  <a:lnTo>
                    <a:pt x="562547" y="780158"/>
                  </a:lnTo>
                  <a:lnTo>
                    <a:pt x="530672" y="728147"/>
                  </a:lnTo>
                  <a:lnTo>
                    <a:pt x="498797" y="676137"/>
                  </a:lnTo>
                  <a:lnTo>
                    <a:pt x="466921" y="624126"/>
                  </a:lnTo>
                  <a:lnTo>
                    <a:pt x="435046" y="572116"/>
                  </a:lnTo>
                  <a:lnTo>
                    <a:pt x="403171" y="520105"/>
                  </a:lnTo>
                  <a:lnTo>
                    <a:pt x="371296" y="468095"/>
                  </a:lnTo>
                  <a:lnTo>
                    <a:pt x="339421" y="416084"/>
                  </a:lnTo>
                  <a:lnTo>
                    <a:pt x="307545" y="364073"/>
                  </a:lnTo>
                  <a:lnTo>
                    <a:pt x="275670" y="312063"/>
                  </a:lnTo>
                  <a:lnTo>
                    <a:pt x="243795" y="260052"/>
                  </a:lnTo>
                  <a:lnTo>
                    <a:pt x="211920" y="208042"/>
                  </a:lnTo>
                  <a:lnTo>
                    <a:pt x="180045" y="156031"/>
                  </a:lnTo>
                  <a:lnTo>
                    <a:pt x="148169" y="104021"/>
                  </a:lnTo>
                  <a:lnTo>
                    <a:pt x="116294" y="52010"/>
                  </a:lnTo>
                  <a:lnTo>
                    <a:pt x="84419" y="0"/>
                  </a:lnTo>
                  <a:lnTo>
                    <a:pt x="0" y="55106"/>
                  </a:lnTo>
                  <a:lnTo>
                    <a:pt x="34786" y="105216"/>
                  </a:lnTo>
                  <a:lnTo>
                    <a:pt x="69572" y="155327"/>
                  </a:lnTo>
                  <a:lnTo>
                    <a:pt x="104358" y="205437"/>
                  </a:lnTo>
                  <a:lnTo>
                    <a:pt x="139144" y="255547"/>
                  </a:lnTo>
                  <a:lnTo>
                    <a:pt x="173931" y="305658"/>
                  </a:lnTo>
                  <a:lnTo>
                    <a:pt x="208717" y="355768"/>
                  </a:lnTo>
                  <a:lnTo>
                    <a:pt x="243503" y="405878"/>
                  </a:lnTo>
                  <a:lnTo>
                    <a:pt x="278289" y="455989"/>
                  </a:lnTo>
                  <a:lnTo>
                    <a:pt x="313075" y="506099"/>
                  </a:lnTo>
                  <a:lnTo>
                    <a:pt x="347862" y="556209"/>
                  </a:lnTo>
                  <a:lnTo>
                    <a:pt x="382648" y="606320"/>
                  </a:lnTo>
                  <a:lnTo>
                    <a:pt x="417434" y="656430"/>
                  </a:lnTo>
                  <a:lnTo>
                    <a:pt x="452220" y="706540"/>
                  </a:lnTo>
                  <a:lnTo>
                    <a:pt x="487007" y="756651"/>
                  </a:lnTo>
                  <a:lnTo>
                    <a:pt x="521793" y="806761"/>
                  </a:lnTo>
                  <a:lnTo>
                    <a:pt x="556579" y="856871"/>
                  </a:lnTo>
                  <a:lnTo>
                    <a:pt x="591365" y="906982"/>
                  </a:lnTo>
                  <a:lnTo>
                    <a:pt x="626151" y="957092"/>
                  </a:lnTo>
                  <a:lnTo>
                    <a:pt x="660938" y="1007202"/>
                  </a:lnTo>
                  <a:lnTo>
                    <a:pt x="695724" y="1057313"/>
                  </a:lnTo>
                  <a:lnTo>
                    <a:pt x="730510" y="1107423"/>
                  </a:lnTo>
                  <a:lnTo>
                    <a:pt x="765296" y="1157533"/>
                  </a:lnTo>
                  <a:lnTo>
                    <a:pt x="800083" y="1207644"/>
                  </a:lnTo>
                  <a:lnTo>
                    <a:pt x="834869" y="1257754"/>
                  </a:lnTo>
                  <a:lnTo>
                    <a:pt x="869655" y="1307864"/>
                  </a:lnTo>
                  <a:lnTo>
                    <a:pt x="904441" y="1357975"/>
                  </a:lnTo>
                  <a:lnTo>
                    <a:pt x="939227" y="1408085"/>
                  </a:lnTo>
                  <a:lnTo>
                    <a:pt x="974014" y="1458195"/>
                  </a:lnTo>
                  <a:close/>
                </a:path>
              </a:pathLst>
            </a:custGeom>
            <a:solidFill>
              <a:srgbClr val="B00068">
                <a:alpha val="100000"/>
              </a:srgbClr>
            </a:solidFill>
            <a:ln w="13550" cap="flat">
              <a:solidFill>
                <a:srgbClr val="000000">
                  <a:alpha val="100000"/>
                </a:srgbClr>
              </a:solidFill>
              <a:prstDash val="solid"/>
              <a:miter/>
            </a:ln>
          </p:spPr>
          <p:txBody>
            <a:bodyPr/>
            <a:lstStyle/>
            <a:p>
              <a:endParaRPr/>
            </a:p>
          </p:txBody>
        </p:sp>
        <p:sp>
          <p:nvSpPr>
            <p:cNvPr id="28" name="pg28"/>
            <p:cNvSpPr/>
            <p:nvPr/>
          </p:nvSpPr>
          <p:spPr>
            <a:xfrm>
              <a:off x="1561226" y="1855593"/>
              <a:ext cx="924380" cy="1555395"/>
            </a:xfrm>
            <a:custGeom>
              <a:avLst/>
              <a:gdLst/>
              <a:ahLst/>
              <a:cxnLst/>
              <a:rect l="0" t="0" r="0" b="0"/>
              <a:pathLst>
                <a:path w="924380" h="1555395">
                  <a:moveTo>
                    <a:pt x="924380" y="1555395"/>
                  </a:moveTo>
                  <a:lnTo>
                    <a:pt x="895320" y="1501761"/>
                  </a:lnTo>
                  <a:lnTo>
                    <a:pt x="866260" y="1448126"/>
                  </a:lnTo>
                  <a:lnTo>
                    <a:pt x="837200" y="1394492"/>
                  </a:lnTo>
                  <a:lnTo>
                    <a:pt x="808140" y="1340858"/>
                  </a:lnTo>
                  <a:lnTo>
                    <a:pt x="779080" y="1287223"/>
                  </a:lnTo>
                  <a:lnTo>
                    <a:pt x="750020" y="1233589"/>
                  </a:lnTo>
                  <a:lnTo>
                    <a:pt x="720960" y="1179955"/>
                  </a:lnTo>
                  <a:lnTo>
                    <a:pt x="691900" y="1126320"/>
                  </a:lnTo>
                  <a:lnTo>
                    <a:pt x="662840" y="1072686"/>
                  </a:lnTo>
                  <a:lnTo>
                    <a:pt x="633780" y="1019052"/>
                  </a:lnTo>
                  <a:lnTo>
                    <a:pt x="604720" y="965417"/>
                  </a:lnTo>
                  <a:lnTo>
                    <a:pt x="575660" y="911783"/>
                  </a:lnTo>
                  <a:lnTo>
                    <a:pt x="546600" y="858149"/>
                  </a:lnTo>
                  <a:lnTo>
                    <a:pt x="517540" y="804514"/>
                  </a:lnTo>
                  <a:lnTo>
                    <a:pt x="488480" y="750880"/>
                  </a:lnTo>
                  <a:lnTo>
                    <a:pt x="459420" y="697246"/>
                  </a:lnTo>
                  <a:lnTo>
                    <a:pt x="430360" y="643611"/>
                  </a:lnTo>
                  <a:lnTo>
                    <a:pt x="401300" y="589977"/>
                  </a:lnTo>
                  <a:lnTo>
                    <a:pt x="372240" y="536343"/>
                  </a:lnTo>
                  <a:lnTo>
                    <a:pt x="343180" y="482708"/>
                  </a:lnTo>
                  <a:lnTo>
                    <a:pt x="314120" y="429074"/>
                  </a:lnTo>
                  <a:lnTo>
                    <a:pt x="285060" y="375440"/>
                  </a:lnTo>
                  <a:lnTo>
                    <a:pt x="256000" y="321805"/>
                  </a:lnTo>
                  <a:lnTo>
                    <a:pt x="226940" y="268171"/>
                  </a:lnTo>
                  <a:lnTo>
                    <a:pt x="197879" y="214537"/>
                  </a:lnTo>
                  <a:lnTo>
                    <a:pt x="168819" y="160902"/>
                  </a:lnTo>
                  <a:lnTo>
                    <a:pt x="139759" y="107268"/>
                  </a:lnTo>
                  <a:lnTo>
                    <a:pt x="110699" y="53634"/>
                  </a:lnTo>
                  <a:lnTo>
                    <a:pt x="81639" y="0"/>
                  </a:lnTo>
                  <a:lnTo>
                    <a:pt x="0" y="47089"/>
                  </a:lnTo>
                  <a:lnTo>
                    <a:pt x="31875" y="99099"/>
                  </a:lnTo>
                  <a:lnTo>
                    <a:pt x="63750" y="151110"/>
                  </a:lnTo>
                  <a:lnTo>
                    <a:pt x="95625" y="203120"/>
                  </a:lnTo>
                  <a:lnTo>
                    <a:pt x="127500" y="255131"/>
                  </a:lnTo>
                  <a:lnTo>
                    <a:pt x="159376" y="307142"/>
                  </a:lnTo>
                  <a:lnTo>
                    <a:pt x="191251" y="359152"/>
                  </a:lnTo>
                  <a:lnTo>
                    <a:pt x="223126" y="411163"/>
                  </a:lnTo>
                  <a:lnTo>
                    <a:pt x="255001" y="463173"/>
                  </a:lnTo>
                  <a:lnTo>
                    <a:pt x="286876" y="515184"/>
                  </a:lnTo>
                  <a:lnTo>
                    <a:pt x="318752" y="567194"/>
                  </a:lnTo>
                  <a:lnTo>
                    <a:pt x="350627" y="619205"/>
                  </a:lnTo>
                  <a:lnTo>
                    <a:pt x="382502" y="671216"/>
                  </a:lnTo>
                  <a:lnTo>
                    <a:pt x="414377" y="723226"/>
                  </a:lnTo>
                  <a:lnTo>
                    <a:pt x="446252" y="775237"/>
                  </a:lnTo>
                  <a:lnTo>
                    <a:pt x="478128" y="827247"/>
                  </a:lnTo>
                  <a:lnTo>
                    <a:pt x="510003" y="879258"/>
                  </a:lnTo>
                  <a:lnTo>
                    <a:pt x="541878" y="931268"/>
                  </a:lnTo>
                  <a:lnTo>
                    <a:pt x="573753" y="983279"/>
                  </a:lnTo>
                  <a:lnTo>
                    <a:pt x="605628" y="1035289"/>
                  </a:lnTo>
                  <a:lnTo>
                    <a:pt x="637504" y="1087300"/>
                  </a:lnTo>
                  <a:lnTo>
                    <a:pt x="669379" y="1139311"/>
                  </a:lnTo>
                  <a:lnTo>
                    <a:pt x="701254" y="1191321"/>
                  </a:lnTo>
                  <a:lnTo>
                    <a:pt x="733129" y="1243332"/>
                  </a:lnTo>
                  <a:lnTo>
                    <a:pt x="765004" y="1295342"/>
                  </a:lnTo>
                  <a:lnTo>
                    <a:pt x="796880" y="1347353"/>
                  </a:lnTo>
                  <a:lnTo>
                    <a:pt x="828755" y="1399363"/>
                  </a:lnTo>
                  <a:lnTo>
                    <a:pt x="860630" y="1451374"/>
                  </a:lnTo>
                  <a:lnTo>
                    <a:pt x="892505" y="1503385"/>
                  </a:lnTo>
                  <a:close/>
                </a:path>
              </a:pathLst>
            </a:custGeom>
            <a:solidFill>
              <a:srgbClr val="FEAF16">
                <a:alpha val="100000"/>
              </a:srgbClr>
            </a:solidFill>
            <a:ln w="13550" cap="flat">
              <a:solidFill>
                <a:srgbClr val="000000">
                  <a:alpha val="100000"/>
                </a:srgbClr>
              </a:solidFill>
              <a:prstDash val="solid"/>
              <a:miter/>
            </a:ln>
          </p:spPr>
          <p:txBody>
            <a:bodyPr/>
            <a:lstStyle/>
            <a:p>
              <a:endParaRPr/>
            </a:p>
          </p:txBody>
        </p:sp>
        <p:sp>
          <p:nvSpPr>
            <p:cNvPr id="29" name="pg29"/>
            <p:cNvSpPr/>
            <p:nvPr/>
          </p:nvSpPr>
          <p:spPr>
            <a:xfrm>
              <a:off x="1642866" y="1813267"/>
              <a:ext cx="842741" cy="1597721"/>
            </a:xfrm>
            <a:custGeom>
              <a:avLst/>
              <a:gdLst/>
              <a:ahLst/>
              <a:cxnLst/>
              <a:rect l="0" t="0" r="0" b="0"/>
              <a:pathLst>
                <a:path w="842741" h="1597721">
                  <a:moveTo>
                    <a:pt x="842741" y="1597721"/>
                  </a:moveTo>
                  <a:lnTo>
                    <a:pt x="816553" y="1542627"/>
                  </a:lnTo>
                  <a:lnTo>
                    <a:pt x="790365" y="1487533"/>
                  </a:lnTo>
                  <a:lnTo>
                    <a:pt x="764177" y="1432439"/>
                  </a:lnTo>
                  <a:lnTo>
                    <a:pt x="737990" y="1377345"/>
                  </a:lnTo>
                  <a:lnTo>
                    <a:pt x="711802" y="1322251"/>
                  </a:lnTo>
                  <a:lnTo>
                    <a:pt x="685614" y="1267158"/>
                  </a:lnTo>
                  <a:lnTo>
                    <a:pt x="659427" y="1212064"/>
                  </a:lnTo>
                  <a:lnTo>
                    <a:pt x="633239" y="1156970"/>
                  </a:lnTo>
                  <a:lnTo>
                    <a:pt x="607051" y="1101876"/>
                  </a:lnTo>
                  <a:lnTo>
                    <a:pt x="580863" y="1046782"/>
                  </a:lnTo>
                  <a:lnTo>
                    <a:pt x="554676" y="991688"/>
                  </a:lnTo>
                  <a:lnTo>
                    <a:pt x="528488" y="936595"/>
                  </a:lnTo>
                  <a:lnTo>
                    <a:pt x="502300" y="881501"/>
                  </a:lnTo>
                  <a:lnTo>
                    <a:pt x="476113" y="826407"/>
                  </a:lnTo>
                  <a:lnTo>
                    <a:pt x="449925" y="771313"/>
                  </a:lnTo>
                  <a:lnTo>
                    <a:pt x="423737" y="716219"/>
                  </a:lnTo>
                  <a:lnTo>
                    <a:pt x="397549" y="661125"/>
                  </a:lnTo>
                  <a:lnTo>
                    <a:pt x="371362" y="606032"/>
                  </a:lnTo>
                  <a:lnTo>
                    <a:pt x="345174" y="550938"/>
                  </a:lnTo>
                  <a:lnTo>
                    <a:pt x="318986" y="495844"/>
                  </a:lnTo>
                  <a:lnTo>
                    <a:pt x="292798" y="440750"/>
                  </a:lnTo>
                  <a:lnTo>
                    <a:pt x="266611" y="385656"/>
                  </a:lnTo>
                  <a:lnTo>
                    <a:pt x="240423" y="330562"/>
                  </a:lnTo>
                  <a:lnTo>
                    <a:pt x="214235" y="275469"/>
                  </a:lnTo>
                  <a:lnTo>
                    <a:pt x="188048" y="220375"/>
                  </a:lnTo>
                  <a:lnTo>
                    <a:pt x="161860" y="165281"/>
                  </a:lnTo>
                  <a:lnTo>
                    <a:pt x="135672" y="110187"/>
                  </a:lnTo>
                  <a:lnTo>
                    <a:pt x="109484" y="55093"/>
                  </a:lnTo>
                  <a:lnTo>
                    <a:pt x="83297" y="0"/>
                  </a:lnTo>
                  <a:lnTo>
                    <a:pt x="0" y="42325"/>
                  </a:lnTo>
                  <a:lnTo>
                    <a:pt x="29060" y="95959"/>
                  </a:lnTo>
                  <a:lnTo>
                    <a:pt x="58120" y="149594"/>
                  </a:lnTo>
                  <a:lnTo>
                    <a:pt x="87180" y="203228"/>
                  </a:lnTo>
                  <a:lnTo>
                    <a:pt x="116240" y="256862"/>
                  </a:lnTo>
                  <a:lnTo>
                    <a:pt x="145300" y="310497"/>
                  </a:lnTo>
                  <a:lnTo>
                    <a:pt x="174360" y="364131"/>
                  </a:lnTo>
                  <a:lnTo>
                    <a:pt x="203420" y="417765"/>
                  </a:lnTo>
                  <a:lnTo>
                    <a:pt x="232480" y="471400"/>
                  </a:lnTo>
                  <a:lnTo>
                    <a:pt x="261540" y="525034"/>
                  </a:lnTo>
                  <a:lnTo>
                    <a:pt x="290600" y="578668"/>
                  </a:lnTo>
                  <a:lnTo>
                    <a:pt x="319660" y="632303"/>
                  </a:lnTo>
                  <a:lnTo>
                    <a:pt x="348720" y="685937"/>
                  </a:lnTo>
                  <a:lnTo>
                    <a:pt x="377780" y="739571"/>
                  </a:lnTo>
                  <a:lnTo>
                    <a:pt x="406840" y="793206"/>
                  </a:lnTo>
                  <a:lnTo>
                    <a:pt x="435900" y="846840"/>
                  </a:lnTo>
                  <a:lnTo>
                    <a:pt x="464960" y="900474"/>
                  </a:lnTo>
                  <a:lnTo>
                    <a:pt x="494020" y="954109"/>
                  </a:lnTo>
                  <a:lnTo>
                    <a:pt x="523080" y="1007743"/>
                  </a:lnTo>
                  <a:lnTo>
                    <a:pt x="552140" y="1061377"/>
                  </a:lnTo>
                  <a:lnTo>
                    <a:pt x="581200" y="1115012"/>
                  </a:lnTo>
                  <a:lnTo>
                    <a:pt x="610260" y="1168646"/>
                  </a:lnTo>
                  <a:lnTo>
                    <a:pt x="639320" y="1222280"/>
                  </a:lnTo>
                  <a:lnTo>
                    <a:pt x="668380" y="1275915"/>
                  </a:lnTo>
                  <a:lnTo>
                    <a:pt x="697440" y="1329549"/>
                  </a:lnTo>
                  <a:lnTo>
                    <a:pt x="726501" y="1383183"/>
                  </a:lnTo>
                  <a:lnTo>
                    <a:pt x="755561" y="1436818"/>
                  </a:lnTo>
                  <a:lnTo>
                    <a:pt x="784621" y="1490452"/>
                  </a:lnTo>
                  <a:lnTo>
                    <a:pt x="813681" y="1544086"/>
                  </a:lnTo>
                  <a:close/>
                </a:path>
              </a:pathLst>
            </a:custGeom>
            <a:solidFill>
              <a:srgbClr val="3283FE">
                <a:alpha val="100000"/>
              </a:srgbClr>
            </a:solidFill>
            <a:ln w="13550" cap="flat">
              <a:solidFill>
                <a:srgbClr val="000000">
                  <a:alpha val="100000"/>
                </a:srgbClr>
              </a:solidFill>
              <a:prstDash val="solid"/>
              <a:miter/>
            </a:ln>
          </p:spPr>
          <p:txBody>
            <a:bodyPr/>
            <a:lstStyle/>
            <a:p>
              <a:endParaRPr/>
            </a:p>
          </p:txBody>
        </p:sp>
        <p:sp>
          <p:nvSpPr>
            <p:cNvPr id="30" name="pg30"/>
            <p:cNvSpPr/>
            <p:nvPr/>
          </p:nvSpPr>
          <p:spPr>
            <a:xfrm>
              <a:off x="1726163" y="1777990"/>
              <a:ext cx="759444" cy="1632998"/>
            </a:xfrm>
            <a:custGeom>
              <a:avLst/>
              <a:gdLst/>
              <a:ahLst/>
              <a:cxnLst/>
              <a:rect l="0" t="0" r="0" b="0"/>
              <a:pathLst>
                <a:path w="759444" h="1632998">
                  <a:moveTo>
                    <a:pt x="759444" y="1632998"/>
                  </a:moveTo>
                  <a:lnTo>
                    <a:pt x="735986" y="1576687"/>
                  </a:lnTo>
                  <a:lnTo>
                    <a:pt x="712527" y="1520377"/>
                  </a:lnTo>
                  <a:lnTo>
                    <a:pt x="689069" y="1464067"/>
                  </a:lnTo>
                  <a:lnTo>
                    <a:pt x="665611" y="1407757"/>
                  </a:lnTo>
                  <a:lnTo>
                    <a:pt x="642153" y="1351446"/>
                  </a:lnTo>
                  <a:lnTo>
                    <a:pt x="618695" y="1295136"/>
                  </a:lnTo>
                  <a:lnTo>
                    <a:pt x="595237" y="1238826"/>
                  </a:lnTo>
                  <a:lnTo>
                    <a:pt x="571779" y="1182515"/>
                  </a:lnTo>
                  <a:lnTo>
                    <a:pt x="548321" y="1126205"/>
                  </a:lnTo>
                  <a:lnTo>
                    <a:pt x="524863" y="1069895"/>
                  </a:lnTo>
                  <a:lnTo>
                    <a:pt x="501405" y="1013585"/>
                  </a:lnTo>
                  <a:lnTo>
                    <a:pt x="477947" y="957274"/>
                  </a:lnTo>
                  <a:lnTo>
                    <a:pt x="454489" y="900964"/>
                  </a:lnTo>
                  <a:lnTo>
                    <a:pt x="431031" y="844654"/>
                  </a:lnTo>
                  <a:lnTo>
                    <a:pt x="407573" y="788343"/>
                  </a:lnTo>
                  <a:lnTo>
                    <a:pt x="384115" y="732033"/>
                  </a:lnTo>
                  <a:lnTo>
                    <a:pt x="360657" y="675723"/>
                  </a:lnTo>
                  <a:lnTo>
                    <a:pt x="337199" y="619413"/>
                  </a:lnTo>
                  <a:lnTo>
                    <a:pt x="313741" y="563102"/>
                  </a:lnTo>
                  <a:lnTo>
                    <a:pt x="290283" y="506792"/>
                  </a:lnTo>
                  <a:lnTo>
                    <a:pt x="266825" y="450482"/>
                  </a:lnTo>
                  <a:lnTo>
                    <a:pt x="243367" y="394171"/>
                  </a:lnTo>
                  <a:lnTo>
                    <a:pt x="219909" y="337861"/>
                  </a:lnTo>
                  <a:lnTo>
                    <a:pt x="196451" y="281551"/>
                  </a:lnTo>
                  <a:lnTo>
                    <a:pt x="172993" y="225241"/>
                  </a:lnTo>
                  <a:lnTo>
                    <a:pt x="149535" y="168930"/>
                  </a:lnTo>
                  <a:lnTo>
                    <a:pt x="126077" y="112620"/>
                  </a:lnTo>
                  <a:lnTo>
                    <a:pt x="102619" y="56310"/>
                  </a:lnTo>
                  <a:lnTo>
                    <a:pt x="79161" y="0"/>
                  </a:lnTo>
                  <a:lnTo>
                    <a:pt x="0" y="35277"/>
                  </a:lnTo>
                  <a:lnTo>
                    <a:pt x="26187" y="90370"/>
                  </a:lnTo>
                  <a:lnTo>
                    <a:pt x="52375" y="145464"/>
                  </a:lnTo>
                  <a:lnTo>
                    <a:pt x="78563" y="200558"/>
                  </a:lnTo>
                  <a:lnTo>
                    <a:pt x="104750" y="255652"/>
                  </a:lnTo>
                  <a:lnTo>
                    <a:pt x="130938" y="310746"/>
                  </a:lnTo>
                  <a:lnTo>
                    <a:pt x="157126" y="365840"/>
                  </a:lnTo>
                  <a:lnTo>
                    <a:pt x="183314" y="420933"/>
                  </a:lnTo>
                  <a:lnTo>
                    <a:pt x="209501" y="476027"/>
                  </a:lnTo>
                  <a:lnTo>
                    <a:pt x="235689" y="531121"/>
                  </a:lnTo>
                  <a:lnTo>
                    <a:pt x="261877" y="586215"/>
                  </a:lnTo>
                  <a:lnTo>
                    <a:pt x="288064" y="641309"/>
                  </a:lnTo>
                  <a:lnTo>
                    <a:pt x="314252" y="696403"/>
                  </a:lnTo>
                  <a:lnTo>
                    <a:pt x="340440" y="751496"/>
                  </a:lnTo>
                  <a:lnTo>
                    <a:pt x="366628" y="806590"/>
                  </a:lnTo>
                  <a:lnTo>
                    <a:pt x="392815" y="861684"/>
                  </a:lnTo>
                  <a:lnTo>
                    <a:pt x="419003" y="916778"/>
                  </a:lnTo>
                  <a:lnTo>
                    <a:pt x="445191" y="971872"/>
                  </a:lnTo>
                  <a:lnTo>
                    <a:pt x="471379" y="1026966"/>
                  </a:lnTo>
                  <a:lnTo>
                    <a:pt x="497566" y="1082059"/>
                  </a:lnTo>
                  <a:lnTo>
                    <a:pt x="523754" y="1137153"/>
                  </a:lnTo>
                  <a:lnTo>
                    <a:pt x="549942" y="1192247"/>
                  </a:lnTo>
                  <a:lnTo>
                    <a:pt x="576129" y="1247341"/>
                  </a:lnTo>
                  <a:lnTo>
                    <a:pt x="602317" y="1302435"/>
                  </a:lnTo>
                  <a:lnTo>
                    <a:pt x="628505" y="1357529"/>
                  </a:lnTo>
                  <a:lnTo>
                    <a:pt x="654693" y="1412622"/>
                  </a:lnTo>
                  <a:lnTo>
                    <a:pt x="680880" y="1467716"/>
                  </a:lnTo>
                  <a:lnTo>
                    <a:pt x="707068" y="1522810"/>
                  </a:lnTo>
                  <a:lnTo>
                    <a:pt x="733256" y="1577904"/>
                  </a:lnTo>
                  <a:close/>
                </a:path>
              </a:pathLst>
            </a:custGeom>
            <a:solidFill>
              <a:srgbClr val="00CC99">
                <a:alpha val="100000"/>
              </a:srgbClr>
            </a:solidFill>
            <a:ln w="13550" cap="flat">
              <a:solidFill>
                <a:srgbClr val="000000">
                  <a:alpha val="100000"/>
                </a:srgbClr>
              </a:solidFill>
              <a:prstDash val="solid"/>
              <a:miter/>
            </a:ln>
          </p:spPr>
          <p:txBody>
            <a:bodyPr/>
            <a:lstStyle/>
            <a:p>
              <a:endParaRPr/>
            </a:p>
          </p:txBody>
        </p:sp>
        <p:sp>
          <p:nvSpPr>
            <p:cNvPr id="31" name="pg31"/>
            <p:cNvSpPr/>
            <p:nvPr/>
          </p:nvSpPr>
          <p:spPr>
            <a:xfrm>
              <a:off x="1805324" y="1751435"/>
              <a:ext cx="680283" cy="1659553"/>
            </a:xfrm>
            <a:custGeom>
              <a:avLst/>
              <a:gdLst/>
              <a:ahLst/>
              <a:cxnLst/>
              <a:rect l="0" t="0" r="0" b="0"/>
              <a:pathLst>
                <a:path w="680283" h="1659553">
                  <a:moveTo>
                    <a:pt x="680283" y="1659553"/>
                  </a:moveTo>
                  <a:lnTo>
                    <a:pt x="659156" y="1602327"/>
                  </a:lnTo>
                  <a:lnTo>
                    <a:pt x="638030" y="1545101"/>
                  </a:lnTo>
                  <a:lnTo>
                    <a:pt x="616904" y="1487875"/>
                  </a:lnTo>
                  <a:lnTo>
                    <a:pt x="595778" y="1430649"/>
                  </a:lnTo>
                  <a:lnTo>
                    <a:pt x="574652" y="1373423"/>
                  </a:lnTo>
                  <a:lnTo>
                    <a:pt x="553526" y="1316197"/>
                  </a:lnTo>
                  <a:lnTo>
                    <a:pt x="532399" y="1258971"/>
                  </a:lnTo>
                  <a:lnTo>
                    <a:pt x="511273" y="1201745"/>
                  </a:lnTo>
                  <a:lnTo>
                    <a:pt x="490147" y="1144519"/>
                  </a:lnTo>
                  <a:lnTo>
                    <a:pt x="469021" y="1087293"/>
                  </a:lnTo>
                  <a:lnTo>
                    <a:pt x="447895" y="1030067"/>
                  </a:lnTo>
                  <a:lnTo>
                    <a:pt x="426769" y="972841"/>
                  </a:lnTo>
                  <a:lnTo>
                    <a:pt x="405642" y="915615"/>
                  </a:lnTo>
                  <a:lnTo>
                    <a:pt x="384516" y="858389"/>
                  </a:lnTo>
                  <a:lnTo>
                    <a:pt x="363390" y="801163"/>
                  </a:lnTo>
                  <a:lnTo>
                    <a:pt x="342264" y="743937"/>
                  </a:lnTo>
                  <a:lnTo>
                    <a:pt x="321138" y="686711"/>
                  </a:lnTo>
                  <a:lnTo>
                    <a:pt x="300012" y="629485"/>
                  </a:lnTo>
                  <a:lnTo>
                    <a:pt x="278885" y="572259"/>
                  </a:lnTo>
                  <a:lnTo>
                    <a:pt x="257759" y="515033"/>
                  </a:lnTo>
                  <a:lnTo>
                    <a:pt x="236633" y="457807"/>
                  </a:lnTo>
                  <a:lnTo>
                    <a:pt x="215507" y="400581"/>
                  </a:lnTo>
                  <a:lnTo>
                    <a:pt x="194381" y="343355"/>
                  </a:lnTo>
                  <a:lnTo>
                    <a:pt x="173255" y="286129"/>
                  </a:lnTo>
                  <a:lnTo>
                    <a:pt x="152128" y="228903"/>
                  </a:lnTo>
                  <a:lnTo>
                    <a:pt x="131002" y="171677"/>
                  </a:lnTo>
                  <a:lnTo>
                    <a:pt x="109876" y="114451"/>
                  </a:lnTo>
                  <a:lnTo>
                    <a:pt x="88750" y="57225"/>
                  </a:lnTo>
                  <a:lnTo>
                    <a:pt x="67624" y="0"/>
                  </a:lnTo>
                  <a:lnTo>
                    <a:pt x="0" y="26555"/>
                  </a:lnTo>
                  <a:lnTo>
                    <a:pt x="23458" y="82865"/>
                  </a:lnTo>
                  <a:lnTo>
                    <a:pt x="46916" y="139175"/>
                  </a:lnTo>
                  <a:lnTo>
                    <a:pt x="70374" y="195486"/>
                  </a:lnTo>
                  <a:lnTo>
                    <a:pt x="93832" y="251796"/>
                  </a:lnTo>
                  <a:lnTo>
                    <a:pt x="117290" y="308106"/>
                  </a:lnTo>
                  <a:lnTo>
                    <a:pt x="140748" y="364416"/>
                  </a:lnTo>
                  <a:lnTo>
                    <a:pt x="164206" y="420727"/>
                  </a:lnTo>
                  <a:lnTo>
                    <a:pt x="187664" y="477037"/>
                  </a:lnTo>
                  <a:lnTo>
                    <a:pt x="211122" y="533347"/>
                  </a:lnTo>
                  <a:lnTo>
                    <a:pt x="234580" y="589657"/>
                  </a:lnTo>
                  <a:lnTo>
                    <a:pt x="258038" y="645968"/>
                  </a:lnTo>
                  <a:lnTo>
                    <a:pt x="281496" y="702278"/>
                  </a:lnTo>
                  <a:lnTo>
                    <a:pt x="304954" y="758588"/>
                  </a:lnTo>
                  <a:lnTo>
                    <a:pt x="328412" y="814899"/>
                  </a:lnTo>
                  <a:lnTo>
                    <a:pt x="351870" y="871209"/>
                  </a:lnTo>
                  <a:lnTo>
                    <a:pt x="375328" y="927519"/>
                  </a:lnTo>
                  <a:lnTo>
                    <a:pt x="398786" y="983829"/>
                  </a:lnTo>
                  <a:lnTo>
                    <a:pt x="422244" y="1040140"/>
                  </a:lnTo>
                  <a:lnTo>
                    <a:pt x="445702" y="1096450"/>
                  </a:lnTo>
                  <a:lnTo>
                    <a:pt x="469160" y="1152760"/>
                  </a:lnTo>
                  <a:lnTo>
                    <a:pt x="492618" y="1209071"/>
                  </a:lnTo>
                  <a:lnTo>
                    <a:pt x="516076" y="1265381"/>
                  </a:lnTo>
                  <a:lnTo>
                    <a:pt x="539534" y="1321691"/>
                  </a:lnTo>
                  <a:lnTo>
                    <a:pt x="562992" y="1378001"/>
                  </a:lnTo>
                  <a:lnTo>
                    <a:pt x="586450" y="1434312"/>
                  </a:lnTo>
                  <a:lnTo>
                    <a:pt x="609908" y="1490622"/>
                  </a:lnTo>
                  <a:lnTo>
                    <a:pt x="633366" y="1546932"/>
                  </a:lnTo>
                  <a:lnTo>
                    <a:pt x="656824" y="1603243"/>
                  </a:lnTo>
                  <a:close/>
                </a:path>
              </a:pathLst>
            </a:custGeom>
            <a:solidFill>
              <a:srgbClr val="FE00FA">
                <a:alpha val="100000"/>
              </a:srgbClr>
            </a:solidFill>
            <a:ln w="13550" cap="flat">
              <a:solidFill>
                <a:srgbClr val="000000">
                  <a:alpha val="100000"/>
                </a:srgbClr>
              </a:solidFill>
              <a:prstDash val="solid"/>
              <a:miter/>
            </a:ln>
          </p:spPr>
          <p:txBody>
            <a:bodyPr/>
            <a:lstStyle/>
            <a:p>
              <a:endParaRPr/>
            </a:p>
          </p:txBody>
        </p:sp>
        <p:sp>
          <p:nvSpPr>
            <p:cNvPr id="32" name="pg32"/>
            <p:cNvSpPr/>
            <p:nvPr/>
          </p:nvSpPr>
          <p:spPr>
            <a:xfrm>
              <a:off x="1872949" y="1730720"/>
              <a:ext cx="612658" cy="1680268"/>
            </a:xfrm>
            <a:custGeom>
              <a:avLst/>
              <a:gdLst/>
              <a:ahLst/>
              <a:cxnLst/>
              <a:rect l="0" t="0" r="0" b="0"/>
              <a:pathLst>
                <a:path w="612658" h="1680268">
                  <a:moveTo>
                    <a:pt x="612658" y="1680268"/>
                  </a:moveTo>
                  <a:lnTo>
                    <a:pt x="593578" y="1622328"/>
                  </a:lnTo>
                  <a:lnTo>
                    <a:pt x="574498" y="1564388"/>
                  </a:lnTo>
                  <a:lnTo>
                    <a:pt x="555418" y="1506447"/>
                  </a:lnTo>
                  <a:lnTo>
                    <a:pt x="536338" y="1448507"/>
                  </a:lnTo>
                  <a:lnTo>
                    <a:pt x="517258" y="1390567"/>
                  </a:lnTo>
                  <a:lnTo>
                    <a:pt x="498178" y="1332626"/>
                  </a:lnTo>
                  <a:lnTo>
                    <a:pt x="479098" y="1274686"/>
                  </a:lnTo>
                  <a:lnTo>
                    <a:pt x="460018" y="1216746"/>
                  </a:lnTo>
                  <a:lnTo>
                    <a:pt x="440938" y="1158806"/>
                  </a:lnTo>
                  <a:lnTo>
                    <a:pt x="421858" y="1100865"/>
                  </a:lnTo>
                  <a:lnTo>
                    <a:pt x="402778" y="1042925"/>
                  </a:lnTo>
                  <a:lnTo>
                    <a:pt x="383698" y="984985"/>
                  </a:lnTo>
                  <a:lnTo>
                    <a:pt x="364617" y="927044"/>
                  </a:lnTo>
                  <a:lnTo>
                    <a:pt x="345537" y="869104"/>
                  </a:lnTo>
                  <a:lnTo>
                    <a:pt x="326457" y="811164"/>
                  </a:lnTo>
                  <a:lnTo>
                    <a:pt x="307377" y="753223"/>
                  </a:lnTo>
                  <a:lnTo>
                    <a:pt x="288297" y="695283"/>
                  </a:lnTo>
                  <a:lnTo>
                    <a:pt x="269217" y="637343"/>
                  </a:lnTo>
                  <a:lnTo>
                    <a:pt x="250137" y="579403"/>
                  </a:lnTo>
                  <a:lnTo>
                    <a:pt x="231057" y="521462"/>
                  </a:lnTo>
                  <a:lnTo>
                    <a:pt x="211977" y="463522"/>
                  </a:lnTo>
                  <a:lnTo>
                    <a:pt x="192897" y="405582"/>
                  </a:lnTo>
                  <a:lnTo>
                    <a:pt x="173817" y="347641"/>
                  </a:lnTo>
                  <a:lnTo>
                    <a:pt x="154737" y="289701"/>
                  </a:lnTo>
                  <a:lnTo>
                    <a:pt x="135657" y="231761"/>
                  </a:lnTo>
                  <a:lnTo>
                    <a:pt x="116577" y="173820"/>
                  </a:lnTo>
                  <a:lnTo>
                    <a:pt x="97497" y="115880"/>
                  </a:lnTo>
                  <a:lnTo>
                    <a:pt x="78417" y="57940"/>
                  </a:lnTo>
                  <a:lnTo>
                    <a:pt x="59336" y="0"/>
                  </a:lnTo>
                  <a:lnTo>
                    <a:pt x="0" y="20715"/>
                  </a:lnTo>
                  <a:lnTo>
                    <a:pt x="21126" y="77941"/>
                  </a:lnTo>
                  <a:lnTo>
                    <a:pt x="42252" y="135167"/>
                  </a:lnTo>
                  <a:lnTo>
                    <a:pt x="63378" y="192393"/>
                  </a:lnTo>
                  <a:lnTo>
                    <a:pt x="84504" y="249619"/>
                  </a:lnTo>
                  <a:lnTo>
                    <a:pt x="105630" y="306845"/>
                  </a:lnTo>
                  <a:lnTo>
                    <a:pt x="126756" y="364071"/>
                  </a:lnTo>
                  <a:lnTo>
                    <a:pt x="147883" y="421297"/>
                  </a:lnTo>
                  <a:lnTo>
                    <a:pt x="169009" y="478523"/>
                  </a:lnTo>
                  <a:lnTo>
                    <a:pt x="190135" y="535749"/>
                  </a:lnTo>
                  <a:lnTo>
                    <a:pt x="211261" y="592975"/>
                  </a:lnTo>
                  <a:lnTo>
                    <a:pt x="232387" y="650201"/>
                  </a:lnTo>
                  <a:lnTo>
                    <a:pt x="253513" y="707427"/>
                  </a:lnTo>
                  <a:lnTo>
                    <a:pt x="274640" y="764653"/>
                  </a:lnTo>
                  <a:lnTo>
                    <a:pt x="295766" y="821879"/>
                  </a:lnTo>
                  <a:lnTo>
                    <a:pt x="316892" y="879105"/>
                  </a:lnTo>
                  <a:lnTo>
                    <a:pt x="338018" y="936331"/>
                  </a:lnTo>
                  <a:lnTo>
                    <a:pt x="359144" y="993557"/>
                  </a:lnTo>
                  <a:lnTo>
                    <a:pt x="380270" y="1050783"/>
                  </a:lnTo>
                  <a:lnTo>
                    <a:pt x="401397" y="1108008"/>
                  </a:lnTo>
                  <a:lnTo>
                    <a:pt x="422523" y="1165234"/>
                  </a:lnTo>
                  <a:lnTo>
                    <a:pt x="443649" y="1222460"/>
                  </a:lnTo>
                  <a:lnTo>
                    <a:pt x="464775" y="1279686"/>
                  </a:lnTo>
                  <a:lnTo>
                    <a:pt x="485901" y="1336912"/>
                  </a:lnTo>
                  <a:lnTo>
                    <a:pt x="507027" y="1394138"/>
                  </a:lnTo>
                  <a:lnTo>
                    <a:pt x="528154" y="1451364"/>
                  </a:lnTo>
                  <a:lnTo>
                    <a:pt x="549280" y="1508590"/>
                  </a:lnTo>
                  <a:lnTo>
                    <a:pt x="570406" y="1565816"/>
                  </a:lnTo>
                  <a:lnTo>
                    <a:pt x="591532" y="1623042"/>
                  </a:lnTo>
                  <a:close/>
                </a:path>
              </a:pathLst>
            </a:custGeom>
            <a:solidFill>
              <a:srgbClr val="3B00FB">
                <a:alpha val="100000"/>
              </a:srgbClr>
            </a:solidFill>
            <a:ln w="13550" cap="flat">
              <a:solidFill>
                <a:srgbClr val="000000">
                  <a:alpha val="100000"/>
                </a:srgbClr>
              </a:solidFill>
              <a:prstDash val="solid"/>
              <a:miter/>
            </a:ln>
          </p:spPr>
          <p:txBody>
            <a:bodyPr/>
            <a:lstStyle/>
            <a:p>
              <a:endParaRPr/>
            </a:p>
          </p:txBody>
        </p:sp>
        <p:sp>
          <p:nvSpPr>
            <p:cNvPr id="33" name="pg33"/>
            <p:cNvSpPr/>
            <p:nvPr/>
          </p:nvSpPr>
          <p:spPr>
            <a:xfrm>
              <a:off x="1932286" y="1712963"/>
              <a:ext cx="553321" cy="1698025"/>
            </a:xfrm>
            <a:custGeom>
              <a:avLst/>
              <a:gdLst/>
              <a:ahLst/>
              <a:cxnLst/>
              <a:rect l="0" t="0" r="0" b="0"/>
              <a:pathLst>
                <a:path w="553321" h="1698025">
                  <a:moveTo>
                    <a:pt x="553321" y="1698025"/>
                  </a:moveTo>
                  <a:lnTo>
                    <a:pt x="536212" y="1639473"/>
                  </a:lnTo>
                  <a:lnTo>
                    <a:pt x="519103" y="1580920"/>
                  </a:lnTo>
                  <a:lnTo>
                    <a:pt x="501994" y="1522367"/>
                  </a:lnTo>
                  <a:lnTo>
                    <a:pt x="484885" y="1463815"/>
                  </a:lnTo>
                  <a:lnTo>
                    <a:pt x="467776" y="1405262"/>
                  </a:lnTo>
                  <a:lnTo>
                    <a:pt x="450667" y="1346709"/>
                  </a:lnTo>
                  <a:lnTo>
                    <a:pt x="433558" y="1288157"/>
                  </a:lnTo>
                  <a:lnTo>
                    <a:pt x="416449" y="1229604"/>
                  </a:lnTo>
                  <a:lnTo>
                    <a:pt x="399340" y="1171052"/>
                  </a:lnTo>
                  <a:lnTo>
                    <a:pt x="382231" y="1112499"/>
                  </a:lnTo>
                  <a:lnTo>
                    <a:pt x="365122" y="1053946"/>
                  </a:lnTo>
                  <a:lnTo>
                    <a:pt x="348013" y="995394"/>
                  </a:lnTo>
                  <a:lnTo>
                    <a:pt x="330904" y="936841"/>
                  </a:lnTo>
                  <a:lnTo>
                    <a:pt x="313795" y="878289"/>
                  </a:lnTo>
                  <a:lnTo>
                    <a:pt x="296686" y="819736"/>
                  </a:lnTo>
                  <a:lnTo>
                    <a:pt x="279577" y="761183"/>
                  </a:lnTo>
                  <a:lnTo>
                    <a:pt x="262467" y="702631"/>
                  </a:lnTo>
                  <a:lnTo>
                    <a:pt x="245358" y="644078"/>
                  </a:lnTo>
                  <a:lnTo>
                    <a:pt x="228249" y="585526"/>
                  </a:lnTo>
                  <a:lnTo>
                    <a:pt x="211140" y="526973"/>
                  </a:lnTo>
                  <a:lnTo>
                    <a:pt x="194031" y="468420"/>
                  </a:lnTo>
                  <a:lnTo>
                    <a:pt x="176922" y="409868"/>
                  </a:lnTo>
                  <a:lnTo>
                    <a:pt x="159813" y="351315"/>
                  </a:lnTo>
                  <a:lnTo>
                    <a:pt x="142704" y="292763"/>
                  </a:lnTo>
                  <a:lnTo>
                    <a:pt x="125595" y="234210"/>
                  </a:lnTo>
                  <a:lnTo>
                    <a:pt x="108486" y="175657"/>
                  </a:lnTo>
                  <a:lnTo>
                    <a:pt x="91377" y="117105"/>
                  </a:lnTo>
                  <a:lnTo>
                    <a:pt x="74268" y="58552"/>
                  </a:lnTo>
                  <a:lnTo>
                    <a:pt x="57159" y="0"/>
                  </a:lnTo>
                  <a:lnTo>
                    <a:pt x="0" y="17756"/>
                  </a:lnTo>
                  <a:lnTo>
                    <a:pt x="19080" y="75697"/>
                  </a:lnTo>
                  <a:lnTo>
                    <a:pt x="38160" y="133637"/>
                  </a:lnTo>
                  <a:lnTo>
                    <a:pt x="57240" y="191577"/>
                  </a:lnTo>
                  <a:lnTo>
                    <a:pt x="76320" y="249518"/>
                  </a:lnTo>
                  <a:lnTo>
                    <a:pt x="95400" y="307458"/>
                  </a:lnTo>
                  <a:lnTo>
                    <a:pt x="114480" y="365398"/>
                  </a:lnTo>
                  <a:lnTo>
                    <a:pt x="133560" y="423338"/>
                  </a:lnTo>
                  <a:lnTo>
                    <a:pt x="152640" y="481279"/>
                  </a:lnTo>
                  <a:lnTo>
                    <a:pt x="171720" y="539219"/>
                  </a:lnTo>
                  <a:lnTo>
                    <a:pt x="190800" y="597159"/>
                  </a:lnTo>
                  <a:lnTo>
                    <a:pt x="209880" y="655100"/>
                  </a:lnTo>
                  <a:lnTo>
                    <a:pt x="228960" y="713040"/>
                  </a:lnTo>
                  <a:lnTo>
                    <a:pt x="248040" y="770980"/>
                  </a:lnTo>
                  <a:lnTo>
                    <a:pt x="267120" y="828921"/>
                  </a:lnTo>
                  <a:lnTo>
                    <a:pt x="286200" y="886861"/>
                  </a:lnTo>
                  <a:lnTo>
                    <a:pt x="305280" y="944801"/>
                  </a:lnTo>
                  <a:lnTo>
                    <a:pt x="324361" y="1002741"/>
                  </a:lnTo>
                  <a:lnTo>
                    <a:pt x="343441" y="1060682"/>
                  </a:lnTo>
                  <a:lnTo>
                    <a:pt x="362521" y="1118622"/>
                  </a:lnTo>
                  <a:lnTo>
                    <a:pt x="381601" y="1176562"/>
                  </a:lnTo>
                  <a:lnTo>
                    <a:pt x="400681" y="1234503"/>
                  </a:lnTo>
                  <a:lnTo>
                    <a:pt x="419761" y="1292443"/>
                  </a:lnTo>
                  <a:lnTo>
                    <a:pt x="438841" y="1350383"/>
                  </a:lnTo>
                  <a:lnTo>
                    <a:pt x="457921" y="1408324"/>
                  </a:lnTo>
                  <a:lnTo>
                    <a:pt x="477001" y="1466264"/>
                  </a:lnTo>
                  <a:lnTo>
                    <a:pt x="496081" y="1524204"/>
                  </a:lnTo>
                  <a:lnTo>
                    <a:pt x="515161" y="1582145"/>
                  </a:lnTo>
                  <a:lnTo>
                    <a:pt x="534241" y="1640085"/>
                  </a:lnTo>
                  <a:close/>
                </a:path>
              </a:pathLst>
            </a:custGeom>
            <a:solidFill>
              <a:srgbClr val="F26A21">
                <a:alpha val="100000"/>
              </a:srgbClr>
            </a:solidFill>
            <a:ln w="13550" cap="flat">
              <a:solidFill>
                <a:srgbClr val="000000">
                  <a:alpha val="100000"/>
                </a:srgbClr>
              </a:solidFill>
              <a:prstDash val="solid"/>
              <a:miter/>
            </a:ln>
          </p:spPr>
          <p:txBody>
            <a:bodyPr/>
            <a:lstStyle/>
            <a:p>
              <a:endParaRPr/>
            </a:p>
          </p:txBody>
        </p:sp>
        <p:sp>
          <p:nvSpPr>
            <p:cNvPr id="34" name="pg34"/>
            <p:cNvSpPr/>
            <p:nvPr/>
          </p:nvSpPr>
          <p:spPr>
            <a:xfrm>
              <a:off x="1989445" y="1641958"/>
              <a:ext cx="496162" cy="1769030"/>
            </a:xfrm>
            <a:custGeom>
              <a:avLst/>
              <a:gdLst/>
              <a:ahLst/>
              <a:cxnLst/>
              <a:rect l="0" t="0" r="0" b="0"/>
              <a:pathLst>
                <a:path w="496162" h="1769030">
                  <a:moveTo>
                    <a:pt x="496162" y="1769030"/>
                  </a:moveTo>
                  <a:lnTo>
                    <a:pt x="496162" y="1708029"/>
                  </a:lnTo>
                  <a:lnTo>
                    <a:pt x="496162" y="1647028"/>
                  </a:lnTo>
                  <a:lnTo>
                    <a:pt x="496162" y="1586027"/>
                  </a:lnTo>
                  <a:lnTo>
                    <a:pt x="496162" y="1525026"/>
                  </a:lnTo>
                  <a:lnTo>
                    <a:pt x="496162" y="1464025"/>
                  </a:lnTo>
                  <a:lnTo>
                    <a:pt x="496162" y="1403024"/>
                  </a:lnTo>
                  <a:lnTo>
                    <a:pt x="496162" y="1342022"/>
                  </a:lnTo>
                  <a:lnTo>
                    <a:pt x="496162" y="1281021"/>
                  </a:lnTo>
                  <a:lnTo>
                    <a:pt x="496162" y="1220020"/>
                  </a:lnTo>
                  <a:lnTo>
                    <a:pt x="496162" y="1159019"/>
                  </a:lnTo>
                  <a:lnTo>
                    <a:pt x="496162" y="1098018"/>
                  </a:lnTo>
                  <a:lnTo>
                    <a:pt x="496162" y="1037017"/>
                  </a:lnTo>
                  <a:lnTo>
                    <a:pt x="496162" y="976016"/>
                  </a:lnTo>
                  <a:lnTo>
                    <a:pt x="496162" y="915015"/>
                  </a:lnTo>
                  <a:lnTo>
                    <a:pt x="496162" y="854014"/>
                  </a:lnTo>
                  <a:lnTo>
                    <a:pt x="496162" y="793013"/>
                  </a:lnTo>
                  <a:lnTo>
                    <a:pt x="496162" y="732012"/>
                  </a:lnTo>
                  <a:lnTo>
                    <a:pt x="496162" y="671011"/>
                  </a:lnTo>
                  <a:lnTo>
                    <a:pt x="496162" y="610010"/>
                  </a:lnTo>
                  <a:lnTo>
                    <a:pt x="496162" y="549009"/>
                  </a:lnTo>
                  <a:lnTo>
                    <a:pt x="496162" y="488008"/>
                  </a:lnTo>
                  <a:lnTo>
                    <a:pt x="496162" y="427007"/>
                  </a:lnTo>
                  <a:lnTo>
                    <a:pt x="496162" y="366006"/>
                  </a:lnTo>
                  <a:lnTo>
                    <a:pt x="496162" y="305005"/>
                  </a:lnTo>
                  <a:lnTo>
                    <a:pt x="496162" y="244004"/>
                  </a:lnTo>
                  <a:lnTo>
                    <a:pt x="496162" y="183003"/>
                  </a:lnTo>
                  <a:lnTo>
                    <a:pt x="496162" y="122002"/>
                  </a:lnTo>
                  <a:lnTo>
                    <a:pt x="496162" y="61001"/>
                  </a:lnTo>
                  <a:lnTo>
                    <a:pt x="496162" y="0"/>
                  </a:lnTo>
                  <a:lnTo>
                    <a:pt x="433311" y="1116"/>
                  </a:lnTo>
                  <a:lnTo>
                    <a:pt x="370540" y="4465"/>
                  </a:lnTo>
                  <a:lnTo>
                    <a:pt x="307928" y="10043"/>
                  </a:lnTo>
                  <a:lnTo>
                    <a:pt x="245553" y="17841"/>
                  </a:lnTo>
                  <a:lnTo>
                    <a:pt x="183495" y="27850"/>
                  </a:lnTo>
                  <a:lnTo>
                    <a:pt x="121831" y="40058"/>
                  </a:lnTo>
                  <a:lnTo>
                    <a:pt x="60640" y="54448"/>
                  </a:lnTo>
                  <a:lnTo>
                    <a:pt x="0" y="71004"/>
                  </a:lnTo>
                  <a:lnTo>
                    <a:pt x="17109" y="129557"/>
                  </a:lnTo>
                  <a:lnTo>
                    <a:pt x="34218" y="188109"/>
                  </a:lnTo>
                  <a:lnTo>
                    <a:pt x="51327" y="246662"/>
                  </a:lnTo>
                  <a:lnTo>
                    <a:pt x="68436" y="305215"/>
                  </a:lnTo>
                  <a:lnTo>
                    <a:pt x="85545" y="363767"/>
                  </a:lnTo>
                  <a:lnTo>
                    <a:pt x="102654" y="422320"/>
                  </a:lnTo>
                  <a:lnTo>
                    <a:pt x="119763" y="480872"/>
                  </a:lnTo>
                  <a:lnTo>
                    <a:pt x="136872" y="539425"/>
                  </a:lnTo>
                  <a:lnTo>
                    <a:pt x="153981" y="597978"/>
                  </a:lnTo>
                  <a:lnTo>
                    <a:pt x="171090" y="656530"/>
                  </a:lnTo>
                  <a:lnTo>
                    <a:pt x="188199" y="715083"/>
                  </a:lnTo>
                  <a:lnTo>
                    <a:pt x="205308" y="773635"/>
                  </a:lnTo>
                  <a:lnTo>
                    <a:pt x="222417" y="832188"/>
                  </a:lnTo>
                  <a:lnTo>
                    <a:pt x="239526" y="890741"/>
                  </a:lnTo>
                  <a:lnTo>
                    <a:pt x="256635" y="949293"/>
                  </a:lnTo>
                  <a:lnTo>
                    <a:pt x="273744" y="1007846"/>
                  </a:lnTo>
                  <a:lnTo>
                    <a:pt x="290853" y="1066398"/>
                  </a:lnTo>
                  <a:lnTo>
                    <a:pt x="307962" y="1124951"/>
                  </a:lnTo>
                  <a:lnTo>
                    <a:pt x="325071" y="1183504"/>
                  </a:lnTo>
                  <a:lnTo>
                    <a:pt x="342180" y="1242056"/>
                  </a:lnTo>
                  <a:lnTo>
                    <a:pt x="359289" y="1300609"/>
                  </a:lnTo>
                  <a:lnTo>
                    <a:pt x="376399" y="1359162"/>
                  </a:lnTo>
                  <a:lnTo>
                    <a:pt x="393508" y="1417714"/>
                  </a:lnTo>
                  <a:lnTo>
                    <a:pt x="410617" y="1476267"/>
                  </a:lnTo>
                  <a:lnTo>
                    <a:pt x="427726" y="1534819"/>
                  </a:lnTo>
                  <a:lnTo>
                    <a:pt x="444835" y="1593372"/>
                  </a:lnTo>
                  <a:lnTo>
                    <a:pt x="461944" y="1651925"/>
                  </a:lnTo>
                  <a:lnTo>
                    <a:pt x="479053" y="1710477"/>
                  </a:lnTo>
                  <a:close/>
                </a:path>
              </a:pathLst>
            </a:custGeom>
            <a:solidFill>
              <a:srgbClr val="D3D3D3">
                <a:alpha val="100000"/>
              </a:srgbClr>
            </a:solidFill>
            <a:ln w="13550" cap="flat">
              <a:solidFill>
                <a:srgbClr val="000000">
                  <a:alpha val="100000"/>
                </a:srgbClr>
              </a:solidFill>
              <a:prstDash val="solid"/>
              <a:miter/>
            </a:ln>
          </p:spPr>
          <p:txBody>
            <a:bodyPr/>
            <a:lstStyle/>
            <a:p>
              <a:endParaRPr/>
            </a:p>
          </p:txBody>
        </p:sp>
        <p:sp>
          <p:nvSpPr>
            <p:cNvPr id="35" name="tx35"/>
            <p:cNvSpPr/>
            <p:nvPr/>
          </p:nvSpPr>
          <p:spPr>
            <a:xfrm>
              <a:off x="4768895" y="1539441"/>
              <a:ext cx="291200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 DTP3 unvaccinated (% of total unvaccinated)</a:t>
              </a:r>
            </a:p>
          </p:txBody>
        </p:sp>
        <p:sp>
          <p:nvSpPr>
            <p:cNvPr id="36" name="rc36"/>
            <p:cNvSpPr/>
            <p:nvPr/>
          </p:nvSpPr>
          <p:spPr>
            <a:xfrm>
              <a:off x="4777895"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a:endParaRPr/>
            </a:p>
          </p:txBody>
        </p:sp>
        <p:sp>
          <p:nvSpPr>
            <p:cNvPr id="37" name="rc37"/>
            <p:cNvSpPr/>
            <p:nvPr/>
          </p:nvSpPr>
          <p:spPr>
            <a:xfrm>
              <a:off x="4777895"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a:endParaRPr/>
            </a:p>
          </p:txBody>
        </p:sp>
        <p:sp>
          <p:nvSpPr>
            <p:cNvPr id="38" name="rc38"/>
            <p:cNvSpPr/>
            <p:nvPr/>
          </p:nvSpPr>
          <p:spPr>
            <a:xfrm>
              <a:off x="4777895"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a:endParaRPr/>
            </a:p>
          </p:txBody>
        </p:sp>
        <p:sp>
          <p:nvSpPr>
            <p:cNvPr id="39" name="rc39"/>
            <p:cNvSpPr/>
            <p:nvPr/>
          </p:nvSpPr>
          <p:spPr>
            <a:xfrm>
              <a:off x="4777895"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a:endParaRPr/>
            </a:p>
          </p:txBody>
        </p:sp>
        <p:sp>
          <p:nvSpPr>
            <p:cNvPr id="40" name="rc40"/>
            <p:cNvSpPr/>
            <p:nvPr/>
          </p:nvSpPr>
          <p:spPr>
            <a:xfrm>
              <a:off x="4777895"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a:endParaRPr/>
            </a:p>
          </p:txBody>
        </p:sp>
        <p:sp>
          <p:nvSpPr>
            <p:cNvPr id="41" name="rc41"/>
            <p:cNvSpPr/>
            <p:nvPr/>
          </p:nvSpPr>
          <p:spPr>
            <a:xfrm>
              <a:off x="4777895"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a:endParaRPr/>
            </a:p>
          </p:txBody>
        </p:sp>
        <p:sp>
          <p:nvSpPr>
            <p:cNvPr id="42" name="rc42"/>
            <p:cNvSpPr/>
            <p:nvPr/>
          </p:nvSpPr>
          <p:spPr>
            <a:xfrm>
              <a:off x="4777895"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a:endParaRPr/>
            </a:p>
          </p:txBody>
        </p:sp>
        <p:sp>
          <p:nvSpPr>
            <p:cNvPr id="43" name="rc43"/>
            <p:cNvSpPr/>
            <p:nvPr/>
          </p:nvSpPr>
          <p:spPr>
            <a:xfrm>
              <a:off x="4777895"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a:endParaRPr/>
            </a:p>
          </p:txBody>
        </p:sp>
        <p:sp>
          <p:nvSpPr>
            <p:cNvPr id="44" name="rc44"/>
            <p:cNvSpPr/>
            <p:nvPr/>
          </p:nvSpPr>
          <p:spPr>
            <a:xfrm>
              <a:off x="4777895"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a:endParaRPr/>
            </a:p>
          </p:txBody>
        </p:sp>
        <p:sp>
          <p:nvSpPr>
            <p:cNvPr id="45" name="rc45"/>
            <p:cNvSpPr/>
            <p:nvPr/>
          </p:nvSpPr>
          <p:spPr>
            <a:xfrm>
              <a:off x="4777895"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a:endParaRPr/>
            </a:p>
          </p:txBody>
        </p:sp>
        <p:sp>
          <p:nvSpPr>
            <p:cNvPr id="46" name="rc46"/>
            <p:cNvSpPr/>
            <p:nvPr/>
          </p:nvSpPr>
          <p:spPr>
            <a:xfrm>
              <a:off x="4777895"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a:endParaRPr/>
            </a:p>
          </p:txBody>
        </p:sp>
        <p:sp>
          <p:nvSpPr>
            <p:cNvPr id="47" name="rc47"/>
            <p:cNvSpPr/>
            <p:nvPr/>
          </p:nvSpPr>
          <p:spPr>
            <a:xfrm>
              <a:off x="4777895"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a:endParaRPr/>
            </a:p>
          </p:txBody>
        </p:sp>
        <p:sp>
          <p:nvSpPr>
            <p:cNvPr id="48" name="rc48"/>
            <p:cNvSpPr/>
            <p:nvPr/>
          </p:nvSpPr>
          <p:spPr>
            <a:xfrm>
              <a:off x="4777895"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a:endParaRPr/>
            </a:p>
          </p:txBody>
        </p:sp>
        <p:sp>
          <p:nvSpPr>
            <p:cNvPr id="49" name="rc49"/>
            <p:cNvSpPr/>
            <p:nvPr/>
          </p:nvSpPr>
          <p:spPr>
            <a:xfrm>
              <a:off x="4777895"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a:endParaRPr/>
            </a:p>
          </p:txBody>
        </p:sp>
        <p:sp>
          <p:nvSpPr>
            <p:cNvPr id="50" name="rc50"/>
            <p:cNvSpPr/>
            <p:nvPr/>
          </p:nvSpPr>
          <p:spPr>
            <a:xfrm>
              <a:off x="4777895"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a:endParaRPr/>
            </a:p>
          </p:txBody>
        </p:sp>
        <p:sp>
          <p:nvSpPr>
            <p:cNvPr id="51" name="rc51"/>
            <p:cNvSpPr/>
            <p:nvPr/>
          </p:nvSpPr>
          <p:spPr>
            <a:xfrm>
              <a:off x="4777895"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a:endParaRPr/>
            </a:p>
          </p:txBody>
        </p:sp>
        <p:sp>
          <p:nvSpPr>
            <p:cNvPr id="52" name="rc52"/>
            <p:cNvSpPr/>
            <p:nvPr/>
          </p:nvSpPr>
          <p:spPr>
            <a:xfrm>
              <a:off x="6733093" y="1763835"/>
              <a:ext cx="201456" cy="201456"/>
            </a:xfrm>
            <a:prstGeom prst="rect">
              <a:avLst/>
            </a:prstGeom>
            <a:solidFill>
              <a:srgbClr val="325A9B">
                <a:alpha val="100000"/>
              </a:srgbClr>
            </a:solidFill>
            <a:ln w="13550" cap="flat">
              <a:solidFill>
                <a:srgbClr val="000000">
                  <a:alpha val="100000"/>
                </a:srgbClr>
              </a:solidFill>
              <a:prstDash val="solid"/>
              <a:miter/>
            </a:ln>
          </p:spPr>
          <p:txBody>
            <a:bodyPr/>
            <a:lstStyle/>
            <a:p>
              <a:endParaRPr/>
            </a:p>
          </p:txBody>
        </p:sp>
        <p:sp>
          <p:nvSpPr>
            <p:cNvPr id="53" name="rc53"/>
            <p:cNvSpPr/>
            <p:nvPr/>
          </p:nvSpPr>
          <p:spPr>
            <a:xfrm>
              <a:off x="6733093" y="1983291"/>
              <a:ext cx="201456" cy="201456"/>
            </a:xfrm>
            <a:prstGeom prst="rect">
              <a:avLst/>
            </a:prstGeom>
            <a:solidFill>
              <a:srgbClr val="F8A19F">
                <a:alpha val="100000"/>
              </a:srgbClr>
            </a:solidFill>
            <a:ln w="13550" cap="flat">
              <a:solidFill>
                <a:srgbClr val="000000">
                  <a:alpha val="100000"/>
                </a:srgbClr>
              </a:solidFill>
              <a:prstDash val="solid"/>
              <a:miter/>
            </a:ln>
          </p:spPr>
          <p:txBody>
            <a:bodyPr/>
            <a:lstStyle/>
            <a:p>
              <a:endParaRPr/>
            </a:p>
          </p:txBody>
        </p:sp>
        <p:sp>
          <p:nvSpPr>
            <p:cNvPr id="54" name="rc54"/>
            <p:cNvSpPr/>
            <p:nvPr/>
          </p:nvSpPr>
          <p:spPr>
            <a:xfrm>
              <a:off x="6733093" y="2202747"/>
              <a:ext cx="201456" cy="201456"/>
            </a:xfrm>
            <a:prstGeom prst="rect">
              <a:avLst/>
            </a:prstGeom>
            <a:solidFill>
              <a:srgbClr val="AA0DFE">
                <a:alpha val="100000"/>
              </a:srgbClr>
            </a:solidFill>
            <a:ln w="13550" cap="flat">
              <a:solidFill>
                <a:srgbClr val="000000">
                  <a:alpha val="100000"/>
                </a:srgbClr>
              </a:solidFill>
              <a:prstDash val="solid"/>
              <a:miter/>
            </a:ln>
          </p:spPr>
          <p:txBody>
            <a:bodyPr/>
            <a:lstStyle/>
            <a:p>
              <a:endParaRPr/>
            </a:p>
          </p:txBody>
        </p:sp>
        <p:sp>
          <p:nvSpPr>
            <p:cNvPr id="55" name="rc55"/>
            <p:cNvSpPr/>
            <p:nvPr/>
          </p:nvSpPr>
          <p:spPr>
            <a:xfrm>
              <a:off x="6733093" y="2422203"/>
              <a:ext cx="201456" cy="201456"/>
            </a:xfrm>
            <a:prstGeom prst="rect">
              <a:avLst/>
            </a:prstGeom>
            <a:solidFill>
              <a:srgbClr val="F6222E">
                <a:alpha val="100000"/>
              </a:srgbClr>
            </a:solidFill>
            <a:ln w="13550" cap="flat">
              <a:solidFill>
                <a:srgbClr val="000000">
                  <a:alpha val="100000"/>
                </a:srgbClr>
              </a:solidFill>
              <a:prstDash val="solid"/>
              <a:miter/>
            </a:ln>
          </p:spPr>
          <p:txBody>
            <a:bodyPr/>
            <a:lstStyle/>
            <a:p>
              <a:endParaRPr/>
            </a:p>
          </p:txBody>
        </p:sp>
        <p:sp>
          <p:nvSpPr>
            <p:cNvPr id="56" name="rc56"/>
            <p:cNvSpPr/>
            <p:nvPr/>
          </p:nvSpPr>
          <p:spPr>
            <a:xfrm>
              <a:off x="6733093" y="2641659"/>
              <a:ext cx="201456" cy="201456"/>
            </a:xfrm>
            <a:prstGeom prst="rect">
              <a:avLst/>
            </a:prstGeom>
            <a:solidFill>
              <a:srgbClr val="2ED9FF">
                <a:alpha val="100000"/>
              </a:srgbClr>
            </a:solidFill>
            <a:ln w="13550" cap="flat">
              <a:solidFill>
                <a:srgbClr val="000000">
                  <a:alpha val="100000"/>
                </a:srgbClr>
              </a:solidFill>
              <a:prstDash val="solid"/>
              <a:miter/>
            </a:ln>
          </p:spPr>
          <p:txBody>
            <a:bodyPr/>
            <a:lstStyle/>
            <a:p>
              <a:endParaRPr/>
            </a:p>
          </p:txBody>
        </p:sp>
        <p:sp>
          <p:nvSpPr>
            <p:cNvPr id="57" name="rc57"/>
            <p:cNvSpPr/>
            <p:nvPr/>
          </p:nvSpPr>
          <p:spPr>
            <a:xfrm>
              <a:off x="6733093" y="2861115"/>
              <a:ext cx="201456" cy="201456"/>
            </a:xfrm>
            <a:prstGeom prst="rect">
              <a:avLst/>
            </a:prstGeom>
            <a:solidFill>
              <a:srgbClr val="782AB6">
                <a:alpha val="100000"/>
              </a:srgbClr>
            </a:solidFill>
            <a:ln w="13550" cap="flat">
              <a:solidFill>
                <a:srgbClr val="000000">
                  <a:alpha val="100000"/>
                </a:srgbClr>
              </a:solidFill>
              <a:prstDash val="solid"/>
              <a:miter/>
            </a:ln>
          </p:spPr>
          <p:txBody>
            <a:bodyPr/>
            <a:lstStyle/>
            <a:p>
              <a:endParaRPr/>
            </a:p>
          </p:txBody>
        </p:sp>
        <p:sp>
          <p:nvSpPr>
            <p:cNvPr id="58" name="rc58"/>
            <p:cNvSpPr/>
            <p:nvPr/>
          </p:nvSpPr>
          <p:spPr>
            <a:xfrm>
              <a:off x="6733093" y="3080571"/>
              <a:ext cx="201456" cy="201456"/>
            </a:xfrm>
            <a:prstGeom prst="rect">
              <a:avLst/>
            </a:prstGeom>
            <a:solidFill>
              <a:srgbClr val="90AD1C">
                <a:alpha val="100000"/>
              </a:srgbClr>
            </a:solidFill>
            <a:ln w="13550" cap="flat">
              <a:solidFill>
                <a:srgbClr val="000000">
                  <a:alpha val="100000"/>
                </a:srgbClr>
              </a:solidFill>
              <a:prstDash val="solid"/>
              <a:miter/>
            </a:ln>
          </p:spPr>
          <p:txBody>
            <a:bodyPr/>
            <a:lstStyle/>
            <a:p>
              <a:endParaRPr/>
            </a:p>
          </p:txBody>
        </p:sp>
        <p:sp>
          <p:nvSpPr>
            <p:cNvPr id="59" name="rc59"/>
            <p:cNvSpPr/>
            <p:nvPr/>
          </p:nvSpPr>
          <p:spPr>
            <a:xfrm>
              <a:off x="6733093" y="3300027"/>
              <a:ext cx="201456" cy="201456"/>
            </a:xfrm>
            <a:prstGeom prst="rect">
              <a:avLst/>
            </a:prstGeom>
            <a:solidFill>
              <a:srgbClr val="B00068">
                <a:alpha val="100000"/>
              </a:srgbClr>
            </a:solidFill>
            <a:ln w="13550" cap="flat">
              <a:solidFill>
                <a:srgbClr val="000000">
                  <a:alpha val="100000"/>
                </a:srgbClr>
              </a:solidFill>
              <a:prstDash val="solid"/>
              <a:miter/>
            </a:ln>
          </p:spPr>
          <p:txBody>
            <a:bodyPr/>
            <a:lstStyle/>
            <a:p>
              <a:endParaRPr/>
            </a:p>
          </p:txBody>
        </p:sp>
        <p:sp>
          <p:nvSpPr>
            <p:cNvPr id="60" name="rc60"/>
            <p:cNvSpPr/>
            <p:nvPr/>
          </p:nvSpPr>
          <p:spPr>
            <a:xfrm>
              <a:off x="6733093" y="3519483"/>
              <a:ext cx="201456" cy="201456"/>
            </a:xfrm>
            <a:prstGeom prst="rect">
              <a:avLst/>
            </a:prstGeom>
            <a:solidFill>
              <a:srgbClr val="FEAF16">
                <a:alpha val="100000"/>
              </a:srgbClr>
            </a:solidFill>
            <a:ln w="13550" cap="flat">
              <a:solidFill>
                <a:srgbClr val="000000">
                  <a:alpha val="100000"/>
                </a:srgbClr>
              </a:solidFill>
              <a:prstDash val="solid"/>
              <a:miter/>
            </a:ln>
          </p:spPr>
          <p:txBody>
            <a:bodyPr/>
            <a:lstStyle/>
            <a:p>
              <a:endParaRPr/>
            </a:p>
          </p:txBody>
        </p:sp>
        <p:sp>
          <p:nvSpPr>
            <p:cNvPr id="61" name="rc61"/>
            <p:cNvSpPr/>
            <p:nvPr/>
          </p:nvSpPr>
          <p:spPr>
            <a:xfrm>
              <a:off x="6733093" y="3738939"/>
              <a:ext cx="201456" cy="201456"/>
            </a:xfrm>
            <a:prstGeom prst="rect">
              <a:avLst/>
            </a:prstGeom>
            <a:solidFill>
              <a:srgbClr val="3283FE">
                <a:alpha val="100000"/>
              </a:srgbClr>
            </a:solidFill>
            <a:ln w="13550" cap="flat">
              <a:solidFill>
                <a:srgbClr val="000000">
                  <a:alpha val="100000"/>
                </a:srgbClr>
              </a:solidFill>
              <a:prstDash val="solid"/>
              <a:miter/>
            </a:ln>
          </p:spPr>
          <p:txBody>
            <a:bodyPr/>
            <a:lstStyle/>
            <a:p>
              <a:endParaRPr/>
            </a:p>
          </p:txBody>
        </p:sp>
        <p:sp>
          <p:nvSpPr>
            <p:cNvPr id="62" name="rc62"/>
            <p:cNvSpPr/>
            <p:nvPr/>
          </p:nvSpPr>
          <p:spPr>
            <a:xfrm>
              <a:off x="6733093" y="3958395"/>
              <a:ext cx="201456" cy="201456"/>
            </a:xfrm>
            <a:prstGeom prst="rect">
              <a:avLst/>
            </a:prstGeom>
            <a:solidFill>
              <a:srgbClr val="00CC99">
                <a:alpha val="100000"/>
              </a:srgbClr>
            </a:solidFill>
            <a:ln w="13550" cap="flat">
              <a:solidFill>
                <a:srgbClr val="000000">
                  <a:alpha val="100000"/>
                </a:srgbClr>
              </a:solidFill>
              <a:prstDash val="solid"/>
              <a:miter/>
            </a:ln>
          </p:spPr>
          <p:txBody>
            <a:bodyPr/>
            <a:lstStyle/>
            <a:p>
              <a:endParaRPr/>
            </a:p>
          </p:txBody>
        </p:sp>
        <p:sp>
          <p:nvSpPr>
            <p:cNvPr id="63" name="rc63"/>
            <p:cNvSpPr/>
            <p:nvPr/>
          </p:nvSpPr>
          <p:spPr>
            <a:xfrm>
              <a:off x="6733093" y="4177851"/>
              <a:ext cx="201456" cy="201456"/>
            </a:xfrm>
            <a:prstGeom prst="rect">
              <a:avLst/>
            </a:prstGeom>
            <a:solidFill>
              <a:srgbClr val="FE00FA">
                <a:alpha val="100000"/>
              </a:srgbClr>
            </a:solidFill>
            <a:ln w="13550" cap="flat">
              <a:solidFill>
                <a:srgbClr val="000000">
                  <a:alpha val="100000"/>
                </a:srgbClr>
              </a:solidFill>
              <a:prstDash val="solid"/>
              <a:miter/>
            </a:ln>
          </p:spPr>
          <p:txBody>
            <a:bodyPr/>
            <a:lstStyle/>
            <a:p>
              <a:endParaRPr/>
            </a:p>
          </p:txBody>
        </p:sp>
        <p:sp>
          <p:nvSpPr>
            <p:cNvPr id="64" name="rc64"/>
            <p:cNvSpPr/>
            <p:nvPr/>
          </p:nvSpPr>
          <p:spPr>
            <a:xfrm>
              <a:off x="6733093" y="4397307"/>
              <a:ext cx="201456" cy="201456"/>
            </a:xfrm>
            <a:prstGeom prst="rect">
              <a:avLst/>
            </a:prstGeom>
            <a:solidFill>
              <a:srgbClr val="3B00FB">
                <a:alpha val="100000"/>
              </a:srgbClr>
            </a:solidFill>
            <a:ln w="13550" cap="flat">
              <a:solidFill>
                <a:srgbClr val="000000">
                  <a:alpha val="100000"/>
                </a:srgbClr>
              </a:solidFill>
              <a:prstDash val="solid"/>
              <a:miter/>
            </a:ln>
          </p:spPr>
          <p:txBody>
            <a:bodyPr/>
            <a:lstStyle/>
            <a:p>
              <a:endParaRPr/>
            </a:p>
          </p:txBody>
        </p:sp>
        <p:sp>
          <p:nvSpPr>
            <p:cNvPr id="65" name="rc65"/>
            <p:cNvSpPr/>
            <p:nvPr/>
          </p:nvSpPr>
          <p:spPr>
            <a:xfrm>
              <a:off x="6733093" y="4616763"/>
              <a:ext cx="201456" cy="201456"/>
            </a:xfrm>
            <a:prstGeom prst="rect">
              <a:avLst/>
            </a:prstGeom>
            <a:solidFill>
              <a:srgbClr val="F26A21">
                <a:alpha val="100000"/>
              </a:srgbClr>
            </a:solidFill>
            <a:ln w="13550" cap="flat">
              <a:solidFill>
                <a:srgbClr val="000000">
                  <a:alpha val="100000"/>
                </a:srgbClr>
              </a:solidFill>
              <a:prstDash val="solid"/>
              <a:miter/>
            </a:ln>
          </p:spPr>
          <p:txBody>
            <a:bodyPr/>
            <a:lstStyle/>
            <a:p>
              <a:endParaRPr/>
            </a:p>
          </p:txBody>
        </p:sp>
        <p:sp>
          <p:nvSpPr>
            <p:cNvPr id="66" name="rc66"/>
            <p:cNvSpPr/>
            <p:nvPr/>
          </p:nvSpPr>
          <p:spPr>
            <a:xfrm>
              <a:off x="6733093" y="4836219"/>
              <a:ext cx="201456" cy="201456"/>
            </a:xfrm>
            <a:prstGeom prst="rect">
              <a:avLst/>
            </a:prstGeom>
            <a:solidFill>
              <a:srgbClr val="D3D3D3">
                <a:alpha val="100000"/>
              </a:srgbClr>
            </a:solidFill>
            <a:ln w="13550" cap="flat">
              <a:solidFill>
                <a:srgbClr val="000000">
                  <a:alpha val="100000"/>
                </a:srgbClr>
              </a:solidFill>
              <a:prstDash val="solid"/>
              <a:miter/>
            </a:ln>
          </p:spPr>
          <p:txBody>
            <a:bodyPr/>
            <a:lstStyle/>
            <a:p>
              <a:endParaRPr/>
            </a:p>
          </p:txBody>
        </p:sp>
        <p:sp>
          <p:nvSpPr>
            <p:cNvPr id="67" name="tx67"/>
            <p:cNvSpPr/>
            <p:nvPr/>
          </p:nvSpPr>
          <p:spPr>
            <a:xfrm>
              <a:off x="5057940" y="1799679"/>
              <a:ext cx="140398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 Nigeria: 2,703,000 (17%) </a:t>
              </a:r>
            </a:p>
          </p:txBody>
        </p:sp>
        <p:sp>
          <p:nvSpPr>
            <p:cNvPr id="68" name="tx68"/>
            <p:cNvSpPr/>
            <p:nvPr/>
          </p:nvSpPr>
          <p:spPr>
            <a:xfrm>
              <a:off x="5057940" y="2019135"/>
              <a:ext cx="129227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 India: 2,047,000 (13%) </a:t>
              </a:r>
            </a:p>
          </p:txBody>
        </p:sp>
        <p:sp>
          <p:nvSpPr>
            <p:cNvPr id="69" name="tx69"/>
            <p:cNvSpPr/>
            <p:nvPr/>
          </p:nvSpPr>
          <p:spPr>
            <a:xfrm>
              <a:off x="5057940" y="2238591"/>
              <a:ext cx="12920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 DRC: 1,678,000 (11%) </a:t>
              </a:r>
            </a:p>
          </p:txBody>
        </p:sp>
        <p:sp>
          <p:nvSpPr>
            <p:cNvPr id="70" name="tx70"/>
            <p:cNvSpPr/>
            <p:nvPr/>
          </p:nvSpPr>
          <p:spPr>
            <a:xfrm>
              <a:off x="5057940" y="2458047"/>
              <a:ext cx="139165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4) Ethiopia: 1,117,000 (7%) </a:t>
              </a:r>
            </a:p>
          </p:txBody>
        </p:sp>
        <p:sp>
          <p:nvSpPr>
            <p:cNvPr id="71" name="tx71"/>
            <p:cNvSpPr/>
            <p:nvPr/>
          </p:nvSpPr>
          <p:spPr>
            <a:xfrm>
              <a:off x="5057940" y="2677503"/>
              <a:ext cx="132322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5) Pakistan: 925,000 (6%) </a:t>
              </a:r>
            </a:p>
          </p:txBody>
        </p:sp>
        <p:sp>
          <p:nvSpPr>
            <p:cNvPr id="72" name="tx72"/>
            <p:cNvSpPr/>
            <p:nvPr/>
          </p:nvSpPr>
          <p:spPr>
            <a:xfrm>
              <a:off x="5057940" y="2896959"/>
              <a:ext cx="121773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 Sudan: 799,000 (5%) </a:t>
              </a:r>
            </a:p>
          </p:txBody>
        </p:sp>
        <p:sp>
          <p:nvSpPr>
            <p:cNvPr id="73" name="tx73"/>
            <p:cNvSpPr/>
            <p:nvPr/>
          </p:nvSpPr>
          <p:spPr>
            <a:xfrm>
              <a:off x="5057940" y="3116415"/>
              <a:ext cx="124867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 Yemen: 728,000 (5%) </a:t>
              </a:r>
            </a:p>
          </p:txBody>
        </p:sp>
        <p:sp>
          <p:nvSpPr>
            <p:cNvPr id="74" name="tx74"/>
            <p:cNvSpPr/>
            <p:nvPr/>
          </p:nvSpPr>
          <p:spPr>
            <a:xfrm>
              <a:off x="5057940" y="3335871"/>
              <a:ext cx="148485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 Afghanistan: 566,000 (4%) </a:t>
              </a:r>
            </a:p>
          </p:txBody>
        </p:sp>
        <p:sp>
          <p:nvSpPr>
            <p:cNvPr id="75" name="tx75"/>
            <p:cNvSpPr/>
            <p:nvPr/>
          </p:nvSpPr>
          <p:spPr>
            <a:xfrm>
              <a:off x="5057940" y="3555327"/>
              <a:ext cx="129833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 Somalia: 434,000 (3%) </a:t>
              </a:r>
            </a:p>
          </p:txBody>
        </p:sp>
        <p:sp>
          <p:nvSpPr>
            <p:cNvPr id="76" name="tx76"/>
            <p:cNvSpPr/>
            <p:nvPr/>
          </p:nvSpPr>
          <p:spPr>
            <a:xfrm>
              <a:off x="5057940" y="3774783"/>
              <a:ext cx="159656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 Mozambique: 363,000 (2%) </a:t>
              </a:r>
            </a:p>
          </p:txBody>
        </p:sp>
        <p:sp>
          <p:nvSpPr>
            <p:cNvPr id="77" name="tx77"/>
            <p:cNvSpPr/>
            <p:nvPr/>
          </p:nvSpPr>
          <p:spPr>
            <a:xfrm>
              <a:off x="5057940" y="3994239"/>
              <a:ext cx="157173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11) Madagascar: 337,000 (2%) </a:t>
              </a:r>
            </a:p>
          </p:txBody>
        </p:sp>
        <p:sp>
          <p:nvSpPr>
            <p:cNvPr id="78" name="tx78"/>
            <p:cNvSpPr/>
            <p:nvPr/>
          </p:nvSpPr>
          <p:spPr>
            <a:xfrm>
              <a:off x="5057940" y="4213695"/>
              <a:ext cx="126723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12) DPRK: 284,000 (2%) </a:t>
              </a:r>
            </a:p>
          </p:txBody>
        </p:sp>
        <p:sp>
          <p:nvSpPr>
            <p:cNvPr id="79" name="tx79"/>
            <p:cNvSpPr/>
            <p:nvPr/>
          </p:nvSpPr>
          <p:spPr>
            <a:xfrm>
              <a:off x="5057940" y="4433151"/>
              <a:ext cx="122390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13) Chad: 257,000 (2%) </a:t>
              </a:r>
            </a:p>
          </p:txBody>
        </p:sp>
        <p:sp>
          <p:nvSpPr>
            <p:cNvPr id="80" name="tx80"/>
            <p:cNvSpPr/>
            <p:nvPr/>
          </p:nvSpPr>
          <p:spPr>
            <a:xfrm>
              <a:off x="5057940" y="4652607"/>
              <a:ext cx="131710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14) Guinea: 245,000 (2%) </a:t>
              </a:r>
            </a:p>
          </p:txBody>
        </p:sp>
        <p:sp>
          <p:nvSpPr>
            <p:cNvPr id="81" name="tx81"/>
            <p:cNvSpPr/>
            <p:nvPr/>
          </p:nvSpPr>
          <p:spPr>
            <a:xfrm>
              <a:off x="5057940" y="4872063"/>
              <a:ext cx="147852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15) Cameroon: 230,000 (1%) </a:t>
              </a:r>
            </a:p>
          </p:txBody>
        </p:sp>
        <p:sp>
          <p:nvSpPr>
            <p:cNvPr id="82" name="tx82"/>
            <p:cNvSpPr/>
            <p:nvPr/>
          </p:nvSpPr>
          <p:spPr>
            <a:xfrm>
              <a:off x="5057940" y="5091519"/>
              <a:ext cx="142248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16) Myanmar: 211,000 (1%) </a:t>
              </a:r>
            </a:p>
          </p:txBody>
        </p:sp>
        <p:sp>
          <p:nvSpPr>
            <p:cNvPr id="83" name="tx83"/>
            <p:cNvSpPr/>
            <p:nvPr/>
          </p:nvSpPr>
          <p:spPr>
            <a:xfrm>
              <a:off x="7013138" y="1799679"/>
              <a:ext cx="116163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17) Mali: 208,000 (1%) </a:t>
              </a:r>
            </a:p>
          </p:txBody>
        </p:sp>
        <p:sp>
          <p:nvSpPr>
            <p:cNvPr id="84" name="tx84"/>
            <p:cNvSpPr/>
            <p:nvPr/>
          </p:nvSpPr>
          <p:spPr>
            <a:xfrm>
              <a:off x="7013138" y="2019135"/>
              <a:ext cx="158062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18) Cote d'Ivoire: 201,000 (1%) </a:t>
              </a:r>
            </a:p>
          </p:txBody>
        </p:sp>
        <p:sp>
          <p:nvSpPr>
            <p:cNvPr id="85" name="tx85"/>
            <p:cNvSpPr/>
            <p:nvPr/>
          </p:nvSpPr>
          <p:spPr>
            <a:xfrm>
              <a:off x="7013138" y="2238591"/>
              <a:ext cx="121135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19) Syria: 175,000 (1%) </a:t>
              </a:r>
            </a:p>
          </p:txBody>
        </p:sp>
        <p:sp>
          <p:nvSpPr>
            <p:cNvPr id="86" name="tx86"/>
            <p:cNvSpPr/>
            <p:nvPr/>
          </p:nvSpPr>
          <p:spPr>
            <a:xfrm>
              <a:off x="7013138" y="2458047"/>
              <a:ext cx="119890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 PNG: 161,000 (1%) </a:t>
              </a:r>
            </a:p>
          </p:txBody>
        </p:sp>
        <p:sp>
          <p:nvSpPr>
            <p:cNvPr id="87" name="tx87"/>
            <p:cNvSpPr/>
            <p:nvPr/>
          </p:nvSpPr>
          <p:spPr>
            <a:xfrm>
              <a:off x="7013138" y="2677503"/>
              <a:ext cx="141648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21) Tanzania: 160,000 (1%) </a:t>
              </a:r>
            </a:p>
          </p:txBody>
        </p:sp>
        <p:sp>
          <p:nvSpPr>
            <p:cNvPr id="88" name="tx88"/>
            <p:cNvSpPr/>
            <p:nvPr/>
          </p:nvSpPr>
          <p:spPr>
            <a:xfrm>
              <a:off x="7013138" y="2896959"/>
              <a:ext cx="122379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22) Niger: 156,000 (1%) </a:t>
              </a:r>
            </a:p>
          </p:txBody>
        </p:sp>
        <p:sp>
          <p:nvSpPr>
            <p:cNvPr id="89" name="tx89"/>
            <p:cNvSpPr/>
            <p:nvPr/>
          </p:nvSpPr>
          <p:spPr>
            <a:xfrm>
              <a:off x="7013138" y="3116415"/>
              <a:ext cx="134821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23) Uganda: 150,000 (1%) </a:t>
              </a:r>
            </a:p>
          </p:txBody>
        </p:sp>
        <p:sp>
          <p:nvSpPr>
            <p:cNvPr id="90" name="tx90"/>
            <p:cNvSpPr/>
            <p:nvPr/>
          </p:nvSpPr>
          <p:spPr>
            <a:xfrm>
              <a:off x="7013138" y="3335871"/>
              <a:ext cx="124256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24) Benin: 142,000 (1%) </a:t>
              </a:r>
            </a:p>
          </p:txBody>
        </p:sp>
        <p:sp>
          <p:nvSpPr>
            <p:cNvPr id="91" name="tx91"/>
            <p:cNvSpPr/>
            <p:nvPr/>
          </p:nvSpPr>
          <p:spPr>
            <a:xfrm>
              <a:off x="7013138" y="3555327"/>
              <a:ext cx="132938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25) Zambia: 133,000 (1%) </a:t>
              </a:r>
            </a:p>
          </p:txBody>
        </p:sp>
        <p:sp>
          <p:nvSpPr>
            <p:cNvPr id="92" name="tx92"/>
            <p:cNvSpPr/>
            <p:nvPr/>
          </p:nvSpPr>
          <p:spPr>
            <a:xfrm>
              <a:off x="7013138" y="3774783"/>
              <a:ext cx="119268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26) CAR: 132,000 (1%) </a:t>
              </a:r>
            </a:p>
          </p:txBody>
        </p:sp>
        <p:sp>
          <p:nvSpPr>
            <p:cNvPr id="93" name="tx93"/>
            <p:cNvSpPr/>
            <p:nvPr/>
          </p:nvSpPr>
          <p:spPr>
            <a:xfrm>
              <a:off x="7013138" y="3994239"/>
              <a:ext cx="118030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27) Haiti: 122,000 (1%) </a:t>
              </a:r>
            </a:p>
          </p:txBody>
        </p:sp>
        <p:sp>
          <p:nvSpPr>
            <p:cNvPr id="94" name="tx94"/>
            <p:cNvSpPr/>
            <p:nvPr/>
          </p:nvSpPr>
          <p:spPr>
            <a:xfrm>
              <a:off x="7013138" y="4213695"/>
              <a:ext cx="127361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28) Kenya: 102,000 (1%) </a:t>
              </a:r>
            </a:p>
          </p:txBody>
        </p:sp>
        <p:sp>
          <p:nvSpPr>
            <p:cNvPr id="95" name="tx95"/>
            <p:cNvSpPr/>
            <p:nvPr/>
          </p:nvSpPr>
          <p:spPr>
            <a:xfrm>
              <a:off x="7013138" y="4433151"/>
              <a:ext cx="130472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29) Senegal: 88,000 (1%) </a:t>
              </a:r>
            </a:p>
          </p:txBody>
        </p:sp>
        <p:sp>
          <p:nvSpPr>
            <p:cNvPr id="96" name="tx96"/>
            <p:cNvSpPr/>
            <p:nvPr/>
          </p:nvSpPr>
          <p:spPr>
            <a:xfrm>
              <a:off x="7013138" y="4652607"/>
              <a:ext cx="154084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30) South Sudan: 84,000 (1%) </a:t>
              </a:r>
            </a:p>
          </p:txBody>
        </p:sp>
        <p:sp>
          <p:nvSpPr>
            <p:cNvPr id="97" name="tx97"/>
            <p:cNvSpPr/>
            <p:nvPr/>
          </p:nvSpPr>
          <p:spPr>
            <a:xfrm>
              <a:off x="7013138" y="4872063"/>
              <a:ext cx="21308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31) Remaining 27 countries: 708,000 (5%) </a:t>
              </a:r>
            </a:p>
          </p:txBody>
        </p:sp>
        <p:sp>
          <p:nvSpPr>
            <p:cNvPr id="98" name="tx98"/>
            <p:cNvSpPr/>
            <p:nvPr/>
          </p:nvSpPr>
          <p:spPr>
            <a:xfrm>
              <a:off x="274320" y="1007095"/>
              <a:ext cx="7035886"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Rank, number and percentage of un- and under-vaccinated children, by country, Gavi 57, 2023</a:t>
              </a:r>
            </a:p>
          </p:txBody>
        </p:sp>
        <p:sp>
          <p:nvSpPr>
            <p:cNvPr id="99" name="tx99"/>
            <p:cNvSpPr/>
            <p:nvPr/>
          </p:nvSpPr>
          <p:spPr>
            <a:xfrm>
              <a:off x="535309" y="5666927"/>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596646" y="5789046"/>
              <a:ext cx="4100249"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1081285" y="5909692"/>
              <a:ext cx="3615610" cy="10357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2140385" y="6036778"/>
              <a:ext cx="2556510" cy="9718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Total children unvaccinated for DTP3 = 15,648,000.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In 2023, 5 (16%) countries accounted for over half (54%) of all un- and under-vaccinated children in Gavi 57.
Nigeria had the highest number of children who did not receive DTP3 (n = 2,703,000), which is approximately 17% of all un- and under-vaccinated children in Gavi 57 (n = 15,648,000).</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1531056" y="5060778"/>
              <a:ext cx="313002" cy="82896"/>
            </a:xfrm>
            <a:prstGeom prst="rect">
              <a:avLst/>
            </a:prstGeom>
            <a:solidFill>
              <a:srgbClr val="C41308">
                <a:alpha val="100000"/>
              </a:srgbClr>
            </a:solidFill>
            <a:ln w="2710" cap="flat">
              <a:solidFill>
                <a:srgbClr val="FFFFFF">
                  <a:alpha val="100000"/>
                </a:srgbClr>
              </a:solidFill>
              <a:prstDash val="solid"/>
              <a:miter/>
            </a:ln>
          </p:spPr>
          <p:txBody>
            <a:bodyPr/>
            <a:lstStyle/>
            <a:p>
              <a:endParaRPr/>
            </a:p>
          </p:txBody>
        </p:sp>
        <p:sp>
          <p:nvSpPr>
            <p:cNvPr id="5" name="rc5"/>
            <p:cNvSpPr/>
            <p:nvPr/>
          </p:nvSpPr>
          <p:spPr>
            <a:xfrm>
              <a:off x="1844058" y="5060778"/>
              <a:ext cx="313002" cy="82896"/>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6" name="rc6"/>
            <p:cNvSpPr/>
            <p:nvPr/>
          </p:nvSpPr>
          <p:spPr>
            <a:xfrm>
              <a:off x="2157060" y="5060778"/>
              <a:ext cx="313002" cy="82896"/>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7" name="rc7"/>
            <p:cNvSpPr/>
            <p:nvPr/>
          </p:nvSpPr>
          <p:spPr>
            <a:xfrm>
              <a:off x="2470062" y="5060778"/>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8" name="rc8"/>
            <p:cNvSpPr/>
            <p:nvPr/>
          </p:nvSpPr>
          <p:spPr>
            <a:xfrm>
              <a:off x="2783065" y="5060778"/>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9" name="rc9"/>
            <p:cNvSpPr/>
            <p:nvPr/>
          </p:nvSpPr>
          <p:spPr>
            <a:xfrm>
              <a:off x="3096067" y="5060778"/>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0" name="rc10"/>
            <p:cNvSpPr/>
            <p:nvPr/>
          </p:nvSpPr>
          <p:spPr>
            <a:xfrm>
              <a:off x="3409069" y="5060778"/>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1" name="rc11"/>
            <p:cNvSpPr/>
            <p:nvPr/>
          </p:nvSpPr>
          <p:spPr>
            <a:xfrm>
              <a:off x="3722072" y="5060778"/>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2" name="rc12"/>
            <p:cNvSpPr/>
            <p:nvPr/>
          </p:nvSpPr>
          <p:spPr>
            <a:xfrm>
              <a:off x="4035074" y="5060778"/>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3" name="rc13"/>
            <p:cNvSpPr/>
            <p:nvPr/>
          </p:nvSpPr>
          <p:spPr>
            <a:xfrm>
              <a:off x="4348076" y="5060778"/>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4" name="rc14"/>
            <p:cNvSpPr/>
            <p:nvPr/>
          </p:nvSpPr>
          <p:spPr>
            <a:xfrm>
              <a:off x="4661078" y="5060778"/>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5" name="rc15"/>
            <p:cNvSpPr/>
            <p:nvPr/>
          </p:nvSpPr>
          <p:spPr>
            <a:xfrm>
              <a:off x="4974081" y="5060778"/>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6" name="rc16"/>
            <p:cNvSpPr/>
            <p:nvPr/>
          </p:nvSpPr>
          <p:spPr>
            <a:xfrm>
              <a:off x="5287083" y="5060778"/>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7" name="rc17"/>
            <p:cNvSpPr/>
            <p:nvPr/>
          </p:nvSpPr>
          <p:spPr>
            <a:xfrm>
              <a:off x="5600085" y="5060778"/>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8" name="rc18"/>
            <p:cNvSpPr/>
            <p:nvPr/>
          </p:nvSpPr>
          <p:spPr>
            <a:xfrm>
              <a:off x="5913087" y="5060778"/>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9" name="rc19"/>
            <p:cNvSpPr/>
            <p:nvPr/>
          </p:nvSpPr>
          <p:spPr>
            <a:xfrm>
              <a:off x="6226090" y="5060778"/>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20" name="rc20"/>
            <p:cNvSpPr/>
            <p:nvPr/>
          </p:nvSpPr>
          <p:spPr>
            <a:xfrm>
              <a:off x="6539092" y="5060778"/>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21" name="rc21"/>
            <p:cNvSpPr/>
            <p:nvPr/>
          </p:nvSpPr>
          <p:spPr>
            <a:xfrm>
              <a:off x="6852094" y="5060778"/>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22" name="rc22"/>
            <p:cNvSpPr/>
            <p:nvPr/>
          </p:nvSpPr>
          <p:spPr>
            <a:xfrm>
              <a:off x="7165097" y="5060778"/>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23" name="rc23"/>
            <p:cNvSpPr/>
            <p:nvPr/>
          </p:nvSpPr>
          <p:spPr>
            <a:xfrm>
              <a:off x="7478099" y="5060778"/>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24" name="rc24"/>
            <p:cNvSpPr/>
            <p:nvPr/>
          </p:nvSpPr>
          <p:spPr>
            <a:xfrm>
              <a:off x="7791101" y="5060778"/>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25" name="rc25"/>
            <p:cNvSpPr/>
            <p:nvPr/>
          </p:nvSpPr>
          <p:spPr>
            <a:xfrm>
              <a:off x="8104103" y="5060778"/>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26" name="rc26"/>
            <p:cNvSpPr/>
            <p:nvPr/>
          </p:nvSpPr>
          <p:spPr>
            <a:xfrm>
              <a:off x="8417106" y="5060778"/>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27" name="rc27"/>
            <p:cNvSpPr/>
            <p:nvPr/>
          </p:nvSpPr>
          <p:spPr>
            <a:xfrm>
              <a:off x="8730108" y="5060778"/>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28" name="rc28"/>
            <p:cNvSpPr/>
            <p:nvPr/>
          </p:nvSpPr>
          <p:spPr>
            <a:xfrm>
              <a:off x="5600085" y="2408091"/>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29" name="rc29"/>
            <p:cNvSpPr/>
            <p:nvPr/>
          </p:nvSpPr>
          <p:spPr>
            <a:xfrm>
              <a:off x="5913087" y="2408091"/>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30" name="rc30"/>
            <p:cNvSpPr/>
            <p:nvPr/>
          </p:nvSpPr>
          <p:spPr>
            <a:xfrm>
              <a:off x="6226090" y="2408091"/>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31" name="rc31"/>
            <p:cNvSpPr/>
            <p:nvPr/>
          </p:nvSpPr>
          <p:spPr>
            <a:xfrm>
              <a:off x="6539092" y="2408091"/>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32" name="rc32"/>
            <p:cNvSpPr/>
            <p:nvPr/>
          </p:nvSpPr>
          <p:spPr>
            <a:xfrm>
              <a:off x="6852094" y="2408091"/>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33" name="rc33"/>
            <p:cNvSpPr/>
            <p:nvPr/>
          </p:nvSpPr>
          <p:spPr>
            <a:xfrm>
              <a:off x="7165097" y="2408091"/>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34" name="rc34"/>
            <p:cNvSpPr/>
            <p:nvPr/>
          </p:nvSpPr>
          <p:spPr>
            <a:xfrm>
              <a:off x="7478099" y="2408091"/>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35" name="rc35"/>
            <p:cNvSpPr/>
            <p:nvPr/>
          </p:nvSpPr>
          <p:spPr>
            <a:xfrm>
              <a:off x="7791101" y="2408091"/>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36" name="rc36"/>
            <p:cNvSpPr/>
            <p:nvPr/>
          </p:nvSpPr>
          <p:spPr>
            <a:xfrm>
              <a:off x="8104103" y="2408091"/>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37" name="rc37"/>
            <p:cNvSpPr/>
            <p:nvPr/>
          </p:nvSpPr>
          <p:spPr>
            <a:xfrm>
              <a:off x="8417106" y="2408091"/>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38" name="rc38"/>
            <p:cNvSpPr/>
            <p:nvPr/>
          </p:nvSpPr>
          <p:spPr>
            <a:xfrm>
              <a:off x="8730108" y="2408091"/>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9" name="rc39"/>
            <p:cNvSpPr/>
            <p:nvPr/>
          </p:nvSpPr>
          <p:spPr>
            <a:xfrm>
              <a:off x="1531056" y="1744920"/>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40" name="rc40"/>
            <p:cNvSpPr/>
            <p:nvPr/>
          </p:nvSpPr>
          <p:spPr>
            <a:xfrm>
              <a:off x="1844058" y="1744920"/>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41" name="rc41"/>
            <p:cNvSpPr/>
            <p:nvPr/>
          </p:nvSpPr>
          <p:spPr>
            <a:xfrm>
              <a:off x="2157060" y="1744920"/>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42" name="rc42"/>
            <p:cNvSpPr/>
            <p:nvPr/>
          </p:nvSpPr>
          <p:spPr>
            <a:xfrm>
              <a:off x="2470062" y="1744920"/>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43" name="rc43"/>
            <p:cNvSpPr/>
            <p:nvPr/>
          </p:nvSpPr>
          <p:spPr>
            <a:xfrm>
              <a:off x="2783065" y="1744920"/>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44" name="rc44"/>
            <p:cNvSpPr/>
            <p:nvPr/>
          </p:nvSpPr>
          <p:spPr>
            <a:xfrm>
              <a:off x="3096067" y="1744920"/>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45" name="rc45"/>
            <p:cNvSpPr/>
            <p:nvPr/>
          </p:nvSpPr>
          <p:spPr>
            <a:xfrm>
              <a:off x="3409069" y="1744920"/>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46" name="rc46"/>
            <p:cNvSpPr/>
            <p:nvPr/>
          </p:nvSpPr>
          <p:spPr>
            <a:xfrm>
              <a:off x="3722072" y="1744920"/>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47" name="rc47"/>
            <p:cNvSpPr/>
            <p:nvPr/>
          </p:nvSpPr>
          <p:spPr>
            <a:xfrm>
              <a:off x="4035074" y="1744920"/>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48" name="rc48"/>
            <p:cNvSpPr/>
            <p:nvPr/>
          </p:nvSpPr>
          <p:spPr>
            <a:xfrm>
              <a:off x="4348076" y="1744920"/>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9" name="rc49"/>
            <p:cNvSpPr/>
            <p:nvPr/>
          </p:nvSpPr>
          <p:spPr>
            <a:xfrm>
              <a:off x="4661078" y="1744920"/>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50" name="rc50"/>
            <p:cNvSpPr/>
            <p:nvPr/>
          </p:nvSpPr>
          <p:spPr>
            <a:xfrm>
              <a:off x="4974081" y="1744920"/>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51" name="rc51"/>
            <p:cNvSpPr/>
            <p:nvPr/>
          </p:nvSpPr>
          <p:spPr>
            <a:xfrm>
              <a:off x="5287083" y="1744920"/>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52" name="rc52"/>
            <p:cNvSpPr/>
            <p:nvPr/>
          </p:nvSpPr>
          <p:spPr>
            <a:xfrm>
              <a:off x="5600085" y="1744920"/>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53" name="rc53"/>
            <p:cNvSpPr/>
            <p:nvPr/>
          </p:nvSpPr>
          <p:spPr>
            <a:xfrm>
              <a:off x="5913087" y="1744920"/>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54" name="rc54"/>
            <p:cNvSpPr/>
            <p:nvPr/>
          </p:nvSpPr>
          <p:spPr>
            <a:xfrm>
              <a:off x="6226090" y="1744920"/>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5" name="rc55"/>
            <p:cNvSpPr/>
            <p:nvPr/>
          </p:nvSpPr>
          <p:spPr>
            <a:xfrm>
              <a:off x="6539092" y="1744920"/>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6" name="rc56"/>
            <p:cNvSpPr/>
            <p:nvPr/>
          </p:nvSpPr>
          <p:spPr>
            <a:xfrm>
              <a:off x="6852094" y="1744920"/>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57" name="rc57"/>
            <p:cNvSpPr/>
            <p:nvPr/>
          </p:nvSpPr>
          <p:spPr>
            <a:xfrm>
              <a:off x="7165097" y="1744920"/>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58" name="rc58"/>
            <p:cNvSpPr/>
            <p:nvPr/>
          </p:nvSpPr>
          <p:spPr>
            <a:xfrm>
              <a:off x="7478099" y="1744920"/>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59" name="rc59"/>
            <p:cNvSpPr/>
            <p:nvPr/>
          </p:nvSpPr>
          <p:spPr>
            <a:xfrm>
              <a:off x="7791101" y="1744920"/>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60" name="rc60"/>
            <p:cNvSpPr/>
            <p:nvPr/>
          </p:nvSpPr>
          <p:spPr>
            <a:xfrm>
              <a:off x="8104103" y="1744920"/>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1" name="rc61"/>
            <p:cNvSpPr/>
            <p:nvPr/>
          </p:nvSpPr>
          <p:spPr>
            <a:xfrm>
              <a:off x="8417106" y="1744920"/>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62" name="rc62"/>
            <p:cNvSpPr/>
            <p:nvPr/>
          </p:nvSpPr>
          <p:spPr>
            <a:xfrm>
              <a:off x="8730108" y="1744920"/>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3" name="rc63"/>
            <p:cNvSpPr/>
            <p:nvPr/>
          </p:nvSpPr>
          <p:spPr>
            <a:xfrm>
              <a:off x="8417106" y="3734435"/>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64" name="rc64"/>
            <p:cNvSpPr/>
            <p:nvPr/>
          </p:nvSpPr>
          <p:spPr>
            <a:xfrm>
              <a:off x="8730108" y="3734435"/>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65" name="rc65"/>
            <p:cNvSpPr/>
            <p:nvPr/>
          </p:nvSpPr>
          <p:spPr>
            <a:xfrm>
              <a:off x="1531056" y="3734435"/>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66" name="rc66"/>
            <p:cNvSpPr/>
            <p:nvPr/>
          </p:nvSpPr>
          <p:spPr>
            <a:xfrm>
              <a:off x="1844058" y="3734435"/>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67" name="rc67"/>
            <p:cNvSpPr/>
            <p:nvPr/>
          </p:nvSpPr>
          <p:spPr>
            <a:xfrm>
              <a:off x="2157060" y="3734435"/>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68" name="rc68"/>
            <p:cNvSpPr/>
            <p:nvPr/>
          </p:nvSpPr>
          <p:spPr>
            <a:xfrm>
              <a:off x="2470062" y="3734435"/>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69" name="rc69"/>
            <p:cNvSpPr/>
            <p:nvPr/>
          </p:nvSpPr>
          <p:spPr>
            <a:xfrm>
              <a:off x="2783065" y="3734435"/>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70" name="rc70"/>
            <p:cNvSpPr/>
            <p:nvPr/>
          </p:nvSpPr>
          <p:spPr>
            <a:xfrm>
              <a:off x="3096067" y="3734435"/>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71" name="rc71"/>
            <p:cNvSpPr/>
            <p:nvPr/>
          </p:nvSpPr>
          <p:spPr>
            <a:xfrm>
              <a:off x="3409069" y="3734435"/>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72" name="rc72"/>
            <p:cNvSpPr/>
            <p:nvPr/>
          </p:nvSpPr>
          <p:spPr>
            <a:xfrm>
              <a:off x="3722072" y="3734435"/>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73" name="rc73"/>
            <p:cNvSpPr/>
            <p:nvPr/>
          </p:nvSpPr>
          <p:spPr>
            <a:xfrm>
              <a:off x="4035074" y="3734435"/>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74" name="rc74"/>
            <p:cNvSpPr/>
            <p:nvPr/>
          </p:nvSpPr>
          <p:spPr>
            <a:xfrm>
              <a:off x="4348076" y="3734435"/>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75" name="rc75"/>
            <p:cNvSpPr/>
            <p:nvPr/>
          </p:nvSpPr>
          <p:spPr>
            <a:xfrm>
              <a:off x="4661078" y="3734435"/>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76" name="rc76"/>
            <p:cNvSpPr/>
            <p:nvPr/>
          </p:nvSpPr>
          <p:spPr>
            <a:xfrm>
              <a:off x="4974081" y="3734435"/>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77" name="rc77"/>
            <p:cNvSpPr/>
            <p:nvPr/>
          </p:nvSpPr>
          <p:spPr>
            <a:xfrm>
              <a:off x="5287083" y="3734435"/>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78" name="rc78"/>
            <p:cNvSpPr/>
            <p:nvPr/>
          </p:nvSpPr>
          <p:spPr>
            <a:xfrm>
              <a:off x="5600085" y="3734435"/>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9" name="rc79"/>
            <p:cNvSpPr/>
            <p:nvPr/>
          </p:nvSpPr>
          <p:spPr>
            <a:xfrm>
              <a:off x="5913087" y="3734435"/>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80" name="rc80"/>
            <p:cNvSpPr/>
            <p:nvPr/>
          </p:nvSpPr>
          <p:spPr>
            <a:xfrm>
              <a:off x="6226090" y="3734435"/>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81" name="rc81"/>
            <p:cNvSpPr/>
            <p:nvPr/>
          </p:nvSpPr>
          <p:spPr>
            <a:xfrm>
              <a:off x="6539092" y="3734435"/>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82" name="rc82"/>
            <p:cNvSpPr/>
            <p:nvPr/>
          </p:nvSpPr>
          <p:spPr>
            <a:xfrm>
              <a:off x="6852094" y="3734435"/>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83" name="rc83"/>
            <p:cNvSpPr/>
            <p:nvPr/>
          </p:nvSpPr>
          <p:spPr>
            <a:xfrm>
              <a:off x="7165097" y="3734435"/>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84" name="rc84"/>
            <p:cNvSpPr/>
            <p:nvPr/>
          </p:nvSpPr>
          <p:spPr>
            <a:xfrm>
              <a:off x="7478099" y="3734435"/>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85" name="rc85"/>
            <p:cNvSpPr/>
            <p:nvPr/>
          </p:nvSpPr>
          <p:spPr>
            <a:xfrm>
              <a:off x="7791101" y="3734435"/>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86" name="rc86"/>
            <p:cNvSpPr/>
            <p:nvPr/>
          </p:nvSpPr>
          <p:spPr>
            <a:xfrm>
              <a:off x="8104103" y="3734435"/>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87" name="rc87"/>
            <p:cNvSpPr/>
            <p:nvPr/>
          </p:nvSpPr>
          <p:spPr>
            <a:xfrm>
              <a:off x="1531056" y="2408091"/>
              <a:ext cx="313002" cy="8289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88" name="rc88"/>
            <p:cNvSpPr/>
            <p:nvPr/>
          </p:nvSpPr>
          <p:spPr>
            <a:xfrm>
              <a:off x="1844058" y="2408091"/>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89" name="rc89"/>
            <p:cNvSpPr/>
            <p:nvPr/>
          </p:nvSpPr>
          <p:spPr>
            <a:xfrm>
              <a:off x="2157060" y="2408091"/>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90" name="rc90"/>
            <p:cNvSpPr/>
            <p:nvPr/>
          </p:nvSpPr>
          <p:spPr>
            <a:xfrm>
              <a:off x="2470062" y="2408091"/>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91" name="rc91"/>
            <p:cNvSpPr/>
            <p:nvPr/>
          </p:nvSpPr>
          <p:spPr>
            <a:xfrm>
              <a:off x="2783065" y="2408091"/>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92" name="rc92"/>
            <p:cNvSpPr/>
            <p:nvPr/>
          </p:nvSpPr>
          <p:spPr>
            <a:xfrm>
              <a:off x="3096067" y="2408091"/>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93" name="rc93"/>
            <p:cNvSpPr/>
            <p:nvPr/>
          </p:nvSpPr>
          <p:spPr>
            <a:xfrm>
              <a:off x="3409069" y="2408091"/>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94" name="rc94"/>
            <p:cNvSpPr/>
            <p:nvPr/>
          </p:nvSpPr>
          <p:spPr>
            <a:xfrm>
              <a:off x="3722072" y="2408091"/>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95" name="rc95"/>
            <p:cNvSpPr/>
            <p:nvPr/>
          </p:nvSpPr>
          <p:spPr>
            <a:xfrm>
              <a:off x="4035074" y="2408091"/>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96" name="rc96"/>
            <p:cNvSpPr/>
            <p:nvPr/>
          </p:nvSpPr>
          <p:spPr>
            <a:xfrm>
              <a:off x="4348076" y="2408091"/>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97" name="rc97"/>
            <p:cNvSpPr/>
            <p:nvPr/>
          </p:nvSpPr>
          <p:spPr>
            <a:xfrm>
              <a:off x="4661078" y="2408091"/>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98" name="rc98"/>
            <p:cNvSpPr/>
            <p:nvPr/>
          </p:nvSpPr>
          <p:spPr>
            <a:xfrm>
              <a:off x="4974081" y="2408091"/>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99" name="rc99"/>
            <p:cNvSpPr/>
            <p:nvPr/>
          </p:nvSpPr>
          <p:spPr>
            <a:xfrm>
              <a:off x="5287083" y="2408091"/>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00" name="rc100"/>
            <p:cNvSpPr/>
            <p:nvPr/>
          </p:nvSpPr>
          <p:spPr>
            <a:xfrm>
              <a:off x="1531056" y="1330437"/>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01" name="rc101"/>
            <p:cNvSpPr/>
            <p:nvPr/>
          </p:nvSpPr>
          <p:spPr>
            <a:xfrm>
              <a:off x="1844058" y="1330437"/>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02" name="rc102"/>
            <p:cNvSpPr/>
            <p:nvPr/>
          </p:nvSpPr>
          <p:spPr>
            <a:xfrm>
              <a:off x="2157060" y="133043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03" name="rc103"/>
            <p:cNvSpPr/>
            <p:nvPr/>
          </p:nvSpPr>
          <p:spPr>
            <a:xfrm>
              <a:off x="2470062" y="1330437"/>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04" name="rc104"/>
            <p:cNvSpPr/>
            <p:nvPr/>
          </p:nvSpPr>
          <p:spPr>
            <a:xfrm>
              <a:off x="2783065" y="1330437"/>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05" name="rc105"/>
            <p:cNvSpPr/>
            <p:nvPr/>
          </p:nvSpPr>
          <p:spPr>
            <a:xfrm>
              <a:off x="3096067" y="1330437"/>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06" name="rc106"/>
            <p:cNvSpPr/>
            <p:nvPr/>
          </p:nvSpPr>
          <p:spPr>
            <a:xfrm>
              <a:off x="3409069" y="1330437"/>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7" name="rc107"/>
            <p:cNvSpPr/>
            <p:nvPr/>
          </p:nvSpPr>
          <p:spPr>
            <a:xfrm>
              <a:off x="3722072" y="1330437"/>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8" name="rc108"/>
            <p:cNvSpPr/>
            <p:nvPr/>
          </p:nvSpPr>
          <p:spPr>
            <a:xfrm>
              <a:off x="4035074" y="1330437"/>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09" name="rc109"/>
            <p:cNvSpPr/>
            <p:nvPr/>
          </p:nvSpPr>
          <p:spPr>
            <a:xfrm>
              <a:off x="4348076" y="133043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0" name="rc110"/>
            <p:cNvSpPr/>
            <p:nvPr/>
          </p:nvSpPr>
          <p:spPr>
            <a:xfrm>
              <a:off x="4661078" y="1330437"/>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1" name="rc111"/>
            <p:cNvSpPr/>
            <p:nvPr/>
          </p:nvSpPr>
          <p:spPr>
            <a:xfrm>
              <a:off x="4974081" y="1330437"/>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12" name="rc112"/>
            <p:cNvSpPr/>
            <p:nvPr/>
          </p:nvSpPr>
          <p:spPr>
            <a:xfrm>
              <a:off x="5287083" y="1330437"/>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3" name="rc113"/>
            <p:cNvSpPr/>
            <p:nvPr/>
          </p:nvSpPr>
          <p:spPr>
            <a:xfrm>
              <a:off x="5600085" y="1330437"/>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14" name="rc114"/>
            <p:cNvSpPr/>
            <p:nvPr/>
          </p:nvSpPr>
          <p:spPr>
            <a:xfrm>
              <a:off x="5913087" y="133043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5" name="rc115"/>
            <p:cNvSpPr/>
            <p:nvPr/>
          </p:nvSpPr>
          <p:spPr>
            <a:xfrm>
              <a:off x="6226090" y="133043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16" name="rc116"/>
            <p:cNvSpPr/>
            <p:nvPr/>
          </p:nvSpPr>
          <p:spPr>
            <a:xfrm>
              <a:off x="6539092" y="133043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17" name="rc117"/>
            <p:cNvSpPr/>
            <p:nvPr/>
          </p:nvSpPr>
          <p:spPr>
            <a:xfrm>
              <a:off x="6852094" y="133043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18" name="rc118"/>
            <p:cNvSpPr/>
            <p:nvPr/>
          </p:nvSpPr>
          <p:spPr>
            <a:xfrm>
              <a:off x="7165097" y="133043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19" name="rc119"/>
            <p:cNvSpPr/>
            <p:nvPr/>
          </p:nvSpPr>
          <p:spPr>
            <a:xfrm>
              <a:off x="7478099" y="133043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0" name="rc120"/>
            <p:cNvSpPr/>
            <p:nvPr/>
          </p:nvSpPr>
          <p:spPr>
            <a:xfrm>
              <a:off x="7791101" y="133043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1" name="rc121"/>
            <p:cNvSpPr/>
            <p:nvPr/>
          </p:nvSpPr>
          <p:spPr>
            <a:xfrm>
              <a:off x="8104103" y="133043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2" name="rc122"/>
            <p:cNvSpPr/>
            <p:nvPr/>
          </p:nvSpPr>
          <p:spPr>
            <a:xfrm>
              <a:off x="8417106" y="133043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3" name="rc123"/>
            <p:cNvSpPr/>
            <p:nvPr/>
          </p:nvSpPr>
          <p:spPr>
            <a:xfrm>
              <a:off x="8730108" y="133043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4" name="rc124"/>
            <p:cNvSpPr/>
            <p:nvPr/>
          </p:nvSpPr>
          <p:spPr>
            <a:xfrm>
              <a:off x="6852094" y="3817331"/>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25" name="rc125"/>
            <p:cNvSpPr/>
            <p:nvPr/>
          </p:nvSpPr>
          <p:spPr>
            <a:xfrm>
              <a:off x="7165097" y="3817331"/>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26" name="rc126"/>
            <p:cNvSpPr/>
            <p:nvPr/>
          </p:nvSpPr>
          <p:spPr>
            <a:xfrm>
              <a:off x="7478099" y="3817331"/>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27" name="rc127"/>
            <p:cNvSpPr/>
            <p:nvPr/>
          </p:nvSpPr>
          <p:spPr>
            <a:xfrm>
              <a:off x="7791101" y="3817331"/>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28" name="rc128"/>
            <p:cNvSpPr/>
            <p:nvPr/>
          </p:nvSpPr>
          <p:spPr>
            <a:xfrm>
              <a:off x="8104103" y="3817331"/>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29" name="rc129"/>
            <p:cNvSpPr/>
            <p:nvPr/>
          </p:nvSpPr>
          <p:spPr>
            <a:xfrm>
              <a:off x="8417106" y="3817331"/>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30" name="rc130"/>
            <p:cNvSpPr/>
            <p:nvPr/>
          </p:nvSpPr>
          <p:spPr>
            <a:xfrm>
              <a:off x="8730108" y="3817331"/>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31" name="rc131"/>
            <p:cNvSpPr/>
            <p:nvPr/>
          </p:nvSpPr>
          <p:spPr>
            <a:xfrm>
              <a:off x="1531056" y="4066021"/>
              <a:ext cx="313002" cy="82896"/>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132" name="rc132"/>
            <p:cNvSpPr/>
            <p:nvPr/>
          </p:nvSpPr>
          <p:spPr>
            <a:xfrm>
              <a:off x="1844058" y="4066021"/>
              <a:ext cx="313002" cy="82896"/>
            </a:xfrm>
            <a:prstGeom prst="rect">
              <a:avLst/>
            </a:prstGeom>
            <a:solidFill>
              <a:srgbClr val="C9150B">
                <a:alpha val="100000"/>
              </a:srgbClr>
            </a:solidFill>
            <a:ln w="2710" cap="flat">
              <a:solidFill>
                <a:srgbClr val="FFFFFF">
                  <a:alpha val="100000"/>
                </a:srgbClr>
              </a:solidFill>
              <a:prstDash val="solid"/>
              <a:miter/>
            </a:ln>
          </p:spPr>
          <p:txBody>
            <a:bodyPr/>
            <a:lstStyle/>
            <a:p>
              <a:endParaRPr/>
            </a:p>
          </p:txBody>
        </p:sp>
        <p:sp>
          <p:nvSpPr>
            <p:cNvPr id="133" name="rc133"/>
            <p:cNvSpPr/>
            <p:nvPr/>
          </p:nvSpPr>
          <p:spPr>
            <a:xfrm>
              <a:off x="2157060" y="4066021"/>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134" name="rc134"/>
            <p:cNvSpPr/>
            <p:nvPr/>
          </p:nvSpPr>
          <p:spPr>
            <a:xfrm>
              <a:off x="2470062" y="4066021"/>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35" name="rc135"/>
            <p:cNvSpPr/>
            <p:nvPr/>
          </p:nvSpPr>
          <p:spPr>
            <a:xfrm>
              <a:off x="2783065" y="4066021"/>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36" name="rc136"/>
            <p:cNvSpPr/>
            <p:nvPr/>
          </p:nvSpPr>
          <p:spPr>
            <a:xfrm>
              <a:off x="3096067" y="4066021"/>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37" name="rc137"/>
            <p:cNvSpPr/>
            <p:nvPr/>
          </p:nvSpPr>
          <p:spPr>
            <a:xfrm>
              <a:off x="3409069" y="4066021"/>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38" name="rc138"/>
            <p:cNvSpPr/>
            <p:nvPr/>
          </p:nvSpPr>
          <p:spPr>
            <a:xfrm>
              <a:off x="3722072" y="4066021"/>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39" name="rc139"/>
            <p:cNvSpPr/>
            <p:nvPr/>
          </p:nvSpPr>
          <p:spPr>
            <a:xfrm>
              <a:off x="4035074" y="4066021"/>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40" name="rc140"/>
            <p:cNvSpPr/>
            <p:nvPr/>
          </p:nvSpPr>
          <p:spPr>
            <a:xfrm>
              <a:off x="4348076" y="4066021"/>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41" name="rc141"/>
            <p:cNvSpPr/>
            <p:nvPr/>
          </p:nvSpPr>
          <p:spPr>
            <a:xfrm>
              <a:off x="4661078" y="4066021"/>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42" name="rc142"/>
            <p:cNvSpPr/>
            <p:nvPr/>
          </p:nvSpPr>
          <p:spPr>
            <a:xfrm>
              <a:off x="4974081" y="4066021"/>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43" name="rc143"/>
            <p:cNvSpPr/>
            <p:nvPr/>
          </p:nvSpPr>
          <p:spPr>
            <a:xfrm>
              <a:off x="5287083" y="4066021"/>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44" name="rc144"/>
            <p:cNvSpPr/>
            <p:nvPr/>
          </p:nvSpPr>
          <p:spPr>
            <a:xfrm>
              <a:off x="5600085" y="4066021"/>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45" name="rc145"/>
            <p:cNvSpPr/>
            <p:nvPr/>
          </p:nvSpPr>
          <p:spPr>
            <a:xfrm>
              <a:off x="5913087" y="4066021"/>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46" name="rc146"/>
            <p:cNvSpPr/>
            <p:nvPr/>
          </p:nvSpPr>
          <p:spPr>
            <a:xfrm>
              <a:off x="6226090" y="4066021"/>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47" name="rc147"/>
            <p:cNvSpPr/>
            <p:nvPr/>
          </p:nvSpPr>
          <p:spPr>
            <a:xfrm>
              <a:off x="6539092" y="4066021"/>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48" name="rc148"/>
            <p:cNvSpPr/>
            <p:nvPr/>
          </p:nvSpPr>
          <p:spPr>
            <a:xfrm>
              <a:off x="6852094" y="4066021"/>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49" name="rc149"/>
            <p:cNvSpPr/>
            <p:nvPr/>
          </p:nvSpPr>
          <p:spPr>
            <a:xfrm>
              <a:off x="1531056" y="5475261"/>
              <a:ext cx="313002" cy="82896"/>
            </a:xfrm>
            <a:prstGeom prst="rect">
              <a:avLst/>
            </a:prstGeom>
            <a:solidFill>
              <a:srgbClr val="CC180E">
                <a:alpha val="100000"/>
              </a:srgbClr>
            </a:solidFill>
            <a:ln w="2710" cap="flat">
              <a:solidFill>
                <a:srgbClr val="FFFFFF">
                  <a:alpha val="100000"/>
                </a:srgbClr>
              </a:solidFill>
              <a:prstDash val="solid"/>
              <a:miter/>
            </a:ln>
          </p:spPr>
          <p:txBody>
            <a:bodyPr/>
            <a:lstStyle/>
            <a:p>
              <a:endParaRPr/>
            </a:p>
          </p:txBody>
        </p:sp>
        <p:sp>
          <p:nvSpPr>
            <p:cNvPr id="150" name="rc150"/>
            <p:cNvSpPr/>
            <p:nvPr/>
          </p:nvSpPr>
          <p:spPr>
            <a:xfrm>
              <a:off x="1844058" y="5475261"/>
              <a:ext cx="313002" cy="82896"/>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151" name="rc151"/>
            <p:cNvSpPr/>
            <p:nvPr/>
          </p:nvSpPr>
          <p:spPr>
            <a:xfrm>
              <a:off x="2157060" y="5475261"/>
              <a:ext cx="313002" cy="82896"/>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152" name="rc152"/>
            <p:cNvSpPr/>
            <p:nvPr/>
          </p:nvSpPr>
          <p:spPr>
            <a:xfrm>
              <a:off x="2470062" y="5475261"/>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153" name="rc153"/>
            <p:cNvSpPr/>
            <p:nvPr/>
          </p:nvSpPr>
          <p:spPr>
            <a:xfrm>
              <a:off x="2783065" y="5475261"/>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54" name="rc154"/>
            <p:cNvSpPr/>
            <p:nvPr/>
          </p:nvSpPr>
          <p:spPr>
            <a:xfrm>
              <a:off x="3096067" y="5475261"/>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55" name="rc155"/>
            <p:cNvSpPr/>
            <p:nvPr/>
          </p:nvSpPr>
          <p:spPr>
            <a:xfrm>
              <a:off x="3409069" y="5475261"/>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56" name="rc156"/>
            <p:cNvSpPr/>
            <p:nvPr/>
          </p:nvSpPr>
          <p:spPr>
            <a:xfrm>
              <a:off x="3722072" y="5475261"/>
              <a:ext cx="313002" cy="8289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157" name="rc157"/>
            <p:cNvSpPr/>
            <p:nvPr/>
          </p:nvSpPr>
          <p:spPr>
            <a:xfrm>
              <a:off x="4035074" y="5475261"/>
              <a:ext cx="313002" cy="8289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158" name="rc158"/>
            <p:cNvSpPr/>
            <p:nvPr/>
          </p:nvSpPr>
          <p:spPr>
            <a:xfrm>
              <a:off x="4348076" y="5475261"/>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59" name="rc159"/>
            <p:cNvSpPr/>
            <p:nvPr/>
          </p:nvSpPr>
          <p:spPr>
            <a:xfrm>
              <a:off x="4661078" y="5475261"/>
              <a:ext cx="313002" cy="8289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160" name="rc160"/>
            <p:cNvSpPr/>
            <p:nvPr/>
          </p:nvSpPr>
          <p:spPr>
            <a:xfrm>
              <a:off x="4974081" y="5475261"/>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161" name="rc161"/>
            <p:cNvSpPr/>
            <p:nvPr/>
          </p:nvSpPr>
          <p:spPr>
            <a:xfrm>
              <a:off x="5287083" y="5475261"/>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162" name="rc162"/>
            <p:cNvSpPr/>
            <p:nvPr/>
          </p:nvSpPr>
          <p:spPr>
            <a:xfrm>
              <a:off x="5600085" y="5475261"/>
              <a:ext cx="313002" cy="82896"/>
            </a:xfrm>
            <a:prstGeom prst="rect">
              <a:avLst/>
            </a:prstGeom>
            <a:solidFill>
              <a:srgbClr val="C31208">
                <a:alpha val="100000"/>
              </a:srgbClr>
            </a:solidFill>
            <a:ln w="2710" cap="flat">
              <a:solidFill>
                <a:srgbClr val="FFFFFF">
                  <a:alpha val="100000"/>
                </a:srgbClr>
              </a:solidFill>
              <a:prstDash val="solid"/>
              <a:miter/>
            </a:ln>
          </p:spPr>
          <p:txBody>
            <a:bodyPr/>
            <a:lstStyle/>
            <a:p>
              <a:endParaRPr/>
            </a:p>
          </p:txBody>
        </p:sp>
        <p:sp>
          <p:nvSpPr>
            <p:cNvPr id="163" name="rc163"/>
            <p:cNvSpPr/>
            <p:nvPr/>
          </p:nvSpPr>
          <p:spPr>
            <a:xfrm>
              <a:off x="5913087" y="5475261"/>
              <a:ext cx="313002" cy="8289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164" name="rc164"/>
            <p:cNvSpPr/>
            <p:nvPr/>
          </p:nvSpPr>
          <p:spPr>
            <a:xfrm>
              <a:off x="6226090" y="5475261"/>
              <a:ext cx="313002" cy="82896"/>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165" name="rc165"/>
            <p:cNvSpPr/>
            <p:nvPr/>
          </p:nvSpPr>
          <p:spPr>
            <a:xfrm>
              <a:off x="6539092" y="5475261"/>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66" name="rc166"/>
            <p:cNvSpPr/>
            <p:nvPr/>
          </p:nvSpPr>
          <p:spPr>
            <a:xfrm>
              <a:off x="6852094" y="5475261"/>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67" name="rc167"/>
            <p:cNvSpPr/>
            <p:nvPr/>
          </p:nvSpPr>
          <p:spPr>
            <a:xfrm>
              <a:off x="7165097" y="5475261"/>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68" name="rc168"/>
            <p:cNvSpPr/>
            <p:nvPr/>
          </p:nvSpPr>
          <p:spPr>
            <a:xfrm>
              <a:off x="7478099" y="5475261"/>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69" name="rc169"/>
            <p:cNvSpPr/>
            <p:nvPr/>
          </p:nvSpPr>
          <p:spPr>
            <a:xfrm>
              <a:off x="7791101" y="5475261"/>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70" name="rc170"/>
            <p:cNvSpPr/>
            <p:nvPr/>
          </p:nvSpPr>
          <p:spPr>
            <a:xfrm>
              <a:off x="8104103" y="5475261"/>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71" name="rc171"/>
            <p:cNvSpPr/>
            <p:nvPr/>
          </p:nvSpPr>
          <p:spPr>
            <a:xfrm>
              <a:off x="8417106" y="5475261"/>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72" name="rc172"/>
            <p:cNvSpPr/>
            <p:nvPr/>
          </p:nvSpPr>
          <p:spPr>
            <a:xfrm>
              <a:off x="8730108" y="5475261"/>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73" name="rc173"/>
            <p:cNvSpPr/>
            <p:nvPr/>
          </p:nvSpPr>
          <p:spPr>
            <a:xfrm>
              <a:off x="4974081" y="1413334"/>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74" name="rc174"/>
            <p:cNvSpPr/>
            <p:nvPr/>
          </p:nvSpPr>
          <p:spPr>
            <a:xfrm>
              <a:off x="5287083" y="1413334"/>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75" name="rc175"/>
            <p:cNvSpPr/>
            <p:nvPr/>
          </p:nvSpPr>
          <p:spPr>
            <a:xfrm>
              <a:off x="5600085" y="1413334"/>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76" name="rc176"/>
            <p:cNvSpPr/>
            <p:nvPr/>
          </p:nvSpPr>
          <p:spPr>
            <a:xfrm>
              <a:off x="5913087" y="1413334"/>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77" name="rc177"/>
            <p:cNvSpPr/>
            <p:nvPr/>
          </p:nvSpPr>
          <p:spPr>
            <a:xfrm>
              <a:off x="6226090" y="141333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78" name="rc178"/>
            <p:cNvSpPr/>
            <p:nvPr/>
          </p:nvSpPr>
          <p:spPr>
            <a:xfrm>
              <a:off x="6539092" y="141333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79" name="rc179"/>
            <p:cNvSpPr/>
            <p:nvPr/>
          </p:nvSpPr>
          <p:spPr>
            <a:xfrm>
              <a:off x="6852094" y="141333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80" name="rc180"/>
            <p:cNvSpPr/>
            <p:nvPr/>
          </p:nvSpPr>
          <p:spPr>
            <a:xfrm>
              <a:off x="7165097" y="141333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81" name="rc181"/>
            <p:cNvSpPr/>
            <p:nvPr/>
          </p:nvSpPr>
          <p:spPr>
            <a:xfrm>
              <a:off x="7478099" y="141333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82" name="rc182"/>
            <p:cNvSpPr/>
            <p:nvPr/>
          </p:nvSpPr>
          <p:spPr>
            <a:xfrm>
              <a:off x="7791101" y="141333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83" name="rc183"/>
            <p:cNvSpPr/>
            <p:nvPr/>
          </p:nvSpPr>
          <p:spPr>
            <a:xfrm>
              <a:off x="8104103" y="141333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84" name="rc184"/>
            <p:cNvSpPr/>
            <p:nvPr/>
          </p:nvSpPr>
          <p:spPr>
            <a:xfrm>
              <a:off x="8417106" y="141333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85" name="rc185"/>
            <p:cNvSpPr/>
            <p:nvPr/>
          </p:nvSpPr>
          <p:spPr>
            <a:xfrm>
              <a:off x="8730108" y="141333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86" name="rc186"/>
            <p:cNvSpPr/>
            <p:nvPr/>
          </p:nvSpPr>
          <p:spPr>
            <a:xfrm>
              <a:off x="1531056" y="3817331"/>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87" name="rc187"/>
            <p:cNvSpPr/>
            <p:nvPr/>
          </p:nvSpPr>
          <p:spPr>
            <a:xfrm>
              <a:off x="1844058" y="3817331"/>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88" name="rc188"/>
            <p:cNvSpPr/>
            <p:nvPr/>
          </p:nvSpPr>
          <p:spPr>
            <a:xfrm>
              <a:off x="2157060" y="3817331"/>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89" name="rc189"/>
            <p:cNvSpPr/>
            <p:nvPr/>
          </p:nvSpPr>
          <p:spPr>
            <a:xfrm>
              <a:off x="2470062" y="3817331"/>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90" name="rc190"/>
            <p:cNvSpPr/>
            <p:nvPr/>
          </p:nvSpPr>
          <p:spPr>
            <a:xfrm>
              <a:off x="2783065" y="3817331"/>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91" name="rc191"/>
            <p:cNvSpPr/>
            <p:nvPr/>
          </p:nvSpPr>
          <p:spPr>
            <a:xfrm>
              <a:off x="3096067" y="3817331"/>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92" name="rc192"/>
            <p:cNvSpPr/>
            <p:nvPr/>
          </p:nvSpPr>
          <p:spPr>
            <a:xfrm>
              <a:off x="3409069" y="3817331"/>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93" name="rc193"/>
            <p:cNvSpPr/>
            <p:nvPr/>
          </p:nvSpPr>
          <p:spPr>
            <a:xfrm>
              <a:off x="3722072" y="3817331"/>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94" name="rc194"/>
            <p:cNvSpPr/>
            <p:nvPr/>
          </p:nvSpPr>
          <p:spPr>
            <a:xfrm>
              <a:off x="4035074" y="3817331"/>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95" name="rc195"/>
            <p:cNvSpPr/>
            <p:nvPr/>
          </p:nvSpPr>
          <p:spPr>
            <a:xfrm>
              <a:off x="4348076" y="3817331"/>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196" name="rc196"/>
            <p:cNvSpPr/>
            <p:nvPr/>
          </p:nvSpPr>
          <p:spPr>
            <a:xfrm>
              <a:off x="4661078" y="3817331"/>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97" name="rc197"/>
            <p:cNvSpPr/>
            <p:nvPr/>
          </p:nvSpPr>
          <p:spPr>
            <a:xfrm>
              <a:off x="4974081" y="3817331"/>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98" name="rc198"/>
            <p:cNvSpPr/>
            <p:nvPr/>
          </p:nvSpPr>
          <p:spPr>
            <a:xfrm>
              <a:off x="5287083" y="3817331"/>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99" name="rc199"/>
            <p:cNvSpPr/>
            <p:nvPr/>
          </p:nvSpPr>
          <p:spPr>
            <a:xfrm>
              <a:off x="5600085" y="3817331"/>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00" name="rc200"/>
            <p:cNvSpPr/>
            <p:nvPr/>
          </p:nvSpPr>
          <p:spPr>
            <a:xfrm>
              <a:off x="5913087" y="3817331"/>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01" name="rc201"/>
            <p:cNvSpPr/>
            <p:nvPr/>
          </p:nvSpPr>
          <p:spPr>
            <a:xfrm>
              <a:off x="6226090" y="3817331"/>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02" name="rc202"/>
            <p:cNvSpPr/>
            <p:nvPr/>
          </p:nvSpPr>
          <p:spPr>
            <a:xfrm>
              <a:off x="6539092" y="3817331"/>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203" name="rc203"/>
            <p:cNvSpPr/>
            <p:nvPr/>
          </p:nvSpPr>
          <p:spPr>
            <a:xfrm>
              <a:off x="1531056" y="3319952"/>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204" name="rc204"/>
            <p:cNvSpPr/>
            <p:nvPr/>
          </p:nvSpPr>
          <p:spPr>
            <a:xfrm>
              <a:off x="1844058" y="3319952"/>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205" name="rc205"/>
            <p:cNvSpPr/>
            <p:nvPr/>
          </p:nvSpPr>
          <p:spPr>
            <a:xfrm>
              <a:off x="2157060" y="3319952"/>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06" name="rc206"/>
            <p:cNvSpPr/>
            <p:nvPr/>
          </p:nvSpPr>
          <p:spPr>
            <a:xfrm>
              <a:off x="2470062" y="3319952"/>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07" name="rc207"/>
            <p:cNvSpPr/>
            <p:nvPr/>
          </p:nvSpPr>
          <p:spPr>
            <a:xfrm>
              <a:off x="2783065" y="3319952"/>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08" name="rc208"/>
            <p:cNvSpPr/>
            <p:nvPr/>
          </p:nvSpPr>
          <p:spPr>
            <a:xfrm>
              <a:off x="3096067" y="3319952"/>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209" name="rc209"/>
            <p:cNvSpPr/>
            <p:nvPr/>
          </p:nvSpPr>
          <p:spPr>
            <a:xfrm>
              <a:off x="3409069" y="3319952"/>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210" name="rc210"/>
            <p:cNvSpPr/>
            <p:nvPr/>
          </p:nvSpPr>
          <p:spPr>
            <a:xfrm>
              <a:off x="3722072" y="3319952"/>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11" name="rc211"/>
            <p:cNvSpPr/>
            <p:nvPr/>
          </p:nvSpPr>
          <p:spPr>
            <a:xfrm>
              <a:off x="1531056" y="5143675"/>
              <a:ext cx="313002" cy="82896"/>
            </a:xfrm>
            <a:prstGeom prst="rect">
              <a:avLst/>
            </a:prstGeom>
            <a:solidFill>
              <a:srgbClr val="C8150B">
                <a:alpha val="100000"/>
              </a:srgbClr>
            </a:solidFill>
            <a:ln w="2710" cap="flat">
              <a:solidFill>
                <a:srgbClr val="FFFFFF">
                  <a:alpha val="100000"/>
                </a:srgbClr>
              </a:solidFill>
              <a:prstDash val="solid"/>
              <a:miter/>
            </a:ln>
          </p:spPr>
          <p:txBody>
            <a:bodyPr/>
            <a:lstStyle/>
            <a:p>
              <a:endParaRPr/>
            </a:p>
          </p:txBody>
        </p:sp>
        <p:sp>
          <p:nvSpPr>
            <p:cNvPr id="212" name="rc212"/>
            <p:cNvSpPr/>
            <p:nvPr/>
          </p:nvSpPr>
          <p:spPr>
            <a:xfrm>
              <a:off x="1844058" y="5143675"/>
              <a:ext cx="313002" cy="82896"/>
            </a:xfrm>
            <a:prstGeom prst="rect">
              <a:avLst/>
            </a:prstGeom>
            <a:solidFill>
              <a:srgbClr val="C9160B">
                <a:alpha val="100000"/>
              </a:srgbClr>
            </a:solidFill>
            <a:ln w="2710" cap="flat">
              <a:solidFill>
                <a:srgbClr val="FFFFFF">
                  <a:alpha val="100000"/>
                </a:srgbClr>
              </a:solidFill>
              <a:prstDash val="solid"/>
              <a:miter/>
            </a:ln>
          </p:spPr>
          <p:txBody>
            <a:bodyPr/>
            <a:lstStyle/>
            <a:p>
              <a:endParaRPr/>
            </a:p>
          </p:txBody>
        </p:sp>
        <p:sp>
          <p:nvSpPr>
            <p:cNvPr id="213" name="rc213"/>
            <p:cNvSpPr/>
            <p:nvPr/>
          </p:nvSpPr>
          <p:spPr>
            <a:xfrm>
              <a:off x="2157060" y="5143675"/>
              <a:ext cx="313002" cy="8289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214" name="rc214"/>
            <p:cNvSpPr/>
            <p:nvPr/>
          </p:nvSpPr>
          <p:spPr>
            <a:xfrm>
              <a:off x="2470062" y="5143675"/>
              <a:ext cx="313002" cy="82896"/>
            </a:xfrm>
            <a:prstGeom prst="rect">
              <a:avLst/>
            </a:prstGeom>
            <a:solidFill>
              <a:srgbClr val="CC180E">
                <a:alpha val="100000"/>
              </a:srgbClr>
            </a:solidFill>
            <a:ln w="2710" cap="flat">
              <a:solidFill>
                <a:srgbClr val="FFFFFF">
                  <a:alpha val="100000"/>
                </a:srgbClr>
              </a:solidFill>
              <a:prstDash val="solid"/>
              <a:miter/>
            </a:ln>
          </p:spPr>
          <p:txBody>
            <a:bodyPr/>
            <a:lstStyle/>
            <a:p>
              <a:endParaRPr/>
            </a:p>
          </p:txBody>
        </p:sp>
        <p:sp>
          <p:nvSpPr>
            <p:cNvPr id="215" name="rc215"/>
            <p:cNvSpPr/>
            <p:nvPr/>
          </p:nvSpPr>
          <p:spPr>
            <a:xfrm>
              <a:off x="2783065" y="5143675"/>
              <a:ext cx="313002" cy="82896"/>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216" name="rc216"/>
            <p:cNvSpPr/>
            <p:nvPr/>
          </p:nvSpPr>
          <p:spPr>
            <a:xfrm>
              <a:off x="3096067" y="5143675"/>
              <a:ext cx="313002" cy="82896"/>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217" name="rc217"/>
            <p:cNvSpPr/>
            <p:nvPr/>
          </p:nvSpPr>
          <p:spPr>
            <a:xfrm>
              <a:off x="3409069" y="5143675"/>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218" name="rc218"/>
            <p:cNvSpPr/>
            <p:nvPr/>
          </p:nvSpPr>
          <p:spPr>
            <a:xfrm>
              <a:off x="3722072" y="5143675"/>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219" name="rc219"/>
            <p:cNvSpPr/>
            <p:nvPr/>
          </p:nvSpPr>
          <p:spPr>
            <a:xfrm>
              <a:off x="4035074" y="5143675"/>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220" name="rc220"/>
            <p:cNvSpPr/>
            <p:nvPr/>
          </p:nvSpPr>
          <p:spPr>
            <a:xfrm>
              <a:off x="4348076" y="5143675"/>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221" name="rc221"/>
            <p:cNvSpPr/>
            <p:nvPr/>
          </p:nvSpPr>
          <p:spPr>
            <a:xfrm>
              <a:off x="4661078" y="5143675"/>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222" name="rc222"/>
            <p:cNvSpPr/>
            <p:nvPr/>
          </p:nvSpPr>
          <p:spPr>
            <a:xfrm>
              <a:off x="4974081" y="5143675"/>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223" name="rc223"/>
            <p:cNvSpPr/>
            <p:nvPr/>
          </p:nvSpPr>
          <p:spPr>
            <a:xfrm>
              <a:off x="5287083" y="5143675"/>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224" name="rc224"/>
            <p:cNvSpPr/>
            <p:nvPr/>
          </p:nvSpPr>
          <p:spPr>
            <a:xfrm>
              <a:off x="5600085" y="5143675"/>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225" name="rc225"/>
            <p:cNvSpPr/>
            <p:nvPr/>
          </p:nvSpPr>
          <p:spPr>
            <a:xfrm>
              <a:off x="5913087" y="5143675"/>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226" name="rc226"/>
            <p:cNvSpPr/>
            <p:nvPr/>
          </p:nvSpPr>
          <p:spPr>
            <a:xfrm>
              <a:off x="1531056" y="3651538"/>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227" name="rc227"/>
            <p:cNvSpPr/>
            <p:nvPr/>
          </p:nvSpPr>
          <p:spPr>
            <a:xfrm>
              <a:off x="1844058" y="3651538"/>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228" name="rc228"/>
            <p:cNvSpPr/>
            <p:nvPr/>
          </p:nvSpPr>
          <p:spPr>
            <a:xfrm>
              <a:off x="2157060" y="3651538"/>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229" name="rc229"/>
            <p:cNvSpPr/>
            <p:nvPr/>
          </p:nvSpPr>
          <p:spPr>
            <a:xfrm>
              <a:off x="2470062" y="3651538"/>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30" name="rc230"/>
            <p:cNvSpPr/>
            <p:nvPr/>
          </p:nvSpPr>
          <p:spPr>
            <a:xfrm>
              <a:off x="2783065" y="3651538"/>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31" name="rc231"/>
            <p:cNvSpPr/>
            <p:nvPr/>
          </p:nvSpPr>
          <p:spPr>
            <a:xfrm>
              <a:off x="3096067" y="3651538"/>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32" name="rc232"/>
            <p:cNvSpPr/>
            <p:nvPr/>
          </p:nvSpPr>
          <p:spPr>
            <a:xfrm>
              <a:off x="3409069" y="3651538"/>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33" name="rc233"/>
            <p:cNvSpPr/>
            <p:nvPr/>
          </p:nvSpPr>
          <p:spPr>
            <a:xfrm>
              <a:off x="3722072" y="3651538"/>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234" name="rc234"/>
            <p:cNvSpPr/>
            <p:nvPr/>
          </p:nvSpPr>
          <p:spPr>
            <a:xfrm>
              <a:off x="4035074" y="3651538"/>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235" name="rc235"/>
            <p:cNvSpPr/>
            <p:nvPr/>
          </p:nvSpPr>
          <p:spPr>
            <a:xfrm>
              <a:off x="4348076" y="3651538"/>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36" name="rc236"/>
            <p:cNvSpPr/>
            <p:nvPr/>
          </p:nvSpPr>
          <p:spPr>
            <a:xfrm>
              <a:off x="4661078" y="3651538"/>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237" name="rc237"/>
            <p:cNvSpPr/>
            <p:nvPr/>
          </p:nvSpPr>
          <p:spPr>
            <a:xfrm>
              <a:off x="4974081" y="3651538"/>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38" name="rc238"/>
            <p:cNvSpPr/>
            <p:nvPr/>
          </p:nvSpPr>
          <p:spPr>
            <a:xfrm>
              <a:off x="5287083" y="3651538"/>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39" name="rc239"/>
            <p:cNvSpPr/>
            <p:nvPr/>
          </p:nvSpPr>
          <p:spPr>
            <a:xfrm>
              <a:off x="5600085" y="3651538"/>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40" name="rc240"/>
            <p:cNvSpPr/>
            <p:nvPr/>
          </p:nvSpPr>
          <p:spPr>
            <a:xfrm>
              <a:off x="5913087" y="3651538"/>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41" name="rc241"/>
            <p:cNvSpPr/>
            <p:nvPr/>
          </p:nvSpPr>
          <p:spPr>
            <a:xfrm>
              <a:off x="6226090" y="3651538"/>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42" name="rc242"/>
            <p:cNvSpPr/>
            <p:nvPr/>
          </p:nvSpPr>
          <p:spPr>
            <a:xfrm>
              <a:off x="6539092" y="3651538"/>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43" name="rc243"/>
            <p:cNvSpPr/>
            <p:nvPr/>
          </p:nvSpPr>
          <p:spPr>
            <a:xfrm>
              <a:off x="6852094" y="3651538"/>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244" name="rc244"/>
            <p:cNvSpPr/>
            <p:nvPr/>
          </p:nvSpPr>
          <p:spPr>
            <a:xfrm>
              <a:off x="7165097" y="3651538"/>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245" name="rc245"/>
            <p:cNvSpPr/>
            <p:nvPr/>
          </p:nvSpPr>
          <p:spPr>
            <a:xfrm>
              <a:off x="7478099" y="3651538"/>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246" name="rc246"/>
            <p:cNvSpPr/>
            <p:nvPr/>
          </p:nvSpPr>
          <p:spPr>
            <a:xfrm>
              <a:off x="7791101" y="3651538"/>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247" name="rc247"/>
            <p:cNvSpPr/>
            <p:nvPr/>
          </p:nvSpPr>
          <p:spPr>
            <a:xfrm>
              <a:off x="8104103" y="3651538"/>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248" name="rc248"/>
            <p:cNvSpPr/>
            <p:nvPr/>
          </p:nvSpPr>
          <p:spPr>
            <a:xfrm>
              <a:off x="8417106" y="3651538"/>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249" name="rc249"/>
            <p:cNvSpPr/>
            <p:nvPr/>
          </p:nvSpPr>
          <p:spPr>
            <a:xfrm>
              <a:off x="8730108" y="3651538"/>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50" name="rc250"/>
            <p:cNvSpPr/>
            <p:nvPr/>
          </p:nvSpPr>
          <p:spPr>
            <a:xfrm>
              <a:off x="1531056" y="4812089"/>
              <a:ext cx="313002" cy="82896"/>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251" name="rc251"/>
            <p:cNvSpPr/>
            <p:nvPr/>
          </p:nvSpPr>
          <p:spPr>
            <a:xfrm>
              <a:off x="1844058" y="4812089"/>
              <a:ext cx="313002" cy="82896"/>
            </a:xfrm>
            <a:prstGeom prst="rect">
              <a:avLst/>
            </a:prstGeom>
            <a:solidFill>
              <a:srgbClr val="C8150B">
                <a:alpha val="100000"/>
              </a:srgbClr>
            </a:solidFill>
            <a:ln w="2710" cap="flat">
              <a:solidFill>
                <a:srgbClr val="FFFFFF">
                  <a:alpha val="100000"/>
                </a:srgbClr>
              </a:solidFill>
              <a:prstDash val="solid"/>
              <a:miter/>
            </a:ln>
          </p:spPr>
          <p:txBody>
            <a:bodyPr/>
            <a:lstStyle/>
            <a:p>
              <a:endParaRPr/>
            </a:p>
          </p:txBody>
        </p:sp>
        <p:sp>
          <p:nvSpPr>
            <p:cNvPr id="252" name="rc252"/>
            <p:cNvSpPr/>
            <p:nvPr/>
          </p:nvSpPr>
          <p:spPr>
            <a:xfrm>
              <a:off x="2157060" y="4812089"/>
              <a:ext cx="313002" cy="82896"/>
            </a:xfrm>
            <a:prstGeom prst="rect">
              <a:avLst/>
            </a:prstGeom>
            <a:solidFill>
              <a:srgbClr val="CD180E">
                <a:alpha val="100000"/>
              </a:srgbClr>
            </a:solidFill>
            <a:ln w="2710" cap="flat">
              <a:solidFill>
                <a:srgbClr val="FFFFFF">
                  <a:alpha val="100000"/>
                </a:srgbClr>
              </a:solidFill>
              <a:prstDash val="solid"/>
              <a:miter/>
            </a:ln>
          </p:spPr>
          <p:txBody>
            <a:bodyPr/>
            <a:lstStyle/>
            <a:p>
              <a:endParaRPr/>
            </a:p>
          </p:txBody>
        </p:sp>
        <p:sp>
          <p:nvSpPr>
            <p:cNvPr id="253" name="rc253"/>
            <p:cNvSpPr/>
            <p:nvPr/>
          </p:nvSpPr>
          <p:spPr>
            <a:xfrm>
              <a:off x="2470062" y="4812089"/>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254" name="rc254"/>
            <p:cNvSpPr/>
            <p:nvPr/>
          </p:nvSpPr>
          <p:spPr>
            <a:xfrm>
              <a:off x="2783065" y="4812089"/>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255" name="rc255"/>
            <p:cNvSpPr/>
            <p:nvPr/>
          </p:nvSpPr>
          <p:spPr>
            <a:xfrm>
              <a:off x="3096067" y="4812089"/>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256" name="rc256"/>
            <p:cNvSpPr/>
            <p:nvPr/>
          </p:nvSpPr>
          <p:spPr>
            <a:xfrm>
              <a:off x="3409069" y="4812089"/>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257" name="rc257"/>
            <p:cNvSpPr/>
            <p:nvPr/>
          </p:nvSpPr>
          <p:spPr>
            <a:xfrm>
              <a:off x="3722072" y="4812089"/>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258" name="rc258"/>
            <p:cNvSpPr/>
            <p:nvPr/>
          </p:nvSpPr>
          <p:spPr>
            <a:xfrm>
              <a:off x="4035074" y="4812089"/>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259" name="rc259"/>
            <p:cNvSpPr/>
            <p:nvPr/>
          </p:nvSpPr>
          <p:spPr>
            <a:xfrm>
              <a:off x="4348076" y="4812089"/>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260" name="rc260"/>
            <p:cNvSpPr/>
            <p:nvPr/>
          </p:nvSpPr>
          <p:spPr>
            <a:xfrm>
              <a:off x="4661078" y="4812089"/>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261" name="rc261"/>
            <p:cNvSpPr/>
            <p:nvPr/>
          </p:nvSpPr>
          <p:spPr>
            <a:xfrm>
              <a:off x="4974081" y="4812089"/>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262" name="rc262"/>
            <p:cNvSpPr/>
            <p:nvPr/>
          </p:nvSpPr>
          <p:spPr>
            <a:xfrm>
              <a:off x="5287083" y="4812089"/>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263" name="rc263"/>
            <p:cNvSpPr/>
            <p:nvPr/>
          </p:nvSpPr>
          <p:spPr>
            <a:xfrm>
              <a:off x="5600085" y="4812089"/>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264" name="rc264"/>
            <p:cNvSpPr/>
            <p:nvPr/>
          </p:nvSpPr>
          <p:spPr>
            <a:xfrm>
              <a:off x="5913087" y="4812089"/>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65" name="rc265"/>
            <p:cNvSpPr/>
            <p:nvPr/>
          </p:nvSpPr>
          <p:spPr>
            <a:xfrm>
              <a:off x="6226090" y="4812089"/>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266" name="rc266"/>
            <p:cNvSpPr/>
            <p:nvPr/>
          </p:nvSpPr>
          <p:spPr>
            <a:xfrm>
              <a:off x="6539092" y="4812089"/>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267" name="rc267"/>
            <p:cNvSpPr/>
            <p:nvPr/>
          </p:nvSpPr>
          <p:spPr>
            <a:xfrm>
              <a:off x="6852094" y="4812089"/>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268" name="rc268"/>
            <p:cNvSpPr/>
            <p:nvPr/>
          </p:nvSpPr>
          <p:spPr>
            <a:xfrm>
              <a:off x="7165097" y="4812089"/>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269" name="rc269"/>
            <p:cNvSpPr/>
            <p:nvPr/>
          </p:nvSpPr>
          <p:spPr>
            <a:xfrm>
              <a:off x="7478099" y="4812089"/>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70" name="rc270"/>
            <p:cNvSpPr/>
            <p:nvPr/>
          </p:nvSpPr>
          <p:spPr>
            <a:xfrm>
              <a:off x="7791101" y="4812089"/>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271" name="rc271"/>
            <p:cNvSpPr/>
            <p:nvPr/>
          </p:nvSpPr>
          <p:spPr>
            <a:xfrm>
              <a:off x="8104103" y="4812089"/>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272" name="rc272"/>
            <p:cNvSpPr/>
            <p:nvPr/>
          </p:nvSpPr>
          <p:spPr>
            <a:xfrm>
              <a:off x="8417106" y="4812089"/>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273" name="rc273"/>
            <p:cNvSpPr/>
            <p:nvPr/>
          </p:nvSpPr>
          <p:spPr>
            <a:xfrm>
              <a:off x="8730108" y="4812089"/>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274" name="rc274"/>
            <p:cNvSpPr/>
            <p:nvPr/>
          </p:nvSpPr>
          <p:spPr>
            <a:xfrm>
              <a:off x="7165097" y="4066021"/>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75" name="rc275"/>
            <p:cNvSpPr/>
            <p:nvPr/>
          </p:nvSpPr>
          <p:spPr>
            <a:xfrm>
              <a:off x="7478099" y="4066021"/>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76" name="rc276"/>
            <p:cNvSpPr/>
            <p:nvPr/>
          </p:nvSpPr>
          <p:spPr>
            <a:xfrm>
              <a:off x="7791101" y="4066021"/>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77" name="rc277"/>
            <p:cNvSpPr/>
            <p:nvPr/>
          </p:nvSpPr>
          <p:spPr>
            <a:xfrm>
              <a:off x="8104103" y="4066021"/>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78" name="rc278"/>
            <p:cNvSpPr/>
            <p:nvPr/>
          </p:nvSpPr>
          <p:spPr>
            <a:xfrm>
              <a:off x="8417106" y="4066021"/>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79" name="rc279"/>
            <p:cNvSpPr/>
            <p:nvPr/>
          </p:nvSpPr>
          <p:spPr>
            <a:xfrm>
              <a:off x="8730108" y="4066021"/>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80" name="rc280"/>
            <p:cNvSpPr/>
            <p:nvPr/>
          </p:nvSpPr>
          <p:spPr>
            <a:xfrm>
              <a:off x="4035074" y="3319952"/>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81" name="rc281"/>
            <p:cNvSpPr/>
            <p:nvPr/>
          </p:nvSpPr>
          <p:spPr>
            <a:xfrm>
              <a:off x="4348076" y="3319952"/>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282" name="rc282"/>
            <p:cNvSpPr/>
            <p:nvPr/>
          </p:nvSpPr>
          <p:spPr>
            <a:xfrm>
              <a:off x="4661078" y="3319952"/>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283" name="rc283"/>
            <p:cNvSpPr/>
            <p:nvPr/>
          </p:nvSpPr>
          <p:spPr>
            <a:xfrm>
              <a:off x="4974081" y="3319952"/>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284" name="rc284"/>
            <p:cNvSpPr/>
            <p:nvPr/>
          </p:nvSpPr>
          <p:spPr>
            <a:xfrm>
              <a:off x="5287083" y="3319952"/>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285" name="rc285"/>
            <p:cNvSpPr/>
            <p:nvPr/>
          </p:nvSpPr>
          <p:spPr>
            <a:xfrm>
              <a:off x="5600085" y="3319952"/>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286" name="rc286"/>
            <p:cNvSpPr/>
            <p:nvPr/>
          </p:nvSpPr>
          <p:spPr>
            <a:xfrm>
              <a:off x="5913087" y="3319952"/>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87" name="rc287"/>
            <p:cNvSpPr/>
            <p:nvPr/>
          </p:nvSpPr>
          <p:spPr>
            <a:xfrm>
              <a:off x="6226090" y="3319952"/>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88" name="rc288"/>
            <p:cNvSpPr/>
            <p:nvPr/>
          </p:nvSpPr>
          <p:spPr>
            <a:xfrm>
              <a:off x="6539092" y="3319952"/>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89" name="rc289"/>
            <p:cNvSpPr/>
            <p:nvPr/>
          </p:nvSpPr>
          <p:spPr>
            <a:xfrm>
              <a:off x="6852094" y="3319952"/>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90" name="rc290"/>
            <p:cNvSpPr/>
            <p:nvPr/>
          </p:nvSpPr>
          <p:spPr>
            <a:xfrm>
              <a:off x="7165097" y="3319952"/>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91" name="rc291"/>
            <p:cNvSpPr/>
            <p:nvPr/>
          </p:nvSpPr>
          <p:spPr>
            <a:xfrm>
              <a:off x="7478099" y="3319952"/>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92" name="rc292"/>
            <p:cNvSpPr/>
            <p:nvPr/>
          </p:nvSpPr>
          <p:spPr>
            <a:xfrm>
              <a:off x="7791101" y="3319952"/>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293" name="rc293"/>
            <p:cNvSpPr/>
            <p:nvPr/>
          </p:nvSpPr>
          <p:spPr>
            <a:xfrm>
              <a:off x="8104103" y="3319952"/>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294" name="rc294"/>
            <p:cNvSpPr/>
            <p:nvPr/>
          </p:nvSpPr>
          <p:spPr>
            <a:xfrm>
              <a:off x="8417106" y="3319952"/>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95" name="rc295"/>
            <p:cNvSpPr/>
            <p:nvPr/>
          </p:nvSpPr>
          <p:spPr>
            <a:xfrm>
              <a:off x="8730108" y="3319952"/>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96" name="rc296"/>
            <p:cNvSpPr/>
            <p:nvPr/>
          </p:nvSpPr>
          <p:spPr>
            <a:xfrm>
              <a:off x="1531056" y="3983124"/>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297" name="rc297"/>
            <p:cNvSpPr/>
            <p:nvPr/>
          </p:nvSpPr>
          <p:spPr>
            <a:xfrm>
              <a:off x="1844058" y="3983124"/>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298" name="rc298"/>
            <p:cNvSpPr/>
            <p:nvPr/>
          </p:nvSpPr>
          <p:spPr>
            <a:xfrm>
              <a:off x="2157060" y="3983124"/>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299" name="rc299"/>
            <p:cNvSpPr/>
            <p:nvPr/>
          </p:nvSpPr>
          <p:spPr>
            <a:xfrm>
              <a:off x="2470062" y="3983124"/>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300" name="rc300"/>
            <p:cNvSpPr/>
            <p:nvPr/>
          </p:nvSpPr>
          <p:spPr>
            <a:xfrm>
              <a:off x="2783065" y="3983124"/>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301" name="rc301"/>
            <p:cNvSpPr/>
            <p:nvPr/>
          </p:nvSpPr>
          <p:spPr>
            <a:xfrm>
              <a:off x="3096067" y="3983124"/>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302" name="rc302"/>
            <p:cNvSpPr/>
            <p:nvPr/>
          </p:nvSpPr>
          <p:spPr>
            <a:xfrm>
              <a:off x="3409069" y="3983124"/>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303" name="rc303"/>
            <p:cNvSpPr/>
            <p:nvPr/>
          </p:nvSpPr>
          <p:spPr>
            <a:xfrm>
              <a:off x="3722072" y="3983124"/>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304" name="rc304"/>
            <p:cNvSpPr/>
            <p:nvPr/>
          </p:nvSpPr>
          <p:spPr>
            <a:xfrm>
              <a:off x="4035074" y="3983124"/>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05" name="rc305"/>
            <p:cNvSpPr/>
            <p:nvPr/>
          </p:nvSpPr>
          <p:spPr>
            <a:xfrm>
              <a:off x="4348076" y="3983124"/>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06" name="rc306"/>
            <p:cNvSpPr/>
            <p:nvPr/>
          </p:nvSpPr>
          <p:spPr>
            <a:xfrm>
              <a:off x="4661078" y="3983124"/>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307" name="rc307"/>
            <p:cNvSpPr/>
            <p:nvPr/>
          </p:nvSpPr>
          <p:spPr>
            <a:xfrm>
              <a:off x="4974081" y="3983124"/>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308" name="rc308"/>
            <p:cNvSpPr/>
            <p:nvPr/>
          </p:nvSpPr>
          <p:spPr>
            <a:xfrm>
              <a:off x="5287083" y="3983124"/>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309" name="rc309"/>
            <p:cNvSpPr/>
            <p:nvPr/>
          </p:nvSpPr>
          <p:spPr>
            <a:xfrm>
              <a:off x="5600085" y="3983124"/>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310" name="rc310"/>
            <p:cNvSpPr/>
            <p:nvPr/>
          </p:nvSpPr>
          <p:spPr>
            <a:xfrm>
              <a:off x="5913087" y="3983124"/>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11" name="rc311"/>
            <p:cNvSpPr/>
            <p:nvPr/>
          </p:nvSpPr>
          <p:spPr>
            <a:xfrm>
              <a:off x="6226090" y="3983124"/>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312" name="rc312"/>
            <p:cNvSpPr/>
            <p:nvPr/>
          </p:nvSpPr>
          <p:spPr>
            <a:xfrm>
              <a:off x="6539092" y="3983124"/>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313" name="rc313"/>
            <p:cNvSpPr/>
            <p:nvPr/>
          </p:nvSpPr>
          <p:spPr>
            <a:xfrm>
              <a:off x="6852094" y="3983124"/>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314" name="rc314"/>
            <p:cNvSpPr/>
            <p:nvPr/>
          </p:nvSpPr>
          <p:spPr>
            <a:xfrm>
              <a:off x="7165097" y="3983124"/>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315" name="rc315"/>
            <p:cNvSpPr/>
            <p:nvPr/>
          </p:nvSpPr>
          <p:spPr>
            <a:xfrm>
              <a:off x="7478099" y="3983124"/>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316" name="rc316"/>
            <p:cNvSpPr/>
            <p:nvPr/>
          </p:nvSpPr>
          <p:spPr>
            <a:xfrm>
              <a:off x="7791101" y="3983124"/>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317" name="rc317"/>
            <p:cNvSpPr/>
            <p:nvPr/>
          </p:nvSpPr>
          <p:spPr>
            <a:xfrm>
              <a:off x="8104103" y="3983124"/>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318" name="rc318"/>
            <p:cNvSpPr/>
            <p:nvPr/>
          </p:nvSpPr>
          <p:spPr>
            <a:xfrm>
              <a:off x="8417106" y="3983124"/>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319" name="rc319"/>
            <p:cNvSpPr/>
            <p:nvPr/>
          </p:nvSpPr>
          <p:spPr>
            <a:xfrm>
              <a:off x="8730108" y="3983124"/>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320" name="rc320"/>
            <p:cNvSpPr/>
            <p:nvPr/>
          </p:nvSpPr>
          <p:spPr>
            <a:xfrm>
              <a:off x="6226090" y="5143675"/>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321" name="rc321"/>
            <p:cNvSpPr/>
            <p:nvPr/>
          </p:nvSpPr>
          <p:spPr>
            <a:xfrm>
              <a:off x="6539092" y="5143675"/>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322" name="rc322"/>
            <p:cNvSpPr/>
            <p:nvPr/>
          </p:nvSpPr>
          <p:spPr>
            <a:xfrm>
              <a:off x="6852094" y="5143675"/>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323" name="rc323"/>
            <p:cNvSpPr/>
            <p:nvPr/>
          </p:nvSpPr>
          <p:spPr>
            <a:xfrm>
              <a:off x="7165097" y="5143675"/>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324" name="rc324"/>
            <p:cNvSpPr/>
            <p:nvPr/>
          </p:nvSpPr>
          <p:spPr>
            <a:xfrm>
              <a:off x="7478099" y="5143675"/>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325" name="rc325"/>
            <p:cNvSpPr/>
            <p:nvPr/>
          </p:nvSpPr>
          <p:spPr>
            <a:xfrm>
              <a:off x="7791101" y="5143675"/>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326" name="rc326"/>
            <p:cNvSpPr/>
            <p:nvPr/>
          </p:nvSpPr>
          <p:spPr>
            <a:xfrm>
              <a:off x="8104103" y="5143675"/>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327" name="rc327"/>
            <p:cNvSpPr/>
            <p:nvPr/>
          </p:nvSpPr>
          <p:spPr>
            <a:xfrm>
              <a:off x="8417106" y="5143675"/>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328" name="rc328"/>
            <p:cNvSpPr/>
            <p:nvPr/>
          </p:nvSpPr>
          <p:spPr>
            <a:xfrm>
              <a:off x="8730108" y="5143675"/>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329" name="rc329"/>
            <p:cNvSpPr/>
            <p:nvPr/>
          </p:nvSpPr>
          <p:spPr>
            <a:xfrm>
              <a:off x="5287083" y="1662023"/>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330" name="rc330"/>
            <p:cNvSpPr/>
            <p:nvPr/>
          </p:nvSpPr>
          <p:spPr>
            <a:xfrm>
              <a:off x="5600085" y="1662023"/>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31" name="rc331"/>
            <p:cNvSpPr/>
            <p:nvPr/>
          </p:nvSpPr>
          <p:spPr>
            <a:xfrm>
              <a:off x="5913087" y="1662023"/>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332" name="rc332"/>
            <p:cNvSpPr/>
            <p:nvPr/>
          </p:nvSpPr>
          <p:spPr>
            <a:xfrm>
              <a:off x="6226090" y="1662023"/>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33" name="rc333"/>
            <p:cNvSpPr/>
            <p:nvPr/>
          </p:nvSpPr>
          <p:spPr>
            <a:xfrm>
              <a:off x="6539092" y="1662023"/>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334" name="rc334"/>
            <p:cNvSpPr/>
            <p:nvPr/>
          </p:nvSpPr>
          <p:spPr>
            <a:xfrm>
              <a:off x="6852094" y="1662023"/>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335" name="rc335"/>
            <p:cNvSpPr/>
            <p:nvPr/>
          </p:nvSpPr>
          <p:spPr>
            <a:xfrm>
              <a:off x="7165097" y="1662023"/>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336" name="rc336"/>
            <p:cNvSpPr/>
            <p:nvPr/>
          </p:nvSpPr>
          <p:spPr>
            <a:xfrm>
              <a:off x="7478099" y="1662023"/>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337" name="rc337"/>
            <p:cNvSpPr/>
            <p:nvPr/>
          </p:nvSpPr>
          <p:spPr>
            <a:xfrm>
              <a:off x="7791101" y="1662023"/>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338" name="rc338"/>
            <p:cNvSpPr/>
            <p:nvPr/>
          </p:nvSpPr>
          <p:spPr>
            <a:xfrm>
              <a:off x="8104103" y="1662023"/>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339" name="rc339"/>
            <p:cNvSpPr/>
            <p:nvPr/>
          </p:nvSpPr>
          <p:spPr>
            <a:xfrm>
              <a:off x="8417106" y="1662023"/>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40" name="rc340"/>
            <p:cNvSpPr/>
            <p:nvPr/>
          </p:nvSpPr>
          <p:spPr>
            <a:xfrm>
              <a:off x="8730108" y="1662023"/>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341" name="rc341"/>
            <p:cNvSpPr/>
            <p:nvPr/>
          </p:nvSpPr>
          <p:spPr>
            <a:xfrm>
              <a:off x="1531056" y="1413334"/>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342" name="rc342"/>
            <p:cNvSpPr/>
            <p:nvPr/>
          </p:nvSpPr>
          <p:spPr>
            <a:xfrm>
              <a:off x="1844058" y="1413334"/>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343" name="rc343"/>
            <p:cNvSpPr/>
            <p:nvPr/>
          </p:nvSpPr>
          <p:spPr>
            <a:xfrm>
              <a:off x="2157060" y="1413334"/>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344" name="rc344"/>
            <p:cNvSpPr/>
            <p:nvPr/>
          </p:nvSpPr>
          <p:spPr>
            <a:xfrm>
              <a:off x="2470062" y="141333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345" name="rc345"/>
            <p:cNvSpPr/>
            <p:nvPr/>
          </p:nvSpPr>
          <p:spPr>
            <a:xfrm>
              <a:off x="2783065" y="1413334"/>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346" name="rc346"/>
            <p:cNvSpPr/>
            <p:nvPr/>
          </p:nvSpPr>
          <p:spPr>
            <a:xfrm>
              <a:off x="3096067" y="1413334"/>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347" name="rc347"/>
            <p:cNvSpPr/>
            <p:nvPr/>
          </p:nvSpPr>
          <p:spPr>
            <a:xfrm>
              <a:off x="3409069" y="1413334"/>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48" name="rc348"/>
            <p:cNvSpPr/>
            <p:nvPr/>
          </p:nvSpPr>
          <p:spPr>
            <a:xfrm>
              <a:off x="3722072" y="141333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349" name="rc349"/>
            <p:cNvSpPr/>
            <p:nvPr/>
          </p:nvSpPr>
          <p:spPr>
            <a:xfrm>
              <a:off x="4035074" y="141333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350" name="rc350"/>
            <p:cNvSpPr/>
            <p:nvPr/>
          </p:nvSpPr>
          <p:spPr>
            <a:xfrm>
              <a:off x="4348076" y="141333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351" name="rc351"/>
            <p:cNvSpPr/>
            <p:nvPr/>
          </p:nvSpPr>
          <p:spPr>
            <a:xfrm>
              <a:off x="4661078" y="141333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352" name="rc352"/>
            <p:cNvSpPr/>
            <p:nvPr/>
          </p:nvSpPr>
          <p:spPr>
            <a:xfrm>
              <a:off x="1531056" y="3402849"/>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353" name="rc353"/>
            <p:cNvSpPr/>
            <p:nvPr/>
          </p:nvSpPr>
          <p:spPr>
            <a:xfrm>
              <a:off x="1844058" y="3402849"/>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354" name="rc354"/>
            <p:cNvSpPr/>
            <p:nvPr/>
          </p:nvSpPr>
          <p:spPr>
            <a:xfrm>
              <a:off x="2157060" y="3402849"/>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355" name="rc355"/>
            <p:cNvSpPr/>
            <p:nvPr/>
          </p:nvSpPr>
          <p:spPr>
            <a:xfrm>
              <a:off x="1531056" y="1827816"/>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356" name="rc356"/>
            <p:cNvSpPr/>
            <p:nvPr/>
          </p:nvSpPr>
          <p:spPr>
            <a:xfrm>
              <a:off x="1844058" y="1827816"/>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57" name="rc357"/>
            <p:cNvSpPr/>
            <p:nvPr/>
          </p:nvSpPr>
          <p:spPr>
            <a:xfrm>
              <a:off x="2157060" y="1827816"/>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58" name="rc358"/>
            <p:cNvSpPr/>
            <p:nvPr/>
          </p:nvSpPr>
          <p:spPr>
            <a:xfrm>
              <a:off x="2470062" y="1827816"/>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359" name="rc359"/>
            <p:cNvSpPr/>
            <p:nvPr/>
          </p:nvSpPr>
          <p:spPr>
            <a:xfrm>
              <a:off x="2783065" y="1827816"/>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360" name="rc360"/>
            <p:cNvSpPr/>
            <p:nvPr/>
          </p:nvSpPr>
          <p:spPr>
            <a:xfrm>
              <a:off x="3096067" y="1827816"/>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361" name="rc361"/>
            <p:cNvSpPr/>
            <p:nvPr/>
          </p:nvSpPr>
          <p:spPr>
            <a:xfrm>
              <a:off x="3409069" y="1827816"/>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362" name="rc362"/>
            <p:cNvSpPr/>
            <p:nvPr/>
          </p:nvSpPr>
          <p:spPr>
            <a:xfrm>
              <a:off x="3722072" y="1827816"/>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63" name="rc363"/>
            <p:cNvSpPr/>
            <p:nvPr/>
          </p:nvSpPr>
          <p:spPr>
            <a:xfrm>
              <a:off x="4035074" y="1827816"/>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364" name="rc364"/>
            <p:cNvSpPr/>
            <p:nvPr/>
          </p:nvSpPr>
          <p:spPr>
            <a:xfrm>
              <a:off x="4348076" y="1827816"/>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65" name="rc365"/>
            <p:cNvSpPr/>
            <p:nvPr/>
          </p:nvSpPr>
          <p:spPr>
            <a:xfrm>
              <a:off x="4661078" y="1827816"/>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66" name="rc366"/>
            <p:cNvSpPr/>
            <p:nvPr/>
          </p:nvSpPr>
          <p:spPr>
            <a:xfrm>
              <a:off x="4974081" y="1827816"/>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367" name="rc367"/>
            <p:cNvSpPr/>
            <p:nvPr/>
          </p:nvSpPr>
          <p:spPr>
            <a:xfrm>
              <a:off x="5287083" y="1827816"/>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368" name="rc368"/>
            <p:cNvSpPr/>
            <p:nvPr/>
          </p:nvSpPr>
          <p:spPr>
            <a:xfrm>
              <a:off x="5600085" y="1827816"/>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369" name="rc369"/>
            <p:cNvSpPr/>
            <p:nvPr/>
          </p:nvSpPr>
          <p:spPr>
            <a:xfrm>
              <a:off x="5913087" y="1827816"/>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370" name="rc370"/>
            <p:cNvSpPr/>
            <p:nvPr/>
          </p:nvSpPr>
          <p:spPr>
            <a:xfrm>
              <a:off x="6226090" y="1827816"/>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371" name="rc371"/>
            <p:cNvSpPr/>
            <p:nvPr/>
          </p:nvSpPr>
          <p:spPr>
            <a:xfrm>
              <a:off x="6539092" y="1827816"/>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372" name="rc372"/>
            <p:cNvSpPr/>
            <p:nvPr/>
          </p:nvSpPr>
          <p:spPr>
            <a:xfrm>
              <a:off x="6852094" y="1827816"/>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373" name="rc373"/>
            <p:cNvSpPr/>
            <p:nvPr/>
          </p:nvSpPr>
          <p:spPr>
            <a:xfrm>
              <a:off x="7165097" y="1827816"/>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74" name="rc374"/>
            <p:cNvSpPr/>
            <p:nvPr/>
          </p:nvSpPr>
          <p:spPr>
            <a:xfrm>
              <a:off x="7478099" y="1827816"/>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75" name="rc375"/>
            <p:cNvSpPr/>
            <p:nvPr/>
          </p:nvSpPr>
          <p:spPr>
            <a:xfrm>
              <a:off x="7791101" y="1827816"/>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76" name="rc376"/>
            <p:cNvSpPr/>
            <p:nvPr/>
          </p:nvSpPr>
          <p:spPr>
            <a:xfrm>
              <a:off x="8104103" y="1827816"/>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377" name="rc377"/>
            <p:cNvSpPr/>
            <p:nvPr/>
          </p:nvSpPr>
          <p:spPr>
            <a:xfrm>
              <a:off x="8417106" y="1827816"/>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378" name="rc378"/>
            <p:cNvSpPr/>
            <p:nvPr/>
          </p:nvSpPr>
          <p:spPr>
            <a:xfrm>
              <a:off x="8730108" y="1827816"/>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379" name="rc379"/>
            <p:cNvSpPr/>
            <p:nvPr/>
          </p:nvSpPr>
          <p:spPr>
            <a:xfrm>
              <a:off x="1531056" y="5226571"/>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380" name="rc380"/>
            <p:cNvSpPr/>
            <p:nvPr/>
          </p:nvSpPr>
          <p:spPr>
            <a:xfrm>
              <a:off x="1844058" y="5226571"/>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381" name="rc381"/>
            <p:cNvSpPr/>
            <p:nvPr/>
          </p:nvSpPr>
          <p:spPr>
            <a:xfrm>
              <a:off x="2157060" y="5226571"/>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382" name="rc382"/>
            <p:cNvSpPr/>
            <p:nvPr/>
          </p:nvSpPr>
          <p:spPr>
            <a:xfrm>
              <a:off x="2470062" y="5226571"/>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383" name="rc383"/>
            <p:cNvSpPr/>
            <p:nvPr/>
          </p:nvSpPr>
          <p:spPr>
            <a:xfrm>
              <a:off x="2783065" y="5226571"/>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384" name="rc384"/>
            <p:cNvSpPr/>
            <p:nvPr/>
          </p:nvSpPr>
          <p:spPr>
            <a:xfrm>
              <a:off x="3096067" y="5226571"/>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385" name="rc385"/>
            <p:cNvSpPr/>
            <p:nvPr/>
          </p:nvSpPr>
          <p:spPr>
            <a:xfrm>
              <a:off x="3409069" y="5226571"/>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386" name="rc386"/>
            <p:cNvSpPr/>
            <p:nvPr/>
          </p:nvSpPr>
          <p:spPr>
            <a:xfrm>
              <a:off x="3722072" y="5226571"/>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387" name="rc387"/>
            <p:cNvSpPr/>
            <p:nvPr/>
          </p:nvSpPr>
          <p:spPr>
            <a:xfrm>
              <a:off x="4035074" y="5226571"/>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388" name="rc388"/>
            <p:cNvSpPr/>
            <p:nvPr/>
          </p:nvSpPr>
          <p:spPr>
            <a:xfrm>
              <a:off x="4348076" y="5226571"/>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389" name="rc389"/>
            <p:cNvSpPr/>
            <p:nvPr/>
          </p:nvSpPr>
          <p:spPr>
            <a:xfrm>
              <a:off x="4661078" y="5226571"/>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390" name="rc390"/>
            <p:cNvSpPr/>
            <p:nvPr/>
          </p:nvSpPr>
          <p:spPr>
            <a:xfrm>
              <a:off x="4974081" y="5226571"/>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391" name="rc391"/>
            <p:cNvSpPr/>
            <p:nvPr/>
          </p:nvSpPr>
          <p:spPr>
            <a:xfrm>
              <a:off x="5287083" y="5226571"/>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392" name="rc392"/>
            <p:cNvSpPr/>
            <p:nvPr/>
          </p:nvSpPr>
          <p:spPr>
            <a:xfrm>
              <a:off x="5600085" y="5226571"/>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393" name="rc393"/>
            <p:cNvSpPr/>
            <p:nvPr/>
          </p:nvSpPr>
          <p:spPr>
            <a:xfrm>
              <a:off x="5913087" y="5226571"/>
              <a:ext cx="313002" cy="82896"/>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394" name="rc394"/>
            <p:cNvSpPr/>
            <p:nvPr/>
          </p:nvSpPr>
          <p:spPr>
            <a:xfrm>
              <a:off x="6226090" y="5226571"/>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95" name="rc395"/>
            <p:cNvSpPr/>
            <p:nvPr/>
          </p:nvSpPr>
          <p:spPr>
            <a:xfrm>
              <a:off x="6539092" y="5226571"/>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96" name="rc396"/>
            <p:cNvSpPr/>
            <p:nvPr/>
          </p:nvSpPr>
          <p:spPr>
            <a:xfrm>
              <a:off x="6852094" y="5226571"/>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97" name="rc397"/>
            <p:cNvSpPr/>
            <p:nvPr/>
          </p:nvSpPr>
          <p:spPr>
            <a:xfrm>
              <a:off x="7165097" y="5226571"/>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98" name="rc398"/>
            <p:cNvSpPr/>
            <p:nvPr/>
          </p:nvSpPr>
          <p:spPr>
            <a:xfrm>
              <a:off x="7478099" y="5226571"/>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99" name="rc399"/>
            <p:cNvSpPr/>
            <p:nvPr/>
          </p:nvSpPr>
          <p:spPr>
            <a:xfrm>
              <a:off x="7791101" y="5226571"/>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400" name="rc400"/>
            <p:cNvSpPr/>
            <p:nvPr/>
          </p:nvSpPr>
          <p:spPr>
            <a:xfrm>
              <a:off x="8104103" y="5226571"/>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401" name="rc401"/>
            <p:cNvSpPr/>
            <p:nvPr/>
          </p:nvSpPr>
          <p:spPr>
            <a:xfrm>
              <a:off x="8417106" y="5226571"/>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402" name="rc402"/>
            <p:cNvSpPr/>
            <p:nvPr/>
          </p:nvSpPr>
          <p:spPr>
            <a:xfrm>
              <a:off x="8730108" y="5226571"/>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403" name="rc403"/>
            <p:cNvSpPr/>
            <p:nvPr/>
          </p:nvSpPr>
          <p:spPr>
            <a:xfrm>
              <a:off x="1531056" y="1662023"/>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404" name="rc404"/>
            <p:cNvSpPr/>
            <p:nvPr/>
          </p:nvSpPr>
          <p:spPr>
            <a:xfrm>
              <a:off x="1844058" y="1662023"/>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405" name="rc405"/>
            <p:cNvSpPr/>
            <p:nvPr/>
          </p:nvSpPr>
          <p:spPr>
            <a:xfrm>
              <a:off x="2157060" y="1662023"/>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406" name="rc406"/>
            <p:cNvSpPr/>
            <p:nvPr/>
          </p:nvSpPr>
          <p:spPr>
            <a:xfrm>
              <a:off x="2470062" y="1662023"/>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407" name="rc407"/>
            <p:cNvSpPr/>
            <p:nvPr/>
          </p:nvSpPr>
          <p:spPr>
            <a:xfrm>
              <a:off x="2783065" y="1662023"/>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408" name="rc408"/>
            <p:cNvSpPr/>
            <p:nvPr/>
          </p:nvSpPr>
          <p:spPr>
            <a:xfrm>
              <a:off x="3096067" y="1662023"/>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409" name="rc409"/>
            <p:cNvSpPr/>
            <p:nvPr/>
          </p:nvSpPr>
          <p:spPr>
            <a:xfrm>
              <a:off x="3409069" y="1662023"/>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410" name="rc410"/>
            <p:cNvSpPr/>
            <p:nvPr/>
          </p:nvSpPr>
          <p:spPr>
            <a:xfrm>
              <a:off x="3722072" y="1662023"/>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411" name="rc411"/>
            <p:cNvSpPr/>
            <p:nvPr/>
          </p:nvSpPr>
          <p:spPr>
            <a:xfrm>
              <a:off x="4035074" y="1662023"/>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412" name="rc412"/>
            <p:cNvSpPr/>
            <p:nvPr/>
          </p:nvSpPr>
          <p:spPr>
            <a:xfrm>
              <a:off x="4348076" y="1662023"/>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413" name="rc413"/>
            <p:cNvSpPr/>
            <p:nvPr/>
          </p:nvSpPr>
          <p:spPr>
            <a:xfrm>
              <a:off x="4661078" y="1662023"/>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14" name="rc414"/>
            <p:cNvSpPr/>
            <p:nvPr/>
          </p:nvSpPr>
          <p:spPr>
            <a:xfrm>
              <a:off x="4974081" y="1662023"/>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415" name="rc415"/>
            <p:cNvSpPr/>
            <p:nvPr/>
          </p:nvSpPr>
          <p:spPr>
            <a:xfrm>
              <a:off x="1531056" y="3900228"/>
              <a:ext cx="313002" cy="8289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416" name="rc416"/>
            <p:cNvSpPr/>
            <p:nvPr/>
          </p:nvSpPr>
          <p:spPr>
            <a:xfrm>
              <a:off x="1844058" y="3900228"/>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17" name="rc417"/>
            <p:cNvSpPr/>
            <p:nvPr/>
          </p:nvSpPr>
          <p:spPr>
            <a:xfrm>
              <a:off x="2157060" y="3900228"/>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418" name="rc418"/>
            <p:cNvSpPr/>
            <p:nvPr/>
          </p:nvSpPr>
          <p:spPr>
            <a:xfrm>
              <a:off x="2470062" y="3900228"/>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419" name="rc419"/>
            <p:cNvSpPr/>
            <p:nvPr/>
          </p:nvSpPr>
          <p:spPr>
            <a:xfrm>
              <a:off x="2783065" y="3900228"/>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420" name="rc420"/>
            <p:cNvSpPr/>
            <p:nvPr/>
          </p:nvSpPr>
          <p:spPr>
            <a:xfrm>
              <a:off x="3096067" y="3900228"/>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421" name="rc421"/>
            <p:cNvSpPr/>
            <p:nvPr/>
          </p:nvSpPr>
          <p:spPr>
            <a:xfrm>
              <a:off x="3409069" y="3900228"/>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422" name="rc422"/>
            <p:cNvSpPr/>
            <p:nvPr/>
          </p:nvSpPr>
          <p:spPr>
            <a:xfrm>
              <a:off x="3722072" y="3900228"/>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423" name="rc423"/>
            <p:cNvSpPr/>
            <p:nvPr/>
          </p:nvSpPr>
          <p:spPr>
            <a:xfrm>
              <a:off x="4035074" y="3900228"/>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24" name="rc424"/>
            <p:cNvSpPr/>
            <p:nvPr/>
          </p:nvSpPr>
          <p:spPr>
            <a:xfrm>
              <a:off x="4348076" y="3900228"/>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425" name="rc425"/>
            <p:cNvSpPr/>
            <p:nvPr/>
          </p:nvSpPr>
          <p:spPr>
            <a:xfrm>
              <a:off x="4661078" y="3900228"/>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426" name="rc426"/>
            <p:cNvSpPr/>
            <p:nvPr/>
          </p:nvSpPr>
          <p:spPr>
            <a:xfrm>
              <a:off x="4974081" y="3900228"/>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427" name="rc427"/>
            <p:cNvSpPr/>
            <p:nvPr/>
          </p:nvSpPr>
          <p:spPr>
            <a:xfrm>
              <a:off x="5287083" y="3900228"/>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428" name="rc428"/>
            <p:cNvSpPr/>
            <p:nvPr/>
          </p:nvSpPr>
          <p:spPr>
            <a:xfrm>
              <a:off x="5600085" y="3900228"/>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429" name="rc429"/>
            <p:cNvSpPr/>
            <p:nvPr/>
          </p:nvSpPr>
          <p:spPr>
            <a:xfrm>
              <a:off x="5913087" y="3900228"/>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430" name="rc430"/>
            <p:cNvSpPr/>
            <p:nvPr/>
          </p:nvSpPr>
          <p:spPr>
            <a:xfrm>
              <a:off x="6226090" y="3900228"/>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431" name="rc431"/>
            <p:cNvSpPr/>
            <p:nvPr/>
          </p:nvSpPr>
          <p:spPr>
            <a:xfrm>
              <a:off x="6539092" y="3900228"/>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432" name="rc432"/>
            <p:cNvSpPr/>
            <p:nvPr/>
          </p:nvSpPr>
          <p:spPr>
            <a:xfrm>
              <a:off x="6852094" y="3900228"/>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33" name="rc433"/>
            <p:cNvSpPr/>
            <p:nvPr/>
          </p:nvSpPr>
          <p:spPr>
            <a:xfrm>
              <a:off x="7165097" y="3900228"/>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434" name="rc434"/>
            <p:cNvSpPr/>
            <p:nvPr/>
          </p:nvSpPr>
          <p:spPr>
            <a:xfrm>
              <a:off x="7478099" y="3900228"/>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435" name="rc435"/>
            <p:cNvSpPr/>
            <p:nvPr/>
          </p:nvSpPr>
          <p:spPr>
            <a:xfrm>
              <a:off x="7791101" y="3900228"/>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436" name="rc436"/>
            <p:cNvSpPr/>
            <p:nvPr/>
          </p:nvSpPr>
          <p:spPr>
            <a:xfrm>
              <a:off x="8104103" y="3900228"/>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437" name="rc437"/>
            <p:cNvSpPr/>
            <p:nvPr/>
          </p:nvSpPr>
          <p:spPr>
            <a:xfrm>
              <a:off x="8417106" y="3900228"/>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438" name="rc438"/>
            <p:cNvSpPr/>
            <p:nvPr/>
          </p:nvSpPr>
          <p:spPr>
            <a:xfrm>
              <a:off x="8730108" y="3900228"/>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439" name="rc439"/>
            <p:cNvSpPr/>
            <p:nvPr/>
          </p:nvSpPr>
          <p:spPr>
            <a:xfrm>
              <a:off x="1531056" y="4977882"/>
              <a:ext cx="313002" cy="82896"/>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440" name="rc440"/>
            <p:cNvSpPr/>
            <p:nvPr/>
          </p:nvSpPr>
          <p:spPr>
            <a:xfrm>
              <a:off x="1844058" y="4977882"/>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441" name="rc441"/>
            <p:cNvSpPr/>
            <p:nvPr/>
          </p:nvSpPr>
          <p:spPr>
            <a:xfrm>
              <a:off x="2157060" y="4977882"/>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442" name="rc442"/>
            <p:cNvSpPr/>
            <p:nvPr/>
          </p:nvSpPr>
          <p:spPr>
            <a:xfrm>
              <a:off x="2470062" y="4977882"/>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43" name="rc443"/>
            <p:cNvSpPr/>
            <p:nvPr/>
          </p:nvSpPr>
          <p:spPr>
            <a:xfrm>
              <a:off x="2783065" y="4977882"/>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444" name="rc444"/>
            <p:cNvSpPr/>
            <p:nvPr/>
          </p:nvSpPr>
          <p:spPr>
            <a:xfrm>
              <a:off x="3096067" y="4977882"/>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445" name="rc445"/>
            <p:cNvSpPr/>
            <p:nvPr/>
          </p:nvSpPr>
          <p:spPr>
            <a:xfrm>
              <a:off x="3409069" y="4977882"/>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446" name="rc446"/>
            <p:cNvSpPr/>
            <p:nvPr/>
          </p:nvSpPr>
          <p:spPr>
            <a:xfrm>
              <a:off x="3722072" y="4977882"/>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447" name="rc447"/>
            <p:cNvSpPr/>
            <p:nvPr/>
          </p:nvSpPr>
          <p:spPr>
            <a:xfrm>
              <a:off x="4035074" y="4977882"/>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448" name="rc448"/>
            <p:cNvSpPr/>
            <p:nvPr/>
          </p:nvSpPr>
          <p:spPr>
            <a:xfrm>
              <a:off x="4348076" y="4977882"/>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449" name="rc449"/>
            <p:cNvSpPr/>
            <p:nvPr/>
          </p:nvSpPr>
          <p:spPr>
            <a:xfrm>
              <a:off x="4661078" y="4977882"/>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450" name="rc450"/>
            <p:cNvSpPr/>
            <p:nvPr/>
          </p:nvSpPr>
          <p:spPr>
            <a:xfrm>
              <a:off x="4974081" y="4977882"/>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451" name="rc451"/>
            <p:cNvSpPr/>
            <p:nvPr/>
          </p:nvSpPr>
          <p:spPr>
            <a:xfrm>
              <a:off x="5287083" y="4977882"/>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452" name="rc452"/>
            <p:cNvSpPr/>
            <p:nvPr/>
          </p:nvSpPr>
          <p:spPr>
            <a:xfrm>
              <a:off x="5600085" y="4977882"/>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453" name="rc453"/>
            <p:cNvSpPr/>
            <p:nvPr/>
          </p:nvSpPr>
          <p:spPr>
            <a:xfrm>
              <a:off x="5913087" y="4977882"/>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454" name="rc454"/>
            <p:cNvSpPr/>
            <p:nvPr/>
          </p:nvSpPr>
          <p:spPr>
            <a:xfrm>
              <a:off x="6226090" y="4977882"/>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455" name="rc455"/>
            <p:cNvSpPr/>
            <p:nvPr/>
          </p:nvSpPr>
          <p:spPr>
            <a:xfrm>
              <a:off x="6539092" y="4977882"/>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456" name="rc456"/>
            <p:cNvSpPr/>
            <p:nvPr/>
          </p:nvSpPr>
          <p:spPr>
            <a:xfrm>
              <a:off x="6852094" y="4977882"/>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457" name="rc457"/>
            <p:cNvSpPr/>
            <p:nvPr/>
          </p:nvSpPr>
          <p:spPr>
            <a:xfrm>
              <a:off x="7165097" y="4977882"/>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458" name="rc458"/>
            <p:cNvSpPr/>
            <p:nvPr/>
          </p:nvSpPr>
          <p:spPr>
            <a:xfrm>
              <a:off x="7478099" y="4977882"/>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459" name="rc459"/>
            <p:cNvSpPr/>
            <p:nvPr/>
          </p:nvSpPr>
          <p:spPr>
            <a:xfrm>
              <a:off x="7791101" y="4977882"/>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460" name="rc460"/>
            <p:cNvSpPr/>
            <p:nvPr/>
          </p:nvSpPr>
          <p:spPr>
            <a:xfrm>
              <a:off x="8104103" y="4977882"/>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461" name="rc461"/>
            <p:cNvSpPr/>
            <p:nvPr/>
          </p:nvSpPr>
          <p:spPr>
            <a:xfrm>
              <a:off x="8417106" y="4977882"/>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462" name="rc462"/>
            <p:cNvSpPr/>
            <p:nvPr/>
          </p:nvSpPr>
          <p:spPr>
            <a:xfrm>
              <a:off x="8730108" y="4977882"/>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463" name="rc463"/>
            <p:cNvSpPr/>
            <p:nvPr/>
          </p:nvSpPr>
          <p:spPr>
            <a:xfrm>
              <a:off x="2470062" y="3402849"/>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464" name="rc464"/>
            <p:cNvSpPr/>
            <p:nvPr/>
          </p:nvSpPr>
          <p:spPr>
            <a:xfrm>
              <a:off x="2783065" y="3402849"/>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465" name="rc465"/>
            <p:cNvSpPr/>
            <p:nvPr/>
          </p:nvSpPr>
          <p:spPr>
            <a:xfrm>
              <a:off x="3096067" y="3402849"/>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466" name="rc466"/>
            <p:cNvSpPr/>
            <p:nvPr/>
          </p:nvSpPr>
          <p:spPr>
            <a:xfrm>
              <a:off x="3409069" y="3402849"/>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467" name="rc467"/>
            <p:cNvSpPr/>
            <p:nvPr/>
          </p:nvSpPr>
          <p:spPr>
            <a:xfrm>
              <a:off x="3722072" y="3402849"/>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468" name="rc468"/>
            <p:cNvSpPr/>
            <p:nvPr/>
          </p:nvSpPr>
          <p:spPr>
            <a:xfrm>
              <a:off x="4035074" y="3402849"/>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469" name="rc469"/>
            <p:cNvSpPr/>
            <p:nvPr/>
          </p:nvSpPr>
          <p:spPr>
            <a:xfrm>
              <a:off x="4348076" y="3402849"/>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470" name="rc470"/>
            <p:cNvSpPr/>
            <p:nvPr/>
          </p:nvSpPr>
          <p:spPr>
            <a:xfrm>
              <a:off x="4661078" y="3402849"/>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71" name="rc471"/>
            <p:cNvSpPr/>
            <p:nvPr/>
          </p:nvSpPr>
          <p:spPr>
            <a:xfrm>
              <a:off x="4974081" y="3402849"/>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472" name="rc472"/>
            <p:cNvSpPr/>
            <p:nvPr/>
          </p:nvSpPr>
          <p:spPr>
            <a:xfrm>
              <a:off x="5287083" y="3402849"/>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473" name="rc473"/>
            <p:cNvSpPr/>
            <p:nvPr/>
          </p:nvSpPr>
          <p:spPr>
            <a:xfrm>
              <a:off x="5600085" y="3402849"/>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474" name="rc474"/>
            <p:cNvSpPr/>
            <p:nvPr/>
          </p:nvSpPr>
          <p:spPr>
            <a:xfrm>
              <a:off x="5913087" y="3402849"/>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475" name="rc475"/>
            <p:cNvSpPr/>
            <p:nvPr/>
          </p:nvSpPr>
          <p:spPr>
            <a:xfrm>
              <a:off x="6226090" y="3402849"/>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476" name="rc476"/>
            <p:cNvSpPr/>
            <p:nvPr/>
          </p:nvSpPr>
          <p:spPr>
            <a:xfrm>
              <a:off x="6539092" y="3402849"/>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477" name="rc477"/>
            <p:cNvSpPr/>
            <p:nvPr/>
          </p:nvSpPr>
          <p:spPr>
            <a:xfrm>
              <a:off x="6852094" y="3402849"/>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78" name="rc478"/>
            <p:cNvSpPr/>
            <p:nvPr/>
          </p:nvSpPr>
          <p:spPr>
            <a:xfrm>
              <a:off x="7165097" y="3402849"/>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479" name="rc479"/>
            <p:cNvSpPr/>
            <p:nvPr/>
          </p:nvSpPr>
          <p:spPr>
            <a:xfrm>
              <a:off x="7478099" y="3402849"/>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480" name="rc480"/>
            <p:cNvSpPr/>
            <p:nvPr/>
          </p:nvSpPr>
          <p:spPr>
            <a:xfrm>
              <a:off x="7791101" y="3402849"/>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481" name="rc481"/>
            <p:cNvSpPr/>
            <p:nvPr/>
          </p:nvSpPr>
          <p:spPr>
            <a:xfrm>
              <a:off x="8104103" y="3402849"/>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482" name="rc482"/>
            <p:cNvSpPr/>
            <p:nvPr/>
          </p:nvSpPr>
          <p:spPr>
            <a:xfrm>
              <a:off x="8417106" y="3402849"/>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483" name="rc483"/>
            <p:cNvSpPr/>
            <p:nvPr/>
          </p:nvSpPr>
          <p:spPr>
            <a:xfrm>
              <a:off x="8730108" y="3402849"/>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484" name="rc484"/>
            <p:cNvSpPr/>
            <p:nvPr/>
          </p:nvSpPr>
          <p:spPr>
            <a:xfrm>
              <a:off x="7791101" y="4397607"/>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85" name="rc485"/>
            <p:cNvSpPr/>
            <p:nvPr/>
          </p:nvSpPr>
          <p:spPr>
            <a:xfrm>
              <a:off x="8104103" y="4397607"/>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486" name="rc486"/>
            <p:cNvSpPr/>
            <p:nvPr/>
          </p:nvSpPr>
          <p:spPr>
            <a:xfrm>
              <a:off x="8417106" y="4397607"/>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487" name="rc487"/>
            <p:cNvSpPr/>
            <p:nvPr/>
          </p:nvSpPr>
          <p:spPr>
            <a:xfrm>
              <a:off x="8730108" y="439760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488" name="rc488"/>
            <p:cNvSpPr/>
            <p:nvPr/>
          </p:nvSpPr>
          <p:spPr>
            <a:xfrm>
              <a:off x="3096067" y="1993609"/>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489" name="rc489"/>
            <p:cNvSpPr/>
            <p:nvPr/>
          </p:nvSpPr>
          <p:spPr>
            <a:xfrm>
              <a:off x="3409069" y="1993609"/>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490" name="rc490"/>
            <p:cNvSpPr/>
            <p:nvPr/>
          </p:nvSpPr>
          <p:spPr>
            <a:xfrm>
              <a:off x="3722072" y="1993609"/>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491" name="rc491"/>
            <p:cNvSpPr/>
            <p:nvPr/>
          </p:nvSpPr>
          <p:spPr>
            <a:xfrm>
              <a:off x="4035074" y="1993609"/>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492" name="rc492"/>
            <p:cNvSpPr/>
            <p:nvPr/>
          </p:nvSpPr>
          <p:spPr>
            <a:xfrm>
              <a:off x="4348076" y="1993609"/>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493" name="rc493"/>
            <p:cNvSpPr/>
            <p:nvPr/>
          </p:nvSpPr>
          <p:spPr>
            <a:xfrm>
              <a:off x="4661078" y="1993609"/>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494" name="rc494"/>
            <p:cNvSpPr/>
            <p:nvPr/>
          </p:nvSpPr>
          <p:spPr>
            <a:xfrm>
              <a:off x="4974081" y="1993609"/>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95" name="rc495"/>
            <p:cNvSpPr/>
            <p:nvPr/>
          </p:nvSpPr>
          <p:spPr>
            <a:xfrm>
              <a:off x="5287083" y="1993609"/>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496" name="rc496"/>
            <p:cNvSpPr/>
            <p:nvPr/>
          </p:nvSpPr>
          <p:spPr>
            <a:xfrm>
              <a:off x="5600085" y="1993609"/>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97" name="rc497"/>
            <p:cNvSpPr/>
            <p:nvPr/>
          </p:nvSpPr>
          <p:spPr>
            <a:xfrm>
              <a:off x="5913087" y="1993609"/>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498" name="rc498"/>
            <p:cNvSpPr/>
            <p:nvPr/>
          </p:nvSpPr>
          <p:spPr>
            <a:xfrm>
              <a:off x="6226090" y="1993609"/>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499" name="rc499"/>
            <p:cNvSpPr/>
            <p:nvPr/>
          </p:nvSpPr>
          <p:spPr>
            <a:xfrm>
              <a:off x="6539092" y="1993609"/>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500" name="rc500"/>
            <p:cNvSpPr/>
            <p:nvPr/>
          </p:nvSpPr>
          <p:spPr>
            <a:xfrm>
              <a:off x="6852094" y="1993609"/>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501" name="rc501"/>
            <p:cNvSpPr/>
            <p:nvPr/>
          </p:nvSpPr>
          <p:spPr>
            <a:xfrm>
              <a:off x="7165097" y="1993609"/>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502" name="rc502"/>
            <p:cNvSpPr/>
            <p:nvPr/>
          </p:nvSpPr>
          <p:spPr>
            <a:xfrm>
              <a:off x="7478099" y="1993609"/>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503" name="rc503"/>
            <p:cNvSpPr/>
            <p:nvPr/>
          </p:nvSpPr>
          <p:spPr>
            <a:xfrm>
              <a:off x="7791101" y="1993609"/>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04" name="rc504"/>
            <p:cNvSpPr/>
            <p:nvPr/>
          </p:nvSpPr>
          <p:spPr>
            <a:xfrm>
              <a:off x="1531056" y="2242298"/>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505" name="rc505"/>
            <p:cNvSpPr/>
            <p:nvPr/>
          </p:nvSpPr>
          <p:spPr>
            <a:xfrm>
              <a:off x="1844058" y="2242298"/>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506" name="rc506"/>
            <p:cNvSpPr/>
            <p:nvPr/>
          </p:nvSpPr>
          <p:spPr>
            <a:xfrm>
              <a:off x="2157060" y="2242298"/>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507" name="rc507"/>
            <p:cNvSpPr/>
            <p:nvPr/>
          </p:nvSpPr>
          <p:spPr>
            <a:xfrm>
              <a:off x="2470062" y="2242298"/>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508" name="rc508"/>
            <p:cNvSpPr/>
            <p:nvPr/>
          </p:nvSpPr>
          <p:spPr>
            <a:xfrm>
              <a:off x="2783065" y="2242298"/>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509" name="rc509"/>
            <p:cNvSpPr/>
            <p:nvPr/>
          </p:nvSpPr>
          <p:spPr>
            <a:xfrm>
              <a:off x="3096067" y="2242298"/>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510" name="rc510"/>
            <p:cNvSpPr/>
            <p:nvPr/>
          </p:nvSpPr>
          <p:spPr>
            <a:xfrm>
              <a:off x="3409069" y="2242298"/>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511" name="rc511"/>
            <p:cNvSpPr/>
            <p:nvPr/>
          </p:nvSpPr>
          <p:spPr>
            <a:xfrm>
              <a:off x="3722072" y="2242298"/>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512" name="rc512"/>
            <p:cNvSpPr/>
            <p:nvPr/>
          </p:nvSpPr>
          <p:spPr>
            <a:xfrm>
              <a:off x="4035074" y="2242298"/>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513" name="rc513"/>
            <p:cNvSpPr/>
            <p:nvPr/>
          </p:nvSpPr>
          <p:spPr>
            <a:xfrm>
              <a:off x="4348076" y="2242298"/>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514" name="rc514"/>
            <p:cNvSpPr/>
            <p:nvPr/>
          </p:nvSpPr>
          <p:spPr>
            <a:xfrm>
              <a:off x="4661078" y="2242298"/>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515" name="rc515"/>
            <p:cNvSpPr/>
            <p:nvPr/>
          </p:nvSpPr>
          <p:spPr>
            <a:xfrm>
              <a:off x="4974081" y="2242298"/>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516" name="rc516"/>
            <p:cNvSpPr/>
            <p:nvPr/>
          </p:nvSpPr>
          <p:spPr>
            <a:xfrm>
              <a:off x="5287083" y="2242298"/>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17" name="rc517"/>
            <p:cNvSpPr/>
            <p:nvPr/>
          </p:nvSpPr>
          <p:spPr>
            <a:xfrm>
              <a:off x="5600085" y="2242298"/>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518" name="rc518"/>
            <p:cNvSpPr/>
            <p:nvPr/>
          </p:nvSpPr>
          <p:spPr>
            <a:xfrm>
              <a:off x="5913087" y="2242298"/>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519" name="rc519"/>
            <p:cNvSpPr/>
            <p:nvPr/>
          </p:nvSpPr>
          <p:spPr>
            <a:xfrm>
              <a:off x="6226090" y="2242298"/>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20" name="rc520"/>
            <p:cNvSpPr/>
            <p:nvPr/>
          </p:nvSpPr>
          <p:spPr>
            <a:xfrm>
              <a:off x="6539092" y="2242298"/>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521" name="rc521"/>
            <p:cNvSpPr/>
            <p:nvPr/>
          </p:nvSpPr>
          <p:spPr>
            <a:xfrm>
              <a:off x="6852094" y="2242298"/>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522" name="rc522"/>
            <p:cNvSpPr/>
            <p:nvPr/>
          </p:nvSpPr>
          <p:spPr>
            <a:xfrm>
              <a:off x="7165097" y="2242298"/>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523" name="rc523"/>
            <p:cNvSpPr/>
            <p:nvPr/>
          </p:nvSpPr>
          <p:spPr>
            <a:xfrm>
              <a:off x="7478099" y="2242298"/>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524" name="rc524"/>
            <p:cNvSpPr/>
            <p:nvPr/>
          </p:nvSpPr>
          <p:spPr>
            <a:xfrm>
              <a:off x="7791101" y="2242298"/>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525" name="rc525"/>
            <p:cNvSpPr/>
            <p:nvPr/>
          </p:nvSpPr>
          <p:spPr>
            <a:xfrm>
              <a:off x="8104103" y="2242298"/>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526" name="rc526"/>
            <p:cNvSpPr/>
            <p:nvPr/>
          </p:nvSpPr>
          <p:spPr>
            <a:xfrm>
              <a:off x="8417106" y="2242298"/>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27" name="rc527"/>
            <p:cNvSpPr/>
            <p:nvPr/>
          </p:nvSpPr>
          <p:spPr>
            <a:xfrm>
              <a:off x="8730108" y="2242298"/>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528" name="rc528"/>
            <p:cNvSpPr/>
            <p:nvPr/>
          </p:nvSpPr>
          <p:spPr>
            <a:xfrm>
              <a:off x="1531056"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29" name="rc529"/>
            <p:cNvSpPr/>
            <p:nvPr/>
          </p:nvSpPr>
          <p:spPr>
            <a:xfrm>
              <a:off x="1844058"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30" name="rc530"/>
            <p:cNvSpPr/>
            <p:nvPr/>
          </p:nvSpPr>
          <p:spPr>
            <a:xfrm>
              <a:off x="2157060" y="1081748"/>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531" name="rc531"/>
            <p:cNvSpPr/>
            <p:nvPr/>
          </p:nvSpPr>
          <p:spPr>
            <a:xfrm>
              <a:off x="2470062" y="1081748"/>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532" name="rc532"/>
            <p:cNvSpPr/>
            <p:nvPr/>
          </p:nvSpPr>
          <p:spPr>
            <a:xfrm>
              <a:off x="2783065"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33" name="rc533"/>
            <p:cNvSpPr/>
            <p:nvPr/>
          </p:nvSpPr>
          <p:spPr>
            <a:xfrm>
              <a:off x="3096067" y="1081748"/>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534" name="rc534"/>
            <p:cNvSpPr/>
            <p:nvPr/>
          </p:nvSpPr>
          <p:spPr>
            <a:xfrm>
              <a:off x="3409069" y="1081748"/>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535" name="rc535"/>
            <p:cNvSpPr/>
            <p:nvPr/>
          </p:nvSpPr>
          <p:spPr>
            <a:xfrm>
              <a:off x="3722072" y="1081748"/>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36" name="rc536"/>
            <p:cNvSpPr/>
            <p:nvPr/>
          </p:nvSpPr>
          <p:spPr>
            <a:xfrm>
              <a:off x="4035074" y="1081748"/>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537" name="rc537"/>
            <p:cNvSpPr/>
            <p:nvPr/>
          </p:nvSpPr>
          <p:spPr>
            <a:xfrm>
              <a:off x="4348076" y="1081748"/>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538" name="rc538"/>
            <p:cNvSpPr/>
            <p:nvPr/>
          </p:nvSpPr>
          <p:spPr>
            <a:xfrm>
              <a:off x="4661078" y="1081748"/>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539" name="rc539"/>
            <p:cNvSpPr/>
            <p:nvPr/>
          </p:nvSpPr>
          <p:spPr>
            <a:xfrm>
              <a:off x="4974081" y="1081748"/>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540" name="rc540"/>
            <p:cNvSpPr/>
            <p:nvPr/>
          </p:nvSpPr>
          <p:spPr>
            <a:xfrm>
              <a:off x="5287083" y="1081748"/>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541" name="rc541"/>
            <p:cNvSpPr/>
            <p:nvPr/>
          </p:nvSpPr>
          <p:spPr>
            <a:xfrm>
              <a:off x="5600085" y="1081748"/>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42" name="rc542"/>
            <p:cNvSpPr/>
            <p:nvPr/>
          </p:nvSpPr>
          <p:spPr>
            <a:xfrm>
              <a:off x="5913087" y="1081748"/>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543" name="rc543"/>
            <p:cNvSpPr/>
            <p:nvPr/>
          </p:nvSpPr>
          <p:spPr>
            <a:xfrm>
              <a:off x="6226090" y="1081748"/>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44" name="rc544"/>
            <p:cNvSpPr/>
            <p:nvPr/>
          </p:nvSpPr>
          <p:spPr>
            <a:xfrm>
              <a:off x="6539092" y="1081748"/>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545" name="rc545"/>
            <p:cNvSpPr/>
            <p:nvPr/>
          </p:nvSpPr>
          <p:spPr>
            <a:xfrm>
              <a:off x="6852094" y="1081748"/>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546" name="rc546"/>
            <p:cNvSpPr/>
            <p:nvPr/>
          </p:nvSpPr>
          <p:spPr>
            <a:xfrm>
              <a:off x="7165097" y="1081748"/>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47" name="rc547"/>
            <p:cNvSpPr/>
            <p:nvPr/>
          </p:nvSpPr>
          <p:spPr>
            <a:xfrm>
              <a:off x="7478099" y="1081748"/>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548" name="rc548"/>
            <p:cNvSpPr/>
            <p:nvPr/>
          </p:nvSpPr>
          <p:spPr>
            <a:xfrm>
              <a:off x="7791101" y="1081748"/>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549" name="rc549"/>
            <p:cNvSpPr/>
            <p:nvPr/>
          </p:nvSpPr>
          <p:spPr>
            <a:xfrm>
              <a:off x="8104103" y="1081748"/>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50" name="rc550"/>
            <p:cNvSpPr/>
            <p:nvPr/>
          </p:nvSpPr>
          <p:spPr>
            <a:xfrm>
              <a:off x="8417106" y="1081748"/>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551" name="rc551"/>
            <p:cNvSpPr/>
            <p:nvPr/>
          </p:nvSpPr>
          <p:spPr>
            <a:xfrm>
              <a:off x="8730108" y="1081748"/>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552" name="rc552"/>
            <p:cNvSpPr/>
            <p:nvPr/>
          </p:nvSpPr>
          <p:spPr>
            <a:xfrm>
              <a:off x="1531056" y="2656781"/>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553" name="rc553"/>
            <p:cNvSpPr/>
            <p:nvPr/>
          </p:nvSpPr>
          <p:spPr>
            <a:xfrm>
              <a:off x="1844058" y="2656781"/>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554" name="rc554"/>
            <p:cNvSpPr/>
            <p:nvPr/>
          </p:nvSpPr>
          <p:spPr>
            <a:xfrm>
              <a:off x="2157060" y="2656781"/>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555" name="rc555"/>
            <p:cNvSpPr/>
            <p:nvPr/>
          </p:nvSpPr>
          <p:spPr>
            <a:xfrm>
              <a:off x="2470062" y="2656781"/>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556" name="rc556"/>
            <p:cNvSpPr/>
            <p:nvPr/>
          </p:nvSpPr>
          <p:spPr>
            <a:xfrm>
              <a:off x="2783065" y="2656781"/>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557" name="rc557"/>
            <p:cNvSpPr/>
            <p:nvPr/>
          </p:nvSpPr>
          <p:spPr>
            <a:xfrm>
              <a:off x="3096067" y="2656781"/>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558" name="rc558"/>
            <p:cNvSpPr/>
            <p:nvPr/>
          </p:nvSpPr>
          <p:spPr>
            <a:xfrm>
              <a:off x="3409069" y="2656781"/>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559" name="rc559"/>
            <p:cNvSpPr/>
            <p:nvPr/>
          </p:nvSpPr>
          <p:spPr>
            <a:xfrm>
              <a:off x="3722072" y="2656781"/>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560" name="rc560"/>
            <p:cNvSpPr/>
            <p:nvPr/>
          </p:nvSpPr>
          <p:spPr>
            <a:xfrm>
              <a:off x="4035074" y="2656781"/>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561" name="rc561"/>
            <p:cNvSpPr/>
            <p:nvPr/>
          </p:nvSpPr>
          <p:spPr>
            <a:xfrm>
              <a:off x="4348076" y="2656781"/>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62" name="rc562"/>
            <p:cNvSpPr/>
            <p:nvPr/>
          </p:nvSpPr>
          <p:spPr>
            <a:xfrm>
              <a:off x="4661078" y="2656781"/>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563" name="rc563"/>
            <p:cNvSpPr/>
            <p:nvPr/>
          </p:nvSpPr>
          <p:spPr>
            <a:xfrm>
              <a:off x="4974081" y="2656781"/>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564" name="rc564"/>
            <p:cNvSpPr/>
            <p:nvPr/>
          </p:nvSpPr>
          <p:spPr>
            <a:xfrm>
              <a:off x="5287083" y="2656781"/>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565" name="rc565"/>
            <p:cNvSpPr/>
            <p:nvPr/>
          </p:nvSpPr>
          <p:spPr>
            <a:xfrm>
              <a:off x="5600085" y="2656781"/>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566" name="rc566"/>
            <p:cNvSpPr/>
            <p:nvPr/>
          </p:nvSpPr>
          <p:spPr>
            <a:xfrm>
              <a:off x="5913087" y="2656781"/>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567" name="rc567"/>
            <p:cNvSpPr/>
            <p:nvPr/>
          </p:nvSpPr>
          <p:spPr>
            <a:xfrm>
              <a:off x="6226090" y="2656781"/>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568" name="rc568"/>
            <p:cNvSpPr/>
            <p:nvPr/>
          </p:nvSpPr>
          <p:spPr>
            <a:xfrm>
              <a:off x="6539092" y="2656781"/>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569" name="rc569"/>
            <p:cNvSpPr/>
            <p:nvPr/>
          </p:nvSpPr>
          <p:spPr>
            <a:xfrm>
              <a:off x="6852094" y="2656781"/>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570" name="rc570"/>
            <p:cNvSpPr/>
            <p:nvPr/>
          </p:nvSpPr>
          <p:spPr>
            <a:xfrm>
              <a:off x="7165097" y="2656781"/>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71" name="rc571"/>
            <p:cNvSpPr/>
            <p:nvPr/>
          </p:nvSpPr>
          <p:spPr>
            <a:xfrm>
              <a:off x="7478099" y="2656781"/>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572" name="rc572"/>
            <p:cNvSpPr/>
            <p:nvPr/>
          </p:nvSpPr>
          <p:spPr>
            <a:xfrm>
              <a:off x="7791101" y="2656781"/>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573" name="rc573"/>
            <p:cNvSpPr/>
            <p:nvPr/>
          </p:nvSpPr>
          <p:spPr>
            <a:xfrm>
              <a:off x="8104103" y="2656781"/>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574" name="rc574"/>
            <p:cNvSpPr/>
            <p:nvPr/>
          </p:nvSpPr>
          <p:spPr>
            <a:xfrm>
              <a:off x="8417106" y="2656781"/>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575" name="rc575"/>
            <p:cNvSpPr/>
            <p:nvPr/>
          </p:nvSpPr>
          <p:spPr>
            <a:xfrm>
              <a:off x="8730108" y="2656781"/>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576" name="rc576"/>
            <p:cNvSpPr/>
            <p:nvPr/>
          </p:nvSpPr>
          <p:spPr>
            <a:xfrm>
              <a:off x="1531056" y="4729192"/>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577" name="rc577"/>
            <p:cNvSpPr/>
            <p:nvPr/>
          </p:nvSpPr>
          <p:spPr>
            <a:xfrm>
              <a:off x="1844058" y="4729192"/>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578" name="rc578"/>
            <p:cNvSpPr/>
            <p:nvPr/>
          </p:nvSpPr>
          <p:spPr>
            <a:xfrm>
              <a:off x="2157060" y="4729192"/>
              <a:ext cx="313002" cy="82896"/>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579" name="rc579"/>
            <p:cNvSpPr/>
            <p:nvPr/>
          </p:nvSpPr>
          <p:spPr>
            <a:xfrm>
              <a:off x="2470062" y="4729192"/>
              <a:ext cx="313002" cy="8289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580" name="rc580"/>
            <p:cNvSpPr/>
            <p:nvPr/>
          </p:nvSpPr>
          <p:spPr>
            <a:xfrm>
              <a:off x="2783065" y="4729192"/>
              <a:ext cx="313002" cy="82896"/>
            </a:xfrm>
            <a:prstGeom prst="rect">
              <a:avLst/>
            </a:prstGeom>
            <a:solidFill>
              <a:srgbClr val="C9150B">
                <a:alpha val="100000"/>
              </a:srgbClr>
            </a:solidFill>
            <a:ln w="2710" cap="flat">
              <a:solidFill>
                <a:srgbClr val="FFFFFF">
                  <a:alpha val="100000"/>
                </a:srgbClr>
              </a:solidFill>
              <a:prstDash val="solid"/>
              <a:miter/>
            </a:ln>
          </p:spPr>
          <p:txBody>
            <a:bodyPr/>
            <a:lstStyle/>
            <a:p>
              <a:endParaRPr/>
            </a:p>
          </p:txBody>
        </p:sp>
        <p:sp>
          <p:nvSpPr>
            <p:cNvPr id="581" name="rc581"/>
            <p:cNvSpPr/>
            <p:nvPr/>
          </p:nvSpPr>
          <p:spPr>
            <a:xfrm>
              <a:off x="3096067" y="4729192"/>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582" name="rc582"/>
            <p:cNvSpPr/>
            <p:nvPr/>
          </p:nvSpPr>
          <p:spPr>
            <a:xfrm>
              <a:off x="3409069" y="4729192"/>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583" name="rc583"/>
            <p:cNvSpPr/>
            <p:nvPr/>
          </p:nvSpPr>
          <p:spPr>
            <a:xfrm>
              <a:off x="3722072" y="4729192"/>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584" name="rc584"/>
            <p:cNvSpPr/>
            <p:nvPr/>
          </p:nvSpPr>
          <p:spPr>
            <a:xfrm>
              <a:off x="4035074" y="4729192"/>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585" name="rc585"/>
            <p:cNvSpPr/>
            <p:nvPr/>
          </p:nvSpPr>
          <p:spPr>
            <a:xfrm>
              <a:off x="4348076" y="4729192"/>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586" name="rc586"/>
            <p:cNvSpPr/>
            <p:nvPr/>
          </p:nvSpPr>
          <p:spPr>
            <a:xfrm>
              <a:off x="4661078" y="4729192"/>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587" name="rc587"/>
            <p:cNvSpPr/>
            <p:nvPr/>
          </p:nvSpPr>
          <p:spPr>
            <a:xfrm>
              <a:off x="4974081" y="4729192"/>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588" name="rc588"/>
            <p:cNvSpPr/>
            <p:nvPr/>
          </p:nvSpPr>
          <p:spPr>
            <a:xfrm>
              <a:off x="5287083" y="4729192"/>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589" name="rc589"/>
            <p:cNvSpPr/>
            <p:nvPr/>
          </p:nvSpPr>
          <p:spPr>
            <a:xfrm>
              <a:off x="5600085" y="4729192"/>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590" name="rc590"/>
            <p:cNvSpPr/>
            <p:nvPr/>
          </p:nvSpPr>
          <p:spPr>
            <a:xfrm>
              <a:off x="5913087" y="4729192"/>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591" name="rc591"/>
            <p:cNvSpPr/>
            <p:nvPr/>
          </p:nvSpPr>
          <p:spPr>
            <a:xfrm>
              <a:off x="6226090" y="4729192"/>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592" name="rc592"/>
            <p:cNvSpPr/>
            <p:nvPr/>
          </p:nvSpPr>
          <p:spPr>
            <a:xfrm>
              <a:off x="6539092" y="4729192"/>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593" name="rc593"/>
            <p:cNvSpPr/>
            <p:nvPr/>
          </p:nvSpPr>
          <p:spPr>
            <a:xfrm>
              <a:off x="6852094" y="4729192"/>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594" name="rc594"/>
            <p:cNvSpPr/>
            <p:nvPr/>
          </p:nvSpPr>
          <p:spPr>
            <a:xfrm>
              <a:off x="7165097" y="4729192"/>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595" name="rc595"/>
            <p:cNvSpPr/>
            <p:nvPr/>
          </p:nvSpPr>
          <p:spPr>
            <a:xfrm>
              <a:off x="1531056" y="4397607"/>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596" name="rc596"/>
            <p:cNvSpPr/>
            <p:nvPr/>
          </p:nvSpPr>
          <p:spPr>
            <a:xfrm>
              <a:off x="1844058" y="4397607"/>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597" name="rc597"/>
            <p:cNvSpPr/>
            <p:nvPr/>
          </p:nvSpPr>
          <p:spPr>
            <a:xfrm>
              <a:off x="2157060" y="4397607"/>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598" name="rc598"/>
            <p:cNvSpPr/>
            <p:nvPr/>
          </p:nvSpPr>
          <p:spPr>
            <a:xfrm>
              <a:off x="2470062" y="4397607"/>
              <a:ext cx="313002" cy="8289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599" name="rc599"/>
            <p:cNvSpPr/>
            <p:nvPr/>
          </p:nvSpPr>
          <p:spPr>
            <a:xfrm>
              <a:off x="2783065" y="4397607"/>
              <a:ext cx="313002" cy="8289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600" name="rc600"/>
            <p:cNvSpPr/>
            <p:nvPr/>
          </p:nvSpPr>
          <p:spPr>
            <a:xfrm>
              <a:off x="3096067" y="4397607"/>
              <a:ext cx="313002" cy="8289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601" name="rc601"/>
            <p:cNvSpPr/>
            <p:nvPr/>
          </p:nvSpPr>
          <p:spPr>
            <a:xfrm>
              <a:off x="3409069" y="4397607"/>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602" name="rc602"/>
            <p:cNvSpPr/>
            <p:nvPr/>
          </p:nvSpPr>
          <p:spPr>
            <a:xfrm>
              <a:off x="3722072" y="4397607"/>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603" name="rc603"/>
            <p:cNvSpPr/>
            <p:nvPr/>
          </p:nvSpPr>
          <p:spPr>
            <a:xfrm>
              <a:off x="4035074" y="4397607"/>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604" name="rc604"/>
            <p:cNvSpPr/>
            <p:nvPr/>
          </p:nvSpPr>
          <p:spPr>
            <a:xfrm>
              <a:off x="4348076" y="4397607"/>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605" name="rc605"/>
            <p:cNvSpPr/>
            <p:nvPr/>
          </p:nvSpPr>
          <p:spPr>
            <a:xfrm>
              <a:off x="4661078" y="4397607"/>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06" name="rc606"/>
            <p:cNvSpPr/>
            <p:nvPr/>
          </p:nvSpPr>
          <p:spPr>
            <a:xfrm>
              <a:off x="4974081" y="4397607"/>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607" name="rc607"/>
            <p:cNvSpPr/>
            <p:nvPr/>
          </p:nvSpPr>
          <p:spPr>
            <a:xfrm>
              <a:off x="5287083" y="4397607"/>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608" name="rc608"/>
            <p:cNvSpPr/>
            <p:nvPr/>
          </p:nvSpPr>
          <p:spPr>
            <a:xfrm>
              <a:off x="5600085" y="439760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609" name="rc609"/>
            <p:cNvSpPr/>
            <p:nvPr/>
          </p:nvSpPr>
          <p:spPr>
            <a:xfrm>
              <a:off x="5913087" y="439760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610" name="rc610"/>
            <p:cNvSpPr/>
            <p:nvPr/>
          </p:nvSpPr>
          <p:spPr>
            <a:xfrm>
              <a:off x="6226090" y="439760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611" name="rc611"/>
            <p:cNvSpPr/>
            <p:nvPr/>
          </p:nvSpPr>
          <p:spPr>
            <a:xfrm>
              <a:off x="6539092" y="439760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612" name="rc612"/>
            <p:cNvSpPr/>
            <p:nvPr/>
          </p:nvSpPr>
          <p:spPr>
            <a:xfrm>
              <a:off x="6852094" y="439760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613" name="rc613"/>
            <p:cNvSpPr/>
            <p:nvPr/>
          </p:nvSpPr>
          <p:spPr>
            <a:xfrm>
              <a:off x="7165097" y="4397607"/>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614" name="rc614"/>
            <p:cNvSpPr/>
            <p:nvPr/>
          </p:nvSpPr>
          <p:spPr>
            <a:xfrm>
              <a:off x="7478099" y="4397607"/>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615" name="rc615"/>
            <p:cNvSpPr/>
            <p:nvPr/>
          </p:nvSpPr>
          <p:spPr>
            <a:xfrm>
              <a:off x="7478099" y="4729192"/>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616" name="rc616"/>
            <p:cNvSpPr/>
            <p:nvPr/>
          </p:nvSpPr>
          <p:spPr>
            <a:xfrm>
              <a:off x="7791101" y="4729192"/>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617" name="rc617"/>
            <p:cNvSpPr/>
            <p:nvPr/>
          </p:nvSpPr>
          <p:spPr>
            <a:xfrm>
              <a:off x="8104103" y="4729192"/>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618" name="rc618"/>
            <p:cNvSpPr/>
            <p:nvPr/>
          </p:nvSpPr>
          <p:spPr>
            <a:xfrm>
              <a:off x="8417106" y="4729192"/>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619" name="rc619"/>
            <p:cNvSpPr/>
            <p:nvPr/>
          </p:nvSpPr>
          <p:spPr>
            <a:xfrm>
              <a:off x="8730108" y="4729192"/>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620" name="rc620"/>
            <p:cNvSpPr/>
            <p:nvPr/>
          </p:nvSpPr>
          <p:spPr>
            <a:xfrm>
              <a:off x="1531056" y="2076506"/>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621" name="rc621"/>
            <p:cNvSpPr/>
            <p:nvPr/>
          </p:nvSpPr>
          <p:spPr>
            <a:xfrm>
              <a:off x="1844058" y="2076506"/>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622" name="rc622"/>
            <p:cNvSpPr/>
            <p:nvPr/>
          </p:nvSpPr>
          <p:spPr>
            <a:xfrm>
              <a:off x="2157060" y="2076506"/>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623" name="rc623"/>
            <p:cNvSpPr/>
            <p:nvPr/>
          </p:nvSpPr>
          <p:spPr>
            <a:xfrm>
              <a:off x="2470062" y="2076506"/>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624" name="rc624"/>
            <p:cNvSpPr/>
            <p:nvPr/>
          </p:nvSpPr>
          <p:spPr>
            <a:xfrm>
              <a:off x="2783065" y="2076506"/>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625" name="rc625"/>
            <p:cNvSpPr/>
            <p:nvPr/>
          </p:nvSpPr>
          <p:spPr>
            <a:xfrm>
              <a:off x="3096067" y="2076506"/>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26" name="rc626"/>
            <p:cNvSpPr/>
            <p:nvPr/>
          </p:nvSpPr>
          <p:spPr>
            <a:xfrm>
              <a:off x="3409069" y="2076506"/>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27" name="rc627"/>
            <p:cNvSpPr/>
            <p:nvPr/>
          </p:nvSpPr>
          <p:spPr>
            <a:xfrm>
              <a:off x="3722072" y="2076506"/>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628" name="rc628"/>
            <p:cNvSpPr/>
            <p:nvPr/>
          </p:nvSpPr>
          <p:spPr>
            <a:xfrm>
              <a:off x="4035074" y="2076506"/>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629" name="rc629"/>
            <p:cNvSpPr/>
            <p:nvPr/>
          </p:nvSpPr>
          <p:spPr>
            <a:xfrm>
              <a:off x="4348076" y="2076506"/>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630" name="rc630"/>
            <p:cNvSpPr/>
            <p:nvPr/>
          </p:nvSpPr>
          <p:spPr>
            <a:xfrm>
              <a:off x="4661078" y="2076506"/>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631" name="rc631"/>
            <p:cNvSpPr/>
            <p:nvPr/>
          </p:nvSpPr>
          <p:spPr>
            <a:xfrm>
              <a:off x="4974081" y="2076506"/>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632" name="rc632"/>
            <p:cNvSpPr/>
            <p:nvPr/>
          </p:nvSpPr>
          <p:spPr>
            <a:xfrm>
              <a:off x="5287083" y="2076506"/>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633" name="rc633"/>
            <p:cNvSpPr/>
            <p:nvPr/>
          </p:nvSpPr>
          <p:spPr>
            <a:xfrm>
              <a:off x="5600085" y="2076506"/>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634" name="rc634"/>
            <p:cNvSpPr/>
            <p:nvPr/>
          </p:nvSpPr>
          <p:spPr>
            <a:xfrm>
              <a:off x="5913087" y="2076506"/>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635" name="rc635"/>
            <p:cNvSpPr/>
            <p:nvPr/>
          </p:nvSpPr>
          <p:spPr>
            <a:xfrm>
              <a:off x="6226090" y="2076506"/>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636" name="rc636"/>
            <p:cNvSpPr/>
            <p:nvPr/>
          </p:nvSpPr>
          <p:spPr>
            <a:xfrm>
              <a:off x="6539092" y="2076506"/>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37" name="rc637"/>
            <p:cNvSpPr/>
            <p:nvPr/>
          </p:nvSpPr>
          <p:spPr>
            <a:xfrm>
              <a:off x="6852094" y="2076506"/>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38" name="rc638"/>
            <p:cNvSpPr/>
            <p:nvPr/>
          </p:nvSpPr>
          <p:spPr>
            <a:xfrm>
              <a:off x="7165097" y="2076506"/>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39" name="rc639"/>
            <p:cNvSpPr/>
            <p:nvPr/>
          </p:nvSpPr>
          <p:spPr>
            <a:xfrm>
              <a:off x="7478099" y="2076506"/>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40" name="rc640"/>
            <p:cNvSpPr/>
            <p:nvPr/>
          </p:nvSpPr>
          <p:spPr>
            <a:xfrm>
              <a:off x="7791101" y="2076506"/>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41" name="rc641"/>
            <p:cNvSpPr/>
            <p:nvPr/>
          </p:nvSpPr>
          <p:spPr>
            <a:xfrm>
              <a:off x="8104103" y="2076506"/>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42" name="rc642"/>
            <p:cNvSpPr/>
            <p:nvPr/>
          </p:nvSpPr>
          <p:spPr>
            <a:xfrm>
              <a:off x="8417106" y="2076506"/>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43" name="rc643"/>
            <p:cNvSpPr/>
            <p:nvPr/>
          </p:nvSpPr>
          <p:spPr>
            <a:xfrm>
              <a:off x="8730108" y="2076506"/>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44" name="rc644"/>
            <p:cNvSpPr/>
            <p:nvPr/>
          </p:nvSpPr>
          <p:spPr>
            <a:xfrm>
              <a:off x="1531056" y="3485745"/>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645" name="rc645"/>
            <p:cNvSpPr/>
            <p:nvPr/>
          </p:nvSpPr>
          <p:spPr>
            <a:xfrm>
              <a:off x="1844058" y="3485745"/>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646" name="rc646"/>
            <p:cNvSpPr/>
            <p:nvPr/>
          </p:nvSpPr>
          <p:spPr>
            <a:xfrm>
              <a:off x="2157060" y="3485745"/>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647" name="rc647"/>
            <p:cNvSpPr/>
            <p:nvPr/>
          </p:nvSpPr>
          <p:spPr>
            <a:xfrm>
              <a:off x="2470062" y="3485745"/>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648" name="rc648"/>
            <p:cNvSpPr/>
            <p:nvPr/>
          </p:nvSpPr>
          <p:spPr>
            <a:xfrm>
              <a:off x="2783065" y="3485745"/>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649" name="rc649"/>
            <p:cNvSpPr/>
            <p:nvPr/>
          </p:nvSpPr>
          <p:spPr>
            <a:xfrm>
              <a:off x="3096067" y="3485745"/>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650" name="rc650"/>
            <p:cNvSpPr/>
            <p:nvPr/>
          </p:nvSpPr>
          <p:spPr>
            <a:xfrm>
              <a:off x="3409069" y="3485745"/>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651" name="rc651"/>
            <p:cNvSpPr/>
            <p:nvPr/>
          </p:nvSpPr>
          <p:spPr>
            <a:xfrm>
              <a:off x="3722072" y="3485745"/>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652" name="rc652"/>
            <p:cNvSpPr/>
            <p:nvPr/>
          </p:nvSpPr>
          <p:spPr>
            <a:xfrm>
              <a:off x="4035074" y="3485745"/>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653" name="rc653"/>
            <p:cNvSpPr/>
            <p:nvPr/>
          </p:nvSpPr>
          <p:spPr>
            <a:xfrm>
              <a:off x="4348076" y="3485745"/>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54" name="rc654"/>
            <p:cNvSpPr/>
            <p:nvPr/>
          </p:nvSpPr>
          <p:spPr>
            <a:xfrm>
              <a:off x="4661078" y="3485745"/>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55" name="rc655"/>
            <p:cNvSpPr/>
            <p:nvPr/>
          </p:nvSpPr>
          <p:spPr>
            <a:xfrm>
              <a:off x="4974081" y="3485745"/>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656" name="rc656"/>
            <p:cNvSpPr/>
            <p:nvPr/>
          </p:nvSpPr>
          <p:spPr>
            <a:xfrm>
              <a:off x="5287083" y="3485745"/>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657" name="rc657"/>
            <p:cNvSpPr/>
            <p:nvPr/>
          </p:nvSpPr>
          <p:spPr>
            <a:xfrm>
              <a:off x="5600085" y="3485745"/>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658" name="rc658"/>
            <p:cNvSpPr/>
            <p:nvPr/>
          </p:nvSpPr>
          <p:spPr>
            <a:xfrm>
              <a:off x="5913087" y="3485745"/>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659" name="rc659"/>
            <p:cNvSpPr/>
            <p:nvPr/>
          </p:nvSpPr>
          <p:spPr>
            <a:xfrm>
              <a:off x="2157060" y="1993609"/>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660" name="rc660"/>
            <p:cNvSpPr/>
            <p:nvPr/>
          </p:nvSpPr>
          <p:spPr>
            <a:xfrm>
              <a:off x="2470062" y="1993609"/>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661" name="rc661"/>
            <p:cNvSpPr/>
            <p:nvPr/>
          </p:nvSpPr>
          <p:spPr>
            <a:xfrm>
              <a:off x="2783065" y="1993609"/>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62" name="rc662"/>
            <p:cNvSpPr/>
            <p:nvPr/>
          </p:nvSpPr>
          <p:spPr>
            <a:xfrm>
              <a:off x="1531056" y="4314710"/>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663" name="rc663"/>
            <p:cNvSpPr/>
            <p:nvPr/>
          </p:nvSpPr>
          <p:spPr>
            <a:xfrm>
              <a:off x="1844058" y="4314710"/>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664" name="rc664"/>
            <p:cNvSpPr/>
            <p:nvPr/>
          </p:nvSpPr>
          <p:spPr>
            <a:xfrm>
              <a:off x="2157060" y="4314710"/>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665" name="rc665"/>
            <p:cNvSpPr/>
            <p:nvPr/>
          </p:nvSpPr>
          <p:spPr>
            <a:xfrm>
              <a:off x="2470062" y="4314710"/>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666" name="rc666"/>
            <p:cNvSpPr/>
            <p:nvPr/>
          </p:nvSpPr>
          <p:spPr>
            <a:xfrm>
              <a:off x="2783065" y="4314710"/>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667" name="rc667"/>
            <p:cNvSpPr/>
            <p:nvPr/>
          </p:nvSpPr>
          <p:spPr>
            <a:xfrm>
              <a:off x="3096067" y="4314710"/>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668" name="rc668"/>
            <p:cNvSpPr/>
            <p:nvPr/>
          </p:nvSpPr>
          <p:spPr>
            <a:xfrm>
              <a:off x="3409069" y="4314710"/>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669" name="rc669"/>
            <p:cNvSpPr/>
            <p:nvPr/>
          </p:nvSpPr>
          <p:spPr>
            <a:xfrm>
              <a:off x="3722072" y="4314710"/>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670" name="rc670"/>
            <p:cNvSpPr/>
            <p:nvPr/>
          </p:nvSpPr>
          <p:spPr>
            <a:xfrm>
              <a:off x="4035074" y="4314710"/>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671" name="rc671"/>
            <p:cNvSpPr/>
            <p:nvPr/>
          </p:nvSpPr>
          <p:spPr>
            <a:xfrm>
              <a:off x="4348076" y="4314710"/>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672" name="rc672"/>
            <p:cNvSpPr/>
            <p:nvPr/>
          </p:nvSpPr>
          <p:spPr>
            <a:xfrm>
              <a:off x="4661078" y="4314710"/>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673" name="rc673"/>
            <p:cNvSpPr/>
            <p:nvPr/>
          </p:nvSpPr>
          <p:spPr>
            <a:xfrm>
              <a:off x="4974081" y="4314710"/>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674" name="rc674"/>
            <p:cNvSpPr/>
            <p:nvPr/>
          </p:nvSpPr>
          <p:spPr>
            <a:xfrm>
              <a:off x="5287083" y="4314710"/>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675" name="rc675"/>
            <p:cNvSpPr/>
            <p:nvPr/>
          </p:nvSpPr>
          <p:spPr>
            <a:xfrm>
              <a:off x="5600085" y="4314710"/>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676" name="rc676"/>
            <p:cNvSpPr/>
            <p:nvPr/>
          </p:nvSpPr>
          <p:spPr>
            <a:xfrm>
              <a:off x="5913087" y="4314710"/>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677" name="rc677"/>
            <p:cNvSpPr/>
            <p:nvPr/>
          </p:nvSpPr>
          <p:spPr>
            <a:xfrm>
              <a:off x="6226090" y="4314710"/>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678" name="rc678"/>
            <p:cNvSpPr/>
            <p:nvPr/>
          </p:nvSpPr>
          <p:spPr>
            <a:xfrm>
              <a:off x="6539092" y="4314710"/>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679" name="rc679"/>
            <p:cNvSpPr/>
            <p:nvPr/>
          </p:nvSpPr>
          <p:spPr>
            <a:xfrm>
              <a:off x="6852094" y="4314710"/>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680" name="rc680"/>
            <p:cNvSpPr/>
            <p:nvPr/>
          </p:nvSpPr>
          <p:spPr>
            <a:xfrm>
              <a:off x="7165097" y="4314710"/>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81" name="rc681"/>
            <p:cNvSpPr/>
            <p:nvPr/>
          </p:nvSpPr>
          <p:spPr>
            <a:xfrm>
              <a:off x="7478099" y="4314710"/>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682" name="rc682"/>
            <p:cNvSpPr/>
            <p:nvPr/>
          </p:nvSpPr>
          <p:spPr>
            <a:xfrm>
              <a:off x="7791101" y="4314710"/>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683" name="rc683"/>
            <p:cNvSpPr/>
            <p:nvPr/>
          </p:nvSpPr>
          <p:spPr>
            <a:xfrm>
              <a:off x="8104103" y="4314710"/>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684" name="rc684"/>
            <p:cNvSpPr/>
            <p:nvPr/>
          </p:nvSpPr>
          <p:spPr>
            <a:xfrm>
              <a:off x="8417106" y="4314710"/>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685" name="rc685"/>
            <p:cNvSpPr/>
            <p:nvPr/>
          </p:nvSpPr>
          <p:spPr>
            <a:xfrm>
              <a:off x="8730108" y="4314710"/>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686" name="rc686"/>
            <p:cNvSpPr/>
            <p:nvPr/>
          </p:nvSpPr>
          <p:spPr>
            <a:xfrm>
              <a:off x="1531056" y="4231814"/>
              <a:ext cx="313002" cy="82896"/>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687" name="rc687"/>
            <p:cNvSpPr/>
            <p:nvPr/>
          </p:nvSpPr>
          <p:spPr>
            <a:xfrm>
              <a:off x="1844058" y="4231814"/>
              <a:ext cx="313002" cy="8289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688" name="rc688"/>
            <p:cNvSpPr/>
            <p:nvPr/>
          </p:nvSpPr>
          <p:spPr>
            <a:xfrm>
              <a:off x="2157060" y="4231814"/>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689" name="rc689"/>
            <p:cNvSpPr/>
            <p:nvPr/>
          </p:nvSpPr>
          <p:spPr>
            <a:xfrm>
              <a:off x="2470062" y="4231814"/>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690" name="rc690"/>
            <p:cNvSpPr/>
            <p:nvPr/>
          </p:nvSpPr>
          <p:spPr>
            <a:xfrm>
              <a:off x="2783065" y="4231814"/>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691" name="rc691"/>
            <p:cNvSpPr/>
            <p:nvPr/>
          </p:nvSpPr>
          <p:spPr>
            <a:xfrm>
              <a:off x="3096067" y="4231814"/>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692" name="rc692"/>
            <p:cNvSpPr/>
            <p:nvPr/>
          </p:nvSpPr>
          <p:spPr>
            <a:xfrm>
              <a:off x="3409069" y="4231814"/>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693" name="rc693"/>
            <p:cNvSpPr/>
            <p:nvPr/>
          </p:nvSpPr>
          <p:spPr>
            <a:xfrm>
              <a:off x="3722072" y="4231814"/>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94" name="rc694"/>
            <p:cNvSpPr/>
            <p:nvPr/>
          </p:nvSpPr>
          <p:spPr>
            <a:xfrm>
              <a:off x="4035074" y="4231814"/>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95" name="rc695"/>
            <p:cNvSpPr/>
            <p:nvPr/>
          </p:nvSpPr>
          <p:spPr>
            <a:xfrm>
              <a:off x="4348076" y="4231814"/>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696" name="rc696"/>
            <p:cNvSpPr/>
            <p:nvPr/>
          </p:nvSpPr>
          <p:spPr>
            <a:xfrm>
              <a:off x="4661078" y="4231814"/>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697" name="rc697"/>
            <p:cNvSpPr/>
            <p:nvPr/>
          </p:nvSpPr>
          <p:spPr>
            <a:xfrm>
              <a:off x="4974081" y="4231814"/>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698" name="rc698"/>
            <p:cNvSpPr/>
            <p:nvPr/>
          </p:nvSpPr>
          <p:spPr>
            <a:xfrm>
              <a:off x="5287083" y="4231814"/>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699" name="rc699"/>
            <p:cNvSpPr/>
            <p:nvPr/>
          </p:nvSpPr>
          <p:spPr>
            <a:xfrm>
              <a:off x="5600085" y="4231814"/>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700" name="rc700"/>
            <p:cNvSpPr/>
            <p:nvPr/>
          </p:nvSpPr>
          <p:spPr>
            <a:xfrm>
              <a:off x="5913087" y="4231814"/>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701" name="rc701"/>
            <p:cNvSpPr/>
            <p:nvPr/>
          </p:nvSpPr>
          <p:spPr>
            <a:xfrm>
              <a:off x="6226090" y="4231814"/>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702" name="rc702"/>
            <p:cNvSpPr/>
            <p:nvPr/>
          </p:nvSpPr>
          <p:spPr>
            <a:xfrm>
              <a:off x="6539092" y="4231814"/>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703" name="rc703"/>
            <p:cNvSpPr/>
            <p:nvPr/>
          </p:nvSpPr>
          <p:spPr>
            <a:xfrm>
              <a:off x="6852094" y="4231814"/>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04" name="rc704"/>
            <p:cNvSpPr/>
            <p:nvPr/>
          </p:nvSpPr>
          <p:spPr>
            <a:xfrm>
              <a:off x="7165097" y="4231814"/>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05" name="rc705"/>
            <p:cNvSpPr/>
            <p:nvPr/>
          </p:nvSpPr>
          <p:spPr>
            <a:xfrm>
              <a:off x="7478099" y="4231814"/>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06" name="rc706"/>
            <p:cNvSpPr/>
            <p:nvPr/>
          </p:nvSpPr>
          <p:spPr>
            <a:xfrm>
              <a:off x="7791101" y="4231814"/>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707" name="rc707"/>
            <p:cNvSpPr/>
            <p:nvPr/>
          </p:nvSpPr>
          <p:spPr>
            <a:xfrm>
              <a:off x="8104103" y="4231814"/>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08" name="rc708"/>
            <p:cNvSpPr/>
            <p:nvPr/>
          </p:nvSpPr>
          <p:spPr>
            <a:xfrm>
              <a:off x="8417106" y="4231814"/>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09" name="rc709"/>
            <p:cNvSpPr/>
            <p:nvPr/>
          </p:nvSpPr>
          <p:spPr>
            <a:xfrm>
              <a:off x="8730108" y="4231814"/>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10" name="rc710"/>
            <p:cNvSpPr/>
            <p:nvPr/>
          </p:nvSpPr>
          <p:spPr>
            <a:xfrm>
              <a:off x="1531056" y="2905470"/>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711" name="rc711"/>
            <p:cNvSpPr/>
            <p:nvPr/>
          </p:nvSpPr>
          <p:spPr>
            <a:xfrm>
              <a:off x="1844058" y="2905470"/>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712" name="rc712"/>
            <p:cNvSpPr/>
            <p:nvPr/>
          </p:nvSpPr>
          <p:spPr>
            <a:xfrm>
              <a:off x="2157060" y="2905470"/>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713" name="rc713"/>
            <p:cNvSpPr/>
            <p:nvPr/>
          </p:nvSpPr>
          <p:spPr>
            <a:xfrm>
              <a:off x="2470062" y="2905470"/>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714" name="rc714"/>
            <p:cNvSpPr/>
            <p:nvPr/>
          </p:nvSpPr>
          <p:spPr>
            <a:xfrm>
              <a:off x="2783065" y="2905470"/>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715" name="rc715"/>
            <p:cNvSpPr/>
            <p:nvPr/>
          </p:nvSpPr>
          <p:spPr>
            <a:xfrm>
              <a:off x="3096067" y="2905470"/>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716" name="rc716"/>
            <p:cNvSpPr/>
            <p:nvPr/>
          </p:nvSpPr>
          <p:spPr>
            <a:xfrm>
              <a:off x="3409069" y="2905470"/>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717" name="rc717"/>
            <p:cNvSpPr/>
            <p:nvPr/>
          </p:nvSpPr>
          <p:spPr>
            <a:xfrm>
              <a:off x="3722072" y="2905470"/>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718" name="rc718"/>
            <p:cNvSpPr/>
            <p:nvPr/>
          </p:nvSpPr>
          <p:spPr>
            <a:xfrm>
              <a:off x="4035074" y="2905470"/>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719" name="rc719"/>
            <p:cNvSpPr/>
            <p:nvPr/>
          </p:nvSpPr>
          <p:spPr>
            <a:xfrm>
              <a:off x="4348076" y="2905470"/>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720" name="rc720"/>
            <p:cNvSpPr/>
            <p:nvPr/>
          </p:nvSpPr>
          <p:spPr>
            <a:xfrm>
              <a:off x="4661078" y="2905470"/>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721" name="rc721"/>
            <p:cNvSpPr/>
            <p:nvPr/>
          </p:nvSpPr>
          <p:spPr>
            <a:xfrm>
              <a:off x="4974081" y="2905470"/>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722" name="rc722"/>
            <p:cNvSpPr/>
            <p:nvPr/>
          </p:nvSpPr>
          <p:spPr>
            <a:xfrm>
              <a:off x="5287083" y="2905470"/>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723" name="rc723"/>
            <p:cNvSpPr/>
            <p:nvPr/>
          </p:nvSpPr>
          <p:spPr>
            <a:xfrm>
              <a:off x="5600085" y="2905470"/>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724" name="rc724"/>
            <p:cNvSpPr/>
            <p:nvPr/>
          </p:nvSpPr>
          <p:spPr>
            <a:xfrm>
              <a:off x="5913087" y="2905470"/>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725" name="rc725"/>
            <p:cNvSpPr/>
            <p:nvPr/>
          </p:nvSpPr>
          <p:spPr>
            <a:xfrm>
              <a:off x="6226090" y="2905470"/>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26" name="rc726"/>
            <p:cNvSpPr/>
            <p:nvPr/>
          </p:nvSpPr>
          <p:spPr>
            <a:xfrm>
              <a:off x="6539092" y="2905470"/>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727" name="rc727"/>
            <p:cNvSpPr/>
            <p:nvPr/>
          </p:nvSpPr>
          <p:spPr>
            <a:xfrm>
              <a:off x="6852094" y="2905470"/>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28" name="rc728"/>
            <p:cNvSpPr/>
            <p:nvPr/>
          </p:nvSpPr>
          <p:spPr>
            <a:xfrm>
              <a:off x="7165097" y="2905470"/>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729" name="rc729"/>
            <p:cNvSpPr/>
            <p:nvPr/>
          </p:nvSpPr>
          <p:spPr>
            <a:xfrm>
              <a:off x="7478099" y="2905470"/>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730" name="rc730"/>
            <p:cNvSpPr/>
            <p:nvPr/>
          </p:nvSpPr>
          <p:spPr>
            <a:xfrm>
              <a:off x="7791101" y="2905470"/>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731" name="rc731"/>
            <p:cNvSpPr/>
            <p:nvPr/>
          </p:nvSpPr>
          <p:spPr>
            <a:xfrm>
              <a:off x="8104103" y="2905470"/>
              <a:ext cx="313002" cy="82896"/>
            </a:xfrm>
            <a:prstGeom prst="rect">
              <a:avLst/>
            </a:prstGeom>
            <a:solidFill>
              <a:srgbClr val="CC180E">
                <a:alpha val="100000"/>
              </a:srgbClr>
            </a:solidFill>
            <a:ln w="2710" cap="flat">
              <a:solidFill>
                <a:srgbClr val="FFFFFF">
                  <a:alpha val="100000"/>
                </a:srgbClr>
              </a:solidFill>
              <a:prstDash val="solid"/>
              <a:miter/>
            </a:ln>
          </p:spPr>
          <p:txBody>
            <a:bodyPr/>
            <a:lstStyle/>
            <a:p>
              <a:endParaRPr/>
            </a:p>
          </p:txBody>
        </p:sp>
        <p:sp>
          <p:nvSpPr>
            <p:cNvPr id="732" name="rc732"/>
            <p:cNvSpPr/>
            <p:nvPr/>
          </p:nvSpPr>
          <p:spPr>
            <a:xfrm>
              <a:off x="8417106" y="2905470"/>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733" name="rc733"/>
            <p:cNvSpPr/>
            <p:nvPr/>
          </p:nvSpPr>
          <p:spPr>
            <a:xfrm>
              <a:off x="8730108" y="2905470"/>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734" name="rc734"/>
            <p:cNvSpPr/>
            <p:nvPr/>
          </p:nvSpPr>
          <p:spPr>
            <a:xfrm>
              <a:off x="6226090" y="3485745"/>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735" name="rc735"/>
            <p:cNvSpPr/>
            <p:nvPr/>
          </p:nvSpPr>
          <p:spPr>
            <a:xfrm>
              <a:off x="6539092" y="3485745"/>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736" name="rc736"/>
            <p:cNvSpPr/>
            <p:nvPr/>
          </p:nvSpPr>
          <p:spPr>
            <a:xfrm>
              <a:off x="6852094" y="3485745"/>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737" name="rc737"/>
            <p:cNvSpPr/>
            <p:nvPr/>
          </p:nvSpPr>
          <p:spPr>
            <a:xfrm>
              <a:off x="7165097" y="3485745"/>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738" name="rc738"/>
            <p:cNvSpPr/>
            <p:nvPr/>
          </p:nvSpPr>
          <p:spPr>
            <a:xfrm>
              <a:off x="7478099" y="3485745"/>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739" name="rc739"/>
            <p:cNvSpPr/>
            <p:nvPr/>
          </p:nvSpPr>
          <p:spPr>
            <a:xfrm>
              <a:off x="7791101" y="3485745"/>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740" name="rc740"/>
            <p:cNvSpPr/>
            <p:nvPr/>
          </p:nvSpPr>
          <p:spPr>
            <a:xfrm>
              <a:off x="8104103" y="3485745"/>
              <a:ext cx="313002" cy="8289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741" name="rc741"/>
            <p:cNvSpPr/>
            <p:nvPr/>
          </p:nvSpPr>
          <p:spPr>
            <a:xfrm>
              <a:off x="8417106" y="3485745"/>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742" name="rc742"/>
            <p:cNvSpPr/>
            <p:nvPr/>
          </p:nvSpPr>
          <p:spPr>
            <a:xfrm>
              <a:off x="8730108" y="3485745"/>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743" name="rc743"/>
            <p:cNvSpPr/>
            <p:nvPr/>
          </p:nvSpPr>
          <p:spPr>
            <a:xfrm>
              <a:off x="1531056" y="3568642"/>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744" name="rc744"/>
            <p:cNvSpPr/>
            <p:nvPr/>
          </p:nvSpPr>
          <p:spPr>
            <a:xfrm>
              <a:off x="1844058" y="3568642"/>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745" name="rc745"/>
            <p:cNvSpPr/>
            <p:nvPr/>
          </p:nvSpPr>
          <p:spPr>
            <a:xfrm>
              <a:off x="2157060" y="3568642"/>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46" name="rc746"/>
            <p:cNvSpPr/>
            <p:nvPr/>
          </p:nvSpPr>
          <p:spPr>
            <a:xfrm>
              <a:off x="2470062" y="3568642"/>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747" name="rc747"/>
            <p:cNvSpPr/>
            <p:nvPr/>
          </p:nvSpPr>
          <p:spPr>
            <a:xfrm>
              <a:off x="2783065" y="3568642"/>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748" name="rc748"/>
            <p:cNvSpPr/>
            <p:nvPr/>
          </p:nvSpPr>
          <p:spPr>
            <a:xfrm>
              <a:off x="3096067" y="3568642"/>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749" name="rc749"/>
            <p:cNvSpPr/>
            <p:nvPr/>
          </p:nvSpPr>
          <p:spPr>
            <a:xfrm>
              <a:off x="3409069" y="3568642"/>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750" name="rc750"/>
            <p:cNvSpPr/>
            <p:nvPr/>
          </p:nvSpPr>
          <p:spPr>
            <a:xfrm>
              <a:off x="3722072" y="3568642"/>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751" name="rc751"/>
            <p:cNvSpPr/>
            <p:nvPr/>
          </p:nvSpPr>
          <p:spPr>
            <a:xfrm>
              <a:off x="4035074" y="3568642"/>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752" name="rc752"/>
            <p:cNvSpPr/>
            <p:nvPr/>
          </p:nvSpPr>
          <p:spPr>
            <a:xfrm>
              <a:off x="4348076" y="3568642"/>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753" name="rc753"/>
            <p:cNvSpPr/>
            <p:nvPr/>
          </p:nvSpPr>
          <p:spPr>
            <a:xfrm>
              <a:off x="4661078" y="3568642"/>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754" name="rc754"/>
            <p:cNvSpPr/>
            <p:nvPr/>
          </p:nvSpPr>
          <p:spPr>
            <a:xfrm>
              <a:off x="4974081" y="3568642"/>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755" name="rc755"/>
            <p:cNvSpPr/>
            <p:nvPr/>
          </p:nvSpPr>
          <p:spPr>
            <a:xfrm>
              <a:off x="5287083" y="3568642"/>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756" name="rc756"/>
            <p:cNvSpPr/>
            <p:nvPr/>
          </p:nvSpPr>
          <p:spPr>
            <a:xfrm>
              <a:off x="5600085" y="3568642"/>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757" name="rc757"/>
            <p:cNvSpPr/>
            <p:nvPr/>
          </p:nvSpPr>
          <p:spPr>
            <a:xfrm>
              <a:off x="5913087" y="3568642"/>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758" name="rc758"/>
            <p:cNvSpPr/>
            <p:nvPr/>
          </p:nvSpPr>
          <p:spPr>
            <a:xfrm>
              <a:off x="6226090" y="3568642"/>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759" name="rc759"/>
            <p:cNvSpPr/>
            <p:nvPr/>
          </p:nvSpPr>
          <p:spPr>
            <a:xfrm>
              <a:off x="6539092" y="3568642"/>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760" name="rc760"/>
            <p:cNvSpPr/>
            <p:nvPr/>
          </p:nvSpPr>
          <p:spPr>
            <a:xfrm>
              <a:off x="6852094" y="3568642"/>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761" name="rc761"/>
            <p:cNvSpPr/>
            <p:nvPr/>
          </p:nvSpPr>
          <p:spPr>
            <a:xfrm>
              <a:off x="7165097" y="3568642"/>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62" name="rc762"/>
            <p:cNvSpPr/>
            <p:nvPr/>
          </p:nvSpPr>
          <p:spPr>
            <a:xfrm>
              <a:off x="7478099" y="3568642"/>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763" name="rc763"/>
            <p:cNvSpPr/>
            <p:nvPr/>
          </p:nvSpPr>
          <p:spPr>
            <a:xfrm>
              <a:off x="7791101" y="3568642"/>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764" name="rc764"/>
            <p:cNvSpPr/>
            <p:nvPr/>
          </p:nvSpPr>
          <p:spPr>
            <a:xfrm>
              <a:off x="8104103" y="3568642"/>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65" name="rc765"/>
            <p:cNvSpPr/>
            <p:nvPr/>
          </p:nvSpPr>
          <p:spPr>
            <a:xfrm>
              <a:off x="8417106" y="3568642"/>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766" name="rc766"/>
            <p:cNvSpPr/>
            <p:nvPr/>
          </p:nvSpPr>
          <p:spPr>
            <a:xfrm>
              <a:off x="8730108" y="3568642"/>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767" name="rc767"/>
            <p:cNvSpPr/>
            <p:nvPr/>
          </p:nvSpPr>
          <p:spPr>
            <a:xfrm>
              <a:off x="8417106" y="1496230"/>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768" name="rc768"/>
            <p:cNvSpPr/>
            <p:nvPr/>
          </p:nvSpPr>
          <p:spPr>
            <a:xfrm>
              <a:off x="8730108" y="1496230"/>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769" name="rc769"/>
            <p:cNvSpPr/>
            <p:nvPr/>
          </p:nvSpPr>
          <p:spPr>
            <a:xfrm>
              <a:off x="1531056" y="1993609"/>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770" name="rc770"/>
            <p:cNvSpPr/>
            <p:nvPr/>
          </p:nvSpPr>
          <p:spPr>
            <a:xfrm>
              <a:off x="1844058" y="1993609"/>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771" name="rc771"/>
            <p:cNvSpPr/>
            <p:nvPr/>
          </p:nvSpPr>
          <p:spPr>
            <a:xfrm>
              <a:off x="8104103" y="1993609"/>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772" name="rc772"/>
            <p:cNvSpPr/>
            <p:nvPr/>
          </p:nvSpPr>
          <p:spPr>
            <a:xfrm>
              <a:off x="8417106" y="1993609"/>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773" name="rc773"/>
            <p:cNvSpPr/>
            <p:nvPr/>
          </p:nvSpPr>
          <p:spPr>
            <a:xfrm>
              <a:off x="8730108" y="1993609"/>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774" name="rc774"/>
            <p:cNvSpPr/>
            <p:nvPr/>
          </p:nvSpPr>
          <p:spPr>
            <a:xfrm>
              <a:off x="7165097" y="2325195"/>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775" name="rc775"/>
            <p:cNvSpPr/>
            <p:nvPr/>
          </p:nvSpPr>
          <p:spPr>
            <a:xfrm>
              <a:off x="7478099" y="2325195"/>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776" name="rc776"/>
            <p:cNvSpPr/>
            <p:nvPr/>
          </p:nvSpPr>
          <p:spPr>
            <a:xfrm>
              <a:off x="7791101" y="2325195"/>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777" name="rc777"/>
            <p:cNvSpPr/>
            <p:nvPr/>
          </p:nvSpPr>
          <p:spPr>
            <a:xfrm>
              <a:off x="8104103" y="2325195"/>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778" name="rc778"/>
            <p:cNvSpPr/>
            <p:nvPr/>
          </p:nvSpPr>
          <p:spPr>
            <a:xfrm>
              <a:off x="8417106" y="2325195"/>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779" name="rc779"/>
            <p:cNvSpPr/>
            <p:nvPr/>
          </p:nvSpPr>
          <p:spPr>
            <a:xfrm>
              <a:off x="8730108" y="2325195"/>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780" name="rc780"/>
            <p:cNvSpPr/>
            <p:nvPr/>
          </p:nvSpPr>
          <p:spPr>
            <a:xfrm>
              <a:off x="1531056" y="4646296"/>
              <a:ext cx="313002" cy="82896"/>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781" name="rc781"/>
            <p:cNvSpPr/>
            <p:nvPr/>
          </p:nvSpPr>
          <p:spPr>
            <a:xfrm>
              <a:off x="1844058" y="4646296"/>
              <a:ext cx="313002" cy="82896"/>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782" name="rc782"/>
            <p:cNvSpPr/>
            <p:nvPr/>
          </p:nvSpPr>
          <p:spPr>
            <a:xfrm>
              <a:off x="2157060" y="4646296"/>
              <a:ext cx="313002" cy="82896"/>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783" name="rc783"/>
            <p:cNvSpPr/>
            <p:nvPr/>
          </p:nvSpPr>
          <p:spPr>
            <a:xfrm>
              <a:off x="2470062" y="4646296"/>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784" name="rc784"/>
            <p:cNvSpPr/>
            <p:nvPr/>
          </p:nvSpPr>
          <p:spPr>
            <a:xfrm>
              <a:off x="2783065" y="4646296"/>
              <a:ext cx="313002" cy="82896"/>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785" name="rc785"/>
            <p:cNvSpPr/>
            <p:nvPr/>
          </p:nvSpPr>
          <p:spPr>
            <a:xfrm>
              <a:off x="3096067" y="4646296"/>
              <a:ext cx="313002" cy="8289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786" name="rc786"/>
            <p:cNvSpPr/>
            <p:nvPr/>
          </p:nvSpPr>
          <p:spPr>
            <a:xfrm>
              <a:off x="3409069" y="4646296"/>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787" name="rc787"/>
            <p:cNvSpPr/>
            <p:nvPr/>
          </p:nvSpPr>
          <p:spPr>
            <a:xfrm>
              <a:off x="3722072" y="4646296"/>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788" name="rc788"/>
            <p:cNvSpPr/>
            <p:nvPr/>
          </p:nvSpPr>
          <p:spPr>
            <a:xfrm>
              <a:off x="4035074" y="4646296"/>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789" name="rc789"/>
            <p:cNvSpPr/>
            <p:nvPr/>
          </p:nvSpPr>
          <p:spPr>
            <a:xfrm>
              <a:off x="4348076" y="4646296"/>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790" name="rc790"/>
            <p:cNvSpPr/>
            <p:nvPr/>
          </p:nvSpPr>
          <p:spPr>
            <a:xfrm>
              <a:off x="4661078" y="4646296"/>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791" name="rc791"/>
            <p:cNvSpPr/>
            <p:nvPr/>
          </p:nvSpPr>
          <p:spPr>
            <a:xfrm>
              <a:off x="4974081" y="4646296"/>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792" name="rc792"/>
            <p:cNvSpPr/>
            <p:nvPr/>
          </p:nvSpPr>
          <p:spPr>
            <a:xfrm>
              <a:off x="5287083" y="4646296"/>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793" name="rc793"/>
            <p:cNvSpPr/>
            <p:nvPr/>
          </p:nvSpPr>
          <p:spPr>
            <a:xfrm>
              <a:off x="5600085" y="4646296"/>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794" name="rc794"/>
            <p:cNvSpPr/>
            <p:nvPr/>
          </p:nvSpPr>
          <p:spPr>
            <a:xfrm>
              <a:off x="5913087" y="4646296"/>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795" name="rc795"/>
            <p:cNvSpPr/>
            <p:nvPr/>
          </p:nvSpPr>
          <p:spPr>
            <a:xfrm>
              <a:off x="6226090" y="4646296"/>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796" name="rc796"/>
            <p:cNvSpPr/>
            <p:nvPr/>
          </p:nvSpPr>
          <p:spPr>
            <a:xfrm>
              <a:off x="6539092" y="4646296"/>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797" name="rc797"/>
            <p:cNvSpPr/>
            <p:nvPr/>
          </p:nvSpPr>
          <p:spPr>
            <a:xfrm>
              <a:off x="6852094" y="4646296"/>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798" name="rc798"/>
            <p:cNvSpPr/>
            <p:nvPr/>
          </p:nvSpPr>
          <p:spPr>
            <a:xfrm>
              <a:off x="7165097" y="4646296"/>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799" name="rc799"/>
            <p:cNvSpPr/>
            <p:nvPr/>
          </p:nvSpPr>
          <p:spPr>
            <a:xfrm>
              <a:off x="7478099" y="4646296"/>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800" name="rc800"/>
            <p:cNvSpPr/>
            <p:nvPr/>
          </p:nvSpPr>
          <p:spPr>
            <a:xfrm>
              <a:off x="7791101" y="4646296"/>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801" name="rc801"/>
            <p:cNvSpPr/>
            <p:nvPr/>
          </p:nvSpPr>
          <p:spPr>
            <a:xfrm>
              <a:off x="8104103" y="4646296"/>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802" name="rc802"/>
            <p:cNvSpPr/>
            <p:nvPr/>
          </p:nvSpPr>
          <p:spPr>
            <a:xfrm>
              <a:off x="8417106" y="4646296"/>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803" name="rc803"/>
            <p:cNvSpPr/>
            <p:nvPr/>
          </p:nvSpPr>
          <p:spPr>
            <a:xfrm>
              <a:off x="8730108" y="4646296"/>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804" name="rc804"/>
            <p:cNvSpPr/>
            <p:nvPr/>
          </p:nvSpPr>
          <p:spPr>
            <a:xfrm>
              <a:off x="1531056" y="5392364"/>
              <a:ext cx="313002" cy="82896"/>
            </a:xfrm>
            <a:prstGeom prst="rect">
              <a:avLst/>
            </a:prstGeom>
            <a:solidFill>
              <a:srgbClr val="C7150A">
                <a:alpha val="100000"/>
              </a:srgbClr>
            </a:solidFill>
            <a:ln w="2710" cap="flat">
              <a:solidFill>
                <a:srgbClr val="FFFFFF">
                  <a:alpha val="100000"/>
                </a:srgbClr>
              </a:solidFill>
              <a:prstDash val="solid"/>
              <a:miter/>
            </a:ln>
          </p:spPr>
          <p:txBody>
            <a:bodyPr/>
            <a:lstStyle/>
            <a:p>
              <a:endParaRPr/>
            </a:p>
          </p:txBody>
        </p:sp>
        <p:sp>
          <p:nvSpPr>
            <p:cNvPr id="805" name="rc805"/>
            <p:cNvSpPr/>
            <p:nvPr/>
          </p:nvSpPr>
          <p:spPr>
            <a:xfrm>
              <a:off x="1844058" y="5392364"/>
              <a:ext cx="313002" cy="82896"/>
            </a:xfrm>
            <a:prstGeom prst="rect">
              <a:avLst/>
            </a:prstGeom>
            <a:solidFill>
              <a:srgbClr val="C61409">
                <a:alpha val="100000"/>
              </a:srgbClr>
            </a:solidFill>
            <a:ln w="2710" cap="flat">
              <a:solidFill>
                <a:srgbClr val="FFFFFF">
                  <a:alpha val="100000"/>
                </a:srgbClr>
              </a:solidFill>
              <a:prstDash val="solid"/>
              <a:miter/>
            </a:ln>
          </p:spPr>
          <p:txBody>
            <a:bodyPr/>
            <a:lstStyle/>
            <a:p>
              <a:endParaRPr/>
            </a:p>
          </p:txBody>
        </p:sp>
        <p:sp>
          <p:nvSpPr>
            <p:cNvPr id="806" name="rc806"/>
            <p:cNvSpPr/>
            <p:nvPr/>
          </p:nvSpPr>
          <p:spPr>
            <a:xfrm>
              <a:off x="2157060" y="5392364"/>
              <a:ext cx="313002" cy="82896"/>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807" name="rc807"/>
            <p:cNvSpPr/>
            <p:nvPr/>
          </p:nvSpPr>
          <p:spPr>
            <a:xfrm>
              <a:off x="2470062" y="5392364"/>
              <a:ext cx="313002" cy="82896"/>
            </a:xfrm>
            <a:prstGeom prst="rect">
              <a:avLst/>
            </a:prstGeom>
            <a:solidFill>
              <a:srgbClr val="C7150A">
                <a:alpha val="100000"/>
              </a:srgbClr>
            </a:solidFill>
            <a:ln w="2710" cap="flat">
              <a:solidFill>
                <a:srgbClr val="FFFFFF">
                  <a:alpha val="100000"/>
                </a:srgbClr>
              </a:solidFill>
              <a:prstDash val="solid"/>
              <a:miter/>
            </a:ln>
          </p:spPr>
          <p:txBody>
            <a:bodyPr/>
            <a:lstStyle/>
            <a:p>
              <a:endParaRPr/>
            </a:p>
          </p:txBody>
        </p:sp>
        <p:sp>
          <p:nvSpPr>
            <p:cNvPr id="808" name="rc808"/>
            <p:cNvSpPr/>
            <p:nvPr/>
          </p:nvSpPr>
          <p:spPr>
            <a:xfrm>
              <a:off x="2783065" y="5392364"/>
              <a:ext cx="313002" cy="82896"/>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809" name="rc809"/>
            <p:cNvSpPr/>
            <p:nvPr/>
          </p:nvSpPr>
          <p:spPr>
            <a:xfrm>
              <a:off x="3096067" y="5392364"/>
              <a:ext cx="313002" cy="82896"/>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810" name="rc810"/>
            <p:cNvSpPr/>
            <p:nvPr/>
          </p:nvSpPr>
          <p:spPr>
            <a:xfrm>
              <a:off x="3409069" y="5392364"/>
              <a:ext cx="313002" cy="82896"/>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811" name="rc811"/>
            <p:cNvSpPr/>
            <p:nvPr/>
          </p:nvSpPr>
          <p:spPr>
            <a:xfrm>
              <a:off x="3722072" y="5392364"/>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812" name="rc812"/>
            <p:cNvSpPr/>
            <p:nvPr/>
          </p:nvSpPr>
          <p:spPr>
            <a:xfrm>
              <a:off x="4035074" y="5392364"/>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813" name="rc813"/>
            <p:cNvSpPr/>
            <p:nvPr/>
          </p:nvSpPr>
          <p:spPr>
            <a:xfrm>
              <a:off x="4348076" y="5392364"/>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814" name="rc814"/>
            <p:cNvSpPr/>
            <p:nvPr/>
          </p:nvSpPr>
          <p:spPr>
            <a:xfrm>
              <a:off x="4661078" y="5392364"/>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815" name="rc815"/>
            <p:cNvSpPr/>
            <p:nvPr/>
          </p:nvSpPr>
          <p:spPr>
            <a:xfrm>
              <a:off x="4974081" y="5392364"/>
              <a:ext cx="313002" cy="8289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816" name="rc816"/>
            <p:cNvSpPr/>
            <p:nvPr/>
          </p:nvSpPr>
          <p:spPr>
            <a:xfrm>
              <a:off x="5287083" y="5392364"/>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817" name="rc817"/>
            <p:cNvSpPr/>
            <p:nvPr/>
          </p:nvSpPr>
          <p:spPr>
            <a:xfrm>
              <a:off x="5600085" y="5392364"/>
              <a:ext cx="313002" cy="82896"/>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818" name="rc818"/>
            <p:cNvSpPr/>
            <p:nvPr/>
          </p:nvSpPr>
          <p:spPr>
            <a:xfrm>
              <a:off x="5913087" y="5392364"/>
              <a:ext cx="313002" cy="82896"/>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819" name="rc819"/>
            <p:cNvSpPr/>
            <p:nvPr/>
          </p:nvSpPr>
          <p:spPr>
            <a:xfrm>
              <a:off x="6226090" y="5392364"/>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820" name="rc820"/>
            <p:cNvSpPr/>
            <p:nvPr/>
          </p:nvSpPr>
          <p:spPr>
            <a:xfrm>
              <a:off x="6539092" y="5392364"/>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821" name="rc821"/>
            <p:cNvSpPr/>
            <p:nvPr/>
          </p:nvSpPr>
          <p:spPr>
            <a:xfrm>
              <a:off x="6852094" y="5392364"/>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822" name="rc822"/>
            <p:cNvSpPr/>
            <p:nvPr/>
          </p:nvSpPr>
          <p:spPr>
            <a:xfrm>
              <a:off x="7165097" y="5392364"/>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823" name="rc823"/>
            <p:cNvSpPr/>
            <p:nvPr/>
          </p:nvSpPr>
          <p:spPr>
            <a:xfrm>
              <a:off x="7478099" y="5392364"/>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824" name="rc824"/>
            <p:cNvSpPr/>
            <p:nvPr/>
          </p:nvSpPr>
          <p:spPr>
            <a:xfrm>
              <a:off x="7791101" y="5392364"/>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825" name="rc825"/>
            <p:cNvSpPr/>
            <p:nvPr/>
          </p:nvSpPr>
          <p:spPr>
            <a:xfrm>
              <a:off x="8104103" y="5392364"/>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826" name="rc826"/>
            <p:cNvSpPr/>
            <p:nvPr/>
          </p:nvSpPr>
          <p:spPr>
            <a:xfrm>
              <a:off x="8417106" y="5392364"/>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827" name="rc827"/>
            <p:cNvSpPr/>
            <p:nvPr/>
          </p:nvSpPr>
          <p:spPr>
            <a:xfrm>
              <a:off x="8730108" y="5392364"/>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828" name="rc828"/>
            <p:cNvSpPr/>
            <p:nvPr/>
          </p:nvSpPr>
          <p:spPr>
            <a:xfrm>
              <a:off x="1531056" y="1496230"/>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829" name="rc829"/>
            <p:cNvSpPr/>
            <p:nvPr/>
          </p:nvSpPr>
          <p:spPr>
            <a:xfrm>
              <a:off x="1844058" y="1496230"/>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830" name="rc830"/>
            <p:cNvSpPr/>
            <p:nvPr/>
          </p:nvSpPr>
          <p:spPr>
            <a:xfrm>
              <a:off x="2157060" y="1496230"/>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831" name="rc831"/>
            <p:cNvSpPr/>
            <p:nvPr/>
          </p:nvSpPr>
          <p:spPr>
            <a:xfrm>
              <a:off x="2470062" y="1496230"/>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832" name="rc832"/>
            <p:cNvSpPr/>
            <p:nvPr/>
          </p:nvSpPr>
          <p:spPr>
            <a:xfrm>
              <a:off x="2783065" y="1496230"/>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833" name="rc833"/>
            <p:cNvSpPr/>
            <p:nvPr/>
          </p:nvSpPr>
          <p:spPr>
            <a:xfrm>
              <a:off x="3096067" y="1496230"/>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834" name="rc834"/>
            <p:cNvSpPr/>
            <p:nvPr/>
          </p:nvSpPr>
          <p:spPr>
            <a:xfrm>
              <a:off x="3409069" y="1496230"/>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835" name="rc835"/>
            <p:cNvSpPr/>
            <p:nvPr/>
          </p:nvSpPr>
          <p:spPr>
            <a:xfrm>
              <a:off x="3722072" y="1496230"/>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836" name="rc836"/>
            <p:cNvSpPr/>
            <p:nvPr/>
          </p:nvSpPr>
          <p:spPr>
            <a:xfrm>
              <a:off x="4035074" y="1496230"/>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37" name="rc837"/>
            <p:cNvSpPr/>
            <p:nvPr/>
          </p:nvSpPr>
          <p:spPr>
            <a:xfrm>
              <a:off x="4348076" y="1496230"/>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838" name="rc838"/>
            <p:cNvSpPr/>
            <p:nvPr/>
          </p:nvSpPr>
          <p:spPr>
            <a:xfrm>
              <a:off x="4661078" y="1496230"/>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839" name="rc839"/>
            <p:cNvSpPr/>
            <p:nvPr/>
          </p:nvSpPr>
          <p:spPr>
            <a:xfrm>
              <a:off x="4974081" y="1496230"/>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840" name="rc840"/>
            <p:cNvSpPr/>
            <p:nvPr/>
          </p:nvSpPr>
          <p:spPr>
            <a:xfrm>
              <a:off x="5287083" y="1496230"/>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841" name="rc841"/>
            <p:cNvSpPr/>
            <p:nvPr/>
          </p:nvSpPr>
          <p:spPr>
            <a:xfrm>
              <a:off x="5600085" y="1496230"/>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842" name="rc842"/>
            <p:cNvSpPr/>
            <p:nvPr/>
          </p:nvSpPr>
          <p:spPr>
            <a:xfrm>
              <a:off x="5913087" y="1496230"/>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843" name="rc843"/>
            <p:cNvSpPr/>
            <p:nvPr/>
          </p:nvSpPr>
          <p:spPr>
            <a:xfrm>
              <a:off x="6226090" y="1496230"/>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844" name="rc844"/>
            <p:cNvSpPr/>
            <p:nvPr/>
          </p:nvSpPr>
          <p:spPr>
            <a:xfrm>
              <a:off x="6539092" y="1496230"/>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845" name="rc845"/>
            <p:cNvSpPr/>
            <p:nvPr/>
          </p:nvSpPr>
          <p:spPr>
            <a:xfrm>
              <a:off x="6852094" y="1496230"/>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846" name="rc846"/>
            <p:cNvSpPr/>
            <p:nvPr/>
          </p:nvSpPr>
          <p:spPr>
            <a:xfrm>
              <a:off x="7165097" y="1496230"/>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847" name="rc847"/>
            <p:cNvSpPr/>
            <p:nvPr/>
          </p:nvSpPr>
          <p:spPr>
            <a:xfrm>
              <a:off x="7478099" y="1496230"/>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848" name="rc848"/>
            <p:cNvSpPr/>
            <p:nvPr/>
          </p:nvSpPr>
          <p:spPr>
            <a:xfrm>
              <a:off x="7791101" y="1496230"/>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849" name="rc849"/>
            <p:cNvSpPr/>
            <p:nvPr/>
          </p:nvSpPr>
          <p:spPr>
            <a:xfrm>
              <a:off x="8104103" y="1496230"/>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850" name="rc850"/>
            <p:cNvSpPr/>
            <p:nvPr/>
          </p:nvSpPr>
          <p:spPr>
            <a:xfrm>
              <a:off x="1531056" y="2325195"/>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851" name="rc851"/>
            <p:cNvSpPr/>
            <p:nvPr/>
          </p:nvSpPr>
          <p:spPr>
            <a:xfrm>
              <a:off x="1844058" y="2325195"/>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852" name="rc852"/>
            <p:cNvSpPr/>
            <p:nvPr/>
          </p:nvSpPr>
          <p:spPr>
            <a:xfrm>
              <a:off x="2157060" y="2325195"/>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853" name="rc853"/>
            <p:cNvSpPr/>
            <p:nvPr/>
          </p:nvSpPr>
          <p:spPr>
            <a:xfrm>
              <a:off x="2470062" y="2325195"/>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854" name="rc854"/>
            <p:cNvSpPr/>
            <p:nvPr/>
          </p:nvSpPr>
          <p:spPr>
            <a:xfrm>
              <a:off x="2783065" y="2325195"/>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855" name="rc855"/>
            <p:cNvSpPr/>
            <p:nvPr/>
          </p:nvSpPr>
          <p:spPr>
            <a:xfrm>
              <a:off x="3096067" y="2325195"/>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856" name="rc856"/>
            <p:cNvSpPr/>
            <p:nvPr/>
          </p:nvSpPr>
          <p:spPr>
            <a:xfrm>
              <a:off x="3409069" y="2325195"/>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857" name="rc857"/>
            <p:cNvSpPr/>
            <p:nvPr/>
          </p:nvSpPr>
          <p:spPr>
            <a:xfrm>
              <a:off x="3722072" y="2325195"/>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858" name="rc858"/>
            <p:cNvSpPr/>
            <p:nvPr/>
          </p:nvSpPr>
          <p:spPr>
            <a:xfrm>
              <a:off x="4035074" y="2325195"/>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859" name="rc859"/>
            <p:cNvSpPr/>
            <p:nvPr/>
          </p:nvSpPr>
          <p:spPr>
            <a:xfrm>
              <a:off x="4348076" y="2325195"/>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860" name="rc860"/>
            <p:cNvSpPr/>
            <p:nvPr/>
          </p:nvSpPr>
          <p:spPr>
            <a:xfrm>
              <a:off x="4661078" y="2325195"/>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861" name="rc861"/>
            <p:cNvSpPr/>
            <p:nvPr/>
          </p:nvSpPr>
          <p:spPr>
            <a:xfrm>
              <a:off x="4974081" y="2325195"/>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862" name="rc862"/>
            <p:cNvSpPr/>
            <p:nvPr/>
          </p:nvSpPr>
          <p:spPr>
            <a:xfrm>
              <a:off x="5287083" y="2325195"/>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863" name="rc863"/>
            <p:cNvSpPr/>
            <p:nvPr/>
          </p:nvSpPr>
          <p:spPr>
            <a:xfrm>
              <a:off x="5600085" y="2325195"/>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864" name="rc864"/>
            <p:cNvSpPr/>
            <p:nvPr/>
          </p:nvSpPr>
          <p:spPr>
            <a:xfrm>
              <a:off x="5913087" y="2325195"/>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865" name="rc865"/>
            <p:cNvSpPr/>
            <p:nvPr/>
          </p:nvSpPr>
          <p:spPr>
            <a:xfrm>
              <a:off x="6226090" y="2325195"/>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866" name="rc866"/>
            <p:cNvSpPr/>
            <p:nvPr/>
          </p:nvSpPr>
          <p:spPr>
            <a:xfrm>
              <a:off x="6539092" y="2325195"/>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867" name="rc867"/>
            <p:cNvSpPr/>
            <p:nvPr/>
          </p:nvSpPr>
          <p:spPr>
            <a:xfrm>
              <a:off x="6852094" y="2325195"/>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868" name="rc868"/>
            <p:cNvSpPr/>
            <p:nvPr/>
          </p:nvSpPr>
          <p:spPr>
            <a:xfrm>
              <a:off x="8104103" y="5309468"/>
              <a:ext cx="313002" cy="82896"/>
            </a:xfrm>
            <a:prstGeom prst="rect">
              <a:avLst/>
            </a:prstGeom>
            <a:solidFill>
              <a:srgbClr val="C9160B">
                <a:alpha val="100000"/>
              </a:srgbClr>
            </a:solidFill>
            <a:ln w="2710" cap="flat">
              <a:solidFill>
                <a:srgbClr val="FFFFFF">
                  <a:alpha val="100000"/>
                </a:srgbClr>
              </a:solidFill>
              <a:prstDash val="solid"/>
              <a:miter/>
            </a:ln>
          </p:spPr>
          <p:txBody>
            <a:bodyPr/>
            <a:lstStyle/>
            <a:p>
              <a:endParaRPr/>
            </a:p>
          </p:txBody>
        </p:sp>
        <p:sp>
          <p:nvSpPr>
            <p:cNvPr id="869" name="rc869"/>
            <p:cNvSpPr/>
            <p:nvPr/>
          </p:nvSpPr>
          <p:spPr>
            <a:xfrm>
              <a:off x="8417106" y="5309468"/>
              <a:ext cx="313002" cy="82896"/>
            </a:xfrm>
            <a:prstGeom prst="rect">
              <a:avLst/>
            </a:prstGeom>
            <a:solidFill>
              <a:srgbClr val="CC180E">
                <a:alpha val="100000"/>
              </a:srgbClr>
            </a:solidFill>
            <a:ln w="2710" cap="flat">
              <a:solidFill>
                <a:srgbClr val="FFFFFF">
                  <a:alpha val="100000"/>
                </a:srgbClr>
              </a:solidFill>
              <a:prstDash val="solid"/>
              <a:miter/>
            </a:ln>
          </p:spPr>
          <p:txBody>
            <a:bodyPr/>
            <a:lstStyle/>
            <a:p>
              <a:endParaRPr/>
            </a:p>
          </p:txBody>
        </p:sp>
        <p:sp>
          <p:nvSpPr>
            <p:cNvPr id="870" name="rc870"/>
            <p:cNvSpPr/>
            <p:nvPr/>
          </p:nvSpPr>
          <p:spPr>
            <a:xfrm>
              <a:off x="8730108" y="5309468"/>
              <a:ext cx="313002" cy="8289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871" name="rc871"/>
            <p:cNvSpPr/>
            <p:nvPr/>
          </p:nvSpPr>
          <p:spPr>
            <a:xfrm>
              <a:off x="1531056" y="4480503"/>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872" name="rc872"/>
            <p:cNvSpPr/>
            <p:nvPr/>
          </p:nvSpPr>
          <p:spPr>
            <a:xfrm>
              <a:off x="1844058" y="4480503"/>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873" name="rc873"/>
            <p:cNvSpPr/>
            <p:nvPr/>
          </p:nvSpPr>
          <p:spPr>
            <a:xfrm>
              <a:off x="2157060" y="4480503"/>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874" name="rc874"/>
            <p:cNvSpPr/>
            <p:nvPr/>
          </p:nvSpPr>
          <p:spPr>
            <a:xfrm>
              <a:off x="2470062" y="4480503"/>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875" name="rc875"/>
            <p:cNvSpPr/>
            <p:nvPr/>
          </p:nvSpPr>
          <p:spPr>
            <a:xfrm>
              <a:off x="2783065" y="4480503"/>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876" name="rc876"/>
            <p:cNvSpPr/>
            <p:nvPr/>
          </p:nvSpPr>
          <p:spPr>
            <a:xfrm>
              <a:off x="3096067" y="4480503"/>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877" name="rc877"/>
            <p:cNvSpPr/>
            <p:nvPr/>
          </p:nvSpPr>
          <p:spPr>
            <a:xfrm>
              <a:off x="3409069" y="4480503"/>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878" name="rc878"/>
            <p:cNvSpPr/>
            <p:nvPr/>
          </p:nvSpPr>
          <p:spPr>
            <a:xfrm>
              <a:off x="3722072" y="4480503"/>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879" name="rc879"/>
            <p:cNvSpPr/>
            <p:nvPr/>
          </p:nvSpPr>
          <p:spPr>
            <a:xfrm>
              <a:off x="4035074" y="4480503"/>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880" name="rc880"/>
            <p:cNvSpPr/>
            <p:nvPr/>
          </p:nvSpPr>
          <p:spPr>
            <a:xfrm>
              <a:off x="4348076" y="4480503"/>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881" name="rc881"/>
            <p:cNvSpPr/>
            <p:nvPr/>
          </p:nvSpPr>
          <p:spPr>
            <a:xfrm>
              <a:off x="4661078" y="4480503"/>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882" name="rc882"/>
            <p:cNvSpPr/>
            <p:nvPr/>
          </p:nvSpPr>
          <p:spPr>
            <a:xfrm>
              <a:off x="4974081" y="4480503"/>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883" name="rc883"/>
            <p:cNvSpPr/>
            <p:nvPr/>
          </p:nvSpPr>
          <p:spPr>
            <a:xfrm>
              <a:off x="5287083" y="4480503"/>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884" name="rc884"/>
            <p:cNvSpPr/>
            <p:nvPr/>
          </p:nvSpPr>
          <p:spPr>
            <a:xfrm>
              <a:off x="5600085" y="4480503"/>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885" name="rc885"/>
            <p:cNvSpPr/>
            <p:nvPr/>
          </p:nvSpPr>
          <p:spPr>
            <a:xfrm>
              <a:off x="5913087" y="4480503"/>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886" name="rc886"/>
            <p:cNvSpPr/>
            <p:nvPr/>
          </p:nvSpPr>
          <p:spPr>
            <a:xfrm>
              <a:off x="6226090" y="4480503"/>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887" name="rc887"/>
            <p:cNvSpPr/>
            <p:nvPr/>
          </p:nvSpPr>
          <p:spPr>
            <a:xfrm>
              <a:off x="6539092" y="4480503"/>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888" name="rc888"/>
            <p:cNvSpPr/>
            <p:nvPr/>
          </p:nvSpPr>
          <p:spPr>
            <a:xfrm>
              <a:off x="6852094" y="4480503"/>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889" name="rc889"/>
            <p:cNvSpPr/>
            <p:nvPr/>
          </p:nvSpPr>
          <p:spPr>
            <a:xfrm>
              <a:off x="7165097" y="4480503"/>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890" name="rc890"/>
            <p:cNvSpPr/>
            <p:nvPr/>
          </p:nvSpPr>
          <p:spPr>
            <a:xfrm>
              <a:off x="7478099" y="4480503"/>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891" name="rc891"/>
            <p:cNvSpPr/>
            <p:nvPr/>
          </p:nvSpPr>
          <p:spPr>
            <a:xfrm>
              <a:off x="7791101" y="4480503"/>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892" name="rc892"/>
            <p:cNvSpPr/>
            <p:nvPr/>
          </p:nvSpPr>
          <p:spPr>
            <a:xfrm>
              <a:off x="8104103" y="4480503"/>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893" name="rc893"/>
            <p:cNvSpPr/>
            <p:nvPr/>
          </p:nvSpPr>
          <p:spPr>
            <a:xfrm>
              <a:off x="8417106" y="4480503"/>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894" name="rc894"/>
            <p:cNvSpPr/>
            <p:nvPr/>
          </p:nvSpPr>
          <p:spPr>
            <a:xfrm>
              <a:off x="8730108" y="4480503"/>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895" name="rc895"/>
            <p:cNvSpPr/>
            <p:nvPr/>
          </p:nvSpPr>
          <p:spPr>
            <a:xfrm>
              <a:off x="7791101" y="2822574"/>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896" name="rc896"/>
            <p:cNvSpPr/>
            <p:nvPr/>
          </p:nvSpPr>
          <p:spPr>
            <a:xfrm>
              <a:off x="8104103" y="2822574"/>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897" name="rc897"/>
            <p:cNvSpPr/>
            <p:nvPr/>
          </p:nvSpPr>
          <p:spPr>
            <a:xfrm>
              <a:off x="8417106" y="2822574"/>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898" name="rc898"/>
            <p:cNvSpPr/>
            <p:nvPr/>
          </p:nvSpPr>
          <p:spPr>
            <a:xfrm>
              <a:off x="8730108" y="2822574"/>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899" name="rc899"/>
            <p:cNvSpPr/>
            <p:nvPr/>
          </p:nvSpPr>
          <p:spPr>
            <a:xfrm>
              <a:off x="8730108" y="3154160"/>
              <a:ext cx="313002" cy="82896"/>
            </a:xfrm>
            <a:prstGeom prst="rect">
              <a:avLst/>
            </a:prstGeom>
            <a:solidFill>
              <a:srgbClr val="BF0F05">
                <a:alpha val="100000"/>
              </a:srgbClr>
            </a:solidFill>
            <a:ln w="2710" cap="flat">
              <a:solidFill>
                <a:srgbClr val="FFFFFF">
                  <a:alpha val="100000"/>
                </a:srgbClr>
              </a:solidFill>
              <a:prstDash val="solid"/>
              <a:miter/>
            </a:ln>
          </p:spPr>
          <p:txBody>
            <a:bodyPr/>
            <a:lstStyle/>
            <a:p>
              <a:endParaRPr/>
            </a:p>
          </p:txBody>
        </p:sp>
        <p:sp>
          <p:nvSpPr>
            <p:cNvPr id="900" name="rc900"/>
            <p:cNvSpPr/>
            <p:nvPr/>
          </p:nvSpPr>
          <p:spPr>
            <a:xfrm>
              <a:off x="1531056" y="1164644"/>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901" name="rc901"/>
            <p:cNvSpPr/>
            <p:nvPr/>
          </p:nvSpPr>
          <p:spPr>
            <a:xfrm>
              <a:off x="1844058" y="1164644"/>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902" name="rc902"/>
            <p:cNvSpPr/>
            <p:nvPr/>
          </p:nvSpPr>
          <p:spPr>
            <a:xfrm>
              <a:off x="2157060" y="1164644"/>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903" name="rc903"/>
            <p:cNvSpPr/>
            <p:nvPr/>
          </p:nvSpPr>
          <p:spPr>
            <a:xfrm>
              <a:off x="2470062" y="1164644"/>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04" name="rc904"/>
            <p:cNvSpPr/>
            <p:nvPr/>
          </p:nvSpPr>
          <p:spPr>
            <a:xfrm>
              <a:off x="2783065" y="1164644"/>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905" name="rc905"/>
            <p:cNvSpPr/>
            <p:nvPr/>
          </p:nvSpPr>
          <p:spPr>
            <a:xfrm>
              <a:off x="3096067" y="1164644"/>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06" name="rc906"/>
            <p:cNvSpPr/>
            <p:nvPr/>
          </p:nvSpPr>
          <p:spPr>
            <a:xfrm>
              <a:off x="3409069" y="1164644"/>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07" name="rc907"/>
            <p:cNvSpPr/>
            <p:nvPr/>
          </p:nvSpPr>
          <p:spPr>
            <a:xfrm>
              <a:off x="3722072" y="1164644"/>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08" name="rc908"/>
            <p:cNvSpPr/>
            <p:nvPr/>
          </p:nvSpPr>
          <p:spPr>
            <a:xfrm>
              <a:off x="4035074"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09" name="rc909"/>
            <p:cNvSpPr/>
            <p:nvPr/>
          </p:nvSpPr>
          <p:spPr>
            <a:xfrm>
              <a:off x="4348076" y="1164644"/>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10" name="rc910"/>
            <p:cNvSpPr/>
            <p:nvPr/>
          </p:nvSpPr>
          <p:spPr>
            <a:xfrm>
              <a:off x="4661078" y="1164644"/>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11" name="rc911"/>
            <p:cNvSpPr/>
            <p:nvPr/>
          </p:nvSpPr>
          <p:spPr>
            <a:xfrm>
              <a:off x="4974081" y="1164644"/>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912" name="rc912"/>
            <p:cNvSpPr/>
            <p:nvPr/>
          </p:nvSpPr>
          <p:spPr>
            <a:xfrm>
              <a:off x="5287083" y="1164644"/>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913" name="rc913"/>
            <p:cNvSpPr/>
            <p:nvPr/>
          </p:nvSpPr>
          <p:spPr>
            <a:xfrm>
              <a:off x="5600085" y="1164644"/>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14" name="rc914"/>
            <p:cNvSpPr/>
            <p:nvPr/>
          </p:nvSpPr>
          <p:spPr>
            <a:xfrm>
              <a:off x="5913087" y="116464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915" name="rc915"/>
            <p:cNvSpPr/>
            <p:nvPr/>
          </p:nvSpPr>
          <p:spPr>
            <a:xfrm>
              <a:off x="6226090" y="1164644"/>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916" name="rc916"/>
            <p:cNvSpPr/>
            <p:nvPr/>
          </p:nvSpPr>
          <p:spPr>
            <a:xfrm>
              <a:off x="6539092" y="1164644"/>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917" name="rc917"/>
            <p:cNvSpPr/>
            <p:nvPr/>
          </p:nvSpPr>
          <p:spPr>
            <a:xfrm>
              <a:off x="1531056" y="5309468"/>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918" name="rc918"/>
            <p:cNvSpPr/>
            <p:nvPr/>
          </p:nvSpPr>
          <p:spPr>
            <a:xfrm>
              <a:off x="1844058" y="5309468"/>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919" name="rc919"/>
            <p:cNvSpPr/>
            <p:nvPr/>
          </p:nvSpPr>
          <p:spPr>
            <a:xfrm>
              <a:off x="2157060" y="5309468"/>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920" name="rc920"/>
            <p:cNvSpPr/>
            <p:nvPr/>
          </p:nvSpPr>
          <p:spPr>
            <a:xfrm>
              <a:off x="2470062" y="5309468"/>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921" name="rc921"/>
            <p:cNvSpPr/>
            <p:nvPr/>
          </p:nvSpPr>
          <p:spPr>
            <a:xfrm>
              <a:off x="2783065" y="5309468"/>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922" name="rc922"/>
            <p:cNvSpPr/>
            <p:nvPr/>
          </p:nvSpPr>
          <p:spPr>
            <a:xfrm>
              <a:off x="3096067" y="5309468"/>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923" name="rc923"/>
            <p:cNvSpPr/>
            <p:nvPr/>
          </p:nvSpPr>
          <p:spPr>
            <a:xfrm>
              <a:off x="3409069" y="5309468"/>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924" name="rc924"/>
            <p:cNvSpPr/>
            <p:nvPr/>
          </p:nvSpPr>
          <p:spPr>
            <a:xfrm>
              <a:off x="3722072" y="5309468"/>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925" name="rc925"/>
            <p:cNvSpPr/>
            <p:nvPr/>
          </p:nvSpPr>
          <p:spPr>
            <a:xfrm>
              <a:off x="4035074" y="5309468"/>
              <a:ext cx="313002" cy="8289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926" name="rc926"/>
            <p:cNvSpPr/>
            <p:nvPr/>
          </p:nvSpPr>
          <p:spPr>
            <a:xfrm>
              <a:off x="4348076" y="5309468"/>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927" name="rc927"/>
            <p:cNvSpPr/>
            <p:nvPr/>
          </p:nvSpPr>
          <p:spPr>
            <a:xfrm>
              <a:off x="4661078" y="5309468"/>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928" name="rc928"/>
            <p:cNvSpPr/>
            <p:nvPr/>
          </p:nvSpPr>
          <p:spPr>
            <a:xfrm>
              <a:off x="4974081" y="5309468"/>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929" name="rc929"/>
            <p:cNvSpPr/>
            <p:nvPr/>
          </p:nvSpPr>
          <p:spPr>
            <a:xfrm>
              <a:off x="5287083" y="5309468"/>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930" name="rc930"/>
            <p:cNvSpPr/>
            <p:nvPr/>
          </p:nvSpPr>
          <p:spPr>
            <a:xfrm>
              <a:off x="5600085" y="5309468"/>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931" name="rc931"/>
            <p:cNvSpPr/>
            <p:nvPr/>
          </p:nvSpPr>
          <p:spPr>
            <a:xfrm>
              <a:off x="5913087" y="5309468"/>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932" name="rc932"/>
            <p:cNvSpPr/>
            <p:nvPr/>
          </p:nvSpPr>
          <p:spPr>
            <a:xfrm>
              <a:off x="6226090" y="5309468"/>
              <a:ext cx="313002" cy="8289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933" name="rc933"/>
            <p:cNvSpPr/>
            <p:nvPr/>
          </p:nvSpPr>
          <p:spPr>
            <a:xfrm>
              <a:off x="6539092" y="5309468"/>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934" name="rc934"/>
            <p:cNvSpPr/>
            <p:nvPr/>
          </p:nvSpPr>
          <p:spPr>
            <a:xfrm>
              <a:off x="6852094" y="5309468"/>
              <a:ext cx="313002" cy="82896"/>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935" name="rc935"/>
            <p:cNvSpPr/>
            <p:nvPr/>
          </p:nvSpPr>
          <p:spPr>
            <a:xfrm>
              <a:off x="7165097" y="5309468"/>
              <a:ext cx="313002" cy="8289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936" name="rc936"/>
            <p:cNvSpPr/>
            <p:nvPr/>
          </p:nvSpPr>
          <p:spPr>
            <a:xfrm>
              <a:off x="7478099" y="5309468"/>
              <a:ext cx="313002" cy="8289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937" name="rc937"/>
            <p:cNvSpPr/>
            <p:nvPr/>
          </p:nvSpPr>
          <p:spPr>
            <a:xfrm>
              <a:off x="7791101" y="5309468"/>
              <a:ext cx="313002" cy="82896"/>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938" name="rc938"/>
            <p:cNvSpPr/>
            <p:nvPr/>
          </p:nvSpPr>
          <p:spPr>
            <a:xfrm>
              <a:off x="5913087" y="124754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39" name="rc939"/>
            <p:cNvSpPr/>
            <p:nvPr/>
          </p:nvSpPr>
          <p:spPr>
            <a:xfrm>
              <a:off x="6226090" y="124754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40" name="rc940"/>
            <p:cNvSpPr/>
            <p:nvPr/>
          </p:nvSpPr>
          <p:spPr>
            <a:xfrm>
              <a:off x="6539092" y="124754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41" name="rc941"/>
            <p:cNvSpPr/>
            <p:nvPr/>
          </p:nvSpPr>
          <p:spPr>
            <a:xfrm>
              <a:off x="6852094" y="124754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42" name="rc942"/>
            <p:cNvSpPr/>
            <p:nvPr/>
          </p:nvSpPr>
          <p:spPr>
            <a:xfrm>
              <a:off x="7165097" y="124754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43" name="rc943"/>
            <p:cNvSpPr/>
            <p:nvPr/>
          </p:nvSpPr>
          <p:spPr>
            <a:xfrm>
              <a:off x="7478099" y="124754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44" name="rc944"/>
            <p:cNvSpPr/>
            <p:nvPr/>
          </p:nvSpPr>
          <p:spPr>
            <a:xfrm>
              <a:off x="7791101" y="1247541"/>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945" name="rc945"/>
            <p:cNvSpPr/>
            <p:nvPr/>
          </p:nvSpPr>
          <p:spPr>
            <a:xfrm>
              <a:off x="8104103" y="1247541"/>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946" name="rc946"/>
            <p:cNvSpPr/>
            <p:nvPr/>
          </p:nvSpPr>
          <p:spPr>
            <a:xfrm>
              <a:off x="8417106" y="124754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47" name="rc947"/>
            <p:cNvSpPr/>
            <p:nvPr/>
          </p:nvSpPr>
          <p:spPr>
            <a:xfrm>
              <a:off x="8730108" y="1247541"/>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48" name="rc948"/>
            <p:cNvSpPr/>
            <p:nvPr/>
          </p:nvSpPr>
          <p:spPr>
            <a:xfrm>
              <a:off x="1531056" y="3154160"/>
              <a:ext cx="313002" cy="8289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949" name="rc949"/>
            <p:cNvSpPr/>
            <p:nvPr/>
          </p:nvSpPr>
          <p:spPr>
            <a:xfrm>
              <a:off x="1844058" y="3154160"/>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950" name="rc950"/>
            <p:cNvSpPr/>
            <p:nvPr/>
          </p:nvSpPr>
          <p:spPr>
            <a:xfrm>
              <a:off x="2157060" y="3154160"/>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951" name="rc951"/>
            <p:cNvSpPr/>
            <p:nvPr/>
          </p:nvSpPr>
          <p:spPr>
            <a:xfrm>
              <a:off x="2470062" y="3154160"/>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952" name="rc952"/>
            <p:cNvSpPr/>
            <p:nvPr/>
          </p:nvSpPr>
          <p:spPr>
            <a:xfrm>
              <a:off x="2783065" y="3154160"/>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953" name="rc953"/>
            <p:cNvSpPr/>
            <p:nvPr/>
          </p:nvSpPr>
          <p:spPr>
            <a:xfrm>
              <a:off x="3096067" y="3154160"/>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954" name="rc954"/>
            <p:cNvSpPr/>
            <p:nvPr/>
          </p:nvSpPr>
          <p:spPr>
            <a:xfrm>
              <a:off x="3409069" y="3154160"/>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955" name="rc955"/>
            <p:cNvSpPr/>
            <p:nvPr/>
          </p:nvSpPr>
          <p:spPr>
            <a:xfrm>
              <a:off x="3722072" y="3154160"/>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956" name="rc956"/>
            <p:cNvSpPr/>
            <p:nvPr/>
          </p:nvSpPr>
          <p:spPr>
            <a:xfrm>
              <a:off x="4035074" y="3154160"/>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957" name="rc957"/>
            <p:cNvSpPr/>
            <p:nvPr/>
          </p:nvSpPr>
          <p:spPr>
            <a:xfrm>
              <a:off x="4348076" y="3154160"/>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958" name="rc958"/>
            <p:cNvSpPr/>
            <p:nvPr/>
          </p:nvSpPr>
          <p:spPr>
            <a:xfrm>
              <a:off x="4661078" y="3154160"/>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959" name="rc959"/>
            <p:cNvSpPr/>
            <p:nvPr/>
          </p:nvSpPr>
          <p:spPr>
            <a:xfrm>
              <a:off x="4974081" y="3154160"/>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60" name="rc960"/>
            <p:cNvSpPr/>
            <p:nvPr/>
          </p:nvSpPr>
          <p:spPr>
            <a:xfrm>
              <a:off x="5287083" y="3154160"/>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961" name="rc961"/>
            <p:cNvSpPr/>
            <p:nvPr/>
          </p:nvSpPr>
          <p:spPr>
            <a:xfrm>
              <a:off x="5600085" y="3154160"/>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962" name="rc962"/>
            <p:cNvSpPr/>
            <p:nvPr/>
          </p:nvSpPr>
          <p:spPr>
            <a:xfrm>
              <a:off x="5913087" y="3154160"/>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963" name="rc963"/>
            <p:cNvSpPr/>
            <p:nvPr/>
          </p:nvSpPr>
          <p:spPr>
            <a:xfrm>
              <a:off x="6226090" y="3154160"/>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964" name="rc964"/>
            <p:cNvSpPr/>
            <p:nvPr/>
          </p:nvSpPr>
          <p:spPr>
            <a:xfrm>
              <a:off x="6539092" y="3154160"/>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965" name="rc965"/>
            <p:cNvSpPr/>
            <p:nvPr/>
          </p:nvSpPr>
          <p:spPr>
            <a:xfrm>
              <a:off x="6852094" y="3154160"/>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66" name="rc966"/>
            <p:cNvSpPr/>
            <p:nvPr/>
          </p:nvSpPr>
          <p:spPr>
            <a:xfrm>
              <a:off x="7165097" y="3154160"/>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67" name="rc967"/>
            <p:cNvSpPr/>
            <p:nvPr/>
          </p:nvSpPr>
          <p:spPr>
            <a:xfrm>
              <a:off x="7478099" y="3154160"/>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68" name="rc968"/>
            <p:cNvSpPr/>
            <p:nvPr/>
          </p:nvSpPr>
          <p:spPr>
            <a:xfrm>
              <a:off x="7791101" y="3154160"/>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69" name="rc969"/>
            <p:cNvSpPr/>
            <p:nvPr/>
          </p:nvSpPr>
          <p:spPr>
            <a:xfrm>
              <a:off x="8104103" y="3154160"/>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970" name="rc970"/>
            <p:cNvSpPr/>
            <p:nvPr/>
          </p:nvSpPr>
          <p:spPr>
            <a:xfrm>
              <a:off x="8417106" y="3154160"/>
              <a:ext cx="313002" cy="82896"/>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971" name="rc971"/>
            <p:cNvSpPr/>
            <p:nvPr/>
          </p:nvSpPr>
          <p:spPr>
            <a:xfrm>
              <a:off x="1531056" y="1247541"/>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972" name="rc972"/>
            <p:cNvSpPr/>
            <p:nvPr/>
          </p:nvSpPr>
          <p:spPr>
            <a:xfrm>
              <a:off x="1844058" y="1247541"/>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973" name="rc973"/>
            <p:cNvSpPr/>
            <p:nvPr/>
          </p:nvSpPr>
          <p:spPr>
            <a:xfrm>
              <a:off x="2157060" y="1247541"/>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974" name="rc974"/>
            <p:cNvSpPr/>
            <p:nvPr/>
          </p:nvSpPr>
          <p:spPr>
            <a:xfrm>
              <a:off x="2470062" y="1247541"/>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975" name="rc975"/>
            <p:cNvSpPr/>
            <p:nvPr/>
          </p:nvSpPr>
          <p:spPr>
            <a:xfrm>
              <a:off x="2783065" y="1247541"/>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976" name="rc976"/>
            <p:cNvSpPr/>
            <p:nvPr/>
          </p:nvSpPr>
          <p:spPr>
            <a:xfrm>
              <a:off x="3096067" y="1247541"/>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977" name="rc977"/>
            <p:cNvSpPr/>
            <p:nvPr/>
          </p:nvSpPr>
          <p:spPr>
            <a:xfrm>
              <a:off x="3409069" y="124754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78" name="rc978"/>
            <p:cNvSpPr/>
            <p:nvPr/>
          </p:nvSpPr>
          <p:spPr>
            <a:xfrm>
              <a:off x="3722072" y="124754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79" name="rc979"/>
            <p:cNvSpPr/>
            <p:nvPr/>
          </p:nvSpPr>
          <p:spPr>
            <a:xfrm>
              <a:off x="4035074" y="124754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80" name="rc980"/>
            <p:cNvSpPr/>
            <p:nvPr/>
          </p:nvSpPr>
          <p:spPr>
            <a:xfrm>
              <a:off x="4348076" y="124754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81" name="rc981"/>
            <p:cNvSpPr/>
            <p:nvPr/>
          </p:nvSpPr>
          <p:spPr>
            <a:xfrm>
              <a:off x="4661078" y="124754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82" name="rc982"/>
            <p:cNvSpPr/>
            <p:nvPr/>
          </p:nvSpPr>
          <p:spPr>
            <a:xfrm>
              <a:off x="4974081" y="124754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83" name="rc983"/>
            <p:cNvSpPr/>
            <p:nvPr/>
          </p:nvSpPr>
          <p:spPr>
            <a:xfrm>
              <a:off x="5287083" y="124754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84" name="rc984"/>
            <p:cNvSpPr/>
            <p:nvPr/>
          </p:nvSpPr>
          <p:spPr>
            <a:xfrm>
              <a:off x="5600085" y="124754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85" name="rc985"/>
            <p:cNvSpPr/>
            <p:nvPr/>
          </p:nvSpPr>
          <p:spPr>
            <a:xfrm>
              <a:off x="1531056" y="2822574"/>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986" name="rc986"/>
            <p:cNvSpPr/>
            <p:nvPr/>
          </p:nvSpPr>
          <p:spPr>
            <a:xfrm>
              <a:off x="1844058" y="2822574"/>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987" name="rc987"/>
            <p:cNvSpPr/>
            <p:nvPr/>
          </p:nvSpPr>
          <p:spPr>
            <a:xfrm>
              <a:off x="2157060" y="2822574"/>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988" name="rc988"/>
            <p:cNvSpPr/>
            <p:nvPr/>
          </p:nvSpPr>
          <p:spPr>
            <a:xfrm>
              <a:off x="2470062" y="2822574"/>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989" name="rc989"/>
            <p:cNvSpPr/>
            <p:nvPr/>
          </p:nvSpPr>
          <p:spPr>
            <a:xfrm>
              <a:off x="2783065" y="2822574"/>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990" name="rc990"/>
            <p:cNvSpPr/>
            <p:nvPr/>
          </p:nvSpPr>
          <p:spPr>
            <a:xfrm>
              <a:off x="3096067" y="2822574"/>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991" name="rc991"/>
            <p:cNvSpPr/>
            <p:nvPr/>
          </p:nvSpPr>
          <p:spPr>
            <a:xfrm>
              <a:off x="3409069" y="2822574"/>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992" name="rc992"/>
            <p:cNvSpPr/>
            <p:nvPr/>
          </p:nvSpPr>
          <p:spPr>
            <a:xfrm>
              <a:off x="3722072" y="2822574"/>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993" name="rc993"/>
            <p:cNvSpPr/>
            <p:nvPr/>
          </p:nvSpPr>
          <p:spPr>
            <a:xfrm>
              <a:off x="4035074" y="2822574"/>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994" name="rc994"/>
            <p:cNvSpPr/>
            <p:nvPr/>
          </p:nvSpPr>
          <p:spPr>
            <a:xfrm>
              <a:off x="4348076" y="2822574"/>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995" name="rc995"/>
            <p:cNvSpPr/>
            <p:nvPr/>
          </p:nvSpPr>
          <p:spPr>
            <a:xfrm>
              <a:off x="4661078" y="2822574"/>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996" name="rc996"/>
            <p:cNvSpPr/>
            <p:nvPr/>
          </p:nvSpPr>
          <p:spPr>
            <a:xfrm>
              <a:off x="4974081" y="282257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997" name="rc997"/>
            <p:cNvSpPr/>
            <p:nvPr/>
          </p:nvSpPr>
          <p:spPr>
            <a:xfrm>
              <a:off x="5287083" y="2822574"/>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998" name="rc998"/>
            <p:cNvSpPr/>
            <p:nvPr/>
          </p:nvSpPr>
          <p:spPr>
            <a:xfrm>
              <a:off x="5600085" y="282257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999" name="rc999"/>
            <p:cNvSpPr/>
            <p:nvPr/>
          </p:nvSpPr>
          <p:spPr>
            <a:xfrm>
              <a:off x="5913087" y="2822574"/>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00" name="rc1000"/>
            <p:cNvSpPr/>
            <p:nvPr/>
          </p:nvSpPr>
          <p:spPr>
            <a:xfrm>
              <a:off x="6226090" y="282257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001" name="rc1001"/>
            <p:cNvSpPr/>
            <p:nvPr/>
          </p:nvSpPr>
          <p:spPr>
            <a:xfrm>
              <a:off x="6539092" y="282257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002" name="rc1002"/>
            <p:cNvSpPr/>
            <p:nvPr/>
          </p:nvSpPr>
          <p:spPr>
            <a:xfrm>
              <a:off x="6852094" y="282257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003" name="rc1003"/>
            <p:cNvSpPr/>
            <p:nvPr/>
          </p:nvSpPr>
          <p:spPr>
            <a:xfrm>
              <a:off x="7165097" y="282257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004" name="rc1004"/>
            <p:cNvSpPr/>
            <p:nvPr/>
          </p:nvSpPr>
          <p:spPr>
            <a:xfrm>
              <a:off x="7478099" y="282257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005" name="rc1005"/>
            <p:cNvSpPr/>
            <p:nvPr/>
          </p:nvSpPr>
          <p:spPr>
            <a:xfrm>
              <a:off x="1531056" y="2573884"/>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006" name="rc1006"/>
            <p:cNvSpPr/>
            <p:nvPr/>
          </p:nvSpPr>
          <p:spPr>
            <a:xfrm>
              <a:off x="1844058" y="2573884"/>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007" name="rc1007"/>
            <p:cNvSpPr/>
            <p:nvPr/>
          </p:nvSpPr>
          <p:spPr>
            <a:xfrm>
              <a:off x="2157060" y="2573884"/>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008" name="rc1008"/>
            <p:cNvSpPr/>
            <p:nvPr/>
          </p:nvSpPr>
          <p:spPr>
            <a:xfrm>
              <a:off x="2470062" y="2573884"/>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009" name="rc1009"/>
            <p:cNvSpPr/>
            <p:nvPr/>
          </p:nvSpPr>
          <p:spPr>
            <a:xfrm>
              <a:off x="2783065" y="2573884"/>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010" name="rc1010"/>
            <p:cNvSpPr/>
            <p:nvPr/>
          </p:nvSpPr>
          <p:spPr>
            <a:xfrm>
              <a:off x="3096067" y="2573884"/>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011" name="rc1011"/>
            <p:cNvSpPr/>
            <p:nvPr/>
          </p:nvSpPr>
          <p:spPr>
            <a:xfrm>
              <a:off x="3409069" y="2573884"/>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12" name="rc1012"/>
            <p:cNvSpPr/>
            <p:nvPr/>
          </p:nvSpPr>
          <p:spPr>
            <a:xfrm>
              <a:off x="3722072" y="2573884"/>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13" name="rc1013"/>
            <p:cNvSpPr/>
            <p:nvPr/>
          </p:nvSpPr>
          <p:spPr>
            <a:xfrm>
              <a:off x="4035074" y="2573884"/>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014" name="rc1014"/>
            <p:cNvSpPr/>
            <p:nvPr/>
          </p:nvSpPr>
          <p:spPr>
            <a:xfrm>
              <a:off x="4348076" y="2573884"/>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015" name="rc1015"/>
            <p:cNvSpPr/>
            <p:nvPr/>
          </p:nvSpPr>
          <p:spPr>
            <a:xfrm>
              <a:off x="4661078" y="2573884"/>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16" name="rc1016"/>
            <p:cNvSpPr/>
            <p:nvPr/>
          </p:nvSpPr>
          <p:spPr>
            <a:xfrm>
              <a:off x="4974081" y="2573884"/>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017" name="rc1017"/>
            <p:cNvSpPr/>
            <p:nvPr/>
          </p:nvSpPr>
          <p:spPr>
            <a:xfrm>
              <a:off x="5287083" y="2573884"/>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018" name="rc1018"/>
            <p:cNvSpPr/>
            <p:nvPr/>
          </p:nvSpPr>
          <p:spPr>
            <a:xfrm>
              <a:off x="5600085" y="2573884"/>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019" name="rc1019"/>
            <p:cNvSpPr/>
            <p:nvPr/>
          </p:nvSpPr>
          <p:spPr>
            <a:xfrm>
              <a:off x="5913087" y="2573884"/>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20" name="rc1020"/>
            <p:cNvSpPr/>
            <p:nvPr/>
          </p:nvSpPr>
          <p:spPr>
            <a:xfrm>
              <a:off x="6226090" y="2573884"/>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21" name="rc1021"/>
            <p:cNvSpPr/>
            <p:nvPr/>
          </p:nvSpPr>
          <p:spPr>
            <a:xfrm>
              <a:off x="6539092" y="257388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022" name="rc1022"/>
            <p:cNvSpPr/>
            <p:nvPr/>
          </p:nvSpPr>
          <p:spPr>
            <a:xfrm>
              <a:off x="6852094" y="257388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023" name="rc1023"/>
            <p:cNvSpPr/>
            <p:nvPr/>
          </p:nvSpPr>
          <p:spPr>
            <a:xfrm>
              <a:off x="7165097" y="2573884"/>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024" name="rc1024"/>
            <p:cNvSpPr/>
            <p:nvPr/>
          </p:nvSpPr>
          <p:spPr>
            <a:xfrm>
              <a:off x="7478099" y="2573884"/>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025" name="rc1025"/>
            <p:cNvSpPr/>
            <p:nvPr/>
          </p:nvSpPr>
          <p:spPr>
            <a:xfrm>
              <a:off x="7791101" y="257388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026" name="rc1026"/>
            <p:cNvSpPr/>
            <p:nvPr/>
          </p:nvSpPr>
          <p:spPr>
            <a:xfrm>
              <a:off x="8104103" y="2573884"/>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027" name="rc1027"/>
            <p:cNvSpPr/>
            <p:nvPr/>
          </p:nvSpPr>
          <p:spPr>
            <a:xfrm>
              <a:off x="8417106" y="257388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028" name="rc1028"/>
            <p:cNvSpPr/>
            <p:nvPr/>
          </p:nvSpPr>
          <p:spPr>
            <a:xfrm>
              <a:off x="8730108" y="2573884"/>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029" name="rc1029"/>
            <p:cNvSpPr/>
            <p:nvPr/>
          </p:nvSpPr>
          <p:spPr>
            <a:xfrm>
              <a:off x="7165097" y="5558157"/>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030" name="rc1030"/>
            <p:cNvSpPr/>
            <p:nvPr/>
          </p:nvSpPr>
          <p:spPr>
            <a:xfrm>
              <a:off x="7478099" y="5558157"/>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031" name="rc1031"/>
            <p:cNvSpPr/>
            <p:nvPr/>
          </p:nvSpPr>
          <p:spPr>
            <a:xfrm>
              <a:off x="7791101" y="5558157"/>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032" name="rc1032"/>
            <p:cNvSpPr/>
            <p:nvPr/>
          </p:nvSpPr>
          <p:spPr>
            <a:xfrm>
              <a:off x="8104103" y="5558157"/>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033" name="rc1033"/>
            <p:cNvSpPr/>
            <p:nvPr/>
          </p:nvSpPr>
          <p:spPr>
            <a:xfrm>
              <a:off x="8417106" y="5558157"/>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034" name="rc1034"/>
            <p:cNvSpPr/>
            <p:nvPr/>
          </p:nvSpPr>
          <p:spPr>
            <a:xfrm>
              <a:off x="8730108" y="5558157"/>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035" name="rc1035"/>
            <p:cNvSpPr/>
            <p:nvPr/>
          </p:nvSpPr>
          <p:spPr>
            <a:xfrm>
              <a:off x="1531056" y="2159402"/>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036" name="rc1036"/>
            <p:cNvSpPr/>
            <p:nvPr/>
          </p:nvSpPr>
          <p:spPr>
            <a:xfrm>
              <a:off x="1844058" y="2159402"/>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037" name="rc1037"/>
            <p:cNvSpPr/>
            <p:nvPr/>
          </p:nvSpPr>
          <p:spPr>
            <a:xfrm>
              <a:off x="2157060" y="2159402"/>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038" name="rc1038"/>
            <p:cNvSpPr/>
            <p:nvPr/>
          </p:nvSpPr>
          <p:spPr>
            <a:xfrm>
              <a:off x="2470062" y="2159402"/>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039" name="rc1039"/>
            <p:cNvSpPr/>
            <p:nvPr/>
          </p:nvSpPr>
          <p:spPr>
            <a:xfrm>
              <a:off x="2783065" y="2159402"/>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040" name="rc1040"/>
            <p:cNvSpPr/>
            <p:nvPr/>
          </p:nvSpPr>
          <p:spPr>
            <a:xfrm>
              <a:off x="3096067" y="2159402"/>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41" name="rc1041"/>
            <p:cNvSpPr/>
            <p:nvPr/>
          </p:nvSpPr>
          <p:spPr>
            <a:xfrm>
              <a:off x="3409069" y="2159402"/>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042" name="rc1042"/>
            <p:cNvSpPr/>
            <p:nvPr/>
          </p:nvSpPr>
          <p:spPr>
            <a:xfrm>
              <a:off x="3722072" y="2159402"/>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043" name="rc1043"/>
            <p:cNvSpPr/>
            <p:nvPr/>
          </p:nvSpPr>
          <p:spPr>
            <a:xfrm>
              <a:off x="4035074" y="2159402"/>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044" name="rc1044"/>
            <p:cNvSpPr/>
            <p:nvPr/>
          </p:nvSpPr>
          <p:spPr>
            <a:xfrm>
              <a:off x="4348076" y="2159402"/>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045" name="rc1045"/>
            <p:cNvSpPr/>
            <p:nvPr/>
          </p:nvSpPr>
          <p:spPr>
            <a:xfrm>
              <a:off x="4661078" y="2159402"/>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046" name="rc1046"/>
            <p:cNvSpPr/>
            <p:nvPr/>
          </p:nvSpPr>
          <p:spPr>
            <a:xfrm>
              <a:off x="4974081" y="2159402"/>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047" name="rc1047"/>
            <p:cNvSpPr/>
            <p:nvPr/>
          </p:nvSpPr>
          <p:spPr>
            <a:xfrm>
              <a:off x="5287083" y="2159402"/>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048" name="rc1048"/>
            <p:cNvSpPr/>
            <p:nvPr/>
          </p:nvSpPr>
          <p:spPr>
            <a:xfrm>
              <a:off x="5600085" y="2159402"/>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049" name="rc1049"/>
            <p:cNvSpPr/>
            <p:nvPr/>
          </p:nvSpPr>
          <p:spPr>
            <a:xfrm>
              <a:off x="5913087" y="2159402"/>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050" name="rc1050"/>
            <p:cNvSpPr/>
            <p:nvPr/>
          </p:nvSpPr>
          <p:spPr>
            <a:xfrm>
              <a:off x="6226090" y="2159402"/>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051" name="rc1051"/>
            <p:cNvSpPr/>
            <p:nvPr/>
          </p:nvSpPr>
          <p:spPr>
            <a:xfrm>
              <a:off x="6539092" y="2159402"/>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52" name="rc1052"/>
            <p:cNvSpPr/>
            <p:nvPr/>
          </p:nvSpPr>
          <p:spPr>
            <a:xfrm>
              <a:off x="6852094" y="2159402"/>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053" name="rc1053"/>
            <p:cNvSpPr/>
            <p:nvPr/>
          </p:nvSpPr>
          <p:spPr>
            <a:xfrm>
              <a:off x="7165097" y="2159402"/>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054" name="rc1054"/>
            <p:cNvSpPr/>
            <p:nvPr/>
          </p:nvSpPr>
          <p:spPr>
            <a:xfrm>
              <a:off x="7478099" y="2159402"/>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55" name="rc1055"/>
            <p:cNvSpPr/>
            <p:nvPr/>
          </p:nvSpPr>
          <p:spPr>
            <a:xfrm>
              <a:off x="7791101" y="2159402"/>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56" name="rc1056"/>
            <p:cNvSpPr/>
            <p:nvPr/>
          </p:nvSpPr>
          <p:spPr>
            <a:xfrm>
              <a:off x="8104103" y="2159402"/>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057" name="rc1057"/>
            <p:cNvSpPr/>
            <p:nvPr/>
          </p:nvSpPr>
          <p:spPr>
            <a:xfrm>
              <a:off x="8417106" y="2159402"/>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58" name="rc1058"/>
            <p:cNvSpPr/>
            <p:nvPr/>
          </p:nvSpPr>
          <p:spPr>
            <a:xfrm>
              <a:off x="8730108" y="2159402"/>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059" name="rc1059"/>
            <p:cNvSpPr/>
            <p:nvPr/>
          </p:nvSpPr>
          <p:spPr>
            <a:xfrm>
              <a:off x="1531056" y="3071263"/>
              <a:ext cx="313002" cy="82896"/>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1060" name="rc1060"/>
            <p:cNvSpPr/>
            <p:nvPr/>
          </p:nvSpPr>
          <p:spPr>
            <a:xfrm>
              <a:off x="1844058" y="3071263"/>
              <a:ext cx="313002" cy="82896"/>
            </a:xfrm>
            <a:prstGeom prst="rect">
              <a:avLst/>
            </a:prstGeom>
            <a:solidFill>
              <a:srgbClr val="CD180E">
                <a:alpha val="100000"/>
              </a:srgbClr>
            </a:solidFill>
            <a:ln w="2710" cap="flat">
              <a:solidFill>
                <a:srgbClr val="FFFFFF">
                  <a:alpha val="100000"/>
                </a:srgbClr>
              </a:solidFill>
              <a:prstDash val="solid"/>
              <a:miter/>
            </a:ln>
          </p:spPr>
          <p:txBody>
            <a:bodyPr/>
            <a:lstStyle/>
            <a:p>
              <a:endParaRPr/>
            </a:p>
          </p:txBody>
        </p:sp>
        <p:sp>
          <p:nvSpPr>
            <p:cNvPr id="1061" name="rc1061"/>
            <p:cNvSpPr/>
            <p:nvPr/>
          </p:nvSpPr>
          <p:spPr>
            <a:xfrm>
              <a:off x="2157060" y="3071263"/>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062" name="rc1062"/>
            <p:cNvSpPr/>
            <p:nvPr/>
          </p:nvSpPr>
          <p:spPr>
            <a:xfrm>
              <a:off x="2470062" y="3071263"/>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063" name="rc1063"/>
            <p:cNvSpPr/>
            <p:nvPr/>
          </p:nvSpPr>
          <p:spPr>
            <a:xfrm>
              <a:off x="2783065" y="3071263"/>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064" name="rc1064"/>
            <p:cNvSpPr/>
            <p:nvPr/>
          </p:nvSpPr>
          <p:spPr>
            <a:xfrm>
              <a:off x="3096067" y="3071263"/>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065" name="rc1065"/>
            <p:cNvSpPr/>
            <p:nvPr/>
          </p:nvSpPr>
          <p:spPr>
            <a:xfrm>
              <a:off x="3409069" y="3071263"/>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066" name="rc1066"/>
            <p:cNvSpPr/>
            <p:nvPr/>
          </p:nvSpPr>
          <p:spPr>
            <a:xfrm>
              <a:off x="3722072" y="3071263"/>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067" name="rc1067"/>
            <p:cNvSpPr/>
            <p:nvPr/>
          </p:nvSpPr>
          <p:spPr>
            <a:xfrm>
              <a:off x="4035074" y="3071263"/>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068" name="rc1068"/>
            <p:cNvSpPr/>
            <p:nvPr/>
          </p:nvSpPr>
          <p:spPr>
            <a:xfrm>
              <a:off x="4348076" y="3071263"/>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069" name="rc1069"/>
            <p:cNvSpPr/>
            <p:nvPr/>
          </p:nvSpPr>
          <p:spPr>
            <a:xfrm>
              <a:off x="4661078" y="3071263"/>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070" name="rc1070"/>
            <p:cNvSpPr/>
            <p:nvPr/>
          </p:nvSpPr>
          <p:spPr>
            <a:xfrm>
              <a:off x="4974081" y="3071263"/>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71" name="rc1071"/>
            <p:cNvSpPr/>
            <p:nvPr/>
          </p:nvSpPr>
          <p:spPr>
            <a:xfrm>
              <a:off x="5287083" y="3071263"/>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072" name="rc1072"/>
            <p:cNvSpPr/>
            <p:nvPr/>
          </p:nvSpPr>
          <p:spPr>
            <a:xfrm>
              <a:off x="5600085" y="3071263"/>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073" name="rc1073"/>
            <p:cNvSpPr/>
            <p:nvPr/>
          </p:nvSpPr>
          <p:spPr>
            <a:xfrm>
              <a:off x="5913087" y="3071263"/>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074" name="rc1074"/>
            <p:cNvSpPr/>
            <p:nvPr/>
          </p:nvSpPr>
          <p:spPr>
            <a:xfrm>
              <a:off x="6226090" y="3071263"/>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075" name="rc1075"/>
            <p:cNvSpPr/>
            <p:nvPr/>
          </p:nvSpPr>
          <p:spPr>
            <a:xfrm>
              <a:off x="6539092" y="3071263"/>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076" name="rc1076"/>
            <p:cNvSpPr/>
            <p:nvPr/>
          </p:nvSpPr>
          <p:spPr>
            <a:xfrm>
              <a:off x="6852094" y="3071263"/>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077" name="rc1077"/>
            <p:cNvSpPr/>
            <p:nvPr/>
          </p:nvSpPr>
          <p:spPr>
            <a:xfrm>
              <a:off x="7165097" y="3071263"/>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078" name="rc1078"/>
            <p:cNvSpPr/>
            <p:nvPr/>
          </p:nvSpPr>
          <p:spPr>
            <a:xfrm>
              <a:off x="7478099" y="3071263"/>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079" name="rc1079"/>
            <p:cNvSpPr/>
            <p:nvPr/>
          </p:nvSpPr>
          <p:spPr>
            <a:xfrm>
              <a:off x="7791101" y="3071263"/>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080" name="rc1080"/>
            <p:cNvSpPr/>
            <p:nvPr/>
          </p:nvSpPr>
          <p:spPr>
            <a:xfrm>
              <a:off x="8104103" y="3071263"/>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081" name="rc1081"/>
            <p:cNvSpPr/>
            <p:nvPr/>
          </p:nvSpPr>
          <p:spPr>
            <a:xfrm>
              <a:off x="8417106" y="3071263"/>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082" name="rc1082"/>
            <p:cNvSpPr/>
            <p:nvPr/>
          </p:nvSpPr>
          <p:spPr>
            <a:xfrm>
              <a:off x="8730108" y="3071263"/>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083" name="rc1083"/>
            <p:cNvSpPr/>
            <p:nvPr/>
          </p:nvSpPr>
          <p:spPr>
            <a:xfrm>
              <a:off x="1531056" y="5558157"/>
              <a:ext cx="313002" cy="82896"/>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1084" name="rc1084"/>
            <p:cNvSpPr/>
            <p:nvPr/>
          </p:nvSpPr>
          <p:spPr>
            <a:xfrm>
              <a:off x="1844058" y="5558157"/>
              <a:ext cx="313002" cy="82896"/>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1085" name="rc1085"/>
            <p:cNvSpPr/>
            <p:nvPr/>
          </p:nvSpPr>
          <p:spPr>
            <a:xfrm>
              <a:off x="2157060" y="5558157"/>
              <a:ext cx="313002" cy="82896"/>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1086" name="rc1086"/>
            <p:cNvSpPr/>
            <p:nvPr/>
          </p:nvSpPr>
          <p:spPr>
            <a:xfrm>
              <a:off x="2470062" y="5558157"/>
              <a:ext cx="313002" cy="82896"/>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1087" name="rc1087"/>
            <p:cNvSpPr/>
            <p:nvPr/>
          </p:nvSpPr>
          <p:spPr>
            <a:xfrm>
              <a:off x="2783065" y="5558157"/>
              <a:ext cx="313002" cy="82896"/>
            </a:xfrm>
            <a:prstGeom prst="rect">
              <a:avLst/>
            </a:prstGeom>
            <a:solidFill>
              <a:srgbClr val="C8150B">
                <a:alpha val="100000"/>
              </a:srgbClr>
            </a:solidFill>
            <a:ln w="2710" cap="flat">
              <a:solidFill>
                <a:srgbClr val="FFFFFF">
                  <a:alpha val="100000"/>
                </a:srgbClr>
              </a:solidFill>
              <a:prstDash val="solid"/>
              <a:miter/>
            </a:ln>
          </p:spPr>
          <p:txBody>
            <a:bodyPr/>
            <a:lstStyle/>
            <a:p>
              <a:endParaRPr/>
            </a:p>
          </p:txBody>
        </p:sp>
        <p:sp>
          <p:nvSpPr>
            <p:cNvPr id="1088" name="rc1088"/>
            <p:cNvSpPr/>
            <p:nvPr/>
          </p:nvSpPr>
          <p:spPr>
            <a:xfrm>
              <a:off x="3096067" y="5558157"/>
              <a:ext cx="313002" cy="8289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1089" name="rc1089"/>
            <p:cNvSpPr/>
            <p:nvPr/>
          </p:nvSpPr>
          <p:spPr>
            <a:xfrm>
              <a:off x="3409069" y="5558157"/>
              <a:ext cx="313002" cy="82896"/>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1090" name="rc1090"/>
            <p:cNvSpPr/>
            <p:nvPr/>
          </p:nvSpPr>
          <p:spPr>
            <a:xfrm>
              <a:off x="3722072" y="5558157"/>
              <a:ext cx="313002" cy="82896"/>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1091" name="rc1091"/>
            <p:cNvSpPr/>
            <p:nvPr/>
          </p:nvSpPr>
          <p:spPr>
            <a:xfrm>
              <a:off x="4035074" y="5558157"/>
              <a:ext cx="313002" cy="82896"/>
            </a:xfrm>
            <a:prstGeom prst="rect">
              <a:avLst/>
            </a:prstGeom>
            <a:solidFill>
              <a:srgbClr val="C9150B">
                <a:alpha val="100000"/>
              </a:srgbClr>
            </a:solidFill>
            <a:ln w="2710" cap="flat">
              <a:solidFill>
                <a:srgbClr val="FFFFFF">
                  <a:alpha val="100000"/>
                </a:srgbClr>
              </a:solidFill>
              <a:prstDash val="solid"/>
              <a:miter/>
            </a:ln>
          </p:spPr>
          <p:txBody>
            <a:bodyPr/>
            <a:lstStyle/>
            <a:p>
              <a:endParaRPr/>
            </a:p>
          </p:txBody>
        </p:sp>
        <p:sp>
          <p:nvSpPr>
            <p:cNvPr id="1092" name="rc1092"/>
            <p:cNvSpPr/>
            <p:nvPr/>
          </p:nvSpPr>
          <p:spPr>
            <a:xfrm>
              <a:off x="4348076" y="5558157"/>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093" name="rc1093"/>
            <p:cNvSpPr/>
            <p:nvPr/>
          </p:nvSpPr>
          <p:spPr>
            <a:xfrm>
              <a:off x="4661078" y="5558157"/>
              <a:ext cx="313002" cy="8289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1094" name="rc1094"/>
            <p:cNvSpPr/>
            <p:nvPr/>
          </p:nvSpPr>
          <p:spPr>
            <a:xfrm>
              <a:off x="4974081" y="5558157"/>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1095" name="rc1095"/>
            <p:cNvSpPr/>
            <p:nvPr/>
          </p:nvSpPr>
          <p:spPr>
            <a:xfrm>
              <a:off x="5287083" y="5558157"/>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096" name="rc1096"/>
            <p:cNvSpPr/>
            <p:nvPr/>
          </p:nvSpPr>
          <p:spPr>
            <a:xfrm>
              <a:off x="5600085" y="5558157"/>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097" name="rc1097"/>
            <p:cNvSpPr/>
            <p:nvPr/>
          </p:nvSpPr>
          <p:spPr>
            <a:xfrm>
              <a:off x="5913087" y="5558157"/>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098" name="rc1098"/>
            <p:cNvSpPr/>
            <p:nvPr/>
          </p:nvSpPr>
          <p:spPr>
            <a:xfrm>
              <a:off x="6226090" y="5558157"/>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099" name="rc1099"/>
            <p:cNvSpPr/>
            <p:nvPr/>
          </p:nvSpPr>
          <p:spPr>
            <a:xfrm>
              <a:off x="6539092" y="5558157"/>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100" name="rc1100"/>
            <p:cNvSpPr/>
            <p:nvPr/>
          </p:nvSpPr>
          <p:spPr>
            <a:xfrm>
              <a:off x="6852094" y="5558157"/>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101" name="rc1101"/>
            <p:cNvSpPr/>
            <p:nvPr/>
          </p:nvSpPr>
          <p:spPr>
            <a:xfrm>
              <a:off x="4974081" y="4894985"/>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102" name="rc1102"/>
            <p:cNvSpPr/>
            <p:nvPr/>
          </p:nvSpPr>
          <p:spPr>
            <a:xfrm>
              <a:off x="5287083" y="4894985"/>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103" name="rc1103"/>
            <p:cNvSpPr/>
            <p:nvPr/>
          </p:nvSpPr>
          <p:spPr>
            <a:xfrm>
              <a:off x="5600085" y="4894985"/>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104" name="rc1104"/>
            <p:cNvSpPr/>
            <p:nvPr/>
          </p:nvSpPr>
          <p:spPr>
            <a:xfrm>
              <a:off x="5913087" y="4894985"/>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105" name="rc1105"/>
            <p:cNvSpPr/>
            <p:nvPr/>
          </p:nvSpPr>
          <p:spPr>
            <a:xfrm>
              <a:off x="6226090" y="4894985"/>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106" name="rc1106"/>
            <p:cNvSpPr/>
            <p:nvPr/>
          </p:nvSpPr>
          <p:spPr>
            <a:xfrm>
              <a:off x="6539092" y="4894985"/>
              <a:ext cx="313002" cy="8289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1107" name="rc1107"/>
            <p:cNvSpPr/>
            <p:nvPr/>
          </p:nvSpPr>
          <p:spPr>
            <a:xfrm>
              <a:off x="6852094" y="4894985"/>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108" name="rc1108"/>
            <p:cNvSpPr/>
            <p:nvPr/>
          </p:nvSpPr>
          <p:spPr>
            <a:xfrm>
              <a:off x="7165097" y="4894985"/>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109" name="rc1109"/>
            <p:cNvSpPr/>
            <p:nvPr/>
          </p:nvSpPr>
          <p:spPr>
            <a:xfrm>
              <a:off x="7478099" y="4894985"/>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110" name="rc1110"/>
            <p:cNvSpPr/>
            <p:nvPr/>
          </p:nvSpPr>
          <p:spPr>
            <a:xfrm>
              <a:off x="7791101" y="4894985"/>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111" name="rc1111"/>
            <p:cNvSpPr/>
            <p:nvPr/>
          </p:nvSpPr>
          <p:spPr>
            <a:xfrm>
              <a:off x="8104103" y="4894985"/>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112" name="rc1112"/>
            <p:cNvSpPr/>
            <p:nvPr/>
          </p:nvSpPr>
          <p:spPr>
            <a:xfrm>
              <a:off x="8417106" y="4894985"/>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113" name="rc1113"/>
            <p:cNvSpPr/>
            <p:nvPr/>
          </p:nvSpPr>
          <p:spPr>
            <a:xfrm>
              <a:off x="8730108" y="4894985"/>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114" name="rc1114"/>
            <p:cNvSpPr/>
            <p:nvPr/>
          </p:nvSpPr>
          <p:spPr>
            <a:xfrm>
              <a:off x="6852094" y="116464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115" name="rc1115"/>
            <p:cNvSpPr/>
            <p:nvPr/>
          </p:nvSpPr>
          <p:spPr>
            <a:xfrm>
              <a:off x="7165097" y="116464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116" name="rc1116"/>
            <p:cNvSpPr/>
            <p:nvPr/>
          </p:nvSpPr>
          <p:spPr>
            <a:xfrm>
              <a:off x="7478099" y="116464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117" name="rc1117"/>
            <p:cNvSpPr/>
            <p:nvPr/>
          </p:nvSpPr>
          <p:spPr>
            <a:xfrm>
              <a:off x="7791101" y="1164644"/>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118" name="rc1118"/>
            <p:cNvSpPr/>
            <p:nvPr/>
          </p:nvSpPr>
          <p:spPr>
            <a:xfrm>
              <a:off x="8104103" y="1164644"/>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19" name="rc1119"/>
            <p:cNvSpPr/>
            <p:nvPr/>
          </p:nvSpPr>
          <p:spPr>
            <a:xfrm>
              <a:off x="8417106" y="1164644"/>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120" name="rc1120"/>
            <p:cNvSpPr/>
            <p:nvPr/>
          </p:nvSpPr>
          <p:spPr>
            <a:xfrm>
              <a:off x="8730108" y="1164644"/>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121" name="rc1121"/>
            <p:cNvSpPr/>
            <p:nvPr/>
          </p:nvSpPr>
          <p:spPr>
            <a:xfrm>
              <a:off x="4348076" y="5641054"/>
              <a:ext cx="313002" cy="82896"/>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1122" name="rc1122"/>
            <p:cNvSpPr/>
            <p:nvPr/>
          </p:nvSpPr>
          <p:spPr>
            <a:xfrm>
              <a:off x="4661078" y="5641054"/>
              <a:ext cx="313002" cy="82896"/>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123" name="rc1123"/>
            <p:cNvSpPr/>
            <p:nvPr/>
          </p:nvSpPr>
          <p:spPr>
            <a:xfrm>
              <a:off x="4974081" y="5641054"/>
              <a:ext cx="313002" cy="82896"/>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1124" name="rc1124"/>
            <p:cNvSpPr/>
            <p:nvPr/>
          </p:nvSpPr>
          <p:spPr>
            <a:xfrm>
              <a:off x="5287083" y="5641054"/>
              <a:ext cx="313002" cy="82896"/>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1125" name="rc1125"/>
            <p:cNvSpPr/>
            <p:nvPr/>
          </p:nvSpPr>
          <p:spPr>
            <a:xfrm>
              <a:off x="5600085" y="5641054"/>
              <a:ext cx="313002" cy="82896"/>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126" name="rc1126"/>
            <p:cNvSpPr/>
            <p:nvPr/>
          </p:nvSpPr>
          <p:spPr>
            <a:xfrm>
              <a:off x="5913087" y="5641054"/>
              <a:ext cx="313002" cy="82896"/>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1127" name="rc1127"/>
            <p:cNvSpPr/>
            <p:nvPr/>
          </p:nvSpPr>
          <p:spPr>
            <a:xfrm>
              <a:off x="6226090" y="5641054"/>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128" name="rc1128"/>
            <p:cNvSpPr/>
            <p:nvPr/>
          </p:nvSpPr>
          <p:spPr>
            <a:xfrm>
              <a:off x="6539092" y="5641054"/>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1129" name="rc1129"/>
            <p:cNvSpPr/>
            <p:nvPr/>
          </p:nvSpPr>
          <p:spPr>
            <a:xfrm>
              <a:off x="6852094" y="5641054"/>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1130" name="rc1130"/>
            <p:cNvSpPr/>
            <p:nvPr/>
          </p:nvSpPr>
          <p:spPr>
            <a:xfrm>
              <a:off x="7165097" y="5641054"/>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131" name="rc1131"/>
            <p:cNvSpPr/>
            <p:nvPr/>
          </p:nvSpPr>
          <p:spPr>
            <a:xfrm>
              <a:off x="7478099" y="5641054"/>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132" name="rc1132"/>
            <p:cNvSpPr/>
            <p:nvPr/>
          </p:nvSpPr>
          <p:spPr>
            <a:xfrm>
              <a:off x="7791101" y="5641054"/>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133" name="rc1133"/>
            <p:cNvSpPr/>
            <p:nvPr/>
          </p:nvSpPr>
          <p:spPr>
            <a:xfrm>
              <a:off x="8104103" y="5641054"/>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134" name="rc1134"/>
            <p:cNvSpPr/>
            <p:nvPr/>
          </p:nvSpPr>
          <p:spPr>
            <a:xfrm>
              <a:off x="8417106" y="5641054"/>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135" name="rc1135"/>
            <p:cNvSpPr/>
            <p:nvPr/>
          </p:nvSpPr>
          <p:spPr>
            <a:xfrm>
              <a:off x="8730108" y="5641054"/>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136" name="rc1136"/>
            <p:cNvSpPr/>
            <p:nvPr/>
          </p:nvSpPr>
          <p:spPr>
            <a:xfrm>
              <a:off x="1531056" y="414891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137" name="rc1137"/>
            <p:cNvSpPr/>
            <p:nvPr/>
          </p:nvSpPr>
          <p:spPr>
            <a:xfrm>
              <a:off x="1844058" y="4148917"/>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138" name="rc1138"/>
            <p:cNvSpPr/>
            <p:nvPr/>
          </p:nvSpPr>
          <p:spPr>
            <a:xfrm>
              <a:off x="2157060" y="414891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139" name="rc1139"/>
            <p:cNvSpPr/>
            <p:nvPr/>
          </p:nvSpPr>
          <p:spPr>
            <a:xfrm>
              <a:off x="2470062" y="414891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140" name="rc1140"/>
            <p:cNvSpPr/>
            <p:nvPr/>
          </p:nvSpPr>
          <p:spPr>
            <a:xfrm>
              <a:off x="2783065" y="4148917"/>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1141" name="rc1141"/>
            <p:cNvSpPr/>
            <p:nvPr/>
          </p:nvSpPr>
          <p:spPr>
            <a:xfrm>
              <a:off x="3096067" y="4148917"/>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142" name="rc1142"/>
            <p:cNvSpPr/>
            <p:nvPr/>
          </p:nvSpPr>
          <p:spPr>
            <a:xfrm>
              <a:off x="3409069" y="4148917"/>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143" name="rc1143"/>
            <p:cNvSpPr/>
            <p:nvPr/>
          </p:nvSpPr>
          <p:spPr>
            <a:xfrm>
              <a:off x="3722072" y="4148917"/>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144" name="rc1144"/>
            <p:cNvSpPr/>
            <p:nvPr/>
          </p:nvSpPr>
          <p:spPr>
            <a:xfrm>
              <a:off x="4035074" y="4148917"/>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145" name="rc1145"/>
            <p:cNvSpPr/>
            <p:nvPr/>
          </p:nvSpPr>
          <p:spPr>
            <a:xfrm>
              <a:off x="4348076" y="4148917"/>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146" name="rc1146"/>
            <p:cNvSpPr/>
            <p:nvPr/>
          </p:nvSpPr>
          <p:spPr>
            <a:xfrm>
              <a:off x="4661078" y="4148917"/>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147" name="rc1147"/>
            <p:cNvSpPr/>
            <p:nvPr/>
          </p:nvSpPr>
          <p:spPr>
            <a:xfrm>
              <a:off x="4974081" y="4148917"/>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148" name="rc1148"/>
            <p:cNvSpPr/>
            <p:nvPr/>
          </p:nvSpPr>
          <p:spPr>
            <a:xfrm>
              <a:off x="5287083" y="4148917"/>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149" name="rc1149"/>
            <p:cNvSpPr/>
            <p:nvPr/>
          </p:nvSpPr>
          <p:spPr>
            <a:xfrm>
              <a:off x="5600085" y="4148917"/>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150" name="rc1150"/>
            <p:cNvSpPr/>
            <p:nvPr/>
          </p:nvSpPr>
          <p:spPr>
            <a:xfrm>
              <a:off x="5913087" y="4148917"/>
              <a:ext cx="313002" cy="8289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1151" name="rc1151"/>
            <p:cNvSpPr/>
            <p:nvPr/>
          </p:nvSpPr>
          <p:spPr>
            <a:xfrm>
              <a:off x="6226090" y="4148917"/>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152" name="rc1152"/>
            <p:cNvSpPr/>
            <p:nvPr/>
          </p:nvSpPr>
          <p:spPr>
            <a:xfrm>
              <a:off x="6539092" y="4148917"/>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1153" name="rc1153"/>
            <p:cNvSpPr/>
            <p:nvPr/>
          </p:nvSpPr>
          <p:spPr>
            <a:xfrm>
              <a:off x="6852094" y="4148917"/>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154" name="rc1154"/>
            <p:cNvSpPr/>
            <p:nvPr/>
          </p:nvSpPr>
          <p:spPr>
            <a:xfrm>
              <a:off x="7165097" y="4148917"/>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155" name="rc1155"/>
            <p:cNvSpPr/>
            <p:nvPr/>
          </p:nvSpPr>
          <p:spPr>
            <a:xfrm>
              <a:off x="7478099" y="4148917"/>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156" name="rc1156"/>
            <p:cNvSpPr/>
            <p:nvPr/>
          </p:nvSpPr>
          <p:spPr>
            <a:xfrm>
              <a:off x="7791101" y="4148917"/>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157" name="rc1157"/>
            <p:cNvSpPr/>
            <p:nvPr/>
          </p:nvSpPr>
          <p:spPr>
            <a:xfrm>
              <a:off x="8104103" y="4148917"/>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158" name="rc1158"/>
            <p:cNvSpPr/>
            <p:nvPr/>
          </p:nvSpPr>
          <p:spPr>
            <a:xfrm>
              <a:off x="8417106" y="4148917"/>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159" name="rc1159"/>
            <p:cNvSpPr/>
            <p:nvPr/>
          </p:nvSpPr>
          <p:spPr>
            <a:xfrm>
              <a:off x="8730108" y="4148917"/>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160" name="rc1160"/>
            <p:cNvSpPr/>
            <p:nvPr/>
          </p:nvSpPr>
          <p:spPr>
            <a:xfrm>
              <a:off x="1531056" y="5641054"/>
              <a:ext cx="313002" cy="82896"/>
            </a:xfrm>
            <a:prstGeom prst="rect">
              <a:avLst/>
            </a:prstGeom>
            <a:solidFill>
              <a:srgbClr val="CC180E">
                <a:alpha val="100000"/>
              </a:srgbClr>
            </a:solidFill>
            <a:ln w="2710" cap="flat">
              <a:solidFill>
                <a:srgbClr val="FFFFFF">
                  <a:alpha val="100000"/>
                </a:srgbClr>
              </a:solidFill>
              <a:prstDash val="solid"/>
              <a:miter/>
            </a:ln>
          </p:spPr>
          <p:txBody>
            <a:bodyPr/>
            <a:lstStyle/>
            <a:p>
              <a:endParaRPr/>
            </a:p>
          </p:txBody>
        </p:sp>
        <p:sp>
          <p:nvSpPr>
            <p:cNvPr id="1161" name="rc1161"/>
            <p:cNvSpPr/>
            <p:nvPr/>
          </p:nvSpPr>
          <p:spPr>
            <a:xfrm>
              <a:off x="1844058" y="5641054"/>
              <a:ext cx="313002" cy="82896"/>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1162" name="rc1162"/>
            <p:cNvSpPr/>
            <p:nvPr/>
          </p:nvSpPr>
          <p:spPr>
            <a:xfrm>
              <a:off x="2157060" y="5641054"/>
              <a:ext cx="313002" cy="82896"/>
            </a:xfrm>
            <a:prstGeom prst="rect">
              <a:avLst/>
            </a:prstGeom>
            <a:solidFill>
              <a:srgbClr val="C41308">
                <a:alpha val="100000"/>
              </a:srgbClr>
            </a:solidFill>
            <a:ln w="2710" cap="flat">
              <a:solidFill>
                <a:srgbClr val="FFFFFF">
                  <a:alpha val="100000"/>
                </a:srgbClr>
              </a:solidFill>
              <a:prstDash val="solid"/>
              <a:miter/>
            </a:ln>
          </p:spPr>
          <p:txBody>
            <a:bodyPr/>
            <a:lstStyle/>
            <a:p>
              <a:endParaRPr/>
            </a:p>
          </p:txBody>
        </p:sp>
        <p:sp>
          <p:nvSpPr>
            <p:cNvPr id="1163" name="rc1163"/>
            <p:cNvSpPr/>
            <p:nvPr/>
          </p:nvSpPr>
          <p:spPr>
            <a:xfrm>
              <a:off x="2470062" y="5641054"/>
              <a:ext cx="313002" cy="82896"/>
            </a:xfrm>
            <a:prstGeom prst="rect">
              <a:avLst/>
            </a:prstGeom>
            <a:solidFill>
              <a:srgbClr val="C31207">
                <a:alpha val="100000"/>
              </a:srgbClr>
            </a:solidFill>
            <a:ln w="2710" cap="flat">
              <a:solidFill>
                <a:srgbClr val="FFFFFF">
                  <a:alpha val="100000"/>
                </a:srgbClr>
              </a:solidFill>
              <a:prstDash val="solid"/>
              <a:miter/>
            </a:ln>
          </p:spPr>
          <p:txBody>
            <a:bodyPr/>
            <a:lstStyle/>
            <a:p>
              <a:endParaRPr/>
            </a:p>
          </p:txBody>
        </p:sp>
        <p:sp>
          <p:nvSpPr>
            <p:cNvPr id="1164" name="rc1164"/>
            <p:cNvSpPr/>
            <p:nvPr/>
          </p:nvSpPr>
          <p:spPr>
            <a:xfrm>
              <a:off x="2783065" y="5641054"/>
              <a:ext cx="313002" cy="82896"/>
            </a:xfrm>
            <a:prstGeom prst="rect">
              <a:avLst/>
            </a:prstGeom>
            <a:solidFill>
              <a:srgbClr val="C21107">
                <a:alpha val="100000"/>
              </a:srgbClr>
            </a:solidFill>
            <a:ln w="2710" cap="flat">
              <a:solidFill>
                <a:srgbClr val="FFFFFF">
                  <a:alpha val="100000"/>
                </a:srgbClr>
              </a:solidFill>
              <a:prstDash val="solid"/>
              <a:miter/>
            </a:ln>
          </p:spPr>
          <p:txBody>
            <a:bodyPr/>
            <a:lstStyle/>
            <a:p>
              <a:endParaRPr/>
            </a:p>
          </p:txBody>
        </p:sp>
        <p:sp>
          <p:nvSpPr>
            <p:cNvPr id="1165" name="rc1165"/>
            <p:cNvSpPr/>
            <p:nvPr/>
          </p:nvSpPr>
          <p:spPr>
            <a:xfrm>
              <a:off x="3096067" y="5641054"/>
              <a:ext cx="313002" cy="82896"/>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1166" name="rc1166"/>
            <p:cNvSpPr/>
            <p:nvPr/>
          </p:nvSpPr>
          <p:spPr>
            <a:xfrm>
              <a:off x="3409069" y="5641054"/>
              <a:ext cx="313002" cy="82896"/>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1167" name="rc1167"/>
            <p:cNvSpPr/>
            <p:nvPr/>
          </p:nvSpPr>
          <p:spPr>
            <a:xfrm>
              <a:off x="3722072" y="5641054"/>
              <a:ext cx="313002" cy="82896"/>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168" name="rc1168"/>
            <p:cNvSpPr/>
            <p:nvPr/>
          </p:nvSpPr>
          <p:spPr>
            <a:xfrm>
              <a:off x="4035074" y="5641054"/>
              <a:ext cx="313002" cy="82896"/>
            </a:xfrm>
            <a:prstGeom prst="rect">
              <a:avLst/>
            </a:prstGeom>
            <a:solidFill>
              <a:srgbClr val="C11106">
                <a:alpha val="100000"/>
              </a:srgbClr>
            </a:solidFill>
            <a:ln w="2710" cap="flat">
              <a:solidFill>
                <a:srgbClr val="FFFFFF">
                  <a:alpha val="100000"/>
                </a:srgbClr>
              </a:solidFill>
              <a:prstDash val="solid"/>
              <a:miter/>
            </a:ln>
          </p:spPr>
          <p:txBody>
            <a:bodyPr/>
            <a:lstStyle/>
            <a:p>
              <a:endParaRPr/>
            </a:p>
          </p:txBody>
        </p:sp>
        <p:sp>
          <p:nvSpPr>
            <p:cNvPr id="1169" name="rc1169"/>
            <p:cNvSpPr/>
            <p:nvPr/>
          </p:nvSpPr>
          <p:spPr>
            <a:xfrm>
              <a:off x="1531056" y="2988367"/>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170" name="rc1170"/>
            <p:cNvSpPr/>
            <p:nvPr/>
          </p:nvSpPr>
          <p:spPr>
            <a:xfrm>
              <a:off x="1844058" y="2988367"/>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171" name="rc1171"/>
            <p:cNvSpPr/>
            <p:nvPr/>
          </p:nvSpPr>
          <p:spPr>
            <a:xfrm>
              <a:off x="2157060" y="2988367"/>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172" name="rc1172"/>
            <p:cNvSpPr/>
            <p:nvPr/>
          </p:nvSpPr>
          <p:spPr>
            <a:xfrm>
              <a:off x="2470062" y="2988367"/>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173" name="rc1173"/>
            <p:cNvSpPr/>
            <p:nvPr/>
          </p:nvSpPr>
          <p:spPr>
            <a:xfrm>
              <a:off x="2783065" y="2988367"/>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174" name="rc1174"/>
            <p:cNvSpPr/>
            <p:nvPr/>
          </p:nvSpPr>
          <p:spPr>
            <a:xfrm>
              <a:off x="3096067" y="2988367"/>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175" name="rc1175"/>
            <p:cNvSpPr/>
            <p:nvPr/>
          </p:nvSpPr>
          <p:spPr>
            <a:xfrm>
              <a:off x="3409069" y="298836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176" name="rc1176"/>
            <p:cNvSpPr/>
            <p:nvPr/>
          </p:nvSpPr>
          <p:spPr>
            <a:xfrm>
              <a:off x="3722072" y="2988367"/>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177" name="rc1177"/>
            <p:cNvSpPr/>
            <p:nvPr/>
          </p:nvSpPr>
          <p:spPr>
            <a:xfrm>
              <a:off x="4035074" y="2988367"/>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1178" name="rc1178"/>
            <p:cNvSpPr/>
            <p:nvPr/>
          </p:nvSpPr>
          <p:spPr>
            <a:xfrm>
              <a:off x="4348076" y="2988367"/>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179" name="rc1179"/>
            <p:cNvSpPr/>
            <p:nvPr/>
          </p:nvSpPr>
          <p:spPr>
            <a:xfrm>
              <a:off x="4661078" y="298836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180" name="rc1180"/>
            <p:cNvSpPr/>
            <p:nvPr/>
          </p:nvSpPr>
          <p:spPr>
            <a:xfrm>
              <a:off x="4974081" y="2988367"/>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181" name="rc1181"/>
            <p:cNvSpPr/>
            <p:nvPr/>
          </p:nvSpPr>
          <p:spPr>
            <a:xfrm>
              <a:off x="5287083" y="298836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182" name="rc1182"/>
            <p:cNvSpPr/>
            <p:nvPr/>
          </p:nvSpPr>
          <p:spPr>
            <a:xfrm>
              <a:off x="5600085" y="298836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183" name="rc1183"/>
            <p:cNvSpPr/>
            <p:nvPr/>
          </p:nvSpPr>
          <p:spPr>
            <a:xfrm>
              <a:off x="5913087" y="298836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184" name="rc1184"/>
            <p:cNvSpPr/>
            <p:nvPr/>
          </p:nvSpPr>
          <p:spPr>
            <a:xfrm>
              <a:off x="6226090" y="2988367"/>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185" name="rc1185"/>
            <p:cNvSpPr/>
            <p:nvPr/>
          </p:nvSpPr>
          <p:spPr>
            <a:xfrm>
              <a:off x="6539092" y="2988367"/>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186" name="rc1186"/>
            <p:cNvSpPr/>
            <p:nvPr/>
          </p:nvSpPr>
          <p:spPr>
            <a:xfrm>
              <a:off x="6852094" y="298836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187" name="rc1187"/>
            <p:cNvSpPr/>
            <p:nvPr/>
          </p:nvSpPr>
          <p:spPr>
            <a:xfrm>
              <a:off x="7165097" y="2988367"/>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1188" name="rc1188"/>
            <p:cNvSpPr/>
            <p:nvPr/>
          </p:nvSpPr>
          <p:spPr>
            <a:xfrm>
              <a:off x="7478099" y="298836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189" name="rc1189"/>
            <p:cNvSpPr/>
            <p:nvPr/>
          </p:nvSpPr>
          <p:spPr>
            <a:xfrm>
              <a:off x="7791101" y="2988367"/>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190" name="rc1190"/>
            <p:cNvSpPr/>
            <p:nvPr/>
          </p:nvSpPr>
          <p:spPr>
            <a:xfrm>
              <a:off x="8104103" y="298836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191" name="rc1191"/>
            <p:cNvSpPr/>
            <p:nvPr/>
          </p:nvSpPr>
          <p:spPr>
            <a:xfrm>
              <a:off x="8417106" y="2988367"/>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192" name="rc1192"/>
            <p:cNvSpPr/>
            <p:nvPr/>
          </p:nvSpPr>
          <p:spPr>
            <a:xfrm>
              <a:off x="8730108" y="2988367"/>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193" name="rc1193"/>
            <p:cNvSpPr/>
            <p:nvPr/>
          </p:nvSpPr>
          <p:spPr>
            <a:xfrm>
              <a:off x="1531056" y="157912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194" name="rc1194"/>
            <p:cNvSpPr/>
            <p:nvPr/>
          </p:nvSpPr>
          <p:spPr>
            <a:xfrm>
              <a:off x="1844058" y="1579127"/>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195" name="rc1195"/>
            <p:cNvSpPr/>
            <p:nvPr/>
          </p:nvSpPr>
          <p:spPr>
            <a:xfrm>
              <a:off x="2157060" y="1579127"/>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196" name="rc1196"/>
            <p:cNvSpPr/>
            <p:nvPr/>
          </p:nvSpPr>
          <p:spPr>
            <a:xfrm>
              <a:off x="2470062" y="1579127"/>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197" name="rc1197"/>
            <p:cNvSpPr/>
            <p:nvPr/>
          </p:nvSpPr>
          <p:spPr>
            <a:xfrm>
              <a:off x="2783065" y="1579127"/>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198" name="rc1198"/>
            <p:cNvSpPr/>
            <p:nvPr/>
          </p:nvSpPr>
          <p:spPr>
            <a:xfrm>
              <a:off x="3096067" y="157912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199" name="rc1199"/>
            <p:cNvSpPr/>
            <p:nvPr/>
          </p:nvSpPr>
          <p:spPr>
            <a:xfrm>
              <a:off x="3409069" y="157912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200" name="rc1200"/>
            <p:cNvSpPr/>
            <p:nvPr/>
          </p:nvSpPr>
          <p:spPr>
            <a:xfrm>
              <a:off x="3722072" y="1579127"/>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201" name="rc1201"/>
            <p:cNvSpPr/>
            <p:nvPr/>
          </p:nvSpPr>
          <p:spPr>
            <a:xfrm>
              <a:off x="4035074" y="1579127"/>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202" name="rc1202"/>
            <p:cNvSpPr/>
            <p:nvPr/>
          </p:nvSpPr>
          <p:spPr>
            <a:xfrm>
              <a:off x="4348076" y="1579127"/>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203" name="rc1203"/>
            <p:cNvSpPr/>
            <p:nvPr/>
          </p:nvSpPr>
          <p:spPr>
            <a:xfrm>
              <a:off x="4661078" y="1579127"/>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204" name="rc1204"/>
            <p:cNvSpPr/>
            <p:nvPr/>
          </p:nvSpPr>
          <p:spPr>
            <a:xfrm>
              <a:off x="4974081" y="1579127"/>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205" name="rc1205"/>
            <p:cNvSpPr/>
            <p:nvPr/>
          </p:nvSpPr>
          <p:spPr>
            <a:xfrm>
              <a:off x="5287083" y="1579127"/>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206" name="rc1206"/>
            <p:cNvSpPr/>
            <p:nvPr/>
          </p:nvSpPr>
          <p:spPr>
            <a:xfrm>
              <a:off x="5600085" y="1579127"/>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207" name="rc1207"/>
            <p:cNvSpPr/>
            <p:nvPr/>
          </p:nvSpPr>
          <p:spPr>
            <a:xfrm>
              <a:off x="5913087" y="157912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08" name="rc1208"/>
            <p:cNvSpPr/>
            <p:nvPr/>
          </p:nvSpPr>
          <p:spPr>
            <a:xfrm>
              <a:off x="6226090" y="1579127"/>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209" name="rc1209"/>
            <p:cNvSpPr/>
            <p:nvPr/>
          </p:nvSpPr>
          <p:spPr>
            <a:xfrm>
              <a:off x="6539092" y="1579127"/>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210" name="rc1210"/>
            <p:cNvSpPr/>
            <p:nvPr/>
          </p:nvSpPr>
          <p:spPr>
            <a:xfrm>
              <a:off x="6852094" y="1579127"/>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211" name="rc1211"/>
            <p:cNvSpPr/>
            <p:nvPr/>
          </p:nvSpPr>
          <p:spPr>
            <a:xfrm>
              <a:off x="7165097" y="1579127"/>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212" name="rc1212"/>
            <p:cNvSpPr/>
            <p:nvPr/>
          </p:nvSpPr>
          <p:spPr>
            <a:xfrm>
              <a:off x="7478099" y="157912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13" name="rc1213"/>
            <p:cNvSpPr/>
            <p:nvPr/>
          </p:nvSpPr>
          <p:spPr>
            <a:xfrm>
              <a:off x="7791101" y="157912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14" name="rc1214"/>
            <p:cNvSpPr/>
            <p:nvPr/>
          </p:nvSpPr>
          <p:spPr>
            <a:xfrm>
              <a:off x="8104103" y="157912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15" name="rc1215"/>
            <p:cNvSpPr/>
            <p:nvPr/>
          </p:nvSpPr>
          <p:spPr>
            <a:xfrm>
              <a:off x="8417106" y="157912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16" name="rc1216"/>
            <p:cNvSpPr/>
            <p:nvPr/>
          </p:nvSpPr>
          <p:spPr>
            <a:xfrm>
              <a:off x="8730108" y="1579127"/>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217" name="rc1217"/>
            <p:cNvSpPr/>
            <p:nvPr/>
          </p:nvSpPr>
          <p:spPr>
            <a:xfrm>
              <a:off x="1531056" y="1910713"/>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218" name="rc1218"/>
            <p:cNvSpPr/>
            <p:nvPr/>
          </p:nvSpPr>
          <p:spPr>
            <a:xfrm>
              <a:off x="1844058" y="1910713"/>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219" name="rc1219"/>
            <p:cNvSpPr/>
            <p:nvPr/>
          </p:nvSpPr>
          <p:spPr>
            <a:xfrm>
              <a:off x="2157060" y="1910713"/>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20" name="rc1220"/>
            <p:cNvSpPr/>
            <p:nvPr/>
          </p:nvSpPr>
          <p:spPr>
            <a:xfrm>
              <a:off x="2470062" y="1910713"/>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221" name="rc1221"/>
            <p:cNvSpPr/>
            <p:nvPr/>
          </p:nvSpPr>
          <p:spPr>
            <a:xfrm>
              <a:off x="2783065" y="1910713"/>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222" name="rc1222"/>
            <p:cNvSpPr/>
            <p:nvPr/>
          </p:nvSpPr>
          <p:spPr>
            <a:xfrm>
              <a:off x="3096067" y="1910713"/>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223" name="rc1223"/>
            <p:cNvSpPr/>
            <p:nvPr/>
          </p:nvSpPr>
          <p:spPr>
            <a:xfrm>
              <a:off x="3409069" y="1910713"/>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224" name="rc1224"/>
            <p:cNvSpPr/>
            <p:nvPr/>
          </p:nvSpPr>
          <p:spPr>
            <a:xfrm>
              <a:off x="3722072" y="1910713"/>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225" name="rc1225"/>
            <p:cNvSpPr/>
            <p:nvPr/>
          </p:nvSpPr>
          <p:spPr>
            <a:xfrm>
              <a:off x="4035074" y="1910713"/>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226" name="rc1226"/>
            <p:cNvSpPr/>
            <p:nvPr/>
          </p:nvSpPr>
          <p:spPr>
            <a:xfrm>
              <a:off x="4348076" y="1910713"/>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227" name="rc1227"/>
            <p:cNvSpPr/>
            <p:nvPr/>
          </p:nvSpPr>
          <p:spPr>
            <a:xfrm>
              <a:off x="4661078" y="1910713"/>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228" name="rc1228"/>
            <p:cNvSpPr/>
            <p:nvPr/>
          </p:nvSpPr>
          <p:spPr>
            <a:xfrm>
              <a:off x="4974081" y="1910713"/>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229" name="rc1229"/>
            <p:cNvSpPr/>
            <p:nvPr/>
          </p:nvSpPr>
          <p:spPr>
            <a:xfrm>
              <a:off x="5287083" y="1910713"/>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230" name="rc1230"/>
            <p:cNvSpPr/>
            <p:nvPr/>
          </p:nvSpPr>
          <p:spPr>
            <a:xfrm>
              <a:off x="5600085" y="1910713"/>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231" name="rc1231"/>
            <p:cNvSpPr/>
            <p:nvPr/>
          </p:nvSpPr>
          <p:spPr>
            <a:xfrm>
              <a:off x="5913087" y="1910713"/>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32" name="rc1232"/>
            <p:cNvSpPr/>
            <p:nvPr/>
          </p:nvSpPr>
          <p:spPr>
            <a:xfrm>
              <a:off x="6226090" y="1910713"/>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233" name="rc1233"/>
            <p:cNvSpPr/>
            <p:nvPr/>
          </p:nvSpPr>
          <p:spPr>
            <a:xfrm>
              <a:off x="6539092" y="1910713"/>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234" name="rc1234"/>
            <p:cNvSpPr/>
            <p:nvPr/>
          </p:nvSpPr>
          <p:spPr>
            <a:xfrm>
              <a:off x="6852094" y="1910713"/>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235" name="rc1235"/>
            <p:cNvSpPr/>
            <p:nvPr/>
          </p:nvSpPr>
          <p:spPr>
            <a:xfrm>
              <a:off x="7165097" y="1910713"/>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36" name="rc1236"/>
            <p:cNvSpPr/>
            <p:nvPr/>
          </p:nvSpPr>
          <p:spPr>
            <a:xfrm>
              <a:off x="7478099" y="1910713"/>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237" name="rc1237"/>
            <p:cNvSpPr/>
            <p:nvPr/>
          </p:nvSpPr>
          <p:spPr>
            <a:xfrm>
              <a:off x="7791101" y="1910713"/>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238" name="rc1238"/>
            <p:cNvSpPr/>
            <p:nvPr/>
          </p:nvSpPr>
          <p:spPr>
            <a:xfrm>
              <a:off x="8104103" y="1910713"/>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239" name="rc1239"/>
            <p:cNvSpPr/>
            <p:nvPr/>
          </p:nvSpPr>
          <p:spPr>
            <a:xfrm>
              <a:off x="8417106" y="1910713"/>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240" name="rc1240"/>
            <p:cNvSpPr/>
            <p:nvPr/>
          </p:nvSpPr>
          <p:spPr>
            <a:xfrm>
              <a:off x="8730108" y="1910713"/>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241" name="rc1241"/>
            <p:cNvSpPr/>
            <p:nvPr/>
          </p:nvSpPr>
          <p:spPr>
            <a:xfrm>
              <a:off x="2783065" y="4563399"/>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242" name="rc1242"/>
            <p:cNvSpPr/>
            <p:nvPr/>
          </p:nvSpPr>
          <p:spPr>
            <a:xfrm>
              <a:off x="3096067" y="4563399"/>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243" name="rc1243"/>
            <p:cNvSpPr/>
            <p:nvPr/>
          </p:nvSpPr>
          <p:spPr>
            <a:xfrm>
              <a:off x="3409069" y="4563399"/>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244" name="rc1244"/>
            <p:cNvSpPr/>
            <p:nvPr/>
          </p:nvSpPr>
          <p:spPr>
            <a:xfrm>
              <a:off x="3722072" y="4563399"/>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245" name="rc1245"/>
            <p:cNvSpPr/>
            <p:nvPr/>
          </p:nvSpPr>
          <p:spPr>
            <a:xfrm>
              <a:off x="4035074" y="4563399"/>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246" name="rc1246"/>
            <p:cNvSpPr/>
            <p:nvPr/>
          </p:nvSpPr>
          <p:spPr>
            <a:xfrm>
              <a:off x="4348076" y="4563399"/>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247" name="rc1247"/>
            <p:cNvSpPr/>
            <p:nvPr/>
          </p:nvSpPr>
          <p:spPr>
            <a:xfrm>
              <a:off x="4661078" y="4563399"/>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248" name="rc1248"/>
            <p:cNvSpPr/>
            <p:nvPr/>
          </p:nvSpPr>
          <p:spPr>
            <a:xfrm>
              <a:off x="4974081" y="4563399"/>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249" name="rc1249"/>
            <p:cNvSpPr/>
            <p:nvPr/>
          </p:nvSpPr>
          <p:spPr>
            <a:xfrm>
              <a:off x="5287083" y="4563399"/>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250" name="rc1250"/>
            <p:cNvSpPr/>
            <p:nvPr/>
          </p:nvSpPr>
          <p:spPr>
            <a:xfrm>
              <a:off x="5600085" y="4563399"/>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251" name="rc1251"/>
            <p:cNvSpPr/>
            <p:nvPr/>
          </p:nvSpPr>
          <p:spPr>
            <a:xfrm>
              <a:off x="5913087" y="4563399"/>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252" name="rc1252"/>
            <p:cNvSpPr/>
            <p:nvPr/>
          </p:nvSpPr>
          <p:spPr>
            <a:xfrm>
              <a:off x="6226090" y="4563399"/>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253" name="rc1253"/>
            <p:cNvSpPr/>
            <p:nvPr/>
          </p:nvSpPr>
          <p:spPr>
            <a:xfrm>
              <a:off x="6539092" y="4563399"/>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254" name="rc1254"/>
            <p:cNvSpPr/>
            <p:nvPr/>
          </p:nvSpPr>
          <p:spPr>
            <a:xfrm>
              <a:off x="6852094" y="4563399"/>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255" name="rc1255"/>
            <p:cNvSpPr/>
            <p:nvPr/>
          </p:nvSpPr>
          <p:spPr>
            <a:xfrm>
              <a:off x="7165097" y="4563399"/>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256" name="rc1256"/>
            <p:cNvSpPr/>
            <p:nvPr/>
          </p:nvSpPr>
          <p:spPr>
            <a:xfrm>
              <a:off x="7478099" y="4563399"/>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257" name="rc1257"/>
            <p:cNvSpPr/>
            <p:nvPr/>
          </p:nvSpPr>
          <p:spPr>
            <a:xfrm>
              <a:off x="7791101" y="4563399"/>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258" name="rc1258"/>
            <p:cNvSpPr/>
            <p:nvPr/>
          </p:nvSpPr>
          <p:spPr>
            <a:xfrm>
              <a:off x="8104103" y="4563399"/>
              <a:ext cx="313002" cy="8289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1259" name="rc1259"/>
            <p:cNvSpPr/>
            <p:nvPr/>
          </p:nvSpPr>
          <p:spPr>
            <a:xfrm>
              <a:off x="8417106" y="4563399"/>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260" name="rc1260"/>
            <p:cNvSpPr/>
            <p:nvPr/>
          </p:nvSpPr>
          <p:spPr>
            <a:xfrm>
              <a:off x="8730108" y="4563399"/>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261" name="rc1261"/>
            <p:cNvSpPr/>
            <p:nvPr/>
          </p:nvSpPr>
          <p:spPr>
            <a:xfrm>
              <a:off x="1531056" y="3237056"/>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262" name="rc1262"/>
            <p:cNvSpPr/>
            <p:nvPr/>
          </p:nvSpPr>
          <p:spPr>
            <a:xfrm>
              <a:off x="1844058" y="3237056"/>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1263" name="rc1263"/>
            <p:cNvSpPr/>
            <p:nvPr/>
          </p:nvSpPr>
          <p:spPr>
            <a:xfrm>
              <a:off x="2157060" y="3237056"/>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264" name="rc1264"/>
            <p:cNvSpPr/>
            <p:nvPr/>
          </p:nvSpPr>
          <p:spPr>
            <a:xfrm>
              <a:off x="2470062" y="3237056"/>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265" name="rc1265"/>
            <p:cNvSpPr/>
            <p:nvPr/>
          </p:nvSpPr>
          <p:spPr>
            <a:xfrm>
              <a:off x="2783065" y="3237056"/>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266" name="rc1266"/>
            <p:cNvSpPr/>
            <p:nvPr/>
          </p:nvSpPr>
          <p:spPr>
            <a:xfrm>
              <a:off x="3096067" y="3237056"/>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267" name="rc1267"/>
            <p:cNvSpPr/>
            <p:nvPr/>
          </p:nvSpPr>
          <p:spPr>
            <a:xfrm>
              <a:off x="3409069" y="3237056"/>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268" name="rc1268"/>
            <p:cNvSpPr/>
            <p:nvPr/>
          </p:nvSpPr>
          <p:spPr>
            <a:xfrm>
              <a:off x="3722072" y="3237056"/>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269" name="rc1269"/>
            <p:cNvSpPr/>
            <p:nvPr/>
          </p:nvSpPr>
          <p:spPr>
            <a:xfrm>
              <a:off x="4035074" y="3237056"/>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270" name="rc1270"/>
            <p:cNvSpPr/>
            <p:nvPr/>
          </p:nvSpPr>
          <p:spPr>
            <a:xfrm>
              <a:off x="4348076" y="3237056"/>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271" name="rc1271"/>
            <p:cNvSpPr/>
            <p:nvPr/>
          </p:nvSpPr>
          <p:spPr>
            <a:xfrm>
              <a:off x="4661078" y="3237056"/>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272" name="rc1272"/>
            <p:cNvSpPr/>
            <p:nvPr/>
          </p:nvSpPr>
          <p:spPr>
            <a:xfrm>
              <a:off x="4974081" y="3237056"/>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273" name="rc1273"/>
            <p:cNvSpPr/>
            <p:nvPr/>
          </p:nvSpPr>
          <p:spPr>
            <a:xfrm>
              <a:off x="5287083" y="3237056"/>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274" name="rc1274"/>
            <p:cNvSpPr/>
            <p:nvPr/>
          </p:nvSpPr>
          <p:spPr>
            <a:xfrm>
              <a:off x="5600085" y="3237056"/>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275" name="rc1275"/>
            <p:cNvSpPr/>
            <p:nvPr/>
          </p:nvSpPr>
          <p:spPr>
            <a:xfrm>
              <a:off x="5913087" y="3237056"/>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276" name="rc1276"/>
            <p:cNvSpPr/>
            <p:nvPr/>
          </p:nvSpPr>
          <p:spPr>
            <a:xfrm>
              <a:off x="6226090" y="3237056"/>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77" name="rc1277"/>
            <p:cNvSpPr/>
            <p:nvPr/>
          </p:nvSpPr>
          <p:spPr>
            <a:xfrm>
              <a:off x="6539092" y="3237056"/>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278" name="rc1278"/>
            <p:cNvSpPr/>
            <p:nvPr/>
          </p:nvSpPr>
          <p:spPr>
            <a:xfrm>
              <a:off x="6852094" y="3237056"/>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279" name="rc1279"/>
            <p:cNvSpPr/>
            <p:nvPr/>
          </p:nvSpPr>
          <p:spPr>
            <a:xfrm>
              <a:off x="7165097" y="3237056"/>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280" name="rc1280"/>
            <p:cNvSpPr/>
            <p:nvPr/>
          </p:nvSpPr>
          <p:spPr>
            <a:xfrm>
              <a:off x="7478099" y="3237056"/>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281" name="rc1281"/>
            <p:cNvSpPr/>
            <p:nvPr/>
          </p:nvSpPr>
          <p:spPr>
            <a:xfrm>
              <a:off x="7791101" y="3237056"/>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82" name="rc1282"/>
            <p:cNvSpPr/>
            <p:nvPr/>
          </p:nvSpPr>
          <p:spPr>
            <a:xfrm>
              <a:off x="8104103" y="3237056"/>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283" name="rc1283"/>
            <p:cNvSpPr/>
            <p:nvPr/>
          </p:nvSpPr>
          <p:spPr>
            <a:xfrm>
              <a:off x="8417106" y="3237056"/>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84" name="rc1284"/>
            <p:cNvSpPr/>
            <p:nvPr/>
          </p:nvSpPr>
          <p:spPr>
            <a:xfrm>
              <a:off x="8730108" y="3237056"/>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285" name="rc1285"/>
            <p:cNvSpPr/>
            <p:nvPr/>
          </p:nvSpPr>
          <p:spPr>
            <a:xfrm>
              <a:off x="1531056"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86" name="rc1286"/>
            <p:cNvSpPr/>
            <p:nvPr/>
          </p:nvSpPr>
          <p:spPr>
            <a:xfrm>
              <a:off x="1844058"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87" name="rc1287"/>
            <p:cNvSpPr/>
            <p:nvPr/>
          </p:nvSpPr>
          <p:spPr>
            <a:xfrm>
              <a:off x="2157060"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88" name="rc1288"/>
            <p:cNvSpPr/>
            <p:nvPr/>
          </p:nvSpPr>
          <p:spPr>
            <a:xfrm>
              <a:off x="2470062" y="99885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89" name="rc1289"/>
            <p:cNvSpPr/>
            <p:nvPr/>
          </p:nvSpPr>
          <p:spPr>
            <a:xfrm>
              <a:off x="2783065"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90" name="rc1290"/>
            <p:cNvSpPr/>
            <p:nvPr/>
          </p:nvSpPr>
          <p:spPr>
            <a:xfrm>
              <a:off x="3096067"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91" name="rc1291"/>
            <p:cNvSpPr/>
            <p:nvPr/>
          </p:nvSpPr>
          <p:spPr>
            <a:xfrm>
              <a:off x="3409069" y="998851"/>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292" name="rc1292"/>
            <p:cNvSpPr/>
            <p:nvPr/>
          </p:nvSpPr>
          <p:spPr>
            <a:xfrm>
              <a:off x="3722072" y="998851"/>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293" name="rc1293"/>
            <p:cNvSpPr/>
            <p:nvPr/>
          </p:nvSpPr>
          <p:spPr>
            <a:xfrm>
              <a:off x="4035074" y="99885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94" name="rc1294"/>
            <p:cNvSpPr/>
            <p:nvPr/>
          </p:nvSpPr>
          <p:spPr>
            <a:xfrm>
              <a:off x="4348076" y="99885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95" name="rc1295"/>
            <p:cNvSpPr/>
            <p:nvPr/>
          </p:nvSpPr>
          <p:spPr>
            <a:xfrm>
              <a:off x="4661078"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96" name="rc1296"/>
            <p:cNvSpPr/>
            <p:nvPr/>
          </p:nvSpPr>
          <p:spPr>
            <a:xfrm>
              <a:off x="4974081"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97" name="rc1297"/>
            <p:cNvSpPr/>
            <p:nvPr/>
          </p:nvSpPr>
          <p:spPr>
            <a:xfrm>
              <a:off x="5287083"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98" name="rc1298"/>
            <p:cNvSpPr/>
            <p:nvPr/>
          </p:nvSpPr>
          <p:spPr>
            <a:xfrm>
              <a:off x="5600085"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99" name="rc1299"/>
            <p:cNvSpPr/>
            <p:nvPr/>
          </p:nvSpPr>
          <p:spPr>
            <a:xfrm>
              <a:off x="5913087"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300" name="rc1300"/>
            <p:cNvSpPr/>
            <p:nvPr/>
          </p:nvSpPr>
          <p:spPr>
            <a:xfrm>
              <a:off x="6226090"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301" name="rc1301"/>
            <p:cNvSpPr/>
            <p:nvPr/>
          </p:nvSpPr>
          <p:spPr>
            <a:xfrm>
              <a:off x="6539092"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302" name="rc1302"/>
            <p:cNvSpPr/>
            <p:nvPr/>
          </p:nvSpPr>
          <p:spPr>
            <a:xfrm>
              <a:off x="6852094"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303" name="rc1303"/>
            <p:cNvSpPr/>
            <p:nvPr/>
          </p:nvSpPr>
          <p:spPr>
            <a:xfrm>
              <a:off x="7165097" y="99885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304" name="rc1304"/>
            <p:cNvSpPr/>
            <p:nvPr/>
          </p:nvSpPr>
          <p:spPr>
            <a:xfrm>
              <a:off x="7478099" y="998851"/>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305" name="rc1305"/>
            <p:cNvSpPr/>
            <p:nvPr/>
          </p:nvSpPr>
          <p:spPr>
            <a:xfrm>
              <a:off x="7791101" y="998851"/>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306" name="rc1306"/>
            <p:cNvSpPr/>
            <p:nvPr/>
          </p:nvSpPr>
          <p:spPr>
            <a:xfrm>
              <a:off x="8104103" y="99885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307" name="rc1307"/>
            <p:cNvSpPr/>
            <p:nvPr/>
          </p:nvSpPr>
          <p:spPr>
            <a:xfrm>
              <a:off x="8417106"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308" name="rc1308"/>
            <p:cNvSpPr/>
            <p:nvPr/>
          </p:nvSpPr>
          <p:spPr>
            <a:xfrm>
              <a:off x="8730108"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309" name="rc1309"/>
            <p:cNvSpPr/>
            <p:nvPr/>
          </p:nvSpPr>
          <p:spPr>
            <a:xfrm>
              <a:off x="1531056" y="4563399"/>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310" name="rc1310"/>
            <p:cNvSpPr/>
            <p:nvPr/>
          </p:nvSpPr>
          <p:spPr>
            <a:xfrm>
              <a:off x="1844058" y="4563399"/>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311" name="rc1311"/>
            <p:cNvSpPr/>
            <p:nvPr/>
          </p:nvSpPr>
          <p:spPr>
            <a:xfrm>
              <a:off x="2157060" y="4563399"/>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312" name="rc1312"/>
            <p:cNvSpPr/>
            <p:nvPr/>
          </p:nvSpPr>
          <p:spPr>
            <a:xfrm>
              <a:off x="2470062" y="4563399"/>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313" name="rc1313"/>
            <p:cNvSpPr/>
            <p:nvPr/>
          </p:nvSpPr>
          <p:spPr>
            <a:xfrm>
              <a:off x="1531056" y="2490988"/>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314" name="rc1314"/>
            <p:cNvSpPr/>
            <p:nvPr/>
          </p:nvSpPr>
          <p:spPr>
            <a:xfrm>
              <a:off x="1844058" y="2490988"/>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315" name="rc1315"/>
            <p:cNvSpPr/>
            <p:nvPr/>
          </p:nvSpPr>
          <p:spPr>
            <a:xfrm>
              <a:off x="2157060" y="2490988"/>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316" name="rc1316"/>
            <p:cNvSpPr/>
            <p:nvPr/>
          </p:nvSpPr>
          <p:spPr>
            <a:xfrm>
              <a:off x="2470062" y="2490988"/>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317" name="rc1317"/>
            <p:cNvSpPr/>
            <p:nvPr/>
          </p:nvSpPr>
          <p:spPr>
            <a:xfrm>
              <a:off x="2783065" y="2490988"/>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318" name="rc1318"/>
            <p:cNvSpPr/>
            <p:nvPr/>
          </p:nvSpPr>
          <p:spPr>
            <a:xfrm>
              <a:off x="3096067" y="2490988"/>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319" name="rc1319"/>
            <p:cNvSpPr/>
            <p:nvPr/>
          </p:nvSpPr>
          <p:spPr>
            <a:xfrm>
              <a:off x="3409069" y="2490988"/>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1320" name="rc1320"/>
            <p:cNvSpPr/>
            <p:nvPr/>
          </p:nvSpPr>
          <p:spPr>
            <a:xfrm>
              <a:off x="3722072" y="2490988"/>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321" name="rc1321"/>
            <p:cNvSpPr/>
            <p:nvPr/>
          </p:nvSpPr>
          <p:spPr>
            <a:xfrm>
              <a:off x="4035074" y="2490988"/>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322" name="rc1322"/>
            <p:cNvSpPr/>
            <p:nvPr/>
          </p:nvSpPr>
          <p:spPr>
            <a:xfrm>
              <a:off x="4348076" y="2490988"/>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23" name="rc1323"/>
            <p:cNvSpPr/>
            <p:nvPr/>
          </p:nvSpPr>
          <p:spPr>
            <a:xfrm>
              <a:off x="4661078" y="2490988"/>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324" name="rc1324"/>
            <p:cNvSpPr/>
            <p:nvPr/>
          </p:nvSpPr>
          <p:spPr>
            <a:xfrm>
              <a:off x="4974081" y="2490988"/>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1325" name="rc1325"/>
            <p:cNvSpPr/>
            <p:nvPr/>
          </p:nvSpPr>
          <p:spPr>
            <a:xfrm>
              <a:off x="5287083" y="2490988"/>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326" name="rc1326"/>
            <p:cNvSpPr/>
            <p:nvPr/>
          </p:nvSpPr>
          <p:spPr>
            <a:xfrm>
              <a:off x="5600085" y="2490988"/>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327" name="rc1327"/>
            <p:cNvSpPr/>
            <p:nvPr/>
          </p:nvSpPr>
          <p:spPr>
            <a:xfrm>
              <a:off x="5913087" y="2490988"/>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328" name="rc1328"/>
            <p:cNvSpPr/>
            <p:nvPr/>
          </p:nvSpPr>
          <p:spPr>
            <a:xfrm>
              <a:off x="6226090" y="2490988"/>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329" name="rc1329"/>
            <p:cNvSpPr/>
            <p:nvPr/>
          </p:nvSpPr>
          <p:spPr>
            <a:xfrm>
              <a:off x="6539092" y="2490988"/>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330" name="rc1330"/>
            <p:cNvSpPr/>
            <p:nvPr/>
          </p:nvSpPr>
          <p:spPr>
            <a:xfrm>
              <a:off x="6852094" y="2490988"/>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331" name="rc1331"/>
            <p:cNvSpPr/>
            <p:nvPr/>
          </p:nvSpPr>
          <p:spPr>
            <a:xfrm>
              <a:off x="7165097" y="2490988"/>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332" name="rc1332"/>
            <p:cNvSpPr/>
            <p:nvPr/>
          </p:nvSpPr>
          <p:spPr>
            <a:xfrm>
              <a:off x="7478099" y="2490988"/>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333" name="rc1333"/>
            <p:cNvSpPr/>
            <p:nvPr/>
          </p:nvSpPr>
          <p:spPr>
            <a:xfrm>
              <a:off x="7791101" y="2490988"/>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334" name="rc1334"/>
            <p:cNvSpPr/>
            <p:nvPr/>
          </p:nvSpPr>
          <p:spPr>
            <a:xfrm>
              <a:off x="8104103" y="2490988"/>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335" name="rc1335"/>
            <p:cNvSpPr/>
            <p:nvPr/>
          </p:nvSpPr>
          <p:spPr>
            <a:xfrm>
              <a:off x="8417106" y="2490988"/>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336" name="rc1336"/>
            <p:cNvSpPr/>
            <p:nvPr/>
          </p:nvSpPr>
          <p:spPr>
            <a:xfrm>
              <a:off x="8730108" y="2490988"/>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337" name="rc1337"/>
            <p:cNvSpPr/>
            <p:nvPr/>
          </p:nvSpPr>
          <p:spPr>
            <a:xfrm>
              <a:off x="1531056" y="2739677"/>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338" name="rc1338"/>
            <p:cNvSpPr/>
            <p:nvPr/>
          </p:nvSpPr>
          <p:spPr>
            <a:xfrm>
              <a:off x="1844058" y="2739677"/>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339" name="rc1339"/>
            <p:cNvSpPr/>
            <p:nvPr/>
          </p:nvSpPr>
          <p:spPr>
            <a:xfrm>
              <a:off x="2157060" y="2739677"/>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340" name="rc1340"/>
            <p:cNvSpPr/>
            <p:nvPr/>
          </p:nvSpPr>
          <p:spPr>
            <a:xfrm>
              <a:off x="2470062" y="2739677"/>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341" name="rc1341"/>
            <p:cNvSpPr/>
            <p:nvPr/>
          </p:nvSpPr>
          <p:spPr>
            <a:xfrm>
              <a:off x="2783065" y="2739677"/>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342" name="rc1342"/>
            <p:cNvSpPr/>
            <p:nvPr/>
          </p:nvSpPr>
          <p:spPr>
            <a:xfrm>
              <a:off x="3096067" y="2739677"/>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343" name="rc1343"/>
            <p:cNvSpPr/>
            <p:nvPr/>
          </p:nvSpPr>
          <p:spPr>
            <a:xfrm>
              <a:off x="3409069" y="2739677"/>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344" name="rc1344"/>
            <p:cNvSpPr/>
            <p:nvPr/>
          </p:nvSpPr>
          <p:spPr>
            <a:xfrm>
              <a:off x="3722072" y="2739677"/>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345" name="rc1345"/>
            <p:cNvSpPr/>
            <p:nvPr/>
          </p:nvSpPr>
          <p:spPr>
            <a:xfrm>
              <a:off x="4035074" y="2739677"/>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346" name="rc1346"/>
            <p:cNvSpPr/>
            <p:nvPr/>
          </p:nvSpPr>
          <p:spPr>
            <a:xfrm>
              <a:off x="4348076" y="2739677"/>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347" name="rc1347"/>
            <p:cNvSpPr/>
            <p:nvPr/>
          </p:nvSpPr>
          <p:spPr>
            <a:xfrm>
              <a:off x="4661078" y="2739677"/>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48" name="rc1348"/>
            <p:cNvSpPr/>
            <p:nvPr/>
          </p:nvSpPr>
          <p:spPr>
            <a:xfrm>
              <a:off x="4974081" y="2739677"/>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349" name="rc1349"/>
            <p:cNvSpPr/>
            <p:nvPr/>
          </p:nvSpPr>
          <p:spPr>
            <a:xfrm>
              <a:off x="5287083" y="2739677"/>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350" name="rc1350"/>
            <p:cNvSpPr/>
            <p:nvPr/>
          </p:nvSpPr>
          <p:spPr>
            <a:xfrm>
              <a:off x="5600085" y="2739677"/>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351" name="rc1351"/>
            <p:cNvSpPr/>
            <p:nvPr/>
          </p:nvSpPr>
          <p:spPr>
            <a:xfrm>
              <a:off x="5913087" y="2739677"/>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352" name="rc1352"/>
            <p:cNvSpPr/>
            <p:nvPr/>
          </p:nvSpPr>
          <p:spPr>
            <a:xfrm>
              <a:off x="6226090" y="2739677"/>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353" name="rc1353"/>
            <p:cNvSpPr/>
            <p:nvPr/>
          </p:nvSpPr>
          <p:spPr>
            <a:xfrm>
              <a:off x="6539092" y="2739677"/>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354" name="rc1354"/>
            <p:cNvSpPr/>
            <p:nvPr/>
          </p:nvSpPr>
          <p:spPr>
            <a:xfrm>
              <a:off x="6852094" y="2739677"/>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55" name="rc1355"/>
            <p:cNvSpPr/>
            <p:nvPr/>
          </p:nvSpPr>
          <p:spPr>
            <a:xfrm>
              <a:off x="7165097" y="2739677"/>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356" name="rc1356"/>
            <p:cNvSpPr/>
            <p:nvPr/>
          </p:nvSpPr>
          <p:spPr>
            <a:xfrm>
              <a:off x="7478099" y="2739677"/>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357" name="rc1357"/>
            <p:cNvSpPr/>
            <p:nvPr/>
          </p:nvSpPr>
          <p:spPr>
            <a:xfrm>
              <a:off x="7791101" y="2739677"/>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358" name="rc1358"/>
            <p:cNvSpPr/>
            <p:nvPr/>
          </p:nvSpPr>
          <p:spPr>
            <a:xfrm>
              <a:off x="8104103" y="2739677"/>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359" name="rc1359"/>
            <p:cNvSpPr/>
            <p:nvPr/>
          </p:nvSpPr>
          <p:spPr>
            <a:xfrm>
              <a:off x="8417106" y="2739677"/>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360" name="rc1360"/>
            <p:cNvSpPr/>
            <p:nvPr/>
          </p:nvSpPr>
          <p:spPr>
            <a:xfrm>
              <a:off x="8730108" y="2739677"/>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361" name="tx1361"/>
            <p:cNvSpPr/>
            <p:nvPr/>
          </p:nvSpPr>
          <p:spPr>
            <a:xfrm>
              <a:off x="3838380" y="507523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362" name="tx1362"/>
            <p:cNvSpPr/>
            <p:nvPr/>
          </p:nvSpPr>
          <p:spPr>
            <a:xfrm>
              <a:off x="4151382"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363" name="tx1363"/>
            <p:cNvSpPr/>
            <p:nvPr/>
          </p:nvSpPr>
          <p:spPr>
            <a:xfrm>
              <a:off x="4464384" y="507523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364" name="tx1364"/>
            <p:cNvSpPr/>
            <p:nvPr/>
          </p:nvSpPr>
          <p:spPr>
            <a:xfrm>
              <a:off x="4777386"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365" name="tx1365"/>
            <p:cNvSpPr/>
            <p:nvPr/>
          </p:nvSpPr>
          <p:spPr>
            <a:xfrm>
              <a:off x="5090389"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366" name="tx1366"/>
            <p:cNvSpPr/>
            <p:nvPr/>
          </p:nvSpPr>
          <p:spPr>
            <a:xfrm>
              <a:off x="5403391"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367" name="tx1367"/>
            <p:cNvSpPr/>
            <p:nvPr/>
          </p:nvSpPr>
          <p:spPr>
            <a:xfrm>
              <a:off x="5716393"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368" name="tx1368"/>
            <p:cNvSpPr/>
            <p:nvPr/>
          </p:nvSpPr>
          <p:spPr>
            <a:xfrm>
              <a:off x="6029395" y="507523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369" name="tx1369"/>
            <p:cNvSpPr/>
            <p:nvPr/>
          </p:nvSpPr>
          <p:spPr>
            <a:xfrm>
              <a:off x="6342398"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370" name="tx1370"/>
            <p:cNvSpPr/>
            <p:nvPr/>
          </p:nvSpPr>
          <p:spPr>
            <a:xfrm>
              <a:off x="6655400"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371" name="tx1371"/>
            <p:cNvSpPr/>
            <p:nvPr/>
          </p:nvSpPr>
          <p:spPr>
            <a:xfrm>
              <a:off x="6968402" y="507523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372" name="tx1372"/>
            <p:cNvSpPr/>
            <p:nvPr/>
          </p:nvSpPr>
          <p:spPr>
            <a:xfrm>
              <a:off x="7281405"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373" name="tx1373"/>
            <p:cNvSpPr/>
            <p:nvPr/>
          </p:nvSpPr>
          <p:spPr>
            <a:xfrm>
              <a:off x="7594407"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374" name="tx1374"/>
            <p:cNvSpPr/>
            <p:nvPr/>
          </p:nvSpPr>
          <p:spPr>
            <a:xfrm>
              <a:off x="7907409"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375" name="tx1375"/>
            <p:cNvSpPr/>
            <p:nvPr/>
          </p:nvSpPr>
          <p:spPr>
            <a:xfrm>
              <a:off x="8846416"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376" name="tx1376"/>
            <p:cNvSpPr/>
            <p:nvPr/>
          </p:nvSpPr>
          <p:spPr>
            <a:xfrm>
              <a:off x="5716393"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377" name="tx1377"/>
            <p:cNvSpPr/>
            <p:nvPr/>
          </p:nvSpPr>
          <p:spPr>
            <a:xfrm>
              <a:off x="6029395"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378" name="tx1378"/>
            <p:cNvSpPr/>
            <p:nvPr/>
          </p:nvSpPr>
          <p:spPr>
            <a:xfrm>
              <a:off x="6342398"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379" name="tx1379"/>
            <p:cNvSpPr/>
            <p:nvPr/>
          </p:nvSpPr>
          <p:spPr>
            <a:xfrm>
              <a:off x="6655400"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380" name="tx1380"/>
            <p:cNvSpPr/>
            <p:nvPr/>
          </p:nvSpPr>
          <p:spPr>
            <a:xfrm>
              <a:off x="6968402"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381" name="tx1381"/>
            <p:cNvSpPr/>
            <p:nvPr/>
          </p:nvSpPr>
          <p:spPr>
            <a:xfrm>
              <a:off x="7281405"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382" name="tx1382"/>
            <p:cNvSpPr/>
            <p:nvPr/>
          </p:nvSpPr>
          <p:spPr>
            <a:xfrm>
              <a:off x="7594407"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383" name="tx1383"/>
            <p:cNvSpPr/>
            <p:nvPr/>
          </p:nvSpPr>
          <p:spPr>
            <a:xfrm>
              <a:off x="7907409"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384" name="tx1384"/>
            <p:cNvSpPr/>
            <p:nvPr/>
          </p:nvSpPr>
          <p:spPr>
            <a:xfrm>
              <a:off x="8220411"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385" name="tx1385"/>
            <p:cNvSpPr/>
            <p:nvPr/>
          </p:nvSpPr>
          <p:spPr>
            <a:xfrm>
              <a:off x="8533414" y="242254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86" name="tx1386"/>
            <p:cNvSpPr/>
            <p:nvPr/>
          </p:nvSpPr>
          <p:spPr>
            <a:xfrm>
              <a:off x="8846416"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87" name="tx1387"/>
            <p:cNvSpPr/>
            <p:nvPr/>
          </p:nvSpPr>
          <p:spPr>
            <a:xfrm>
              <a:off x="1647364"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388" name="tx1388"/>
            <p:cNvSpPr/>
            <p:nvPr/>
          </p:nvSpPr>
          <p:spPr>
            <a:xfrm>
              <a:off x="1960366"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389" name="tx1389"/>
            <p:cNvSpPr/>
            <p:nvPr/>
          </p:nvSpPr>
          <p:spPr>
            <a:xfrm>
              <a:off x="2273368"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390" name="tx1390"/>
            <p:cNvSpPr/>
            <p:nvPr/>
          </p:nvSpPr>
          <p:spPr>
            <a:xfrm>
              <a:off x="2586370"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391" name="tx1391"/>
            <p:cNvSpPr/>
            <p:nvPr/>
          </p:nvSpPr>
          <p:spPr>
            <a:xfrm>
              <a:off x="2899373" y="175937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392" name="tx1392"/>
            <p:cNvSpPr/>
            <p:nvPr/>
          </p:nvSpPr>
          <p:spPr>
            <a:xfrm>
              <a:off x="3212375"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393" name="tx1393"/>
            <p:cNvSpPr/>
            <p:nvPr/>
          </p:nvSpPr>
          <p:spPr>
            <a:xfrm>
              <a:off x="3525377"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394" name="tx1394"/>
            <p:cNvSpPr/>
            <p:nvPr/>
          </p:nvSpPr>
          <p:spPr>
            <a:xfrm>
              <a:off x="3838380"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95" name="tx1395"/>
            <p:cNvSpPr/>
            <p:nvPr/>
          </p:nvSpPr>
          <p:spPr>
            <a:xfrm>
              <a:off x="4151382"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396" name="tx1396"/>
            <p:cNvSpPr/>
            <p:nvPr/>
          </p:nvSpPr>
          <p:spPr>
            <a:xfrm>
              <a:off x="4464384"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97" name="tx1397"/>
            <p:cNvSpPr/>
            <p:nvPr/>
          </p:nvSpPr>
          <p:spPr>
            <a:xfrm>
              <a:off x="4777386"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98" name="tx1398"/>
            <p:cNvSpPr/>
            <p:nvPr/>
          </p:nvSpPr>
          <p:spPr>
            <a:xfrm>
              <a:off x="5090389"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99" name="tx1399"/>
            <p:cNvSpPr/>
            <p:nvPr/>
          </p:nvSpPr>
          <p:spPr>
            <a:xfrm>
              <a:off x="5403391"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400" name="tx1400"/>
            <p:cNvSpPr/>
            <p:nvPr/>
          </p:nvSpPr>
          <p:spPr>
            <a:xfrm>
              <a:off x="5716393"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401" name="tx1401"/>
            <p:cNvSpPr/>
            <p:nvPr/>
          </p:nvSpPr>
          <p:spPr>
            <a:xfrm>
              <a:off x="6029395"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402" name="tx1402"/>
            <p:cNvSpPr/>
            <p:nvPr/>
          </p:nvSpPr>
          <p:spPr>
            <a:xfrm>
              <a:off x="6342398"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03" name="tx1403"/>
            <p:cNvSpPr/>
            <p:nvPr/>
          </p:nvSpPr>
          <p:spPr>
            <a:xfrm>
              <a:off x="6655400"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04" name="tx1404"/>
            <p:cNvSpPr/>
            <p:nvPr/>
          </p:nvSpPr>
          <p:spPr>
            <a:xfrm>
              <a:off x="6968402"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405" name="tx1405"/>
            <p:cNvSpPr/>
            <p:nvPr/>
          </p:nvSpPr>
          <p:spPr>
            <a:xfrm>
              <a:off x="7281405"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406" name="tx1406"/>
            <p:cNvSpPr/>
            <p:nvPr/>
          </p:nvSpPr>
          <p:spPr>
            <a:xfrm>
              <a:off x="7594407" y="175937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07" name="tx1407"/>
            <p:cNvSpPr/>
            <p:nvPr/>
          </p:nvSpPr>
          <p:spPr>
            <a:xfrm>
              <a:off x="7907409" y="175937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08" name="tx1408"/>
            <p:cNvSpPr/>
            <p:nvPr/>
          </p:nvSpPr>
          <p:spPr>
            <a:xfrm>
              <a:off x="8220411"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09" name="tx1409"/>
            <p:cNvSpPr/>
            <p:nvPr/>
          </p:nvSpPr>
          <p:spPr>
            <a:xfrm>
              <a:off x="8533414"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410" name="tx1410"/>
            <p:cNvSpPr/>
            <p:nvPr/>
          </p:nvSpPr>
          <p:spPr>
            <a:xfrm>
              <a:off x="8846416"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411" name="tx1411"/>
            <p:cNvSpPr/>
            <p:nvPr/>
          </p:nvSpPr>
          <p:spPr>
            <a:xfrm>
              <a:off x="8533414"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412" name="tx1412"/>
            <p:cNvSpPr/>
            <p:nvPr/>
          </p:nvSpPr>
          <p:spPr>
            <a:xfrm>
              <a:off x="8846416"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413" name="tx1413"/>
            <p:cNvSpPr/>
            <p:nvPr/>
          </p:nvSpPr>
          <p:spPr>
            <a:xfrm>
              <a:off x="1647364"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414" name="tx1414"/>
            <p:cNvSpPr/>
            <p:nvPr/>
          </p:nvSpPr>
          <p:spPr>
            <a:xfrm>
              <a:off x="1960366"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415" name="tx1415"/>
            <p:cNvSpPr/>
            <p:nvPr/>
          </p:nvSpPr>
          <p:spPr>
            <a:xfrm>
              <a:off x="2273368" y="374980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416" name="tx1416"/>
            <p:cNvSpPr/>
            <p:nvPr/>
          </p:nvSpPr>
          <p:spPr>
            <a:xfrm>
              <a:off x="2586370" y="374888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417" name="tx1417"/>
            <p:cNvSpPr/>
            <p:nvPr/>
          </p:nvSpPr>
          <p:spPr>
            <a:xfrm>
              <a:off x="2899373" y="374980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418" name="tx1418"/>
            <p:cNvSpPr/>
            <p:nvPr/>
          </p:nvSpPr>
          <p:spPr>
            <a:xfrm>
              <a:off x="3212375"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419" name="tx1419"/>
            <p:cNvSpPr/>
            <p:nvPr/>
          </p:nvSpPr>
          <p:spPr>
            <a:xfrm>
              <a:off x="3525377" y="3750017"/>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420" name="tx1420"/>
            <p:cNvSpPr/>
            <p:nvPr/>
          </p:nvSpPr>
          <p:spPr>
            <a:xfrm>
              <a:off x="3838380"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421" name="tx1421"/>
            <p:cNvSpPr/>
            <p:nvPr/>
          </p:nvSpPr>
          <p:spPr>
            <a:xfrm>
              <a:off x="4151382" y="374980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422" name="tx1422"/>
            <p:cNvSpPr/>
            <p:nvPr/>
          </p:nvSpPr>
          <p:spPr>
            <a:xfrm>
              <a:off x="4464384"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423" name="tx1423"/>
            <p:cNvSpPr/>
            <p:nvPr/>
          </p:nvSpPr>
          <p:spPr>
            <a:xfrm>
              <a:off x="4777386"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424" name="tx1424"/>
            <p:cNvSpPr/>
            <p:nvPr/>
          </p:nvSpPr>
          <p:spPr>
            <a:xfrm>
              <a:off x="5090389" y="374980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425" name="tx1425"/>
            <p:cNvSpPr/>
            <p:nvPr/>
          </p:nvSpPr>
          <p:spPr>
            <a:xfrm>
              <a:off x="5403391"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426" name="tx1426"/>
            <p:cNvSpPr/>
            <p:nvPr/>
          </p:nvSpPr>
          <p:spPr>
            <a:xfrm>
              <a:off x="5716393" y="3750687"/>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427" name="tx1427"/>
            <p:cNvSpPr/>
            <p:nvPr/>
          </p:nvSpPr>
          <p:spPr>
            <a:xfrm>
              <a:off x="6029395" y="3750017"/>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428" name="tx1428"/>
            <p:cNvSpPr/>
            <p:nvPr/>
          </p:nvSpPr>
          <p:spPr>
            <a:xfrm>
              <a:off x="6342398" y="3750017"/>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429" name="tx1429"/>
            <p:cNvSpPr/>
            <p:nvPr/>
          </p:nvSpPr>
          <p:spPr>
            <a:xfrm>
              <a:off x="6655400"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430" name="tx1430"/>
            <p:cNvSpPr/>
            <p:nvPr/>
          </p:nvSpPr>
          <p:spPr>
            <a:xfrm>
              <a:off x="6968402" y="374980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431" name="tx1431"/>
            <p:cNvSpPr/>
            <p:nvPr/>
          </p:nvSpPr>
          <p:spPr>
            <a:xfrm>
              <a:off x="7281405" y="374888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432" name="tx1432"/>
            <p:cNvSpPr/>
            <p:nvPr/>
          </p:nvSpPr>
          <p:spPr>
            <a:xfrm>
              <a:off x="7594407" y="374980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433" name="tx1433"/>
            <p:cNvSpPr/>
            <p:nvPr/>
          </p:nvSpPr>
          <p:spPr>
            <a:xfrm>
              <a:off x="7907409"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434" name="tx1434"/>
            <p:cNvSpPr/>
            <p:nvPr/>
          </p:nvSpPr>
          <p:spPr>
            <a:xfrm>
              <a:off x="8220411"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435" name="tx1435"/>
            <p:cNvSpPr/>
            <p:nvPr/>
          </p:nvSpPr>
          <p:spPr>
            <a:xfrm>
              <a:off x="1960366"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436" name="tx1436"/>
            <p:cNvSpPr/>
            <p:nvPr/>
          </p:nvSpPr>
          <p:spPr>
            <a:xfrm>
              <a:off x="2273368"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437" name="tx1437"/>
            <p:cNvSpPr/>
            <p:nvPr/>
          </p:nvSpPr>
          <p:spPr>
            <a:xfrm>
              <a:off x="2586370"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438" name="tx1438"/>
            <p:cNvSpPr/>
            <p:nvPr/>
          </p:nvSpPr>
          <p:spPr>
            <a:xfrm>
              <a:off x="2899373"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439" name="tx1439"/>
            <p:cNvSpPr/>
            <p:nvPr/>
          </p:nvSpPr>
          <p:spPr>
            <a:xfrm>
              <a:off x="3212375"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440" name="tx1440"/>
            <p:cNvSpPr/>
            <p:nvPr/>
          </p:nvSpPr>
          <p:spPr>
            <a:xfrm>
              <a:off x="3525377"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441" name="tx1441"/>
            <p:cNvSpPr/>
            <p:nvPr/>
          </p:nvSpPr>
          <p:spPr>
            <a:xfrm>
              <a:off x="3838380"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442" name="tx1442"/>
            <p:cNvSpPr/>
            <p:nvPr/>
          </p:nvSpPr>
          <p:spPr>
            <a:xfrm>
              <a:off x="4151382" y="242254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43" name="tx1443"/>
            <p:cNvSpPr/>
            <p:nvPr/>
          </p:nvSpPr>
          <p:spPr>
            <a:xfrm>
              <a:off x="4464384"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444" name="tx1444"/>
            <p:cNvSpPr/>
            <p:nvPr/>
          </p:nvSpPr>
          <p:spPr>
            <a:xfrm>
              <a:off x="4777386"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445" name="tx1445"/>
            <p:cNvSpPr/>
            <p:nvPr/>
          </p:nvSpPr>
          <p:spPr>
            <a:xfrm>
              <a:off x="5090389"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446" name="tx1446"/>
            <p:cNvSpPr/>
            <p:nvPr/>
          </p:nvSpPr>
          <p:spPr>
            <a:xfrm>
              <a:off x="5403391"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447" name="tx1447"/>
            <p:cNvSpPr/>
            <p:nvPr/>
          </p:nvSpPr>
          <p:spPr>
            <a:xfrm>
              <a:off x="1647364"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448" name="tx1448"/>
            <p:cNvSpPr/>
            <p:nvPr/>
          </p:nvSpPr>
          <p:spPr>
            <a:xfrm>
              <a:off x="1960366"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449" name="tx1449"/>
            <p:cNvSpPr/>
            <p:nvPr/>
          </p:nvSpPr>
          <p:spPr>
            <a:xfrm>
              <a:off x="2273368" y="134489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450" name="tx1450"/>
            <p:cNvSpPr/>
            <p:nvPr/>
          </p:nvSpPr>
          <p:spPr>
            <a:xfrm>
              <a:off x="2586370"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451" name="tx1451"/>
            <p:cNvSpPr/>
            <p:nvPr/>
          </p:nvSpPr>
          <p:spPr>
            <a:xfrm>
              <a:off x="2899373"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452" name="tx1452"/>
            <p:cNvSpPr/>
            <p:nvPr/>
          </p:nvSpPr>
          <p:spPr>
            <a:xfrm>
              <a:off x="3212375" y="134489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53" name="tx1453"/>
            <p:cNvSpPr/>
            <p:nvPr/>
          </p:nvSpPr>
          <p:spPr>
            <a:xfrm>
              <a:off x="3525377"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54" name="tx1454"/>
            <p:cNvSpPr/>
            <p:nvPr/>
          </p:nvSpPr>
          <p:spPr>
            <a:xfrm>
              <a:off x="3838380"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55" name="tx1455"/>
            <p:cNvSpPr/>
            <p:nvPr/>
          </p:nvSpPr>
          <p:spPr>
            <a:xfrm>
              <a:off x="4151382"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456" name="tx1456"/>
            <p:cNvSpPr/>
            <p:nvPr/>
          </p:nvSpPr>
          <p:spPr>
            <a:xfrm>
              <a:off x="4464384"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57" name="tx1457"/>
            <p:cNvSpPr/>
            <p:nvPr/>
          </p:nvSpPr>
          <p:spPr>
            <a:xfrm>
              <a:off x="4777386"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58" name="tx1458"/>
            <p:cNvSpPr/>
            <p:nvPr/>
          </p:nvSpPr>
          <p:spPr>
            <a:xfrm>
              <a:off x="5090389"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459" name="tx1459"/>
            <p:cNvSpPr/>
            <p:nvPr/>
          </p:nvSpPr>
          <p:spPr>
            <a:xfrm>
              <a:off x="5403391"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60" name="tx1460"/>
            <p:cNvSpPr/>
            <p:nvPr/>
          </p:nvSpPr>
          <p:spPr>
            <a:xfrm>
              <a:off x="5716393"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461" name="tx1461"/>
            <p:cNvSpPr/>
            <p:nvPr/>
          </p:nvSpPr>
          <p:spPr>
            <a:xfrm>
              <a:off x="6029395"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62" name="tx1462"/>
            <p:cNvSpPr/>
            <p:nvPr/>
          </p:nvSpPr>
          <p:spPr>
            <a:xfrm>
              <a:off x="6342398"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63" name="tx1463"/>
            <p:cNvSpPr/>
            <p:nvPr/>
          </p:nvSpPr>
          <p:spPr>
            <a:xfrm>
              <a:off x="6655400"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64" name="tx1464"/>
            <p:cNvSpPr/>
            <p:nvPr/>
          </p:nvSpPr>
          <p:spPr>
            <a:xfrm>
              <a:off x="6968402"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65" name="tx1465"/>
            <p:cNvSpPr/>
            <p:nvPr/>
          </p:nvSpPr>
          <p:spPr>
            <a:xfrm>
              <a:off x="7281405"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66" name="tx1466"/>
            <p:cNvSpPr/>
            <p:nvPr/>
          </p:nvSpPr>
          <p:spPr>
            <a:xfrm>
              <a:off x="7594407"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67" name="tx1467"/>
            <p:cNvSpPr/>
            <p:nvPr/>
          </p:nvSpPr>
          <p:spPr>
            <a:xfrm>
              <a:off x="7907409"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68" name="tx1468"/>
            <p:cNvSpPr/>
            <p:nvPr/>
          </p:nvSpPr>
          <p:spPr>
            <a:xfrm>
              <a:off x="8220411"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69" name="tx1469"/>
            <p:cNvSpPr/>
            <p:nvPr/>
          </p:nvSpPr>
          <p:spPr>
            <a:xfrm>
              <a:off x="8533414"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70" name="tx1470"/>
            <p:cNvSpPr/>
            <p:nvPr/>
          </p:nvSpPr>
          <p:spPr>
            <a:xfrm>
              <a:off x="8846416"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471" name="tx1471"/>
            <p:cNvSpPr/>
            <p:nvPr/>
          </p:nvSpPr>
          <p:spPr>
            <a:xfrm>
              <a:off x="6968402" y="383178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472" name="tx1472"/>
            <p:cNvSpPr/>
            <p:nvPr/>
          </p:nvSpPr>
          <p:spPr>
            <a:xfrm>
              <a:off x="7281405" y="383178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473" name="tx1473"/>
            <p:cNvSpPr/>
            <p:nvPr/>
          </p:nvSpPr>
          <p:spPr>
            <a:xfrm>
              <a:off x="7594407"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474" name="tx1474"/>
            <p:cNvSpPr/>
            <p:nvPr/>
          </p:nvSpPr>
          <p:spPr>
            <a:xfrm>
              <a:off x="7907409" y="383270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475" name="tx1475"/>
            <p:cNvSpPr/>
            <p:nvPr/>
          </p:nvSpPr>
          <p:spPr>
            <a:xfrm>
              <a:off x="8220411" y="383178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476" name="tx1476"/>
            <p:cNvSpPr/>
            <p:nvPr/>
          </p:nvSpPr>
          <p:spPr>
            <a:xfrm>
              <a:off x="8533414" y="383178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477" name="tx1477"/>
            <p:cNvSpPr/>
            <p:nvPr/>
          </p:nvSpPr>
          <p:spPr>
            <a:xfrm>
              <a:off x="8846416"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478" name="tx1478"/>
            <p:cNvSpPr/>
            <p:nvPr/>
          </p:nvSpPr>
          <p:spPr>
            <a:xfrm>
              <a:off x="2899373"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479" name="tx1479"/>
            <p:cNvSpPr/>
            <p:nvPr/>
          </p:nvSpPr>
          <p:spPr>
            <a:xfrm>
              <a:off x="3212375"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480" name="tx1480"/>
            <p:cNvSpPr/>
            <p:nvPr/>
          </p:nvSpPr>
          <p:spPr>
            <a:xfrm>
              <a:off x="3525377" y="408047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481" name="tx1481"/>
            <p:cNvSpPr/>
            <p:nvPr/>
          </p:nvSpPr>
          <p:spPr>
            <a:xfrm>
              <a:off x="3838380" y="408139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482" name="tx1482"/>
            <p:cNvSpPr/>
            <p:nvPr/>
          </p:nvSpPr>
          <p:spPr>
            <a:xfrm>
              <a:off x="4151382"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483" name="tx1483"/>
            <p:cNvSpPr/>
            <p:nvPr/>
          </p:nvSpPr>
          <p:spPr>
            <a:xfrm>
              <a:off x="4464384"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484" name="tx1484"/>
            <p:cNvSpPr/>
            <p:nvPr/>
          </p:nvSpPr>
          <p:spPr>
            <a:xfrm>
              <a:off x="4777386" y="408160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485" name="tx1485"/>
            <p:cNvSpPr/>
            <p:nvPr/>
          </p:nvSpPr>
          <p:spPr>
            <a:xfrm>
              <a:off x="5090389"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486" name="tx1486"/>
            <p:cNvSpPr/>
            <p:nvPr/>
          </p:nvSpPr>
          <p:spPr>
            <a:xfrm>
              <a:off x="5403391"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487" name="tx1487"/>
            <p:cNvSpPr/>
            <p:nvPr/>
          </p:nvSpPr>
          <p:spPr>
            <a:xfrm>
              <a:off x="5716393"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488" name="tx1488"/>
            <p:cNvSpPr/>
            <p:nvPr/>
          </p:nvSpPr>
          <p:spPr>
            <a:xfrm>
              <a:off x="6029395"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489" name="tx1489"/>
            <p:cNvSpPr/>
            <p:nvPr/>
          </p:nvSpPr>
          <p:spPr>
            <a:xfrm>
              <a:off x="6342398"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490" name="tx1490"/>
            <p:cNvSpPr/>
            <p:nvPr/>
          </p:nvSpPr>
          <p:spPr>
            <a:xfrm>
              <a:off x="6655400" y="408139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491" name="tx1491"/>
            <p:cNvSpPr/>
            <p:nvPr/>
          </p:nvSpPr>
          <p:spPr>
            <a:xfrm>
              <a:off x="6968402"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492" name="tx1492"/>
            <p:cNvSpPr/>
            <p:nvPr/>
          </p:nvSpPr>
          <p:spPr>
            <a:xfrm>
              <a:off x="5090389"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93" name="tx1493"/>
            <p:cNvSpPr/>
            <p:nvPr/>
          </p:nvSpPr>
          <p:spPr>
            <a:xfrm>
              <a:off x="5403391"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94" name="tx1494"/>
            <p:cNvSpPr/>
            <p:nvPr/>
          </p:nvSpPr>
          <p:spPr>
            <a:xfrm>
              <a:off x="5716393"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95" name="tx1495"/>
            <p:cNvSpPr/>
            <p:nvPr/>
          </p:nvSpPr>
          <p:spPr>
            <a:xfrm>
              <a:off x="6029395"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96" name="tx1496"/>
            <p:cNvSpPr/>
            <p:nvPr/>
          </p:nvSpPr>
          <p:spPr>
            <a:xfrm>
              <a:off x="6342398"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497" name="tx1497"/>
            <p:cNvSpPr/>
            <p:nvPr/>
          </p:nvSpPr>
          <p:spPr>
            <a:xfrm>
              <a:off x="6655400"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498" name="tx1498"/>
            <p:cNvSpPr/>
            <p:nvPr/>
          </p:nvSpPr>
          <p:spPr>
            <a:xfrm>
              <a:off x="6968402"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499" name="tx1499"/>
            <p:cNvSpPr/>
            <p:nvPr/>
          </p:nvSpPr>
          <p:spPr>
            <a:xfrm>
              <a:off x="7281405"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00" name="tx1500"/>
            <p:cNvSpPr/>
            <p:nvPr/>
          </p:nvSpPr>
          <p:spPr>
            <a:xfrm>
              <a:off x="7594407"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01" name="tx1501"/>
            <p:cNvSpPr/>
            <p:nvPr/>
          </p:nvSpPr>
          <p:spPr>
            <a:xfrm>
              <a:off x="7907409"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02" name="tx1502"/>
            <p:cNvSpPr/>
            <p:nvPr/>
          </p:nvSpPr>
          <p:spPr>
            <a:xfrm>
              <a:off x="8220411"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03" name="tx1503"/>
            <p:cNvSpPr/>
            <p:nvPr/>
          </p:nvSpPr>
          <p:spPr>
            <a:xfrm>
              <a:off x="8533414"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04" name="tx1504"/>
            <p:cNvSpPr/>
            <p:nvPr/>
          </p:nvSpPr>
          <p:spPr>
            <a:xfrm>
              <a:off x="8846416"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05" name="tx1505"/>
            <p:cNvSpPr/>
            <p:nvPr/>
          </p:nvSpPr>
          <p:spPr>
            <a:xfrm>
              <a:off x="1647364"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506" name="tx1506"/>
            <p:cNvSpPr/>
            <p:nvPr/>
          </p:nvSpPr>
          <p:spPr>
            <a:xfrm>
              <a:off x="1960366"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507" name="tx1507"/>
            <p:cNvSpPr/>
            <p:nvPr/>
          </p:nvSpPr>
          <p:spPr>
            <a:xfrm>
              <a:off x="2273368"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508" name="tx1508"/>
            <p:cNvSpPr/>
            <p:nvPr/>
          </p:nvSpPr>
          <p:spPr>
            <a:xfrm>
              <a:off x="2586370"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509" name="tx1509"/>
            <p:cNvSpPr/>
            <p:nvPr/>
          </p:nvSpPr>
          <p:spPr>
            <a:xfrm>
              <a:off x="2899373"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510" name="tx1510"/>
            <p:cNvSpPr/>
            <p:nvPr/>
          </p:nvSpPr>
          <p:spPr>
            <a:xfrm>
              <a:off x="3212375"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511" name="tx1511"/>
            <p:cNvSpPr/>
            <p:nvPr/>
          </p:nvSpPr>
          <p:spPr>
            <a:xfrm>
              <a:off x="3525377" y="3833584"/>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512" name="tx1512"/>
            <p:cNvSpPr/>
            <p:nvPr/>
          </p:nvSpPr>
          <p:spPr>
            <a:xfrm>
              <a:off x="3838380"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513" name="tx1513"/>
            <p:cNvSpPr/>
            <p:nvPr/>
          </p:nvSpPr>
          <p:spPr>
            <a:xfrm>
              <a:off x="4151382" y="383291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514" name="tx1514"/>
            <p:cNvSpPr/>
            <p:nvPr/>
          </p:nvSpPr>
          <p:spPr>
            <a:xfrm>
              <a:off x="4464384"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515" name="tx1515"/>
            <p:cNvSpPr/>
            <p:nvPr/>
          </p:nvSpPr>
          <p:spPr>
            <a:xfrm>
              <a:off x="4777386"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516" name="tx1516"/>
            <p:cNvSpPr/>
            <p:nvPr/>
          </p:nvSpPr>
          <p:spPr>
            <a:xfrm>
              <a:off x="5090389"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517" name="tx1517"/>
            <p:cNvSpPr/>
            <p:nvPr/>
          </p:nvSpPr>
          <p:spPr>
            <a:xfrm>
              <a:off x="5403391"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518" name="tx1518"/>
            <p:cNvSpPr/>
            <p:nvPr/>
          </p:nvSpPr>
          <p:spPr>
            <a:xfrm>
              <a:off x="5716393" y="383270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519" name="tx1519"/>
            <p:cNvSpPr/>
            <p:nvPr/>
          </p:nvSpPr>
          <p:spPr>
            <a:xfrm>
              <a:off x="6029395" y="383178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520" name="tx1520"/>
            <p:cNvSpPr/>
            <p:nvPr/>
          </p:nvSpPr>
          <p:spPr>
            <a:xfrm>
              <a:off x="6342398"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521" name="tx1521"/>
            <p:cNvSpPr/>
            <p:nvPr/>
          </p:nvSpPr>
          <p:spPr>
            <a:xfrm>
              <a:off x="6655400"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522" name="tx1522"/>
            <p:cNvSpPr/>
            <p:nvPr/>
          </p:nvSpPr>
          <p:spPr>
            <a:xfrm>
              <a:off x="1647364"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523" name="tx1523"/>
            <p:cNvSpPr/>
            <p:nvPr/>
          </p:nvSpPr>
          <p:spPr>
            <a:xfrm>
              <a:off x="1960366"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524" name="tx1524"/>
            <p:cNvSpPr/>
            <p:nvPr/>
          </p:nvSpPr>
          <p:spPr>
            <a:xfrm>
              <a:off x="2273368"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525" name="tx1525"/>
            <p:cNvSpPr/>
            <p:nvPr/>
          </p:nvSpPr>
          <p:spPr>
            <a:xfrm>
              <a:off x="2586370"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26" name="tx1526"/>
            <p:cNvSpPr/>
            <p:nvPr/>
          </p:nvSpPr>
          <p:spPr>
            <a:xfrm>
              <a:off x="2899373"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527" name="tx1527"/>
            <p:cNvSpPr/>
            <p:nvPr/>
          </p:nvSpPr>
          <p:spPr>
            <a:xfrm>
              <a:off x="3212375"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528" name="tx1528"/>
            <p:cNvSpPr/>
            <p:nvPr/>
          </p:nvSpPr>
          <p:spPr>
            <a:xfrm>
              <a:off x="3525377"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529" name="tx1529"/>
            <p:cNvSpPr/>
            <p:nvPr/>
          </p:nvSpPr>
          <p:spPr>
            <a:xfrm>
              <a:off x="3838380" y="333532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530" name="tx1530"/>
            <p:cNvSpPr/>
            <p:nvPr/>
          </p:nvSpPr>
          <p:spPr>
            <a:xfrm>
              <a:off x="4777386"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531" name="tx1531"/>
            <p:cNvSpPr/>
            <p:nvPr/>
          </p:nvSpPr>
          <p:spPr>
            <a:xfrm>
              <a:off x="5090389"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532" name="tx1532"/>
            <p:cNvSpPr/>
            <p:nvPr/>
          </p:nvSpPr>
          <p:spPr>
            <a:xfrm>
              <a:off x="5403391"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533" name="tx1533"/>
            <p:cNvSpPr/>
            <p:nvPr/>
          </p:nvSpPr>
          <p:spPr>
            <a:xfrm>
              <a:off x="6029395"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534" name="tx1534"/>
            <p:cNvSpPr/>
            <p:nvPr/>
          </p:nvSpPr>
          <p:spPr>
            <a:xfrm>
              <a:off x="1647364"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535" name="tx1535"/>
            <p:cNvSpPr/>
            <p:nvPr/>
          </p:nvSpPr>
          <p:spPr>
            <a:xfrm>
              <a:off x="1960366" y="366599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536" name="tx1536"/>
            <p:cNvSpPr/>
            <p:nvPr/>
          </p:nvSpPr>
          <p:spPr>
            <a:xfrm>
              <a:off x="2273368"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537" name="tx1537"/>
            <p:cNvSpPr/>
            <p:nvPr/>
          </p:nvSpPr>
          <p:spPr>
            <a:xfrm>
              <a:off x="2586370" y="366599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538" name="tx1538"/>
            <p:cNvSpPr/>
            <p:nvPr/>
          </p:nvSpPr>
          <p:spPr>
            <a:xfrm>
              <a:off x="2899373" y="366599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539" name="tx1539"/>
            <p:cNvSpPr/>
            <p:nvPr/>
          </p:nvSpPr>
          <p:spPr>
            <a:xfrm>
              <a:off x="3212375"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40" name="tx1540"/>
            <p:cNvSpPr/>
            <p:nvPr/>
          </p:nvSpPr>
          <p:spPr>
            <a:xfrm>
              <a:off x="3525377"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541" name="tx1541"/>
            <p:cNvSpPr/>
            <p:nvPr/>
          </p:nvSpPr>
          <p:spPr>
            <a:xfrm>
              <a:off x="3838380"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542" name="tx1542"/>
            <p:cNvSpPr/>
            <p:nvPr/>
          </p:nvSpPr>
          <p:spPr>
            <a:xfrm>
              <a:off x="4151382"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543" name="tx1543"/>
            <p:cNvSpPr/>
            <p:nvPr/>
          </p:nvSpPr>
          <p:spPr>
            <a:xfrm>
              <a:off x="4464384"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44" name="tx1544"/>
            <p:cNvSpPr/>
            <p:nvPr/>
          </p:nvSpPr>
          <p:spPr>
            <a:xfrm>
              <a:off x="4777386"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545" name="tx1545"/>
            <p:cNvSpPr/>
            <p:nvPr/>
          </p:nvSpPr>
          <p:spPr>
            <a:xfrm>
              <a:off x="5090389"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546" name="tx1546"/>
            <p:cNvSpPr/>
            <p:nvPr/>
          </p:nvSpPr>
          <p:spPr>
            <a:xfrm>
              <a:off x="5403391"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547" name="tx1547"/>
            <p:cNvSpPr/>
            <p:nvPr/>
          </p:nvSpPr>
          <p:spPr>
            <a:xfrm>
              <a:off x="5716393"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548" name="tx1548"/>
            <p:cNvSpPr/>
            <p:nvPr/>
          </p:nvSpPr>
          <p:spPr>
            <a:xfrm>
              <a:off x="6029395"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549" name="tx1549"/>
            <p:cNvSpPr/>
            <p:nvPr/>
          </p:nvSpPr>
          <p:spPr>
            <a:xfrm>
              <a:off x="6342398"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550" name="tx1550"/>
            <p:cNvSpPr/>
            <p:nvPr/>
          </p:nvSpPr>
          <p:spPr>
            <a:xfrm>
              <a:off x="6655400"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551" name="tx1551"/>
            <p:cNvSpPr/>
            <p:nvPr/>
          </p:nvSpPr>
          <p:spPr>
            <a:xfrm>
              <a:off x="6968402" y="366712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552" name="tx1552"/>
            <p:cNvSpPr/>
            <p:nvPr/>
          </p:nvSpPr>
          <p:spPr>
            <a:xfrm>
              <a:off x="7281405"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553" name="tx1553"/>
            <p:cNvSpPr/>
            <p:nvPr/>
          </p:nvSpPr>
          <p:spPr>
            <a:xfrm>
              <a:off x="7594407"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554" name="tx1554"/>
            <p:cNvSpPr/>
            <p:nvPr/>
          </p:nvSpPr>
          <p:spPr>
            <a:xfrm>
              <a:off x="7907409"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555" name="tx1555"/>
            <p:cNvSpPr/>
            <p:nvPr/>
          </p:nvSpPr>
          <p:spPr>
            <a:xfrm>
              <a:off x="8220411" y="366690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556" name="tx1556"/>
            <p:cNvSpPr/>
            <p:nvPr/>
          </p:nvSpPr>
          <p:spPr>
            <a:xfrm>
              <a:off x="8533414" y="366690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557" name="tx1557"/>
            <p:cNvSpPr/>
            <p:nvPr/>
          </p:nvSpPr>
          <p:spPr>
            <a:xfrm>
              <a:off x="8846416" y="366690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558" name="tx1558"/>
            <p:cNvSpPr/>
            <p:nvPr/>
          </p:nvSpPr>
          <p:spPr>
            <a:xfrm>
              <a:off x="3212375"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559" name="tx1559"/>
            <p:cNvSpPr/>
            <p:nvPr/>
          </p:nvSpPr>
          <p:spPr>
            <a:xfrm>
              <a:off x="3525377"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560" name="tx1560"/>
            <p:cNvSpPr/>
            <p:nvPr/>
          </p:nvSpPr>
          <p:spPr>
            <a:xfrm>
              <a:off x="3838380"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561" name="tx1561"/>
            <p:cNvSpPr/>
            <p:nvPr/>
          </p:nvSpPr>
          <p:spPr>
            <a:xfrm>
              <a:off x="4151382"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562" name="tx1562"/>
            <p:cNvSpPr/>
            <p:nvPr/>
          </p:nvSpPr>
          <p:spPr>
            <a:xfrm>
              <a:off x="4464384" y="482745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563" name="tx1563"/>
            <p:cNvSpPr/>
            <p:nvPr/>
          </p:nvSpPr>
          <p:spPr>
            <a:xfrm>
              <a:off x="4777386"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564" name="tx1564"/>
            <p:cNvSpPr/>
            <p:nvPr/>
          </p:nvSpPr>
          <p:spPr>
            <a:xfrm>
              <a:off x="5090389"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565" name="tx1565"/>
            <p:cNvSpPr/>
            <p:nvPr/>
          </p:nvSpPr>
          <p:spPr>
            <a:xfrm>
              <a:off x="5403391" y="482745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566" name="tx1566"/>
            <p:cNvSpPr/>
            <p:nvPr/>
          </p:nvSpPr>
          <p:spPr>
            <a:xfrm>
              <a:off x="5716393" y="482745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567" name="tx1567"/>
            <p:cNvSpPr/>
            <p:nvPr/>
          </p:nvSpPr>
          <p:spPr>
            <a:xfrm>
              <a:off x="6029395" y="482654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568" name="tx1568"/>
            <p:cNvSpPr/>
            <p:nvPr/>
          </p:nvSpPr>
          <p:spPr>
            <a:xfrm>
              <a:off x="6342398"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569" name="tx1569"/>
            <p:cNvSpPr/>
            <p:nvPr/>
          </p:nvSpPr>
          <p:spPr>
            <a:xfrm>
              <a:off x="6655400"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570" name="tx1570"/>
            <p:cNvSpPr/>
            <p:nvPr/>
          </p:nvSpPr>
          <p:spPr>
            <a:xfrm>
              <a:off x="6968402" y="482745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571" name="tx1571"/>
            <p:cNvSpPr/>
            <p:nvPr/>
          </p:nvSpPr>
          <p:spPr>
            <a:xfrm>
              <a:off x="7281405" y="482745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572" name="tx1572"/>
            <p:cNvSpPr/>
            <p:nvPr/>
          </p:nvSpPr>
          <p:spPr>
            <a:xfrm>
              <a:off x="7594407" y="482654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573" name="tx1573"/>
            <p:cNvSpPr/>
            <p:nvPr/>
          </p:nvSpPr>
          <p:spPr>
            <a:xfrm>
              <a:off x="7907409"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574" name="tx1574"/>
            <p:cNvSpPr/>
            <p:nvPr/>
          </p:nvSpPr>
          <p:spPr>
            <a:xfrm>
              <a:off x="8220411"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575" name="tx1575"/>
            <p:cNvSpPr/>
            <p:nvPr/>
          </p:nvSpPr>
          <p:spPr>
            <a:xfrm>
              <a:off x="8533414"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576" name="tx1576"/>
            <p:cNvSpPr/>
            <p:nvPr/>
          </p:nvSpPr>
          <p:spPr>
            <a:xfrm>
              <a:off x="8846416"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577" name="tx1577"/>
            <p:cNvSpPr/>
            <p:nvPr/>
          </p:nvSpPr>
          <p:spPr>
            <a:xfrm>
              <a:off x="7281405" y="408139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578" name="tx1578"/>
            <p:cNvSpPr/>
            <p:nvPr/>
          </p:nvSpPr>
          <p:spPr>
            <a:xfrm>
              <a:off x="7594407"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579" name="tx1579"/>
            <p:cNvSpPr/>
            <p:nvPr/>
          </p:nvSpPr>
          <p:spPr>
            <a:xfrm>
              <a:off x="7907409" y="408047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580" name="tx1580"/>
            <p:cNvSpPr/>
            <p:nvPr/>
          </p:nvSpPr>
          <p:spPr>
            <a:xfrm>
              <a:off x="8220411" y="4082273"/>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581" name="tx1581"/>
            <p:cNvSpPr/>
            <p:nvPr/>
          </p:nvSpPr>
          <p:spPr>
            <a:xfrm>
              <a:off x="8533414"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582" name="tx1582"/>
            <p:cNvSpPr/>
            <p:nvPr/>
          </p:nvSpPr>
          <p:spPr>
            <a:xfrm>
              <a:off x="8846416"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583" name="tx1583"/>
            <p:cNvSpPr/>
            <p:nvPr/>
          </p:nvSpPr>
          <p:spPr>
            <a:xfrm>
              <a:off x="4151382"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584" name="tx1584"/>
            <p:cNvSpPr/>
            <p:nvPr/>
          </p:nvSpPr>
          <p:spPr>
            <a:xfrm>
              <a:off x="4464384" y="333440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585" name="tx1585"/>
            <p:cNvSpPr/>
            <p:nvPr/>
          </p:nvSpPr>
          <p:spPr>
            <a:xfrm>
              <a:off x="4777386" y="333553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586" name="tx1586"/>
            <p:cNvSpPr/>
            <p:nvPr/>
          </p:nvSpPr>
          <p:spPr>
            <a:xfrm>
              <a:off x="5090389" y="333440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587" name="tx1587"/>
            <p:cNvSpPr/>
            <p:nvPr/>
          </p:nvSpPr>
          <p:spPr>
            <a:xfrm>
              <a:off x="5403391"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588" name="tx1588"/>
            <p:cNvSpPr/>
            <p:nvPr/>
          </p:nvSpPr>
          <p:spPr>
            <a:xfrm>
              <a:off x="5716393" y="333440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589" name="tx1589"/>
            <p:cNvSpPr/>
            <p:nvPr/>
          </p:nvSpPr>
          <p:spPr>
            <a:xfrm>
              <a:off x="6029395"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90" name="tx1590"/>
            <p:cNvSpPr/>
            <p:nvPr/>
          </p:nvSpPr>
          <p:spPr>
            <a:xfrm>
              <a:off x="6342398"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91" name="tx1591"/>
            <p:cNvSpPr/>
            <p:nvPr/>
          </p:nvSpPr>
          <p:spPr>
            <a:xfrm>
              <a:off x="6655400" y="333532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592" name="tx1592"/>
            <p:cNvSpPr/>
            <p:nvPr/>
          </p:nvSpPr>
          <p:spPr>
            <a:xfrm>
              <a:off x="6968402"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593" name="tx1593"/>
            <p:cNvSpPr/>
            <p:nvPr/>
          </p:nvSpPr>
          <p:spPr>
            <a:xfrm>
              <a:off x="7281405" y="3336205"/>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594" name="tx1594"/>
            <p:cNvSpPr/>
            <p:nvPr/>
          </p:nvSpPr>
          <p:spPr>
            <a:xfrm>
              <a:off x="7594407"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595" name="tx1595"/>
            <p:cNvSpPr/>
            <p:nvPr/>
          </p:nvSpPr>
          <p:spPr>
            <a:xfrm>
              <a:off x="7907409" y="333553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596" name="tx1596"/>
            <p:cNvSpPr/>
            <p:nvPr/>
          </p:nvSpPr>
          <p:spPr>
            <a:xfrm>
              <a:off x="8220411" y="333532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597" name="tx1597"/>
            <p:cNvSpPr/>
            <p:nvPr/>
          </p:nvSpPr>
          <p:spPr>
            <a:xfrm>
              <a:off x="8533414"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598" name="tx1598"/>
            <p:cNvSpPr/>
            <p:nvPr/>
          </p:nvSpPr>
          <p:spPr>
            <a:xfrm>
              <a:off x="8846416" y="333532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599" name="tx1599"/>
            <p:cNvSpPr/>
            <p:nvPr/>
          </p:nvSpPr>
          <p:spPr>
            <a:xfrm>
              <a:off x="2273368"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600" name="tx1600"/>
            <p:cNvSpPr/>
            <p:nvPr/>
          </p:nvSpPr>
          <p:spPr>
            <a:xfrm>
              <a:off x="2586370"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601" name="tx1601"/>
            <p:cNvSpPr/>
            <p:nvPr/>
          </p:nvSpPr>
          <p:spPr>
            <a:xfrm>
              <a:off x="2899373"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602" name="tx1602"/>
            <p:cNvSpPr/>
            <p:nvPr/>
          </p:nvSpPr>
          <p:spPr>
            <a:xfrm>
              <a:off x="3212375" y="399849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603" name="tx1603"/>
            <p:cNvSpPr/>
            <p:nvPr/>
          </p:nvSpPr>
          <p:spPr>
            <a:xfrm>
              <a:off x="3525377" y="399849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604" name="tx1604"/>
            <p:cNvSpPr/>
            <p:nvPr/>
          </p:nvSpPr>
          <p:spPr>
            <a:xfrm>
              <a:off x="3838380"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605" name="tx1605"/>
            <p:cNvSpPr/>
            <p:nvPr/>
          </p:nvSpPr>
          <p:spPr>
            <a:xfrm>
              <a:off x="4151382"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606" name="tx1606"/>
            <p:cNvSpPr/>
            <p:nvPr/>
          </p:nvSpPr>
          <p:spPr>
            <a:xfrm>
              <a:off x="4464384"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607" name="tx1607"/>
            <p:cNvSpPr/>
            <p:nvPr/>
          </p:nvSpPr>
          <p:spPr>
            <a:xfrm>
              <a:off x="4777386"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608" name="tx1608"/>
            <p:cNvSpPr/>
            <p:nvPr/>
          </p:nvSpPr>
          <p:spPr>
            <a:xfrm>
              <a:off x="5090389"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609" name="tx1609"/>
            <p:cNvSpPr/>
            <p:nvPr/>
          </p:nvSpPr>
          <p:spPr>
            <a:xfrm>
              <a:off x="5403391"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610" name="tx1610"/>
            <p:cNvSpPr/>
            <p:nvPr/>
          </p:nvSpPr>
          <p:spPr>
            <a:xfrm>
              <a:off x="5716393"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611" name="tx1611"/>
            <p:cNvSpPr/>
            <p:nvPr/>
          </p:nvSpPr>
          <p:spPr>
            <a:xfrm>
              <a:off x="6029395"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612" name="tx1612"/>
            <p:cNvSpPr/>
            <p:nvPr/>
          </p:nvSpPr>
          <p:spPr>
            <a:xfrm>
              <a:off x="6342398"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613" name="tx1613"/>
            <p:cNvSpPr/>
            <p:nvPr/>
          </p:nvSpPr>
          <p:spPr>
            <a:xfrm>
              <a:off x="6655400"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614" name="tx1614"/>
            <p:cNvSpPr/>
            <p:nvPr/>
          </p:nvSpPr>
          <p:spPr>
            <a:xfrm>
              <a:off x="6968402"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615" name="tx1615"/>
            <p:cNvSpPr/>
            <p:nvPr/>
          </p:nvSpPr>
          <p:spPr>
            <a:xfrm>
              <a:off x="7281405"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616" name="tx1616"/>
            <p:cNvSpPr/>
            <p:nvPr/>
          </p:nvSpPr>
          <p:spPr>
            <a:xfrm>
              <a:off x="7594407"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617" name="tx1617"/>
            <p:cNvSpPr/>
            <p:nvPr/>
          </p:nvSpPr>
          <p:spPr>
            <a:xfrm>
              <a:off x="7907409"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618" name="tx1618"/>
            <p:cNvSpPr/>
            <p:nvPr/>
          </p:nvSpPr>
          <p:spPr>
            <a:xfrm>
              <a:off x="8846416" y="399849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619" name="tx1619"/>
            <p:cNvSpPr/>
            <p:nvPr/>
          </p:nvSpPr>
          <p:spPr>
            <a:xfrm>
              <a:off x="6342398" y="515812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620" name="tx1620"/>
            <p:cNvSpPr/>
            <p:nvPr/>
          </p:nvSpPr>
          <p:spPr>
            <a:xfrm>
              <a:off x="6655400"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621" name="tx1621"/>
            <p:cNvSpPr/>
            <p:nvPr/>
          </p:nvSpPr>
          <p:spPr>
            <a:xfrm>
              <a:off x="6968402"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622" name="tx1622"/>
            <p:cNvSpPr/>
            <p:nvPr/>
          </p:nvSpPr>
          <p:spPr>
            <a:xfrm>
              <a:off x="7281405"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623" name="tx1623"/>
            <p:cNvSpPr/>
            <p:nvPr/>
          </p:nvSpPr>
          <p:spPr>
            <a:xfrm>
              <a:off x="7594407"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624" name="tx1624"/>
            <p:cNvSpPr/>
            <p:nvPr/>
          </p:nvSpPr>
          <p:spPr>
            <a:xfrm>
              <a:off x="7907409" y="515904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625" name="tx1625"/>
            <p:cNvSpPr/>
            <p:nvPr/>
          </p:nvSpPr>
          <p:spPr>
            <a:xfrm>
              <a:off x="8220411"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626" name="tx1626"/>
            <p:cNvSpPr/>
            <p:nvPr/>
          </p:nvSpPr>
          <p:spPr>
            <a:xfrm>
              <a:off x="8533414"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627" name="tx1627"/>
            <p:cNvSpPr/>
            <p:nvPr/>
          </p:nvSpPr>
          <p:spPr>
            <a:xfrm>
              <a:off x="8846416" y="515904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628" name="tx1628"/>
            <p:cNvSpPr/>
            <p:nvPr/>
          </p:nvSpPr>
          <p:spPr>
            <a:xfrm>
              <a:off x="5403391"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29" name="tx1629"/>
            <p:cNvSpPr/>
            <p:nvPr/>
          </p:nvSpPr>
          <p:spPr>
            <a:xfrm>
              <a:off x="5716393"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30" name="tx1630"/>
            <p:cNvSpPr/>
            <p:nvPr/>
          </p:nvSpPr>
          <p:spPr>
            <a:xfrm>
              <a:off x="6029395"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31" name="tx1631"/>
            <p:cNvSpPr/>
            <p:nvPr/>
          </p:nvSpPr>
          <p:spPr>
            <a:xfrm>
              <a:off x="6342398"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32" name="tx1632"/>
            <p:cNvSpPr/>
            <p:nvPr/>
          </p:nvSpPr>
          <p:spPr>
            <a:xfrm>
              <a:off x="6655400"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33" name="tx1633"/>
            <p:cNvSpPr/>
            <p:nvPr/>
          </p:nvSpPr>
          <p:spPr>
            <a:xfrm>
              <a:off x="6968402"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634" name="tx1634"/>
            <p:cNvSpPr/>
            <p:nvPr/>
          </p:nvSpPr>
          <p:spPr>
            <a:xfrm>
              <a:off x="7281405" y="167647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35" name="tx1635"/>
            <p:cNvSpPr/>
            <p:nvPr/>
          </p:nvSpPr>
          <p:spPr>
            <a:xfrm>
              <a:off x="7594407"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636" name="tx1636"/>
            <p:cNvSpPr/>
            <p:nvPr/>
          </p:nvSpPr>
          <p:spPr>
            <a:xfrm>
              <a:off x="7907409"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637" name="tx1637"/>
            <p:cNvSpPr/>
            <p:nvPr/>
          </p:nvSpPr>
          <p:spPr>
            <a:xfrm>
              <a:off x="8220411"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638" name="tx1638"/>
            <p:cNvSpPr/>
            <p:nvPr/>
          </p:nvSpPr>
          <p:spPr>
            <a:xfrm>
              <a:off x="8533414"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639" name="tx1639"/>
            <p:cNvSpPr/>
            <p:nvPr/>
          </p:nvSpPr>
          <p:spPr>
            <a:xfrm>
              <a:off x="8846416"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640" name="tx1640"/>
            <p:cNvSpPr/>
            <p:nvPr/>
          </p:nvSpPr>
          <p:spPr>
            <a:xfrm>
              <a:off x="1647364"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641" name="tx1641"/>
            <p:cNvSpPr/>
            <p:nvPr/>
          </p:nvSpPr>
          <p:spPr>
            <a:xfrm>
              <a:off x="1960366"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642" name="tx1642"/>
            <p:cNvSpPr/>
            <p:nvPr/>
          </p:nvSpPr>
          <p:spPr>
            <a:xfrm>
              <a:off x="2273368"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43" name="tx1643"/>
            <p:cNvSpPr/>
            <p:nvPr/>
          </p:nvSpPr>
          <p:spPr>
            <a:xfrm>
              <a:off x="2586370" y="142778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44" name="tx1644"/>
            <p:cNvSpPr/>
            <p:nvPr/>
          </p:nvSpPr>
          <p:spPr>
            <a:xfrm>
              <a:off x="2899373"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45" name="tx1645"/>
            <p:cNvSpPr/>
            <p:nvPr/>
          </p:nvSpPr>
          <p:spPr>
            <a:xfrm>
              <a:off x="3212375"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46" name="tx1646"/>
            <p:cNvSpPr/>
            <p:nvPr/>
          </p:nvSpPr>
          <p:spPr>
            <a:xfrm>
              <a:off x="3525377"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47" name="tx1647"/>
            <p:cNvSpPr/>
            <p:nvPr/>
          </p:nvSpPr>
          <p:spPr>
            <a:xfrm>
              <a:off x="3838380"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48" name="tx1648"/>
            <p:cNvSpPr/>
            <p:nvPr/>
          </p:nvSpPr>
          <p:spPr>
            <a:xfrm>
              <a:off x="4151382"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49" name="tx1649"/>
            <p:cNvSpPr/>
            <p:nvPr/>
          </p:nvSpPr>
          <p:spPr>
            <a:xfrm>
              <a:off x="4464384"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50" name="tx1650"/>
            <p:cNvSpPr/>
            <p:nvPr/>
          </p:nvSpPr>
          <p:spPr>
            <a:xfrm>
              <a:off x="4777386"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51" name="tx1651"/>
            <p:cNvSpPr/>
            <p:nvPr/>
          </p:nvSpPr>
          <p:spPr>
            <a:xfrm>
              <a:off x="1647364"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652" name="tx1652"/>
            <p:cNvSpPr/>
            <p:nvPr/>
          </p:nvSpPr>
          <p:spPr>
            <a:xfrm>
              <a:off x="1960366"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653" name="tx1653"/>
            <p:cNvSpPr/>
            <p:nvPr/>
          </p:nvSpPr>
          <p:spPr>
            <a:xfrm>
              <a:off x="2273368"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654" name="tx1654"/>
            <p:cNvSpPr/>
            <p:nvPr/>
          </p:nvSpPr>
          <p:spPr>
            <a:xfrm>
              <a:off x="2586370"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655" name="tx1655"/>
            <p:cNvSpPr/>
            <p:nvPr/>
          </p:nvSpPr>
          <p:spPr>
            <a:xfrm>
              <a:off x="2899373"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656" name="tx1656"/>
            <p:cNvSpPr/>
            <p:nvPr/>
          </p:nvSpPr>
          <p:spPr>
            <a:xfrm>
              <a:off x="3212375"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657" name="tx1657"/>
            <p:cNvSpPr/>
            <p:nvPr/>
          </p:nvSpPr>
          <p:spPr>
            <a:xfrm>
              <a:off x="3525377"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658" name="tx1658"/>
            <p:cNvSpPr/>
            <p:nvPr/>
          </p:nvSpPr>
          <p:spPr>
            <a:xfrm>
              <a:off x="3838380"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59" name="tx1659"/>
            <p:cNvSpPr/>
            <p:nvPr/>
          </p:nvSpPr>
          <p:spPr>
            <a:xfrm>
              <a:off x="4151382" y="184226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60" name="tx1660"/>
            <p:cNvSpPr/>
            <p:nvPr/>
          </p:nvSpPr>
          <p:spPr>
            <a:xfrm>
              <a:off x="4464384"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61" name="tx1661"/>
            <p:cNvSpPr/>
            <p:nvPr/>
          </p:nvSpPr>
          <p:spPr>
            <a:xfrm>
              <a:off x="4777386"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62" name="tx1662"/>
            <p:cNvSpPr/>
            <p:nvPr/>
          </p:nvSpPr>
          <p:spPr>
            <a:xfrm>
              <a:off x="5090389"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663" name="tx1663"/>
            <p:cNvSpPr/>
            <p:nvPr/>
          </p:nvSpPr>
          <p:spPr>
            <a:xfrm>
              <a:off x="5403391"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664" name="tx1664"/>
            <p:cNvSpPr/>
            <p:nvPr/>
          </p:nvSpPr>
          <p:spPr>
            <a:xfrm>
              <a:off x="5716393"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65" name="tx1665"/>
            <p:cNvSpPr/>
            <p:nvPr/>
          </p:nvSpPr>
          <p:spPr>
            <a:xfrm>
              <a:off x="6029395"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66" name="tx1666"/>
            <p:cNvSpPr/>
            <p:nvPr/>
          </p:nvSpPr>
          <p:spPr>
            <a:xfrm>
              <a:off x="6342398"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667" name="tx1667"/>
            <p:cNvSpPr/>
            <p:nvPr/>
          </p:nvSpPr>
          <p:spPr>
            <a:xfrm>
              <a:off x="6655400" y="184226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68" name="tx1668"/>
            <p:cNvSpPr/>
            <p:nvPr/>
          </p:nvSpPr>
          <p:spPr>
            <a:xfrm>
              <a:off x="6968402"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69" name="tx1669"/>
            <p:cNvSpPr/>
            <p:nvPr/>
          </p:nvSpPr>
          <p:spPr>
            <a:xfrm>
              <a:off x="7281405"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70" name="tx1670"/>
            <p:cNvSpPr/>
            <p:nvPr/>
          </p:nvSpPr>
          <p:spPr>
            <a:xfrm>
              <a:off x="7594407"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71" name="tx1671"/>
            <p:cNvSpPr/>
            <p:nvPr/>
          </p:nvSpPr>
          <p:spPr>
            <a:xfrm>
              <a:off x="7907409"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72" name="tx1672"/>
            <p:cNvSpPr/>
            <p:nvPr/>
          </p:nvSpPr>
          <p:spPr>
            <a:xfrm>
              <a:off x="8220411"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73" name="tx1673"/>
            <p:cNvSpPr/>
            <p:nvPr/>
          </p:nvSpPr>
          <p:spPr>
            <a:xfrm>
              <a:off x="8533414"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674" name="tx1674"/>
            <p:cNvSpPr/>
            <p:nvPr/>
          </p:nvSpPr>
          <p:spPr>
            <a:xfrm>
              <a:off x="8846416"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75" name="tx1675"/>
            <p:cNvSpPr/>
            <p:nvPr/>
          </p:nvSpPr>
          <p:spPr>
            <a:xfrm>
              <a:off x="2899373"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676" name="tx1676"/>
            <p:cNvSpPr/>
            <p:nvPr/>
          </p:nvSpPr>
          <p:spPr>
            <a:xfrm>
              <a:off x="3838380" y="524102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677" name="tx1677"/>
            <p:cNvSpPr/>
            <p:nvPr/>
          </p:nvSpPr>
          <p:spPr>
            <a:xfrm>
              <a:off x="4151382"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678" name="tx1678"/>
            <p:cNvSpPr/>
            <p:nvPr/>
          </p:nvSpPr>
          <p:spPr>
            <a:xfrm>
              <a:off x="4777386"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679" name="tx1679"/>
            <p:cNvSpPr/>
            <p:nvPr/>
          </p:nvSpPr>
          <p:spPr>
            <a:xfrm>
              <a:off x="5090389" y="524102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680" name="tx1680"/>
            <p:cNvSpPr/>
            <p:nvPr/>
          </p:nvSpPr>
          <p:spPr>
            <a:xfrm>
              <a:off x="1647364"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681" name="tx1681"/>
            <p:cNvSpPr/>
            <p:nvPr/>
          </p:nvSpPr>
          <p:spPr>
            <a:xfrm>
              <a:off x="1960366"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682" name="tx1682"/>
            <p:cNvSpPr/>
            <p:nvPr/>
          </p:nvSpPr>
          <p:spPr>
            <a:xfrm>
              <a:off x="2273368"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683" name="tx1683"/>
            <p:cNvSpPr/>
            <p:nvPr/>
          </p:nvSpPr>
          <p:spPr>
            <a:xfrm>
              <a:off x="2586370"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684" name="tx1684"/>
            <p:cNvSpPr/>
            <p:nvPr/>
          </p:nvSpPr>
          <p:spPr>
            <a:xfrm>
              <a:off x="2899373"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685" name="tx1685"/>
            <p:cNvSpPr/>
            <p:nvPr/>
          </p:nvSpPr>
          <p:spPr>
            <a:xfrm>
              <a:off x="3212375"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86" name="tx1686"/>
            <p:cNvSpPr/>
            <p:nvPr/>
          </p:nvSpPr>
          <p:spPr>
            <a:xfrm>
              <a:off x="3525377"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87" name="tx1687"/>
            <p:cNvSpPr/>
            <p:nvPr/>
          </p:nvSpPr>
          <p:spPr>
            <a:xfrm>
              <a:off x="3838380"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88" name="tx1688"/>
            <p:cNvSpPr/>
            <p:nvPr/>
          </p:nvSpPr>
          <p:spPr>
            <a:xfrm>
              <a:off x="4151382"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89" name="tx1689"/>
            <p:cNvSpPr/>
            <p:nvPr/>
          </p:nvSpPr>
          <p:spPr>
            <a:xfrm>
              <a:off x="4464384"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690" name="tx1690"/>
            <p:cNvSpPr/>
            <p:nvPr/>
          </p:nvSpPr>
          <p:spPr>
            <a:xfrm>
              <a:off x="4777386"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91" name="tx1691"/>
            <p:cNvSpPr/>
            <p:nvPr/>
          </p:nvSpPr>
          <p:spPr>
            <a:xfrm>
              <a:off x="5090389"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92" name="tx1692"/>
            <p:cNvSpPr/>
            <p:nvPr/>
          </p:nvSpPr>
          <p:spPr>
            <a:xfrm>
              <a:off x="2586370"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693" name="tx1693"/>
            <p:cNvSpPr/>
            <p:nvPr/>
          </p:nvSpPr>
          <p:spPr>
            <a:xfrm>
              <a:off x="2899373"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694" name="tx1694"/>
            <p:cNvSpPr/>
            <p:nvPr/>
          </p:nvSpPr>
          <p:spPr>
            <a:xfrm>
              <a:off x="3212375"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695" name="tx1695"/>
            <p:cNvSpPr/>
            <p:nvPr/>
          </p:nvSpPr>
          <p:spPr>
            <a:xfrm>
              <a:off x="3525377" y="391559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696" name="tx1696"/>
            <p:cNvSpPr/>
            <p:nvPr/>
          </p:nvSpPr>
          <p:spPr>
            <a:xfrm>
              <a:off x="3838380" y="391581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697" name="tx1697"/>
            <p:cNvSpPr/>
            <p:nvPr/>
          </p:nvSpPr>
          <p:spPr>
            <a:xfrm>
              <a:off x="4151382" y="3916480"/>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698" name="tx1698"/>
            <p:cNvSpPr/>
            <p:nvPr/>
          </p:nvSpPr>
          <p:spPr>
            <a:xfrm>
              <a:off x="4464384"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699" name="tx1699"/>
            <p:cNvSpPr/>
            <p:nvPr/>
          </p:nvSpPr>
          <p:spPr>
            <a:xfrm>
              <a:off x="4777386" y="391468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700" name="tx1700"/>
            <p:cNvSpPr/>
            <p:nvPr/>
          </p:nvSpPr>
          <p:spPr>
            <a:xfrm>
              <a:off x="5090389"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701" name="tx1701"/>
            <p:cNvSpPr/>
            <p:nvPr/>
          </p:nvSpPr>
          <p:spPr>
            <a:xfrm>
              <a:off x="5403391"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702" name="tx1702"/>
            <p:cNvSpPr/>
            <p:nvPr/>
          </p:nvSpPr>
          <p:spPr>
            <a:xfrm>
              <a:off x="5716393"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703" name="tx1703"/>
            <p:cNvSpPr/>
            <p:nvPr/>
          </p:nvSpPr>
          <p:spPr>
            <a:xfrm>
              <a:off x="6029395"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704" name="tx1704"/>
            <p:cNvSpPr/>
            <p:nvPr/>
          </p:nvSpPr>
          <p:spPr>
            <a:xfrm>
              <a:off x="6342398"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705" name="tx1705"/>
            <p:cNvSpPr/>
            <p:nvPr/>
          </p:nvSpPr>
          <p:spPr>
            <a:xfrm>
              <a:off x="6655400"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706" name="tx1706"/>
            <p:cNvSpPr/>
            <p:nvPr/>
          </p:nvSpPr>
          <p:spPr>
            <a:xfrm>
              <a:off x="6968402"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707" name="tx1707"/>
            <p:cNvSpPr/>
            <p:nvPr/>
          </p:nvSpPr>
          <p:spPr>
            <a:xfrm>
              <a:off x="7281405"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708" name="tx1708"/>
            <p:cNvSpPr/>
            <p:nvPr/>
          </p:nvSpPr>
          <p:spPr>
            <a:xfrm>
              <a:off x="7594407"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709" name="tx1709"/>
            <p:cNvSpPr/>
            <p:nvPr/>
          </p:nvSpPr>
          <p:spPr>
            <a:xfrm>
              <a:off x="7907409" y="391581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710" name="tx1710"/>
            <p:cNvSpPr/>
            <p:nvPr/>
          </p:nvSpPr>
          <p:spPr>
            <a:xfrm>
              <a:off x="8220411"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711" name="tx1711"/>
            <p:cNvSpPr/>
            <p:nvPr/>
          </p:nvSpPr>
          <p:spPr>
            <a:xfrm>
              <a:off x="8533414" y="391581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712" name="tx1712"/>
            <p:cNvSpPr/>
            <p:nvPr/>
          </p:nvSpPr>
          <p:spPr>
            <a:xfrm>
              <a:off x="8846416" y="391581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713" name="tx1713"/>
            <p:cNvSpPr/>
            <p:nvPr/>
          </p:nvSpPr>
          <p:spPr>
            <a:xfrm>
              <a:off x="3212375"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714" name="tx1714"/>
            <p:cNvSpPr/>
            <p:nvPr/>
          </p:nvSpPr>
          <p:spPr>
            <a:xfrm>
              <a:off x="3525377"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715" name="tx1715"/>
            <p:cNvSpPr/>
            <p:nvPr/>
          </p:nvSpPr>
          <p:spPr>
            <a:xfrm>
              <a:off x="3838380"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716" name="tx1716"/>
            <p:cNvSpPr/>
            <p:nvPr/>
          </p:nvSpPr>
          <p:spPr>
            <a:xfrm>
              <a:off x="4151382"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717" name="tx1717"/>
            <p:cNvSpPr/>
            <p:nvPr/>
          </p:nvSpPr>
          <p:spPr>
            <a:xfrm>
              <a:off x="4464384"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718" name="tx1718"/>
            <p:cNvSpPr/>
            <p:nvPr/>
          </p:nvSpPr>
          <p:spPr>
            <a:xfrm>
              <a:off x="4777386"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719" name="tx1719"/>
            <p:cNvSpPr/>
            <p:nvPr/>
          </p:nvSpPr>
          <p:spPr>
            <a:xfrm>
              <a:off x="5090389"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720" name="tx1720"/>
            <p:cNvSpPr/>
            <p:nvPr/>
          </p:nvSpPr>
          <p:spPr>
            <a:xfrm>
              <a:off x="5403391"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721" name="tx1721"/>
            <p:cNvSpPr/>
            <p:nvPr/>
          </p:nvSpPr>
          <p:spPr>
            <a:xfrm>
              <a:off x="5716393"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722" name="tx1722"/>
            <p:cNvSpPr/>
            <p:nvPr/>
          </p:nvSpPr>
          <p:spPr>
            <a:xfrm>
              <a:off x="6029395" y="499233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723" name="tx1723"/>
            <p:cNvSpPr/>
            <p:nvPr/>
          </p:nvSpPr>
          <p:spPr>
            <a:xfrm>
              <a:off x="6342398"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724" name="tx1724"/>
            <p:cNvSpPr/>
            <p:nvPr/>
          </p:nvSpPr>
          <p:spPr>
            <a:xfrm>
              <a:off x="6655400"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725" name="tx1725"/>
            <p:cNvSpPr/>
            <p:nvPr/>
          </p:nvSpPr>
          <p:spPr>
            <a:xfrm>
              <a:off x="6968402"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726" name="tx1726"/>
            <p:cNvSpPr/>
            <p:nvPr/>
          </p:nvSpPr>
          <p:spPr>
            <a:xfrm>
              <a:off x="7281405"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727" name="tx1727"/>
            <p:cNvSpPr/>
            <p:nvPr/>
          </p:nvSpPr>
          <p:spPr>
            <a:xfrm>
              <a:off x="2586370"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728" name="tx1728"/>
            <p:cNvSpPr/>
            <p:nvPr/>
          </p:nvSpPr>
          <p:spPr>
            <a:xfrm>
              <a:off x="2899373" y="341730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729" name="tx1729"/>
            <p:cNvSpPr/>
            <p:nvPr/>
          </p:nvSpPr>
          <p:spPr>
            <a:xfrm>
              <a:off x="3212375"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730" name="tx1730"/>
            <p:cNvSpPr/>
            <p:nvPr/>
          </p:nvSpPr>
          <p:spPr>
            <a:xfrm>
              <a:off x="3525377"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731" name="tx1731"/>
            <p:cNvSpPr/>
            <p:nvPr/>
          </p:nvSpPr>
          <p:spPr>
            <a:xfrm>
              <a:off x="3838380"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732" name="tx1732"/>
            <p:cNvSpPr/>
            <p:nvPr/>
          </p:nvSpPr>
          <p:spPr>
            <a:xfrm>
              <a:off x="4151382"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733" name="tx1733"/>
            <p:cNvSpPr/>
            <p:nvPr/>
          </p:nvSpPr>
          <p:spPr>
            <a:xfrm>
              <a:off x="4464384" y="3418431"/>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734" name="tx1734"/>
            <p:cNvSpPr/>
            <p:nvPr/>
          </p:nvSpPr>
          <p:spPr>
            <a:xfrm>
              <a:off x="4777386"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735" name="tx1735"/>
            <p:cNvSpPr/>
            <p:nvPr/>
          </p:nvSpPr>
          <p:spPr>
            <a:xfrm>
              <a:off x="5090389"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736" name="tx1736"/>
            <p:cNvSpPr/>
            <p:nvPr/>
          </p:nvSpPr>
          <p:spPr>
            <a:xfrm>
              <a:off x="5403391"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737" name="tx1737"/>
            <p:cNvSpPr/>
            <p:nvPr/>
          </p:nvSpPr>
          <p:spPr>
            <a:xfrm>
              <a:off x="5716393" y="341730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738" name="tx1738"/>
            <p:cNvSpPr/>
            <p:nvPr/>
          </p:nvSpPr>
          <p:spPr>
            <a:xfrm>
              <a:off x="6029395"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739" name="tx1739"/>
            <p:cNvSpPr/>
            <p:nvPr/>
          </p:nvSpPr>
          <p:spPr>
            <a:xfrm>
              <a:off x="6342398"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740" name="tx1740"/>
            <p:cNvSpPr/>
            <p:nvPr/>
          </p:nvSpPr>
          <p:spPr>
            <a:xfrm>
              <a:off x="6655400"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741" name="tx1741"/>
            <p:cNvSpPr/>
            <p:nvPr/>
          </p:nvSpPr>
          <p:spPr>
            <a:xfrm>
              <a:off x="6968402"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742" name="tx1742"/>
            <p:cNvSpPr/>
            <p:nvPr/>
          </p:nvSpPr>
          <p:spPr>
            <a:xfrm>
              <a:off x="7281405"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43" name="tx1743"/>
            <p:cNvSpPr/>
            <p:nvPr/>
          </p:nvSpPr>
          <p:spPr>
            <a:xfrm>
              <a:off x="7594407"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44" name="tx1744"/>
            <p:cNvSpPr/>
            <p:nvPr/>
          </p:nvSpPr>
          <p:spPr>
            <a:xfrm>
              <a:off x="7907409"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745" name="tx1745"/>
            <p:cNvSpPr/>
            <p:nvPr/>
          </p:nvSpPr>
          <p:spPr>
            <a:xfrm>
              <a:off x="8220411"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746" name="tx1746"/>
            <p:cNvSpPr/>
            <p:nvPr/>
          </p:nvSpPr>
          <p:spPr>
            <a:xfrm>
              <a:off x="8533414" y="341730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47" name="tx1747"/>
            <p:cNvSpPr/>
            <p:nvPr/>
          </p:nvSpPr>
          <p:spPr>
            <a:xfrm>
              <a:off x="8846416"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48" name="tx1748"/>
            <p:cNvSpPr/>
            <p:nvPr/>
          </p:nvSpPr>
          <p:spPr>
            <a:xfrm>
              <a:off x="7907409"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749" name="tx1749"/>
            <p:cNvSpPr/>
            <p:nvPr/>
          </p:nvSpPr>
          <p:spPr>
            <a:xfrm>
              <a:off x="8220411" y="441297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750" name="tx1750"/>
            <p:cNvSpPr/>
            <p:nvPr/>
          </p:nvSpPr>
          <p:spPr>
            <a:xfrm>
              <a:off x="8533414"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751" name="tx1751"/>
            <p:cNvSpPr/>
            <p:nvPr/>
          </p:nvSpPr>
          <p:spPr>
            <a:xfrm>
              <a:off x="8846416"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752" name="tx1752"/>
            <p:cNvSpPr/>
            <p:nvPr/>
          </p:nvSpPr>
          <p:spPr>
            <a:xfrm>
              <a:off x="3212375" y="200806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53" name="tx1753"/>
            <p:cNvSpPr/>
            <p:nvPr/>
          </p:nvSpPr>
          <p:spPr>
            <a:xfrm>
              <a:off x="3525377"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54" name="tx1754"/>
            <p:cNvSpPr/>
            <p:nvPr/>
          </p:nvSpPr>
          <p:spPr>
            <a:xfrm>
              <a:off x="3838380"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755" name="tx1755"/>
            <p:cNvSpPr/>
            <p:nvPr/>
          </p:nvSpPr>
          <p:spPr>
            <a:xfrm>
              <a:off x="4151382"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56" name="tx1756"/>
            <p:cNvSpPr/>
            <p:nvPr/>
          </p:nvSpPr>
          <p:spPr>
            <a:xfrm>
              <a:off x="4464384" y="200806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57" name="tx1757"/>
            <p:cNvSpPr/>
            <p:nvPr/>
          </p:nvSpPr>
          <p:spPr>
            <a:xfrm>
              <a:off x="4777386" y="200806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58" name="tx1758"/>
            <p:cNvSpPr/>
            <p:nvPr/>
          </p:nvSpPr>
          <p:spPr>
            <a:xfrm>
              <a:off x="5090389"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759" name="tx1759"/>
            <p:cNvSpPr/>
            <p:nvPr/>
          </p:nvSpPr>
          <p:spPr>
            <a:xfrm>
              <a:off x="5403391"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60" name="tx1760"/>
            <p:cNvSpPr/>
            <p:nvPr/>
          </p:nvSpPr>
          <p:spPr>
            <a:xfrm>
              <a:off x="5716393"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761" name="tx1761"/>
            <p:cNvSpPr/>
            <p:nvPr/>
          </p:nvSpPr>
          <p:spPr>
            <a:xfrm>
              <a:off x="6029395"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62" name="tx1762"/>
            <p:cNvSpPr/>
            <p:nvPr/>
          </p:nvSpPr>
          <p:spPr>
            <a:xfrm>
              <a:off x="6342398"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763" name="tx1763"/>
            <p:cNvSpPr/>
            <p:nvPr/>
          </p:nvSpPr>
          <p:spPr>
            <a:xfrm>
              <a:off x="6655400"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764" name="tx1764"/>
            <p:cNvSpPr/>
            <p:nvPr/>
          </p:nvSpPr>
          <p:spPr>
            <a:xfrm>
              <a:off x="6968402"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765" name="tx1765"/>
            <p:cNvSpPr/>
            <p:nvPr/>
          </p:nvSpPr>
          <p:spPr>
            <a:xfrm>
              <a:off x="7281405"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66" name="tx1766"/>
            <p:cNvSpPr/>
            <p:nvPr/>
          </p:nvSpPr>
          <p:spPr>
            <a:xfrm>
              <a:off x="7594407"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67" name="tx1767"/>
            <p:cNvSpPr/>
            <p:nvPr/>
          </p:nvSpPr>
          <p:spPr>
            <a:xfrm>
              <a:off x="7907409"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68" name="tx1768"/>
            <p:cNvSpPr/>
            <p:nvPr/>
          </p:nvSpPr>
          <p:spPr>
            <a:xfrm>
              <a:off x="1647364"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769" name="tx1769"/>
            <p:cNvSpPr/>
            <p:nvPr/>
          </p:nvSpPr>
          <p:spPr>
            <a:xfrm>
              <a:off x="1960366"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770" name="tx1770"/>
            <p:cNvSpPr/>
            <p:nvPr/>
          </p:nvSpPr>
          <p:spPr>
            <a:xfrm>
              <a:off x="2273368"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771" name="tx1771"/>
            <p:cNvSpPr/>
            <p:nvPr/>
          </p:nvSpPr>
          <p:spPr>
            <a:xfrm>
              <a:off x="2586370" y="225675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772" name="tx1772"/>
            <p:cNvSpPr/>
            <p:nvPr/>
          </p:nvSpPr>
          <p:spPr>
            <a:xfrm>
              <a:off x="2899373" y="225675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773" name="tx1773"/>
            <p:cNvSpPr/>
            <p:nvPr/>
          </p:nvSpPr>
          <p:spPr>
            <a:xfrm>
              <a:off x="3212375"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774" name="tx1774"/>
            <p:cNvSpPr/>
            <p:nvPr/>
          </p:nvSpPr>
          <p:spPr>
            <a:xfrm>
              <a:off x="3525377"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775" name="tx1775"/>
            <p:cNvSpPr/>
            <p:nvPr/>
          </p:nvSpPr>
          <p:spPr>
            <a:xfrm>
              <a:off x="3838380"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776" name="tx1776"/>
            <p:cNvSpPr/>
            <p:nvPr/>
          </p:nvSpPr>
          <p:spPr>
            <a:xfrm>
              <a:off x="4151382"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777" name="tx1777"/>
            <p:cNvSpPr/>
            <p:nvPr/>
          </p:nvSpPr>
          <p:spPr>
            <a:xfrm>
              <a:off x="4464384"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778" name="tx1778"/>
            <p:cNvSpPr/>
            <p:nvPr/>
          </p:nvSpPr>
          <p:spPr>
            <a:xfrm>
              <a:off x="4777386"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79" name="tx1779"/>
            <p:cNvSpPr/>
            <p:nvPr/>
          </p:nvSpPr>
          <p:spPr>
            <a:xfrm>
              <a:off x="5090389"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80" name="tx1780"/>
            <p:cNvSpPr/>
            <p:nvPr/>
          </p:nvSpPr>
          <p:spPr>
            <a:xfrm>
              <a:off x="5403391"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81" name="tx1781"/>
            <p:cNvSpPr/>
            <p:nvPr/>
          </p:nvSpPr>
          <p:spPr>
            <a:xfrm>
              <a:off x="5716393"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782" name="tx1782"/>
            <p:cNvSpPr/>
            <p:nvPr/>
          </p:nvSpPr>
          <p:spPr>
            <a:xfrm>
              <a:off x="6029395"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83" name="tx1783"/>
            <p:cNvSpPr/>
            <p:nvPr/>
          </p:nvSpPr>
          <p:spPr>
            <a:xfrm>
              <a:off x="6342398"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784" name="tx1784"/>
            <p:cNvSpPr/>
            <p:nvPr/>
          </p:nvSpPr>
          <p:spPr>
            <a:xfrm>
              <a:off x="6655400"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785" name="tx1785"/>
            <p:cNvSpPr/>
            <p:nvPr/>
          </p:nvSpPr>
          <p:spPr>
            <a:xfrm>
              <a:off x="6968402"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786" name="tx1786"/>
            <p:cNvSpPr/>
            <p:nvPr/>
          </p:nvSpPr>
          <p:spPr>
            <a:xfrm>
              <a:off x="7281405"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87" name="tx1787"/>
            <p:cNvSpPr/>
            <p:nvPr/>
          </p:nvSpPr>
          <p:spPr>
            <a:xfrm>
              <a:off x="7594407" y="225675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88" name="tx1788"/>
            <p:cNvSpPr/>
            <p:nvPr/>
          </p:nvSpPr>
          <p:spPr>
            <a:xfrm>
              <a:off x="7907409" y="225675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89" name="tx1789"/>
            <p:cNvSpPr/>
            <p:nvPr/>
          </p:nvSpPr>
          <p:spPr>
            <a:xfrm>
              <a:off x="8220411"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90" name="tx1790"/>
            <p:cNvSpPr/>
            <p:nvPr/>
          </p:nvSpPr>
          <p:spPr>
            <a:xfrm>
              <a:off x="8533414"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91" name="tx1791"/>
            <p:cNvSpPr/>
            <p:nvPr/>
          </p:nvSpPr>
          <p:spPr>
            <a:xfrm>
              <a:off x="8846416" y="225675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92" name="tx1792"/>
            <p:cNvSpPr/>
            <p:nvPr/>
          </p:nvSpPr>
          <p:spPr>
            <a:xfrm>
              <a:off x="1647364"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93" name="tx1793"/>
            <p:cNvSpPr/>
            <p:nvPr/>
          </p:nvSpPr>
          <p:spPr>
            <a:xfrm>
              <a:off x="1960366"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94" name="tx1794"/>
            <p:cNvSpPr/>
            <p:nvPr/>
          </p:nvSpPr>
          <p:spPr>
            <a:xfrm>
              <a:off x="2273368"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95" name="tx1795"/>
            <p:cNvSpPr/>
            <p:nvPr/>
          </p:nvSpPr>
          <p:spPr>
            <a:xfrm>
              <a:off x="2586370"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96" name="tx1796"/>
            <p:cNvSpPr/>
            <p:nvPr/>
          </p:nvSpPr>
          <p:spPr>
            <a:xfrm>
              <a:off x="2899373"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97" name="tx1797"/>
            <p:cNvSpPr/>
            <p:nvPr/>
          </p:nvSpPr>
          <p:spPr>
            <a:xfrm>
              <a:off x="3212375"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98" name="tx1798"/>
            <p:cNvSpPr/>
            <p:nvPr/>
          </p:nvSpPr>
          <p:spPr>
            <a:xfrm>
              <a:off x="3525377"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99" name="tx1799"/>
            <p:cNvSpPr/>
            <p:nvPr/>
          </p:nvSpPr>
          <p:spPr>
            <a:xfrm>
              <a:off x="3838380"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800" name="tx1800"/>
            <p:cNvSpPr/>
            <p:nvPr/>
          </p:nvSpPr>
          <p:spPr>
            <a:xfrm>
              <a:off x="4151382"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801" name="tx1801"/>
            <p:cNvSpPr/>
            <p:nvPr/>
          </p:nvSpPr>
          <p:spPr>
            <a:xfrm>
              <a:off x="4464384"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802" name="tx1802"/>
            <p:cNvSpPr/>
            <p:nvPr/>
          </p:nvSpPr>
          <p:spPr>
            <a:xfrm>
              <a:off x="4777386"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03" name="tx1803"/>
            <p:cNvSpPr/>
            <p:nvPr/>
          </p:nvSpPr>
          <p:spPr>
            <a:xfrm>
              <a:off x="5090389"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04" name="tx1804"/>
            <p:cNvSpPr/>
            <p:nvPr/>
          </p:nvSpPr>
          <p:spPr>
            <a:xfrm>
              <a:off x="5403391"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05" name="tx1805"/>
            <p:cNvSpPr/>
            <p:nvPr/>
          </p:nvSpPr>
          <p:spPr>
            <a:xfrm>
              <a:off x="5716393"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06" name="tx1806"/>
            <p:cNvSpPr/>
            <p:nvPr/>
          </p:nvSpPr>
          <p:spPr>
            <a:xfrm>
              <a:off x="6029395"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07" name="tx1807"/>
            <p:cNvSpPr/>
            <p:nvPr/>
          </p:nvSpPr>
          <p:spPr>
            <a:xfrm>
              <a:off x="6342398"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808" name="tx1808"/>
            <p:cNvSpPr/>
            <p:nvPr/>
          </p:nvSpPr>
          <p:spPr>
            <a:xfrm>
              <a:off x="6655400"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09" name="tx1809"/>
            <p:cNvSpPr/>
            <p:nvPr/>
          </p:nvSpPr>
          <p:spPr>
            <a:xfrm>
              <a:off x="6968402"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810" name="tx1810"/>
            <p:cNvSpPr/>
            <p:nvPr/>
          </p:nvSpPr>
          <p:spPr>
            <a:xfrm>
              <a:off x="7281405"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811" name="tx1811"/>
            <p:cNvSpPr/>
            <p:nvPr/>
          </p:nvSpPr>
          <p:spPr>
            <a:xfrm>
              <a:off x="7594407"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812" name="tx1812"/>
            <p:cNvSpPr/>
            <p:nvPr/>
          </p:nvSpPr>
          <p:spPr>
            <a:xfrm>
              <a:off x="7907409"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13" name="tx1813"/>
            <p:cNvSpPr/>
            <p:nvPr/>
          </p:nvSpPr>
          <p:spPr>
            <a:xfrm>
              <a:off x="8220411"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814" name="tx1814"/>
            <p:cNvSpPr/>
            <p:nvPr/>
          </p:nvSpPr>
          <p:spPr>
            <a:xfrm>
              <a:off x="8533414"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15" name="tx1815"/>
            <p:cNvSpPr/>
            <p:nvPr/>
          </p:nvSpPr>
          <p:spPr>
            <a:xfrm>
              <a:off x="8846416"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816" name="tx1816"/>
            <p:cNvSpPr/>
            <p:nvPr/>
          </p:nvSpPr>
          <p:spPr>
            <a:xfrm>
              <a:off x="1960366"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817" name="tx1817"/>
            <p:cNvSpPr/>
            <p:nvPr/>
          </p:nvSpPr>
          <p:spPr>
            <a:xfrm>
              <a:off x="2586370"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818" name="tx1818"/>
            <p:cNvSpPr/>
            <p:nvPr/>
          </p:nvSpPr>
          <p:spPr>
            <a:xfrm>
              <a:off x="2899373"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819" name="tx1819"/>
            <p:cNvSpPr/>
            <p:nvPr/>
          </p:nvSpPr>
          <p:spPr>
            <a:xfrm>
              <a:off x="3212375"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820" name="tx1820"/>
            <p:cNvSpPr/>
            <p:nvPr/>
          </p:nvSpPr>
          <p:spPr>
            <a:xfrm>
              <a:off x="3525377"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821" name="tx1821"/>
            <p:cNvSpPr/>
            <p:nvPr/>
          </p:nvSpPr>
          <p:spPr>
            <a:xfrm>
              <a:off x="3838380"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822" name="tx1822"/>
            <p:cNvSpPr/>
            <p:nvPr/>
          </p:nvSpPr>
          <p:spPr>
            <a:xfrm>
              <a:off x="4151382"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823" name="tx1823"/>
            <p:cNvSpPr/>
            <p:nvPr/>
          </p:nvSpPr>
          <p:spPr>
            <a:xfrm>
              <a:off x="4464384"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824" name="tx1824"/>
            <p:cNvSpPr/>
            <p:nvPr/>
          </p:nvSpPr>
          <p:spPr>
            <a:xfrm>
              <a:off x="4777386"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25" name="tx1825"/>
            <p:cNvSpPr/>
            <p:nvPr/>
          </p:nvSpPr>
          <p:spPr>
            <a:xfrm>
              <a:off x="5090389"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826" name="tx1826"/>
            <p:cNvSpPr/>
            <p:nvPr/>
          </p:nvSpPr>
          <p:spPr>
            <a:xfrm>
              <a:off x="5403391"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27" name="tx1827"/>
            <p:cNvSpPr/>
            <p:nvPr/>
          </p:nvSpPr>
          <p:spPr>
            <a:xfrm>
              <a:off x="5716393"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828" name="tx1828"/>
            <p:cNvSpPr/>
            <p:nvPr/>
          </p:nvSpPr>
          <p:spPr>
            <a:xfrm>
              <a:off x="6029395"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29" name="tx1829"/>
            <p:cNvSpPr/>
            <p:nvPr/>
          </p:nvSpPr>
          <p:spPr>
            <a:xfrm>
              <a:off x="6342398"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830" name="tx1830"/>
            <p:cNvSpPr/>
            <p:nvPr/>
          </p:nvSpPr>
          <p:spPr>
            <a:xfrm>
              <a:off x="6655400"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831" name="tx1831"/>
            <p:cNvSpPr/>
            <p:nvPr/>
          </p:nvSpPr>
          <p:spPr>
            <a:xfrm>
              <a:off x="6968402"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32" name="tx1832"/>
            <p:cNvSpPr/>
            <p:nvPr/>
          </p:nvSpPr>
          <p:spPr>
            <a:xfrm>
              <a:off x="7281405"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833" name="tx1833"/>
            <p:cNvSpPr/>
            <p:nvPr/>
          </p:nvSpPr>
          <p:spPr>
            <a:xfrm>
              <a:off x="7594407"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834" name="tx1834"/>
            <p:cNvSpPr/>
            <p:nvPr/>
          </p:nvSpPr>
          <p:spPr>
            <a:xfrm>
              <a:off x="7907409"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35" name="tx1835"/>
            <p:cNvSpPr/>
            <p:nvPr/>
          </p:nvSpPr>
          <p:spPr>
            <a:xfrm>
              <a:off x="8220411"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36" name="tx1836"/>
            <p:cNvSpPr/>
            <p:nvPr/>
          </p:nvSpPr>
          <p:spPr>
            <a:xfrm>
              <a:off x="8533414"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837" name="tx1837"/>
            <p:cNvSpPr/>
            <p:nvPr/>
          </p:nvSpPr>
          <p:spPr>
            <a:xfrm>
              <a:off x="8846416"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838" name="tx1838"/>
            <p:cNvSpPr/>
            <p:nvPr/>
          </p:nvSpPr>
          <p:spPr>
            <a:xfrm>
              <a:off x="3212375"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839" name="tx1839"/>
            <p:cNvSpPr/>
            <p:nvPr/>
          </p:nvSpPr>
          <p:spPr>
            <a:xfrm>
              <a:off x="3525377"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840" name="tx1840"/>
            <p:cNvSpPr/>
            <p:nvPr/>
          </p:nvSpPr>
          <p:spPr>
            <a:xfrm>
              <a:off x="3838380"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841" name="tx1841"/>
            <p:cNvSpPr/>
            <p:nvPr/>
          </p:nvSpPr>
          <p:spPr>
            <a:xfrm>
              <a:off x="4151382" y="474456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842" name="tx1842"/>
            <p:cNvSpPr/>
            <p:nvPr/>
          </p:nvSpPr>
          <p:spPr>
            <a:xfrm>
              <a:off x="4464384"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843" name="tx1843"/>
            <p:cNvSpPr/>
            <p:nvPr/>
          </p:nvSpPr>
          <p:spPr>
            <a:xfrm>
              <a:off x="4777386"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844" name="tx1844"/>
            <p:cNvSpPr/>
            <p:nvPr/>
          </p:nvSpPr>
          <p:spPr>
            <a:xfrm>
              <a:off x="5090389" y="4745445"/>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845" name="tx1845"/>
            <p:cNvSpPr/>
            <p:nvPr/>
          </p:nvSpPr>
          <p:spPr>
            <a:xfrm>
              <a:off x="5403391"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846" name="tx1846"/>
            <p:cNvSpPr/>
            <p:nvPr/>
          </p:nvSpPr>
          <p:spPr>
            <a:xfrm>
              <a:off x="5716393"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847" name="tx1847"/>
            <p:cNvSpPr/>
            <p:nvPr/>
          </p:nvSpPr>
          <p:spPr>
            <a:xfrm>
              <a:off x="6029395" y="474364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848" name="tx1848"/>
            <p:cNvSpPr/>
            <p:nvPr/>
          </p:nvSpPr>
          <p:spPr>
            <a:xfrm>
              <a:off x="6342398"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849" name="tx1849"/>
            <p:cNvSpPr/>
            <p:nvPr/>
          </p:nvSpPr>
          <p:spPr>
            <a:xfrm>
              <a:off x="6655400" y="474364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850" name="tx1850"/>
            <p:cNvSpPr/>
            <p:nvPr/>
          </p:nvSpPr>
          <p:spPr>
            <a:xfrm>
              <a:off x="6968402"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851" name="tx1851"/>
            <p:cNvSpPr/>
            <p:nvPr/>
          </p:nvSpPr>
          <p:spPr>
            <a:xfrm>
              <a:off x="7281405"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852" name="tx1852"/>
            <p:cNvSpPr/>
            <p:nvPr/>
          </p:nvSpPr>
          <p:spPr>
            <a:xfrm>
              <a:off x="4151382"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853" name="tx1853"/>
            <p:cNvSpPr/>
            <p:nvPr/>
          </p:nvSpPr>
          <p:spPr>
            <a:xfrm>
              <a:off x="4464384"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854" name="tx1854"/>
            <p:cNvSpPr/>
            <p:nvPr/>
          </p:nvSpPr>
          <p:spPr>
            <a:xfrm>
              <a:off x="4777386" y="4413189"/>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855" name="tx1855"/>
            <p:cNvSpPr/>
            <p:nvPr/>
          </p:nvSpPr>
          <p:spPr>
            <a:xfrm>
              <a:off x="5090389"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856" name="tx1856"/>
            <p:cNvSpPr/>
            <p:nvPr/>
          </p:nvSpPr>
          <p:spPr>
            <a:xfrm>
              <a:off x="5403391" y="4413859"/>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857" name="tx1857"/>
            <p:cNvSpPr/>
            <p:nvPr/>
          </p:nvSpPr>
          <p:spPr>
            <a:xfrm>
              <a:off x="5716393" y="441205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858" name="tx1858"/>
            <p:cNvSpPr/>
            <p:nvPr/>
          </p:nvSpPr>
          <p:spPr>
            <a:xfrm>
              <a:off x="6029395" y="441205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859" name="tx1859"/>
            <p:cNvSpPr/>
            <p:nvPr/>
          </p:nvSpPr>
          <p:spPr>
            <a:xfrm>
              <a:off x="6342398" y="441205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860" name="tx1860"/>
            <p:cNvSpPr/>
            <p:nvPr/>
          </p:nvSpPr>
          <p:spPr>
            <a:xfrm>
              <a:off x="6655400" y="441205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861" name="tx1861"/>
            <p:cNvSpPr/>
            <p:nvPr/>
          </p:nvSpPr>
          <p:spPr>
            <a:xfrm>
              <a:off x="6968402"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862" name="tx1862"/>
            <p:cNvSpPr/>
            <p:nvPr/>
          </p:nvSpPr>
          <p:spPr>
            <a:xfrm>
              <a:off x="7281405"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863" name="tx1863"/>
            <p:cNvSpPr/>
            <p:nvPr/>
          </p:nvSpPr>
          <p:spPr>
            <a:xfrm>
              <a:off x="7594407"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864" name="tx1864"/>
            <p:cNvSpPr/>
            <p:nvPr/>
          </p:nvSpPr>
          <p:spPr>
            <a:xfrm>
              <a:off x="7594407"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865" name="tx1865"/>
            <p:cNvSpPr/>
            <p:nvPr/>
          </p:nvSpPr>
          <p:spPr>
            <a:xfrm>
              <a:off x="7907409"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866" name="tx1866"/>
            <p:cNvSpPr/>
            <p:nvPr/>
          </p:nvSpPr>
          <p:spPr>
            <a:xfrm>
              <a:off x="8220411"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867" name="tx1867"/>
            <p:cNvSpPr/>
            <p:nvPr/>
          </p:nvSpPr>
          <p:spPr>
            <a:xfrm>
              <a:off x="8533414"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868" name="tx1868"/>
            <p:cNvSpPr/>
            <p:nvPr/>
          </p:nvSpPr>
          <p:spPr>
            <a:xfrm>
              <a:off x="8846416"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869" name="tx1869"/>
            <p:cNvSpPr/>
            <p:nvPr/>
          </p:nvSpPr>
          <p:spPr>
            <a:xfrm>
              <a:off x="1647364" y="209095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870" name="tx1870"/>
            <p:cNvSpPr/>
            <p:nvPr/>
          </p:nvSpPr>
          <p:spPr>
            <a:xfrm>
              <a:off x="1960366"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871" name="tx1871"/>
            <p:cNvSpPr/>
            <p:nvPr/>
          </p:nvSpPr>
          <p:spPr>
            <a:xfrm>
              <a:off x="2273368"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872" name="tx1872"/>
            <p:cNvSpPr/>
            <p:nvPr/>
          </p:nvSpPr>
          <p:spPr>
            <a:xfrm>
              <a:off x="2586370"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73" name="tx1873"/>
            <p:cNvSpPr/>
            <p:nvPr/>
          </p:nvSpPr>
          <p:spPr>
            <a:xfrm>
              <a:off x="2899373"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74" name="tx1874"/>
            <p:cNvSpPr/>
            <p:nvPr/>
          </p:nvSpPr>
          <p:spPr>
            <a:xfrm>
              <a:off x="3212375"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875" name="tx1875"/>
            <p:cNvSpPr/>
            <p:nvPr/>
          </p:nvSpPr>
          <p:spPr>
            <a:xfrm>
              <a:off x="3525377"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876" name="tx1876"/>
            <p:cNvSpPr/>
            <p:nvPr/>
          </p:nvSpPr>
          <p:spPr>
            <a:xfrm>
              <a:off x="3838380"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877" name="tx1877"/>
            <p:cNvSpPr/>
            <p:nvPr/>
          </p:nvSpPr>
          <p:spPr>
            <a:xfrm>
              <a:off x="4151382"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878" name="tx1878"/>
            <p:cNvSpPr/>
            <p:nvPr/>
          </p:nvSpPr>
          <p:spPr>
            <a:xfrm>
              <a:off x="4464384"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879" name="tx1879"/>
            <p:cNvSpPr/>
            <p:nvPr/>
          </p:nvSpPr>
          <p:spPr>
            <a:xfrm>
              <a:off x="4777386" y="209095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880" name="tx1880"/>
            <p:cNvSpPr/>
            <p:nvPr/>
          </p:nvSpPr>
          <p:spPr>
            <a:xfrm>
              <a:off x="5090389"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881" name="tx1881"/>
            <p:cNvSpPr/>
            <p:nvPr/>
          </p:nvSpPr>
          <p:spPr>
            <a:xfrm>
              <a:off x="5403391"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882" name="tx1882"/>
            <p:cNvSpPr/>
            <p:nvPr/>
          </p:nvSpPr>
          <p:spPr>
            <a:xfrm>
              <a:off x="5716393" y="209095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883" name="tx1883"/>
            <p:cNvSpPr/>
            <p:nvPr/>
          </p:nvSpPr>
          <p:spPr>
            <a:xfrm>
              <a:off x="6029395"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884" name="tx1884"/>
            <p:cNvSpPr/>
            <p:nvPr/>
          </p:nvSpPr>
          <p:spPr>
            <a:xfrm>
              <a:off x="6342398" y="209095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885" name="tx1885"/>
            <p:cNvSpPr/>
            <p:nvPr/>
          </p:nvSpPr>
          <p:spPr>
            <a:xfrm>
              <a:off x="6655400"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86" name="tx1886"/>
            <p:cNvSpPr/>
            <p:nvPr/>
          </p:nvSpPr>
          <p:spPr>
            <a:xfrm>
              <a:off x="6968402"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87" name="tx1887"/>
            <p:cNvSpPr/>
            <p:nvPr/>
          </p:nvSpPr>
          <p:spPr>
            <a:xfrm>
              <a:off x="7281405"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88" name="tx1888"/>
            <p:cNvSpPr/>
            <p:nvPr/>
          </p:nvSpPr>
          <p:spPr>
            <a:xfrm>
              <a:off x="7594407"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89" name="tx1889"/>
            <p:cNvSpPr/>
            <p:nvPr/>
          </p:nvSpPr>
          <p:spPr>
            <a:xfrm>
              <a:off x="7907409"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90" name="tx1890"/>
            <p:cNvSpPr/>
            <p:nvPr/>
          </p:nvSpPr>
          <p:spPr>
            <a:xfrm>
              <a:off x="8220411"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91" name="tx1891"/>
            <p:cNvSpPr/>
            <p:nvPr/>
          </p:nvSpPr>
          <p:spPr>
            <a:xfrm>
              <a:off x="8533414"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92" name="tx1892"/>
            <p:cNvSpPr/>
            <p:nvPr/>
          </p:nvSpPr>
          <p:spPr>
            <a:xfrm>
              <a:off x="8846416"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93" name="tx1893"/>
            <p:cNvSpPr/>
            <p:nvPr/>
          </p:nvSpPr>
          <p:spPr>
            <a:xfrm>
              <a:off x="1647364"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894" name="tx1894"/>
            <p:cNvSpPr/>
            <p:nvPr/>
          </p:nvSpPr>
          <p:spPr>
            <a:xfrm>
              <a:off x="1960366" y="350019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895" name="tx1895"/>
            <p:cNvSpPr/>
            <p:nvPr/>
          </p:nvSpPr>
          <p:spPr>
            <a:xfrm>
              <a:off x="2273368"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896" name="tx1896"/>
            <p:cNvSpPr/>
            <p:nvPr/>
          </p:nvSpPr>
          <p:spPr>
            <a:xfrm>
              <a:off x="2586370"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897" name="tx1897"/>
            <p:cNvSpPr/>
            <p:nvPr/>
          </p:nvSpPr>
          <p:spPr>
            <a:xfrm>
              <a:off x="2899373" y="350019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898" name="tx1898"/>
            <p:cNvSpPr/>
            <p:nvPr/>
          </p:nvSpPr>
          <p:spPr>
            <a:xfrm>
              <a:off x="3212375"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899" name="tx1899"/>
            <p:cNvSpPr/>
            <p:nvPr/>
          </p:nvSpPr>
          <p:spPr>
            <a:xfrm>
              <a:off x="3525377"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900" name="tx1900"/>
            <p:cNvSpPr/>
            <p:nvPr/>
          </p:nvSpPr>
          <p:spPr>
            <a:xfrm>
              <a:off x="3838380" y="350111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901" name="tx1901"/>
            <p:cNvSpPr/>
            <p:nvPr/>
          </p:nvSpPr>
          <p:spPr>
            <a:xfrm>
              <a:off x="4151382" y="350111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902" name="tx1902"/>
            <p:cNvSpPr/>
            <p:nvPr/>
          </p:nvSpPr>
          <p:spPr>
            <a:xfrm>
              <a:off x="4464384" y="3501327"/>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903" name="tx1903"/>
            <p:cNvSpPr/>
            <p:nvPr/>
          </p:nvSpPr>
          <p:spPr>
            <a:xfrm>
              <a:off x="4777386" y="3501327"/>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904" name="tx1904"/>
            <p:cNvSpPr/>
            <p:nvPr/>
          </p:nvSpPr>
          <p:spPr>
            <a:xfrm>
              <a:off x="5090389" y="3501998"/>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905" name="tx1905"/>
            <p:cNvSpPr/>
            <p:nvPr/>
          </p:nvSpPr>
          <p:spPr>
            <a:xfrm>
              <a:off x="5403391"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906" name="tx1906"/>
            <p:cNvSpPr/>
            <p:nvPr/>
          </p:nvSpPr>
          <p:spPr>
            <a:xfrm>
              <a:off x="5716393"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907" name="tx1907"/>
            <p:cNvSpPr/>
            <p:nvPr/>
          </p:nvSpPr>
          <p:spPr>
            <a:xfrm>
              <a:off x="6029395"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908" name="tx1908"/>
            <p:cNvSpPr/>
            <p:nvPr/>
          </p:nvSpPr>
          <p:spPr>
            <a:xfrm>
              <a:off x="2273368"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909" name="tx1909"/>
            <p:cNvSpPr/>
            <p:nvPr/>
          </p:nvSpPr>
          <p:spPr>
            <a:xfrm>
              <a:off x="2586370"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910" name="tx1910"/>
            <p:cNvSpPr/>
            <p:nvPr/>
          </p:nvSpPr>
          <p:spPr>
            <a:xfrm>
              <a:off x="2899373"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911" name="tx1911"/>
            <p:cNvSpPr/>
            <p:nvPr/>
          </p:nvSpPr>
          <p:spPr>
            <a:xfrm>
              <a:off x="1960366"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912" name="tx1912"/>
            <p:cNvSpPr/>
            <p:nvPr/>
          </p:nvSpPr>
          <p:spPr>
            <a:xfrm>
              <a:off x="2273368"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913" name="tx1913"/>
            <p:cNvSpPr/>
            <p:nvPr/>
          </p:nvSpPr>
          <p:spPr>
            <a:xfrm>
              <a:off x="2586370"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914" name="tx1914"/>
            <p:cNvSpPr/>
            <p:nvPr/>
          </p:nvSpPr>
          <p:spPr>
            <a:xfrm>
              <a:off x="2899373"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915" name="tx1915"/>
            <p:cNvSpPr/>
            <p:nvPr/>
          </p:nvSpPr>
          <p:spPr>
            <a:xfrm>
              <a:off x="3212375"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916" name="tx1916"/>
            <p:cNvSpPr/>
            <p:nvPr/>
          </p:nvSpPr>
          <p:spPr>
            <a:xfrm>
              <a:off x="3525377"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917" name="tx1917"/>
            <p:cNvSpPr/>
            <p:nvPr/>
          </p:nvSpPr>
          <p:spPr>
            <a:xfrm>
              <a:off x="3838380"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918" name="tx1918"/>
            <p:cNvSpPr/>
            <p:nvPr/>
          </p:nvSpPr>
          <p:spPr>
            <a:xfrm>
              <a:off x="4151382" y="4330963"/>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919" name="tx1919"/>
            <p:cNvSpPr/>
            <p:nvPr/>
          </p:nvSpPr>
          <p:spPr>
            <a:xfrm>
              <a:off x="4464384" y="4330963"/>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920" name="tx1920"/>
            <p:cNvSpPr/>
            <p:nvPr/>
          </p:nvSpPr>
          <p:spPr>
            <a:xfrm>
              <a:off x="4777386"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921" name="tx1921"/>
            <p:cNvSpPr/>
            <p:nvPr/>
          </p:nvSpPr>
          <p:spPr>
            <a:xfrm>
              <a:off x="5090389" y="432916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922" name="tx1922"/>
            <p:cNvSpPr/>
            <p:nvPr/>
          </p:nvSpPr>
          <p:spPr>
            <a:xfrm>
              <a:off x="5403391"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923" name="tx1923"/>
            <p:cNvSpPr/>
            <p:nvPr/>
          </p:nvSpPr>
          <p:spPr>
            <a:xfrm>
              <a:off x="5716393"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924" name="tx1924"/>
            <p:cNvSpPr/>
            <p:nvPr/>
          </p:nvSpPr>
          <p:spPr>
            <a:xfrm>
              <a:off x="6029395"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925" name="tx1925"/>
            <p:cNvSpPr/>
            <p:nvPr/>
          </p:nvSpPr>
          <p:spPr>
            <a:xfrm>
              <a:off x="6342398"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926" name="tx1926"/>
            <p:cNvSpPr/>
            <p:nvPr/>
          </p:nvSpPr>
          <p:spPr>
            <a:xfrm>
              <a:off x="6655400"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927" name="tx1927"/>
            <p:cNvSpPr/>
            <p:nvPr/>
          </p:nvSpPr>
          <p:spPr>
            <a:xfrm>
              <a:off x="6968402"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928" name="tx1928"/>
            <p:cNvSpPr/>
            <p:nvPr/>
          </p:nvSpPr>
          <p:spPr>
            <a:xfrm>
              <a:off x="7281405" y="4330292"/>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929" name="tx1929"/>
            <p:cNvSpPr/>
            <p:nvPr/>
          </p:nvSpPr>
          <p:spPr>
            <a:xfrm>
              <a:off x="7594407"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930" name="tx1930"/>
            <p:cNvSpPr/>
            <p:nvPr/>
          </p:nvSpPr>
          <p:spPr>
            <a:xfrm>
              <a:off x="7907409"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931" name="tx1931"/>
            <p:cNvSpPr/>
            <p:nvPr/>
          </p:nvSpPr>
          <p:spPr>
            <a:xfrm>
              <a:off x="8846416"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932" name="tx1932"/>
            <p:cNvSpPr/>
            <p:nvPr/>
          </p:nvSpPr>
          <p:spPr>
            <a:xfrm>
              <a:off x="2273368"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933" name="tx1933"/>
            <p:cNvSpPr/>
            <p:nvPr/>
          </p:nvSpPr>
          <p:spPr>
            <a:xfrm>
              <a:off x="2586370" y="424626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934" name="tx1934"/>
            <p:cNvSpPr/>
            <p:nvPr/>
          </p:nvSpPr>
          <p:spPr>
            <a:xfrm>
              <a:off x="2899373"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935" name="tx1935"/>
            <p:cNvSpPr/>
            <p:nvPr/>
          </p:nvSpPr>
          <p:spPr>
            <a:xfrm>
              <a:off x="3212375" y="4248066"/>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936" name="tx1936"/>
            <p:cNvSpPr/>
            <p:nvPr/>
          </p:nvSpPr>
          <p:spPr>
            <a:xfrm>
              <a:off x="3525377"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937" name="tx1937"/>
            <p:cNvSpPr/>
            <p:nvPr/>
          </p:nvSpPr>
          <p:spPr>
            <a:xfrm>
              <a:off x="3838380" y="4247396"/>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938" name="tx1938"/>
            <p:cNvSpPr/>
            <p:nvPr/>
          </p:nvSpPr>
          <p:spPr>
            <a:xfrm>
              <a:off x="4151382" y="4247396"/>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939" name="tx1939"/>
            <p:cNvSpPr/>
            <p:nvPr/>
          </p:nvSpPr>
          <p:spPr>
            <a:xfrm>
              <a:off x="4464384" y="424626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940" name="tx1940"/>
            <p:cNvSpPr/>
            <p:nvPr/>
          </p:nvSpPr>
          <p:spPr>
            <a:xfrm>
              <a:off x="4777386" y="424626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941" name="tx1941"/>
            <p:cNvSpPr/>
            <p:nvPr/>
          </p:nvSpPr>
          <p:spPr>
            <a:xfrm>
              <a:off x="5090389"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942" name="tx1942"/>
            <p:cNvSpPr/>
            <p:nvPr/>
          </p:nvSpPr>
          <p:spPr>
            <a:xfrm>
              <a:off x="5403391"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943" name="tx1943"/>
            <p:cNvSpPr/>
            <p:nvPr/>
          </p:nvSpPr>
          <p:spPr>
            <a:xfrm>
              <a:off x="5716393"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944" name="tx1944"/>
            <p:cNvSpPr/>
            <p:nvPr/>
          </p:nvSpPr>
          <p:spPr>
            <a:xfrm>
              <a:off x="6029395"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945" name="tx1945"/>
            <p:cNvSpPr/>
            <p:nvPr/>
          </p:nvSpPr>
          <p:spPr>
            <a:xfrm>
              <a:off x="6342398" y="424718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946" name="tx1946"/>
            <p:cNvSpPr/>
            <p:nvPr/>
          </p:nvSpPr>
          <p:spPr>
            <a:xfrm>
              <a:off x="6655400"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947" name="tx1947"/>
            <p:cNvSpPr/>
            <p:nvPr/>
          </p:nvSpPr>
          <p:spPr>
            <a:xfrm>
              <a:off x="6968402" y="4248066"/>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948" name="tx1948"/>
            <p:cNvSpPr/>
            <p:nvPr/>
          </p:nvSpPr>
          <p:spPr>
            <a:xfrm>
              <a:off x="7281405" y="4248066"/>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949" name="tx1949"/>
            <p:cNvSpPr/>
            <p:nvPr/>
          </p:nvSpPr>
          <p:spPr>
            <a:xfrm>
              <a:off x="7594407" y="4248066"/>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950" name="tx1950"/>
            <p:cNvSpPr/>
            <p:nvPr/>
          </p:nvSpPr>
          <p:spPr>
            <a:xfrm>
              <a:off x="7907409"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951" name="tx1951"/>
            <p:cNvSpPr/>
            <p:nvPr/>
          </p:nvSpPr>
          <p:spPr>
            <a:xfrm>
              <a:off x="8220411" y="4248066"/>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952" name="tx1952"/>
            <p:cNvSpPr/>
            <p:nvPr/>
          </p:nvSpPr>
          <p:spPr>
            <a:xfrm>
              <a:off x="8533414" y="4248066"/>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953" name="tx1953"/>
            <p:cNvSpPr/>
            <p:nvPr/>
          </p:nvSpPr>
          <p:spPr>
            <a:xfrm>
              <a:off x="8846416" y="4248066"/>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954" name="tx1954"/>
            <p:cNvSpPr/>
            <p:nvPr/>
          </p:nvSpPr>
          <p:spPr>
            <a:xfrm>
              <a:off x="1647364"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955" name="tx1955"/>
            <p:cNvSpPr/>
            <p:nvPr/>
          </p:nvSpPr>
          <p:spPr>
            <a:xfrm>
              <a:off x="1960366" y="291992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956" name="tx1956"/>
            <p:cNvSpPr/>
            <p:nvPr/>
          </p:nvSpPr>
          <p:spPr>
            <a:xfrm>
              <a:off x="2273368"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957" name="tx1957"/>
            <p:cNvSpPr/>
            <p:nvPr/>
          </p:nvSpPr>
          <p:spPr>
            <a:xfrm>
              <a:off x="2586370"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958" name="tx1958"/>
            <p:cNvSpPr/>
            <p:nvPr/>
          </p:nvSpPr>
          <p:spPr>
            <a:xfrm>
              <a:off x="2899373"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959" name="tx1959"/>
            <p:cNvSpPr/>
            <p:nvPr/>
          </p:nvSpPr>
          <p:spPr>
            <a:xfrm>
              <a:off x="3212375" y="291992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960" name="tx1960"/>
            <p:cNvSpPr/>
            <p:nvPr/>
          </p:nvSpPr>
          <p:spPr>
            <a:xfrm>
              <a:off x="3525377"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961" name="tx1961"/>
            <p:cNvSpPr/>
            <p:nvPr/>
          </p:nvSpPr>
          <p:spPr>
            <a:xfrm>
              <a:off x="3838380"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962" name="tx1962"/>
            <p:cNvSpPr/>
            <p:nvPr/>
          </p:nvSpPr>
          <p:spPr>
            <a:xfrm>
              <a:off x="4151382"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963" name="tx1963"/>
            <p:cNvSpPr/>
            <p:nvPr/>
          </p:nvSpPr>
          <p:spPr>
            <a:xfrm>
              <a:off x="4464384"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964" name="tx1964"/>
            <p:cNvSpPr/>
            <p:nvPr/>
          </p:nvSpPr>
          <p:spPr>
            <a:xfrm>
              <a:off x="4777386"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965" name="tx1965"/>
            <p:cNvSpPr/>
            <p:nvPr/>
          </p:nvSpPr>
          <p:spPr>
            <a:xfrm>
              <a:off x="5090389"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966" name="tx1966"/>
            <p:cNvSpPr/>
            <p:nvPr/>
          </p:nvSpPr>
          <p:spPr>
            <a:xfrm>
              <a:off x="5403391"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967" name="tx1967"/>
            <p:cNvSpPr/>
            <p:nvPr/>
          </p:nvSpPr>
          <p:spPr>
            <a:xfrm>
              <a:off x="5716393" y="292084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968" name="tx1968"/>
            <p:cNvSpPr/>
            <p:nvPr/>
          </p:nvSpPr>
          <p:spPr>
            <a:xfrm>
              <a:off x="6029395"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969" name="tx1969"/>
            <p:cNvSpPr/>
            <p:nvPr/>
          </p:nvSpPr>
          <p:spPr>
            <a:xfrm>
              <a:off x="6342398"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970" name="tx1970"/>
            <p:cNvSpPr/>
            <p:nvPr/>
          </p:nvSpPr>
          <p:spPr>
            <a:xfrm>
              <a:off x="6655400"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971" name="tx1971"/>
            <p:cNvSpPr/>
            <p:nvPr/>
          </p:nvSpPr>
          <p:spPr>
            <a:xfrm>
              <a:off x="6968402"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972" name="tx1972"/>
            <p:cNvSpPr/>
            <p:nvPr/>
          </p:nvSpPr>
          <p:spPr>
            <a:xfrm>
              <a:off x="7281405"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973" name="tx1973"/>
            <p:cNvSpPr/>
            <p:nvPr/>
          </p:nvSpPr>
          <p:spPr>
            <a:xfrm>
              <a:off x="7594407"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974" name="tx1974"/>
            <p:cNvSpPr/>
            <p:nvPr/>
          </p:nvSpPr>
          <p:spPr>
            <a:xfrm>
              <a:off x="7907409"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975" name="tx1975"/>
            <p:cNvSpPr/>
            <p:nvPr/>
          </p:nvSpPr>
          <p:spPr>
            <a:xfrm>
              <a:off x="8533414" y="292084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976" name="tx1976"/>
            <p:cNvSpPr/>
            <p:nvPr/>
          </p:nvSpPr>
          <p:spPr>
            <a:xfrm>
              <a:off x="8846416"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977" name="tx1977"/>
            <p:cNvSpPr/>
            <p:nvPr/>
          </p:nvSpPr>
          <p:spPr>
            <a:xfrm>
              <a:off x="6342398"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978" name="tx1978"/>
            <p:cNvSpPr/>
            <p:nvPr/>
          </p:nvSpPr>
          <p:spPr>
            <a:xfrm>
              <a:off x="6655400"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979" name="tx1979"/>
            <p:cNvSpPr/>
            <p:nvPr/>
          </p:nvSpPr>
          <p:spPr>
            <a:xfrm>
              <a:off x="6968402"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980" name="tx1980"/>
            <p:cNvSpPr/>
            <p:nvPr/>
          </p:nvSpPr>
          <p:spPr>
            <a:xfrm>
              <a:off x="7281405"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981" name="tx1981"/>
            <p:cNvSpPr/>
            <p:nvPr/>
          </p:nvSpPr>
          <p:spPr>
            <a:xfrm>
              <a:off x="7594407"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982" name="tx1982"/>
            <p:cNvSpPr/>
            <p:nvPr/>
          </p:nvSpPr>
          <p:spPr>
            <a:xfrm>
              <a:off x="7907409" y="350111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983" name="tx1983"/>
            <p:cNvSpPr/>
            <p:nvPr/>
          </p:nvSpPr>
          <p:spPr>
            <a:xfrm>
              <a:off x="8846416"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984" name="tx1984"/>
            <p:cNvSpPr/>
            <p:nvPr/>
          </p:nvSpPr>
          <p:spPr>
            <a:xfrm>
              <a:off x="1960366" y="358401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985" name="tx1985"/>
            <p:cNvSpPr/>
            <p:nvPr/>
          </p:nvSpPr>
          <p:spPr>
            <a:xfrm>
              <a:off x="2273368"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986" name="tx1986"/>
            <p:cNvSpPr/>
            <p:nvPr/>
          </p:nvSpPr>
          <p:spPr>
            <a:xfrm>
              <a:off x="2586370"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987" name="tx1987"/>
            <p:cNvSpPr/>
            <p:nvPr/>
          </p:nvSpPr>
          <p:spPr>
            <a:xfrm>
              <a:off x="2899373"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988" name="tx1988"/>
            <p:cNvSpPr/>
            <p:nvPr/>
          </p:nvSpPr>
          <p:spPr>
            <a:xfrm>
              <a:off x="3212375" y="358401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989" name="tx1989"/>
            <p:cNvSpPr/>
            <p:nvPr/>
          </p:nvSpPr>
          <p:spPr>
            <a:xfrm>
              <a:off x="3525377"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990" name="tx1990"/>
            <p:cNvSpPr/>
            <p:nvPr/>
          </p:nvSpPr>
          <p:spPr>
            <a:xfrm>
              <a:off x="3838380" y="358401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991" name="tx1991"/>
            <p:cNvSpPr/>
            <p:nvPr/>
          </p:nvSpPr>
          <p:spPr>
            <a:xfrm>
              <a:off x="4151382" y="3584224"/>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992" name="tx1992"/>
            <p:cNvSpPr/>
            <p:nvPr/>
          </p:nvSpPr>
          <p:spPr>
            <a:xfrm>
              <a:off x="4464384"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993" name="tx1993"/>
            <p:cNvSpPr/>
            <p:nvPr/>
          </p:nvSpPr>
          <p:spPr>
            <a:xfrm>
              <a:off x="4777386"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994" name="tx1994"/>
            <p:cNvSpPr/>
            <p:nvPr/>
          </p:nvSpPr>
          <p:spPr>
            <a:xfrm>
              <a:off x="5090389" y="358401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995" name="tx1995"/>
            <p:cNvSpPr/>
            <p:nvPr/>
          </p:nvSpPr>
          <p:spPr>
            <a:xfrm>
              <a:off x="5403391"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996" name="tx1996"/>
            <p:cNvSpPr/>
            <p:nvPr/>
          </p:nvSpPr>
          <p:spPr>
            <a:xfrm>
              <a:off x="5716393"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997" name="tx1997"/>
            <p:cNvSpPr/>
            <p:nvPr/>
          </p:nvSpPr>
          <p:spPr>
            <a:xfrm>
              <a:off x="6029395"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998" name="tx1998"/>
            <p:cNvSpPr/>
            <p:nvPr/>
          </p:nvSpPr>
          <p:spPr>
            <a:xfrm>
              <a:off x="6342398" y="358309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999" name="tx1999"/>
            <p:cNvSpPr/>
            <p:nvPr/>
          </p:nvSpPr>
          <p:spPr>
            <a:xfrm>
              <a:off x="6655400" y="3584224"/>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2000" name="tx2000"/>
            <p:cNvSpPr/>
            <p:nvPr/>
          </p:nvSpPr>
          <p:spPr>
            <a:xfrm>
              <a:off x="6968402"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2001" name="tx2001"/>
            <p:cNvSpPr/>
            <p:nvPr/>
          </p:nvSpPr>
          <p:spPr>
            <a:xfrm>
              <a:off x="7281405" y="3584894"/>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002" name="tx2002"/>
            <p:cNvSpPr/>
            <p:nvPr/>
          </p:nvSpPr>
          <p:spPr>
            <a:xfrm>
              <a:off x="7594407"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003" name="tx2003"/>
            <p:cNvSpPr/>
            <p:nvPr/>
          </p:nvSpPr>
          <p:spPr>
            <a:xfrm>
              <a:off x="7907409"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004" name="tx2004"/>
            <p:cNvSpPr/>
            <p:nvPr/>
          </p:nvSpPr>
          <p:spPr>
            <a:xfrm>
              <a:off x="8220411" y="3584894"/>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005" name="tx2005"/>
            <p:cNvSpPr/>
            <p:nvPr/>
          </p:nvSpPr>
          <p:spPr>
            <a:xfrm>
              <a:off x="8533414"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006" name="tx2006"/>
            <p:cNvSpPr/>
            <p:nvPr/>
          </p:nvSpPr>
          <p:spPr>
            <a:xfrm>
              <a:off x="8846416"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007" name="tx2007"/>
            <p:cNvSpPr/>
            <p:nvPr/>
          </p:nvSpPr>
          <p:spPr>
            <a:xfrm>
              <a:off x="8533414"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008" name="tx2008"/>
            <p:cNvSpPr/>
            <p:nvPr/>
          </p:nvSpPr>
          <p:spPr>
            <a:xfrm>
              <a:off x="8846416"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009" name="tx2009"/>
            <p:cNvSpPr/>
            <p:nvPr/>
          </p:nvSpPr>
          <p:spPr>
            <a:xfrm>
              <a:off x="1647364" y="200897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010" name="tx2010"/>
            <p:cNvSpPr/>
            <p:nvPr/>
          </p:nvSpPr>
          <p:spPr>
            <a:xfrm>
              <a:off x="1960366"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011" name="tx2011"/>
            <p:cNvSpPr/>
            <p:nvPr/>
          </p:nvSpPr>
          <p:spPr>
            <a:xfrm>
              <a:off x="8220411" y="200806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012" name="tx2012"/>
            <p:cNvSpPr/>
            <p:nvPr/>
          </p:nvSpPr>
          <p:spPr>
            <a:xfrm>
              <a:off x="8533414"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013" name="tx2013"/>
            <p:cNvSpPr/>
            <p:nvPr/>
          </p:nvSpPr>
          <p:spPr>
            <a:xfrm>
              <a:off x="8846416"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014" name="tx2014"/>
            <p:cNvSpPr/>
            <p:nvPr/>
          </p:nvSpPr>
          <p:spPr>
            <a:xfrm>
              <a:off x="7281405"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015" name="tx2015"/>
            <p:cNvSpPr/>
            <p:nvPr/>
          </p:nvSpPr>
          <p:spPr>
            <a:xfrm>
              <a:off x="7594407" y="233964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016" name="tx2016"/>
            <p:cNvSpPr/>
            <p:nvPr/>
          </p:nvSpPr>
          <p:spPr>
            <a:xfrm>
              <a:off x="7907409"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017" name="tx2017"/>
            <p:cNvSpPr/>
            <p:nvPr/>
          </p:nvSpPr>
          <p:spPr>
            <a:xfrm>
              <a:off x="8220411"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018" name="tx2018"/>
            <p:cNvSpPr/>
            <p:nvPr/>
          </p:nvSpPr>
          <p:spPr>
            <a:xfrm>
              <a:off x="8533414"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019" name="tx2019"/>
            <p:cNvSpPr/>
            <p:nvPr/>
          </p:nvSpPr>
          <p:spPr>
            <a:xfrm>
              <a:off x="8846416"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020" name="tx2020"/>
            <p:cNvSpPr/>
            <p:nvPr/>
          </p:nvSpPr>
          <p:spPr>
            <a:xfrm>
              <a:off x="4151382"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2021" name="tx2021"/>
            <p:cNvSpPr/>
            <p:nvPr/>
          </p:nvSpPr>
          <p:spPr>
            <a:xfrm>
              <a:off x="4464384" y="466166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022" name="tx2022"/>
            <p:cNvSpPr/>
            <p:nvPr/>
          </p:nvSpPr>
          <p:spPr>
            <a:xfrm>
              <a:off x="4777386"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023" name="tx2023"/>
            <p:cNvSpPr/>
            <p:nvPr/>
          </p:nvSpPr>
          <p:spPr>
            <a:xfrm>
              <a:off x="5090389" y="466166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024" name="tx2024"/>
            <p:cNvSpPr/>
            <p:nvPr/>
          </p:nvSpPr>
          <p:spPr>
            <a:xfrm>
              <a:off x="5403391" y="466166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025" name="tx2025"/>
            <p:cNvSpPr/>
            <p:nvPr/>
          </p:nvSpPr>
          <p:spPr>
            <a:xfrm>
              <a:off x="5716393" y="466074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026" name="tx2026"/>
            <p:cNvSpPr/>
            <p:nvPr/>
          </p:nvSpPr>
          <p:spPr>
            <a:xfrm>
              <a:off x="6029395"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027" name="tx2027"/>
            <p:cNvSpPr/>
            <p:nvPr/>
          </p:nvSpPr>
          <p:spPr>
            <a:xfrm>
              <a:off x="6342398"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028" name="tx2028"/>
            <p:cNvSpPr/>
            <p:nvPr/>
          </p:nvSpPr>
          <p:spPr>
            <a:xfrm>
              <a:off x="6655400"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029" name="tx2029"/>
            <p:cNvSpPr/>
            <p:nvPr/>
          </p:nvSpPr>
          <p:spPr>
            <a:xfrm>
              <a:off x="6968402"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030" name="tx2030"/>
            <p:cNvSpPr/>
            <p:nvPr/>
          </p:nvSpPr>
          <p:spPr>
            <a:xfrm>
              <a:off x="7281405"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031" name="tx2031"/>
            <p:cNvSpPr/>
            <p:nvPr/>
          </p:nvSpPr>
          <p:spPr>
            <a:xfrm>
              <a:off x="7594407"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032" name="tx2032"/>
            <p:cNvSpPr/>
            <p:nvPr/>
          </p:nvSpPr>
          <p:spPr>
            <a:xfrm>
              <a:off x="7907409"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033" name="tx2033"/>
            <p:cNvSpPr/>
            <p:nvPr/>
          </p:nvSpPr>
          <p:spPr>
            <a:xfrm>
              <a:off x="8220411"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034" name="tx2034"/>
            <p:cNvSpPr/>
            <p:nvPr/>
          </p:nvSpPr>
          <p:spPr>
            <a:xfrm>
              <a:off x="8533414"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035" name="tx2035"/>
            <p:cNvSpPr/>
            <p:nvPr/>
          </p:nvSpPr>
          <p:spPr>
            <a:xfrm>
              <a:off x="8846416"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036" name="tx2036"/>
            <p:cNvSpPr/>
            <p:nvPr/>
          </p:nvSpPr>
          <p:spPr>
            <a:xfrm>
              <a:off x="4464384" y="540681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2037" name="tx2037"/>
            <p:cNvSpPr/>
            <p:nvPr/>
          </p:nvSpPr>
          <p:spPr>
            <a:xfrm>
              <a:off x="7281405"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2038" name="tx2038"/>
            <p:cNvSpPr/>
            <p:nvPr/>
          </p:nvSpPr>
          <p:spPr>
            <a:xfrm>
              <a:off x="7594407"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2039" name="tx2039"/>
            <p:cNvSpPr/>
            <p:nvPr/>
          </p:nvSpPr>
          <p:spPr>
            <a:xfrm>
              <a:off x="7907409"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2040" name="tx2040"/>
            <p:cNvSpPr/>
            <p:nvPr/>
          </p:nvSpPr>
          <p:spPr>
            <a:xfrm>
              <a:off x="8220411"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2041" name="tx2041"/>
            <p:cNvSpPr/>
            <p:nvPr/>
          </p:nvSpPr>
          <p:spPr>
            <a:xfrm>
              <a:off x="8533414"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2042" name="tx2042"/>
            <p:cNvSpPr/>
            <p:nvPr/>
          </p:nvSpPr>
          <p:spPr>
            <a:xfrm>
              <a:off x="8846416"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2043" name="tx2043"/>
            <p:cNvSpPr/>
            <p:nvPr/>
          </p:nvSpPr>
          <p:spPr>
            <a:xfrm>
              <a:off x="1647364" y="151068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044" name="tx2044"/>
            <p:cNvSpPr/>
            <p:nvPr/>
          </p:nvSpPr>
          <p:spPr>
            <a:xfrm>
              <a:off x="1960366"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045" name="tx2045"/>
            <p:cNvSpPr/>
            <p:nvPr/>
          </p:nvSpPr>
          <p:spPr>
            <a:xfrm>
              <a:off x="2273368"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046" name="tx2046"/>
            <p:cNvSpPr/>
            <p:nvPr/>
          </p:nvSpPr>
          <p:spPr>
            <a:xfrm>
              <a:off x="2586370"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047" name="tx2047"/>
            <p:cNvSpPr/>
            <p:nvPr/>
          </p:nvSpPr>
          <p:spPr>
            <a:xfrm>
              <a:off x="2899373"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048" name="tx2048"/>
            <p:cNvSpPr/>
            <p:nvPr/>
          </p:nvSpPr>
          <p:spPr>
            <a:xfrm>
              <a:off x="3212375"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049" name="tx2049"/>
            <p:cNvSpPr/>
            <p:nvPr/>
          </p:nvSpPr>
          <p:spPr>
            <a:xfrm>
              <a:off x="3525377"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050" name="tx2050"/>
            <p:cNvSpPr/>
            <p:nvPr/>
          </p:nvSpPr>
          <p:spPr>
            <a:xfrm>
              <a:off x="3838380" y="151068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051" name="tx2051"/>
            <p:cNvSpPr/>
            <p:nvPr/>
          </p:nvSpPr>
          <p:spPr>
            <a:xfrm>
              <a:off x="4151382"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052" name="tx2052"/>
            <p:cNvSpPr/>
            <p:nvPr/>
          </p:nvSpPr>
          <p:spPr>
            <a:xfrm>
              <a:off x="4464384"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053" name="tx2053"/>
            <p:cNvSpPr/>
            <p:nvPr/>
          </p:nvSpPr>
          <p:spPr>
            <a:xfrm>
              <a:off x="4777386"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054" name="tx2054"/>
            <p:cNvSpPr/>
            <p:nvPr/>
          </p:nvSpPr>
          <p:spPr>
            <a:xfrm>
              <a:off x="5090389"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055" name="tx2055"/>
            <p:cNvSpPr/>
            <p:nvPr/>
          </p:nvSpPr>
          <p:spPr>
            <a:xfrm>
              <a:off x="5403391"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056" name="tx2056"/>
            <p:cNvSpPr/>
            <p:nvPr/>
          </p:nvSpPr>
          <p:spPr>
            <a:xfrm>
              <a:off x="5716393"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057" name="tx2057"/>
            <p:cNvSpPr/>
            <p:nvPr/>
          </p:nvSpPr>
          <p:spPr>
            <a:xfrm>
              <a:off x="6029395"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058" name="tx2058"/>
            <p:cNvSpPr/>
            <p:nvPr/>
          </p:nvSpPr>
          <p:spPr>
            <a:xfrm>
              <a:off x="6342398"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059" name="tx2059"/>
            <p:cNvSpPr/>
            <p:nvPr/>
          </p:nvSpPr>
          <p:spPr>
            <a:xfrm>
              <a:off x="6655400"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060" name="tx2060"/>
            <p:cNvSpPr/>
            <p:nvPr/>
          </p:nvSpPr>
          <p:spPr>
            <a:xfrm>
              <a:off x="6968402"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061" name="tx2061"/>
            <p:cNvSpPr/>
            <p:nvPr/>
          </p:nvSpPr>
          <p:spPr>
            <a:xfrm>
              <a:off x="7281405"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062" name="tx2062"/>
            <p:cNvSpPr/>
            <p:nvPr/>
          </p:nvSpPr>
          <p:spPr>
            <a:xfrm>
              <a:off x="7594407"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063" name="tx2063"/>
            <p:cNvSpPr/>
            <p:nvPr/>
          </p:nvSpPr>
          <p:spPr>
            <a:xfrm>
              <a:off x="7907409"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064" name="tx2064"/>
            <p:cNvSpPr/>
            <p:nvPr/>
          </p:nvSpPr>
          <p:spPr>
            <a:xfrm>
              <a:off x="8220411"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065" name="tx2065"/>
            <p:cNvSpPr/>
            <p:nvPr/>
          </p:nvSpPr>
          <p:spPr>
            <a:xfrm>
              <a:off x="1647364" y="2340777"/>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2066" name="tx2066"/>
            <p:cNvSpPr/>
            <p:nvPr/>
          </p:nvSpPr>
          <p:spPr>
            <a:xfrm>
              <a:off x="1960366" y="234056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067" name="tx2067"/>
            <p:cNvSpPr/>
            <p:nvPr/>
          </p:nvSpPr>
          <p:spPr>
            <a:xfrm>
              <a:off x="2273368" y="234056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068" name="tx2068"/>
            <p:cNvSpPr/>
            <p:nvPr/>
          </p:nvSpPr>
          <p:spPr>
            <a:xfrm>
              <a:off x="2586370"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069" name="tx2069"/>
            <p:cNvSpPr/>
            <p:nvPr/>
          </p:nvSpPr>
          <p:spPr>
            <a:xfrm>
              <a:off x="2899373"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070" name="tx2070"/>
            <p:cNvSpPr/>
            <p:nvPr/>
          </p:nvSpPr>
          <p:spPr>
            <a:xfrm>
              <a:off x="3212375" y="234056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071" name="tx2071"/>
            <p:cNvSpPr/>
            <p:nvPr/>
          </p:nvSpPr>
          <p:spPr>
            <a:xfrm>
              <a:off x="3525377"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072" name="tx2072"/>
            <p:cNvSpPr/>
            <p:nvPr/>
          </p:nvSpPr>
          <p:spPr>
            <a:xfrm>
              <a:off x="3838380"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073" name="tx2073"/>
            <p:cNvSpPr/>
            <p:nvPr/>
          </p:nvSpPr>
          <p:spPr>
            <a:xfrm>
              <a:off x="4151382"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074" name="tx2074"/>
            <p:cNvSpPr/>
            <p:nvPr/>
          </p:nvSpPr>
          <p:spPr>
            <a:xfrm>
              <a:off x="4464384"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075" name="tx2075"/>
            <p:cNvSpPr/>
            <p:nvPr/>
          </p:nvSpPr>
          <p:spPr>
            <a:xfrm>
              <a:off x="4777386"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076" name="tx2076"/>
            <p:cNvSpPr/>
            <p:nvPr/>
          </p:nvSpPr>
          <p:spPr>
            <a:xfrm>
              <a:off x="5090389"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077" name="tx2077"/>
            <p:cNvSpPr/>
            <p:nvPr/>
          </p:nvSpPr>
          <p:spPr>
            <a:xfrm>
              <a:off x="5403391"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078" name="tx2078"/>
            <p:cNvSpPr/>
            <p:nvPr/>
          </p:nvSpPr>
          <p:spPr>
            <a:xfrm>
              <a:off x="5716393"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079" name="tx2079"/>
            <p:cNvSpPr/>
            <p:nvPr/>
          </p:nvSpPr>
          <p:spPr>
            <a:xfrm>
              <a:off x="6029395"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080" name="tx2080"/>
            <p:cNvSpPr/>
            <p:nvPr/>
          </p:nvSpPr>
          <p:spPr>
            <a:xfrm>
              <a:off x="6342398"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081" name="tx2081"/>
            <p:cNvSpPr/>
            <p:nvPr/>
          </p:nvSpPr>
          <p:spPr>
            <a:xfrm>
              <a:off x="6655400"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082" name="tx2082"/>
            <p:cNvSpPr/>
            <p:nvPr/>
          </p:nvSpPr>
          <p:spPr>
            <a:xfrm>
              <a:off x="6968402"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083" name="tx2083"/>
            <p:cNvSpPr/>
            <p:nvPr/>
          </p:nvSpPr>
          <p:spPr>
            <a:xfrm>
              <a:off x="1960366"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2084" name="tx2084"/>
            <p:cNvSpPr/>
            <p:nvPr/>
          </p:nvSpPr>
          <p:spPr>
            <a:xfrm>
              <a:off x="2273368" y="449495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2085" name="tx2085"/>
            <p:cNvSpPr/>
            <p:nvPr/>
          </p:nvSpPr>
          <p:spPr>
            <a:xfrm>
              <a:off x="2586370"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2086" name="tx2086"/>
            <p:cNvSpPr/>
            <p:nvPr/>
          </p:nvSpPr>
          <p:spPr>
            <a:xfrm>
              <a:off x="2899373"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2087" name="tx2087"/>
            <p:cNvSpPr/>
            <p:nvPr/>
          </p:nvSpPr>
          <p:spPr>
            <a:xfrm>
              <a:off x="3212375" y="449495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2088" name="tx2088"/>
            <p:cNvSpPr/>
            <p:nvPr/>
          </p:nvSpPr>
          <p:spPr>
            <a:xfrm>
              <a:off x="5090389" y="449495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2089" name="tx2089"/>
            <p:cNvSpPr/>
            <p:nvPr/>
          </p:nvSpPr>
          <p:spPr>
            <a:xfrm>
              <a:off x="5403391"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2090" name="tx2090"/>
            <p:cNvSpPr/>
            <p:nvPr/>
          </p:nvSpPr>
          <p:spPr>
            <a:xfrm>
              <a:off x="5716393"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2091" name="tx2091"/>
            <p:cNvSpPr/>
            <p:nvPr/>
          </p:nvSpPr>
          <p:spPr>
            <a:xfrm>
              <a:off x="6029395"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2092" name="tx2092"/>
            <p:cNvSpPr/>
            <p:nvPr/>
          </p:nvSpPr>
          <p:spPr>
            <a:xfrm>
              <a:off x="6342398" y="449587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093" name="tx2093"/>
            <p:cNvSpPr/>
            <p:nvPr/>
          </p:nvSpPr>
          <p:spPr>
            <a:xfrm>
              <a:off x="6655400" y="449587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094" name="tx2094"/>
            <p:cNvSpPr/>
            <p:nvPr/>
          </p:nvSpPr>
          <p:spPr>
            <a:xfrm>
              <a:off x="6968402" y="449587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095" name="tx2095"/>
            <p:cNvSpPr/>
            <p:nvPr/>
          </p:nvSpPr>
          <p:spPr>
            <a:xfrm>
              <a:off x="7281405"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096" name="tx2096"/>
            <p:cNvSpPr/>
            <p:nvPr/>
          </p:nvSpPr>
          <p:spPr>
            <a:xfrm>
              <a:off x="7594407"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097" name="tx2097"/>
            <p:cNvSpPr/>
            <p:nvPr/>
          </p:nvSpPr>
          <p:spPr>
            <a:xfrm>
              <a:off x="7907409"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098" name="tx2098"/>
            <p:cNvSpPr/>
            <p:nvPr/>
          </p:nvSpPr>
          <p:spPr>
            <a:xfrm>
              <a:off x="8220411" y="449495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099" name="tx2099"/>
            <p:cNvSpPr/>
            <p:nvPr/>
          </p:nvSpPr>
          <p:spPr>
            <a:xfrm>
              <a:off x="8533414"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100" name="tx2100"/>
            <p:cNvSpPr/>
            <p:nvPr/>
          </p:nvSpPr>
          <p:spPr>
            <a:xfrm>
              <a:off x="8846416"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101" name="tx2101"/>
            <p:cNvSpPr/>
            <p:nvPr/>
          </p:nvSpPr>
          <p:spPr>
            <a:xfrm>
              <a:off x="7907409"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102" name="tx2102"/>
            <p:cNvSpPr/>
            <p:nvPr/>
          </p:nvSpPr>
          <p:spPr>
            <a:xfrm>
              <a:off x="8220411"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103" name="tx2103"/>
            <p:cNvSpPr/>
            <p:nvPr/>
          </p:nvSpPr>
          <p:spPr>
            <a:xfrm>
              <a:off x="8533414"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2104" name="tx2104"/>
            <p:cNvSpPr/>
            <p:nvPr/>
          </p:nvSpPr>
          <p:spPr>
            <a:xfrm>
              <a:off x="1647364"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105" name="tx2105"/>
            <p:cNvSpPr/>
            <p:nvPr/>
          </p:nvSpPr>
          <p:spPr>
            <a:xfrm>
              <a:off x="1960366"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106" name="tx2106"/>
            <p:cNvSpPr/>
            <p:nvPr/>
          </p:nvSpPr>
          <p:spPr>
            <a:xfrm>
              <a:off x="2273368"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107" name="tx2107"/>
            <p:cNvSpPr/>
            <p:nvPr/>
          </p:nvSpPr>
          <p:spPr>
            <a:xfrm>
              <a:off x="2586370"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108" name="tx2108"/>
            <p:cNvSpPr/>
            <p:nvPr/>
          </p:nvSpPr>
          <p:spPr>
            <a:xfrm>
              <a:off x="2899373"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109" name="tx2109"/>
            <p:cNvSpPr/>
            <p:nvPr/>
          </p:nvSpPr>
          <p:spPr>
            <a:xfrm>
              <a:off x="3212375"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110" name="tx2110"/>
            <p:cNvSpPr/>
            <p:nvPr/>
          </p:nvSpPr>
          <p:spPr>
            <a:xfrm>
              <a:off x="3525377"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111" name="tx2111"/>
            <p:cNvSpPr/>
            <p:nvPr/>
          </p:nvSpPr>
          <p:spPr>
            <a:xfrm>
              <a:off x="3838380"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112" name="tx2112"/>
            <p:cNvSpPr/>
            <p:nvPr/>
          </p:nvSpPr>
          <p:spPr>
            <a:xfrm>
              <a:off x="4151382"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13" name="tx2113"/>
            <p:cNvSpPr/>
            <p:nvPr/>
          </p:nvSpPr>
          <p:spPr>
            <a:xfrm>
              <a:off x="4464384"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114" name="tx2114"/>
            <p:cNvSpPr/>
            <p:nvPr/>
          </p:nvSpPr>
          <p:spPr>
            <a:xfrm>
              <a:off x="4777386"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115" name="tx2115"/>
            <p:cNvSpPr/>
            <p:nvPr/>
          </p:nvSpPr>
          <p:spPr>
            <a:xfrm>
              <a:off x="5090389"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116" name="tx2116"/>
            <p:cNvSpPr/>
            <p:nvPr/>
          </p:nvSpPr>
          <p:spPr>
            <a:xfrm>
              <a:off x="5403391"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117" name="tx2117"/>
            <p:cNvSpPr/>
            <p:nvPr/>
          </p:nvSpPr>
          <p:spPr>
            <a:xfrm>
              <a:off x="5716393"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118" name="tx2118"/>
            <p:cNvSpPr/>
            <p:nvPr/>
          </p:nvSpPr>
          <p:spPr>
            <a:xfrm>
              <a:off x="6029395"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119" name="tx2119"/>
            <p:cNvSpPr/>
            <p:nvPr/>
          </p:nvSpPr>
          <p:spPr>
            <a:xfrm>
              <a:off x="6342398"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120" name="tx2120"/>
            <p:cNvSpPr/>
            <p:nvPr/>
          </p:nvSpPr>
          <p:spPr>
            <a:xfrm>
              <a:off x="6655400"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121" name="tx2121"/>
            <p:cNvSpPr/>
            <p:nvPr/>
          </p:nvSpPr>
          <p:spPr>
            <a:xfrm>
              <a:off x="2273368"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2122" name="tx2122"/>
            <p:cNvSpPr/>
            <p:nvPr/>
          </p:nvSpPr>
          <p:spPr>
            <a:xfrm>
              <a:off x="2586370"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2123" name="tx2123"/>
            <p:cNvSpPr/>
            <p:nvPr/>
          </p:nvSpPr>
          <p:spPr>
            <a:xfrm>
              <a:off x="2899373"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2124" name="tx2124"/>
            <p:cNvSpPr/>
            <p:nvPr/>
          </p:nvSpPr>
          <p:spPr>
            <a:xfrm>
              <a:off x="3212375" y="532483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125" name="tx2125"/>
            <p:cNvSpPr/>
            <p:nvPr/>
          </p:nvSpPr>
          <p:spPr>
            <a:xfrm>
              <a:off x="3525377"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126" name="tx2126"/>
            <p:cNvSpPr/>
            <p:nvPr/>
          </p:nvSpPr>
          <p:spPr>
            <a:xfrm>
              <a:off x="3838380"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2127" name="tx2127"/>
            <p:cNvSpPr/>
            <p:nvPr/>
          </p:nvSpPr>
          <p:spPr>
            <a:xfrm>
              <a:off x="4464384"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2128" name="tx2128"/>
            <p:cNvSpPr/>
            <p:nvPr/>
          </p:nvSpPr>
          <p:spPr>
            <a:xfrm>
              <a:off x="5716393"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2129" name="tx2129"/>
            <p:cNvSpPr/>
            <p:nvPr/>
          </p:nvSpPr>
          <p:spPr>
            <a:xfrm>
              <a:off x="6029395"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130" name="tx2130"/>
            <p:cNvSpPr/>
            <p:nvPr/>
          </p:nvSpPr>
          <p:spPr>
            <a:xfrm>
              <a:off x="6342398"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131" name="tx2131"/>
            <p:cNvSpPr/>
            <p:nvPr/>
          </p:nvSpPr>
          <p:spPr>
            <a:xfrm>
              <a:off x="6655400"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132" name="tx2132"/>
            <p:cNvSpPr/>
            <p:nvPr/>
          </p:nvSpPr>
          <p:spPr>
            <a:xfrm>
              <a:off x="6968402"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133" name="tx2133"/>
            <p:cNvSpPr/>
            <p:nvPr/>
          </p:nvSpPr>
          <p:spPr>
            <a:xfrm>
              <a:off x="7281405"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134" name="tx2134"/>
            <p:cNvSpPr/>
            <p:nvPr/>
          </p:nvSpPr>
          <p:spPr>
            <a:xfrm>
              <a:off x="7594407"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135" name="tx2135"/>
            <p:cNvSpPr/>
            <p:nvPr/>
          </p:nvSpPr>
          <p:spPr>
            <a:xfrm>
              <a:off x="7907409"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136" name="tx2136"/>
            <p:cNvSpPr/>
            <p:nvPr/>
          </p:nvSpPr>
          <p:spPr>
            <a:xfrm>
              <a:off x="8220411"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137" name="tx2137"/>
            <p:cNvSpPr/>
            <p:nvPr/>
          </p:nvSpPr>
          <p:spPr>
            <a:xfrm>
              <a:off x="8533414"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138" name="tx2138"/>
            <p:cNvSpPr/>
            <p:nvPr/>
          </p:nvSpPr>
          <p:spPr>
            <a:xfrm>
              <a:off x="8846416"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139" name="tx2139"/>
            <p:cNvSpPr/>
            <p:nvPr/>
          </p:nvSpPr>
          <p:spPr>
            <a:xfrm>
              <a:off x="1960366"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2140" name="tx2140"/>
            <p:cNvSpPr/>
            <p:nvPr/>
          </p:nvSpPr>
          <p:spPr>
            <a:xfrm>
              <a:off x="2273368"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2141" name="tx2141"/>
            <p:cNvSpPr/>
            <p:nvPr/>
          </p:nvSpPr>
          <p:spPr>
            <a:xfrm>
              <a:off x="2586370"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2142" name="tx2142"/>
            <p:cNvSpPr/>
            <p:nvPr/>
          </p:nvSpPr>
          <p:spPr>
            <a:xfrm>
              <a:off x="2899373" y="316953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143" name="tx2143"/>
            <p:cNvSpPr/>
            <p:nvPr/>
          </p:nvSpPr>
          <p:spPr>
            <a:xfrm>
              <a:off x="3212375"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144" name="tx2144"/>
            <p:cNvSpPr/>
            <p:nvPr/>
          </p:nvSpPr>
          <p:spPr>
            <a:xfrm>
              <a:off x="3525377"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145" name="tx2145"/>
            <p:cNvSpPr/>
            <p:nvPr/>
          </p:nvSpPr>
          <p:spPr>
            <a:xfrm>
              <a:off x="3838380"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146" name="tx2146"/>
            <p:cNvSpPr/>
            <p:nvPr/>
          </p:nvSpPr>
          <p:spPr>
            <a:xfrm>
              <a:off x="4151382"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147" name="tx2147"/>
            <p:cNvSpPr/>
            <p:nvPr/>
          </p:nvSpPr>
          <p:spPr>
            <a:xfrm>
              <a:off x="4464384" y="316861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148" name="tx2148"/>
            <p:cNvSpPr/>
            <p:nvPr/>
          </p:nvSpPr>
          <p:spPr>
            <a:xfrm>
              <a:off x="4777386" y="316861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149" name="tx2149"/>
            <p:cNvSpPr/>
            <p:nvPr/>
          </p:nvSpPr>
          <p:spPr>
            <a:xfrm>
              <a:off x="5090389"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150" name="tx2150"/>
            <p:cNvSpPr/>
            <p:nvPr/>
          </p:nvSpPr>
          <p:spPr>
            <a:xfrm>
              <a:off x="5403391"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151" name="tx2151"/>
            <p:cNvSpPr/>
            <p:nvPr/>
          </p:nvSpPr>
          <p:spPr>
            <a:xfrm>
              <a:off x="5716393" y="316861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152" name="tx2152"/>
            <p:cNvSpPr/>
            <p:nvPr/>
          </p:nvSpPr>
          <p:spPr>
            <a:xfrm>
              <a:off x="6029395" y="316861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153" name="tx2153"/>
            <p:cNvSpPr/>
            <p:nvPr/>
          </p:nvSpPr>
          <p:spPr>
            <a:xfrm>
              <a:off x="6342398"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154" name="tx2154"/>
            <p:cNvSpPr/>
            <p:nvPr/>
          </p:nvSpPr>
          <p:spPr>
            <a:xfrm>
              <a:off x="6655400"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155" name="tx2155"/>
            <p:cNvSpPr/>
            <p:nvPr/>
          </p:nvSpPr>
          <p:spPr>
            <a:xfrm>
              <a:off x="6968402"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156" name="tx2156"/>
            <p:cNvSpPr/>
            <p:nvPr/>
          </p:nvSpPr>
          <p:spPr>
            <a:xfrm>
              <a:off x="7281405"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157" name="tx2157"/>
            <p:cNvSpPr/>
            <p:nvPr/>
          </p:nvSpPr>
          <p:spPr>
            <a:xfrm>
              <a:off x="7594407"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158" name="tx2158"/>
            <p:cNvSpPr/>
            <p:nvPr/>
          </p:nvSpPr>
          <p:spPr>
            <a:xfrm>
              <a:off x="7907409"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159" name="tx2159"/>
            <p:cNvSpPr/>
            <p:nvPr/>
          </p:nvSpPr>
          <p:spPr>
            <a:xfrm>
              <a:off x="1647364"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160" name="tx2160"/>
            <p:cNvSpPr/>
            <p:nvPr/>
          </p:nvSpPr>
          <p:spPr>
            <a:xfrm>
              <a:off x="1960366" y="1263793"/>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161" name="tx2161"/>
            <p:cNvSpPr/>
            <p:nvPr/>
          </p:nvSpPr>
          <p:spPr>
            <a:xfrm>
              <a:off x="2273368"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162" name="tx2162"/>
            <p:cNvSpPr/>
            <p:nvPr/>
          </p:nvSpPr>
          <p:spPr>
            <a:xfrm>
              <a:off x="2586370"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163" name="tx2163"/>
            <p:cNvSpPr/>
            <p:nvPr/>
          </p:nvSpPr>
          <p:spPr>
            <a:xfrm>
              <a:off x="2899373"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164" name="tx2164"/>
            <p:cNvSpPr/>
            <p:nvPr/>
          </p:nvSpPr>
          <p:spPr>
            <a:xfrm>
              <a:off x="3212375"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165" name="tx2165"/>
            <p:cNvSpPr/>
            <p:nvPr/>
          </p:nvSpPr>
          <p:spPr>
            <a:xfrm>
              <a:off x="3525377"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66" name="tx2166"/>
            <p:cNvSpPr/>
            <p:nvPr/>
          </p:nvSpPr>
          <p:spPr>
            <a:xfrm>
              <a:off x="3838380"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167" name="tx2167"/>
            <p:cNvSpPr/>
            <p:nvPr/>
          </p:nvSpPr>
          <p:spPr>
            <a:xfrm>
              <a:off x="4151382"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168" name="tx2168"/>
            <p:cNvSpPr/>
            <p:nvPr/>
          </p:nvSpPr>
          <p:spPr>
            <a:xfrm>
              <a:off x="4464384"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169" name="tx2169"/>
            <p:cNvSpPr/>
            <p:nvPr/>
          </p:nvSpPr>
          <p:spPr>
            <a:xfrm>
              <a:off x="4777386"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170" name="tx2170"/>
            <p:cNvSpPr/>
            <p:nvPr/>
          </p:nvSpPr>
          <p:spPr>
            <a:xfrm>
              <a:off x="5090389"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171" name="tx2171"/>
            <p:cNvSpPr/>
            <p:nvPr/>
          </p:nvSpPr>
          <p:spPr>
            <a:xfrm>
              <a:off x="5403391"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172" name="tx2172"/>
            <p:cNvSpPr/>
            <p:nvPr/>
          </p:nvSpPr>
          <p:spPr>
            <a:xfrm>
              <a:off x="5716393"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173" name="tx2173"/>
            <p:cNvSpPr/>
            <p:nvPr/>
          </p:nvSpPr>
          <p:spPr>
            <a:xfrm>
              <a:off x="1647364"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2174" name="tx2174"/>
            <p:cNvSpPr/>
            <p:nvPr/>
          </p:nvSpPr>
          <p:spPr>
            <a:xfrm>
              <a:off x="1960366"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2175" name="tx2175"/>
            <p:cNvSpPr/>
            <p:nvPr/>
          </p:nvSpPr>
          <p:spPr>
            <a:xfrm>
              <a:off x="2273368"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2176" name="tx2176"/>
            <p:cNvSpPr/>
            <p:nvPr/>
          </p:nvSpPr>
          <p:spPr>
            <a:xfrm>
              <a:off x="2586370"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2177" name="tx2177"/>
            <p:cNvSpPr/>
            <p:nvPr/>
          </p:nvSpPr>
          <p:spPr>
            <a:xfrm>
              <a:off x="2899373" y="2838156"/>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2178" name="tx2178"/>
            <p:cNvSpPr/>
            <p:nvPr/>
          </p:nvSpPr>
          <p:spPr>
            <a:xfrm>
              <a:off x="3212375"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179" name="tx2179"/>
            <p:cNvSpPr/>
            <p:nvPr/>
          </p:nvSpPr>
          <p:spPr>
            <a:xfrm>
              <a:off x="3525377"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180" name="tx2180"/>
            <p:cNvSpPr/>
            <p:nvPr/>
          </p:nvSpPr>
          <p:spPr>
            <a:xfrm>
              <a:off x="3838380"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181" name="tx2181"/>
            <p:cNvSpPr/>
            <p:nvPr/>
          </p:nvSpPr>
          <p:spPr>
            <a:xfrm>
              <a:off x="4151382"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182" name="tx2182"/>
            <p:cNvSpPr/>
            <p:nvPr/>
          </p:nvSpPr>
          <p:spPr>
            <a:xfrm>
              <a:off x="4464384"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183" name="tx2183"/>
            <p:cNvSpPr/>
            <p:nvPr/>
          </p:nvSpPr>
          <p:spPr>
            <a:xfrm>
              <a:off x="4777386"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184" name="tx2184"/>
            <p:cNvSpPr/>
            <p:nvPr/>
          </p:nvSpPr>
          <p:spPr>
            <a:xfrm>
              <a:off x="5090389" y="283702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185" name="tx2185"/>
            <p:cNvSpPr/>
            <p:nvPr/>
          </p:nvSpPr>
          <p:spPr>
            <a:xfrm>
              <a:off x="5403391"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186" name="tx2186"/>
            <p:cNvSpPr/>
            <p:nvPr/>
          </p:nvSpPr>
          <p:spPr>
            <a:xfrm>
              <a:off x="5716393" y="283702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187" name="tx2187"/>
            <p:cNvSpPr/>
            <p:nvPr/>
          </p:nvSpPr>
          <p:spPr>
            <a:xfrm>
              <a:off x="6029395"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188" name="tx2188"/>
            <p:cNvSpPr/>
            <p:nvPr/>
          </p:nvSpPr>
          <p:spPr>
            <a:xfrm>
              <a:off x="6342398" y="283702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189" name="tx2189"/>
            <p:cNvSpPr/>
            <p:nvPr/>
          </p:nvSpPr>
          <p:spPr>
            <a:xfrm>
              <a:off x="6655400" y="283702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190" name="tx2190"/>
            <p:cNvSpPr/>
            <p:nvPr/>
          </p:nvSpPr>
          <p:spPr>
            <a:xfrm>
              <a:off x="6968402"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191" name="tx2191"/>
            <p:cNvSpPr/>
            <p:nvPr/>
          </p:nvSpPr>
          <p:spPr>
            <a:xfrm>
              <a:off x="7281405" y="283702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192" name="tx2192"/>
            <p:cNvSpPr/>
            <p:nvPr/>
          </p:nvSpPr>
          <p:spPr>
            <a:xfrm>
              <a:off x="7594407" y="283702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193" name="tx2193"/>
            <p:cNvSpPr/>
            <p:nvPr/>
          </p:nvSpPr>
          <p:spPr>
            <a:xfrm>
              <a:off x="2273368"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2194" name="tx2194"/>
            <p:cNvSpPr/>
            <p:nvPr/>
          </p:nvSpPr>
          <p:spPr>
            <a:xfrm>
              <a:off x="2586370" y="258833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195" name="tx2195"/>
            <p:cNvSpPr/>
            <p:nvPr/>
          </p:nvSpPr>
          <p:spPr>
            <a:xfrm>
              <a:off x="2899373"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196" name="tx2196"/>
            <p:cNvSpPr/>
            <p:nvPr/>
          </p:nvSpPr>
          <p:spPr>
            <a:xfrm>
              <a:off x="3212375"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197" name="tx2197"/>
            <p:cNvSpPr/>
            <p:nvPr/>
          </p:nvSpPr>
          <p:spPr>
            <a:xfrm>
              <a:off x="3525377"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198" name="tx2198"/>
            <p:cNvSpPr/>
            <p:nvPr/>
          </p:nvSpPr>
          <p:spPr>
            <a:xfrm>
              <a:off x="3838380"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199" name="tx2199"/>
            <p:cNvSpPr/>
            <p:nvPr/>
          </p:nvSpPr>
          <p:spPr>
            <a:xfrm>
              <a:off x="4151382"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200" name="tx2200"/>
            <p:cNvSpPr/>
            <p:nvPr/>
          </p:nvSpPr>
          <p:spPr>
            <a:xfrm>
              <a:off x="4464384"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201" name="tx2201"/>
            <p:cNvSpPr/>
            <p:nvPr/>
          </p:nvSpPr>
          <p:spPr>
            <a:xfrm>
              <a:off x="4777386"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202" name="tx2202"/>
            <p:cNvSpPr/>
            <p:nvPr/>
          </p:nvSpPr>
          <p:spPr>
            <a:xfrm>
              <a:off x="5090389"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203" name="tx2203"/>
            <p:cNvSpPr/>
            <p:nvPr/>
          </p:nvSpPr>
          <p:spPr>
            <a:xfrm>
              <a:off x="5403391"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204" name="tx2204"/>
            <p:cNvSpPr/>
            <p:nvPr/>
          </p:nvSpPr>
          <p:spPr>
            <a:xfrm>
              <a:off x="5716393"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205" name="tx2205"/>
            <p:cNvSpPr/>
            <p:nvPr/>
          </p:nvSpPr>
          <p:spPr>
            <a:xfrm>
              <a:off x="6029395"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206" name="tx2206"/>
            <p:cNvSpPr/>
            <p:nvPr/>
          </p:nvSpPr>
          <p:spPr>
            <a:xfrm>
              <a:off x="6342398"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207" name="tx2207"/>
            <p:cNvSpPr/>
            <p:nvPr/>
          </p:nvSpPr>
          <p:spPr>
            <a:xfrm>
              <a:off x="6655400" y="258833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208" name="tx2208"/>
            <p:cNvSpPr/>
            <p:nvPr/>
          </p:nvSpPr>
          <p:spPr>
            <a:xfrm>
              <a:off x="6968402" y="258833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209" name="tx2209"/>
            <p:cNvSpPr/>
            <p:nvPr/>
          </p:nvSpPr>
          <p:spPr>
            <a:xfrm>
              <a:off x="7281405"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210" name="tx2210"/>
            <p:cNvSpPr/>
            <p:nvPr/>
          </p:nvSpPr>
          <p:spPr>
            <a:xfrm>
              <a:off x="7594407"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211" name="tx2211"/>
            <p:cNvSpPr/>
            <p:nvPr/>
          </p:nvSpPr>
          <p:spPr>
            <a:xfrm>
              <a:off x="7907409"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212" name="tx2212"/>
            <p:cNvSpPr/>
            <p:nvPr/>
          </p:nvSpPr>
          <p:spPr>
            <a:xfrm>
              <a:off x="8220411"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213" name="tx2213"/>
            <p:cNvSpPr/>
            <p:nvPr/>
          </p:nvSpPr>
          <p:spPr>
            <a:xfrm>
              <a:off x="8533414" y="258833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214" name="tx2214"/>
            <p:cNvSpPr/>
            <p:nvPr/>
          </p:nvSpPr>
          <p:spPr>
            <a:xfrm>
              <a:off x="8846416" y="258833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215" name="tx2215"/>
            <p:cNvSpPr/>
            <p:nvPr/>
          </p:nvSpPr>
          <p:spPr>
            <a:xfrm>
              <a:off x="1647364"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216" name="tx2216"/>
            <p:cNvSpPr/>
            <p:nvPr/>
          </p:nvSpPr>
          <p:spPr>
            <a:xfrm>
              <a:off x="1960366"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217" name="tx2217"/>
            <p:cNvSpPr/>
            <p:nvPr/>
          </p:nvSpPr>
          <p:spPr>
            <a:xfrm>
              <a:off x="2273368"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218" name="tx2218"/>
            <p:cNvSpPr/>
            <p:nvPr/>
          </p:nvSpPr>
          <p:spPr>
            <a:xfrm>
              <a:off x="2586370"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219" name="tx2219"/>
            <p:cNvSpPr/>
            <p:nvPr/>
          </p:nvSpPr>
          <p:spPr>
            <a:xfrm>
              <a:off x="2899373"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220" name="tx2220"/>
            <p:cNvSpPr/>
            <p:nvPr/>
          </p:nvSpPr>
          <p:spPr>
            <a:xfrm>
              <a:off x="3212375"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221" name="tx2221"/>
            <p:cNvSpPr/>
            <p:nvPr/>
          </p:nvSpPr>
          <p:spPr>
            <a:xfrm>
              <a:off x="3525377"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222" name="tx2222"/>
            <p:cNvSpPr/>
            <p:nvPr/>
          </p:nvSpPr>
          <p:spPr>
            <a:xfrm>
              <a:off x="3838380"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223" name="tx2223"/>
            <p:cNvSpPr/>
            <p:nvPr/>
          </p:nvSpPr>
          <p:spPr>
            <a:xfrm>
              <a:off x="4151382"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224" name="tx2224"/>
            <p:cNvSpPr/>
            <p:nvPr/>
          </p:nvSpPr>
          <p:spPr>
            <a:xfrm>
              <a:off x="4464384"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225" name="tx2225"/>
            <p:cNvSpPr/>
            <p:nvPr/>
          </p:nvSpPr>
          <p:spPr>
            <a:xfrm>
              <a:off x="4777386" y="217385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226" name="tx2226"/>
            <p:cNvSpPr/>
            <p:nvPr/>
          </p:nvSpPr>
          <p:spPr>
            <a:xfrm>
              <a:off x="5090389"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227" name="tx2227"/>
            <p:cNvSpPr/>
            <p:nvPr/>
          </p:nvSpPr>
          <p:spPr>
            <a:xfrm>
              <a:off x="5403391"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228" name="tx2228"/>
            <p:cNvSpPr/>
            <p:nvPr/>
          </p:nvSpPr>
          <p:spPr>
            <a:xfrm>
              <a:off x="5716393" y="217385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229" name="tx2229"/>
            <p:cNvSpPr/>
            <p:nvPr/>
          </p:nvSpPr>
          <p:spPr>
            <a:xfrm>
              <a:off x="6029395" y="2175655"/>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230" name="tx2230"/>
            <p:cNvSpPr/>
            <p:nvPr/>
          </p:nvSpPr>
          <p:spPr>
            <a:xfrm>
              <a:off x="6342398"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231" name="tx2231"/>
            <p:cNvSpPr/>
            <p:nvPr/>
          </p:nvSpPr>
          <p:spPr>
            <a:xfrm>
              <a:off x="6655400"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232" name="tx2232"/>
            <p:cNvSpPr/>
            <p:nvPr/>
          </p:nvSpPr>
          <p:spPr>
            <a:xfrm>
              <a:off x="6968402" y="217385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233" name="tx2233"/>
            <p:cNvSpPr/>
            <p:nvPr/>
          </p:nvSpPr>
          <p:spPr>
            <a:xfrm>
              <a:off x="7281405"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234" name="tx2234"/>
            <p:cNvSpPr/>
            <p:nvPr/>
          </p:nvSpPr>
          <p:spPr>
            <a:xfrm>
              <a:off x="7594407"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235" name="tx2235"/>
            <p:cNvSpPr/>
            <p:nvPr/>
          </p:nvSpPr>
          <p:spPr>
            <a:xfrm>
              <a:off x="7907409"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236" name="tx2236"/>
            <p:cNvSpPr/>
            <p:nvPr/>
          </p:nvSpPr>
          <p:spPr>
            <a:xfrm>
              <a:off x="8220411"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237" name="tx2237"/>
            <p:cNvSpPr/>
            <p:nvPr/>
          </p:nvSpPr>
          <p:spPr>
            <a:xfrm>
              <a:off x="8533414"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238" name="tx2238"/>
            <p:cNvSpPr/>
            <p:nvPr/>
          </p:nvSpPr>
          <p:spPr>
            <a:xfrm>
              <a:off x="8846416"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239" name="tx2239"/>
            <p:cNvSpPr/>
            <p:nvPr/>
          </p:nvSpPr>
          <p:spPr>
            <a:xfrm>
              <a:off x="2586370" y="308571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240" name="tx2240"/>
            <p:cNvSpPr/>
            <p:nvPr/>
          </p:nvSpPr>
          <p:spPr>
            <a:xfrm>
              <a:off x="2899373"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2241" name="tx2241"/>
            <p:cNvSpPr/>
            <p:nvPr/>
          </p:nvSpPr>
          <p:spPr>
            <a:xfrm>
              <a:off x="3212375"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2242" name="tx2242"/>
            <p:cNvSpPr/>
            <p:nvPr/>
          </p:nvSpPr>
          <p:spPr>
            <a:xfrm>
              <a:off x="3525377"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2243" name="tx2243"/>
            <p:cNvSpPr/>
            <p:nvPr/>
          </p:nvSpPr>
          <p:spPr>
            <a:xfrm>
              <a:off x="3838380"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2244" name="tx2244"/>
            <p:cNvSpPr/>
            <p:nvPr/>
          </p:nvSpPr>
          <p:spPr>
            <a:xfrm>
              <a:off x="4151382" y="3087516"/>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245" name="tx2245"/>
            <p:cNvSpPr/>
            <p:nvPr/>
          </p:nvSpPr>
          <p:spPr>
            <a:xfrm>
              <a:off x="4464384"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246" name="tx2246"/>
            <p:cNvSpPr/>
            <p:nvPr/>
          </p:nvSpPr>
          <p:spPr>
            <a:xfrm>
              <a:off x="4777386"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247" name="tx2247"/>
            <p:cNvSpPr/>
            <p:nvPr/>
          </p:nvSpPr>
          <p:spPr>
            <a:xfrm>
              <a:off x="5090389"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248" name="tx2248"/>
            <p:cNvSpPr/>
            <p:nvPr/>
          </p:nvSpPr>
          <p:spPr>
            <a:xfrm>
              <a:off x="5403391"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249" name="tx2249"/>
            <p:cNvSpPr/>
            <p:nvPr/>
          </p:nvSpPr>
          <p:spPr>
            <a:xfrm>
              <a:off x="5716393"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250" name="tx2250"/>
            <p:cNvSpPr/>
            <p:nvPr/>
          </p:nvSpPr>
          <p:spPr>
            <a:xfrm>
              <a:off x="6029395" y="308571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251" name="tx2251"/>
            <p:cNvSpPr/>
            <p:nvPr/>
          </p:nvSpPr>
          <p:spPr>
            <a:xfrm>
              <a:off x="6342398"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252" name="tx2252"/>
            <p:cNvSpPr/>
            <p:nvPr/>
          </p:nvSpPr>
          <p:spPr>
            <a:xfrm>
              <a:off x="6655400"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253" name="tx2253"/>
            <p:cNvSpPr/>
            <p:nvPr/>
          </p:nvSpPr>
          <p:spPr>
            <a:xfrm>
              <a:off x="6968402"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254" name="tx2254"/>
            <p:cNvSpPr/>
            <p:nvPr/>
          </p:nvSpPr>
          <p:spPr>
            <a:xfrm>
              <a:off x="7281405" y="308571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255" name="tx2255"/>
            <p:cNvSpPr/>
            <p:nvPr/>
          </p:nvSpPr>
          <p:spPr>
            <a:xfrm>
              <a:off x="7594407"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256" name="tx2256"/>
            <p:cNvSpPr/>
            <p:nvPr/>
          </p:nvSpPr>
          <p:spPr>
            <a:xfrm>
              <a:off x="7907409"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257" name="tx2257"/>
            <p:cNvSpPr/>
            <p:nvPr/>
          </p:nvSpPr>
          <p:spPr>
            <a:xfrm>
              <a:off x="8220411"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258" name="tx2258"/>
            <p:cNvSpPr/>
            <p:nvPr/>
          </p:nvSpPr>
          <p:spPr>
            <a:xfrm>
              <a:off x="8533414"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259" name="tx2259"/>
            <p:cNvSpPr/>
            <p:nvPr/>
          </p:nvSpPr>
          <p:spPr>
            <a:xfrm>
              <a:off x="8846416"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260" name="tx2260"/>
            <p:cNvSpPr/>
            <p:nvPr/>
          </p:nvSpPr>
          <p:spPr>
            <a:xfrm>
              <a:off x="5090389"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2261" name="tx2261"/>
            <p:cNvSpPr/>
            <p:nvPr/>
          </p:nvSpPr>
          <p:spPr>
            <a:xfrm>
              <a:off x="5403391" y="490943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2262" name="tx2262"/>
            <p:cNvSpPr/>
            <p:nvPr/>
          </p:nvSpPr>
          <p:spPr>
            <a:xfrm>
              <a:off x="7594407"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2263" name="tx2263"/>
            <p:cNvSpPr/>
            <p:nvPr/>
          </p:nvSpPr>
          <p:spPr>
            <a:xfrm>
              <a:off x="7907409"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2264" name="tx2264"/>
            <p:cNvSpPr/>
            <p:nvPr/>
          </p:nvSpPr>
          <p:spPr>
            <a:xfrm>
              <a:off x="8220411"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2265" name="tx2265"/>
            <p:cNvSpPr/>
            <p:nvPr/>
          </p:nvSpPr>
          <p:spPr>
            <a:xfrm>
              <a:off x="8533414" y="490943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266" name="tx2266"/>
            <p:cNvSpPr/>
            <p:nvPr/>
          </p:nvSpPr>
          <p:spPr>
            <a:xfrm>
              <a:off x="8846416" y="490943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267" name="tx2267"/>
            <p:cNvSpPr/>
            <p:nvPr/>
          </p:nvSpPr>
          <p:spPr>
            <a:xfrm>
              <a:off x="6968402"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268" name="tx2268"/>
            <p:cNvSpPr/>
            <p:nvPr/>
          </p:nvSpPr>
          <p:spPr>
            <a:xfrm>
              <a:off x="7281405"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269" name="tx2269"/>
            <p:cNvSpPr/>
            <p:nvPr/>
          </p:nvSpPr>
          <p:spPr>
            <a:xfrm>
              <a:off x="7594407"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270" name="tx2270"/>
            <p:cNvSpPr/>
            <p:nvPr/>
          </p:nvSpPr>
          <p:spPr>
            <a:xfrm>
              <a:off x="7907409"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271" name="tx2271"/>
            <p:cNvSpPr/>
            <p:nvPr/>
          </p:nvSpPr>
          <p:spPr>
            <a:xfrm>
              <a:off x="8220411"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272" name="tx2272"/>
            <p:cNvSpPr/>
            <p:nvPr/>
          </p:nvSpPr>
          <p:spPr>
            <a:xfrm>
              <a:off x="8533414"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273" name="tx2273"/>
            <p:cNvSpPr/>
            <p:nvPr/>
          </p:nvSpPr>
          <p:spPr>
            <a:xfrm>
              <a:off x="8846416"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274" name="tx2274"/>
            <p:cNvSpPr/>
            <p:nvPr/>
          </p:nvSpPr>
          <p:spPr>
            <a:xfrm>
              <a:off x="8533414"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2275" name="tx2275"/>
            <p:cNvSpPr/>
            <p:nvPr/>
          </p:nvSpPr>
          <p:spPr>
            <a:xfrm>
              <a:off x="8846416"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2276" name="tx2276"/>
            <p:cNvSpPr/>
            <p:nvPr/>
          </p:nvSpPr>
          <p:spPr>
            <a:xfrm>
              <a:off x="1647364"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277" name="tx2277"/>
            <p:cNvSpPr/>
            <p:nvPr/>
          </p:nvSpPr>
          <p:spPr>
            <a:xfrm>
              <a:off x="1960366"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278" name="tx2278"/>
            <p:cNvSpPr/>
            <p:nvPr/>
          </p:nvSpPr>
          <p:spPr>
            <a:xfrm>
              <a:off x="2273368"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279" name="tx2279"/>
            <p:cNvSpPr/>
            <p:nvPr/>
          </p:nvSpPr>
          <p:spPr>
            <a:xfrm>
              <a:off x="2586370" y="416337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280" name="tx2280"/>
            <p:cNvSpPr/>
            <p:nvPr/>
          </p:nvSpPr>
          <p:spPr>
            <a:xfrm>
              <a:off x="2899373"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281" name="tx2281"/>
            <p:cNvSpPr/>
            <p:nvPr/>
          </p:nvSpPr>
          <p:spPr>
            <a:xfrm>
              <a:off x="3212375"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282" name="tx2282"/>
            <p:cNvSpPr/>
            <p:nvPr/>
          </p:nvSpPr>
          <p:spPr>
            <a:xfrm>
              <a:off x="3525377"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283" name="tx2283"/>
            <p:cNvSpPr/>
            <p:nvPr/>
          </p:nvSpPr>
          <p:spPr>
            <a:xfrm>
              <a:off x="3838380"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284" name="tx2284"/>
            <p:cNvSpPr/>
            <p:nvPr/>
          </p:nvSpPr>
          <p:spPr>
            <a:xfrm>
              <a:off x="4151382"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285" name="tx2285"/>
            <p:cNvSpPr/>
            <p:nvPr/>
          </p:nvSpPr>
          <p:spPr>
            <a:xfrm>
              <a:off x="4464384"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286" name="tx2286"/>
            <p:cNvSpPr/>
            <p:nvPr/>
          </p:nvSpPr>
          <p:spPr>
            <a:xfrm>
              <a:off x="4777386"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287" name="tx2287"/>
            <p:cNvSpPr/>
            <p:nvPr/>
          </p:nvSpPr>
          <p:spPr>
            <a:xfrm>
              <a:off x="5090389" y="416428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288" name="tx2288"/>
            <p:cNvSpPr/>
            <p:nvPr/>
          </p:nvSpPr>
          <p:spPr>
            <a:xfrm>
              <a:off x="6968402"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2289" name="tx2289"/>
            <p:cNvSpPr/>
            <p:nvPr/>
          </p:nvSpPr>
          <p:spPr>
            <a:xfrm>
              <a:off x="7281405"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2290" name="tx2290"/>
            <p:cNvSpPr/>
            <p:nvPr/>
          </p:nvSpPr>
          <p:spPr>
            <a:xfrm>
              <a:off x="7594407"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2291" name="tx2291"/>
            <p:cNvSpPr/>
            <p:nvPr/>
          </p:nvSpPr>
          <p:spPr>
            <a:xfrm>
              <a:off x="7907409"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2292" name="tx2292"/>
            <p:cNvSpPr/>
            <p:nvPr/>
          </p:nvSpPr>
          <p:spPr>
            <a:xfrm>
              <a:off x="8220411"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2293" name="tx2293"/>
            <p:cNvSpPr/>
            <p:nvPr/>
          </p:nvSpPr>
          <p:spPr>
            <a:xfrm>
              <a:off x="8846416"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2294" name="tx2294"/>
            <p:cNvSpPr/>
            <p:nvPr/>
          </p:nvSpPr>
          <p:spPr>
            <a:xfrm>
              <a:off x="1647364"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2295" name="tx2295"/>
            <p:cNvSpPr/>
            <p:nvPr/>
          </p:nvSpPr>
          <p:spPr>
            <a:xfrm>
              <a:off x="2586370" y="300373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296" name="tx2296"/>
            <p:cNvSpPr/>
            <p:nvPr/>
          </p:nvSpPr>
          <p:spPr>
            <a:xfrm>
              <a:off x="2899373" y="300373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297" name="tx2297"/>
            <p:cNvSpPr/>
            <p:nvPr/>
          </p:nvSpPr>
          <p:spPr>
            <a:xfrm>
              <a:off x="3212375"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298" name="tx2298"/>
            <p:cNvSpPr/>
            <p:nvPr/>
          </p:nvSpPr>
          <p:spPr>
            <a:xfrm>
              <a:off x="3525377"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299" name="tx2299"/>
            <p:cNvSpPr/>
            <p:nvPr/>
          </p:nvSpPr>
          <p:spPr>
            <a:xfrm>
              <a:off x="3838380"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300" name="tx2300"/>
            <p:cNvSpPr/>
            <p:nvPr/>
          </p:nvSpPr>
          <p:spPr>
            <a:xfrm>
              <a:off x="4151382"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301" name="tx2301"/>
            <p:cNvSpPr/>
            <p:nvPr/>
          </p:nvSpPr>
          <p:spPr>
            <a:xfrm>
              <a:off x="4464384"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302" name="tx2302"/>
            <p:cNvSpPr/>
            <p:nvPr/>
          </p:nvSpPr>
          <p:spPr>
            <a:xfrm>
              <a:off x="4777386" y="300281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303" name="tx2303"/>
            <p:cNvSpPr/>
            <p:nvPr/>
          </p:nvSpPr>
          <p:spPr>
            <a:xfrm>
              <a:off x="5090389"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304" name="tx2304"/>
            <p:cNvSpPr/>
            <p:nvPr/>
          </p:nvSpPr>
          <p:spPr>
            <a:xfrm>
              <a:off x="5403391"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305" name="tx2305"/>
            <p:cNvSpPr/>
            <p:nvPr/>
          </p:nvSpPr>
          <p:spPr>
            <a:xfrm>
              <a:off x="5716393"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306" name="tx2306"/>
            <p:cNvSpPr/>
            <p:nvPr/>
          </p:nvSpPr>
          <p:spPr>
            <a:xfrm>
              <a:off x="6029395"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307" name="tx2307"/>
            <p:cNvSpPr/>
            <p:nvPr/>
          </p:nvSpPr>
          <p:spPr>
            <a:xfrm>
              <a:off x="6342398"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308" name="tx2308"/>
            <p:cNvSpPr/>
            <p:nvPr/>
          </p:nvSpPr>
          <p:spPr>
            <a:xfrm>
              <a:off x="6655400"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309" name="tx2309"/>
            <p:cNvSpPr/>
            <p:nvPr/>
          </p:nvSpPr>
          <p:spPr>
            <a:xfrm>
              <a:off x="6968402" y="300281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310" name="tx2310"/>
            <p:cNvSpPr/>
            <p:nvPr/>
          </p:nvSpPr>
          <p:spPr>
            <a:xfrm>
              <a:off x="7281405"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311" name="tx2311"/>
            <p:cNvSpPr/>
            <p:nvPr/>
          </p:nvSpPr>
          <p:spPr>
            <a:xfrm>
              <a:off x="7594407"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312" name="tx2312"/>
            <p:cNvSpPr/>
            <p:nvPr/>
          </p:nvSpPr>
          <p:spPr>
            <a:xfrm>
              <a:off x="7907409"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313" name="tx2313"/>
            <p:cNvSpPr/>
            <p:nvPr/>
          </p:nvSpPr>
          <p:spPr>
            <a:xfrm>
              <a:off x="8220411" y="300281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314" name="tx2314"/>
            <p:cNvSpPr/>
            <p:nvPr/>
          </p:nvSpPr>
          <p:spPr>
            <a:xfrm>
              <a:off x="8533414"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315" name="tx2315"/>
            <p:cNvSpPr/>
            <p:nvPr/>
          </p:nvSpPr>
          <p:spPr>
            <a:xfrm>
              <a:off x="8846416"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316" name="tx2316"/>
            <p:cNvSpPr/>
            <p:nvPr/>
          </p:nvSpPr>
          <p:spPr>
            <a:xfrm>
              <a:off x="1647364" y="159358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317" name="tx2317"/>
            <p:cNvSpPr/>
            <p:nvPr/>
          </p:nvSpPr>
          <p:spPr>
            <a:xfrm>
              <a:off x="1960366"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318" name="tx2318"/>
            <p:cNvSpPr/>
            <p:nvPr/>
          </p:nvSpPr>
          <p:spPr>
            <a:xfrm>
              <a:off x="2273368"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319" name="tx2319"/>
            <p:cNvSpPr/>
            <p:nvPr/>
          </p:nvSpPr>
          <p:spPr>
            <a:xfrm>
              <a:off x="2586370"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320" name="tx2320"/>
            <p:cNvSpPr/>
            <p:nvPr/>
          </p:nvSpPr>
          <p:spPr>
            <a:xfrm>
              <a:off x="2899373"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321" name="tx2321"/>
            <p:cNvSpPr/>
            <p:nvPr/>
          </p:nvSpPr>
          <p:spPr>
            <a:xfrm>
              <a:off x="3212375"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322" name="tx2322"/>
            <p:cNvSpPr/>
            <p:nvPr/>
          </p:nvSpPr>
          <p:spPr>
            <a:xfrm>
              <a:off x="3525377" y="159358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323" name="tx2323"/>
            <p:cNvSpPr/>
            <p:nvPr/>
          </p:nvSpPr>
          <p:spPr>
            <a:xfrm>
              <a:off x="3838380"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324" name="tx2324"/>
            <p:cNvSpPr/>
            <p:nvPr/>
          </p:nvSpPr>
          <p:spPr>
            <a:xfrm>
              <a:off x="4151382"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325" name="tx2325"/>
            <p:cNvSpPr/>
            <p:nvPr/>
          </p:nvSpPr>
          <p:spPr>
            <a:xfrm>
              <a:off x="4464384" y="159358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326" name="tx2326"/>
            <p:cNvSpPr/>
            <p:nvPr/>
          </p:nvSpPr>
          <p:spPr>
            <a:xfrm>
              <a:off x="4777386" y="159358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327" name="tx2327"/>
            <p:cNvSpPr/>
            <p:nvPr/>
          </p:nvSpPr>
          <p:spPr>
            <a:xfrm>
              <a:off x="5090389"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328" name="tx2328"/>
            <p:cNvSpPr/>
            <p:nvPr/>
          </p:nvSpPr>
          <p:spPr>
            <a:xfrm>
              <a:off x="5403391"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329" name="tx2329"/>
            <p:cNvSpPr/>
            <p:nvPr/>
          </p:nvSpPr>
          <p:spPr>
            <a:xfrm>
              <a:off x="5716393"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330" name="tx2330"/>
            <p:cNvSpPr/>
            <p:nvPr/>
          </p:nvSpPr>
          <p:spPr>
            <a:xfrm>
              <a:off x="6029395"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31" name="tx2331"/>
            <p:cNvSpPr/>
            <p:nvPr/>
          </p:nvSpPr>
          <p:spPr>
            <a:xfrm>
              <a:off x="6342398"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332" name="tx2332"/>
            <p:cNvSpPr/>
            <p:nvPr/>
          </p:nvSpPr>
          <p:spPr>
            <a:xfrm>
              <a:off x="6655400"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333" name="tx2333"/>
            <p:cNvSpPr/>
            <p:nvPr/>
          </p:nvSpPr>
          <p:spPr>
            <a:xfrm>
              <a:off x="6968402"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334" name="tx2334"/>
            <p:cNvSpPr/>
            <p:nvPr/>
          </p:nvSpPr>
          <p:spPr>
            <a:xfrm>
              <a:off x="7281405"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335" name="tx2335"/>
            <p:cNvSpPr/>
            <p:nvPr/>
          </p:nvSpPr>
          <p:spPr>
            <a:xfrm>
              <a:off x="7594407"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36" name="tx2336"/>
            <p:cNvSpPr/>
            <p:nvPr/>
          </p:nvSpPr>
          <p:spPr>
            <a:xfrm>
              <a:off x="7907409"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37" name="tx2337"/>
            <p:cNvSpPr/>
            <p:nvPr/>
          </p:nvSpPr>
          <p:spPr>
            <a:xfrm>
              <a:off x="8220411"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38" name="tx2338"/>
            <p:cNvSpPr/>
            <p:nvPr/>
          </p:nvSpPr>
          <p:spPr>
            <a:xfrm>
              <a:off x="8533414"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39" name="tx2339"/>
            <p:cNvSpPr/>
            <p:nvPr/>
          </p:nvSpPr>
          <p:spPr>
            <a:xfrm>
              <a:off x="8846416"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340" name="tx2340"/>
            <p:cNvSpPr/>
            <p:nvPr/>
          </p:nvSpPr>
          <p:spPr>
            <a:xfrm>
              <a:off x="1647364"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341" name="tx2341"/>
            <p:cNvSpPr/>
            <p:nvPr/>
          </p:nvSpPr>
          <p:spPr>
            <a:xfrm>
              <a:off x="1960366"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342" name="tx2342"/>
            <p:cNvSpPr/>
            <p:nvPr/>
          </p:nvSpPr>
          <p:spPr>
            <a:xfrm>
              <a:off x="2273368"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343" name="tx2343"/>
            <p:cNvSpPr/>
            <p:nvPr/>
          </p:nvSpPr>
          <p:spPr>
            <a:xfrm>
              <a:off x="2586370"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344" name="tx2344"/>
            <p:cNvSpPr/>
            <p:nvPr/>
          </p:nvSpPr>
          <p:spPr>
            <a:xfrm>
              <a:off x="2899373"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345" name="tx2345"/>
            <p:cNvSpPr/>
            <p:nvPr/>
          </p:nvSpPr>
          <p:spPr>
            <a:xfrm>
              <a:off x="3212375"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346" name="tx2346"/>
            <p:cNvSpPr/>
            <p:nvPr/>
          </p:nvSpPr>
          <p:spPr>
            <a:xfrm>
              <a:off x="3525377"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347" name="tx2347"/>
            <p:cNvSpPr/>
            <p:nvPr/>
          </p:nvSpPr>
          <p:spPr>
            <a:xfrm>
              <a:off x="3838380" y="192516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348" name="tx2348"/>
            <p:cNvSpPr/>
            <p:nvPr/>
          </p:nvSpPr>
          <p:spPr>
            <a:xfrm>
              <a:off x="4151382"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349" name="tx2349"/>
            <p:cNvSpPr/>
            <p:nvPr/>
          </p:nvSpPr>
          <p:spPr>
            <a:xfrm>
              <a:off x="4464384"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350" name="tx2350"/>
            <p:cNvSpPr/>
            <p:nvPr/>
          </p:nvSpPr>
          <p:spPr>
            <a:xfrm>
              <a:off x="4777386"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351" name="tx2351"/>
            <p:cNvSpPr/>
            <p:nvPr/>
          </p:nvSpPr>
          <p:spPr>
            <a:xfrm>
              <a:off x="5090389"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352" name="tx2352"/>
            <p:cNvSpPr/>
            <p:nvPr/>
          </p:nvSpPr>
          <p:spPr>
            <a:xfrm>
              <a:off x="5403391"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353" name="tx2353"/>
            <p:cNvSpPr/>
            <p:nvPr/>
          </p:nvSpPr>
          <p:spPr>
            <a:xfrm>
              <a:off x="5716393"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354" name="tx2354"/>
            <p:cNvSpPr/>
            <p:nvPr/>
          </p:nvSpPr>
          <p:spPr>
            <a:xfrm>
              <a:off x="6029395"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55" name="tx2355"/>
            <p:cNvSpPr/>
            <p:nvPr/>
          </p:nvSpPr>
          <p:spPr>
            <a:xfrm>
              <a:off x="6342398"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356" name="tx2356"/>
            <p:cNvSpPr/>
            <p:nvPr/>
          </p:nvSpPr>
          <p:spPr>
            <a:xfrm>
              <a:off x="6655400"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357" name="tx2357"/>
            <p:cNvSpPr/>
            <p:nvPr/>
          </p:nvSpPr>
          <p:spPr>
            <a:xfrm>
              <a:off x="6968402"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358" name="tx2358"/>
            <p:cNvSpPr/>
            <p:nvPr/>
          </p:nvSpPr>
          <p:spPr>
            <a:xfrm>
              <a:off x="7281405"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359" name="tx2359"/>
            <p:cNvSpPr/>
            <p:nvPr/>
          </p:nvSpPr>
          <p:spPr>
            <a:xfrm>
              <a:off x="7594407"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360" name="tx2360"/>
            <p:cNvSpPr/>
            <p:nvPr/>
          </p:nvSpPr>
          <p:spPr>
            <a:xfrm>
              <a:off x="7907409"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361" name="tx2361"/>
            <p:cNvSpPr/>
            <p:nvPr/>
          </p:nvSpPr>
          <p:spPr>
            <a:xfrm>
              <a:off x="8220411"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362" name="tx2362"/>
            <p:cNvSpPr/>
            <p:nvPr/>
          </p:nvSpPr>
          <p:spPr>
            <a:xfrm>
              <a:off x="8533414" y="192516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363" name="tx2363"/>
            <p:cNvSpPr/>
            <p:nvPr/>
          </p:nvSpPr>
          <p:spPr>
            <a:xfrm>
              <a:off x="8846416" y="192516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364" name="tx2364"/>
            <p:cNvSpPr/>
            <p:nvPr/>
          </p:nvSpPr>
          <p:spPr>
            <a:xfrm>
              <a:off x="2899373" y="457877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365" name="tx2365"/>
            <p:cNvSpPr/>
            <p:nvPr/>
          </p:nvSpPr>
          <p:spPr>
            <a:xfrm>
              <a:off x="3212375"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366" name="tx2366"/>
            <p:cNvSpPr/>
            <p:nvPr/>
          </p:nvSpPr>
          <p:spPr>
            <a:xfrm>
              <a:off x="3525377"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367" name="tx2367"/>
            <p:cNvSpPr/>
            <p:nvPr/>
          </p:nvSpPr>
          <p:spPr>
            <a:xfrm>
              <a:off x="3838380"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368" name="tx2368"/>
            <p:cNvSpPr/>
            <p:nvPr/>
          </p:nvSpPr>
          <p:spPr>
            <a:xfrm>
              <a:off x="4151382"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369" name="tx2369"/>
            <p:cNvSpPr/>
            <p:nvPr/>
          </p:nvSpPr>
          <p:spPr>
            <a:xfrm>
              <a:off x="4464384"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2370" name="tx2370"/>
            <p:cNvSpPr/>
            <p:nvPr/>
          </p:nvSpPr>
          <p:spPr>
            <a:xfrm>
              <a:off x="4777386"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2371" name="tx2371"/>
            <p:cNvSpPr/>
            <p:nvPr/>
          </p:nvSpPr>
          <p:spPr>
            <a:xfrm>
              <a:off x="5090389"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2372" name="tx2372"/>
            <p:cNvSpPr/>
            <p:nvPr/>
          </p:nvSpPr>
          <p:spPr>
            <a:xfrm>
              <a:off x="5403391"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2373" name="tx2373"/>
            <p:cNvSpPr/>
            <p:nvPr/>
          </p:nvSpPr>
          <p:spPr>
            <a:xfrm>
              <a:off x="5716393" y="457877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374" name="tx2374"/>
            <p:cNvSpPr/>
            <p:nvPr/>
          </p:nvSpPr>
          <p:spPr>
            <a:xfrm>
              <a:off x="6029395"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375" name="tx2375"/>
            <p:cNvSpPr/>
            <p:nvPr/>
          </p:nvSpPr>
          <p:spPr>
            <a:xfrm>
              <a:off x="6342398" y="457785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2376" name="tx2376"/>
            <p:cNvSpPr/>
            <p:nvPr/>
          </p:nvSpPr>
          <p:spPr>
            <a:xfrm>
              <a:off x="6655400" y="457785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2377" name="tx2377"/>
            <p:cNvSpPr/>
            <p:nvPr/>
          </p:nvSpPr>
          <p:spPr>
            <a:xfrm>
              <a:off x="7594407"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2378" name="tx2378"/>
            <p:cNvSpPr/>
            <p:nvPr/>
          </p:nvSpPr>
          <p:spPr>
            <a:xfrm>
              <a:off x="2899373"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2379" name="tx2379"/>
            <p:cNvSpPr/>
            <p:nvPr/>
          </p:nvSpPr>
          <p:spPr>
            <a:xfrm>
              <a:off x="3212375"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2380" name="tx2380"/>
            <p:cNvSpPr/>
            <p:nvPr/>
          </p:nvSpPr>
          <p:spPr>
            <a:xfrm>
              <a:off x="3525377"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2381" name="tx2381"/>
            <p:cNvSpPr/>
            <p:nvPr/>
          </p:nvSpPr>
          <p:spPr>
            <a:xfrm>
              <a:off x="3838380" y="325150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382" name="tx2382"/>
            <p:cNvSpPr/>
            <p:nvPr/>
          </p:nvSpPr>
          <p:spPr>
            <a:xfrm>
              <a:off x="4151382" y="325242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383" name="tx2383"/>
            <p:cNvSpPr/>
            <p:nvPr/>
          </p:nvSpPr>
          <p:spPr>
            <a:xfrm>
              <a:off x="4464384"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384" name="tx2384"/>
            <p:cNvSpPr/>
            <p:nvPr/>
          </p:nvSpPr>
          <p:spPr>
            <a:xfrm>
              <a:off x="4777386"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385" name="tx2385"/>
            <p:cNvSpPr/>
            <p:nvPr/>
          </p:nvSpPr>
          <p:spPr>
            <a:xfrm>
              <a:off x="5090389"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386" name="tx2386"/>
            <p:cNvSpPr/>
            <p:nvPr/>
          </p:nvSpPr>
          <p:spPr>
            <a:xfrm>
              <a:off x="5403391" y="325150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387" name="tx2387"/>
            <p:cNvSpPr/>
            <p:nvPr/>
          </p:nvSpPr>
          <p:spPr>
            <a:xfrm>
              <a:off x="5716393"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388" name="tx2388"/>
            <p:cNvSpPr/>
            <p:nvPr/>
          </p:nvSpPr>
          <p:spPr>
            <a:xfrm>
              <a:off x="6029395"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389" name="tx2389"/>
            <p:cNvSpPr/>
            <p:nvPr/>
          </p:nvSpPr>
          <p:spPr>
            <a:xfrm>
              <a:off x="6342398"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390" name="tx2390"/>
            <p:cNvSpPr/>
            <p:nvPr/>
          </p:nvSpPr>
          <p:spPr>
            <a:xfrm>
              <a:off x="6655400" y="325150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391" name="tx2391"/>
            <p:cNvSpPr/>
            <p:nvPr/>
          </p:nvSpPr>
          <p:spPr>
            <a:xfrm>
              <a:off x="6968402"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392" name="tx2392"/>
            <p:cNvSpPr/>
            <p:nvPr/>
          </p:nvSpPr>
          <p:spPr>
            <a:xfrm>
              <a:off x="7281405" y="325150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393" name="tx2393"/>
            <p:cNvSpPr/>
            <p:nvPr/>
          </p:nvSpPr>
          <p:spPr>
            <a:xfrm>
              <a:off x="7594407" y="325150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394" name="tx2394"/>
            <p:cNvSpPr/>
            <p:nvPr/>
          </p:nvSpPr>
          <p:spPr>
            <a:xfrm>
              <a:off x="7907409"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395" name="tx2395"/>
            <p:cNvSpPr/>
            <p:nvPr/>
          </p:nvSpPr>
          <p:spPr>
            <a:xfrm>
              <a:off x="8220411"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396" name="tx2396"/>
            <p:cNvSpPr/>
            <p:nvPr/>
          </p:nvSpPr>
          <p:spPr>
            <a:xfrm>
              <a:off x="8533414"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397" name="tx2397"/>
            <p:cNvSpPr/>
            <p:nvPr/>
          </p:nvSpPr>
          <p:spPr>
            <a:xfrm>
              <a:off x="8846416"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398" name="tx2398"/>
            <p:cNvSpPr/>
            <p:nvPr/>
          </p:nvSpPr>
          <p:spPr>
            <a:xfrm>
              <a:off x="1647364"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99" name="tx2399"/>
            <p:cNvSpPr/>
            <p:nvPr/>
          </p:nvSpPr>
          <p:spPr>
            <a:xfrm>
              <a:off x="1960366"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400" name="tx2400"/>
            <p:cNvSpPr/>
            <p:nvPr/>
          </p:nvSpPr>
          <p:spPr>
            <a:xfrm>
              <a:off x="2273368"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401" name="tx2401"/>
            <p:cNvSpPr/>
            <p:nvPr/>
          </p:nvSpPr>
          <p:spPr>
            <a:xfrm>
              <a:off x="2586370"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402" name="tx2402"/>
            <p:cNvSpPr/>
            <p:nvPr/>
          </p:nvSpPr>
          <p:spPr>
            <a:xfrm>
              <a:off x="2899373"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403" name="tx2403"/>
            <p:cNvSpPr/>
            <p:nvPr/>
          </p:nvSpPr>
          <p:spPr>
            <a:xfrm>
              <a:off x="3212375"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404" name="tx2404"/>
            <p:cNvSpPr/>
            <p:nvPr/>
          </p:nvSpPr>
          <p:spPr>
            <a:xfrm>
              <a:off x="3525377"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405" name="tx2405"/>
            <p:cNvSpPr/>
            <p:nvPr/>
          </p:nvSpPr>
          <p:spPr>
            <a:xfrm>
              <a:off x="3838380"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406" name="tx2406"/>
            <p:cNvSpPr/>
            <p:nvPr/>
          </p:nvSpPr>
          <p:spPr>
            <a:xfrm>
              <a:off x="4151382"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407" name="tx2407"/>
            <p:cNvSpPr/>
            <p:nvPr/>
          </p:nvSpPr>
          <p:spPr>
            <a:xfrm>
              <a:off x="4464384"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408" name="tx2408"/>
            <p:cNvSpPr/>
            <p:nvPr/>
          </p:nvSpPr>
          <p:spPr>
            <a:xfrm>
              <a:off x="4777386"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409" name="tx2409"/>
            <p:cNvSpPr/>
            <p:nvPr/>
          </p:nvSpPr>
          <p:spPr>
            <a:xfrm>
              <a:off x="5090389"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410" name="tx2410"/>
            <p:cNvSpPr/>
            <p:nvPr/>
          </p:nvSpPr>
          <p:spPr>
            <a:xfrm>
              <a:off x="5403391"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411" name="tx2411"/>
            <p:cNvSpPr/>
            <p:nvPr/>
          </p:nvSpPr>
          <p:spPr>
            <a:xfrm>
              <a:off x="5716393"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412" name="tx2412"/>
            <p:cNvSpPr/>
            <p:nvPr/>
          </p:nvSpPr>
          <p:spPr>
            <a:xfrm>
              <a:off x="6029395"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413" name="tx2413"/>
            <p:cNvSpPr/>
            <p:nvPr/>
          </p:nvSpPr>
          <p:spPr>
            <a:xfrm>
              <a:off x="6342398"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414" name="tx2414"/>
            <p:cNvSpPr/>
            <p:nvPr/>
          </p:nvSpPr>
          <p:spPr>
            <a:xfrm>
              <a:off x="6655400"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415" name="tx2415"/>
            <p:cNvSpPr/>
            <p:nvPr/>
          </p:nvSpPr>
          <p:spPr>
            <a:xfrm>
              <a:off x="6968402"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416" name="tx2416"/>
            <p:cNvSpPr/>
            <p:nvPr/>
          </p:nvSpPr>
          <p:spPr>
            <a:xfrm>
              <a:off x="7281405"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417" name="tx2417"/>
            <p:cNvSpPr/>
            <p:nvPr/>
          </p:nvSpPr>
          <p:spPr>
            <a:xfrm>
              <a:off x="7594407"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418" name="tx2418"/>
            <p:cNvSpPr/>
            <p:nvPr/>
          </p:nvSpPr>
          <p:spPr>
            <a:xfrm>
              <a:off x="7907409"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419" name="tx2419"/>
            <p:cNvSpPr/>
            <p:nvPr/>
          </p:nvSpPr>
          <p:spPr>
            <a:xfrm>
              <a:off x="8220411"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420" name="tx2420"/>
            <p:cNvSpPr/>
            <p:nvPr/>
          </p:nvSpPr>
          <p:spPr>
            <a:xfrm>
              <a:off x="8533414"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421" name="tx2421"/>
            <p:cNvSpPr/>
            <p:nvPr/>
          </p:nvSpPr>
          <p:spPr>
            <a:xfrm>
              <a:off x="8846416"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422" name="tx2422"/>
            <p:cNvSpPr/>
            <p:nvPr/>
          </p:nvSpPr>
          <p:spPr>
            <a:xfrm>
              <a:off x="1647364" y="4578982"/>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2423" name="tx2423"/>
            <p:cNvSpPr/>
            <p:nvPr/>
          </p:nvSpPr>
          <p:spPr>
            <a:xfrm>
              <a:off x="1960366" y="457785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424" name="tx2424"/>
            <p:cNvSpPr/>
            <p:nvPr/>
          </p:nvSpPr>
          <p:spPr>
            <a:xfrm>
              <a:off x="2273368"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2425" name="tx2425"/>
            <p:cNvSpPr/>
            <p:nvPr/>
          </p:nvSpPr>
          <p:spPr>
            <a:xfrm>
              <a:off x="2586370"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2426" name="tx2426"/>
            <p:cNvSpPr/>
            <p:nvPr/>
          </p:nvSpPr>
          <p:spPr>
            <a:xfrm>
              <a:off x="1647364"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427" name="tx2427"/>
            <p:cNvSpPr/>
            <p:nvPr/>
          </p:nvSpPr>
          <p:spPr>
            <a:xfrm>
              <a:off x="1960366"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428" name="tx2428"/>
            <p:cNvSpPr/>
            <p:nvPr/>
          </p:nvSpPr>
          <p:spPr>
            <a:xfrm>
              <a:off x="2273368"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429" name="tx2429"/>
            <p:cNvSpPr/>
            <p:nvPr/>
          </p:nvSpPr>
          <p:spPr>
            <a:xfrm>
              <a:off x="2586370" y="250544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430" name="tx2430"/>
            <p:cNvSpPr/>
            <p:nvPr/>
          </p:nvSpPr>
          <p:spPr>
            <a:xfrm>
              <a:off x="2899373" y="250544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431" name="tx2431"/>
            <p:cNvSpPr/>
            <p:nvPr/>
          </p:nvSpPr>
          <p:spPr>
            <a:xfrm>
              <a:off x="3212375"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432" name="tx2432"/>
            <p:cNvSpPr/>
            <p:nvPr/>
          </p:nvSpPr>
          <p:spPr>
            <a:xfrm>
              <a:off x="3525377"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433" name="tx2433"/>
            <p:cNvSpPr/>
            <p:nvPr/>
          </p:nvSpPr>
          <p:spPr>
            <a:xfrm>
              <a:off x="3838380"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434" name="tx2434"/>
            <p:cNvSpPr/>
            <p:nvPr/>
          </p:nvSpPr>
          <p:spPr>
            <a:xfrm>
              <a:off x="4151382"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435" name="tx2435"/>
            <p:cNvSpPr/>
            <p:nvPr/>
          </p:nvSpPr>
          <p:spPr>
            <a:xfrm>
              <a:off x="4464384"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436" name="tx2436"/>
            <p:cNvSpPr/>
            <p:nvPr/>
          </p:nvSpPr>
          <p:spPr>
            <a:xfrm>
              <a:off x="4777386" y="250544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437" name="tx2437"/>
            <p:cNvSpPr/>
            <p:nvPr/>
          </p:nvSpPr>
          <p:spPr>
            <a:xfrm>
              <a:off x="5090389"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438" name="tx2438"/>
            <p:cNvSpPr/>
            <p:nvPr/>
          </p:nvSpPr>
          <p:spPr>
            <a:xfrm>
              <a:off x="5403391"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439" name="tx2439"/>
            <p:cNvSpPr/>
            <p:nvPr/>
          </p:nvSpPr>
          <p:spPr>
            <a:xfrm>
              <a:off x="5716393"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440" name="tx2440"/>
            <p:cNvSpPr/>
            <p:nvPr/>
          </p:nvSpPr>
          <p:spPr>
            <a:xfrm>
              <a:off x="6029395"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441" name="tx2441"/>
            <p:cNvSpPr/>
            <p:nvPr/>
          </p:nvSpPr>
          <p:spPr>
            <a:xfrm>
              <a:off x="6342398"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442" name="tx2442"/>
            <p:cNvSpPr/>
            <p:nvPr/>
          </p:nvSpPr>
          <p:spPr>
            <a:xfrm>
              <a:off x="6655400"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443" name="tx2443"/>
            <p:cNvSpPr/>
            <p:nvPr/>
          </p:nvSpPr>
          <p:spPr>
            <a:xfrm>
              <a:off x="6968402"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444" name="tx2444"/>
            <p:cNvSpPr/>
            <p:nvPr/>
          </p:nvSpPr>
          <p:spPr>
            <a:xfrm>
              <a:off x="7281405"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445" name="tx2445"/>
            <p:cNvSpPr/>
            <p:nvPr/>
          </p:nvSpPr>
          <p:spPr>
            <a:xfrm>
              <a:off x="7594407"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446" name="tx2446"/>
            <p:cNvSpPr/>
            <p:nvPr/>
          </p:nvSpPr>
          <p:spPr>
            <a:xfrm>
              <a:off x="7907409"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447" name="tx2447"/>
            <p:cNvSpPr/>
            <p:nvPr/>
          </p:nvSpPr>
          <p:spPr>
            <a:xfrm>
              <a:off x="8220411"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448" name="tx2448"/>
            <p:cNvSpPr/>
            <p:nvPr/>
          </p:nvSpPr>
          <p:spPr>
            <a:xfrm>
              <a:off x="8533414"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449" name="tx2449"/>
            <p:cNvSpPr/>
            <p:nvPr/>
          </p:nvSpPr>
          <p:spPr>
            <a:xfrm>
              <a:off x="8846416"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450" name="tx2450"/>
            <p:cNvSpPr/>
            <p:nvPr/>
          </p:nvSpPr>
          <p:spPr>
            <a:xfrm>
              <a:off x="1647364"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451" name="tx2451"/>
            <p:cNvSpPr/>
            <p:nvPr/>
          </p:nvSpPr>
          <p:spPr>
            <a:xfrm>
              <a:off x="1960366" y="275504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452" name="tx2452"/>
            <p:cNvSpPr/>
            <p:nvPr/>
          </p:nvSpPr>
          <p:spPr>
            <a:xfrm>
              <a:off x="2273368" y="275504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453" name="tx2453"/>
            <p:cNvSpPr/>
            <p:nvPr/>
          </p:nvSpPr>
          <p:spPr>
            <a:xfrm>
              <a:off x="2586370"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2454" name="tx2454"/>
            <p:cNvSpPr/>
            <p:nvPr/>
          </p:nvSpPr>
          <p:spPr>
            <a:xfrm>
              <a:off x="2899373"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2455" name="tx2455"/>
            <p:cNvSpPr/>
            <p:nvPr/>
          </p:nvSpPr>
          <p:spPr>
            <a:xfrm>
              <a:off x="3212375"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2456" name="tx2456"/>
            <p:cNvSpPr/>
            <p:nvPr/>
          </p:nvSpPr>
          <p:spPr>
            <a:xfrm>
              <a:off x="3525377"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457" name="tx2457"/>
            <p:cNvSpPr/>
            <p:nvPr/>
          </p:nvSpPr>
          <p:spPr>
            <a:xfrm>
              <a:off x="3838380" y="275413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458" name="tx2458"/>
            <p:cNvSpPr/>
            <p:nvPr/>
          </p:nvSpPr>
          <p:spPr>
            <a:xfrm>
              <a:off x="4151382" y="275504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459" name="tx2459"/>
            <p:cNvSpPr/>
            <p:nvPr/>
          </p:nvSpPr>
          <p:spPr>
            <a:xfrm>
              <a:off x="4464384" y="275413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460" name="tx2460"/>
            <p:cNvSpPr/>
            <p:nvPr/>
          </p:nvSpPr>
          <p:spPr>
            <a:xfrm>
              <a:off x="4777386"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461" name="tx2461"/>
            <p:cNvSpPr/>
            <p:nvPr/>
          </p:nvSpPr>
          <p:spPr>
            <a:xfrm>
              <a:off x="5090389" y="275413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462" name="tx2462"/>
            <p:cNvSpPr/>
            <p:nvPr/>
          </p:nvSpPr>
          <p:spPr>
            <a:xfrm>
              <a:off x="5403391"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463" name="tx2463"/>
            <p:cNvSpPr/>
            <p:nvPr/>
          </p:nvSpPr>
          <p:spPr>
            <a:xfrm>
              <a:off x="5716393"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464" name="tx2464"/>
            <p:cNvSpPr/>
            <p:nvPr/>
          </p:nvSpPr>
          <p:spPr>
            <a:xfrm>
              <a:off x="6029395"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465" name="tx2465"/>
            <p:cNvSpPr/>
            <p:nvPr/>
          </p:nvSpPr>
          <p:spPr>
            <a:xfrm>
              <a:off x="6342398"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466" name="tx2466"/>
            <p:cNvSpPr/>
            <p:nvPr/>
          </p:nvSpPr>
          <p:spPr>
            <a:xfrm>
              <a:off x="6655400"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467" name="tx2467"/>
            <p:cNvSpPr/>
            <p:nvPr/>
          </p:nvSpPr>
          <p:spPr>
            <a:xfrm>
              <a:off x="6968402"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468" name="tx2468"/>
            <p:cNvSpPr/>
            <p:nvPr/>
          </p:nvSpPr>
          <p:spPr>
            <a:xfrm>
              <a:off x="7281405"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469" name="tx2469"/>
            <p:cNvSpPr/>
            <p:nvPr/>
          </p:nvSpPr>
          <p:spPr>
            <a:xfrm>
              <a:off x="7594407"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470" name="tx2470"/>
            <p:cNvSpPr/>
            <p:nvPr/>
          </p:nvSpPr>
          <p:spPr>
            <a:xfrm>
              <a:off x="7907409"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471" name="tx2471"/>
            <p:cNvSpPr/>
            <p:nvPr/>
          </p:nvSpPr>
          <p:spPr>
            <a:xfrm>
              <a:off x="8220411"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472" name="tx2472"/>
            <p:cNvSpPr/>
            <p:nvPr/>
          </p:nvSpPr>
          <p:spPr>
            <a:xfrm>
              <a:off x="8533414"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473" name="tx2473"/>
            <p:cNvSpPr/>
            <p:nvPr/>
          </p:nvSpPr>
          <p:spPr>
            <a:xfrm>
              <a:off x="8846416"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474" name="tx2474"/>
            <p:cNvSpPr/>
            <p:nvPr/>
          </p:nvSpPr>
          <p:spPr>
            <a:xfrm>
              <a:off x="1647364" y="507614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24</a:t>
              </a:r>
            </a:p>
          </p:txBody>
        </p:sp>
        <p:sp>
          <p:nvSpPr>
            <p:cNvPr id="2475" name="tx2475"/>
            <p:cNvSpPr/>
            <p:nvPr/>
          </p:nvSpPr>
          <p:spPr>
            <a:xfrm>
              <a:off x="1960366" y="507523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33</a:t>
              </a:r>
            </a:p>
          </p:txBody>
        </p:sp>
        <p:sp>
          <p:nvSpPr>
            <p:cNvPr id="2476" name="tx2476"/>
            <p:cNvSpPr/>
            <p:nvPr/>
          </p:nvSpPr>
          <p:spPr>
            <a:xfrm>
              <a:off x="2273368" y="507523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36</a:t>
              </a:r>
            </a:p>
          </p:txBody>
        </p:sp>
        <p:sp>
          <p:nvSpPr>
            <p:cNvPr id="2477" name="tx2477"/>
            <p:cNvSpPr/>
            <p:nvPr/>
          </p:nvSpPr>
          <p:spPr>
            <a:xfrm>
              <a:off x="2586370" y="507614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478" name="tx2478"/>
            <p:cNvSpPr/>
            <p:nvPr/>
          </p:nvSpPr>
          <p:spPr>
            <a:xfrm>
              <a:off x="2899373"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479" name="tx2479"/>
            <p:cNvSpPr/>
            <p:nvPr/>
          </p:nvSpPr>
          <p:spPr>
            <a:xfrm>
              <a:off x="3212375"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480" name="tx2480"/>
            <p:cNvSpPr/>
            <p:nvPr/>
          </p:nvSpPr>
          <p:spPr>
            <a:xfrm>
              <a:off x="3525377"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481" name="tx2481"/>
            <p:cNvSpPr/>
            <p:nvPr/>
          </p:nvSpPr>
          <p:spPr>
            <a:xfrm>
              <a:off x="8220411" y="5076184"/>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482" name="tx2482"/>
            <p:cNvSpPr/>
            <p:nvPr/>
          </p:nvSpPr>
          <p:spPr>
            <a:xfrm>
              <a:off x="8533414"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483" name="tx2483"/>
            <p:cNvSpPr/>
            <p:nvPr/>
          </p:nvSpPr>
          <p:spPr>
            <a:xfrm>
              <a:off x="1647364" y="2422791"/>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2484" name="tx2484"/>
            <p:cNvSpPr/>
            <p:nvPr/>
          </p:nvSpPr>
          <p:spPr>
            <a:xfrm>
              <a:off x="1647364" y="408047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33</a:t>
              </a:r>
            </a:p>
          </p:txBody>
        </p:sp>
        <p:sp>
          <p:nvSpPr>
            <p:cNvPr id="2485" name="tx2485"/>
            <p:cNvSpPr/>
            <p:nvPr/>
          </p:nvSpPr>
          <p:spPr>
            <a:xfrm>
              <a:off x="1960366" y="408047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31</a:t>
              </a:r>
            </a:p>
          </p:txBody>
        </p:sp>
        <p:sp>
          <p:nvSpPr>
            <p:cNvPr id="2486" name="tx2486"/>
            <p:cNvSpPr/>
            <p:nvPr/>
          </p:nvSpPr>
          <p:spPr>
            <a:xfrm>
              <a:off x="2273368" y="408139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487" name="tx2487"/>
            <p:cNvSpPr/>
            <p:nvPr/>
          </p:nvSpPr>
          <p:spPr>
            <a:xfrm>
              <a:off x="2586370"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488" name="tx2488"/>
            <p:cNvSpPr/>
            <p:nvPr/>
          </p:nvSpPr>
          <p:spPr>
            <a:xfrm>
              <a:off x="1647364" y="548971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37</a:t>
              </a:r>
            </a:p>
          </p:txBody>
        </p:sp>
        <p:sp>
          <p:nvSpPr>
            <p:cNvPr id="2489" name="tx2489"/>
            <p:cNvSpPr/>
            <p:nvPr/>
          </p:nvSpPr>
          <p:spPr>
            <a:xfrm>
              <a:off x="1960366"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40</a:t>
              </a:r>
            </a:p>
          </p:txBody>
        </p:sp>
        <p:sp>
          <p:nvSpPr>
            <p:cNvPr id="2490" name="tx2490"/>
            <p:cNvSpPr/>
            <p:nvPr/>
          </p:nvSpPr>
          <p:spPr>
            <a:xfrm>
              <a:off x="2273368" y="549084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2491" name="tx2491"/>
            <p:cNvSpPr/>
            <p:nvPr/>
          </p:nvSpPr>
          <p:spPr>
            <a:xfrm>
              <a:off x="2586370" y="549084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492" name="tx2492"/>
            <p:cNvSpPr/>
            <p:nvPr/>
          </p:nvSpPr>
          <p:spPr>
            <a:xfrm>
              <a:off x="2899373"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2493" name="tx2493"/>
            <p:cNvSpPr/>
            <p:nvPr/>
          </p:nvSpPr>
          <p:spPr>
            <a:xfrm>
              <a:off x="3212375" y="5489960"/>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494" name="tx2494"/>
            <p:cNvSpPr/>
            <p:nvPr/>
          </p:nvSpPr>
          <p:spPr>
            <a:xfrm>
              <a:off x="3525377"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2495" name="tx2495"/>
            <p:cNvSpPr/>
            <p:nvPr/>
          </p:nvSpPr>
          <p:spPr>
            <a:xfrm>
              <a:off x="3838380"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48</a:t>
              </a:r>
            </a:p>
          </p:txBody>
        </p:sp>
        <p:sp>
          <p:nvSpPr>
            <p:cNvPr id="2496" name="tx2496"/>
            <p:cNvSpPr/>
            <p:nvPr/>
          </p:nvSpPr>
          <p:spPr>
            <a:xfrm>
              <a:off x="4151382" y="5489960"/>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2497" name="tx2497"/>
            <p:cNvSpPr/>
            <p:nvPr/>
          </p:nvSpPr>
          <p:spPr>
            <a:xfrm>
              <a:off x="4464384" y="54906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498" name="tx2498"/>
            <p:cNvSpPr/>
            <p:nvPr/>
          </p:nvSpPr>
          <p:spPr>
            <a:xfrm>
              <a:off x="4777386" y="5489960"/>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2499" name="tx2499"/>
            <p:cNvSpPr/>
            <p:nvPr/>
          </p:nvSpPr>
          <p:spPr>
            <a:xfrm>
              <a:off x="5090389" y="549084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500" name="tx2500"/>
            <p:cNvSpPr/>
            <p:nvPr/>
          </p:nvSpPr>
          <p:spPr>
            <a:xfrm>
              <a:off x="5403391" y="549084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501" name="tx2501"/>
            <p:cNvSpPr/>
            <p:nvPr/>
          </p:nvSpPr>
          <p:spPr>
            <a:xfrm>
              <a:off x="5716393" y="548971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23</a:t>
              </a:r>
            </a:p>
          </p:txBody>
        </p:sp>
        <p:sp>
          <p:nvSpPr>
            <p:cNvPr id="2502" name="tx2502"/>
            <p:cNvSpPr/>
            <p:nvPr/>
          </p:nvSpPr>
          <p:spPr>
            <a:xfrm>
              <a:off x="6029395" y="5489960"/>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2503" name="tx2503"/>
            <p:cNvSpPr/>
            <p:nvPr/>
          </p:nvSpPr>
          <p:spPr>
            <a:xfrm>
              <a:off x="6342398" y="548971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43</a:t>
              </a:r>
            </a:p>
          </p:txBody>
        </p:sp>
        <p:sp>
          <p:nvSpPr>
            <p:cNvPr id="2504" name="tx2504"/>
            <p:cNvSpPr/>
            <p:nvPr/>
          </p:nvSpPr>
          <p:spPr>
            <a:xfrm>
              <a:off x="6655400" y="54906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505" name="tx2505"/>
            <p:cNvSpPr/>
            <p:nvPr/>
          </p:nvSpPr>
          <p:spPr>
            <a:xfrm>
              <a:off x="6968402" y="54906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506" name="tx2506"/>
            <p:cNvSpPr/>
            <p:nvPr/>
          </p:nvSpPr>
          <p:spPr>
            <a:xfrm>
              <a:off x="7281405" y="54906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507" name="tx2507"/>
            <p:cNvSpPr/>
            <p:nvPr/>
          </p:nvSpPr>
          <p:spPr>
            <a:xfrm>
              <a:off x="7594407" y="54906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508" name="tx2508"/>
            <p:cNvSpPr/>
            <p:nvPr/>
          </p:nvSpPr>
          <p:spPr>
            <a:xfrm>
              <a:off x="7907409" y="54906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509" name="tx2509"/>
            <p:cNvSpPr/>
            <p:nvPr/>
          </p:nvSpPr>
          <p:spPr>
            <a:xfrm>
              <a:off x="8220411" y="54906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510" name="tx2510"/>
            <p:cNvSpPr/>
            <p:nvPr/>
          </p:nvSpPr>
          <p:spPr>
            <a:xfrm>
              <a:off x="8533414" y="54906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511" name="tx2511"/>
            <p:cNvSpPr/>
            <p:nvPr/>
          </p:nvSpPr>
          <p:spPr>
            <a:xfrm>
              <a:off x="8846416" y="54906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512" name="tx2512"/>
            <p:cNvSpPr/>
            <p:nvPr/>
          </p:nvSpPr>
          <p:spPr>
            <a:xfrm>
              <a:off x="1647364" y="515812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30</a:t>
              </a:r>
            </a:p>
          </p:txBody>
        </p:sp>
        <p:sp>
          <p:nvSpPr>
            <p:cNvPr id="2513" name="tx2513"/>
            <p:cNvSpPr/>
            <p:nvPr/>
          </p:nvSpPr>
          <p:spPr>
            <a:xfrm>
              <a:off x="1960366" y="515812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32</a:t>
              </a:r>
            </a:p>
          </p:txBody>
        </p:sp>
        <p:sp>
          <p:nvSpPr>
            <p:cNvPr id="2514" name="tx2514"/>
            <p:cNvSpPr/>
            <p:nvPr/>
          </p:nvSpPr>
          <p:spPr>
            <a:xfrm>
              <a:off x="2273368" y="515812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35</a:t>
              </a:r>
            </a:p>
          </p:txBody>
        </p:sp>
        <p:sp>
          <p:nvSpPr>
            <p:cNvPr id="2515" name="tx2515"/>
            <p:cNvSpPr/>
            <p:nvPr/>
          </p:nvSpPr>
          <p:spPr>
            <a:xfrm>
              <a:off x="2586370" y="515812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37</a:t>
              </a:r>
            </a:p>
          </p:txBody>
        </p:sp>
        <p:sp>
          <p:nvSpPr>
            <p:cNvPr id="2516" name="tx2516"/>
            <p:cNvSpPr/>
            <p:nvPr/>
          </p:nvSpPr>
          <p:spPr>
            <a:xfrm>
              <a:off x="2899373"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40</a:t>
              </a:r>
            </a:p>
          </p:txBody>
        </p:sp>
        <p:sp>
          <p:nvSpPr>
            <p:cNvPr id="2517" name="tx2517"/>
            <p:cNvSpPr/>
            <p:nvPr/>
          </p:nvSpPr>
          <p:spPr>
            <a:xfrm>
              <a:off x="3212375" y="5159257"/>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2518" name="tx2518"/>
            <p:cNvSpPr/>
            <p:nvPr/>
          </p:nvSpPr>
          <p:spPr>
            <a:xfrm>
              <a:off x="3525377"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519" name="tx2519"/>
            <p:cNvSpPr/>
            <p:nvPr/>
          </p:nvSpPr>
          <p:spPr>
            <a:xfrm>
              <a:off x="3838380"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520" name="tx2520"/>
            <p:cNvSpPr/>
            <p:nvPr/>
          </p:nvSpPr>
          <p:spPr>
            <a:xfrm>
              <a:off x="4151382" y="5158375"/>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521" name="tx2521"/>
            <p:cNvSpPr/>
            <p:nvPr/>
          </p:nvSpPr>
          <p:spPr>
            <a:xfrm>
              <a:off x="4464384"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522" name="tx2522"/>
            <p:cNvSpPr/>
            <p:nvPr/>
          </p:nvSpPr>
          <p:spPr>
            <a:xfrm>
              <a:off x="5716393"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523" name="tx2523"/>
            <p:cNvSpPr/>
            <p:nvPr/>
          </p:nvSpPr>
          <p:spPr>
            <a:xfrm>
              <a:off x="1647364"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40</a:t>
              </a:r>
            </a:p>
          </p:txBody>
        </p:sp>
        <p:sp>
          <p:nvSpPr>
            <p:cNvPr id="2524" name="tx2524"/>
            <p:cNvSpPr/>
            <p:nvPr/>
          </p:nvSpPr>
          <p:spPr>
            <a:xfrm>
              <a:off x="1960366" y="482654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30</a:t>
              </a:r>
            </a:p>
          </p:txBody>
        </p:sp>
        <p:sp>
          <p:nvSpPr>
            <p:cNvPr id="2525" name="tx2525"/>
            <p:cNvSpPr/>
            <p:nvPr/>
          </p:nvSpPr>
          <p:spPr>
            <a:xfrm>
              <a:off x="2273368" y="482654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38</a:t>
              </a:r>
            </a:p>
          </p:txBody>
        </p:sp>
        <p:sp>
          <p:nvSpPr>
            <p:cNvPr id="2526" name="tx2526"/>
            <p:cNvSpPr/>
            <p:nvPr/>
          </p:nvSpPr>
          <p:spPr>
            <a:xfrm>
              <a:off x="2586370" y="482745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527" name="tx2527"/>
            <p:cNvSpPr/>
            <p:nvPr/>
          </p:nvSpPr>
          <p:spPr>
            <a:xfrm>
              <a:off x="2899373" y="4826789"/>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528" name="tx2528"/>
            <p:cNvSpPr/>
            <p:nvPr/>
          </p:nvSpPr>
          <p:spPr>
            <a:xfrm>
              <a:off x="1647364"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529" name="tx2529"/>
            <p:cNvSpPr/>
            <p:nvPr/>
          </p:nvSpPr>
          <p:spPr>
            <a:xfrm>
              <a:off x="1960366" y="399757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530" name="tx2530"/>
            <p:cNvSpPr/>
            <p:nvPr/>
          </p:nvSpPr>
          <p:spPr>
            <a:xfrm>
              <a:off x="8220411"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531" name="tx2531"/>
            <p:cNvSpPr/>
            <p:nvPr/>
          </p:nvSpPr>
          <p:spPr>
            <a:xfrm>
              <a:off x="8533414"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532" name="tx2532"/>
            <p:cNvSpPr/>
            <p:nvPr/>
          </p:nvSpPr>
          <p:spPr>
            <a:xfrm>
              <a:off x="1647364"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533" name="tx2533"/>
            <p:cNvSpPr/>
            <p:nvPr/>
          </p:nvSpPr>
          <p:spPr>
            <a:xfrm>
              <a:off x="1960366"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534" name="tx2534"/>
            <p:cNvSpPr/>
            <p:nvPr/>
          </p:nvSpPr>
          <p:spPr>
            <a:xfrm>
              <a:off x="2273368"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535" name="tx2535"/>
            <p:cNvSpPr/>
            <p:nvPr/>
          </p:nvSpPr>
          <p:spPr>
            <a:xfrm>
              <a:off x="1647364"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536" name="tx2536"/>
            <p:cNvSpPr/>
            <p:nvPr/>
          </p:nvSpPr>
          <p:spPr>
            <a:xfrm>
              <a:off x="1960366"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537" name="tx2537"/>
            <p:cNvSpPr/>
            <p:nvPr/>
          </p:nvSpPr>
          <p:spPr>
            <a:xfrm>
              <a:off x="2273368" y="524102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538" name="tx2538"/>
            <p:cNvSpPr/>
            <p:nvPr/>
          </p:nvSpPr>
          <p:spPr>
            <a:xfrm>
              <a:off x="2586370" y="524194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539" name="tx2539"/>
            <p:cNvSpPr/>
            <p:nvPr/>
          </p:nvSpPr>
          <p:spPr>
            <a:xfrm>
              <a:off x="3212375"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540" name="tx2540"/>
            <p:cNvSpPr/>
            <p:nvPr/>
          </p:nvSpPr>
          <p:spPr>
            <a:xfrm>
              <a:off x="3525377" y="524194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541" name="tx2541"/>
            <p:cNvSpPr/>
            <p:nvPr/>
          </p:nvSpPr>
          <p:spPr>
            <a:xfrm>
              <a:off x="4464384" y="524194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542" name="tx2542"/>
            <p:cNvSpPr/>
            <p:nvPr/>
          </p:nvSpPr>
          <p:spPr>
            <a:xfrm>
              <a:off x="5403391" y="524194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543" name="tx2543"/>
            <p:cNvSpPr/>
            <p:nvPr/>
          </p:nvSpPr>
          <p:spPr>
            <a:xfrm>
              <a:off x="5716393"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544" name="tx2544"/>
            <p:cNvSpPr/>
            <p:nvPr/>
          </p:nvSpPr>
          <p:spPr>
            <a:xfrm>
              <a:off x="6029395" y="524215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2545" name="tx2545"/>
            <p:cNvSpPr/>
            <p:nvPr/>
          </p:nvSpPr>
          <p:spPr>
            <a:xfrm>
              <a:off x="6342398" y="524215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546" name="tx2546"/>
            <p:cNvSpPr/>
            <p:nvPr/>
          </p:nvSpPr>
          <p:spPr>
            <a:xfrm>
              <a:off x="6655400" y="524215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547" name="tx2547"/>
            <p:cNvSpPr/>
            <p:nvPr/>
          </p:nvSpPr>
          <p:spPr>
            <a:xfrm>
              <a:off x="6968402" y="524215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548" name="tx2548"/>
            <p:cNvSpPr/>
            <p:nvPr/>
          </p:nvSpPr>
          <p:spPr>
            <a:xfrm>
              <a:off x="7281405" y="524215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549" name="tx2549"/>
            <p:cNvSpPr/>
            <p:nvPr/>
          </p:nvSpPr>
          <p:spPr>
            <a:xfrm>
              <a:off x="7594407" y="524215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550" name="tx2550"/>
            <p:cNvSpPr/>
            <p:nvPr/>
          </p:nvSpPr>
          <p:spPr>
            <a:xfrm>
              <a:off x="7907409" y="524215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551" name="tx2551"/>
            <p:cNvSpPr/>
            <p:nvPr/>
          </p:nvSpPr>
          <p:spPr>
            <a:xfrm>
              <a:off x="8220411" y="524215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552" name="tx2552"/>
            <p:cNvSpPr/>
            <p:nvPr/>
          </p:nvSpPr>
          <p:spPr>
            <a:xfrm>
              <a:off x="8533414" y="524215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553" name="tx2553"/>
            <p:cNvSpPr/>
            <p:nvPr/>
          </p:nvSpPr>
          <p:spPr>
            <a:xfrm>
              <a:off x="8846416" y="524215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554" name="tx2554"/>
            <p:cNvSpPr/>
            <p:nvPr/>
          </p:nvSpPr>
          <p:spPr>
            <a:xfrm>
              <a:off x="1647364"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2555" name="tx2555"/>
            <p:cNvSpPr/>
            <p:nvPr/>
          </p:nvSpPr>
          <p:spPr>
            <a:xfrm>
              <a:off x="1960366" y="391468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556" name="tx2556"/>
            <p:cNvSpPr/>
            <p:nvPr/>
          </p:nvSpPr>
          <p:spPr>
            <a:xfrm>
              <a:off x="2273368" y="391559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557" name="tx2557"/>
            <p:cNvSpPr/>
            <p:nvPr/>
          </p:nvSpPr>
          <p:spPr>
            <a:xfrm>
              <a:off x="1647364" y="499233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43</a:t>
              </a:r>
            </a:p>
          </p:txBody>
        </p:sp>
        <p:sp>
          <p:nvSpPr>
            <p:cNvPr id="2558" name="tx2558"/>
            <p:cNvSpPr/>
            <p:nvPr/>
          </p:nvSpPr>
          <p:spPr>
            <a:xfrm>
              <a:off x="1960366"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559" name="tx2559"/>
            <p:cNvSpPr/>
            <p:nvPr/>
          </p:nvSpPr>
          <p:spPr>
            <a:xfrm>
              <a:off x="2273368"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560" name="tx2560"/>
            <p:cNvSpPr/>
            <p:nvPr/>
          </p:nvSpPr>
          <p:spPr>
            <a:xfrm>
              <a:off x="2586370" y="499233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561" name="tx2561"/>
            <p:cNvSpPr/>
            <p:nvPr/>
          </p:nvSpPr>
          <p:spPr>
            <a:xfrm>
              <a:off x="2899373" y="499325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562" name="tx2562"/>
            <p:cNvSpPr/>
            <p:nvPr/>
          </p:nvSpPr>
          <p:spPr>
            <a:xfrm>
              <a:off x="7594407"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2563" name="tx2563"/>
            <p:cNvSpPr/>
            <p:nvPr/>
          </p:nvSpPr>
          <p:spPr>
            <a:xfrm>
              <a:off x="7907409"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2564" name="tx2564"/>
            <p:cNvSpPr/>
            <p:nvPr/>
          </p:nvSpPr>
          <p:spPr>
            <a:xfrm>
              <a:off x="8220411"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2565" name="tx2565"/>
            <p:cNvSpPr/>
            <p:nvPr/>
          </p:nvSpPr>
          <p:spPr>
            <a:xfrm>
              <a:off x="8533414"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2566" name="tx2566"/>
            <p:cNvSpPr/>
            <p:nvPr/>
          </p:nvSpPr>
          <p:spPr>
            <a:xfrm>
              <a:off x="8846416"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2567" name="tx2567"/>
            <p:cNvSpPr/>
            <p:nvPr/>
          </p:nvSpPr>
          <p:spPr>
            <a:xfrm>
              <a:off x="1647364"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568" name="tx2568"/>
            <p:cNvSpPr/>
            <p:nvPr/>
          </p:nvSpPr>
          <p:spPr>
            <a:xfrm>
              <a:off x="2273368" y="2671481"/>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569" name="tx2569"/>
            <p:cNvSpPr/>
            <p:nvPr/>
          </p:nvSpPr>
          <p:spPr>
            <a:xfrm>
              <a:off x="1647364"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570" name="tx2570"/>
            <p:cNvSpPr/>
            <p:nvPr/>
          </p:nvSpPr>
          <p:spPr>
            <a:xfrm>
              <a:off x="1960366" y="474456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571" name="tx2571"/>
            <p:cNvSpPr/>
            <p:nvPr/>
          </p:nvSpPr>
          <p:spPr>
            <a:xfrm>
              <a:off x="2273368" y="474364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39</a:t>
              </a:r>
            </a:p>
          </p:txBody>
        </p:sp>
        <p:sp>
          <p:nvSpPr>
            <p:cNvPr id="2572" name="tx2572"/>
            <p:cNvSpPr/>
            <p:nvPr/>
          </p:nvSpPr>
          <p:spPr>
            <a:xfrm>
              <a:off x="2586370" y="474364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35</a:t>
              </a:r>
            </a:p>
          </p:txBody>
        </p:sp>
        <p:sp>
          <p:nvSpPr>
            <p:cNvPr id="2573" name="tx2573"/>
            <p:cNvSpPr/>
            <p:nvPr/>
          </p:nvSpPr>
          <p:spPr>
            <a:xfrm>
              <a:off x="2899373" y="474364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31</a:t>
              </a:r>
            </a:p>
          </p:txBody>
        </p:sp>
        <p:sp>
          <p:nvSpPr>
            <p:cNvPr id="2574" name="tx2574"/>
            <p:cNvSpPr/>
            <p:nvPr/>
          </p:nvSpPr>
          <p:spPr>
            <a:xfrm>
              <a:off x="1647364"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2575" name="tx2575"/>
            <p:cNvSpPr/>
            <p:nvPr/>
          </p:nvSpPr>
          <p:spPr>
            <a:xfrm>
              <a:off x="1960366"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576" name="tx2576"/>
            <p:cNvSpPr/>
            <p:nvPr/>
          </p:nvSpPr>
          <p:spPr>
            <a:xfrm>
              <a:off x="2273368" y="441205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577" name="tx2577"/>
            <p:cNvSpPr/>
            <p:nvPr/>
          </p:nvSpPr>
          <p:spPr>
            <a:xfrm>
              <a:off x="2586370"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2578" name="tx2578"/>
            <p:cNvSpPr/>
            <p:nvPr/>
          </p:nvSpPr>
          <p:spPr>
            <a:xfrm>
              <a:off x="2899373" y="4412306"/>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2579" name="tx2579"/>
            <p:cNvSpPr/>
            <p:nvPr/>
          </p:nvSpPr>
          <p:spPr>
            <a:xfrm>
              <a:off x="3212375"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2580" name="tx2580"/>
            <p:cNvSpPr/>
            <p:nvPr/>
          </p:nvSpPr>
          <p:spPr>
            <a:xfrm>
              <a:off x="3525377" y="441297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581" name="tx2581"/>
            <p:cNvSpPr/>
            <p:nvPr/>
          </p:nvSpPr>
          <p:spPr>
            <a:xfrm>
              <a:off x="3838380"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582" name="tx2582"/>
            <p:cNvSpPr/>
            <p:nvPr/>
          </p:nvSpPr>
          <p:spPr>
            <a:xfrm>
              <a:off x="1647364" y="433008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583" name="tx2583"/>
            <p:cNvSpPr/>
            <p:nvPr/>
          </p:nvSpPr>
          <p:spPr>
            <a:xfrm>
              <a:off x="8220411" y="433008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584" name="tx2584"/>
            <p:cNvSpPr/>
            <p:nvPr/>
          </p:nvSpPr>
          <p:spPr>
            <a:xfrm>
              <a:off x="8533414" y="433008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585" name="tx2585"/>
            <p:cNvSpPr/>
            <p:nvPr/>
          </p:nvSpPr>
          <p:spPr>
            <a:xfrm>
              <a:off x="1647364" y="424626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43</a:t>
              </a:r>
            </a:p>
          </p:txBody>
        </p:sp>
        <p:sp>
          <p:nvSpPr>
            <p:cNvPr id="2586" name="tx2586"/>
            <p:cNvSpPr/>
            <p:nvPr/>
          </p:nvSpPr>
          <p:spPr>
            <a:xfrm>
              <a:off x="1960366"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2587" name="tx2587"/>
            <p:cNvSpPr/>
            <p:nvPr/>
          </p:nvSpPr>
          <p:spPr>
            <a:xfrm>
              <a:off x="8220411" y="291992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37</a:t>
              </a:r>
            </a:p>
          </p:txBody>
        </p:sp>
        <p:sp>
          <p:nvSpPr>
            <p:cNvPr id="2588" name="tx2588"/>
            <p:cNvSpPr/>
            <p:nvPr/>
          </p:nvSpPr>
          <p:spPr>
            <a:xfrm>
              <a:off x="8220411"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2589" name="tx2589"/>
            <p:cNvSpPr/>
            <p:nvPr/>
          </p:nvSpPr>
          <p:spPr>
            <a:xfrm>
              <a:off x="8533414" y="3501151"/>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590" name="tx2590"/>
            <p:cNvSpPr/>
            <p:nvPr/>
          </p:nvSpPr>
          <p:spPr>
            <a:xfrm>
              <a:off x="1647364"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2591" name="tx2591"/>
            <p:cNvSpPr/>
            <p:nvPr/>
          </p:nvSpPr>
          <p:spPr>
            <a:xfrm>
              <a:off x="1647364" y="466074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34</a:t>
              </a:r>
            </a:p>
          </p:txBody>
        </p:sp>
        <p:sp>
          <p:nvSpPr>
            <p:cNvPr id="2592" name="tx2592"/>
            <p:cNvSpPr/>
            <p:nvPr/>
          </p:nvSpPr>
          <p:spPr>
            <a:xfrm>
              <a:off x="1960366" y="466074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36</a:t>
              </a:r>
            </a:p>
          </p:txBody>
        </p:sp>
        <p:sp>
          <p:nvSpPr>
            <p:cNvPr id="2593" name="tx2593"/>
            <p:cNvSpPr/>
            <p:nvPr/>
          </p:nvSpPr>
          <p:spPr>
            <a:xfrm>
              <a:off x="2273368" y="466074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39</a:t>
              </a:r>
            </a:p>
          </p:txBody>
        </p:sp>
        <p:sp>
          <p:nvSpPr>
            <p:cNvPr id="2594" name="tx2594"/>
            <p:cNvSpPr/>
            <p:nvPr/>
          </p:nvSpPr>
          <p:spPr>
            <a:xfrm>
              <a:off x="2586370" y="466166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595" name="tx2595"/>
            <p:cNvSpPr/>
            <p:nvPr/>
          </p:nvSpPr>
          <p:spPr>
            <a:xfrm>
              <a:off x="2899373" y="466074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43</a:t>
              </a:r>
            </a:p>
          </p:txBody>
        </p:sp>
        <p:sp>
          <p:nvSpPr>
            <p:cNvPr id="2596" name="tx2596"/>
            <p:cNvSpPr/>
            <p:nvPr/>
          </p:nvSpPr>
          <p:spPr>
            <a:xfrm>
              <a:off x="3212375" y="4660996"/>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2597" name="tx2597"/>
            <p:cNvSpPr/>
            <p:nvPr/>
          </p:nvSpPr>
          <p:spPr>
            <a:xfrm>
              <a:off x="3525377"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2598" name="tx2598"/>
            <p:cNvSpPr/>
            <p:nvPr/>
          </p:nvSpPr>
          <p:spPr>
            <a:xfrm>
              <a:off x="3838380" y="466166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599" name="tx2599"/>
            <p:cNvSpPr/>
            <p:nvPr/>
          </p:nvSpPr>
          <p:spPr>
            <a:xfrm>
              <a:off x="1647364"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29</a:t>
              </a:r>
            </a:p>
          </p:txBody>
        </p:sp>
        <p:sp>
          <p:nvSpPr>
            <p:cNvPr id="2600" name="tx2600"/>
            <p:cNvSpPr/>
            <p:nvPr/>
          </p:nvSpPr>
          <p:spPr>
            <a:xfrm>
              <a:off x="1960366" y="540773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27</a:t>
              </a:r>
            </a:p>
          </p:txBody>
        </p:sp>
        <p:sp>
          <p:nvSpPr>
            <p:cNvPr id="2601" name="tx2601"/>
            <p:cNvSpPr/>
            <p:nvPr/>
          </p:nvSpPr>
          <p:spPr>
            <a:xfrm>
              <a:off x="2273368"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25</a:t>
              </a:r>
            </a:p>
          </p:txBody>
        </p:sp>
        <p:sp>
          <p:nvSpPr>
            <p:cNvPr id="2602" name="tx2602"/>
            <p:cNvSpPr/>
            <p:nvPr/>
          </p:nvSpPr>
          <p:spPr>
            <a:xfrm>
              <a:off x="2586370"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29</a:t>
              </a:r>
            </a:p>
          </p:txBody>
        </p:sp>
        <p:sp>
          <p:nvSpPr>
            <p:cNvPr id="2603" name="tx2603"/>
            <p:cNvSpPr/>
            <p:nvPr/>
          </p:nvSpPr>
          <p:spPr>
            <a:xfrm>
              <a:off x="2899373" y="540681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33</a:t>
              </a:r>
            </a:p>
          </p:txBody>
        </p:sp>
        <p:sp>
          <p:nvSpPr>
            <p:cNvPr id="2604" name="tx2604"/>
            <p:cNvSpPr/>
            <p:nvPr/>
          </p:nvSpPr>
          <p:spPr>
            <a:xfrm>
              <a:off x="3212375" y="540681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36</a:t>
              </a:r>
            </a:p>
          </p:txBody>
        </p:sp>
        <p:sp>
          <p:nvSpPr>
            <p:cNvPr id="2605" name="tx2605"/>
            <p:cNvSpPr/>
            <p:nvPr/>
          </p:nvSpPr>
          <p:spPr>
            <a:xfrm>
              <a:off x="3525377"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40</a:t>
              </a:r>
            </a:p>
          </p:txBody>
        </p:sp>
        <p:sp>
          <p:nvSpPr>
            <p:cNvPr id="2606" name="tx2606"/>
            <p:cNvSpPr/>
            <p:nvPr/>
          </p:nvSpPr>
          <p:spPr>
            <a:xfrm>
              <a:off x="3838380" y="540773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607" name="tx2607"/>
            <p:cNvSpPr/>
            <p:nvPr/>
          </p:nvSpPr>
          <p:spPr>
            <a:xfrm>
              <a:off x="4151382" y="540681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608" name="tx2608"/>
            <p:cNvSpPr/>
            <p:nvPr/>
          </p:nvSpPr>
          <p:spPr>
            <a:xfrm>
              <a:off x="4777386" y="5407064"/>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609" name="tx2609"/>
            <p:cNvSpPr/>
            <p:nvPr/>
          </p:nvSpPr>
          <p:spPr>
            <a:xfrm>
              <a:off x="5090389"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48</a:t>
              </a:r>
            </a:p>
          </p:txBody>
        </p:sp>
        <p:sp>
          <p:nvSpPr>
            <p:cNvPr id="2610" name="tx2610"/>
            <p:cNvSpPr/>
            <p:nvPr/>
          </p:nvSpPr>
          <p:spPr>
            <a:xfrm>
              <a:off x="5403391" y="540773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611" name="tx2611"/>
            <p:cNvSpPr/>
            <p:nvPr/>
          </p:nvSpPr>
          <p:spPr>
            <a:xfrm>
              <a:off x="5716393" y="540681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43</a:t>
              </a:r>
            </a:p>
          </p:txBody>
        </p:sp>
        <p:sp>
          <p:nvSpPr>
            <p:cNvPr id="2612" name="tx2612"/>
            <p:cNvSpPr/>
            <p:nvPr/>
          </p:nvSpPr>
          <p:spPr>
            <a:xfrm>
              <a:off x="6029395" y="540681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43</a:t>
              </a:r>
            </a:p>
          </p:txBody>
        </p:sp>
        <p:sp>
          <p:nvSpPr>
            <p:cNvPr id="2613" name="tx2613"/>
            <p:cNvSpPr/>
            <p:nvPr/>
          </p:nvSpPr>
          <p:spPr>
            <a:xfrm>
              <a:off x="6342398" y="540773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614" name="tx2614"/>
            <p:cNvSpPr/>
            <p:nvPr/>
          </p:nvSpPr>
          <p:spPr>
            <a:xfrm>
              <a:off x="6655400" y="540681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615" name="tx2615"/>
            <p:cNvSpPr/>
            <p:nvPr/>
          </p:nvSpPr>
          <p:spPr>
            <a:xfrm>
              <a:off x="6968402" y="5407770"/>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616" name="tx2616"/>
            <p:cNvSpPr/>
            <p:nvPr/>
          </p:nvSpPr>
          <p:spPr>
            <a:xfrm>
              <a:off x="8220411" y="532392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32</a:t>
              </a:r>
            </a:p>
          </p:txBody>
        </p:sp>
        <p:sp>
          <p:nvSpPr>
            <p:cNvPr id="2617" name="tx2617"/>
            <p:cNvSpPr/>
            <p:nvPr/>
          </p:nvSpPr>
          <p:spPr>
            <a:xfrm>
              <a:off x="8533414" y="532392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37</a:t>
              </a:r>
            </a:p>
          </p:txBody>
        </p:sp>
        <p:sp>
          <p:nvSpPr>
            <p:cNvPr id="2618" name="tx2618"/>
            <p:cNvSpPr/>
            <p:nvPr/>
          </p:nvSpPr>
          <p:spPr>
            <a:xfrm>
              <a:off x="8846416" y="532392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35</a:t>
              </a:r>
            </a:p>
          </p:txBody>
        </p:sp>
        <p:sp>
          <p:nvSpPr>
            <p:cNvPr id="2619" name="tx2619"/>
            <p:cNvSpPr/>
            <p:nvPr/>
          </p:nvSpPr>
          <p:spPr>
            <a:xfrm>
              <a:off x="1647364"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620" name="tx2620"/>
            <p:cNvSpPr/>
            <p:nvPr/>
          </p:nvSpPr>
          <p:spPr>
            <a:xfrm>
              <a:off x="3525377"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621" name="tx2621"/>
            <p:cNvSpPr/>
            <p:nvPr/>
          </p:nvSpPr>
          <p:spPr>
            <a:xfrm>
              <a:off x="3838380" y="4495203"/>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622" name="tx2622"/>
            <p:cNvSpPr/>
            <p:nvPr/>
          </p:nvSpPr>
          <p:spPr>
            <a:xfrm>
              <a:off x="4151382" y="449495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623" name="tx2623"/>
            <p:cNvSpPr/>
            <p:nvPr/>
          </p:nvSpPr>
          <p:spPr>
            <a:xfrm>
              <a:off x="4464384"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24" name="tx2624"/>
            <p:cNvSpPr/>
            <p:nvPr/>
          </p:nvSpPr>
          <p:spPr>
            <a:xfrm>
              <a:off x="4777386"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25" name="tx2625"/>
            <p:cNvSpPr/>
            <p:nvPr/>
          </p:nvSpPr>
          <p:spPr>
            <a:xfrm>
              <a:off x="8846416"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2626" name="tx2626"/>
            <p:cNvSpPr/>
            <p:nvPr/>
          </p:nvSpPr>
          <p:spPr>
            <a:xfrm>
              <a:off x="8846416"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16</a:t>
              </a:r>
            </a:p>
          </p:txBody>
        </p:sp>
        <p:sp>
          <p:nvSpPr>
            <p:cNvPr id="2627" name="tx2627"/>
            <p:cNvSpPr/>
            <p:nvPr/>
          </p:nvSpPr>
          <p:spPr>
            <a:xfrm>
              <a:off x="1647364"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628" name="tx2628"/>
            <p:cNvSpPr/>
            <p:nvPr/>
          </p:nvSpPr>
          <p:spPr>
            <a:xfrm>
              <a:off x="1960366" y="5324873"/>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629" name="tx2629"/>
            <p:cNvSpPr/>
            <p:nvPr/>
          </p:nvSpPr>
          <p:spPr>
            <a:xfrm>
              <a:off x="4151382"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2630" name="tx2630"/>
            <p:cNvSpPr/>
            <p:nvPr/>
          </p:nvSpPr>
          <p:spPr>
            <a:xfrm>
              <a:off x="4777386" y="5324873"/>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631" name="tx2631"/>
            <p:cNvSpPr/>
            <p:nvPr/>
          </p:nvSpPr>
          <p:spPr>
            <a:xfrm>
              <a:off x="5090389"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632" name="tx2632"/>
            <p:cNvSpPr/>
            <p:nvPr/>
          </p:nvSpPr>
          <p:spPr>
            <a:xfrm>
              <a:off x="5403391" y="532483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633" name="tx2633"/>
            <p:cNvSpPr/>
            <p:nvPr/>
          </p:nvSpPr>
          <p:spPr>
            <a:xfrm>
              <a:off x="6029395"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34" name="tx2634"/>
            <p:cNvSpPr/>
            <p:nvPr/>
          </p:nvSpPr>
          <p:spPr>
            <a:xfrm>
              <a:off x="6342398"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2635" name="tx2635"/>
            <p:cNvSpPr/>
            <p:nvPr/>
          </p:nvSpPr>
          <p:spPr>
            <a:xfrm>
              <a:off x="6655400"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36" name="tx2636"/>
            <p:cNvSpPr/>
            <p:nvPr/>
          </p:nvSpPr>
          <p:spPr>
            <a:xfrm>
              <a:off x="6968402" y="532392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36</a:t>
              </a:r>
            </a:p>
          </p:txBody>
        </p:sp>
        <p:sp>
          <p:nvSpPr>
            <p:cNvPr id="2637" name="tx2637"/>
            <p:cNvSpPr/>
            <p:nvPr/>
          </p:nvSpPr>
          <p:spPr>
            <a:xfrm>
              <a:off x="7281405" y="532392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35</a:t>
              </a:r>
            </a:p>
          </p:txBody>
        </p:sp>
        <p:sp>
          <p:nvSpPr>
            <p:cNvPr id="2638" name="tx2638"/>
            <p:cNvSpPr/>
            <p:nvPr/>
          </p:nvSpPr>
          <p:spPr>
            <a:xfrm>
              <a:off x="7594407" y="532392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35</a:t>
              </a:r>
            </a:p>
          </p:txBody>
        </p:sp>
        <p:sp>
          <p:nvSpPr>
            <p:cNvPr id="2639" name="tx2639"/>
            <p:cNvSpPr/>
            <p:nvPr/>
          </p:nvSpPr>
          <p:spPr>
            <a:xfrm>
              <a:off x="7907409"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40</a:t>
              </a:r>
            </a:p>
          </p:txBody>
        </p:sp>
        <p:sp>
          <p:nvSpPr>
            <p:cNvPr id="2640" name="tx2640"/>
            <p:cNvSpPr/>
            <p:nvPr/>
          </p:nvSpPr>
          <p:spPr>
            <a:xfrm>
              <a:off x="1647364"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2641" name="tx2641"/>
            <p:cNvSpPr/>
            <p:nvPr/>
          </p:nvSpPr>
          <p:spPr>
            <a:xfrm>
              <a:off x="8220411" y="316953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642" name="tx2642"/>
            <p:cNvSpPr/>
            <p:nvPr/>
          </p:nvSpPr>
          <p:spPr>
            <a:xfrm>
              <a:off x="8553510" y="3168648"/>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0</a:t>
              </a:r>
            </a:p>
          </p:txBody>
        </p:sp>
        <p:sp>
          <p:nvSpPr>
            <p:cNvPr id="2643" name="tx2643"/>
            <p:cNvSpPr/>
            <p:nvPr/>
          </p:nvSpPr>
          <p:spPr>
            <a:xfrm>
              <a:off x="1647364"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44" name="tx2644"/>
            <p:cNvSpPr/>
            <p:nvPr/>
          </p:nvSpPr>
          <p:spPr>
            <a:xfrm>
              <a:off x="1960366"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45" name="tx2645"/>
            <p:cNvSpPr/>
            <p:nvPr/>
          </p:nvSpPr>
          <p:spPr>
            <a:xfrm>
              <a:off x="7281405" y="557352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646" name="tx2646"/>
            <p:cNvSpPr/>
            <p:nvPr/>
          </p:nvSpPr>
          <p:spPr>
            <a:xfrm>
              <a:off x="7594407" y="557352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647" name="tx2647"/>
            <p:cNvSpPr/>
            <p:nvPr/>
          </p:nvSpPr>
          <p:spPr>
            <a:xfrm>
              <a:off x="7907409" y="557352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648" name="tx2648"/>
            <p:cNvSpPr/>
            <p:nvPr/>
          </p:nvSpPr>
          <p:spPr>
            <a:xfrm>
              <a:off x="8220411" y="557352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649" name="tx2649"/>
            <p:cNvSpPr/>
            <p:nvPr/>
          </p:nvSpPr>
          <p:spPr>
            <a:xfrm>
              <a:off x="8533414" y="557352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650" name="tx2650"/>
            <p:cNvSpPr/>
            <p:nvPr/>
          </p:nvSpPr>
          <p:spPr>
            <a:xfrm>
              <a:off x="8846416" y="557352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651" name="tx2651"/>
            <p:cNvSpPr/>
            <p:nvPr/>
          </p:nvSpPr>
          <p:spPr>
            <a:xfrm>
              <a:off x="1647364" y="308684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2652" name="tx2652"/>
            <p:cNvSpPr/>
            <p:nvPr/>
          </p:nvSpPr>
          <p:spPr>
            <a:xfrm>
              <a:off x="1960366" y="308571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38</a:t>
              </a:r>
            </a:p>
          </p:txBody>
        </p:sp>
        <p:sp>
          <p:nvSpPr>
            <p:cNvPr id="2653" name="tx2653"/>
            <p:cNvSpPr/>
            <p:nvPr/>
          </p:nvSpPr>
          <p:spPr>
            <a:xfrm>
              <a:off x="2273368" y="308571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654" name="tx2654"/>
            <p:cNvSpPr/>
            <p:nvPr/>
          </p:nvSpPr>
          <p:spPr>
            <a:xfrm>
              <a:off x="1647364" y="55726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33</a:t>
              </a:r>
            </a:p>
          </p:txBody>
        </p:sp>
        <p:sp>
          <p:nvSpPr>
            <p:cNvPr id="2655" name="tx2655"/>
            <p:cNvSpPr/>
            <p:nvPr/>
          </p:nvSpPr>
          <p:spPr>
            <a:xfrm>
              <a:off x="1960366" y="55726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33</a:t>
              </a:r>
            </a:p>
          </p:txBody>
        </p:sp>
        <p:sp>
          <p:nvSpPr>
            <p:cNvPr id="2656" name="tx2656"/>
            <p:cNvSpPr/>
            <p:nvPr/>
          </p:nvSpPr>
          <p:spPr>
            <a:xfrm>
              <a:off x="2273368"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40</a:t>
              </a:r>
            </a:p>
          </p:txBody>
        </p:sp>
        <p:sp>
          <p:nvSpPr>
            <p:cNvPr id="2657" name="tx2657"/>
            <p:cNvSpPr/>
            <p:nvPr/>
          </p:nvSpPr>
          <p:spPr>
            <a:xfrm>
              <a:off x="2586370"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40</a:t>
              </a:r>
            </a:p>
          </p:txBody>
        </p:sp>
        <p:sp>
          <p:nvSpPr>
            <p:cNvPr id="2658" name="tx2658"/>
            <p:cNvSpPr/>
            <p:nvPr/>
          </p:nvSpPr>
          <p:spPr>
            <a:xfrm>
              <a:off x="2899373" y="55726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30</a:t>
              </a:r>
            </a:p>
          </p:txBody>
        </p:sp>
        <p:sp>
          <p:nvSpPr>
            <p:cNvPr id="2659" name="tx2659"/>
            <p:cNvSpPr/>
            <p:nvPr/>
          </p:nvSpPr>
          <p:spPr>
            <a:xfrm>
              <a:off x="3212375" y="55726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35</a:t>
              </a:r>
            </a:p>
          </p:txBody>
        </p:sp>
        <p:sp>
          <p:nvSpPr>
            <p:cNvPr id="2660" name="tx2660"/>
            <p:cNvSpPr/>
            <p:nvPr/>
          </p:nvSpPr>
          <p:spPr>
            <a:xfrm>
              <a:off x="3525377"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26</a:t>
              </a:r>
            </a:p>
          </p:txBody>
        </p:sp>
        <p:sp>
          <p:nvSpPr>
            <p:cNvPr id="2661" name="tx2661"/>
            <p:cNvSpPr/>
            <p:nvPr/>
          </p:nvSpPr>
          <p:spPr>
            <a:xfrm>
              <a:off x="3838380"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40</a:t>
              </a:r>
            </a:p>
          </p:txBody>
        </p:sp>
        <p:sp>
          <p:nvSpPr>
            <p:cNvPr id="2662" name="tx2662"/>
            <p:cNvSpPr/>
            <p:nvPr/>
          </p:nvSpPr>
          <p:spPr>
            <a:xfrm>
              <a:off x="4151382" y="55726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31</a:t>
              </a:r>
            </a:p>
          </p:txBody>
        </p:sp>
        <p:sp>
          <p:nvSpPr>
            <p:cNvPr id="2663" name="tx2663"/>
            <p:cNvSpPr/>
            <p:nvPr/>
          </p:nvSpPr>
          <p:spPr>
            <a:xfrm>
              <a:off x="4464384" y="557352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664" name="tx2664"/>
            <p:cNvSpPr/>
            <p:nvPr/>
          </p:nvSpPr>
          <p:spPr>
            <a:xfrm>
              <a:off x="4777386" y="5572857"/>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2665" name="tx2665"/>
            <p:cNvSpPr/>
            <p:nvPr/>
          </p:nvSpPr>
          <p:spPr>
            <a:xfrm>
              <a:off x="5090389" y="557352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666" name="tx2666"/>
            <p:cNvSpPr/>
            <p:nvPr/>
          </p:nvSpPr>
          <p:spPr>
            <a:xfrm>
              <a:off x="5403391" y="557352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667" name="tx2667"/>
            <p:cNvSpPr/>
            <p:nvPr/>
          </p:nvSpPr>
          <p:spPr>
            <a:xfrm>
              <a:off x="5716393" y="557352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668" name="tx2668"/>
            <p:cNvSpPr/>
            <p:nvPr/>
          </p:nvSpPr>
          <p:spPr>
            <a:xfrm>
              <a:off x="6029395" y="557352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669" name="tx2669"/>
            <p:cNvSpPr/>
            <p:nvPr/>
          </p:nvSpPr>
          <p:spPr>
            <a:xfrm>
              <a:off x="6342398" y="557352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670" name="tx2670"/>
            <p:cNvSpPr/>
            <p:nvPr/>
          </p:nvSpPr>
          <p:spPr>
            <a:xfrm>
              <a:off x="6655400" y="557352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671" name="tx2671"/>
            <p:cNvSpPr/>
            <p:nvPr/>
          </p:nvSpPr>
          <p:spPr>
            <a:xfrm>
              <a:off x="6968402" y="557352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672" name="tx2672"/>
            <p:cNvSpPr/>
            <p:nvPr/>
          </p:nvSpPr>
          <p:spPr>
            <a:xfrm>
              <a:off x="5716393" y="490943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673" name="tx2673"/>
            <p:cNvSpPr/>
            <p:nvPr/>
          </p:nvSpPr>
          <p:spPr>
            <a:xfrm>
              <a:off x="6029395"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674" name="tx2674"/>
            <p:cNvSpPr/>
            <p:nvPr/>
          </p:nvSpPr>
          <p:spPr>
            <a:xfrm>
              <a:off x="6342398"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75" name="tx2675"/>
            <p:cNvSpPr/>
            <p:nvPr/>
          </p:nvSpPr>
          <p:spPr>
            <a:xfrm>
              <a:off x="6655400" y="4909685"/>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2676" name="tx2676"/>
            <p:cNvSpPr/>
            <p:nvPr/>
          </p:nvSpPr>
          <p:spPr>
            <a:xfrm>
              <a:off x="6968402"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77" name="tx2677"/>
            <p:cNvSpPr/>
            <p:nvPr/>
          </p:nvSpPr>
          <p:spPr>
            <a:xfrm>
              <a:off x="7281405"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678" name="tx2678"/>
            <p:cNvSpPr/>
            <p:nvPr/>
          </p:nvSpPr>
          <p:spPr>
            <a:xfrm>
              <a:off x="4464384"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25</a:t>
              </a:r>
            </a:p>
          </p:txBody>
        </p:sp>
        <p:sp>
          <p:nvSpPr>
            <p:cNvPr id="2679" name="tx2679"/>
            <p:cNvSpPr/>
            <p:nvPr/>
          </p:nvSpPr>
          <p:spPr>
            <a:xfrm>
              <a:off x="4777386" y="565550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39</a:t>
              </a:r>
            </a:p>
          </p:txBody>
        </p:sp>
        <p:sp>
          <p:nvSpPr>
            <p:cNvPr id="2680" name="tx2680"/>
            <p:cNvSpPr/>
            <p:nvPr/>
          </p:nvSpPr>
          <p:spPr>
            <a:xfrm>
              <a:off x="5090389" y="565550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33</a:t>
              </a:r>
            </a:p>
          </p:txBody>
        </p:sp>
        <p:sp>
          <p:nvSpPr>
            <p:cNvPr id="2681" name="tx2681"/>
            <p:cNvSpPr/>
            <p:nvPr/>
          </p:nvSpPr>
          <p:spPr>
            <a:xfrm>
              <a:off x="5403391"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40</a:t>
              </a:r>
            </a:p>
          </p:txBody>
        </p:sp>
        <p:sp>
          <p:nvSpPr>
            <p:cNvPr id="2682" name="tx2682"/>
            <p:cNvSpPr/>
            <p:nvPr/>
          </p:nvSpPr>
          <p:spPr>
            <a:xfrm>
              <a:off x="5716393" y="565550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39</a:t>
              </a:r>
            </a:p>
          </p:txBody>
        </p:sp>
        <p:sp>
          <p:nvSpPr>
            <p:cNvPr id="2683" name="tx2683"/>
            <p:cNvSpPr/>
            <p:nvPr/>
          </p:nvSpPr>
          <p:spPr>
            <a:xfrm>
              <a:off x="6029395" y="565550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36</a:t>
              </a:r>
            </a:p>
          </p:txBody>
        </p:sp>
        <p:sp>
          <p:nvSpPr>
            <p:cNvPr id="2684" name="tx2684"/>
            <p:cNvSpPr/>
            <p:nvPr/>
          </p:nvSpPr>
          <p:spPr>
            <a:xfrm>
              <a:off x="6342398" y="565642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685" name="tx2685"/>
            <p:cNvSpPr/>
            <p:nvPr/>
          </p:nvSpPr>
          <p:spPr>
            <a:xfrm>
              <a:off x="6655400" y="565642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686" name="tx2686"/>
            <p:cNvSpPr/>
            <p:nvPr/>
          </p:nvSpPr>
          <p:spPr>
            <a:xfrm>
              <a:off x="6968402" y="565642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687" name="tx2687"/>
            <p:cNvSpPr/>
            <p:nvPr/>
          </p:nvSpPr>
          <p:spPr>
            <a:xfrm>
              <a:off x="7281405"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88" name="tx2688"/>
            <p:cNvSpPr/>
            <p:nvPr/>
          </p:nvSpPr>
          <p:spPr>
            <a:xfrm>
              <a:off x="7594407"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689" name="tx2689"/>
            <p:cNvSpPr/>
            <p:nvPr/>
          </p:nvSpPr>
          <p:spPr>
            <a:xfrm>
              <a:off x="7907409"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90" name="tx2690"/>
            <p:cNvSpPr/>
            <p:nvPr/>
          </p:nvSpPr>
          <p:spPr>
            <a:xfrm>
              <a:off x="8220411"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691" name="tx2691"/>
            <p:cNvSpPr/>
            <p:nvPr/>
          </p:nvSpPr>
          <p:spPr>
            <a:xfrm>
              <a:off x="5403391"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692" name="tx2692"/>
            <p:cNvSpPr/>
            <p:nvPr/>
          </p:nvSpPr>
          <p:spPr>
            <a:xfrm>
              <a:off x="5716393" y="4163617"/>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693" name="tx2693"/>
            <p:cNvSpPr/>
            <p:nvPr/>
          </p:nvSpPr>
          <p:spPr>
            <a:xfrm>
              <a:off x="6029395"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2694" name="tx2694"/>
            <p:cNvSpPr/>
            <p:nvPr/>
          </p:nvSpPr>
          <p:spPr>
            <a:xfrm>
              <a:off x="6342398" y="4163617"/>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695" name="tx2695"/>
            <p:cNvSpPr/>
            <p:nvPr/>
          </p:nvSpPr>
          <p:spPr>
            <a:xfrm>
              <a:off x="6655400" y="4164323"/>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696" name="tx2696"/>
            <p:cNvSpPr/>
            <p:nvPr/>
          </p:nvSpPr>
          <p:spPr>
            <a:xfrm>
              <a:off x="8533414"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697" name="tx2697"/>
            <p:cNvSpPr/>
            <p:nvPr/>
          </p:nvSpPr>
          <p:spPr>
            <a:xfrm>
              <a:off x="1647364" y="565550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37</a:t>
              </a:r>
            </a:p>
          </p:txBody>
        </p:sp>
        <p:sp>
          <p:nvSpPr>
            <p:cNvPr id="2698" name="tx2698"/>
            <p:cNvSpPr/>
            <p:nvPr/>
          </p:nvSpPr>
          <p:spPr>
            <a:xfrm>
              <a:off x="1960366"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26</a:t>
              </a:r>
            </a:p>
          </p:txBody>
        </p:sp>
        <p:sp>
          <p:nvSpPr>
            <p:cNvPr id="2699" name="tx2699"/>
            <p:cNvSpPr/>
            <p:nvPr/>
          </p:nvSpPr>
          <p:spPr>
            <a:xfrm>
              <a:off x="2273368" y="565642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24</a:t>
              </a:r>
            </a:p>
          </p:txBody>
        </p:sp>
        <p:sp>
          <p:nvSpPr>
            <p:cNvPr id="2700" name="tx2700"/>
            <p:cNvSpPr/>
            <p:nvPr/>
          </p:nvSpPr>
          <p:spPr>
            <a:xfrm>
              <a:off x="2586370" y="565642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22</a:t>
              </a:r>
            </a:p>
          </p:txBody>
        </p:sp>
        <p:sp>
          <p:nvSpPr>
            <p:cNvPr id="2701" name="tx2701"/>
            <p:cNvSpPr/>
            <p:nvPr/>
          </p:nvSpPr>
          <p:spPr>
            <a:xfrm>
              <a:off x="2899373" y="565642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21</a:t>
              </a:r>
            </a:p>
          </p:txBody>
        </p:sp>
        <p:sp>
          <p:nvSpPr>
            <p:cNvPr id="2702" name="tx2702"/>
            <p:cNvSpPr/>
            <p:nvPr/>
          </p:nvSpPr>
          <p:spPr>
            <a:xfrm>
              <a:off x="3212375"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25</a:t>
              </a:r>
            </a:p>
          </p:txBody>
        </p:sp>
        <p:sp>
          <p:nvSpPr>
            <p:cNvPr id="2703" name="tx2703"/>
            <p:cNvSpPr/>
            <p:nvPr/>
          </p:nvSpPr>
          <p:spPr>
            <a:xfrm>
              <a:off x="3525377"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40</a:t>
              </a:r>
            </a:p>
          </p:txBody>
        </p:sp>
        <p:sp>
          <p:nvSpPr>
            <p:cNvPr id="2704" name="tx2704"/>
            <p:cNvSpPr/>
            <p:nvPr/>
          </p:nvSpPr>
          <p:spPr>
            <a:xfrm>
              <a:off x="3838380"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28</a:t>
              </a:r>
            </a:p>
          </p:txBody>
        </p:sp>
        <p:sp>
          <p:nvSpPr>
            <p:cNvPr id="2705" name="tx2705"/>
            <p:cNvSpPr/>
            <p:nvPr/>
          </p:nvSpPr>
          <p:spPr>
            <a:xfrm>
              <a:off x="4151382"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19</a:t>
              </a:r>
            </a:p>
          </p:txBody>
        </p:sp>
        <p:sp>
          <p:nvSpPr>
            <p:cNvPr id="2706" name="tx2706"/>
            <p:cNvSpPr/>
            <p:nvPr/>
          </p:nvSpPr>
          <p:spPr>
            <a:xfrm>
              <a:off x="1960366"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707" name="tx2707"/>
            <p:cNvSpPr/>
            <p:nvPr/>
          </p:nvSpPr>
          <p:spPr>
            <a:xfrm>
              <a:off x="2273368"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708" name="tx2708"/>
            <p:cNvSpPr/>
            <p:nvPr/>
          </p:nvSpPr>
          <p:spPr>
            <a:xfrm>
              <a:off x="6968402"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709" name="tx2709"/>
            <p:cNvSpPr/>
            <p:nvPr/>
          </p:nvSpPr>
          <p:spPr>
            <a:xfrm>
              <a:off x="7281405" y="4578099"/>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710" name="tx2710"/>
            <p:cNvSpPr/>
            <p:nvPr/>
          </p:nvSpPr>
          <p:spPr>
            <a:xfrm>
              <a:off x="7907409" y="457877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711" name="tx2711"/>
            <p:cNvSpPr/>
            <p:nvPr/>
          </p:nvSpPr>
          <p:spPr>
            <a:xfrm>
              <a:off x="8220411"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2712" name="tx2712"/>
            <p:cNvSpPr/>
            <p:nvPr/>
          </p:nvSpPr>
          <p:spPr>
            <a:xfrm>
              <a:off x="8533414"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713" name="tx2713"/>
            <p:cNvSpPr/>
            <p:nvPr/>
          </p:nvSpPr>
          <p:spPr>
            <a:xfrm>
              <a:off x="8846416"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714" name="tx2714"/>
            <p:cNvSpPr/>
            <p:nvPr/>
          </p:nvSpPr>
          <p:spPr>
            <a:xfrm>
              <a:off x="1647364"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715" name="tx2715"/>
            <p:cNvSpPr/>
            <p:nvPr/>
          </p:nvSpPr>
          <p:spPr>
            <a:xfrm>
              <a:off x="1960366" y="3252462"/>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716" name="tx2716"/>
            <p:cNvSpPr/>
            <p:nvPr/>
          </p:nvSpPr>
          <p:spPr>
            <a:xfrm>
              <a:off x="2273368" y="325242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717" name="tx2717"/>
            <p:cNvSpPr/>
            <p:nvPr/>
          </p:nvSpPr>
          <p:spPr>
            <a:xfrm>
              <a:off x="2586370"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718" name="tx2718"/>
            <p:cNvSpPr/>
            <p:nvPr/>
          </p:nvSpPr>
          <p:spPr>
            <a:xfrm>
              <a:off x="1563246"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2000</a:t>
              </a:r>
            </a:p>
          </p:txBody>
        </p:sp>
        <p:sp>
          <p:nvSpPr>
            <p:cNvPr id="2719" name="tx2719"/>
            <p:cNvSpPr/>
            <p:nvPr/>
          </p:nvSpPr>
          <p:spPr>
            <a:xfrm>
              <a:off x="1876248"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2001</a:t>
              </a:r>
            </a:p>
          </p:txBody>
        </p:sp>
        <p:sp>
          <p:nvSpPr>
            <p:cNvPr id="2720" name="tx2720"/>
            <p:cNvSpPr/>
            <p:nvPr/>
          </p:nvSpPr>
          <p:spPr>
            <a:xfrm>
              <a:off x="2189250"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2002</a:t>
              </a:r>
            </a:p>
          </p:txBody>
        </p:sp>
        <p:sp>
          <p:nvSpPr>
            <p:cNvPr id="2721" name="tx2721"/>
            <p:cNvSpPr/>
            <p:nvPr/>
          </p:nvSpPr>
          <p:spPr>
            <a:xfrm>
              <a:off x="2502252" y="846185"/>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2003</a:t>
              </a:r>
            </a:p>
          </p:txBody>
        </p:sp>
        <p:sp>
          <p:nvSpPr>
            <p:cNvPr id="2722" name="tx2722"/>
            <p:cNvSpPr/>
            <p:nvPr/>
          </p:nvSpPr>
          <p:spPr>
            <a:xfrm>
              <a:off x="2815255"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2004</a:t>
              </a:r>
            </a:p>
          </p:txBody>
        </p:sp>
        <p:sp>
          <p:nvSpPr>
            <p:cNvPr id="2723" name="tx2723"/>
            <p:cNvSpPr/>
            <p:nvPr/>
          </p:nvSpPr>
          <p:spPr>
            <a:xfrm>
              <a:off x="3128257"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2005</a:t>
              </a:r>
            </a:p>
          </p:txBody>
        </p:sp>
        <p:sp>
          <p:nvSpPr>
            <p:cNvPr id="2724" name="tx2724"/>
            <p:cNvSpPr/>
            <p:nvPr/>
          </p:nvSpPr>
          <p:spPr>
            <a:xfrm>
              <a:off x="3441259"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2006</a:t>
              </a:r>
            </a:p>
          </p:txBody>
        </p:sp>
        <p:sp>
          <p:nvSpPr>
            <p:cNvPr id="2725" name="tx2725"/>
            <p:cNvSpPr/>
            <p:nvPr/>
          </p:nvSpPr>
          <p:spPr>
            <a:xfrm>
              <a:off x="3754262"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2007</a:t>
              </a:r>
            </a:p>
          </p:txBody>
        </p:sp>
        <p:sp>
          <p:nvSpPr>
            <p:cNvPr id="2726" name="tx2726"/>
            <p:cNvSpPr/>
            <p:nvPr/>
          </p:nvSpPr>
          <p:spPr>
            <a:xfrm>
              <a:off x="4067264"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2008</a:t>
              </a:r>
            </a:p>
          </p:txBody>
        </p:sp>
        <p:sp>
          <p:nvSpPr>
            <p:cNvPr id="2727" name="tx2727"/>
            <p:cNvSpPr/>
            <p:nvPr/>
          </p:nvSpPr>
          <p:spPr>
            <a:xfrm>
              <a:off x="4380266"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2009</a:t>
              </a:r>
            </a:p>
          </p:txBody>
        </p:sp>
        <p:sp>
          <p:nvSpPr>
            <p:cNvPr id="2728" name="tx2728"/>
            <p:cNvSpPr/>
            <p:nvPr/>
          </p:nvSpPr>
          <p:spPr>
            <a:xfrm>
              <a:off x="4693268"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2010</a:t>
              </a:r>
            </a:p>
          </p:txBody>
        </p:sp>
        <p:sp>
          <p:nvSpPr>
            <p:cNvPr id="2729" name="tx2729"/>
            <p:cNvSpPr/>
            <p:nvPr/>
          </p:nvSpPr>
          <p:spPr>
            <a:xfrm>
              <a:off x="5006271"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2011</a:t>
              </a:r>
            </a:p>
          </p:txBody>
        </p:sp>
        <p:sp>
          <p:nvSpPr>
            <p:cNvPr id="2730" name="tx2730"/>
            <p:cNvSpPr/>
            <p:nvPr/>
          </p:nvSpPr>
          <p:spPr>
            <a:xfrm>
              <a:off x="5319273"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2012</a:t>
              </a:r>
            </a:p>
          </p:txBody>
        </p:sp>
        <p:sp>
          <p:nvSpPr>
            <p:cNvPr id="2731" name="tx2731"/>
            <p:cNvSpPr/>
            <p:nvPr/>
          </p:nvSpPr>
          <p:spPr>
            <a:xfrm>
              <a:off x="5632275" y="846185"/>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2013</a:t>
              </a:r>
            </a:p>
          </p:txBody>
        </p:sp>
        <p:sp>
          <p:nvSpPr>
            <p:cNvPr id="2732" name="tx2732"/>
            <p:cNvSpPr/>
            <p:nvPr/>
          </p:nvSpPr>
          <p:spPr>
            <a:xfrm>
              <a:off x="5945277"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2014</a:t>
              </a:r>
            </a:p>
          </p:txBody>
        </p:sp>
        <p:sp>
          <p:nvSpPr>
            <p:cNvPr id="2733" name="tx2733"/>
            <p:cNvSpPr/>
            <p:nvPr/>
          </p:nvSpPr>
          <p:spPr>
            <a:xfrm>
              <a:off x="6258280"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2015</a:t>
              </a:r>
            </a:p>
          </p:txBody>
        </p:sp>
        <p:sp>
          <p:nvSpPr>
            <p:cNvPr id="2734" name="tx2734"/>
            <p:cNvSpPr/>
            <p:nvPr/>
          </p:nvSpPr>
          <p:spPr>
            <a:xfrm>
              <a:off x="6571282"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2016</a:t>
              </a:r>
            </a:p>
          </p:txBody>
        </p:sp>
        <p:sp>
          <p:nvSpPr>
            <p:cNvPr id="2735" name="tx2735"/>
            <p:cNvSpPr/>
            <p:nvPr/>
          </p:nvSpPr>
          <p:spPr>
            <a:xfrm>
              <a:off x="6884284"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2017</a:t>
              </a:r>
            </a:p>
          </p:txBody>
        </p:sp>
        <p:sp>
          <p:nvSpPr>
            <p:cNvPr id="2736" name="tx2736"/>
            <p:cNvSpPr/>
            <p:nvPr/>
          </p:nvSpPr>
          <p:spPr>
            <a:xfrm>
              <a:off x="7197287"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2737" name="tx2737"/>
            <p:cNvSpPr/>
            <p:nvPr/>
          </p:nvSpPr>
          <p:spPr>
            <a:xfrm>
              <a:off x="7510289"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2738" name="tx2738"/>
            <p:cNvSpPr/>
            <p:nvPr/>
          </p:nvSpPr>
          <p:spPr>
            <a:xfrm>
              <a:off x="7823291"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2739" name="tx2739"/>
            <p:cNvSpPr/>
            <p:nvPr/>
          </p:nvSpPr>
          <p:spPr>
            <a:xfrm>
              <a:off x="8136293"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2740" name="tx2740"/>
            <p:cNvSpPr/>
            <p:nvPr/>
          </p:nvSpPr>
          <p:spPr>
            <a:xfrm>
              <a:off x="8449296"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2741" name="tx2741"/>
            <p:cNvSpPr/>
            <p:nvPr/>
          </p:nvSpPr>
          <p:spPr>
            <a:xfrm>
              <a:off x="8762298" y="846185"/>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2742" name="tx2742"/>
            <p:cNvSpPr/>
            <p:nvPr/>
          </p:nvSpPr>
          <p:spPr>
            <a:xfrm>
              <a:off x="1224599" y="5648513"/>
              <a:ext cx="212526"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Chad</a:t>
              </a:r>
            </a:p>
          </p:txBody>
        </p:sp>
        <p:sp>
          <p:nvSpPr>
            <p:cNvPr id="2743" name="tx2743"/>
            <p:cNvSpPr/>
            <p:nvPr/>
          </p:nvSpPr>
          <p:spPr>
            <a:xfrm>
              <a:off x="1115948" y="5565617"/>
              <a:ext cx="321177"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Somalia</a:t>
              </a:r>
            </a:p>
          </p:txBody>
        </p:sp>
        <p:sp>
          <p:nvSpPr>
            <p:cNvPr id="2744" name="tx2744"/>
            <p:cNvSpPr/>
            <p:nvPr/>
          </p:nvSpPr>
          <p:spPr>
            <a:xfrm>
              <a:off x="1249428" y="5482720"/>
              <a:ext cx="187697"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CAR</a:t>
              </a:r>
            </a:p>
          </p:txBody>
        </p:sp>
        <p:sp>
          <p:nvSpPr>
            <p:cNvPr id="2745" name="tx2745"/>
            <p:cNvSpPr/>
            <p:nvPr/>
          </p:nvSpPr>
          <p:spPr>
            <a:xfrm>
              <a:off x="1155493" y="5383285"/>
              <a:ext cx="281632"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Nigeria</a:t>
              </a:r>
            </a:p>
          </p:txBody>
        </p:sp>
        <p:sp>
          <p:nvSpPr>
            <p:cNvPr id="2746" name="tx2746"/>
            <p:cNvSpPr/>
            <p:nvPr/>
          </p:nvSpPr>
          <p:spPr>
            <a:xfrm>
              <a:off x="1244480" y="5316927"/>
              <a:ext cx="192645"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PNG</a:t>
              </a:r>
            </a:p>
          </p:txBody>
        </p:sp>
        <p:sp>
          <p:nvSpPr>
            <p:cNvPr id="2747" name="tx2747"/>
            <p:cNvSpPr/>
            <p:nvPr/>
          </p:nvSpPr>
          <p:spPr>
            <a:xfrm>
              <a:off x="1150458" y="5234031"/>
              <a:ext cx="286667"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Guinea</a:t>
              </a:r>
            </a:p>
          </p:txBody>
        </p:sp>
        <p:sp>
          <p:nvSpPr>
            <p:cNvPr id="2748" name="tx2748"/>
            <p:cNvSpPr/>
            <p:nvPr/>
          </p:nvSpPr>
          <p:spPr>
            <a:xfrm>
              <a:off x="1115861" y="5135638"/>
              <a:ext cx="321264" cy="81303"/>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Ethiopia</a:t>
              </a:r>
            </a:p>
          </p:txBody>
        </p:sp>
        <p:sp>
          <p:nvSpPr>
            <p:cNvPr id="2749" name="tx2749"/>
            <p:cNvSpPr/>
            <p:nvPr/>
          </p:nvSpPr>
          <p:spPr>
            <a:xfrm>
              <a:off x="967579" y="5050614"/>
              <a:ext cx="469546" cy="83430"/>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Afghanistan</a:t>
              </a:r>
            </a:p>
          </p:txBody>
        </p:sp>
        <p:sp>
          <p:nvSpPr>
            <p:cNvPr id="2750" name="tx2750"/>
            <p:cNvSpPr/>
            <p:nvPr/>
          </p:nvSpPr>
          <p:spPr>
            <a:xfrm>
              <a:off x="1259282" y="4986470"/>
              <a:ext cx="177843"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Haiti</a:t>
              </a:r>
            </a:p>
          </p:txBody>
        </p:sp>
        <p:sp>
          <p:nvSpPr>
            <p:cNvPr id="2751" name="tx2751"/>
            <p:cNvSpPr/>
            <p:nvPr/>
          </p:nvSpPr>
          <p:spPr>
            <a:xfrm>
              <a:off x="923042" y="4902445"/>
              <a:ext cx="514083"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South Sudan</a:t>
              </a:r>
            </a:p>
          </p:txBody>
        </p:sp>
        <p:sp>
          <p:nvSpPr>
            <p:cNvPr id="2752" name="tx2752"/>
            <p:cNvSpPr/>
            <p:nvPr/>
          </p:nvSpPr>
          <p:spPr>
            <a:xfrm>
              <a:off x="1244523" y="4819548"/>
              <a:ext cx="192602"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DRC</a:t>
              </a:r>
            </a:p>
          </p:txBody>
        </p:sp>
        <p:sp>
          <p:nvSpPr>
            <p:cNvPr id="2753" name="tx2753"/>
            <p:cNvSpPr/>
            <p:nvPr/>
          </p:nvSpPr>
          <p:spPr>
            <a:xfrm>
              <a:off x="1170252" y="4737781"/>
              <a:ext cx="266873"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Liberia</a:t>
              </a:r>
            </a:p>
          </p:txBody>
        </p:sp>
        <p:sp>
          <p:nvSpPr>
            <p:cNvPr id="2754" name="tx2754"/>
            <p:cNvSpPr/>
            <p:nvPr/>
          </p:nvSpPr>
          <p:spPr>
            <a:xfrm>
              <a:off x="1224686" y="4637217"/>
              <a:ext cx="212439"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Niger</a:t>
              </a:r>
            </a:p>
          </p:txBody>
        </p:sp>
        <p:sp>
          <p:nvSpPr>
            <p:cNvPr id="2755" name="tx2755"/>
            <p:cNvSpPr/>
            <p:nvPr/>
          </p:nvSpPr>
          <p:spPr>
            <a:xfrm>
              <a:off x="1155449" y="4571988"/>
              <a:ext cx="281675"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Yemen</a:t>
              </a:r>
            </a:p>
          </p:txBody>
        </p:sp>
        <p:sp>
          <p:nvSpPr>
            <p:cNvPr id="2756" name="tx2756"/>
            <p:cNvSpPr/>
            <p:nvPr/>
          </p:nvSpPr>
          <p:spPr>
            <a:xfrm>
              <a:off x="1096154" y="4489091"/>
              <a:ext cx="340971"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Pakistan</a:t>
              </a:r>
            </a:p>
          </p:txBody>
        </p:sp>
        <p:sp>
          <p:nvSpPr>
            <p:cNvPr id="2757" name="tx2757"/>
            <p:cNvSpPr/>
            <p:nvPr/>
          </p:nvSpPr>
          <p:spPr>
            <a:xfrm>
              <a:off x="1244349" y="4406195"/>
              <a:ext cx="192775"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Laos</a:t>
              </a:r>
            </a:p>
          </p:txBody>
        </p:sp>
        <p:sp>
          <p:nvSpPr>
            <p:cNvPr id="2758" name="tx2758"/>
            <p:cNvSpPr/>
            <p:nvPr/>
          </p:nvSpPr>
          <p:spPr>
            <a:xfrm>
              <a:off x="947915" y="4305631"/>
              <a:ext cx="489210"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Madagascar</a:t>
              </a:r>
            </a:p>
          </p:txBody>
        </p:sp>
        <p:sp>
          <p:nvSpPr>
            <p:cNvPr id="2759" name="tx2759"/>
            <p:cNvSpPr/>
            <p:nvPr/>
          </p:nvSpPr>
          <p:spPr>
            <a:xfrm>
              <a:off x="1274127" y="4240402"/>
              <a:ext cx="162997"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Mali</a:t>
              </a:r>
            </a:p>
          </p:txBody>
        </p:sp>
        <p:sp>
          <p:nvSpPr>
            <p:cNvPr id="2760" name="tx2760"/>
            <p:cNvSpPr/>
            <p:nvPr/>
          </p:nvSpPr>
          <p:spPr>
            <a:xfrm>
              <a:off x="1234583" y="4138753"/>
              <a:ext cx="202542" cy="83430"/>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Syria</a:t>
              </a:r>
            </a:p>
          </p:txBody>
        </p:sp>
        <p:sp>
          <p:nvSpPr>
            <p:cNvPr id="2761" name="tx2761"/>
            <p:cNvSpPr/>
            <p:nvPr/>
          </p:nvSpPr>
          <p:spPr>
            <a:xfrm>
              <a:off x="1175157" y="4055857"/>
              <a:ext cx="261968" cy="83430"/>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Congo</a:t>
              </a:r>
            </a:p>
          </p:txBody>
        </p:sp>
        <p:sp>
          <p:nvSpPr>
            <p:cNvPr id="2762" name="tx2762"/>
            <p:cNvSpPr/>
            <p:nvPr/>
          </p:nvSpPr>
          <p:spPr>
            <a:xfrm>
              <a:off x="1140647" y="3974045"/>
              <a:ext cx="296478"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Djibouti</a:t>
              </a:r>
            </a:p>
          </p:txBody>
        </p:sp>
        <p:sp>
          <p:nvSpPr>
            <p:cNvPr id="2763" name="tx2763"/>
            <p:cNvSpPr/>
            <p:nvPr/>
          </p:nvSpPr>
          <p:spPr>
            <a:xfrm>
              <a:off x="854023" y="3907687"/>
              <a:ext cx="583102"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Guinea-Bissau</a:t>
              </a:r>
            </a:p>
          </p:txBody>
        </p:sp>
        <p:sp>
          <p:nvSpPr>
            <p:cNvPr id="2764" name="tx2764"/>
            <p:cNvSpPr/>
            <p:nvPr/>
          </p:nvSpPr>
          <p:spPr>
            <a:xfrm>
              <a:off x="940839" y="3824791"/>
              <a:ext cx="496285"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Cote d'Ivoire</a:t>
              </a:r>
            </a:p>
          </p:txBody>
        </p:sp>
        <p:sp>
          <p:nvSpPr>
            <p:cNvPr id="2765" name="tx2765"/>
            <p:cNvSpPr/>
            <p:nvPr/>
          </p:nvSpPr>
          <p:spPr>
            <a:xfrm>
              <a:off x="1209753" y="3743023"/>
              <a:ext cx="227372"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Benin</a:t>
              </a:r>
            </a:p>
          </p:txBody>
        </p:sp>
        <p:sp>
          <p:nvSpPr>
            <p:cNvPr id="2766" name="tx2766"/>
            <p:cNvSpPr/>
            <p:nvPr/>
          </p:nvSpPr>
          <p:spPr>
            <a:xfrm>
              <a:off x="1022056" y="3658998"/>
              <a:ext cx="415069"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Cameroon</a:t>
              </a:r>
            </a:p>
          </p:txBody>
        </p:sp>
        <p:sp>
          <p:nvSpPr>
            <p:cNvPr id="2767" name="tx2767"/>
            <p:cNvSpPr/>
            <p:nvPr/>
          </p:nvSpPr>
          <p:spPr>
            <a:xfrm>
              <a:off x="1022056" y="3577230"/>
              <a:ext cx="415069"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Mauritania</a:t>
              </a:r>
            </a:p>
          </p:txBody>
        </p:sp>
        <p:sp>
          <p:nvSpPr>
            <p:cNvPr id="2768" name="tx2768"/>
            <p:cNvSpPr/>
            <p:nvPr/>
          </p:nvSpPr>
          <p:spPr>
            <a:xfrm>
              <a:off x="928164" y="3477708"/>
              <a:ext cx="508961" cy="81303"/>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Mozambique</a:t>
              </a:r>
            </a:p>
          </p:txBody>
        </p:sp>
        <p:sp>
          <p:nvSpPr>
            <p:cNvPr id="2769" name="tx2769"/>
            <p:cNvSpPr/>
            <p:nvPr/>
          </p:nvSpPr>
          <p:spPr>
            <a:xfrm>
              <a:off x="1244349" y="3411437"/>
              <a:ext cx="192775"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India</a:t>
              </a:r>
            </a:p>
          </p:txBody>
        </p:sp>
        <p:sp>
          <p:nvSpPr>
            <p:cNvPr id="2770" name="tx2770"/>
            <p:cNvSpPr/>
            <p:nvPr/>
          </p:nvSpPr>
          <p:spPr>
            <a:xfrm>
              <a:off x="1076490" y="3327412"/>
              <a:ext cx="360635"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Comoros</a:t>
              </a:r>
            </a:p>
          </p:txBody>
        </p:sp>
        <p:sp>
          <p:nvSpPr>
            <p:cNvPr id="2771" name="tx2771"/>
            <p:cNvSpPr/>
            <p:nvPr/>
          </p:nvSpPr>
          <p:spPr>
            <a:xfrm>
              <a:off x="1125715" y="3227977"/>
              <a:ext cx="311410"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Uganda</a:t>
              </a:r>
            </a:p>
          </p:txBody>
        </p:sp>
        <p:sp>
          <p:nvSpPr>
            <p:cNvPr id="2772" name="tx2772"/>
            <p:cNvSpPr/>
            <p:nvPr/>
          </p:nvSpPr>
          <p:spPr>
            <a:xfrm>
              <a:off x="1190133" y="3163790"/>
              <a:ext cx="246992" cy="6363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DPRK</a:t>
              </a:r>
            </a:p>
          </p:txBody>
        </p:sp>
        <p:sp>
          <p:nvSpPr>
            <p:cNvPr id="2773" name="tx2773"/>
            <p:cNvSpPr/>
            <p:nvPr/>
          </p:nvSpPr>
          <p:spPr>
            <a:xfrm>
              <a:off x="928077" y="3078723"/>
              <a:ext cx="509047"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Sierra Leone</a:t>
              </a:r>
            </a:p>
          </p:txBody>
        </p:sp>
        <p:sp>
          <p:nvSpPr>
            <p:cNvPr id="2774" name="tx2774"/>
            <p:cNvSpPr/>
            <p:nvPr/>
          </p:nvSpPr>
          <p:spPr>
            <a:xfrm>
              <a:off x="1234496" y="2979288"/>
              <a:ext cx="202629"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Togo</a:t>
              </a:r>
            </a:p>
          </p:txBody>
        </p:sp>
        <p:sp>
          <p:nvSpPr>
            <p:cNvPr id="2775" name="tx2775"/>
            <p:cNvSpPr/>
            <p:nvPr/>
          </p:nvSpPr>
          <p:spPr>
            <a:xfrm>
              <a:off x="1066636" y="2896391"/>
              <a:ext cx="370489"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Myanmar</a:t>
              </a:r>
            </a:p>
          </p:txBody>
        </p:sp>
        <p:sp>
          <p:nvSpPr>
            <p:cNvPr id="2776" name="tx2776"/>
            <p:cNvSpPr/>
            <p:nvPr/>
          </p:nvSpPr>
          <p:spPr>
            <a:xfrm>
              <a:off x="1180062" y="2830033"/>
              <a:ext cx="257063"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Sudan</a:t>
              </a:r>
            </a:p>
          </p:txBody>
        </p:sp>
        <p:sp>
          <p:nvSpPr>
            <p:cNvPr id="2777" name="tx2777"/>
            <p:cNvSpPr/>
            <p:nvPr/>
          </p:nvSpPr>
          <p:spPr>
            <a:xfrm>
              <a:off x="1027048" y="2748265"/>
              <a:ext cx="410077"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Zimbabwe</a:t>
              </a:r>
            </a:p>
          </p:txBody>
        </p:sp>
        <p:sp>
          <p:nvSpPr>
            <p:cNvPr id="2778" name="tx2778"/>
            <p:cNvSpPr/>
            <p:nvPr/>
          </p:nvSpPr>
          <p:spPr>
            <a:xfrm>
              <a:off x="1031910" y="2664240"/>
              <a:ext cx="405215"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Cambodia</a:t>
              </a:r>
            </a:p>
          </p:txBody>
        </p:sp>
        <p:sp>
          <p:nvSpPr>
            <p:cNvPr id="2779" name="tx2779"/>
            <p:cNvSpPr/>
            <p:nvPr/>
          </p:nvSpPr>
          <p:spPr>
            <a:xfrm>
              <a:off x="1110869" y="2563720"/>
              <a:ext cx="326256" cy="83430"/>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Senegal</a:t>
              </a:r>
            </a:p>
          </p:txBody>
        </p:sp>
        <p:sp>
          <p:nvSpPr>
            <p:cNvPr id="2780" name="tx2780"/>
            <p:cNvSpPr/>
            <p:nvPr/>
          </p:nvSpPr>
          <p:spPr>
            <a:xfrm>
              <a:off x="1140691" y="2499576"/>
              <a:ext cx="296434"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Zambia</a:t>
              </a:r>
            </a:p>
          </p:txBody>
        </p:sp>
        <p:sp>
          <p:nvSpPr>
            <p:cNvPr id="2781" name="tx2781"/>
            <p:cNvSpPr/>
            <p:nvPr/>
          </p:nvSpPr>
          <p:spPr>
            <a:xfrm>
              <a:off x="913362" y="2416680"/>
              <a:ext cx="523763"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Burkina Faso</a:t>
              </a:r>
            </a:p>
          </p:txBody>
        </p:sp>
        <p:sp>
          <p:nvSpPr>
            <p:cNvPr id="2782" name="tx2782"/>
            <p:cNvSpPr/>
            <p:nvPr/>
          </p:nvSpPr>
          <p:spPr>
            <a:xfrm>
              <a:off x="1204848" y="2317158"/>
              <a:ext cx="232277" cy="81303"/>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Nepal</a:t>
              </a:r>
            </a:p>
          </p:txBody>
        </p:sp>
        <p:sp>
          <p:nvSpPr>
            <p:cNvPr id="2783" name="tx2783"/>
            <p:cNvSpPr/>
            <p:nvPr/>
          </p:nvSpPr>
          <p:spPr>
            <a:xfrm>
              <a:off x="1185054" y="2233220"/>
              <a:ext cx="252071"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Kenya</a:t>
              </a:r>
            </a:p>
          </p:txBody>
        </p:sp>
        <p:sp>
          <p:nvSpPr>
            <p:cNvPr id="2784" name="tx2784"/>
            <p:cNvSpPr/>
            <p:nvPr/>
          </p:nvSpPr>
          <p:spPr>
            <a:xfrm>
              <a:off x="779882" y="2166862"/>
              <a:ext cx="657243"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Solomon Islands</a:t>
              </a:r>
            </a:p>
          </p:txBody>
        </p:sp>
        <p:sp>
          <p:nvSpPr>
            <p:cNvPr id="2785" name="tx2785"/>
            <p:cNvSpPr/>
            <p:nvPr/>
          </p:nvSpPr>
          <p:spPr>
            <a:xfrm>
              <a:off x="1120766" y="2085094"/>
              <a:ext cx="316358"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Lesotho</a:t>
              </a:r>
            </a:p>
          </p:txBody>
        </p:sp>
        <p:sp>
          <p:nvSpPr>
            <p:cNvPr id="2786" name="tx2786"/>
            <p:cNvSpPr/>
            <p:nvPr/>
          </p:nvSpPr>
          <p:spPr>
            <a:xfrm>
              <a:off x="1160485" y="2002197"/>
              <a:ext cx="276640"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Malawi</a:t>
              </a:r>
            </a:p>
          </p:txBody>
        </p:sp>
        <p:sp>
          <p:nvSpPr>
            <p:cNvPr id="2787" name="tx2787"/>
            <p:cNvSpPr/>
            <p:nvPr/>
          </p:nvSpPr>
          <p:spPr>
            <a:xfrm>
              <a:off x="1071411" y="1919301"/>
              <a:ext cx="365714"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Tanzania</a:t>
              </a:r>
            </a:p>
          </p:txBody>
        </p:sp>
        <p:sp>
          <p:nvSpPr>
            <p:cNvPr id="2788" name="tx2788"/>
            <p:cNvSpPr/>
            <p:nvPr/>
          </p:nvSpPr>
          <p:spPr>
            <a:xfrm>
              <a:off x="1170208" y="1835276"/>
              <a:ext cx="266917"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Ghana</a:t>
              </a:r>
            </a:p>
          </p:txBody>
        </p:sp>
        <p:sp>
          <p:nvSpPr>
            <p:cNvPr id="2789" name="tx2789"/>
            <p:cNvSpPr/>
            <p:nvPr/>
          </p:nvSpPr>
          <p:spPr>
            <a:xfrm>
              <a:off x="1130707" y="1753508"/>
              <a:ext cx="306418"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Burundi</a:t>
              </a:r>
            </a:p>
          </p:txBody>
        </p:sp>
        <p:sp>
          <p:nvSpPr>
            <p:cNvPr id="2790" name="tx2790"/>
            <p:cNvSpPr/>
            <p:nvPr/>
          </p:nvSpPr>
          <p:spPr>
            <a:xfrm>
              <a:off x="1125845" y="1669483"/>
              <a:ext cx="311280"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Gambia</a:t>
              </a:r>
            </a:p>
          </p:txBody>
        </p:sp>
        <p:sp>
          <p:nvSpPr>
            <p:cNvPr id="2791" name="tx2791"/>
            <p:cNvSpPr/>
            <p:nvPr/>
          </p:nvSpPr>
          <p:spPr>
            <a:xfrm>
              <a:off x="1061644" y="1570048"/>
              <a:ext cx="375480"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Tajikistan</a:t>
              </a:r>
            </a:p>
          </p:txBody>
        </p:sp>
        <p:sp>
          <p:nvSpPr>
            <p:cNvPr id="2792" name="tx2792"/>
            <p:cNvSpPr/>
            <p:nvPr/>
          </p:nvSpPr>
          <p:spPr>
            <a:xfrm>
              <a:off x="1031910" y="1487151"/>
              <a:ext cx="405215"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Nicaragua</a:t>
              </a:r>
            </a:p>
          </p:txBody>
        </p:sp>
        <p:sp>
          <p:nvSpPr>
            <p:cNvPr id="2793" name="tx2793"/>
            <p:cNvSpPr/>
            <p:nvPr/>
          </p:nvSpPr>
          <p:spPr>
            <a:xfrm>
              <a:off x="1175287" y="1421922"/>
              <a:ext cx="261838"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Eritrea</a:t>
              </a:r>
            </a:p>
          </p:txBody>
        </p:sp>
        <p:sp>
          <p:nvSpPr>
            <p:cNvPr id="2794" name="tx2794"/>
            <p:cNvSpPr/>
            <p:nvPr/>
          </p:nvSpPr>
          <p:spPr>
            <a:xfrm>
              <a:off x="967535" y="1321358"/>
              <a:ext cx="469589"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Bangladesh</a:t>
              </a:r>
            </a:p>
          </p:txBody>
        </p:sp>
        <p:sp>
          <p:nvSpPr>
            <p:cNvPr id="2795" name="tx2795"/>
            <p:cNvSpPr/>
            <p:nvPr/>
          </p:nvSpPr>
          <p:spPr>
            <a:xfrm>
              <a:off x="1110956" y="1256129"/>
              <a:ext cx="326169"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Rwanda</a:t>
              </a:r>
            </a:p>
          </p:txBody>
        </p:sp>
        <p:sp>
          <p:nvSpPr>
            <p:cNvPr id="2796" name="tx2796"/>
            <p:cNvSpPr/>
            <p:nvPr/>
          </p:nvSpPr>
          <p:spPr>
            <a:xfrm>
              <a:off x="508103" y="1155522"/>
              <a:ext cx="929022" cy="8238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Sao Tome and Principe</a:t>
              </a:r>
            </a:p>
          </p:txBody>
        </p:sp>
        <p:sp>
          <p:nvSpPr>
            <p:cNvPr id="2797" name="tx2797"/>
            <p:cNvSpPr/>
            <p:nvPr/>
          </p:nvSpPr>
          <p:spPr>
            <a:xfrm>
              <a:off x="997400" y="1072669"/>
              <a:ext cx="439725"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Kyrgyzstan</a:t>
              </a:r>
            </a:p>
          </p:txBody>
        </p:sp>
        <p:sp>
          <p:nvSpPr>
            <p:cNvPr id="2798" name="tx2798"/>
            <p:cNvSpPr/>
            <p:nvPr/>
          </p:nvSpPr>
          <p:spPr>
            <a:xfrm>
              <a:off x="997357" y="1007396"/>
              <a:ext cx="439768" cy="64721"/>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Uzbekistan</a:t>
              </a:r>
            </a:p>
          </p:txBody>
        </p:sp>
        <p:sp>
          <p:nvSpPr>
            <p:cNvPr id="2799" name="tx2799"/>
            <p:cNvSpPr/>
            <p:nvPr/>
          </p:nvSpPr>
          <p:spPr>
            <a:xfrm>
              <a:off x="3450187" y="6056184"/>
              <a:ext cx="144420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2800" name="pic2800"/>
            <p:cNvPicPr/>
            <p:nvPr/>
          </p:nvPicPr>
          <p:blipFill>
            <a:blip r:embed="rId2" cstate="print"/>
            <a:stretch>
              <a:fillRect/>
            </a:stretch>
          </p:blipFill>
          <p:spPr>
            <a:xfrm>
              <a:off x="4963979" y="5941007"/>
              <a:ext cx="2160000" cy="219455"/>
            </a:xfrm>
            <a:prstGeom prst="rect">
              <a:avLst/>
            </a:prstGeom>
          </p:spPr>
        </p:pic>
        <p:sp>
          <p:nvSpPr>
            <p:cNvPr id="2801" name="pl2801"/>
            <p:cNvSpPr/>
            <p:nvPr/>
          </p:nvSpPr>
          <p:spPr>
            <a:xfrm>
              <a:off x="4967579"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02" name="pl2802"/>
            <p:cNvSpPr/>
            <p:nvPr/>
          </p:nvSpPr>
          <p:spPr>
            <a:xfrm>
              <a:off x="6237731"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03" name="pl2803"/>
            <p:cNvSpPr/>
            <p:nvPr/>
          </p:nvSpPr>
          <p:spPr>
            <a:xfrm>
              <a:off x="6453011"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04" name="pl2804"/>
            <p:cNvSpPr/>
            <p:nvPr/>
          </p:nvSpPr>
          <p:spPr>
            <a:xfrm>
              <a:off x="6668291"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05" name="pl2805"/>
            <p:cNvSpPr/>
            <p:nvPr/>
          </p:nvSpPr>
          <p:spPr>
            <a:xfrm>
              <a:off x="6883571"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06" name="pl2806"/>
            <p:cNvSpPr/>
            <p:nvPr/>
          </p:nvSpPr>
          <p:spPr>
            <a:xfrm>
              <a:off x="7120379"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07" name="pl2807"/>
            <p:cNvSpPr/>
            <p:nvPr/>
          </p:nvSpPr>
          <p:spPr>
            <a:xfrm>
              <a:off x="4967579"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808" name="pl2808"/>
            <p:cNvSpPr/>
            <p:nvPr/>
          </p:nvSpPr>
          <p:spPr>
            <a:xfrm>
              <a:off x="6237731"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809" name="pl2809"/>
            <p:cNvSpPr/>
            <p:nvPr/>
          </p:nvSpPr>
          <p:spPr>
            <a:xfrm>
              <a:off x="6453011"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810" name="pl2810"/>
            <p:cNvSpPr/>
            <p:nvPr/>
          </p:nvSpPr>
          <p:spPr>
            <a:xfrm>
              <a:off x="6668291"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811" name="pl2811"/>
            <p:cNvSpPr/>
            <p:nvPr/>
          </p:nvSpPr>
          <p:spPr>
            <a:xfrm>
              <a:off x="6883571"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812" name="pl2812"/>
            <p:cNvSpPr/>
            <p:nvPr/>
          </p:nvSpPr>
          <p:spPr>
            <a:xfrm>
              <a:off x="7120379"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813" name="tx2813"/>
            <p:cNvSpPr/>
            <p:nvPr/>
          </p:nvSpPr>
          <p:spPr>
            <a:xfrm>
              <a:off x="4936501" y="6228360"/>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0</a:t>
              </a:r>
            </a:p>
          </p:txBody>
        </p:sp>
        <p:sp>
          <p:nvSpPr>
            <p:cNvPr id="2814" name="tx2814"/>
            <p:cNvSpPr/>
            <p:nvPr/>
          </p:nvSpPr>
          <p:spPr>
            <a:xfrm>
              <a:off x="6175576"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a:t>
              </a:r>
            </a:p>
          </p:txBody>
        </p:sp>
        <p:sp>
          <p:nvSpPr>
            <p:cNvPr id="2815" name="tx2815"/>
            <p:cNvSpPr/>
            <p:nvPr/>
          </p:nvSpPr>
          <p:spPr>
            <a:xfrm>
              <a:off x="6390856"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a:t>
              </a:r>
            </a:p>
          </p:txBody>
        </p:sp>
        <p:sp>
          <p:nvSpPr>
            <p:cNvPr id="2816" name="tx2816"/>
            <p:cNvSpPr/>
            <p:nvPr/>
          </p:nvSpPr>
          <p:spPr>
            <a:xfrm>
              <a:off x="6606136"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a:t>
              </a:r>
            </a:p>
          </p:txBody>
        </p:sp>
        <p:sp>
          <p:nvSpPr>
            <p:cNvPr id="2817" name="tx2817"/>
            <p:cNvSpPr/>
            <p:nvPr/>
          </p:nvSpPr>
          <p:spPr>
            <a:xfrm>
              <a:off x="6821416"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a:t>
              </a:r>
            </a:p>
          </p:txBody>
        </p:sp>
        <p:sp>
          <p:nvSpPr>
            <p:cNvPr id="2818" name="tx2818"/>
            <p:cNvSpPr/>
            <p:nvPr/>
          </p:nvSpPr>
          <p:spPr>
            <a:xfrm>
              <a:off x="7027146" y="6228360"/>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100</a:t>
              </a:r>
            </a:p>
          </p:txBody>
        </p:sp>
        <p:sp>
          <p:nvSpPr>
            <p:cNvPr id="2819" name="tx2819"/>
            <p:cNvSpPr/>
            <p:nvPr/>
          </p:nvSpPr>
          <p:spPr>
            <a:xfrm>
              <a:off x="1499755" y="398022"/>
              <a:ext cx="3596974"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DTP3 coverage, by country, Gavi 57, 2000-2023</a:t>
              </a:r>
            </a:p>
          </p:txBody>
        </p:sp>
        <p:sp>
          <p:nvSpPr>
            <p:cNvPr id="2820" name="tx2820"/>
            <p:cNvSpPr/>
            <p:nvPr/>
          </p:nvSpPr>
          <p:spPr>
            <a:xfrm>
              <a:off x="4912824" y="6447811"/>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821" name="tx2821"/>
            <p:cNvSpPr/>
            <p:nvPr/>
          </p:nvSpPr>
          <p:spPr>
            <a:xfrm>
              <a:off x="4396480" y="6568567"/>
              <a:ext cx="467793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Countries ordered based on descending crude average DTP3 coverage across all years.</a:t>
              </a:r>
            </a:p>
          </p:txBody>
        </p:sp>
      </p:grpSp>
      <p:sp>
        <p:nvSpPr>
          <p:cNvPr id="282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This heatmap shows DTP3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Uzbekistan had the highest crude average DTP3 coverage (98%) and Chad had the lowest (38%).
Over the last 5 years (2019-2023), 8 countries maintained coverage of at least 90%.
There were 5 countries with coverage consistently below 60% over the last 5 years (CAR, Guinea, Haiti, PNG, and Somalia).</a:t>
            </a: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2686596" y="660217"/>
              <a:ext cx="0" cy="5171197"/>
            </a:xfrm>
            <a:custGeom>
              <a:avLst/>
              <a:gdLst/>
              <a:ahLst/>
              <a:cxnLst/>
              <a:rect l="0" t="0" r="0" b="0"/>
              <a:pathLst>
                <a:path h="5171197">
                  <a:moveTo>
                    <a:pt x="0" y="5171197"/>
                  </a:moveTo>
                  <a:lnTo>
                    <a:pt x="0" y="0"/>
                  </a:lnTo>
                  <a:lnTo>
                    <a:pt x="0"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4192485" y="660217"/>
              <a:ext cx="0" cy="5171197"/>
            </a:xfrm>
            <a:custGeom>
              <a:avLst/>
              <a:gdLst/>
              <a:ahLst/>
              <a:cxnLst/>
              <a:rect l="0" t="0" r="0" b="0"/>
              <a:pathLst>
                <a:path h="5171197">
                  <a:moveTo>
                    <a:pt x="0" y="5171197"/>
                  </a:moveTo>
                  <a:lnTo>
                    <a:pt x="0" y="0"/>
                  </a:lnTo>
                  <a:lnTo>
                    <a:pt x="0"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5698375" y="660217"/>
              <a:ext cx="0" cy="5171197"/>
            </a:xfrm>
            <a:custGeom>
              <a:avLst/>
              <a:gdLst/>
              <a:ahLst/>
              <a:cxnLst/>
              <a:rect l="0" t="0" r="0" b="0"/>
              <a:pathLst>
                <a:path h="5171197">
                  <a:moveTo>
                    <a:pt x="0" y="5171197"/>
                  </a:moveTo>
                  <a:lnTo>
                    <a:pt x="0" y="0"/>
                  </a:lnTo>
                  <a:lnTo>
                    <a:pt x="0"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204264" y="660217"/>
              <a:ext cx="0" cy="5171197"/>
            </a:xfrm>
            <a:custGeom>
              <a:avLst/>
              <a:gdLst/>
              <a:ahLst/>
              <a:cxnLst/>
              <a:rect l="0" t="0" r="0" b="0"/>
              <a:pathLst>
                <a:path h="5171197">
                  <a:moveTo>
                    <a:pt x="0" y="5171197"/>
                  </a:moveTo>
                  <a:lnTo>
                    <a:pt x="0" y="0"/>
                  </a:lnTo>
                  <a:lnTo>
                    <a:pt x="0"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1632473" y="5777171"/>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632473" y="5686766"/>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632473" y="5596360"/>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632473" y="5505955"/>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632473" y="5415549"/>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632473" y="5325144"/>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632473" y="5234738"/>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632473" y="5144333"/>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632473" y="5053927"/>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632473" y="4963521"/>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632473" y="4873116"/>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632473" y="4782710"/>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632473" y="4692305"/>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1632473" y="4601899"/>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1632473" y="4511494"/>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1632473" y="4421088"/>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1632473" y="4330683"/>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1632473" y="4240277"/>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1632473" y="4149872"/>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1632473" y="4059466"/>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1632473" y="3969060"/>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1632473" y="3878655"/>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1632473" y="3788249"/>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1632473" y="3697844"/>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1632473" y="3607438"/>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1632473" y="3517033"/>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1632473" y="3426627"/>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1632473" y="3336222"/>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1632473" y="3245816"/>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1632473" y="3155411"/>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1632473" y="3065005"/>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1632473" y="2974599"/>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1632473" y="2884194"/>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1632473" y="2793788"/>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1632473" y="2703383"/>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1632473" y="2612977"/>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1632473" y="2522572"/>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1632473" y="2432166"/>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1632473" y="2341761"/>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7" name="pl47"/>
            <p:cNvSpPr/>
            <p:nvPr/>
          </p:nvSpPr>
          <p:spPr>
            <a:xfrm>
              <a:off x="1632473" y="2251355"/>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8" name="pl48"/>
            <p:cNvSpPr/>
            <p:nvPr/>
          </p:nvSpPr>
          <p:spPr>
            <a:xfrm>
              <a:off x="1632473" y="2160950"/>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9" name="pl49"/>
            <p:cNvSpPr/>
            <p:nvPr/>
          </p:nvSpPr>
          <p:spPr>
            <a:xfrm>
              <a:off x="1632473" y="2070544"/>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0" name="pl50"/>
            <p:cNvSpPr/>
            <p:nvPr/>
          </p:nvSpPr>
          <p:spPr>
            <a:xfrm>
              <a:off x="1632473" y="1980138"/>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1" name="pl51"/>
            <p:cNvSpPr/>
            <p:nvPr/>
          </p:nvSpPr>
          <p:spPr>
            <a:xfrm>
              <a:off x="1632473" y="1889733"/>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2" name="pl52"/>
            <p:cNvSpPr/>
            <p:nvPr/>
          </p:nvSpPr>
          <p:spPr>
            <a:xfrm>
              <a:off x="1632473" y="1799327"/>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3" name="pl53"/>
            <p:cNvSpPr/>
            <p:nvPr/>
          </p:nvSpPr>
          <p:spPr>
            <a:xfrm>
              <a:off x="1632473" y="1708922"/>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4" name="pl54"/>
            <p:cNvSpPr/>
            <p:nvPr/>
          </p:nvSpPr>
          <p:spPr>
            <a:xfrm>
              <a:off x="1632473" y="1618516"/>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5" name="pl55"/>
            <p:cNvSpPr/>
            <p:nvPr/>
          </p:nvSpPr>
          <p:spPr>
            <a:xfrm>
              <a:off x="1632473" y="1528111"/>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6" name="pl56"/>
            <p:cNvSpPr/>
            <p:nvPr/>
          </p:nvSpPr>
          <p:spPr>
            <a:xfrm>
              <a:off x="1632473" y="1437705"/>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7" name="pl57"/>
            <p:cNvSpPr/>
            <p:nvPr/>
          </p:nvSpPr>
          <p:spPr>
            <a:xfrm>
              <a:off x="1632473" y="1347300"/>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8" name="pl58"/>
            <p:cNvSpPr/>
            <p:nvPr/>
          </p:nvSpPr>
          <p:spPr>
            <a:xfrm>
              <a:off x="1632473" y="1256894"/>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9" name="pl59"/>
            <p:cNvSpPr/>
            <p:nvPr/>
          </p:nvSpPr>
          <p:spPr>
            <a:xfrm>
              <a:off x="1632473" y="1166488"/>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60" name="pl60"/>
            <p:cNvSpPr/>
            <p:nvPr/>
          </p:nvSpPr>
          <p:spPr>
            <a:xfrm>
              <a:off x="1632473" y="1076083"/>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61" name="pl61"/>
            <p:cNvSpPr/>
            <p:nvPr/>
          </p:nvSpPr>
          <p:spPr>
            <a:xfrm>
              <a:off x="1632473" y="985677"/>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62" name="pl62"/>
            <p:cNvSpPr/>
            <p:nvPr/>
          </p:nvSpPr>
          <p:spPr>
            <a:xfrm>
              <a:off x="1632473" y="895272"/>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63" name="pl63"/>
            <p:cNvSpPr/>
            <p:nvPr/>
          </p:nvSpPr>
          <p:spPr>
            <a:xfrm>
              <a:off x="1632473" y="804866"/>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64" name="pl64"/>
            <p:cNvSpPr/>
            <p:nvPr/>
          </p:nvSpPr>
          <p:spPr>
            <a:xfrm>
              <a:off x="1632473" y="714461"/>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65" name="pl65"/>
            <p:cNvSpPr/>
            <p:nvPr/>
          </p:nvSpPr>
          <p:spPr>
            <a:xfrm>
              <a:off x="1933651" y="660217"/>
              <a:ext cx="0" cy="5171197"/>
            </a:xfrm>
            <a:custGeom>
              <a:avLst/>
              <a:gdLst/>
              <a:ahLst/>
              <a:cxnLst/>
              <a:rect l="0" t="0" r="0" b="0"/>
              <a:pathLst>
                <a:path h="5171197">
                  <a:moveTo>
                    <a:pt x="0" y="5171197"/>
                  </a:moveTo>
                  <a:lnTo>
                    <a:pt x="0" y="0"/>
                  </a:lnTo>
                  <a:lnTo>
                    <a:pt x="0" y="0"/>
                  </a:lnTo>
                </a:path>
              </a:pathLst>
            </a:custGeom>
            <a:ln w="13550" cap="flat">
              <a:solidFill>
                <a:srgbClr val="EBEBEB">
                  <a:alpha val="100000"/>
                </a:srgbClr>
              </a:solidFill>
              <a:prstDash val="solid"/>
              <a:round/>
            </a:ln>
          </p:spPr>
          <p:txBody>
            <a:bodyPr/>
            <a:lstStyle/>
            <a:p>
              <a:endParaRPr/>
            </a:p>
          </p:txBody>
        </p:sp>
        <p:sp>
          <p:nvSpPr>
            <p:cNvPr id="66" name="pl66"/>
            <p:cNvSpPr/>
            <p:nvPr/>
          </p:nvSpPr>
          <p:spPr>
            <a:xfrm>
              <a:off x="3439540" y="660217"/>
              <a:ext cx="0" cy="5171197"/>
            </a:xfrm>
            <a:custGeom>
              <a:avLst/>
              <a:gdLst/>
              <a:ahLst/>
              <a:cxnLst/>
              <a:rect l="0" t="0" r="0" b="0"/>
              <a:pathLst>
                <a:path h="5171197">
                  <a:moveTo>
                    <a:pt x="0" y="5171197"/>
                  </a:moveTo>
                  <a:lnTo>
                    <a:pt x="0" y="0"/>
                  </a:lnTo>
                  <a:lnTo>
                    <a:pt x="0" y="0"/>
                  </a:lnTo>
                </a:path>
              </a:pathLst>
            </a:custGeom>
            <a:ln w="13550" cap="flat">
              <a:solidFill>
                <a:srgbClr val="EBEBEB">
                  <a:alpha val="100000"/>
                </a:srgbClr>
              </a:solidFill>
              <a:prstDash val="solid"/>
              <a:round/>
            </a:ln>
          </p:spPr>
          <p:txBody>
            <a:bodyPr/>
            <a:lstStyle/>
            <a:p>
              <a:endParaRPr/>
            </a:p>
          </p:txBody>
        </p:sp>
        <p:sp>
          <p:nvSpPr>
            <p:cNvPr id="67" name="pl67"/>
            <p:cNvSpPr/>
            <p:nvPr/>
          </p:nvSpPr>
          <p:spPr>
            <a:xfrm>
              <a:off x="4945430" y="660217"/>
              <a:ext cx="0" cy="5171197"/>
            </a:xfrm>
            <a:custGeom>
              <a:avLst/>
              <a:gdLst/>
              <a:ahLst/>
              <a:cxnLst/>
              <a:rect l="0" t="0" r="0" b="0"/>
              <a:pathLst>
                <a:path h="5171197">
                  <a:moveTo>
                    <a:pt x="0" y="5171197"/>
                  </a:moveTo>
                  <a:lnTo>
                    <a:pt x="0" y="0"/>
                  </a:lnTo>
                  <a:lnTo>
                    <a:pt x="0"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6451319" y="660217"/>
              <a:ext cx="0" cy="5171197"/>
            </a:xfrm>
            <a:custGeom>
              <a:avLst/>
              <a:gdLst/>
              <a:ahLst/>
              <a:cxnLst/>
              <a:rect l="0" t="0" r="0" b="0"/>
              <a:pathLst>
                <a:path h="5171197">
                  <a:moveTo>
                    <a:pt x="0" y="5171197"/>
                  </a:moveTo>
                  <a:lnTo>
                    <a:pt x="0" y="0"/>
                  </a:lnTo>
                  <a:lnTo>
                    <a:pt x="0"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7957209" y="660217"/>
              <a:ext cx="0" cy="5171197"/>
            </a:xfrm>
            <a:custGeom>
              <a:avLst/>
              <a:gdLst/>
              <a:ahLst/>
              <a:cxnLst/>
              <a:rect l="0" t="0" r="0" b="0"/>
              <a:pathLst>
                <a:path h="5171197">
                  <a:moveTo>
                    <a:pt x="0" y="5171197"/>
                  </a:moveTo>
                  <a:lnTo>
                    <a:pt x="0" y="0"/>
                  </a:lnTo>
                  <a:lnTo>
                    <a:pt x="0"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7656031" y="714461"/>
              <a:ext cx="240942" cy="0"/>
            </a:xfrm>
            <a:custGeom>
              <a:avLst/>
              <a:gdLst/>
              <a:ahLst/>
              <a:cxnLst/>
              <a:rect l="0" t="0" r="0" b="0"/>
              <a:pathLst>
                <a:path w="240942">
                  <a:moveTo>
                    <a:pt x="0" y="0"/>
                  </a:moveTo>
                  <a:lnTo>
                    <a:pt x="60235" y="0"/>
                  </a:lnTo>
                  <a:lnTo>
                    <a:pt x="180706" y="0"/>
                  </a:lnTo>
                  <a:lnTo>
                    <a:pt x="240942" y="0"/>
                  </a:lnTo>
                  <a:lnTo>
                    <a:pt x="240942" y="0"/>
                  </a:lnTo>
                </a:path>
              </a:pathLst>
            </a:custGeom>
            <a:ln w="67753" cap="flat">
              <a:solidFill>
                <a:srgbClr val="E8E8E8">
                  <a:alpha val="100000"/>
                </a:srgbClr>
              </a:solidFill>
              <a:prstDash val="solid"/>
              <a:round/>
            </a:ln>
          </p:spPr>
          <p:txBody>
            <a:bodyPr/>
            <a:lstStyle/>
            <a:p>
              <a:endParaRPr/>
            </a:p>
          </p:txBody>
        </p:sp>
        <p:sp>
          <p:nvSpPr>
            <p:cNvPr id="71" name="pl71"/>
            <p:cNvSpPr/>
            <p:nvPr/>
          </p:nvSpPr>
          <p:spPr>
            <a:xfrm>
              <a:off x="7836738" y="804866"/>
              <a:ext cx="0" cy="0"/>
            </a:xfrm>
            <a:custGeom>
              <a:avLst/>
              <a:gdLst/>
              <a:ahLst/>
              <a:cxnLst/>
              <a:rect l="0" t="0" r="0" b="0"/>
              <a:pathLst>
                <a:path>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a:endParaRPr/>
            </a:p>
          </p:txBody>
        </p:sp>
        <p:sp>
          <p:nvSpPr>
            <p:cNvPr id="72" name="pl72"/>
            <p:cNvSpPr/>
            <p:nvPr/>
          </p:nvSpPr>
          <p:spPr>
            <a:xfrm>
              <a:off x="7716267" y="895272"/>
              <a:ext cx="60235" cy="0"/>
            </a:xfrm>
            <a:custGeom>
              <a:avLst/>
              <a:gdLst/>
              <a:ahLst/>
              <a:cxnLst/>
              <a:rect l="0" t="0" r="0" b="0"/>
              <a:pathLst>
                <a:path w="60235">
                  <a:moveTo>
                    <a:pt x="0" y="0"/>
                  </a:moveTo>
                  <a:lnTo>
                    <a:pt x="60235" y="0"/>
                  </a:lnTo>
                  <a:lnTo>
                    <a:pt x="60235" y="0"/>
                  </a:lnTo>
                  <a:lnTo>
                    <a:pt x="60235" y="0"/>
                  </a:lnTo>
                  <a:lnTo>
                    <a:pt x="60235" y="0"/>
                  </a:lnTo>
                </a:path>
              </a:pathLst>
            </a:custGeom>
            <a:ln w="67753" cap="flat">
              <a:solidFill>
                <a:srgbClr val="E8E8E8">
                  <a:alpha val="100000"/>
                </a:srgbClr>
              </a:solidFill>
              <a:prstDash val="solid"/>
              <a:round/>
            </a:ln>
          </p:spPr>
          <p:txBody>
            <a:bodyPr/>
            <a:lstStyle/>
            <a:p>
              <a:endParaRPr/>
            </a:p>
          </p:txBody>
        </p:sp>
        <p:sp>
          <p:nvSpPr>
            <p:cNvPr id="73" name="pl73"/>
            <p:cNvSpPr/>
            <p:nvPr/>
          </p:nvSpPr>
          <p:spPr>
            <a:xfrm>
              <a:off x="7656031" y="985677"/>
              <a:ext cx="0" cy="0"/>
            </a:xfrm>
            <a:custGeom>
              <a:avLst/>
              <a:gdLst/>
              <a:ahLst/>
              <a:cxnLst/>
              <a:rect l="0" t="0" r="0" b="0"/>
              <a:pathLst>
                <a:path>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a:endParaRPr/>
            </a:p>
          </p:txBody>
        </p:sp>
        <p:sp>
          <p:nvSpPr>
            <p:cNvPr id="74" name="pl74"/>
            <p:cNvSpPr/>
            <p:nvPr/>
          </p:nvSpPr>
          <p:spPr>
            <a:xfrm>
              <a:off x="7595796" y="1076083"/>
              <a:ext cx="301177" cy="0"/>
            </a:xfrm>
            <a:custGeom>
              <a:avLst/>
              <a:gdLst/>
              <a:ahLst/>
              <a:cxnLst/>
              <a:rect l="0" t="0" r="0" b="0"/>
              <a:pathLst>
                <a:path w="301177">
                  <a:moveTo>
                    <a:pt x="0" y="0"/>
                  </a:moveTo>
                  <a:lnTo>
                    <a:pt x="60235" y="0"/>
                  </a:lnTo>
                  <a:lnTo>
                    <a:pt x="180706" y="0"/>
                  </a:lnTo>
                  <a:lnTo>
                    <a:pt x="240942" y="0"/>
                  </a:lnTo>
                  <a:lnTo>
                    <a:pt x="301177" y="0"/>
                  </a:lnTo>
                </a:path>
              </a:pathLst>
            </a:custGeom>
            <a:ln w="67753" cap="flat">
              <a:solidFill>
                <a:srgbClr val="E8E8E8">
                  <a:alpha val="100000"/>
                </a:srgbClr>
              </a:solidFill>
              <a:prstDash val="solid"/>
              <a:round/>
            </a:ln>
          </p:spPr>
          <p:txBody>
            <a:bodyPr/>
            <a:lstStyle/>
            <a:p>
              <a:endParaRPr/>
            </a:p>
          </p:txBody>
        </p:sp>
        <p:sp>
          <p:nvSpPr>
            <p:cNvPr id="75" name="pl75"/>
            <p:cNvSpPr/>
            <p:nvPr/>
          </p:nvSpPr>
          <p:spPr>
            <a:xfrm>
              <a:off x="7415089" y="1166488"/>
              <a:ext cx="180706" cy="0"/>
            </a:xfrm>
            <a:custGeom>
              <a:avLst/>
              <a:gdLst/>
              <a:ahLst/>
              <a:cxnLst/>
              <a:rect l="0" t="0" r="0" b="0"/>
              <a:pathLst>
                <a:path w="180706">
                  <a:moveTo>
                    <a:pt x="0" y="0"/>
                  </a:moveTo>
                  <a:lnTo>
                    <a:pt x="0" y="0"/>
                  </a:lnTo>
                  <a:lnTo>
                    <a:pt x="0" y="0"/>
                  </a:lnTo>
                  <a:lnTo>
                    <a:pt x="120471" y="0"/>
                  </a:lnTo>
                  <a:lnTo>
                    <a:pt x="180706" y="0"/>
                  </a:lnTo>
                </a:path>
              </a:pathLst>
            </a:custGeom>
            <a:ln w="67753" cap="flat">
              <a:solidFill>
                <a:srgbClr val="E8E8E8">
                  <a:alpha val="100000"/>
                </a:srgbClr>
              </a:solidFill>
              <a:prstDash val="solid"/>
              <a:round/>
            </a:ln>
          </p:spPr>
          <p:txBody>
            <a:bodyPr/>
            <a:lstStyle/>
            <a:p>
              <a:endParaRPr/>
            </a:p>
          </p:txBody>
        </p:sp>
        <p:sp>
          <p:nvSpPr>
            <p:cNvPr id="76" name="pl76"/>
            <p:cNvSpPr/>
            <p:nvPr/>
          </p:nvSpPr>
          <p:spPr>
            <a:xfrm>
              <a:off x="6993440" y="1256894"/>
              <a:ext cx="602355" cy="0"/>
            </a:xfrm>
            <a:custGeom>
              <a:avLst/>
              <a:gdLst/>
              <a:ahLst/>
              <a:cxnLst/>
              <a:rect l="0" t="0" r="0" b="0"/>
              <a:pathLst>
                <a:path w="602355">
                  <a:moveTo>
                    <a:pt x="0" y="0"/>
                  </a:moveTo>
                  <a:lnTo>
                    <a:pt x="361413" y="0"/>
                  </a:lnTo>
                  <a:lnTo>
                    <a:pt x="421649" y="0"/>
                  </a:lnTo>
                  <a:lnTo>
                    <a:pt x="542120" y="0"/>
                  </a:lnTo>
                  <a:lnTo>
                    <a:pt x="602355" y="0"/>
                  </a:lnTo>
                </a:path>
              </a:pathLst>
            </a:custGeom>
            <a:ln w="67753" cap="flat">
              <a:solidFill>
                <a:srgbClr val="E8E8E8">
                  <a:alpha val="100000"/>
                </a:srgbClr>
              </a:solidFill>
              <a:prstDash val="solid"/>
              <a:round/>
            </a:ln>
          </p:spPr>
          <p:txBody>
            <a:bodyPr/>
            <a:lstStyle/>
            <a:p>
              <a:endParaRPr/>
            </a:p>
          </p:txBody>
        </p:sp>
        <p:sp>
          <p:nvSpPr>
            <p:cNvPr id="77" name="pl77"/>
            <p:cNvSpPr/>
            <p:nvPr/>
          </p:nvSpPr>
          <p:spPr>
            <a:xfrm>
              <a:off x="7234382" y="1347300"/>
              <a:ext cx="602355" cy="0"/>
            </a:xfrm>
            <a:custGeom>
              <a:avLst/>
              <a:gdLst/>
              <a:ahLst/>
              <a:cxnLst/>
              <a:rect l="0" t="0" r="0" b="0"/>
              <a:pathLst>
                <a:path w="602355">
                  <a:moveTo>
                    <a:pt x="0" y="0"/>
                  </a:moveTo>
                  <a:lnTo>
                    <a:pt x="180706" y="0"/>
                  </a:lnTo>
                  <a:lnTo>
                    <a:pt x="361413" y="0"/>
                  </a:lnTo>
                  <a:lnTo>
                    <a:pt x="602355" y="0"/>
                  </a:lnTo>
                  <a:lnTo>
                    <a:pt x="602355" y="0"/>
                  </a:lnTo>
                </a:path>
              </a:pathLst>
            </a:custGeom>
            <a:ln w="67753" cap="flat">
              <a:solidFill>
                <a:srgbClr val="E8E8E8">
                  <a:alpha val="100000"/>
                </a:srgbClr>
              </a:solidFill>
              <a:prstDash val="solid"/>
              <a:round/>
            </a:ln>
          </p:spPr>
          <p:txBody>
            <a:bodyPr/>
            <a:lstStyle/>
            <a:p>
              <a:endParaRPr/>
            </a:p>
          </p:txBody>
        </p:sp>
        <p:sp>
          <p:nvSpPr>
            <p:cNvPr id="78" name="pl78"/>
            <p:cNvSpPr/>
            <p:nvPr/>
          </p:nvSpPr>
          <p:spPr>
            <a:xfrm>
              <a:off x="7535560" y="1437705"/>
              <a:ext cx="120471" cy="0"/>
            </a:xfrm>
            <a:custGeom>
              <a:avLst/>
              <a:gdLst/>
              <a:ahLst/>
              <a:cxnLst/>
              <a:rect l="0" t="0" r="0" b="0"/>
              <a:pathLst>
                <a:path w="120471">
                  <a:moveTo>
                    <a:pt x="0" y="0"/>
                  </a:moveTo>
                  <a:lnTo>
                    <a:pt x="0" y="0"/>
                  </a:lnTo>
                  <a:lnTo>
                    <a:pt x="0" y="0"/>
                  </a:lnTo>
                  <a:lnTo>
                    <a:pt x="60235" y="0"/>
                  </a:lnTo>
                  <a:lnTo>
                    <a:pt x="120471" y="0"/>
                  </a:lnTo>
                </a:path>
              </a:pathLst>
            </a:custGeom>
            <a:ln w="67753" cap="flat">
              <a:solidFill>
                <a:srgbClr val="E8E8E8">
                  <a:alpha val="100000"/>
                </a:srgbClr>
              </a:solidFill>
              <a:prstDash val="solid"/>
              <a:round/>
            </a:ln>
          </p:spPr>
          <p:txBody>
            <a:bodyPr/>
            <a:lstStyle/>
            <a:p>
              <a:endParaRPr/>
            </a:p>
          </p:txBody>
        </p:sp>
        <p:sp>
          <p:nvSpPr>
            <p:cNvPr id="79" name="pl79"/>
            <p:cNvSpPr/>
            <p:nvPr/>
          </p:nvSpPr>
          <p:spPr>
            <a:xfrm>
              <a:off x="7113911" y="1528111"/>
              <a:ext cx="421649" cy="0"/>
            </a:xfrm>
            <a:custGeom>
              <a:avLst/>
              <a:gdLst/>
              <a:ahLst/>
              <a:cxnLst/>
              <a:rect l="0" t="0" r="0" b="0"/>
              <a:pathLst>
                <a:path w="421649">
                  <a:moveTo>
                    <a:pt x="0" y="0"/>
                  </a:moveTo>
                  <a:lnTo>
                    <a:pt x="301177" y="0"/>
                  </a:lnTo>
                  <a:lnTo>
                    <a:pt x="301177" y="0"/>
                  </a:lnTo>
                  <a:lnTo>
                    <a:pt x="421649" y="0"/>
                  </a:lnTo>
                  <a:lnTo>
                    <a:pt x="421649" y="0"/>
                  </a:lnTo>
                </a:path>
              </a:pathLst>
            </a:custGeom>
            <a:ln w="67753" cap="flat">
              <a:solidFill>
                <a:srgbClr val="E8E8E8">
                  <a:alpha val="100000"/>
                </a:srgbClr>
              </a:solidFill>
              <a:prstDash val="solid"/>
              <a:round/>
            </a:ln>
          </p:spPr>
          <p:txBody>
            <a:bodyPr/>
            <a:lstStyle/>
            <a:p>
              <a:endParaRPr/>
            </a:p>
          </p:txBody>
        </p:sp>
        <p:sp>
          <p:nvSpPr>
            <p:cNvPr id="80" name="pl80"/>
            <p:cNvSpPr/>
            <p:nvPr/>
          </p:nvSpPr>
          <p:spPr>
            <a:xfrm>
              <a:off x="7053675" y="1618516"/>
              <a:ext cx="481884" cy="0"/>
            </a:xfrm>
            <a:custGeom>
              <a:avLst/>
              <a:gdLst/>
              <a:ahLst/>
              <a:cxnLst/>
              <a:rect l="0" t="0" r="0" b="0"/>
              <a:pathLst>
                <a:path w="481884">
                  <a:moveTo>
                    <a:pt x="0" y="0"/>
                  </a:moveTo>
                  <a:lnTo>
                    <a:pt x="0" y="0"/>
                  </a:lnTo>
                  <a:lnTo>
                    <a:pt x="361413" y="0"/>
                  </a:lnTo>
                  <a:lnTo>
                    <a:pt x="361413" y="0"/>
                  </a:lnTo>
                  <a:lnTo>
                    <a:pt x="481884" y="0"/>
                  </a:lnTo>
                </a:path>
              </a:pathLst>
            </a:custGeom>
            <a:ln w="67753" cap="flat">
              <a:solidFill>
                <a:srgbClr val="E8E8E8">
                  <a:alpha val="100000"/>
                </a:srgbClr>
              </a:solidFill>
              <a:prstDash val="solid"/>
              <a:round/>
            </a:ln>
          </p:spPr>
          <p:txBody>
            <a:bodyPr/>
            <a:lstStyle/>
            <a:p>
              <a:endParaRPr/>
            </a:p>
          </p:txBody>
        </p:sp>
        <p:sp>
          <p:nvSpPr>
            <p:cNvPr id="81" name="pl81"/>
            <p:cNvSpPr/>
            <p:nvPr/>
          </p:nvSpPr>
          <p:spPr>
            <a:xfrm>
              <a:off x="7113911" y="1708922"/>
              <a:ext cx="542120" cy="0"/>
            </a:xfrm>
            <a:custGeom>
              <a:avLst/>
              <a:gdLst/>
              <a:ahLst/>
              <a:cxnLst/>
              <a:rect l="0" t="0" r="0" b="0"/>
              <a:pathLst>
                <a:path w="542120">
                  <a:moveTo>
                    <a:pt x="0" y="0"/>
                  </a:moveTo>
                  <a:lnTo>
                    <a:pt x="301177" y="0"/>
                  </a:lnTo>
                  <a:lnTo>
                    <a:pt x="421649" y="0"/>
                  </a:lnTo>
                  <a:lnTo>
                    <a:pt x="481884" y="0"/>
                  </a:lnTo>
                  <a:lnTo>
                    <a:pt x="542120" y="0"/>
                  </a:lnTo>
                </a:path>
              </a:pathLst>
            </a:custGeom>
            <a:ln w="67753" cap="flat">
              <a:solidFill>
                <a:srgbClr val="E8E8E8">
                  <a:alpha val="100000"/>
                </a:srgbClr>
              </a:solidFill>
              <a:prstDash val="solid"/>
              <a:round/>
            </a:ln>
          </p:spPr>
          <p:txBody>
            <a:bodyPr/>
            <a:lstStyle/>
            <a:p>
              <a:endParaRPr/>
            </a:p>
          </p:txBody>
        </p:sp>
        <p:sp>
          <p:nvSpPr>
            <p:cNvPr id="82" name="pl82"/>
            <p:cNvSpPr/>
            <p:nvPr/>
          </p:nvSpPr>
          <p:spPr>
            <a:xfrm>
              <a:off x="7415089" y="1799327"/>
              <a:ext cx="240942" cy="0"/>
            </a:xfrm>
            <a:custGeom>
              <a:avLst/>
              <a:gdLst/>
              <a:ahLst/>
              <a:cxnLst/>
              <a:rect l="0" t="0" r="0" b="0"/>
              <a:pathLst>
                <a:path w="240942">
                  <a:moveTo>
                    <a:pt x="0" y="0"/>
                  </a:moveTo>
                  <a:lnTo>
                    <a:pt x="0" y="0"/>
                  </a:lnTo>
                  <a:lnTo>
                    <a:pt x="0" y="0"/>
                  </a:lnTo>
                  <a:lnTo>
                    <a:pt x="60235" y="0"/>
                  </a:lnTo>
                  <a:lnTo>
                    <a:pt x="240942" y="0"/>
                  </a:lnTo>
                </a:path>
              </a:pathLst>
            </a:custGeom>
            <a:ln w="67753" cap="flat">
              <a:solidFill>
                <a:srgbClr val="E8E8E8">
                  <a:alpha val="100000"/>
                </a:srgbClr>
              </a:solidFill>
              <a:prstDash val="solid"/>
              <a:round/>
            </a:ln>
          </p:spPr>
          <p:txBody>
            <a:bodyPr/>
            <a:lstStyle/>
            <a:p>
              <a:endParaRPr/>
            </a:p>
          </p:txBody>
        </p:sp>
        <p:sp>
          <p:nvSpPr>
            <p:cNvPr id="83" name="pl83"/>
            <p:cNvSpPr/>
            <p:nvPr/>
          </p:nvSpPr>
          <p:spPr>
            <a:xfrm>
              <a:off x="7294618" y="1889733"/>
              <a:ext cx="240942" cy="0"/>
            </a:xfrm>
            <a:custGeom>
              <a:avLst/>
              <a:gdLst/>
              <a:ahLst/>
              <a:cxnLst/>
              <a:rect l="0" t="0" r="0" b="0"/>
              <a:pathLst>
                <a:path w="240942">
                  <a:moveTo>
                    <a:pt x="0" y="0"/>
                  </a:moveTo>
                  <a:lnTo>
                    <a:pt x="0" y="0"/>
                  </a:lnTo>
                  <a:lnTo>
                    <a:pt x="120471" y="0"/>
                  </a:lnTo>
                  <a:lnTo>
                    <a:pt x="120471" y="0"/>
                  </a:lnTo>
                  <a:lnTo>
                    <a:pt x="240942" y="0"/>
                  </a:lnTo>
                </a:path>
              </a:pathLst>
            </a:custGeom>
            <a:ln w="67753" cap="flat">
              <a:solidFill>
                <a:srgbClr val="E8E8E8">
                  <a:alpha val="100000"/>
                </a:srgbClr>
              </a:solidFill>
              <a:prstDash val="solid"/>
              <a:round/>
            </a:ln>
          </p:spPr>
          <p:txBody>
            <a:bodyPr/>
            <a:lstStyle/>
            <a:p>
              <a:endParaRPr/>
            </a:p>
          </p:txBody>
        </p:sp>
        <p:sp>
          <p:nvSpPr>
            <p:cNvPr id="84" name="pl84"/>
            <p:cNvSpPr/>
            <p:nvPr/>
          </p:nvSpPr>
          <p:spPr>
            <a:xfrm>
              <a:off x="6571791" y="1980138"/>
              <a:ext cx="783062" cy="0"/>
            </a:xfrm>
            <a:custGeom>
              <a:avLst/>
              <a:gdLst/>
              <a:ahLst/>
              <a:cxnLst/>
              <a:rect l="0" t="0" r="0" b="0"/>
              <a:pathLst>
                <a:path w="783062">
                  <a:moveTo>
                    <a:pt x="0" y="0"/>
                  </a:moveTo>
                  <a:lnTo>
                    <a:pt x="180706" y="0"/>
                  </a:lnTo>
                  <a:lnTo>
                    <a:pt x="240942" y="0"/>
                  </a:lnTo>
                  <a:lnTo>
                    <a:pt x="481884" y="0"/>
                  </a:lnTo>
                  <a:lnTo>
                    <a:pt x="783062" y="0"/>
                  </a:lnTo>
                </a:path>
              </a:pathLst>
            </a:custGeom>
            <a:ln w="67753" cap="flat">
              <a:solidFill>
                <a:srgbClr val="E8E8E8">
                  <a:alpha val="100000"/>
                </a:srgbClr>
              </a:solidFill>
              <a:prstDash val="solid"/>
              <a:round/>
            </a:ln>
          </p:spPr>
          <p:txBody>
            <a:bodyPr/>
            <a:lstStyle/>
            <a:p>
              <a:endParaRPr/>
            </a:p>
          </p:txBody>
        </p:sp>
        <p:sp>
          <p:nvSpPr>
            <p:cNvPr id="85" name="pl85"/>
            <p:cNvSpPr/>
            <p:nvPr/>
          </p:nvSpPr>
          <p:spPr>
            <a:xfrm>
              <a:off x="7113911" y="2070544"/>
              <a:ext cx="240942" cy="0"/>
            </a:xfrm>
            <a:custGeom>
              <a:avLst/>
              <a:gdLst/>
              <a:ahLst/>
              <a:cxnLst/>
              <a:rect l="0" t="0" r="0" b="0"/>
              <a:pathLst>
                <a:path w="240942">
                  <a:moveTo>
                    <a:pt x="0" y="0"/>
                  </a:moveTo>
                  <a:lnTo>
                    <a:pt x="120471" y="0"/>
                  </a:lnTo>
                  <a:lnTo>
                    <a:pt x="240942" y="0"/>
                  </a:lnTo>
                  <a:lnTo>
                    <a:pt x="240942" y="0"/>
                  </a:lnTo>
                  <a:lnTo>
                    <a:pt x="240942" y="0"/>
                  </a:lnTo>
                </a:path>
              </a:pathLst>
            </a:custGeom>
            <a:ln w="67753" cap="flat">
              <a:solidFill>
                <a:srgbClr val="E8E8E8">
                  <a:alpha val="100000"/>
                </a:srgbClr>
              </a:solidFill>
              <a:prstDash val="solid"/>
              <a:round/>
            </a:ln>
          </p:spPr>
          <p:txBody>
            <a:bodyPr/>
            <a:lstStyle/>
            <a:p>
              <a:endParaRPr/>
            </a:p>
          </p:txBody>
        </p:sp>
        <p:sp>
          <p:nvSpPr>
            <p:cNvPr id="86" name="pl86"/>
            <p:cNvSpPr/>
            <p:nvPr/>
          </p:nvSpPr>
          <p:spPr>
            <a:xfrm>
              <a:off x="7294618" y="2160950"/>
              <a:ext cx="301177" cy="0"/>
            </a:xfrm>
            <a:custGeom>
              <a:avLst/>
              <a:gdLst/>
              <a:ahLst/>
              <a:cxnLst/>
              <a:rect l="0" t="0" r="0" b="0"/>
              <a:pathLst>
                <a:path w="301177">
                  <a:moveTo>
                    <a:pt x="0" y="0"/>
                  </a:moveTo>
                  <a:lnTo>
                    <a:pt x="120471" y="0"/>
                  </a:lnTo>
                  <a:lnTo>
                    <a:pt x="240942" y="0"/>
                  </a:lnTo>
                  <a:lnTo>
                    <a:pt x="240942" y="0"/>
                  </a:lnTo>
                  <a:lnTo>
                    <a:pt x="301177" y="0"/>
                  </a:lnTo>
                </a:path>
              </a:pathLst>
            </a:custGeom>
            <a:ln w="67753" cap="flat">
              <a:solidFill>
                <a:srgbClr val="E8E8E8">
                  <a:alpha val="100000"/>
                </a:srgbClr>
              </a:solidFill>
              <a:prstDash val="solid"/>
              <a:round/>
            </a:ln>
          </p:spPr>
          <p:txBody>
            <a:bodyPr/>
            <a:lstStyle/>
            <a:p>
              <a:endParaRPr/>
            </a:p>
          </p:txBody>
        </p:sp>
        <p:sp>
          <p:nvSpPr>
            <p:cNvPr id="87" name="pl87"/>
            <p:cNvSpPr/>
            <p:nvPr/>
          </p:nvSpPr>
          <p:spPr>
            <a:xfrm>
              <a:off x="7174146" y="2251355"/>
              <a:ext cx="662591" cy="0"/>
            </a:xfrm>
            <a:custGeom>
              <a:avLst/>
              <a:gdLst/>
              <a:ahLst/>
              <a:cxnLst/>
              <a:rect l="0" t="0" r="0" b="0"/>
              <a:pathLst>
                <a:path w="662591">
                  <a:moveTo>
                    <a:pt x="0" y="0"/>
                  </a:moveTo>
                  <a:lnTo>
                    <a:pt x="120471" y="0"/>
                  </a:lnTo>
                  <a:lnTo>
                    <a:pt x="301177" y="0"/>
                  </a:lnTo>
                  <a:lnTo>
                    <a:pt x="301177" y="0"/>
                  </a:lnTo>
                  <a:lnTo>
                    <a:pt x="662591" y="0"/>
                  </a:lnTo>
                </a:path>
              </a:pathLst>
            </a:custGeom>
            <a:ln w="67753" cap="flat">
              <a:solidFill>
                <a:srgbClr val="E8E8E8">
                  <a:alpha val="100000"/>
                </a:srgbClr>
              </a:solidFill>
              <a:prstDash val="solid"/>
              <a:round/>
            </a:ln>
          </p:spPr>
          <p:txBody>
            <a:bodyPr/>
            <a:lstStyle/>
            <a:p>
              <a:endParaRPr/>
            </a:p>
          </p:txBody>
        </p:sp>
        <p:sp>
          <p:nvSpPr>
            <p:cNvPr id="88" name="pl88"/>
            <p:cNvSpPr/>
            <p:nvPr/>
          </p:nvSpPr>
          <p:spPr>
            <a:xfrm>
              <a:off x="7174146" y="2341761"/>
              <a:ext cx="0" cy="0"/>
            </a:xfrm>
            <a:custGeom>
              <a:avLst/>
              <a:gdLst/>
              <a:ahLst/>
              <a:cxnLst/>
              <a:rect l="0" t="0" r="0" b="0"/>
              <a:pathLst>
                <a:path>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a:endParaRPr/>
            </a:p>
          </p:txBody>
        </p:sp>
        <p:sp>
          <p:nvSpPr>
            <p:cNvPr id="89" name="pl89"/>
            <p:cNvSpPr/>
            <p:nvPr/>
          </p:nvSpPr>
          <p:spPr>
            <a:xfrm>
              <a:off x="7113911" y="2432166"/>
              <a:ext cx="542120" cy="0"/>
            </a:xfrm>
            <a:custGeom>
              <a:avLst/>
              <a:gdLst/>
              <a:ahLst/>
              <a:cxnLst/>
              <a:rect l="0" t="0" r="0" b="0"/>
              <a:pathLst>
                <a:path w="542120">
                  <a:moveTo>
                    <a:pt x="0" y="0"/>
                  </a:moveTo>
                  <a:lnTo>
                    <a:pt x="60235" y="0"/>
                  </a:lnTo>
                  <a:lnTo>
                    <a:pt x="180706" y="0"/>
                  </a:lnTo>
                  <a:lnTo>
                    <a:pt x="240942" y="0"/>
                  </a:lnTo>
                  <a:lnTo>
                    <a:pt x="542120" y="0"/>
                  </a:lnTo>
                </a:path>
              </a:pathLst>
            </a:custGeom>
            <a:ln w="67753" cap="flat">
              <a:solidFill>
                <a:srgbClr val="E8E8E8">
                  <a:alpha val="100000"/>
                </a:srgbClr>
              </a:solidFill>
              <a:prstDash val="solid"/>
              <a:round/>
            </a:ln>
          </p:spPr>
          <p:txBody>
            <a:bodyPr/>
            <a:lstStyle/>
            <a:p>
              <a:endParaRPr/>
            </a:p>
          </p:txBody>
        </p:sp>
        <p:sp>
          <p:nvSpPr>
            <p:cNvPr id="90" name="pl90"/>
            <p:cNvSpPr/>
            <p:nvPr/>
          </p:nvSpPr>
          <p:spPr>
            <a:xfrm>
              <a:off x="6752497" y="2522572"/>
              <a:ext cx="361413" cy="0"/>
            </a:xfrm>
            <a:custGeom>
              <a:avLst/>
              <a:gdLst/>
              <a:ahLst/>
              <a:cxnLst/>
              <a:rect l="0" t="0" r="0" b="0"/>
              <a:pathLst>
                <a:path w="361413">
                  <a:moveTo>
                    <a:pt x="0" y="0"/>
                  </a:moveTo>
                  <a:lnTo>
                    <a:pt x="180706" y="0"/>
                  </a:lnTo>
                  <a:lnTo>
                    <a:pt x="240942" y="0"/>
                  </a:lnTo>
                  <a:lnTo>
                    <a:pt x="301177" y="0"/>
                  </a:lnTo>
                  <a:lnTo>
                    <a:pt x="361413" y="0"/>
                  </a:lnTo>
                </a:path>
              </a:pathLst>
            </a:custGeom>
            <a:ln w="67753" cap="flat">
              <a:solidFill>
                <a:srgbClr val="E8E8E8">
                  <a:alpha val="100000"/>
                </a:srgbClr>
              </a:solidFill>
              <a:prstDash val="solid"/>
              <a:round/>
            </a:ln>
          </p:spPr>
          <p:txBody>
            <a:bodyPr/>
            <a:lstStyle/>
            <a:p>
              <a:endParaRPr/>
            </a:p>
          </p:txBody>
        </p:sp>
        <p:sp>
          <p:nvSpPr>
            <p:cNvPr id="91" name="pl91"/>
            <p:cNvSpPr/>
            <p:nvPr/>
          </p:nvSpPr>
          <p:spPr>
            <a:xfrm>
              <a:off x="7113911" y="2612977"/>
              <a:ext cx="662591" cy="0"/>
            </a:xfrm>
            <a:custGeom>
              <a:avLst/>
              <a:gdLst/>
              <a:ahLst/>
              <a:cxnLst/>
              <a:rect l="0" t="0" r="0" b="0"/>
              <a:pathLst>
                <a:path w="662591">
                  <a:moveTo>
                    <a:pt x="0" y="0"/>
                  </a:moveTo>
                  <a:lnTo>
                    <a:pt x="361413" y="0"/>
                  </a:lnTo>
                  <a:lnTo>
                    <a:pt x="542120" y="0"/>
                  </a:lnTo>
                  <a:lnTo>
                    <a:pt x="602355" y="0"/>
                  </a:lnTo>
                  <a:lnTo>
                    <a:pt x="662591" y="0"/>
                  </a:lnTo>
                </a:path>
              </a:pathLst>
            </a:custGeom>
            <a:ln w="67753" cap="flat">
              <a:solidFill>
                <a:srgbClr val="E8E8E8">
                  <a:alpha val="100000"/>
                </a:srgbClr>
              </a:solidFill>
              <a:prstDash val="solid"/>
              <a:round/>
            </a:ln>
          </p:spPr>
          <p:txBody>
            <a:bodyPr/>
            <a:lstStyle/>
            <a:p>
              <a:endParaRPr/>
            </a:p>
          </p:txBody>
        </p:sp>
        <p:sp>
          <p:nvSpPr>
            <p:cNvPr id="92" name="pl92"/>
            <p:cNvSpPr/>
            <p:nvPr/>
          </p:nvSpPr>
          <p:spPr>
            <a:xfrm>
              <a:off x="7053675" y="2703383"/>
              <a:ext cx="180706" cy="0"/>
            </a:xfrm>
            <a:custGeom>
              <a:avLst/>
              <a:gdLst/>
              <a:ahLst/>
              <a:cxnLst/>
              <a:rect l="0" t="0" r="0" b="0"/>
              <a:pathLst>
                <a:path w="180706">
                  <a:moveTo>
                    <a:pt x="0" y="0"/>
                  </a:moveTo>
                  <a:lnTo>
                    <a:pt x="0" y="0"/>
                  </a:lnTo>
                  <a:lnTo>
                    <a:pt x="120471" y="0"/>
                  </a:lnTo>
                  <a:lnTo>
                    <a:pt x="120471" y="0"/>
                  </a:lnTo>
                  <a:lnTo>
                    <a:pt x="180706" y="0"/>
                  </a:lnTo>
                </a:path>
              </a:pathLst>
            </a:custGeom>
            <a:ln w="67753" cap="flat">
              <a:solidFill>
                <a:srgbClr val="E8E8E8">
                  <a:alpha val="100000"/>
                </a:srgbClr>
              </a:solidFill>
              <a:prstDash val="solid"/>
              <a:round/>
            </a:ln>
          </p:spPr>
          <p:txBody>
            <a:bodyPr/>
            <a:lstStyle/>
            <a:p>
              <a:endParaRPr/>
            </a:p>
          </p:txBody>
        </p:sp>
        <p:sp>
          <p:nvSpPr>
            <p:cNvPr id="93" name="pl93"/>
            <p:cNvSpPr/>
            <p:nvPr/>
          </p:nvSpPr>
          <p:spPr>
            <a:xfrm>
              <a:off x="6812733" y="2793788"/>
              <a:ext cx="240942" cy="0"/>
            </a:xfrm>
            <a:custGeom>
              <a:avLst/>
              <a:gdLst/>
              <a:ahLst/>
              <a:cxnLst/>
              <a:rect l="0" t="0" r="0" b="0"/>
              <a:pathLst>
                <a:path w="240942">
                  <a:moveTo>
                    <a:pt x="0" y="0"/>
                  </a:moveTo>
                  <a:lnTo>
                    <a:pt x="0" y="0"/>
                  </a:lnTo>
                  <a:lnTo>
                    <a:pt x="60235" y="0"/>
                  </a:lnTo>
                  <a:lnTo>
                    <a:pt x="180706" y="0"/>
                  </a:lnTo>
                  <a:lnTo>
                    <a:pt x="240942" y="0"/>
                  </a:lnTo>
                </a:path>
              </a:pathLst>
            </a:custGeom>
            <a:ln w="67753" cap="flat">
              <a:solidFill>
                <a:srgbClr val="E8E8E8">
                  <a:alpha val="100000"/>
                </a:srgbClr>
              </a:solidFill>
              <a:prstDash val="solid"/>
              <a:round/>
            </a:ln>
          </p:spPr>
          <p:txBody>
            <a:bodyPr/>
            <a:lstStyle/>
            <a:p>
              <a:endParaRPr/>
            </a:p>
          </p:txBody>
        </p:sp>
        <p:sp>
          <p:nvSpPr>
            <p:cNvPr id="94" name="pl94"/>
            <p:cNvSpPr/>
            <p:nvPr/>
          </p:nvSpPr>
          <p:spPr>
            <a:xfrm>
              <a:off x="6872969" y="2884194"/>
              <a:ext cx="180706" cy="0"/>
            </a:xfrm>
            <a:custGeom>
              <a:avLst/>
              <a:gdLst/>
              <a:ahLst/>
              <a:cxnLst/>
              <a:rect l="0" t="0" r="0" b="0"/>
              <a:pathLst>
                <a:path w="180706">
                  <a:moveTo>
                    <a:pt x="0" y="0"/>
                  </a:moveTo>
                  <a:lnTo>
                    <a:pt x="0" y="0"/>
                  </a:lnTo>
                  <a:lnTo>
                    <a:pt x="60235" y="0"/>
                  </a:lnTo>
                  <a:lnTo>
                    <a:pt x="120471" y="0"/>
                  </a:lnTo>
                  <a:lnTo>
                    <a:pt x="180706" y="0"/>
                  </a:lnTo>
                </a:path>
              </a:pathLst>
            </a:custGeom>
            <a:ln w="67753" cap="flat">
              <a:solidFill>
                <a:srgbClr val="E8E8E8">
                  <a:alpha val="100000"/>
                </a:srgbClr>
              </a:solidFill>
              <a:prstDash val="solid"/>
              <a:round/>
            </a:ln>
          </p:spPr>
          <p:txBody>
            <a:bodyPr/>
            <a:lstStyle/>
            <a:p>
              <a:endParaRPr/>
            </a:p>
          </p:txBody>
        </p:sp>
        <p:sp>
          <p:nvSpPr>
            <p:cNvPr id="95" name="pl95"/>
            <p:cNvSpPr/>
            <p:nvPr/>
          </p:nvSpPr>
          <p:spPr>
            <a:xfrm>
              <a:off x="6692262" y="2974599"/>
              <a:ext cx="542120" cy="0"/>
            </a:xfrm>
            <a:custGeom>
              <a:avLst/>
              <a:gdLst/>
              <a:ahLst/>
              <a:cxnLst/>
              <a:rect l="0" t="0" r="0" b="0"/>
              <a:pathLst>
                <a:path w="542120">
                  <a:moveTo>
                    <a:pt x="0" y="0"/>
                  </a:moveTo>
                  <a:lnTo>
                    <a:pt x="180706" y="0"/>
                  </a:lnTo>
                  <a:lnTo>
                    <a:pt x="301177" y="0"/>
                  </a:lnTo>
                  <a:lnTo>
                    <a:pt x="361413" y="0"/>
                  </a:lnTo>
                  <a:lnTo>
                    <a:pt x="542120" y="0"/>
                  </a:lnTo>
                </a:path>
              </a:pathLst>
            </a:custGeom>
            <a:ln w="67753" cap="flat">
              <a:solidFill>
                <a:srgbClr val="E8E8E8">
                  <a:alpha val="100000"/>
                </a:srgbClr>
              </a:solidFill>
              <a:prstDash val="solid"/>
              <a:round/>
            </a:ln>
          </p:spPr>
          <p:txBody>
            <a:bodyPr/>
            <a:lstStyle/>
            <a:p>
              <a:endParaRPr/>
            </a:p>
          </p:txBody>
        </p:sp>
        <p:sp>
          <p:nvSpPr>
            <p:cNvPr id="96" name="pl96"/>
            <p:cNvSpPr/>
            <p:nvPr/>
          </p:nvSpPr>
          <p:spPr>
            <a:xfrm>
              <a:off x="6451319" y="3065005"/>
              <a:ext cx="542120" cy="0"/>
            </a:xfrm>
            <a:custGeom>
              <a:avLst/>
              <a:gdLst/>
              <a:ahLst/>
              <a:cxnLst/>
              <a:rect l="0" t="0" r="0" b="0"/>
              <a:pathLst>
                <a:path w="542120">
                  <a:moveTo>
                    <a:pt x="0" y="0"/>
                  </a:moveTo>
                  <a:lnTo>
                    <a:pt x="240942" y="0"/>
                  </a:lnTo>
                  <a:lnTo>
                    <a:pt x="301177" y="0"/>
                  </a:lnTo>
                  <a:lnTo>
                    <a:pt x="301177" y="0"/>
                  </a:lnTo>
                  <a:lnTo>
                    <a:pt x="542120" y="0"/>
                  </a:lnTo>
                </a:path>
              </a:pathLst>
            </a:custGeom>
            <a:ln w="67753" cap="flat">
              <a:solidFill>
                <a:srgbClr val="E8E8E8">
                  <a:alpha val="100000"/>
                </a:srgbClr>
              </a:solidFill>
              <a:prstDash val="solid"/>
              <a:round/>
            </a:ln>
          </p:spPr>
          <p:txBody>
            <a:bodyPr/>
            <a:lstStyle/>
            <a:p>
              <a:endParaRPr/>
            </a:p>
          </p:txBody>
        </p:sp>
        <p:sp>
          <p:nvSpPr>
            <p:cNvPr id="97" name="pl97"/>
            <p:cNvSpPr/>
            <p:nvPr/>
          </p:nvSpPr>
          <p:spPr>
            <a:xfrm>
              <a:off x="6993440" y="3155411"/>
              <a:ext cx="602355" cy="0"/>
            </a:xfrm>
            <a:custGeom>
              <a:avLst/>
              <a:gdLst/>
              <a:ahLst/>
              <a:cxnLst/>
              <a:rect l="0" t="0" r="0" b="0"/>
              <a:pathLst>
                <a:path w="602355">
                  <a:moveTo>
                    <a:pt x="0" y="0"/>
                  </a:moveTo>
                  <a:lnTo>
                    <a:pt x="180706" y="0"/>
                  </a:lnTo>
                  <a:lnTo>
                    <a:pt x="301177" y="0"/>
                  </a:lnTo>
                  <a:lnTo>
                    <a:pt x="602355" y="0"/>
                  </a:lnTo>
                  <a:lnTo>
                    <a:pt x="602355" y="0"/>
                  </a:lnTo>
                </a:path>
              </a:pathLst>
            </a:custGeom>
            <a:ln w="67753" cap="flat">
              <a:solidFill>
                <a:srgbClr val="E8E8E8">
                  <a:alpha val="100000"/>
                </a:srgbClr>
              </a:solidFill>
              <a:prstDash val="solid"/>
              <a:round/>
            </a:ln>
          </p:spPr>
          <p:txBody>
            <a:bodyPr/>
            <a:lstStyle/>
            <a:p>
              <a:endParaRPr/>
            </a:p>
          </p:txBody>
        </p:sp>
        <p:sp>
          <p:nvSpPr>
            <p:cNvPr id="98" name="pl98"/>
            <p:cNvSpPr/>
            <p:nvPr/>
          </p:nvSpPr>
          <p:spPr>
            <a:xfrm>
              <a:off x="6933204" y="3245816"/>
              <a:ext cx="783062" cy="0"/>
            </a:xfrm>
            <a:custGeom>
              <a:avLst/>
              <a:gdLst/>
              <a:ahLst/>
              <a:cxnLst/>
              <a:rect l="0" t="0" r="0" b="0"/>
              <a:pathLst>
                <a:path w="783062">
                  <a:moveTo>
                    <a:pt x="0" y="0"/>
                  </a:moveTo>
                  <a:lnTo>
                    <a:pt x="421649" y="0"/>
                  </a:lnTo>
                  <a:lnTo>
                    <a:pt x="602355" y="0"/>
                  </a:lnTo>
                  <a:lnTo>
                    <a:pt x="722826" y="0"/>
                  </a:lnTo>
                  <a:lnTo>
                    <a:pt x="783062" y="0"/>
                  </a:lnTo>
                </a:path>
              </a:pathLst>
            </a:custGeom>
            <a:ln w="67753" cap="flat">
              <a:solidFill>
                <a:srgbClr val="E8E8E8">
                  <a:alpha val="100000"/>
                </a:srgbClr>
              </a:solidFill>
              <a:prstDash val="solid"/>
              <a:round/>
            </a:ln>
          </p:spPr>
          <p:txBody>
            <a:bodyPr/>
            <a:lstStyle/>
            <a:p>
              <a:endParaRPr/>
            </a:p>
          </p:txBody>
        </p:sp>
        <p:sp>
          <p:nvSpPr>
            <p:cNvPr id="99" name="pl99"/>
            <p:cNvSpPr/>
            <p:nvPr/>
          </p:nvSpPr>
          <p:spPr>
            <a:xfrm>
              <a:off x="5848964" y="3336222"/>
              <a:ext cx="1024004" cy="0"/>
            </a:xfrm>
            <a:custGeom>
              <a:avLst/>
              <a:gdLst/>
              <a:ahLst/>
              <a:cxnLst/>
              <a:rect l="0" t="0" r="0" b="0"/>
              <a:pathLst>
                <a:path w="1024004">
                  <a:moveTo>
                    <a:pt x="0" y="0"/>
                  </a:moveTo>
                  <a:lnTo>
                    <a:pt x="60235" y="0"/>
                  </a:lnTo>
                  <a:lnTo>
                    <a:pt x="301177" y="0"/>
                  </a:lnTo>
                  <a:lnTo>
                    <a:pt x="783062" y="0"/>
                  </a:lnTo>
                  <a:lnTo>
                    <a:pt x="1024004" y="0"/>
                  </a:lnTo>
                </a:path>
              </a:pathLst>
            </a:custGeom>
            <a:ln w="67753" cap="flat">
              <a:solidFill>
                <a:srgbClr val="E8E8E8">
                  <a:alpha val="100000"/>
                </a:srgbClr>
              </a:solidFill>
              <a:prstDash val="solid"/>
              <a:round/>
            </a:ln>
          </p:spPr>
          <p:txBody>
            <a:bodyPr/>
            <a:lstStyle/>
            <a:p>
              <a:endParaRPr/>
            </a:p>
          </p:txBody>
        </p:sp>
        <p:sp>
          <p:nvSpPr>
            <p:cNvPr id="100" name="pl100"/>
            <p:cNvSpPr/>
            <p:nvPr/>
          </p:nvSpPr>
          <p:spPr>
            <a:xfrm>
              <a:off x="6752497" y="3426627"/>
              <a:ext cx="662591" cy="0"/>
            </a:xfrm>
            <a:custGeom>
              <a:avLst/>
              <a:gdLst/>
              <a:ahLst/>
              <a:cxnLst/>
              <a:rect l="0" t="0" r="0" b="0"/>
              <a:pathLst>
                <a:path w="662591">
                  <a:moveTo>
                    <a:pt x="0" y="0"/>
                  </a:moveTo>
                  <a:lnTo>
                    <a:pt x="120471" y="0"/>
                  </a:lnTo>
                  <a:lnTo>
                    <a:pt x="240942" y="0"/>
                  </a:lnTo>
                  <a:lnTo>
                    <a:pt x="481884" y="0"/>
                  </a:lnTo>
                  <a:lnTo>
                    <a:pt x="662591" y="0"/>
                  </a:lnTo>
                </a:path>
              </a:pathLst>
            </a:custGeom>
            <a:ln w="67753" cap="flat">
              <a:solidFill>
                <a:srgbClr val="E8E8E8">
                  <a:alpha val="100000"/>
                </a:srgbClr>
              </a:solidFill>
              <a:prstDash val="solid"/>
              <a:round/>
            </a:ln>
          </p:spPr>
          <p:txBody>
            <a:bodyPr/>
            <a:lstStyle/>
            <a:p>
              <a:endParaRPr/>
            </a:p>
          </p:txBody>
        </p:sp>
        <p:sp>
          <p:nvSpPr>
            <p:cNvPr id="101" name="pl101"/>
            <p:cNvSpPr/>
            <p:nvPr/>
          </p:nvSpPr>
          <p:spPr>
            <a:xfrm>
              <a:off x="6270613" y="3517033"/>
              <a:ext cx="421649" cy="0"/>
            </a:xfrm>
            <a:custGeom>
              <a:avLst/>
              <a:gdLst/>
              <a:ahLst/>
              <a:cxnLst/>
              <a:rect l="0" t="0" r="0" b="0"/>
              <a:pathLst>
                <a:path w="421649">
                  <a:moveTo>
                    <a:pt x="0" y="0"/>
                  </a:moveTo>
                  <a:lnTo>
                    <a:pt x="60235" y="0"/>
                  </a:lnTo>
                  <a:lnTo>
                    <a:pt x="60235" y="0"/>
                  </a:lnTo>
                  <a:lnTo>
                    <a:pt x="421649" y="0"/>
                  </a:lnTo>
                  <a:lnTo>
                    <a:pt x="421649" y="0"/>
                  </a:lnTo>
                </a:path>
              </a:pathLst>
            </a:custGeom>
            <a:ln w="67753" cap="flat">
              <a:solidFill>
                <a:srgbClr val="E8E8E8">
                  <a:alpha val="100000"/>
                </a:srgbClr>
              </a:solidFill>
              <a:prstDash val="solid"/>
              <a:round/>
            </a:ln>
          </p:spPr>
          <p:txBody>
            <a:bodyPr/>
            <a:lstStyle/>
            <a:p>
              <a:endParaRPr/>
            </a:p>
          </p:txBody>
        </p:sp>
        <p:sp>
          <p:nvSpPr>
            <p:cNvPr id="102" name="pl102"/>
            <p:cNvSpPr/>
            <p:nvPr/>
          </p:nvSpPr>
          <p:spPr>
            <a:xfrm>
              <a:off x="6330848" y="3607438"/>
              <a:ext cx="361413" cy="0"/>
            </a:xfrm>
            <a:custGeom>
              <a:avLst/>
              <a:gdLst/>
              <a:ahLst/>
              <a:cxnLst/>
              <a:rect l="0" t="0" r="0" b="0"/>
              <a:pathLst>
                <a:path w="361413">
                  <a:moveTo>
                    <a:pt x="0" y="0"/>
                  </a:moveTo>
                  <a:lnTo>
                    <a:pt x="240942" y="0"/>
                  </a:lnTo>
                  <a:lnTo>
                    <a:pt x="301177" y="0"/>
                  </a:lnTo>
                  <a:lnTo>
                    <a:pt x="301177" y="0"/>
                  </a:lnTo>
                  <a:lnTo>
                    <a:pt x="361413" y="0"/>
                  </a:lnTo>
                </a:path>
              </a:pathLst>
            </a:custGeom>
            <a:ln w="67753" cap="flat">
              <a:solidFill>
                <a:srgbClr val="E8E8E8">
                  <a:alpha val="100000"/>
                </a:srgbClr>
              </a:solidFill>
              <a:prstDash val="solid"/>
              <a:round/>
            </a:ln>
          </p:spPr>
          <p:txBody>
            <a:bodyPr/>
            <a:lstStyle/>
            <a:p>
              <a:endParaRPr/>
            </a:p>
          </p:txBody>
        </p:sp>
        <p:sp>
          <p:nvSpPr>
            <p:cNvPr id="103" name="pl103"/>
            <p:cNvSpPr/>
            <p:nvPr/>
          </p:nvSpPr>
          <p:spPr>
            <a:xfrm>
              <a:off x="6150142" y="3697844"/>
              <a:ext cx="421649" cy="0"/>
            </a:xfrm>
            <a:custGeom>
              <a:avLst/>
              <a:gdLst/>
              <a:ahLst/>
              <a:cxnLst/>
              <a:rect l="0" t="0" r="0" b="0"/>
              <a:pathLst>
                <a:path w="421649">
                  <a:moveTo>
                    <a:pt x="0" y="0"/>
                  </a:moveTo>
                  <a:lnTo>
                    <a:pt x="421649" y="0"/>
                  </a:lnTo>
                  <a:lnTo>
                    <a:pt x="421649" y="0"/>
                  </a:lnTo>
                  <a:lnTo>
                    <a:pt x="421649" y="0"/>
                  </a:lnTo>
                  <a:lnTo>
                    <a:pt x="421649" y="0"/>
                  </a:lnTo>
                </a:path>
              </a:pathLst>
            </a:custGeom>
            <a:ln w="67753" cap="flat">
              <a:solidFill>
                <a:srgbClr val="E8E8E8">
                  <a:alpha val="100000"/>
                </a:srgbClr>
              </a:solidFill>
              <a:prstDash val="solid"/>
              <a:round/>
            </a:ln>
          </p:spPr>
          <p:txBody>
            <a:bodyPr/>
            <a:lstStyle/>
            <a:p>
              <a:endParaRPr/>
            </a:p>
          </p:txBody>
        </p:sp>
        <p:sp>
          <p:nvSpPr>
            <p:cNvPr id="104" name="pl104"/>
            <p:cNvSpPr/>
            <p:nvPr/>
          </p:nvSpPr>
          <p:spPr>
            <a:xfrm>
              <a:off x="4162367" y="3788249"/>
              <a:ext cx="3192485" cy="0"/>
            </a:xfrm>
            <a:custGeom>
              <a:avLst/>
              <a:gdLst/>
              <a:ahLst/>
              <a:cxnLst/>
              <a:rect l="0" t="0" r="0" b="0"/>
              <a:pathLst>
                <a:path w="3192485">
                  <a:moveTo>
                    <a:pt x="0" y="0"/>
                  </a:moveTo>
                  <a:lnTo>
                    <a:pt x="2048009" y="0"/>
                  </a:lnTo>
                  <a:lnTo>
                    <a:pt x="2349187" y="0"/>
                  </a:lnTo>
                  <a:lnTo>
                    <a:pt x="2831072" y="0"/>
                  </a:lnTo>
                  <a:lnTo>
                    <a:pt x="3192485" y="0"/>
                  </a:lnTo>
                </a:path>
              </a:pathLst>
            </a:custGeom>
            <a:ln w="67753" cap="flat">
              <a:solidFill>
                <a:srgbClr val="E8E8E8">
                  <a:alpha val="100000"/>
                </a:srgbClr>
              </a:solidFill>
              <a:prstDash val="solid"/>
              <a:round/>
            </a:ln>
          </p:spPr>
          <p:txBody>
            <a:bodyPr/>
            <a:lstStyle/>
            <a:p>
              <a:endParaRPr/>
            </a:p>
          </p:txBody>
        </p:sp>
        <p:sp>
          <p:nvSpPr>
            <p:cNvPr id="105" name="pl105"/>
            <p:cNvSpPr/>
            <p:nvPr/>
          </p:nvSpPr>
          <p:spPr>
            <a:xfrm>
              <a:off x="5969435" y="3878655"/>
              <a:ext cx="481884" cy="0"/>
            </a:xfrm>
            <a:custGeom>
              <a:avLst/>
              <a:gdLst/>
              <a:ahLst/>
              <a:cxnLst/>
              <a:rect l="0" t="0" r="0" b="0"/>
              <a:pathLst>
                <a:path w="481884">
                  <a:moveTo>
                    <a:pt x="0" y="0"/>
                  </a:moveTo>
                  <a:lnTo>
                    <a:pt x="60235" y="0"/>
                  </a:lnTo>
                  <a:lnTo>
                    <a:pt x="240942" y="0"/>
                  </a:lnTo>
                  <a:lnTo>
                    <a:pt x="240942" y="0"/>
                  </a:lnTo>
                  <a:lnTo>
                    <a:pt x="481884" y="0"/>
                  </a:lnTo>
                </a:path>
              </a:pathLst>
            </a:custGeom>
            <a:ln w="67753" cap="flat">
              <a:solidFill>
                <a:srgbClr val="E8E8E8">
                  <a:alpha val="100000"/>
                </a:srgbClr>
              </a:solidFill>
              <a:prstDash val="solid"/>
              <a:round/>
            </a:ln>
          </p:spPr>
          <p:txBody>
            <a:bodyPr/>
            <a:lstStyle/>
            <a:p>
              <a:endParaRPr/>
            </a:p>
          </p:txBody>
        </p:sp>
        <p:sp>
          <p:nvSpPr>
            <p:cNvPr id="106" name="pl106"/>
            <p:cNvSpPr/>
            <p:nvPr/>
          </p:nvSpPr>
          <p:spPr>
            <a:xfrm>
              <a:off x="6270613" y="3969060"/>
              <a:ext cx="361413" cy="0"/>
            </a:xfrm>
            <a:custGeom>
              <a:avLst/>
              <a:gdLst/>
              <a:ahLst/>
              <a:cxnLst/>
              <a:rect l="0" t="0" r="0" b="0"/>
              <a:pathLst>
                <a:path w="361413">
                  <a:moveTo>
                    <a:pt x="0" y="0"/>
                  </a:moveTo>
                  <a:lnTo>
                    <a:pt x="120471" y="0"/>
                  </a:lnTo>
                  <a:lnTo>
                    <a:pt x="180706" y="0"/>
                  </a:lnTo>
                  <a:lnTo>
                    <a:pt x="361413" y="0"/>
                  </a:lnTo>
                  <a:lnTo>
                    <a:pt x="361413" y="0"/>
                  </a:lnTo>
                </a:path>
              </a:pathLst>
            </a:custGeom>
            <a:ln w="67753" cap="flat">
              <a:solidFill>
                <a:srgbClr val="E8E8E8">
                  <a:alpha val="100000"/>
                </a:srgbClr>
              </a:solidFill>
              <a:prstDash val="solid"/>
              <a:round/>
            </a:ln>
          </p:spPr>
          <p:txBody>
            <a:bodyPr/>
            <a:lstStyle/>
            <a:p>
              <a:endParaRPr/>
            </a:p>
          </p:txBody>
        </p:sp>
        <p:sp>
          <p:nvSpPr>
            <p:cNvPr id="107" name="pl107"/>
            <p:cNvSpPr/>
            <p:nvPr/>
          </p:nvSpPr>
          <p:spPr>
            <a:xfrm>
              <a:off x="5969435" y="4059466"/>
              <a:ext cx="662591" cy="0"/>
            </a:xfrm>
            <a:custGeom>
              <a:avLst/>
              <a:gdLst/>
              <a:ahLst/>
              <a:cxnLst/>
              <a:rect l="0" t="0" r="0" b="0"/>
              <a:pathLst>
                <a:path w="662591">
                  <a:moveTo>
                    <a:pt x="0" y="0"/>
                  </a:moveTo>
                  <a:lnTo>
                    <a:pt x="421649" y="0"/>
                  </a:lnTo>
                  <a:lnTo>
                    <a:pt x="421649" y="0"/>
                  </a:lnTo>
                  <a:lnTo>
                    <a:pt x="421649" y="0"/>
                  </a:lnTo>
                  <a:lnTo>
                    <a:pt x="662591" y="0"/>
                  </a:lnTo>
                </a:path>
              </a:pathLst>
            </a:custGeom>
            <a:ln w="67753" cap="flat">
              <a:solidFill>
                <a:srgbClr val="E8E8E8">
                  <a:alpha val="100000"/>
                </a:srgbClr>
              </a:solidFill>
              <a:prstDash val="solid"/>
              <a:round/>
            </a:ln>
          </p:spPr>
          <p:txBody>
            <a:bodyPr/>
            <a:lstStyle/>
            <a:p>
              <a:endParaRPr/>
            </a:p>
          </p:txBody>
        </p:sp>
        <p:sp>
          <p:nvSpPr>
            <p:cNvPr id="108" name="pl108"/>
            <p:cNvSpPr/>
            <p:nvPr/>
          </p:nvSpPr>
          <p:spPr>
            <a:xfrm>
              <a:off x="5608021" y="4149872"/>
              <a:ext cx="722826" cy="0"/>
            </a:xfrm>
            <a:custGeom>
              <a:avLst/>
              <a:gdLst/>
              <a:ahLst/>
              <a:cxnLst/>
              <a:rect l="0" t="0" r="0" b="0"/>
              <a:pathLst>
                <a:path w="722826">
                  <a:moveTo>
                    <a:pt x="0" y="0"/>
                  </a:moveTo>
                  <a:lnTo>
                    <a:pt x="361413" y="0"/>
                  </a:lnTo>
                  <a:lnTo>
                    <a:pt x="481884" y="0"/>
                  </a:lnTo>
                  <a:lnTo>
                    <a:pt x="722826" y="0"/>
                  </a:lnTo>
                  <a:lnTo>
                    <a:pt x="722826" y="0"/>
                  </a:lnTo>
                </a:path>
              </a:pathLst>
            </a:custGeom>
            <a:ln w="67753" cap="flat">
              <a:solidFill>
                <a:srgbClr val="E8E8E8">
                  <a:alpha val="100000"/>
                </a:srgbClr>
              </a:solidFill>
              <a:prstDash val="solid"/>
              <a:round/>
            </a:ln>
          </p:spPr>
          <p:txBody>
            <a:bodyPr/>
            <a:lstStyle/>
            <a:p>
              <a:endParaRPr/>
            </a:p>
          </p:txBody>
        </p:sp>
        <p:sp>
          <p:nvSpPr>
            <p:cNvPr id="109" name="pl109"/>
            <p:cNvSpPr/>
            <p:nvPr/>
          </p:nvSpPr>
          <p:spPr>
            <a:xfrm>
              <a:off x="5487550" y="4240277"/>
              <a:ext cx="1566125" cy="0"/>
            </a:xfrm>
            <a:custGeom>
              <a:avLst/>
              <a:gdLst/>
              <a:ahLst/>
              <a:cxnLst/>
              <a:rect l="0" t="0" r="0" b="0"/>
              <a:pathLst>
                <a:path w="1566125">
                  <a:moveTo>
                    <a:pt x="0" y="0"/>
                  </a:moveTo>
                  <a:lnTo>
                    <a:pt x="0" y="0"/>
                  </a:lnTo>
                  <a:lnTo>
                    <a:pt x="662591" y="0"/>
                  </a:lnTo>
                  <a:lnTo>
                    <a:pt x="783062" y="0"/>
                  </a:lnTo>
                  <a:lnTo>
                    <a:pt x="1566125" y="0"/>
                  </a:lnTo>
                </a:path>
              </a:pathLst>
            </a:custGeom>
            <a:ln w="67753" cap="flat">
              <a:solidFill>
                <a:srgbClr val="E8E8E8">
                  <a:alpha val="100000"/>
                </a:srgbClr>
              </a:solidFill>
              <a:prstDash val="solid"/>
              <a:round/>
            </a:ln>
          </p:spPr>
          <p:txBody>
            <a:bodyPr/>
            <a:lstStyle/>
            <a:p>
              <a:endParaRPr/>
            </a:p>
          </p:txBody>
        </p:sp>
        <p:sp>
          <p:nvSpPr>
            <p:cNvPr id="110" name="pl110"/>
            <p:cNvSpPr/>
            <p:nvPr/>
          </p:nvSpPr>
          <p:spPr>
            <a:xfrm>
              <a:off x="5848964" y="4330683"/>
              <a:ext cx="421649" cy="0"/>
            </a:xfrm>
            <a:custGeom>
              <a:avLst/>
              <a:gdLst/>
              <a:ahLst/>
              <a:cxnLst/>
              <a:rect l="0" t="0" r="0" b="0"/>
              <a:pathLst>
                <a:path w="421649">
                  <a:moveTo>
                    <a:pt x="0" y="0"/>
                  </a:moveTo>
                  <a:lnTo>
                    <a:pt x="0" y="0"/>
                  </a:lnTo>
                  <a:lnTo>
                    <a:pt x="180706" y="0"/>
                  </a:lnTo>
                  <a:lnTo>
                    <a:pt x="361413" y="0"/>
                  </a:lnTo>
                  <a:lnTo>
                    <a:pt x="421649" y="0"/>
                  </a:lnTo>
                </a:path>
              </a:pathLst>
            </a:custGeom>
            <a:ln w="67753" cap="flat">
              <a:solidFill>
                <a:srgbClr val="E8E8E8">
                  <a:alpha val="100000"/>
                </a:srgbClr>
              </a:solidFill>
              <a:prstDash val="solid"/>
              <a:round/>
            </a:ln>
          </p:spPr>
          <p:txBody>
            <a:bodyPr/>
            <a:lstStyle/>
            <a:p>
              <a:endParaRPr/>
            </a:p>
          </p:txBody>
        </p:sp>
        <p:sp>
          <p:nvSpPr>
            <p:cNvPr id="111" name="pl111"/>
            <p:cNvSpPr/>
            <p:nvPr/>
          </p:nvSpPr>
          <p:spPr>
            <a:xfrm>
              <a:off x="5246608" y="4421088"/>
              <a:ext cx="1807067" cy="0"/>
            </a:xfrm>
            <a:custGeom>
              <a:avLst/>
              <a:gdLst/>
              <a:ahLst/>
              <a:cxnLst/>
              <a:rect l="0" t="0" r="0" b="0"/>
              <a:pathLst>
                <a:path w="1807067">
                  <a:moveTo>
                    <a:pt x="0" y="0"/>
                  </a:moveTo>
                  <a:lnTo>
                    <a:pt x="60235" y="0"/>
                  </a:lnTo>
                  <a:lnTo>
                    <a:pt x="903533" y="0"/>
                  </a:lnTo>
                  <a:lnTo>
                    <a:pt x="963769" y="0"/>
                  </a:lnTo>
                  <a:lnTo>
                    <a:pt x="1807067" y="0"/>
                  </a:lnTo>
                </a:path>
              </a:pathLst>
            </a:custGeom>
            <a:ln w="67753" cap="flat">
              <a:solidFill>
                <a:srgbClr val="E8E8E8">
                  <a:alpha val="100000"/>
                </a:srgbClr>
              </a:solidFill>
              <a:prstDash val="solid"/>
              <a:round/>
            </a:ln>
          </p:spPr>
          <p:txBody>
            <a:bodyPr/>
            <a:lstStyle/>
            <a:p>
              <a:endParaRPr/>
            </a:p>
          </p:txBody>
        </p:sp>
        <p:sp>
          <p:nvSpPr>
            <p:cNvPr id="112" name="pl112"/>
            <p:cNvSpPr/>
            <p:nvPr/>
          </p:nvSpPr>
          <p:spPr>
            <a:xfrm>
              <a:off x="6089906" y="4511494"/>
              <a:ext cx="180706" cy="0"/>
            </a:xfrm>
            <a:custGeom>
              <a:avLst/>
              <a:gdLst/>
              <a:ahLst/>
              <a:cxnLst/>
              <a:rect l="0" t="0" r="0" b="0"/>
              <a:pathLst>
                <a:path w="180706">
                  <a:moveTo>
                    <a:pt x="0" y="0"/>
                  </a:moveTo>
                  <a:lnTo>
                    <a:pt x="0" y="0"/>
                  </a:lnTo>
                  <a:lnTo>
                    <a:pt x="60235" y="0"/>
                  </a:lnTo>
                  <a:lnTo>
                    <a:pt x="60235" y="0"/>
                  </a:lnTo>
                  <a:lnTo>
                    <a:pt x="180706" y="0"/>
                  </a:lnTo>
                </a:path>
              </a:pathLst>
            </a:custGeom>
            <a:ln w="67753" cap="flat">
              <a:solidFill>
                <a:srgbClr val="E8E8E8">
                  <a:alpha val="100000"/>
                </a:srgbClr>
              </a:solidFill>
              <a:prstDash val="solid"/>
              <a:round/>
            </a:ln>
          </p:spPr>
          <p:txBody>
            <a:bodyPr/>
            <a:lstStyle/>
            <a:p>
              <a:endParaRPr/>
            </a:p>
          </p:txBody>
        </p:sp>
        <p:sp>
          <p:nvSpPr>
            <p:cNvPr id="113" name="pl113"/>
            <p:cNvSpPr/>
            <p:nvPr/>
          </p:nvSpPr>
          <p:spPr>
            <a:xfrm>
              <a:off x="4945430" y="4601899"/>
              <a:ext cx="1024004" cy="0"/>
            </a:xfrm>
            <a:custGeom>
              <a:avLst/>
              <a:gdLst/>
              <a:ahLst/>
              <a:cxnLst/>
              <a:rect l="0" t="0" r="0" b="0"/>
              <a:pathLst>
                <a:path w="1024004">
                  <a:moveTo>
                    <a:pt x="0" y="0"/>
                  </a:moveTo>
                  <a:lnTo>
                    <a:pt x="120471" y="0"/>
                  </a:lnTo>
                  <a:lnTo>
                    <a:pt x="481884" y="0"/>
                  </a:lnTo>
                  <a:lnTo>
                    <a:pt x="602355" y="0"/>
                  </a:lnTo>
                  <a:lnTo>
                    <a:pt x="1024004" y="0"/>
                  </a:lnTo>
                </a:path>
              </a:pathLst>
            </a:custGeom>
            <a:ln w="67753" cap="flat">
              <a:solidFill>
                <a:srgbClr val="E8E8E8">
                  <a:alpha val="100000"/>
                </a:srgbClr>
              </a:solidFill>
              <a:prstDash val="solid"/>
              <a:round/>
            </a:ln>
          </p:spPr>
          <p:txBody>
            <a:bodyPr/>
            <a:lstStyle/>
            <a:p>
              <a:endParaRPr/>
            </a:p>
          </p:txBody>
        </p:sp>
        <p:sp>
          <p:nvSpPr>
            <p:cNvPr id="114" name="pl114"/>
            <p:cNvSpPr/>
            <p:nvPr/>
          </p:nvSpPr>
          <p:spPr>
            <a:xfrm>
              <a:off x="5487550" y="4692305"/>
              <a:ext cx="481884" cy="0"/>
            </a:xfrm>
            <a:custGeom>
              <a:avLst/>
              <a:gdLst/>
              <a:ahLst/>
              <a:cxnLst/>
              <a:rect l="0" t="0" r="0" b="0"/>
              <a:pathLst>
                <a:path w="481884">
                  <a:moveTo>
                    <a:pt x="0" y="0"/>
                  </a:moveTo>
                  <a:lnTo>
                    <a:pt x="120471" y="0"/>
                  </a:lnTo>
                  <a:lnTo>
                    <a:pt x="180706" y="0"/>
                  </a:lnTo>
                  <a:lnTo>
                    <a:pt x="421649" y="0"/>
                  </a:lnTo>
                  <a:lnTo>
                    <a:pt x="481884" y="0"/>
                  </a:lnTo>
                </a:path>
              </a:pathLst>
            </a:custGeom>
            <a:ln w="67753" cap="flat">
              <a:solidFill>
                <a:srgbClr val="E8E8E8">
                  <a:alpha val="100000"/>
                </a:srgbClr>
              </a:solidFill>
              <a:prstDash val="solid"/>
              <a:round/>
            </a:ln>
          </p:spPr>
          <p:txBody>
            <a:bodyPr/>
            <a:lstStyle/>
            <a:p>
              <a:endParaRPr/>
            </a:p>
          </p:txBody>
        </p:sp>
        <p:sp>
          <p:nvSpPr>
            <p:cNvPr id="115" name="pl115"/>
            <p:cNvSpPr/>
            <p:nvPr/>
          </p:nvSpPr>
          <p:spPr>
            <a:xfrm>
              <a:off x="5367079" y="4782710"/>
              <a:ext cx="783062" cy="0"/>
            </a:xfrm>
            <a:custGeom>
              <a:avLst/>
              <a:gdLst/>
              <a:ahLst/>
              <a:cxnLst/>
              <a:rect l="0" t="0" r="0" b="0"/>
              <a:pathLst>
                <a:path w="783062">
                  <a:moveTo>
                    <a:pt x="0" y="0"/>
                  </a:moveTo>
                  <a:lnTo>
                    <a:pt x="0" y="0"/>
                  </a:lnTo>
                  <a:lnTo>
                    <a:pt x="481884" y="0"/>
                  </a:lnTo>
                  <a:lnTo>
                    <a:pt x="662591" y="0"/>
                  </a:lnTo>
                  <a:lnTo>
                    <a:pt x="783062" y="0"/>
                  </a:lnTo>
                </a:path>
              </a:pathLst>
            </a:custGeom>
            <a:ln w="67753" cap="flat">
              <a:solidFill>
                <a:srgbClr val="E8E8E8">
                  <a:alpha val="100000"/>
                </a:srgbClr>
              </a:solidFill>
              <a:prstDash val="solid"/>
              <a:round/>
            </a:ln>
          </p:spPr>
          <p:txBody>
            <a:bodyPr/>
            <a:lstStyle/>
            <a:p>
              <a:endParaRPr/>
            </a:p>
          </p:txBody>
        </p:sp>
        <p:sp>
          <p:nvSpPr>
            <p:cNvPr id="116" name="pl116"/>
            <p:cNvSpPr/>
            <p:nvPr/>
          </p:nvSpPr>
          <p:spPr>
            <a:xfrm>
              <a:off x="5668257" y="4873116"/>
              <a:ext cx="240942" cy="0"/>
            </a:xfrm>
            <a:custGeom>
              <a:avLst/>
              <a:gdLst/>
              <a:ahLst/>
              <a:cxnLst/>
              <a:rect l="0" t="0" r="0" b="0"/>
              <a:pathLst>
                <a:path w="240942">
                  <a:moveTo>
                    <a:pt x="0" y="0"/>
                  </a:moveTo>
                  <a:lnTo>
                    <a:pt x="0" y="0"/>
                  </a:lnTo>
                  <a:lnTo>
                    <a:pt x="0" y="0"/>
                  </a:lnTo>
                  <a:lnTo>
                    <a:pt x="0" y="0"/>
                  </a:lnTo>
                  <a:lnTo>
                    <a:pt x="240942" y="0"/>
                  </a:lnTo>
                </a:path>
              </a:pathLst>
            </a:custGeom>
            <a:ln w="67753" cap="flat">
              <a:solidFill>
                <a:srgbClr val="E8E8E8">
                  <a:alpha val="100000"/>
                </a:srgbClr>
              </a:solidFill>
              <a:prstDash val="solid"/>
              <a:round/>
            </a:ln>
          </p:spPr>
          <p:txBody>
            <a:bodyPr/>
            <a:lstStyle/>
            <a:p>
              <a:endParaRPr/>
            </a:p>
          </p:txBody>
        </p:sp>
        <p:sp>
          <p:nvSpPr>
            <p:cNvPr id="117" name="pl117"/>
            <p:cNvSpPr/>
            <p:nvPr/>
          </p:nvSpPr>
          <p:spPr>
            <a:xfrm>
              <a:off x="5246608" y="4963521"/>
              <a:ext cx="602355" cy="0"/>
            </a:xfrm>
            <a:custGeom>
              <a:avLst/>
              <a:gdLst/>
              <a:ahLst/>
              <a:cxnLst/>
              <a:rect l="0" t="0" r="0" b="0"/>
              <a:pathLst>
                <a:path w="602355">
                  <a:moveTo>
                    <a:pt x="0" y="0"/>
                  </a:moveTo>
                  <a:lnTo>
                    <a:pt x="180706" y="0"/>
                  </a:lnTo>
                  <a:lnTo>
                    <a:pt x="301177" y="0"/>
                  </a:lnTo>
                  <a:lnTo>
                    <a:pt x="361413" y="0"/>
                  </a:lnTo>
                  <a:lnTo>
                    <a:pt x="602355" y="0"/>
                  </a:lnTo>
                </a:path>
              </a:pathLst>
            </a:custGeom>
            <a:ln w="67753" cap="flat">
              <a:solidFill>
                <a:srgbClr val="E8E8E8">
                  <a:alpha val="100000"/>
                </a:srgbClr>
              </a:solidFill>
              <a:prstDash val="solid"/>
              <a:round/>
            </a:ln>
          </p:spPr>
          <p:txBody>
            <a:bodyPr/>
            <a:lstStyle/>
            <a:p>
              <a:endParaRPr/>
            </a:p>
          </p:txBody>
        </p:sp>
        <p:sp>
          <p:nvSpPr>
            <p:cNvPr id="118" name="pl118"/>
            <p:cNvSpPr/>
            <p:nvPr/>
          </p:nvSpPr>
          <p:spPr>
            <a:xfrm>
              <a:off x="5547786" y="5053927"/>
              <a:ext cx="783062" cy="0"/>
            </a:xfrm>
            <a:custGeom>
              <a:avLst/>
              <a:gdLst/>
              <a:ahLst/>
              <a:cxnLst/>
              <a:rect l="0" t="0" r="0" b="0"/>
              <a:pathLst>
                <a:path w="783062">
                  <a:moveTo>
                    <a:pt x="0" y="0"/>
                  </a:moveTo>
                  <a:lnTo>
                    <a:pt x="301177" y="0"/>
                  </a:lnTo>
                  <a:lnTo>
                    <a:pt x="301177" y="0"/>
                  </a:lnTo>
                  <a:lnTo>
                    <a:pt x="602355" y="0"/>
                  </a:lnTo>
                  <a:lnTo>
                    <a:pt x="783062" y="0"/>
                  </a:lnTo>
                </a:path>
              </a:pathLst>
            </a:custGeom>
            <a:ln w="67753" cap="flat">
              <a:solidFill>
                <a:srgbClr val="E8E8E8">
                  <a:alpha val="100000"/>
                </a:srgbClr>
              </a:solidFill>
              <a:prstDash val="solid"/>
              <a:round/>
            </a:ln>
          </p:spPr>
          <p:txBody>
            <a:bodyPr/>
            <a:lstStyle/>
            <a:p>
              <a:endParaRPr/>
            </a:p>
          </p:txBody>
        </p:sp>
        <p:sp>
          <p:nvSpPr>
            <p:cNvPr id="119" name="pl119"/>
            <p:cNvSpPr/>
            <p:nvPr/>
          </p:nvSpPr>
          <p:spPr>
            <a:xfrm>
              <a:off x="5005665" y="5144333"/>
              <a:ext cx="0" cy="0"/>
            </a:xfrm>
            <a:custGeom>
              <a:avLst/>
              <a:gdLst/>
              <a:ahLst/>
              <a:cxnLst/>
              <a:rect l="0" t="0" r="0" b="0"/>
              <a:pathLst>
                <a:path>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a:endParaRPr/>
            </a:p>
          </p:txBody>
        </p:sp>
        <p:sp>
          <p:nvSpPr>
            <p:cNvPr id="120" name="pl120"/>
            <p:cNvSpPr/>
            <p:nvPr/>
          </p:nvSpPr>
          <p:spPr>
            <a:xfrm>
              <a:off x="5005665" y="5234738"/>
              <a:ext cx="2529894" cy="0"/>
            </a:xfrm>
            <a:custGeom>
              <a:avLst/>
              <a:gdLst/>
              <a:ahLst/>
              <a:cxnLst/>
              <a:rect l="0" t="0" r="0" b="0"/>
              <a:pathLst>
                <a:path w="2529894">
                  <a:moveTo>
                    <a:pt x="0" y="0"/>
                  </a:moveTo>
                  <a:lnTo>
                    <a:pt x="1024004" y="0"/>
                  </a:lnTo>
                  <a:lnTo>
                    <a:pt x="1987774" y="0"/>
                  </a:lnTo>
                  <a:lnTo>
                    <a:pt x="2349187" y="0"/>
                  </a:lnTo>
                  <a:lnTo>
                    <a:pt x="2529894" y="0"/>
                  </a:lnTo>
                </a:path>
              </a:pathLst>
            </a:custGeom>
            <a:ln w="67753" cap="flat">
              <a:solidFill>
                <a:srgbClr val="E8E8E8">
                  <a:alpha val="100000"/>
                </a:srgbClr>
              </a:solidFill>
              <a:prstDash val="solid"/>
              <a:round/>
            </a:ln>
          </p:spPr>
          <p:txBody>
            <a:bodyPr/>
            <a:lstStyle/>
            <a:p>
              <a:endParaRPr/>
            </a:p>
          </p:txBody>
        </p:sp>
        <p:sp>
          <p:nvSpPr>
            <p:cNvPr id="121" name="pl121"/>
            <p:cNvSpPr/>
            <p:nvPr/>
          </p:nvSpPr>
          <p:spPr>
            <a:xfrm>
              <a:off x="4764723" y="5325144"/>
              <a:ext cx="0" cy="0"/>
            </a:xfrm>
            <a:custGeom>
              <a:avLst/>
              <a:gdLst/>
              <a:ahLst/>
              <a:cxnLst/>
              <a:rect l="0" t="0" r="0" b="0"/>
              <a:pathLst>
                <a:path>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a:endParaRPr/>
            </a:p>
          </p:txBody>
        </p:sp>
        <p:sp>
          <p:nvSpPr>
            <p:cNvPr id="122" name="pl122"/>
            <p:cNvSpPr/>
            <p:nvPr/>
          </p:nvSpPr>
          <p:spPr>
            <a:xfrm>
              <a:off x="4704488" y="5415549"/>
              <a:ext cx="843298" cy="0"/>
            </a:xfrm>
            <a:custGeom>
              <a:avLst/>
              <a:gdLst/>
              <a:ahLst/>
              <a:cxnLst/>
              <a:rect l="0" t="0" r="0" b="0"/>
              <a:pathLst>
                <a:path w="843298">
                  <a:moveTo>
                    <a:pt x="0" y="0"/>
                  </a:moveTo>
                  <a:lnTo>
                    <a:pt x="602355" y="0"/>
                  </a:lnTo>
                  <a:lnTo>
                    <a:pt x="662591" y="0"/>
                  </a:lnTo>
                  <a:lnTo>
                    <a:pt x="722826" y="0"/>
                  </a:lnTo>
                  <a:lnTo>
                    <a:pt x="843298" y="0"/>
                  </a:lnTo>
                </a:path>
              </a:pathLst>
            </a:custGeom>
            <a:ln w="67753" cap="flat">
              <a:solidFill>
                <a:srgbClr val="E8E8E8">
                  <a:alpha val="100000"/>
                </a:srgbClr>
              </a:solidFill>
              <a:prstDash val="solid"/>
              <a:round/>
            </a:ln>
          </p:spPr>
          <p:txBody>
            <a:bodyPr/>
            <a:lstStyle/>
            <a:p>
              <a:endParaRPr/>
            </a:p>
          </p:txBody>
        </p:sp>
        <p:sp>
          <p:nvSpPr>
            <p:cNvPr id="123" name="pl123"/>
            <p:cNvSpPr/>
            <p:nvPr/>
          </p:nvSpPr>
          <p:spPr>
            <a:xfrm>
              <a:off x="4463545" y="5505955"/>
              <a:ext cx="0" cy="0"/>
            </a:xfrm>
            <a:custGeom>
              <a:avLst/>
              <a:gdLst/>
              <a:ahLst/>
              <a:cxnLst/>
              <a:rect l="0" t="0" r="0" b="0"/>
              <a:pathLst>
                <a:path>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a:endParaRPr/>
            </a:p>
          </p:txBody>
        </p:sp>
        <p:sp>
          <p:nvSpPr>
            <p:cNvPr id="124" name="pl124"/>
            <p:cNvSpPr/>
            <p:nvPr/>
          </p:nvSpPr>
          <p:spPr>
            <a:xfrm>
              <a:off x="4463545" y="5596360"/>
              <a:ext cx="0" cy="0"/>
            </a:xfrm>
            <a:custGeom>
              <a:avLst/>
              <a:gdLst/>
              <a:ahLst/>
              <a:cxnLst/>
              <a:rect l="0" t="0" r="0" b="0"/>
              <a:pathLst>
                <a:path>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a:endParaRPr/>
            </a:p>
          </p:txBody>
        </p:sp>
        <p:sp>
          <p:nvSpPr>
            <p:cNvPr id="125" name="pl125"/>
            <p:cNvSpPr/>
            <p:nvPr/>
          </p:nvSpPr>
          <p:spPr>
            <a:xfrm>
              <a:off x="3861189" y="5686766"/>
              <a:ext cx="481884" cy="0"/>
            </a:xfrm>
            <a:custGeom>
              <a:avLst/>
              <a:gdLst/>
              <a:ahLst/>
              <a:cxnLst/>
              <a:rect l="0" t="0" r="0" b="0"/>
              <a:pathLst>
                <a:path w="481884">
                  <a:moveTo>
                    <a:pt x="0" y="0"/>
                  </a:moveTo>
                  <a:lnTo>
                    <a:pt x="180706" y="0"/>
                  </a:lnTo>
                  <a:lnTo>
                    <a:pt x="180706" y="0"/>
                  </a:lnTo>
                  <a:lnTo>
                    <a:pt x="301177" y="0"/>
                  </a:lnTo>
                  <a:lnTo>
                    <a:pt x="481884" y="0"/>
                  </a:lnTo>
                </a:path>
              </a:pathLst>
            </a:custGeom>
            <a:ln w="67753" cap="flat">
              <a:solidFill>
                <a:srgbClr val="E8E8E8">
                  <a:alpha val="100000"/>
                </a:srgbClr>
              </a:solidFill>
              <a:prstDash val="solid"/>
              <a:round/>
            </a:ln>
          </p:spPr>
          <p:txBody>
            <a:bodyPr/>
            <a:lstStyle/>
            <a:p>
              <a:endParaRPr/>
            </a:p>
          </p:txBody>
        </p:sp>
        <p:sp>
          <p:nvSpPr>
            <p:cNvPr id="126" name="pl126"/>
            <p:cNvSpPr/>
            <p:nvPr/>
          </p:nvSpPr>
          <p:spPr>
            <a:xfrm>
              <a:off x="1933651" y="5777171"/>
              <a:ext cx="5842851" cy="0"/>
            </a:xfrm>
            <a:custGeom>
              <a:avLst/>
              <a:gdLst/>
              <a:ahLst/>
              <a:cxnLst/>
              <a:rect l="0" t="0" r="0" b="0"/>
              <a:pathLst>
                <a:path w="5842851">
                  <a:moveTo>
                    <a:pt x="0" y="0"/>
                  </a:moveTo>
                  <a:lnTo>
                    <a:pt x="963769" y="0"/>
                  </a:lnTo>
                  <a:lnTo>
                    <a:pt x="2469658" y="0"/>
                  </a:lnTo>
                  <a:lnTo>
                    <a:pt x="5842851" y="0"/>
                  </a:lnTo>
                  <a:lnTo>
                    <a:pt x="5842851" y="0"/>
                  </a:lnTo>
                </a:path>
              </a:pathLst>
            </a:custGeom>
            <a:ln w="67753" cap="flat">
              <a:solidFill>
                <a:srgbClr val="E8E8E8">
                  <a:alpha val="100000"/>
                </a:srgbClr>
              </a:solidFill>
              <a:prstDash val="solid"/>
              <a:round/>
            </a:ln>
          </p:spPr>
          <p:txBody>
            <a:bodyPr/>
            <a:lstStyle/>
            <a:p>
              <a:endParaRPr/>
            </a:p>
          </p:txBody>
        </p:sp>
        <p:sp>
          <p:nvSpPr>
            <p:cNvPr id="127" name="pt127"/>
            <p:cNvSpPr/>
            <p:nvPr/>
          </p:nvSpPr>
          <p:spPr>
            <a:xfrm>
              <a:off x="5844464" y="4959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8" name="pt128"/>
            <p:cNvSpPr/>
            <p:nvPr/>
          </p:nvSpPr>
          <p:spPr>
            <a:xfrm>
              <a:off x="5603521" y="4959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9" name="pt129"/>
            <p:cNvSpPr/>
            <p:nvPr/>
          </p:nvSpPr>
          <p:spPr>
            <a:xfrm>
              <a:off x="5242108" y="4959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0" name="pt130"/>
            <p:cNvSpPr/>
            <p:nvPr/>
          </p:nvSpPr>
          <p:spPr>
            <a:xfrm>
              <a:off x="5422815" y="4959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1" name="pt131"/>
            <p:cNvSpPr/>
            <p:nvPr/>
          </p:nvSpPr>
          <p:spPr>
            <a:xfrm>
              <a:off x="5543286" y="4959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2" name="pt132"/>
            <p:cNvSpPr/>
            <p:nvPr/>
          </p:nvSpPr>
          <p:spPr>
            <a:xfrm>
              <a:off x="7410589" y="11619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3" name="pt133"/>
            <p:cNvSpPr/>
            <p:nvPr/>
          </p:nvSpPr>
          <p:spPr>
            <a:xfrm>
              <a:off x="7410589" y="11619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4" name="pt134"/>
            <p:cNvSpPr/>
            <p:nvPr/>
          </p:nvSpPr>
          <p:spPr>
            <a:xfrm>
              <a:off x="7410589" y="11619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5" name="pt135"/>
            <p:cNvSpPr/>
            <p:nvPr/>
          </p:nvSpPr>
          <p:spPr>
            <a:xfrm>
              <a:off x="7531060" y="11619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6" name="pt136"/>
            <p:cNvSpPr/>
            <p:nvPr/>
          </p:nvSpPr>
          <p:spPr>
            <a:xfrm>
              <a:off x="7591296" y="11619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7" name="pt137"/>
            <p:cNvSpPr/>
            <p:nvPr/>
          </p:nvSpPr>
          <p:spPr>
            <a:xfrm>
              <a:off x="7531060" y="2156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8" name="pt138"/>
            <p:cNvSpPr/>
            <p:nvPr/>
          </p:nvSpPr>
          <p:spPr>
            <a:xfrm>
              <a:off x="7531060" y="2156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9" name="pt139"/>
            <p:cNvSpPr/>
            <p:nvPr/>
          </p:nvSpPr>
          <p:spPr>
            <a:xfrm>
              <a:off x="7591296" y="2156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0" name="pt140"/>
            <p:cNvSpPr/>
            <p:nvPr/>
          </p:nvSpPr>
          <p:spPr>
            <a:xfrm>
              <a:off x="7410589" y="2156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1" name="pt141"/>
            <p:cNvSpPr/>
            <p:nvPr/>
          </p:nvSpPr>
          <p:spPr>
            <a:xfrm>
              <a:off x="7290118" y="2156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2" name="pt142"/>
            <p:cNvSpPr/>
            <p:nvPr/>
          </p:nvSpPr>
          <p:spPr>
            <a:xfrm>
              <a:off x="6085406" y="450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3" name="pt143"/>
            <p:cNvSpPr/>
            <p:nvPr/>
          </p:nvSpPr>
          <p:spPr>
            <a:xfrm>
              <a:off x="6085406" y="450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4" name="pt144"/>
            <p:cNvSpPr/>
            <p:nvPr/>
          </p:nvSpPr>
          <p:spPr>
            <a:xfrm>
              <a:off x="6266113" y="450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5" name="pt145"/>
            <p:cNvSpPr/>
            <p:nvPr/>
          </p:nvSpPr>
          <p:spPr>
            <a:xfrm>
              <a:off x="6145642" y="450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6" name="pt146"/>
            <p:cNvSpPr/>
            <p:nvPr/>
          </p:nvSpPr>
          <p:spPr>
            <a:xfrm>
              <a:off x="6145642" y="450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7" name="pt147"/>
            <p:cNvSpPr/>
            <p:nvPr/>
          </p:nvSpPr>
          <p:spPr>
            <a:xfrm>
              <a:off x="7832238" y="800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8" name="pt148"/>
            <p:cNvSpPr/>
            <p:nvPr/>
          </p:nvSpPr>
          <p:spPr>
            <a:xfrm>
              <a:off x="7832238" y="800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9" name="pt149"/>
            <p:cNvSpPr/>
            <p:nvPr/>
          </p:nvSpPr>
          <p:spPr>
            <a:xfrm>
              <a:off x="7832238" y="800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0" name="pt150"/>
            <p:cNvSpPr/>
            <p:nvPr/>
          </p:nvSpPr>
          <p:spPr>
            <a:xfrm>
              <a:off x="7832238" y="800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1" name="pt151"/>
            <p:cNvSpPr/>
            <p:nvPr/>
          </p:nvSpPr>
          <p:spPr>
            <a:xfrm>
              <a:off x="7832238" y="800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2" name="pt152"/>
            <p:cNvSpPr/>
            <p:nvPr/>
          </p:nvSpPr>
          <p:spPr>
            <a:xfrm>
              <a:off x="6687762" y="3512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3" name="pt153"/>
            <p:cNvSpPr/>
            <p:nvPr/>
          </p:nvSpPr>
          <p:spPr>
            <a:xfrm>
              <a:off x="6266113" y="3512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4" name="pt154"/>
            <p:cNvSpPr/>
            <p:nvPr/>
          </p:nvSpPr>
          <p:spPr>
            <a:xfrm>
              <a:off x="6326348" y="3512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5" name="pt155"/>
            <p:cNvSpPr/>
            <p:nvPr/>
          </p:nvSpPr>
          <p:spPr>
            <a:xfrm>
              <a:off x="6326348" y="3512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6" name="pt156"/>
            <p:cNvSpPr/>
            <p:nvPr/>
          </p:nvSpPr>
          <p:spPr>
            <a:xfrm>
              <a:off x="6687762" y="3512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7" name="pt157"/>
            <p:cNvSpPr/>
            <p:nvPr/>
          </p:nvSpPr>
          <p:spPr>
            <a:xfrm>
              <a:off x="4459045" y="5501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8" name="pt158"/>
            <p:cNvSpPr/>
            <p:nvPr/>
          </p:nvSpPr>
          <p:spPr>
            <a:xfrm>
              <a:off x="4459045" y="5501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9" name="pt159"/>
            <p:cNvSpPr/>
            <p:nvPr/>
          </p:nvSpPr>
          <p:spPr>
            <a:xfrm>
              <a:off x="4459045" y="5501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0" name="pt160"/>
            <p:cNvSpPr/>
            <p:nvPr/>
          </p:nvSpPr>
          <p:spPr>
            <a:xfrm>
              <a:off x="4459045" y="5501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1" name="pt161"/>
            <p:cNvSpPr/>
            <p:nvPr/>
          </p:nvSpPr>
          <p:spPr>
            <a:xfrm>
              <a:off x="4459045" y="5501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2" name="pt162"/>
            <p:cNvSpPr/>
            <p:nvPr/>
          </p:nvSpPr>
          <p:spPr>
            <a:xfrm>
              <a:off x="7651531" y="981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3" name="pt163"/>
            <p:cNvSpPr/>
            <p:nvPr/>
          </p:nvSpPr>
          <p:spPr>
            <a:xfrm>
              <a:off x="7651531" y="981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4" name="pt164"/>
            <p:cNvSpPr/>
            <p:nvPr/>
          </p:nvSpPr>
          <p:spPr>
            <a:xfrm>
              <a:off x="7651531" y="981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5" name="pt165"/>
            <p:cNvSpPr/>
            <p:nvPr/>
          </p:nvSpPr>
          <p:spPr>
            <a:xfrm>
              <a:off x="7651531" y="981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6" name="pt166"/>
            <p:cNvSpPr/>
            <p:nvPr/>
          </p:nvSpPr>
          <p:spPr>
            <a:xfrm>
              <a:off x="7651531" y="981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7" name="pt167"/>
            <p:cNvSpPr/>
            <p:nvPr/>
          </p:nvSpPr>
          <p:spPr>
            <a:xfrm>
              <a:off x="5964935" y="3874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8" name="pt168"/>
            <p:cNvSpPr/>
            <p:nvPr/>
          </p:nvSpPr>
          <p:spPr>
            <a:xfrm>
              <a:off x="6025170" y="3874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9" name="pt169"/>
            <p:cNvSpPr/>
            <p:nvPr/>
          </p:nvSpPr>
          <p:spPr>
            <a:xfrm>
              <a:off x="6205877" y="3874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0" name="pt170"/>
            <p:cNvSpPr/>
            <p:nvPr/>
          </p:nvSpPr>
          <p:spPr>
            <a:xfrm>
              <a:off x="6205877" y="3874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1" name="pt171"/>
            <p:cNvSpPr/>
            <p:nvPr/>
          </p:nvSpPr>
          <p:spPr>
            <a:xfrm>
              <a:off x="6446819" y="3874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2" name="pt172"/>
            <p:cNvSpPr/>
            <p:nvPr/>
          </p:nvSpPr>
          <p:spPr>
            <a:xfrm>
              <a:off x="6326348" y="5049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3" name="pt173"/>
            <p:cNvSpPr/>
            <p:nvPr/>
          </p:nvSpPr>
          <p:spPr>
            <a:xfrm>
              <a:off x="6145642" y="5049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4" name="pt174"/>
            <p:cNvSpPr/>
            <p:nvPr/>
          </p:nvSpPr>
          <p:spPr>
            <a:xfrm>
              <a:off x="5844464" y="5049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5" name="pt175"/>
            <p:cNvSpPr/>
            <p:nvPr/>
          </p:nvSpPr>
          <p:spPr>
            <a:xfrm>
              <a:off x="5844464" y="5049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6" name="pt176"/>
            <p:cNvSpPr/>
            <p:nvPr/>
          </p:nvSpPr>
          <p:spPr>
            <a:xfrm>
              <a:off x="5543286" y="5049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7" name="pt177"/>
            <p:cNvSpPr/>
            <p:nvPr/>
          </p:nvSpPr>
          <p:spPr>
            <a:xfrm>
              <a:off x="6687762" y="3602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8" name="pt178"/>
            <p:cNvSpPr/>
            <p:nvPr/>
          </p:nvSpPr>
          <p:spPr>
            <a:xfrm>
              <a:off x="6326348" y="3602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9" name="pt179"/>
            <p:cNvSpPr/>
            <p:nvPr/>
          </p:nvSpPr>
          <p:spPr>
            <a:xfrm>
              <a:off x="6567291" y="3602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0" name="pt180"/>
            <p:cNvSpPr/>
            <p:nvPr/>
          </p:nvSpPr>
          <p:spPr>
            <a:xfrm>
              <a:off x="6627526" y="3602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1" name="pt181"/>
            <p:cNvSpPr/>
            <p:nvPr/>
          </p:nvSpPr>
          <p:spPr>
            <a:xfrm>
              <a:off x="6627526" y="3602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2" name="pt182"/>
            <p:cNvSpPr/>
            <p:nvPr/>
          </p:nvSpPr>
          <p:spPr>
            <a:xfrm>
              <a:off x="6627526" y="3964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3" name="pt183"/>
            <p:cNvSpPr/>
            <p:nvPr/>
          </p:nvSpPr>
          <p:spPr>
            <a:xfrm>
              <a:off x="6386584" y="3964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4" name="pt184"/>
            <p:cNvSpPr/>
            <p:nvPr/>
          </p:nvSpPr>
          <p:spPr>
            <a:xfrm>
              <a:off x="6266113" y="3964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5" name="pt185"/>
            <p:cNvSpPr/>
            <p:nvPr/>
          </p:nvSpPr>
          <p:spPr>
            <a:xfrm>
              <a:off x="6627526" y="3964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6" name="pt186"/>
            <p:cNvSpPr/>
            <p:nvPr/>
          </p:nvSpPr>
          <p:spPr>
            <a:xfrm>
              <a:off x="6446819" y="3964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7" name="pt187"/>
            <p:cNvSpPr/>
            <p:nvPr/>
          </p:nvSpPr>
          <p:spPr>
            <a:xfrm>
              <a:off x="7049175" y="42357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8" name="pt188"/>
            <p:cNvSpPr/>
            <p:nvPr/>
          </p:nvSpPr>
          <p:spPr>
            <a:xfrm>
              <a:off x="6145642" y="42357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9" name="pt189"/>
            <p:cNvSpPr/>
            <p:nvPr/>
          </p:nvSpPr>
          <p:spPr>
            <a:xfrm>
              <a:off x="5483050" y="42357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0" name="pt190"/>
            <p:cNvSpPr/>
            <p:nvPr/>
          </p:nvSpPr>
          <p:spPr>
            <a:xfrm>
              <a:off x="5483050" y="42357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1" name="pt191"/>
            <p:cNvSpPr/>
            <p:nvPr/>
          </p:nvSpPr>
          <p:spPr>
            <a:xfrm>
              <a:off x="6266113" y="42357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2" name="pt192"/>
            <p:cNvSpPr/>
            <p:nvPr/>
          </p:nvSpPr>
          <p:spPr>
            <a:xfrm>
              <a:off x="6025170" y="43261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3" name="pt193"/>
            <p:cNvSpPr/>
            <p:nvPr/>
          </p:nvSpPr>
          <p:spPr>
            <a:xfrm>
              <a:off x="6205877" y="43261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4" name="pt194"/>
            <p:cNvSpPr/>
            <p:nvPr/>
          </p:nvSpPr>
          <p:spPr>
            <a:xfrm>
              <a:off x="5844464" y="43261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5" name="pt195"/>
            <p:cNvSpPr/>
            <p:nvPr/>
          </p:nvSpPr>
          <p:spPr>
            <a:xfrm>
              <a:off x="5844464" y="43261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6" name="pt196"/>
            <p:cNvSpPr/>
            <p:nvPr/>
          </p:nvSpPr>
          <p:spPr>
            <a:xfrm>
              <a:off x="6266113" y="43261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7" name="pt197"/>
            <p:cNvSpPr/>
            <p:nvPr/>
          </p:nvSpPr>
          <p:spPr>
            <a:xfrm>
              <a:off x="7229882" y="29700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8" name="pt198"/>
            <p:cNvSpPr/>
            <p:nvPr/>
          </p:nvSpPr>
          <p:spPr>
            <a:xfrm>
              <a:off x="7049175" y="29700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9" name="pt199"/>
            <p:cNvSpPr/>
            <p:nvPr/>
          </p:nvSpPr>
          <p:spPr>
            <a:xfrm>
              <a:off x="6868469" y="29700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0" name="pt200"/>
            <p:cNvSpPr/>
            <p:nvPr/>
          </p:nvSpPr>
          <p:spPr>
            <a:xfrm>
              <a:off x="6687762" y="29700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1" name="pt201"/>
            <p:cNvSpPr/>
            <p:nvPr/>
          </p:nvSpPr>
          <p:spPr>
            <a:xfrm>
              <a:off x="6988940" y="29700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2" name="pt202"/>
            <p:cNvSpPr/>
            <p:nvPr/>
          </p:nvSpPr>
          <p:spPr>
            <a:xfrm>
              <a:off x="7772002" y="107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3" name="pt203"/>
            <p:cNvSpPr/>
            <p:nvPr/>
          </p:nvSpPr>
          <p:spPr>
            <a:xfrm>
              <a:off x="7591296" y="107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4" name="pt204"/>
            <p:cNvSpPr/>
            <p:nvPr/>
          </p:nvSpPr>
          <p:spPr>
            <a:xfrm>
              <a:off x="7832238" y="107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5" name="pt205"/>
            <p:cNvSpPr/>
            <p:nvPr/>
          </p:nvSpPr>
          <p:spPr>
            <a:xfrm>
              <a:off x="7892473" y="107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6" name="pt206"/>
            <p:cNvSpPr/>
            <p:nvPr/>
          </p:nvSpPr>
          <p:spPr>
            <a:xfrm>
              <a:off x="7651531" y="107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7" name="pt207"/>
            <p:cNvSpPr/>
            <p:nvPr/>
          </p:nvSpPr>
          <p:spPr>
            <a:xfrm>
              <a:off x="4760223" y="5320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8" name="pt208"/>
            <p:cNvSpPr/>
            <p:nvPr/>
          </p:nvSpPr>
          <p:spPr>
            <a:xfrm>
              <a:off x="4760223" y="5320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9" name="pt209"/>
            <p:cNvSpPr/>
            <p:nvPr/>
          </p:nvSpPr>
          <p:spPr>
            <a:xfrm>
              <a:off x="4760223" y="5320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0" name="pt210"/>
            <p:cNvSpPr/>
            <p:nvPr/>
          </p:nvSpPr>
          <p:spPr>
            <a:xfrm>
              <a:off x="4760223" y="5320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1" name="pt211"/>
            <p:cNvSpPr/>
            <p:nvPr/>
          </p:nvSpPr>
          <p:spPr>
            <a:xfrm>
              <a:off x="4760223" y="5320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2" name="pt212"/>
            <p:cNvSpPr/>
            <p:nvPr/>
          </p:nvSpPr>
          <p:spPr>
            <a:xfrm>
              <a:off x="6627526" y="4054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3" name="pt213"/>
            <p:cNvSpPr/>
            <p:nvPr/>
          </p:nvSpPr>
          <p:spPr>
            <a:xfrm>
              <a:off x="6386584" y="4054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4" name="pt214"/>
            <p:cNvSpPr/>
            <p:nvPr/>
          </p:nvSpPr>
          <p:spPr>
            <a:xfrm>
              <a:off x="5964935" y="4054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5" name="pt215"/>
            <p:cNvSpPr/>
            <p:nvPr/>
          </p:nvSpPr>
          <p:spPr>
            <a:xfrm>
              <a:off x="6386584" y="4054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6" name="pt216"/>
            <p:cNvSpPr/>
            <p:nvPr/>
          </p:nvSpPr>
          <p:spPr>
            <a:xfrm>
              <a:off x="6386584" y="4054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7" name="pt217"/>
            <p:cNvSpPr/>
            <p:nvPr/>
          </p:nvSpPr>
          <p:spPr>
            <a:xfrm>
              <a:off x="5001165" y="5139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8" name="pt218"/>
            <p:cNvSpPr/>
            <p:nvPr/>
          </p:nvSpPr>
          <p:spPr>
            <a:xfrm>
              <a:off x="5001165" y="5139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9" name="pt219"/>
            <p:cNvSpPr/>
            <p:nvPr/>
          </p:nvSpPr>
          <p:spPr>
            <a:xfrm>
              <a:off x="5001165" y="5139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0" name="pt220"/>
            <p:cNvSpPr/>
            <p:nvPr/>
          </p:nvSpPr>
          <p:spPr>
            <a:xfrm>
              <a:off x="5001165" y="5139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1" name="pt221"/>
            <p:cNvSpPr/>
            <p:nvPr/>
          </p:nvSpPr>
          <p:spPr>
            <a:xfrm>
              <a:off x="5001165" y="5139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2" name="pt222"/>
            <p:cNvSpPr/>
            <p:nvPr/>
          </p:nvSpPr>
          <p:spPr>
            <a:xfrm>
              <a:off x="7410589" y="1614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3" name="pt223"/>
            <p:cNvSpPr/>
            <p:nvPr/>
          </p:nvSpPr>
          <p:spPr>
            <a:xfrm>
              <a:off x="7049175" y="1614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4" name="pt224"/>
            <p:cNvSpPr/>
            <p:nvPr/>
          </p:nvSpPr>
          <p:spPr>
            <a:xfrm>
              <a:off x="7049175" y="1614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5" name="pt225"/>
            <p:cNvSpPr/>
            <p:nvPr/>
          </p:nvSpPr>
          <p:spPr>
            <a:xfrm>
              <a:off x="7531060" y="1614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6" name="pt226"/>
            <p:cNvSpPr/>
            <p:nvPr/>
          </p:nvSpPr>
          <p:spPr>
            <a:xfrm>
              <a:off x="7410589" y="1614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7" name="pt227"/>
            <p:cNvSpPr/>
            <p:nvPr/>
          </p:nvSpPr>
          <p:spPr>
            <a:xfrm>
              <a:off x="6687762" y="3060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8" name="pt228"/>
            <p:cNvSpPr/>
            <p:nvPr/>
          </p:nvSpPr>
          <p:spPr>
            <a:xfrm>
              <a:off x="6446819" y="3060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9" name="pt229"/>
            <p:cNvSpPr/>
            <p:nvPr/>
          </p:nvSpPr>
          <p:spPr>
            <a:xfrm>
              <a:off x="6747997" y="3060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0" name="pt230"/>
            <p:cNvSpPr/>
            <p:nvPr/>
          </p:nvSpPr>
          <p:spPr>
            <a:xfrm>
              <a:off x="6988940" y="3060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1" name="pt231"/>
            <p:cNvSpPr/>
            <p:nvPr/>
          </p:nvSpPr>
          <p:spPr>
            <a:xfrm>
              <a:off x="7651531" y="17044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2" name="pt232"/>
            <p:cNvSpPr/>
            <p:nvPr/>
          </p:nvSpPr>
          <p:spPr>
            <a:xfrm>
              <a:off x="7591296" y="17044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3" name="pt233"/>
            <p:cNvSpPr/>
            <p:nvPr/>
          </p:nvSpPr>
          <p:spPr>
            <a:xfrm>
              <a:off x="7531060" y="1433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4" name="pt234"/>
            <p:cNvSpPr/>
            <p:nvPr/>
          </p:nvSpPr>
          <p:spPr>
            <a:xfrm>
              <a:off x="7531060" y="1433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5" name="pt235"/>
            <p:cNvSpPr/>
            <p:nvPr/>
          </p:nvSpPr>
          <p:spPr>
            <a:xfrm>
              <a:off x="7651531" y="1433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6" name="pt236"/>
            <p:cNvSpPr/>
            <p:nvPr/>
          </p:nvSpPr>
          <p:spPr>
            <a:xfrm>
              <a:off x="7591296" y="1433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7" name="pt237"/>
            <p:cNvSpPr/>
            <p:nvPr/>
          </p:nvSpPr>
          <p:spPr>
            <a:xfrm>
              <a:off x="7531060" y="1433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8" name="pt238"/>
            <p:cNvSpPr/>
            <p:nvPr/>
          </p:nvSpPr>
          <p:spPr>
            <a:xfrm>
              <a:off x="7651531" y="24276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9" name="pt239"/>
            <p:cNvSpPr/>
            <p:nvPr/>
          </p:nvSpPr>
          <p:spPr>
            <a:xfrm>
              <a:off x="7169646" y="24276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0" name="pt240"/>
            <p:cNvSpPr/>
            <p:nvPr/>
          </p:nvSpPr>
          <p:spPr>
            <a:xfrm>
              <a:off x="7290118" y="24276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1" name="pt241"/>
            <p:cNvSpPr/>
            <p:nvPr/>
          </p:nvSpPr>
          <p:spPr>
            <a:xfrm>
              <a:off x="7350353" y="24276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2" name="pt242"/>
            <p:cNvSpPr/>
            <p:nvPr/>
          </p:nvSpPr>
          <p:spPr>
            <a:xfrm>
              <a:off x="7109411" y="24276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3" name="pt243"/>
            <p:cNvSpPr/>
            <p:nvPr/>
          </p:nvSpPr>
          <p:spPr>
            <a:xfrm>
              <a:off x="7229882" y="2698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4" name="pt244"/>
            <p:cNvSpPr/>
            <p:nvPr/>
          </p:nvSpPr>
          <p:spPr>
            <a:xfrm>
              <a:off x="7169646" y="2698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5" name="pt245"/>
            <p:cNvSpPr/>
            <p:nvPr/>
          </p:nvSpPr>
          <p:spPr>
            <a:xfrm>
              <a:off x="7169646" y="2698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6" name="pt246"/>
            <p:cNvSpPr/>
            <p:nvPr/>
          </p:nvSpPr>
          <p:spPr>
            <a:xfrm>
              <a:off x="7049175" y="2698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7" name="pt247"/>
            <p:cNvSpPr/>
            <p:nvPr/>
          </p:nvSpPr>
          <p:spPr>
            <a:xfrm>
              <a:off x="7049175" y="2698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8" name="pt248"/>
            <p:cNvSpPr/>
            <p:nvPr/>
          </p:nvSpPr>
          <p:spPr>
            <a:xfrm>
              <a:off x="6747997" y="3060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9" name="pt249"/>
            <p:cNvSpPr/>
            <p:nvPr/>
          </p:nvSpPr>
          <p:spPr>
            <a:xfrm>
              <a:off x="6145642" y="3331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0" name="pt250"/>
            <p:cNvSpPr/>
            <p:nvPr/>
          </p:nvSpPr>
          <p:spPr>
            <a:xfrm>
              <a:off x="5844464" y="3331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1" name="pt251"/>
            <p:cNvSpPr/>
            <p:nvPr/>
          </p:nvSpPr>
          <p:spPr>
            <a:xfrm>
              <a:off x="5904699" y="3331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2" name="pt252"/>
            <p:cNvSpPr/>
            <p:nvPr/>
          </p:nvSpPr>
          <p:spPr>
            <a:xfrm>
              <a:off x="6627526" y="3331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3" name="pt253"/>
            <p:cNvSpPr/>
            <p:nvPr/>
          </p:nvSpPr>
          <p:spPr>
            <a:xfrm>
              <a:off x="6868469" y="3331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4" name="pt254"/>
            <p:cNvSpPr/>
            <p:nvPr/>
          </p:nvSpPr>
          <p:spPr>
            <a:xfrm>
              <a:off x="7169646" y="2337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5" name="pt255"/>
            <p:cNvSpPr/>
            <p:nvPr/>
          </p:nvSpPr>
          <p:spPr>
            <a:xfrm>
              <a:off x="7169646" y="2337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6" name="pt256"/>
            <p:cNvSpPr/>
            <p:nvPr/>
          </p:nvSpPr>
          <p:spPr>
            <a:xfrm>
              <a:off x="7169646" y="2337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7" name="pt257"/>
            <p:cNvSpPr/>
            <p:nvPr/>
          </p:nvSpPr>
          <p:spPr>
            <a:xfrm>
              <a:off x="7169646" y="2337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8" name="pt258"/>
            <p:cNvSpPr/>
            <p:nvPr/>
          </p:nvSpPr>
          <p:spPr>
            <a:xfrm>
              <a:off x="7169646" y="2337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9" name="pt259"/>
            <p:cNvSpPr/>
            <p:nvPr/>
          </p:nvSpPr>
          <p:spPr>
            <a:xfrm>
              <a:off x="6145642" y="47782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0" name="pt260"/>
            <p:cNvSpPr/>
            <p:nvPr/>
          </p:nvSpPr>
          <p:spPr>
            <a:xfrm>
              <a:off x="6025170" y="47782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1" name="pt261"/>
            <p:cNvSpPr/>
            <p:nvPr/>
          </p:nvSpPr>
          <p:spPr>
            <a:xfrm>
              <a:off x="5362579" y="47782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2" name="pt262"/>
            <p:cNvSpPr/>
            <p:nvPr/>
          </p:nvSpPr>
          <p:spPr>
            <a:xfrm>
              <a:off x="5362579" y="47782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3" name="pt263"/>
            <p:cNvSpPr/>
            <p:nvPr/>
          </p:nvSpPr>
          <p:spPr>
            <a:xfrm>
              <a:off x="5844464" y="47782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4" name="pt264"/>
            <p:cNvSpPr/>
            <p:nvPr/>
          </p:nvSpPr>
          <p:spPr>
            <a:xfrm>
              <a:off x="6567291" y="36933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5" name="pt265"/>
            <p:cNvSpPr/>
            <p:nvPr/>
          </p:nvSpPr>
          <p:spPr>
            <a:xfrm>
              <a:off x="6145642" y="36933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6" name="pt266"/>
            <p:cNvSpPr/>
            <p:nvPr/>
          </p:nvSpPr>
          <p:spPr>
            <a:xfrm>
              <a:off x="6567291" y="36933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7" name="pt267"/>
            <p:cNvSpPr/>
            <p:nvPr/>
          </p:nvSpPr>
          <p:spPr>
            <a:xfrm>
              <a:off x="6567291" y="36933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8" name="pt268"/>
            <p:cNvSpPr/>
            <p:nvPr/>
          </p:nvSpPr>
          <p:spPr>
            <a:xfrm>
              <a:off x="6567291" y="36933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9" name="pt269"/>
            <p:cNvSpPr/>
            <p:nvPr/>
          </p:nvSpPr>
          <p:spPr>
            <a:xfrm>
              <a:off x="7350353" y="3783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0" name="pt270"/>
            <p:cNvSpPr/>
            <p:nvPr/>
          </p:nvSpPr>
          <p:spPr>
            <a:xfrm>
              <a:off x="6988940" y="3783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1" name="pt271"/>
            <p:cNvSpPr/>
            <p:nvPr/>
          </p:nvSpPr>
          <p:spPr>
            <a:xfrm>
              <a:off x="4157867" y="3783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2" name="pt272"/>
            <p:cNvSpPr/>
            <p:nvPr/>
          </p:nvSpPr>
          <p:spPr>
            <a:xfrm>
              <a:off x="6205877" y="3783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3" name="pt273"/>
            <p:cNvSpPr/>
            <p:nvPr/>
          </p:nvSpPr>
          <p:spPr>
            <a:xfrm>
              <a:off x="6507055" y="3783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4" name="pt274"/>
            <p:cNvSpPr/>
            <p:nvPr/>
          </p:nvSpPr>
          <p:spPr>
            <a:xfrm>
              <a:off x="7049175" y="4416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5" name="pt275"/>
            <p:cNvSpPr/>
            <p:nvPr/>
          </p:nvSpPr>
          <p:spPr>
            <a:xfrm>
              <a:off x="6205877" y="4416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6" name="pt276"/>
            <p:cNvSpPr/>
            <p:nvPr/>
          </p:nvSpPr>
          <p:spPr>
            <a:xfrm>
              <a:off x="5302343" y="4416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7" name="pt277"/>
            <p:cNvSpPr/>
            <p:nvPr/>
          </p:nvSpPr>
          <p:spPr>
            <a:xfrm>
              <a:off x="5242108" y="4416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8" name="pt278"/>
            <p:cNvSpPr/>
            <p:nvPr/>
          </p:nvSpPr>
          <p:spPr>
            <a:xfrm>
              <a:off x="6145642" y="4416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9" name="pt279"/>
            <p:cNvSpPr/>
            <p:nvPr/>
          </p:nvSpPr>
          <p:spPr>
            <a:xfrm>
              <a:off x="6747997" y="1975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0" name="pt280"/>
            <p:cNvSpPr/>
            <p:nvPr/>
          </p:nvSpPr>
          <p:spPr>
            <a:xfrm>
              <a:off x="6808233" y="1975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1" name="pt281"/>
            <p:cNvSpPr/>
            <p:nvPr/>
          </p:nvSpPr>
          <p:spPr>
            <a:xfrm>
              <a:off x="6567291" y="1975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2" name="pt282"/>
            <p:cNvSpPr/>
            <p:nvPr/>
          </p:nvSpPr>
          <p:spPr>
            <a:xfrm>
              <a:off x="7049175" y="1975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3" name="pt283"/>
            <p:cNvSpPr/>
            <p:nvPr/>
          </p:nvSpPr>
          <p:spPr>
            <a:xfrm>
              <a:off x="7350353" y="1975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4" name="pt284"/>
            <p:cNvSpPr/>
            <p:nvPr/>
          </p:nvSpPr>
          <p:spPr>
            <a:xfrm>
              <a:off x="7470824" y="2246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5" name="pt285"/>
            <p:cNvSpPr/>
            <p:nvPr/>
          </p:nvSpPr>
          <p:spPr>
            <a:xfrm>
              <a:off x="7290118" y="2246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6" name="pt286"/>
            <p:cNvSpPr/>
            <p:nvPr/>
          </p:nvSpPr>
          <p:spPr>
            <a:xfrm>
              <a:off x="7531060" y="17044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7" name="pt287"/>
            <p:cNvSpPr/>
            <p:nvPr/>
          </p:nvSpPr>
          <p:spPr>
            <a:xfrm>
              <a:off x="7109411" y="17044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8" name="pt288"/>
            <p:cNvSpPr/>
            <p:nvPr/>
          </p:nvSpPr>
          <p:spPr>
            <a:xfrm>
              <a:off x="7410589" y="17044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9" name="pt289"/>
            <p:cNvSpPr/>
            <p:nvPr/>
          </p:nvSpPr>
          <p:spPr>
            <a:xfrm>
              <a:off x="7531060" y="12523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0" name="pt290"/>
            <p:cNvSpPr/>
            <p:nvPr/>
          </p:nvSpPr>
          <p:spPr>
            <a:xfrm>
              <a:off x="6988940" y="12523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1" name="pt291"/>
            <p:cNvSpPr/>
            <p:nvPr/>
          </p:nvSpPr>
          <p:spPr>
            <a:xfrm>
              <a:off x="7410589" y="12523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2" name="pt292"/>
            <p:cNvSpPr/>
            <p:nvPr/>
          </p:nvSpPr>
          <p:spPr>
            <a:xfrm>
              <a:off x="7350353" y="12523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3" name="pt293"/>
            <p:cNvSpPr/>
            <p:nvPr/>
          </p:nvSpPr>
          <p:spPr>
            <a:xfrm>
              <a:off x="7591296" y="12523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4" name="pt294"/>
            <p:cNvSpPr/>
            <p:nvPr/>
          </p:nvSpPr>
          <p:spPr>
            <a:xfrm>
              <a:off x="6808233" y="27892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5" name="pt295"/>
            <p:cNvSpPr/>
            <p:nvPr/>
          </p:nvSpPr>
          <p:spPr>
            <a:xfrm>
              <a:off x="6808233" y="27892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6" name="pt296"/>
            <p:cNvSpPr/>
            <p:nvPr/>
          </p:nvSpPr>
          <p:spPr>
            <a:xfrm>
              <a:off x="6868469" y="27892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7" name="pt297"/>
            <p:cNvSpPr/>
            <p:nvPr/>
          </p:nvSpPr>
          <p:spPr>
            <a:xfrm>
              <a:off x="6988940" y="27892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8" name="pt298"/>
            <p:cNvSpPr/>
            <p:nvPr/>
          </p:nvSpPr>
          <p:spPr>
            <a:xfrm>
              <a:off x="7049175" y="27892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9" name="pt299"/>
            <p:cNvSpPr/>
            <p:nvPr/>
          </p:nvSpPr>
          <p:spPr>
            <a:xfrm>
              <a:off x="5904699" y="4868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0" name="pt300"/>
            <p:cNvSpPr/>
            <p:nvPr/>
          </p:nvSpPr>
          <p:spPr>
            <a:xfrm>
              <a:off x="5663757" y="4868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1" name="pt301"/>
            <p:cNvSpPr/>
            <p:nvPr/>
          </p:nvSpPr>
          <p:spPr>
            <a:xfrm>
              <a:off x="5663757" y="4868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2" name="pt302"/>
            <p:cNvSpPr/>
            <p:nvPr/>
          </p:nvSpPr>
          <p:spPr>
            <a:xfrm>
              <a:off x="5663757" y="4868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3" name="pt303"/>
            <p:cNvSpPr/>
            <p:nvPr/>
          </p:nvSpPr>
          <p:spPr>
            <a:xfrm>
              <a:off x="5663757" y="4868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4" name="pt304"/>
            <p:cNvSpPr/>
            <p:nvPr/>
          </p:nvSpPr>
          <p:spPr>
            <a:xfrm>
              <a:off x="7832238" y="2246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5" name="pt305"/>
            <p:cNvSpPr/>
            <p:nvPr/>
          </p:nvSpPr>
          <p:spPr>
            <a:xfrm>
              <a:off x="7470824" y="2246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6" name="pt306"/>
            <p:cNvSpPr/>
            <p:nvPr/>
          </p:nvSpPr>
          <p:spPr>
            <a:xfrm>
              <a:off x="7169646" y="2246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7" name="pt307"/>
            <p:cNvSpPr/>
            <p:nvPr/>
          </p:nvSpPr>
          <p:spPr>
            <a:xfrm>
              <a:off x="3856689" y="5682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8" name="pt308"/>
            <p:cNvSpPr/>
            <p:nvPr/>
          </p:nvSpPr>
          <p:spPr>
            <a:xfrm>
              <a:off x="4157867" y="5682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9" name="pt309"/>
            <p:cNvSpPr/>
            <p:nvPr/>
          </p:nvSpPr>
          <p:spPr>
            <a:xfrm>
              <a:off x="4037396" y="5682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0" name="pt310"/>
            <p:cNvSpPr/>
            <p:nvPr/>
          </p:nvSpPr>
          <p:spPr>
            <a:xfrm>
              <a:off x="6988940" y="2518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1" name="pt311"/>
            <p:cNvSpPr/>
            <p:nvPr/>
          </p:nvSpPr>
          <p:spPr>
            <a:xfrm>
              <a:off x="6747997" y="2518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2" name="pt312"/>
            <p:cNvSpPr/>
            <p:nvPr/>
          </p:nvSpPr>
          <p:spPr>
            <a:xfrm>
              <a:off x="6928704" y="2518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3" name="pt313"/>
            <p:cNvSpPr/>
            <p:nvPr/>
          </p:nvSpPr>
          <p:spPr>
            <a:xfrm>
              <a:off x="7049175" y="2518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4" name="pt314"/>
            <p:cNvSpPr/>
            <p:nvPr/>
          </p:nvSpPr>
          <p:spPr>
            <a:xfrm>
              <a:off x="7109411" y="2518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5" name="pt315"/>
            <p:cNvSpPr/>
            <p:nvPr/>
          </p:nvSpPr>
          <p:spPr>
            <a:xfrm>
              <a:off x="7350353" y="5230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6" name="pt316"/>
            <p:cNvSpPr/>
            <p:nvPr/>
          </p:nvSpPr>
          <p:spPr>
            <a:xfrm>
              <a:off x="6988940" y="5230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7" name="pt317"/>
            <p:cNvSpPr/>
            <p:nvPr/>
          </p:nvSpPr>
          <p:spPr>
            <a:xfrm>
              <a:off x="6025170" y="5230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8" name="pt318"/>
            <p:cNvSpPr/>
            <p:nvPr/>
          </p:nvSpPr>
          <p:spPr>
            <a:xfrm>
              <a:off x="5001165" y="5230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9" name="pt319"/>
            <p:cNvSpPr/>
            <p:nvPr/>
          </p:nvSpPr>
          <p:spPr>
            <a:xfrm>
              <a:off x="2892920" y="5772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0" name="pt320"/>
            <p:cNvSpPr/>
            <p:nvPr/>
          </p:nvSpPr>
          <p:spPr>
            <a:xfrm>
              <a:off x="4037396" y="5682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1" name="pt321"/>
            <p:cNvSpPr/>
            <p:nvPr/>
          </p:nvSpPr>
          <p:spPr>
            <a:xfrm>
              <a:off x="4338574" y="5682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2" name="pt322"/>
            <p:cNvSpPr/>
            <p:nvPr/>
          </p:nvSpPr>
          <p:spPr>
            <a:xfrm>
              <a:off x="7832238" y="1342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3" name="pt323"/>
            <p:cNvSpPr/>
            <p:nvPr/>
          </p:nvSpPr>
          <p:spPr>
            <a:xfrm>
              <a:off x="7410589" y="1342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4" name="pt324"/>
            <p:cNvSpPr/>
            <p:nvPr/>
          </p:nvSpPr>
          <p:spPr>
            <a:xfrm>
              <a:off x="7229882" y="1342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5" name="pt325"/>
            <p:cNvSpPr/>
            <p:nvPr/>
          </p:nvSpPr>
          <p:spPr>
            <a:xfrm>
              <a:off x="7832238" y="1342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6" name="pt326"/>
            <p:cNvSpPr/>
            <p:nvPr/>
          </p:nvSpPr>
          <p:spPr>
            <a:xfrm>
              <a:off x="7591296" y="1342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7" name="pt327"/>
            <p:cNvSpPr/>
            <p:nvPr/>
          </p:nvSpPr>
          <p:spPr>
            <a:xfrm>
              <a:off x="7772002" y="5772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8" name="pt328"/>
            <p:cNvSpPr/>
            <p:nvPr/>
          </p:nvSpPr>
          <p:spPr>
            <a:xfrm>
              <a:off x="7772002" y="5772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9" name="pt329"/>
            <p:cNvSpPr/>
            <p:nvPr/>
          </p:nvSpPr>
          <p:spPr>
            <a:xfrm>
              <a:off x="4398810" y="5772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0" name="pt330"/>
            <p:cNvSpPr/>
            <p:nvPr/>
          </p:nvSpPr>
          <p:spPr>
            <a:xfrm>
              <a:off x="1929151" y="5772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1" name="pt331"/>
            <p:cNvSpPr/>
            <p:nvPr/>
          </p:nvSpPr>
          <p:spPr>
            <a:xfrm>
              <a:off x="7531060" y="5230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2" name="pt332"/>
            <p:cNvSpPr/>
            <p:nvPr/>
          </p:nvSpPr>
          <p:spPr>
            <a:xfrm>
              <a:off x="7711767"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3" name="pt333"/>
            <p:cNvSpPr/>
            <p:nvPr/>
          </p:nvSpPr>
          <p:spPr>
            <a:xfrm>
              <a:off x="7651531"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4" name="pt334"/>
            <p:cNvSpPr/>
            <p:nvPr/>
          </p:nvSpPr>
          <p:spPr>
            <a:xfrm>
              <a:off x="7350353"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5" name="pt335"/>
            <p:cNvSpPr/>
            <p:nvPr/>
          </p:nvSpPr>
          <p:spPr>
            <a:xfrm>
              <a:off x="7531060"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6" name="pt336"/>
            <p:cNvSpPr/>
            <p:nvPr/>
          </p:nvSpPr>
          <p:spPr>
            <a:xfrm>
              <a:off x="6928704"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7" name="pt337"/>
            <p:cNvSpPr/>
            <p:nvPr/>
          </p:nvSpPr>
          <p:spPr>
            <a:xfrm>
              <a:off x="4459045" y="55918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8" name="pt338"/>
            <p:cNvSpPr/>
            <p:nvPr/>
          </p:nvSpPr>
          <p:spPr>
            <a:xfrm>
              <a:off x="4459045" y="55918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9" name="pt339"/>
            <p:cNvSpPr/>
            <p:nvPr/>
          </p:nvSpPr>
          <p:spPr>
            <a:xfrm>
              <a:off x="4459045" y="55918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0" name="pt340"/>
            <p:cNvSpPr/>
            <p:nvPr/>
          </p:nvSpPr>
          <p:spPr>
            <a:xfrm>
              <a:off x="4459045" y="55918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1" name="pt341"/>
            <p:cNvSpPr/>
            <p:nvPr/>
          </p:nvSpPr>
          <p:spPr>
            <a:xfrm>
              <a:off x="4459045" y="55918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2" name="pt342"/>
            <p:cNvSpPr/>
            <p:nvPr/>
          </p:nvSpPr>
          <p:spPr>
            <a:xfrm>
              <a:off x="7591296" y="3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3" name="pt343"/>
            <p:cNvSpPr/>
            <p:nvPr/>
          </p:nvSpPr>
          <p:spPr>
            <a:xfrm>
              <a:off x="7591296" y="3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4" name="pt344"/>
            <p:cNvSpPr/>
            <p:nvPr/>
          </p:nvSpPr>
          <p:spPr>
            <a:xfrm>
              <a:off x="7169646" y="3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5" name="pt345"/>
            <p:cNvSpPr/>
            <p:nvPr/>
          </p:nvSpPr>
          <p:spPr>
            <a:xfrm>
              <a:off x="7290118" y="3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6" name="pt346"/>
            <p:cNvSpPr/>
            <p:nvPr/>
          </p:nvSpPr>
          <p:spPr>
            <a:xfrm>
              <a:off x="6988940" y="3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7" name="pt347"/>
            <p:cNvSpPr/>
            <p:nvPr/>
          </p:nvSpPr>
          <p:spPr>
            <a:xfrm>
              <a:off x="7651531" y="1794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8" name="pt348"/>
            <p:cNvSpPr/>
            <p:nvPr/>
          </p:nvSpPr>
          <p:spPr>
            <a:xfrm>
              <a:off x="7410589" y="1794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9" name="pt349"/>
            <p:cNvSpPr/>
            <p:nvPr/>
          </p:nvSpPr>
          <p:spPr>
            <a:xfrm>
              <a:off x="7470824" y="1794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0" name="pt350"/>
            <p:cNvSpPr/>
            <p:nvPr/>
          </p:nvSpPr>
          <p:spPr>
            <a:xfrm>
              <a:off x="7410589" y="1794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1" name="pt351"/>
            <p:cNvSpPr/>
            <p:nvPr/>
          </p:nvSpPr>
          <p:spPr>
            <a:xfrm>
              <a:off x="7410589" y="1794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2" name="pt352"/>
            <p:cNvSpPr/>
            <p:nvPr/>
          </p:nvSpPr>
          <p:spPr>
            <a:xfrm>
              <a:off x="5603521" y="4145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3" name="pt353"/>
            <p:cNvSpPr/>
            <p:nvPr/>
          </p:nvSpPr>
          <p:spPr>
            <a:xfrm>
              <a:off x="5964935" y="4145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4" name="pt354"/>
            <p:cNvSpPr/>
            <p:nvPr/>
          </p:nvSpPr>
          <p:spPr>
            <a:xfrm>
              <a:off x="6085406" y="4145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5" name="pt355"/>
            <p:cNvSpPr/>
            <p:nvPr/>
          </p:nvSpPr>
          <p:spPr>
            <a:xfrm>
              <a:off x="6326348" y="4145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6" name="pt356"/>
            <p:cNvSpPr/>
            <p:nvPr/>
          </p:nvSpPr>
          <p:spPr>
            <a:xfrm>
              <a:off x="6326348" y="4145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7" name="pt357"/>
            <p:cNvSpPr/>
            <p:nvPr/>
          </p:nvSpPr>
          <p:spPr>
            <a:xfrm>
              <a:off x="7651531" y="26084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8" name="pt358"/>
            <p:cNvSpPr/>
            <p:nvPr/>
          </p:nvSpPr>
          <p:spPr>
            <a:xfrm>
              <a:off x="7711767" y="26084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9" name="pt359"/>
            <p:cNvSpPr/>
            <p:nvPr/>
          </p:nvSpPr>
          <p:spPr>
            <a:xfrm>
              <a:off x="7772002" y="26084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0" name="pt360"/>
            <p:cNvSpPr/>
            <p:nvPr/>
          </p:nvSpPr>
          <p:spPr>
            <a:xfrm>
              <a:off x="7470824" y="26084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1" name="pt361"/>
            <p:cNvSpPr/>
            <p:nvPr/>
          </p:nvSpPr>
          <p:spPr>
            <a:xfrm>
              <a:off x="7109411" y="26084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2" name="pt362"/>
            <p:cNvSpPr/>
            <p:nvPr/>
          </p:nvSpPr>
          <p:spPr>
            <a:xfrm>
              <a:off x="4940930" y="4597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3" name="pt363"/>
            <p:cNvSpPr/>
            <p:nvPr/>
          </p:nvSpPr>
          <p:spPr>
            <a:xfrm>
              <a:off x="5061401" y="4597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4" name="pt364"/>
            <p:cNvSpPr/>
            <p:nvPr/>
          </p:nvSpPr>
          <p:spPr>
            <a:xfrm>
              <a:off x="5422815" y="4597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5" name="pt365"/>
            <p:cNvSpPr/>
            <p:nvPr/>
          </p:nvSpPr>
          <p:spPr>
            <a:xfrm>
              <a:off x="5543286" y="4597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6" name="pt366"/>
            <p:cNvSpPr/>
            <p:nvPr/>
          </p:nvSpPr>
          <p:spPr>
            <a:xfrm>
              <a:off x="5964935" y="4597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7" name="pt367"/>
            <p:cNvSpPr/>
            <p:nvPr/>
          </p:nvSpPr>
          <p:spPr>
            <a:xfrm>
              <a:off x="5964935" y="4687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8" name="pt368"/>
            <p:cNvSpPr/>
            <p:nvPr/>
          </p:nvSpPr>
          <p:spPr>
            <a:xfrm>
              <a:off x="5663757" y="4687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9" name="pt369"/>
            <p:cNvSpPr/>
            <p:nvPr/>
          </p:nvSpPr>
          <p:spPr>
            <a:xfrm>
              <a:off x="5603521" y="4687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0" name="pt370"/>
            <p:cNvSpPr/>
            <p:nvPr/>
          </p:nvSpPr>
          <p:spPr>
            <a:xfrm>
              <a:off x="5483050" y="4687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1" name="pt371"/>
            <p:cNvSpPr/>
            <p:nvPr/>
          </p:nvSpPr>
          <p:spPr>
            <a:xfrm>
              <a:off x="5904699" y="4687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2" name="pt372"/>
            <p:cNvSpPr/>
            <p:nvPr/>
          </p:nvSpPr>
          <p:spPr>
            <a:xfrm>
              <a:off x="6988940" y="28796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3" name="pt373"/>
            <p:cNvSpPr/>
            <p:nvPr/>
          </p:nvSpPr>
          <p:spPr>
            <a:xfrm>
              <a:off x="6868469" y="28796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4" name="pt374"/>
            <p:cNvSpPr/>
            <p:nvPr/>
          </p:nvSpPr>
          <p:spPr>
            <a:xfrm>
              <a:off x="6928704" y="28796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5" name="pt375"/>
            <p:cNvSpPr/>
            <p:nvPr/>
          </p:nvSpPr>
          <p:spPr>
            <a:xfrm>
              <a:off x="6868469" y="28796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6" name="pt376"/>
            <p:cNvSpPr/>
            <p:nvPr/>
          </p:nvSpPr>
          <p:spPr>
            <a:xfrm>
              <a:off x="7049175" y="28796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7" name="pt377"/>
            <p:cNvSpPr/>
            <p:nvPr/>
          </p:nvSpPr>
          <p:spPr>
            <a:xfrm>
              <a:off x="7772002" y="890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8" name="pt378"/>
            <p:cNvSpPr/>
            <p:nvPr/>
          </p:nvSpPr>
          <p:spPr>
            <a:xfrm>
              <a:off x="7772002" y="890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9" name="pt379"/>
            <p:cNvSpPr/>
            <p:nvPr/>
          </p:nvSpPr>
          <p:spPr>
            <a:xfrm>
              <a:off x="7772002" y="890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0" name="pt380"/>
            <p:cNvSpPr/>
            <p:nvPr/>
          </p:nvSpPr>
          <p:spPr>
            <a:xfrm>
              <a:off x="7772002" y="890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1" name="pt381"/>
            <p:cNvSpPr/>
            <p:nvPr/>
          </p:nvSpPr>
          <p:spPr>
            <a:xfrm>
              <a:off x="7711767" y="890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2" name="pt382"/>
            <p:cNvSpPr/>
            <p:nvPr/>
          </p:nvSpPr>
          <p:spPr>
            <a:xfrm>
              <a:off x="7410589" y="1523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3" name="pt383"/>
            <p:cNvSpPr/>
            <p:nvPr/>
          </p:nvSpPr>
          <p:spPr>
            <a:xfrm>
              <a:off x="7410589" y="1523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4" name="pt384"/>
            <p:cNvSpPr/>
            <p:nvPr/>
          </p:nvSpPr>
          <p:spPr>
            <a:xfrm>
              <a:off x="7109411" y="1523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5" name="pt385"/>
            <p:cNvSpPr/>
            <p:nvPr/>
          </p:nvSpPr>
          <p:spPr>
            <a:xfrm>
              <a:off x="7531060" y="1523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6" name="pt386"/>
            <p:cNvSpPr/>
            <p:nvPr/>
          </p:nvSpPr>
          <p:spPr>
            <a:xfrm>
              <a:off x="7531060" y="1523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7" name="pt387"/>
            <p:cNvSpPr/>
            <p:nvPr/>
          </p:nvSpPr>
          <p:spPr>
            <a:xfrm>
              <a:off x="5543286" y="5411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8" name="pt388"/>
            <p:cNvSpPr/>
            <p:nvPr/>
          </p:nvSpPr>
          <p:spPr>
            <a:xfrm>
              <a:off x="5362579" y="5411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9" name="pt389"/>
            <p:cNvSpPr/>
            <p:nvPr/>
          </p:nvSpPr>
          <p:spPr>
            <a:xfrm>
              <a:off x="5302343" y="5411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0" name="pt390"/>
            <p:cNvSpPr/>
            <p:nvPr/>
          </p:nvSpPr>
          <p:spPr>
            <a:xfrm>
              <a:off x="5422815" y="5411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1" name="pt391"/>
            <p:cNvSpPr/>
            <p:nvPr/>
          </p:nvSpPr>
          <p:spPr>
            <a:xfrm>
              <a:off x="4699988" y="5411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2" name="pt392"/>
            <p:cNvSpPr/>
            <p:nvPr/>
          </p:nvSpPr>
          <p:spPr>
            <a:xfrm>
              <a:off x="7531060" y="1885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3" name="pt393"/>
            <p:cNvSpPr/>
            <p:nvPr/>
          </p:nvSpPr>
          <p:spPr>
            <a:xfrm>
              <a:off x="7290118" y="1885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4" name="pt394"/>
            <p:cNvSpPr/>
            <p:nvPr/>
          </p:nvSpPr>
          <p:spPr>
            <a:xfrm>
              <a:off x="7410589" y="1885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5" name="pt395"/>
            <p:cNvSpPr/>
            <p:nvPr/>
          </p:nvSpPr>
          <p:spPr>
            <a:xfrm>
              <a:off x="7290118" y="1885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6" name="pt396"/>
            <p:cNvSpPr/>
            <p:nvPr/>
          </p:nvSpPr>
          <p:spPr>
            <a:xfrm>
              <a:off x="7410589" y="1885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7" name="pt397"/>
            <p:cNvSpPr/>
            <p:nvPr/>
          </p:nvSpPr>
          <p:spPr>
            <a:xfrm>
              <a:off x="7711767" y="709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8" name="pt398"/>
            <p:cNvSpPr/>
            <p:nvPr/>
          </p:nvSpPr>
          <p:spPr>
            <a:xfrm>
              <a:off x="7651531" y="709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9" name="pt399"/>
            <p:cNvSpPr/>
            <p:nvPr/>
          </p:nvSpPr>
          <p:spPr>
            <a:xfrm>
              <a:off x="7832238" y="709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0" name="pt400"/>
            <p:cNvSpPr/>
            <p:nvPr/>
          </p:nvSpPr>
          <p:spPr>
            <a:xfrm>
              <a:off x="7892473" y="709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1" name="pt401"/>
            <p:cNvSpPr/>
            <p:nvPr/>
          </p:nvSpPr>
          <p:spPr>
            <a:xfrm>
              <a:off x="7892473" y="709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2" name="pt402"/>
            <p:cNvSpPr/>
            <p:nvPr/>
          </p:nvSpPr>
          <p:spPr>
            <a:xfrm>
              <a:off x="7229882" y="3422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3" name="pt403"/>
            <p:cNvSpPr/>
            <p:nvPr/>
          </p:nvSpPr>
          <p:spPr>
            <a:xfrm>
              <a:off x="6988940" y="3422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4" name="pt404"/>
            <p:cNvSpPr/>
            <p:nvPr/>
          </p:nvSpPr>
          <p:spPr>
            <a:xfrm>
              <a:off x="7410589" y="3422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5" name="pt405"/>
            <p:cNvSpPr/>
            <p:nvPr/>
          </p:nvSpPr>
          <p:spPr>
            <a:xfrm>
              <a:off x="6868469" y="3422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6" name="pt406"/>
            <p:cNvSpPr/>
            <p:nvPr/>
          </p:nvSpPr>
          <p:spPr>
            <a:xfrm>
              <a:off x="6747997" y="3422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7" name="pt407"/>
            <p:cNvSpPr/>
            <p:nvPr/>
          </p:nvSpPr>
          <p:spPr>
            <a:xfrm>
              <a:off x="7350353" y="20660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8" name="pt408"/>
            <p:cNvSpPr/>
            <p:nvPr/>
          </p:nvSpPr>
          <p:spPr>
            <a:xfrm>
              <a:off x="7109411" y="20660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9" name="pt409"/>
            <p:cNvSpPr/>
            <p:nvPr/>
          </p:nvSpPr>
          <p:spPr>
            <a:xfrm>
              <a:off x="7229882" y="20660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10" name="pt410"/>
            <p:cNvSpPr/>
            <p:nvPr/>
          </p:nvSpPr>
          <p:spPr>
            <a:xfrm>
              <a:off x="7350353" y="20660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11" name="pt411"/>
            <p:cNvSpPr/>
            <p:nvPr/>
          </p:nvSpPr>
          <p:spPr>
            <a:xfrm>
              <a:off x="7350353" y="20660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12" name="pt412"/>
            <p:cNvSpPr/>
            <p:nvPr/>
          </p:nvSpPr>
          <p:spPr>
            <a:xfrm>
              <a:off x="5810587" y="49251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13" name="pt413"/>
            <p:cNvSpPr/>
            <p:nvPr/>
          </p:nvSpPr>
          <p:spPr>
            <a:xfrm>
              <a:off x="5388938" y="49251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14" name="pt414"/>
            <p:cNvSpPr/>
            <p:nvPr/>
          </p:nvSpPr>
          <p:spPr>
            <a:xfrm>
              <a:off x="5509409" y="49251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15" name="pt415"/>
            <p:cNvSpPr/>
            <p:nvPr/>
          </p:nvSpPr>
          <p:spPr>
            <a:xfrm>
              <a:off x="7376712" y="112811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16" name="pt416"/>
            <p:cNvSpPr/>
            <p:nvPr/>
          </p:nvSpPr>
          <p:spPr>
            <a:xfrm>
              <a:off x="7497183" y="112811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17" name="pt417"/>
            <p:cNvSpPr/>
            <p:nvPr/>
          </p:nvSpPr>
          <p:spPr>
            <a:xfrm>
              <a:off x="7557419" y="112811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18" name="pt418"/>
            <p:cNvSpPr/>
            <p:nvPr/>
          </p:nvSpPr>
          <p:spPr>
            <a:xfrm>
              <a:off x="7497183" y="21225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19" name="pt419"/>
            <p:cNvSpPr/>
            <p:nvPr/>
          </p:nvSpPr>
          <p:spPr>
            <a:xfrm>
              <a:off x="7376712" y="21225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0" name="pt420"/>
            <p:cNvSpPr/>
            <p:nvPr/>
          </p:nvSpPr>
          <p:spPr>
            <a:xfrm>
              <a:off x="7256241" y="21225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21" name="pt421"/>
            <p:cNvSpPr/>
            <p:nvPr/>
          </p:nvSpPr>
          <p:spPr>
            <a:xfrm>
              <a:off x="6051529" y="44731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2" name="pt422"/>
            <p:cNvSpPr/>
            <p:nvPr/>
          </p:nvSpPr>
          <p:spPr>
            <a:xfrm>
              <a:off x="6051529" y="44731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23" name="pt423"/>
            <p:cNvSpPr/>
            <p:nvPr/>
          </p:nvSpPr>
          <p:spPr>
            <a:xfrm>
              <a:off x="6232236" y="44731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24" name="pt424"/>
            <p:cNvSpPr/>
            <p:nvPr/>
          </p:nvSpPr>
          <p:spPr>
            <a:xfrm>
              <a:off x="7798361" y="7664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25" name="pt425"/>
            <p:cNvSpPr/>
            <p:nvPr/>
          </p:nvSpPr>
          <p:spPr>
            <a:xfrm>
              <a:off x="7798361" y="7664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6" name="pt426"/>
            <p:cNvSpPr/>
            <p:nvPr/>
          </p:nvSpPr>
          <p:spPr>
            <a:xfrm>
              <a:off x="7798361" y="7664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27" name="pt427"/>
            <p:cNvSpPr/>
            <p:nvPr/>
          </p:nvSpPr>
          <p:spPr>
            <a:xfrm>
              <a:off x="6653885" y="347865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28" name="pt428"/>
            <p:cNvSpPr/>
            <p:nvPr/>
          </p:nvSpPr>
          <p:spPr>
            <a:xfrm>
              <a:off x="6292472" y="347865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9" name="pt429"/>
            <p:cNvSpPr/>
            <p:nvPr/>
          </p:nvSpPr>
          <p:spPr>
            <a:xfrm>
              <a:off x="6653885" y="347865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30" name="pt430"/>
            <p:cNvSpPr/>
            <p:nvPr/>
          </p:nvSpPr>
          <p:spPr>
            <a:xfrm>
              <a:off x="4425169" y="54675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31" name="pt431"/>
            <p:cNvSpPr/>
            <p:nvPr/>
          </p:nvSpPr>
          <p:spPr>
            <a:xfrm>
              <a:off x="4425169" y="54675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32" name="pt432"/>
            <p:cNvSpPr/>
            <p:nvPr/>
          </p:nvSpPr>
          <p:spPr>
            <a:xfrm>
              <a:off x="4425169" y="54675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33" name="pt433"/>
            <p:cNvSpPr/>
            <p:nvPr/>
          </p:nvSpPr>
          <p:spPr>
            <a:xfrm>
              <a:off x="7617655" y="94730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34" name="pt434"/>
            <p:cNvSpPr/>
            <p:nvPr/>
          </p:nvSpPr>
          <p:spPr>
            <a:xfrm>
              <a:off x="7617655" y="94730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35" name="pt435"/>
            <p:cNvSpPr/>
            <p:nvPr/>
          </p:nvSpPr>
          <p:spPr>
            <a:xfrm>
              <a:off x="7617655" y="94730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36" name="pt436"/>
            <p:cNvSpPr/>
            <p:nvPr/>
          </p:nvSpPr>
          <p:spPr>
            <a:xfrm>
              <a:off x="5931058" y="38402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37" name="pt437"/>
            <p:cNvSpPr/>
            <p:nvPr/>
          </p:nvSpPr>
          <p:spPr>
            <a:xfrm>
              <a:off x="6172001" y="38402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38" name="pt438"/>
            <p:cNvSpPr/>
            <p:nvPr/>
          </p:nvSpPr>
          <p:spPr>
            <a:xfrm>
              <a:off x="6412943" y="38402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39" name="pt439"/>
            <p:cNvSpPr/>
            <p:nvPr/>
          </p:nvSpPr>
          <p:spPr>
            <a:xfrm>
              <a:off x="6292472" y="501555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40" name="pt440"/>
            <p:cNvSpPr/>
            <p:nvPr/>
          </p:nvSpPr>
          <p:spPr>
            <a:xfrm>
              <a:off x="5810587" y="501555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41" name="pt441"/>
            <p:cNvSpPr/>
            <p:nvPr/>
          </p:nvSpPr>
          <p:spPr>
            <a:xfrm>
              <a:off x="5509409" y="501555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42" name="pt442"/>
            <p:cNvSpPr/>
            <p:nvPr/>
          </p:nvSpPr>
          <p:spPr>
            <a:xfrm>
              <a:off x="6653885" y="356906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43" name="pt443"/>
            <p:cNvSpPr/>
            <p:nvPr/>
          </p:nvSpPr>
          <p:spPr>
            <a:xfrm>
              <a:off x="6593650" y="356906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44" name="pt444"/>
            <p:cNvSpPr/>
            <p:nvPr/>
          </p:nvSpPr>
          <p:spPr>
            <a:xfrm>
              <a:off x="6593650" y="356906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45" name="pt445"/>
            <p:cNvSpPr/>
            <p:nvPr/>
          </p:nvSpPr>
          <p:spPr>
            <a:xfrm>
              <a:off x="6593650" y="39306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46" name="pt446"/>
            <p:cNvSpPr/>
            <p:nvPr/>
          </p:nvSpPr>
          <p:spPr>
            <a:xfrm>
              <a:off x="6593650" y="39306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47" name="pt447"/>
            <p:cNvSpPr/>
            <p:nvPr/>
          </p:nvSpPr>
          <p:spPr>
            <a:xfrm>
              <a:off x="6412943" y="39306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48" name="pt448"/>
            <p:cNvSpPr/>
            <p:nvPr/>
          </p:nvSpPr>
          <p:spPr>
            <a:xfrm>
              <a:off x="7015299" y="420190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49" name="pt449"/>
            <p:cNvSpPr/>
            <p:nvPr/>
          </p:nvSpPr>
          <p:spPr>
            <a:xfrm>
              <a:off x="5449174" y="420190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50" name="pt450"/>
            <p:cNvSpPr/>
            <p:nvPr/>
          </p:nvSpPr>
          <p:spPr>
            <a:xfrm>
              <a:off x="6232236" y="420190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51" name="pt451"/>
            <p:cNvSpPr/>
            <p:nvPr/>
          </p:nvSpPr>
          <p:spPr>
            <a:xfrm>
              <a:off x="5991294" y="42923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52" name="pt452"/>
            <p:cNvSpPr/>
            <p:nvPr/>
          </p:nvSpPr>
          <p:spPr>
            <a:xfrm>
              <a:off x="5810587" y="42923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53" name="pt453"/>
            <p:cNvSpPr/>
            <p:nvPr/>
          </p:nvSpPr>
          <p:spPr>
            <a:xfrm>
              <a:off x="6232236" y="42923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54" name="pt454"/>
            <p:cNvSpPr/>
            <p:nvPr/>
          </p:nvSpPr>
          <p:spPr>
            <a:xfrm>
              <a:off x="7196005" y="29362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55" name="pt455"/>
            <p:cNvSpPr/>
            <p:nvPr/>
          </p:nvSpPr>
          <p:spPr>
            <a:xfrm>
              <a:off x="6653885" y="29362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56" name="pt456"/>
            <p:cNvSpPr/>
            <p:nvPr/>
          </p:nvSpPr>
          <p:spPr>
            <a:xfrm>
              <a:off x="6955063" y="29362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57" name="pt457"/>
            <p:cNvSpPr/>
            <p:nvPr/>
          </p:nvSpPr>
          <p:spPr>
            <a:xfrm>
              <a:off x="7738126" y="10377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58" name="pt458"/>
            <p:cNvSpPr/>
            <p:nvPr/>
          </p:nvSpPr>
          <p:spPr>
            <a:xfrm>
              <a:off x="7858597" y="10377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59" name="pt459"/>
            <p:cNvSpPr/>
            <p:nvPr/>
          </p:nvSpPr>
          <p:spPr>
            <a:xfrm>
              <a:off x="7617655" y="10377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60" name="pt460"/>
            <p:cNvSpPr/>
            <p:nvPr/>
          </p:nvSpPr>
          <p:spPr>
            <a:xfrm>
              <a:off x="4726347" y="52867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61" name="pt461"/>
            <p:cNvSpPr/>
            <p:nvPr/>
          </p:nvSpPr>
          <p:spPr>
            <a:xfrm>
              <a:off x="4726347" y="52867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62" name="pt462"/>
            <p:cNvSpPr/>
            <p:nvPr/>
          </p:nvSpPr>
          <p:spPr>
            <a:xfrm>
              <a:off x="4726347" y="52867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63" name="pt463"/>
            <p:cNvSpPr/>
            <p:nvPr/>
          </p:nvSpPr>
          <p:spPr>
            <a:xfrm>
              <a:off x="6593650" y="40210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64" name="pt464"/>
            <p:cNvSpPr/>
            <p:nvPr/>
          </p:nvSpPr>
          <p:spPr>
            <a:xfrm>
              <a:off x="6352707" y="40210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65" name="pt465"/>
            <p:cNvSpPr/>
            <p:nvPr/>
          </p:nvSpPr>
          <p:spPr>
            <a:xfrm>
              <a:off x="6352707" y="40210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66" name="pt466"/>
            <p:cNvSpPr/>
            <p:nvPr/>
          </p:nvSpPr>
          <p:spPr>
            <a:xfrm>
              <a:off x="4967289" y="510595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67" name="pt467"/>
            <p:cNvSpPr/>
            <p:nvPr/>
          </p:nvSpPr>
          <p:spPr>
            <a:xfrm>
              <a:off x="4967289" y="510595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68" name="pt468"/>
            <p:cNvSpPr/>
            <p:nvPr/>
          </p:nvSpPr>
          <p:spPr>
            <a:xfrm>
              <a:off x="4967289" y="510595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69" name="pt469"/>
            <p:cNvSpPr/>
            <p:nvPr/>
          </p:nvSpPr>
          <p:spPr>
            <a:xfrm>
              <a:off x="7376712" y="15801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70" name="pt470"/>
            <p:cNvSpPr/>
            <p:nvPr/>
          </p:nvSpPr>
          <p:spPr>
            <a:xfrm>
              <a:off x="7497183" y="15801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71" name="pt471"/>
            <p:cNvSpPr/>
            <p:nvPr/>
          </p:nvSpPr>
          <p:spPr>
            <a:xfrm>
              <a:off x="7376712" y="15801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72" name="pt472"/>
            <p:cNvSpPr/>
            <p:nvPr/>
          </p:nvSpPr>
          <p:spPr>
            <a:xfrm>
              <a:off x="6714121" y="302662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73" name="pt473"/>
            <p:cNvSpPr/>
            <p:nvPr/>
          </p:nvSpPr>
          <p:spPr>
            <a:xfrm>
              <a:off x="6955063" y="302662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74" name="pt474"/>
            <p:cNvSpPr/>
            <p:nvPr/>
          </p:nvSpPr>
          <p:spPr>
            <a:xfrm>
              <a:off x="7617655" y="16705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75" name="pt475"/>
            <p:cNvSpPr/>
            <p:nvPr/>
          </p:nvSpPr>
          <p:spPr>
            <a:xfrm>
              <a:off x="7497183" y="139932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76" name="pt476"/>
            <p:cNvSpPr/>
            <p:nvPr/>
          </p:nvSpPr>
          <p:spPr>
            <a:xfrm>
              <a:off x="7557419" y="139932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77" name="pt477"/>
            <p:cNvSpPr/>
            <p:nvPr/>
          </p:nvSpPr>
          <p:spPr>
            <a:xfrm>
              <a:off x="7497183" y="139932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78" name="pt478"/>
            <p:cNvSpPr/>
            <p:nvPr/>
          </p:nvSpPr>
          <p:spPr>
            <a:xfrm>
              <a:off x="7617655" y="23937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79" name="pt479"/>
            <p:cNvSpPr/>
            <p:nvPr/>
          </p:nvSpPr>
          <p:spPr>
            <a:xfrm>
              <a:off x="7316477" y="23937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80" name="pt480"/>
            <p:cNvSpPr/>
            <p:nvPr/>
          </p:nvSpPr>
          <p:spPr>
            <a:xfrm>
              <a:off x="7075534" y="23937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81" name="pt481"/>
            <p:cNvSpPr/>
            <p:nvPr/>
          </p:nvSpPr>
          <p:spPr>
            <a:xfrm>
              <a:off x="7196005" y="26650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82" name="pt482"/>
            <p:cNvSpPr/>
            <p:nvPr/>
          </p:nvSpPr>
          <p:spPr>
            <a:xfrm>
              <a:off x="7015299" y="26650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83" name="pt483"/>
            <p:cNvSpPr/>
            <p:nvPr/>
          </p:nvSpPr>
          <p:spPr>
            <a:xfrm>
              <a:off x="7015299" y="26650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84" name="pt484"/>
            <p:cNvSpPr/>
            <p:nvPr/>
          </p:nvSpPr>
          <p:spPr>
            <a:xfrm>
              <a:off x="6714121" y="302662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85" name="pt485"/>
            <p:cNvSpPr/>
            <p:nvPr/>
          </p:nvSpPr>
          <p:spPr>
            <a:xfrm>
              <a:off x="6111765" y="32978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86" name="pt486"/>
            <p:cNvSpPr/>
            <p:nvPr/>
          </p:nvSpPr>
          <p:spPr>
            <a:xfrm>
              <a:off x="6593650" y="32978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87" name="pt487"/>
            <p:cNvSpPr/>
            <p:nvPr/>
          </p:nvSpPr>
          <p:spPr>
            <a:xfrm>
              <a:off x="6834592" y="32978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88" name="pt488"/>
            <p:cNvSpPr/>
            <p:nvPr/>
          </p:nvSpPr>
          <p:spPr>
            <a:xfrm>
              <a:off x="7135770" y="23033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89" name="pt489"/>
            <p:cNvSpPr/>
            <p:nvPr/>
          </p:nvSpPr>
          <p:spPr>
            <a:xfrm>
              <a:off x="7135770" y="23033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90" name="pt490"/>
            <p:cNvSpPr/>
            <p:nvPr/>
          </p:nvSpPr>
          <p:spPr>
            <a:xfrm>
              <a:off x="7135770" y="23033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91" name="pt491"/>
            <p:cNvSpPr/>
            <p:nvPr/>
          </p:nvSpPr>
          <p:spPr>
            <a:xfrm>
              <a:off x="6111765" y="47443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92" name="pt492"/>
            <p:cNvSpPr/>
            <p:nvPr/>
          </p:nvSpPr>
          <p:spPr>
            <a:xfrm>
              <a:off x="5328702" y="47443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93" name="pt493"/>
            <p:cNvSpPr/>
            <p:nvPr/>
          </p:nvSpPr>
          <p:spPr>
            <a:xfrm>
              <a:off x="5810587" y="47443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94" name="pt494"/>
            <p:cNvSpPr/>
            <p:nvPr/>
          </p:nvSpPr>
          <p:spPr>
            <a:xfrm>
              <a:off x="6533414" y="36594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95" name="pt495"/>
            <p:cNvSpPr/>
            <p:nvPr/>
          </p:nvSpPr>
          <p:spPr>
            <a:xfrm>
              <a:off x="6533414" y="36594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96" name="pt496"/>
            <p:cNvSpPr/>
            <p:nvPr/>
          </p:nvSpPr>
          <p:spPr>
            <a:xfrm>
              <a:off x="6533414" y="36594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97" name="pt497"/>
            <p:cNvSpPr/>
            <p:nvPr/>
          </p:nvSpPr>
          <p:spPr>
            <a:xfrm>
              <a:off x="7316477" y="37498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98" name="pt498"/>
            <p:cNvSpPr/>
            <p:nvPr/>
          </p:nvSpPr>
          <p:spPr>
            <a:xfrm>
              <a:off x="6172001" y="37498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99" name="pt499"/>
            <p:cNvSpPr/>
            <p:nvPr/>
          </p:nvSpPr>
          <p:spPr>
            <a:xfrm>
              <a:off x="6473178" y="37498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00" name="pt500"/>
            <p:cNvSpPr/>
            <p:nvPr/>
          </p:nvSpPr>
          <p:spPr>
            <a:xfrm>
              <a:off x="7015299" y="438271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01" name="pt501"/>
            <p:cNvSpPr/>
            <p:nvPr/>
          </p:nvSpPr>
          <p:spPr>
            <a:xfrm>
              <a:off x="5208231" y="438271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02" name="pt502"/>
            <p:cNvSpPr/>
            <p:nvPr/>
          </p:nvSpPr>
          <p:spPr>
            <a:xfrm>
              <a:off x="6111765" y="438271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03" name="pt503"/>
            <p:cNvSpPr/>
            <p:nvPr/>
          </p:nvSpPr>
          <p:spPr>
            <a:xfrm>
              <a:off x="6714121" y="194176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04" name="pt504"/>
            <p:cNvSpPr/>
            <p:nvPr/>
          </p:nvSpPr>
          <p:spPr>
            <a:xfrm>
              <a:off x="7015299" y="194176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05" name="pt505"/>
            <p:cNvSpPr/>
            <p:nvPr/>
          </p:nvSpPr>
          <p:spPr>
            <a:xfrm>
              <a:off x="7316477" y="194176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06" name="pt506"/>
            <p:cNvSpPr/>
            <p:nvPr/>
          </p:nvSpPr>
          <p:spPr>
            <a:xfrm>
              <a:off x="7436948" y="22129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07" name="pt507"/>
            <p:cNvSpPr/>
            <p:nvPr/>
          </p:nvSpPr>
          <p:spPr>
            <a:xfrm>
              <a:off x="7256241" y="22129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08" name="pt508"/>
            <p:cNvSpPr/>
            <p:nvPr/>
          </p:nvSpPr>
          <p:spPr>
            <a:xfrm>
              <a:off x="7075534" y="16705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09" name="pt509"/>
            <p:cNvSpPr/>
            <p:nvPr/>
          </p:nvSpPr>
          <p:spPr>
            <a:xfrm>
              <a:off x="7376712" y="16705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10" name="pt510"/>
            <p:cNvSpPr/>
            <p:nvPr/>
          </p:nvSpPr>
          <p:spPr>
            <a:xfrm>
              <a:off x="7497183" y="12185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11" name="pt511"/>
            <p:cNvSpPr/>
            <p:nvPr/>
          </p:nvSpPr>
          <p:spPr>
            <a:xfrm>
              <a:off x="7316477" y="12185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12" name="pt512"/>
            <p:cNvSpPr/>
            <p:nvPr/>
          </p:nvSpPr>
          <p:spPr>
            <a:xfrm>
              <a:off x="7557419" y="12185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13" name="pt513"/>
            <p:cNvSpPr/>
            <p:nvPr/>
          </p:nvSpPr>
          <p:spPr>
            <a:xfrm>
              <a:off x="6774356" y="275541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14" name="pt514"/>
            <p:cNvSpPr/>
            <p:nvPr/>
          </p:nvSpPr>
          <p:spPr>
            <a:xfrm>
              <a:off x="6955063" y="275541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15" name="pt515"/>
            <p:cNvSpPr/>
            <p:nvPr/>
          </p:nvSpPr>
          <p:spPr>
            <a:xfrm>
              <a:off x="7015299" y="275541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16" name="pt516"/>
            <p:cNvSpPr/>
            <p:nvPr/>
          </p:nvSpPr>
          <p:spPr>
            <a:xfrm>
              <a:off x="5870823" y="48347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17" name="pt517"/>
            <p:cNvSpPr/>
            <p:nvPr/>
          </p:nvSpPr>
          <p:spPr>
            <a:xfrm>
              <a:off x="5629880" y="48347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18" name="pt518"/>
            <p:cNvSpPr/>
            <p:nvPr/>
          </p:nvSpPr>
          <p:spPr>
            <a:xfrm>
              <a:off x="5629880" y="48347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19" name="pt519"/>
            <p:cNvSpPr/>
            <p:nvPr/>
          </p:nvSpPr>
          <p:spPr>
            <a:xfrm>
              <a:off x="7798361" y="22129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20" name="pt520"/>
            <p:cNvSpPr/>
            <p:nvPr/>
          </p:nvSpPr>
          <p:spPr>
            <a:xfrm>
              <a:off x="4123991" y="56483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21" name="pt521"/>
            <p:cNvSpPr/>
            <p:nvPr/>
          </p:nvSpPr>
          <p:spPr>
            <a:xfrm>
              <a:off x="4003520" y="56483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22" name="pt522"/>
            <p:cNvSpPr/>
            <p:nvPr/>
          </p:nvSpPr>
          <p:spPr>
            <a:xfrm>
              <a:off x="6955063" y="24841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23" name="pt523"/>
            <p:cNvSpPr/>
            <p:nvPr/>
          </p:nvSpPr>
          <p:spPr>
            <a:xfrm>
              <a:off x="7015299" y="24841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24" name="pt524"/>
            <p:cNvSpPr/>
            <p:nvPr/>
          </p:nvSpPr>
          <p:spPr>
            <a:xfrm>
              <a:off x="7075534" y="24841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25" name="pt525"/>
            <p:cNvSpPr/>
            <p:nvPr/>
          </p:nvSpPr>
          <p:spPr>
            <a:xfrm>
              <a:off x="5991294" y="519636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26" name="pt526"/>
            <p:cNvSpPr/>
            <p:nvPr/>
          </p:nvSpPr>
          <p:spPr>
            <a:xfrm>
              <a:off x="4967289" y="519636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27" name="pt527"/>
            <p:cNvSpPr/>
            <p:nvPr/>
          </p:nvSpPr>
          <p:spPr>
            <a:xfrm>
              <a:off x="2859044" y="57387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28" name="pt528"/>
            <p:cNvSpPr/>
            <p:nvPr/>
          </p:nvSpPr>
          <p:spPr>
            <a:xfrm>
              <a:off x="4003520" y="56483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29" name="pt529"/>
            <p:cNvSpPr/>
            <p:nvPr/>
          </p:nvSpPr>
          <p:spPr>
            <a:xfrm>
              <a:off x="7798361" y="13089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30" name="pt530"/>
            <p:cNvSpPr/>
            <p:nvPr/>
          </p:nvSpPr>
          <p:spPr>
            <a:xfrm>
              <a:off x="7798361" y="13089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31" name="pt531"/>
            <p:cNvSpPr/>
            <p:nvPr/>
          </p:nvSpPr>
          <p:spPr>
            <a:xfrm>
              <a:off x="7557419" y="13089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32" name="pt532"/>
            <p:cNvSpPr/>
            <p:nvPr/>
          </p:nvSpPr>
          <p:spPr>
            <a:xfrm>
              <a:off x="7738126" y="57387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33" name="pt533"/>
            <p:cNvSpPr/>
            <p:nvPr/>
          </p:nvSpPr>
          <p:spPr>
            <a:xfrm>
              <a:off x="1895274" y="57387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34" name="pt534"/>
            <p:cNvSpPr/>
            <p:nvPr/>
          </p:nvSpPr>
          <p:spPr>
            <a:xfrm>
              <a:off x="7497183" y="519636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35" name="pt535"/>
            <p:cNvSpPr/>
            <p:nvPr/>
          </p:nvSpPr>
          <p:spPr>
            <a:xfrm>
              <a:off x="7677890" y="3207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36" name="pt536"/>
            <p:cNvSpPr/>
            <p:nvPr/>
          </p:nvSpPr>
          <p:spPr>
            <a:xfrm>
              <a:off x="7497183" y="3207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37" name="pt537"/>
            <p:cNvSpPr/>
            <p:nvPr/>
          </p:nvSpPr>
          <p:spPr>
            <a:xfrm>
              <a:off x="6894828" y="3207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38" name="pt538"/>
            <p:cNvSpPr/>
            <p:nvPr/>
          </p:nvSpPr>
          <p:spPr>
            <a:xfrm>
              <a:off x="4425169" y="55579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39" name="pt539"/>
            <p:cNvSpPr/>
            <p:nvPr/>
          </p:nvSpPr>
          <p:spPr>
            <a:xfrm>
              <a:off x="4425169" y="55579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40" name="pt540"/>
            <p:cNvSpPr/>
            <p:nvPr/>
          </p:nvSpPr>
          <p:spPr>
            <a:xfrm>
              <a:off x="4425169" y="55579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41" name="pt541"/>
            <p:cNvSpPr/>
            <p:nvPr/>
          </p:nvSpPr>
          <p:spPr>
            <a:xfrm>
              <a:off x="7557419" y="31170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42" name="pt542"/>
            <p:cNvSpPr/>
            <p:nvPr/>
          </p:nvSpPr>
          <p:spPr>
            <a:xfrm>
              <a:off x="7256241" y="31170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43" name="pt543"/>
            <p:cNvSpPr/>
            <p:nvPr/>
          </p:nvSpPr>
          <p:spPr>
            <a:xfrm>
              <a:off x="6955063" y="31170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44" name="pt544"/>
            <p:cNvSpPr/>
            <p:nvPr/>
          </p:nvSpPr>
          <p:spPr>
            <a:xfrm>
              <a:off x="7617655" y="176095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45" name="pt545"/>
            <p:cNvSpPr/>
            <p:nvPr/>
          </p:nvSpPr>
          <p:spPr>
            <a:xfrm>
              <a:off x="7376712" y="176095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46" name="pt546"/>
            <p:cNvSpPr/>
            <p:nvPr/>
          </p:nvSpPr>
          <p:spPr>
            <a:xfrm>
              <a:off x="7376712" y="176095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47" name="pt547"/>
            <p:cNvSpPr/>
            <p:nvPr/>
          </p:nvSpPr>
          <p:spPr>
            <a:xfrm>
              <a:off x="5569645" y="41114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48" name="pt548"/>
            <p:cNvSpPr/>
            <p:nvPr/>
          </p:nvSpPr>
          <p:spPr>
            <a:xfrm>
              <a:off x="6292472" y="41114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49" name="pt549"/>
            <p:cNvSpPr/>
            <p:nvPr/>
          </p:nvSpPr>
          <p:spPr>
            <a:xfrm>
              <a:off x="6292472" y="41114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50" name="pt550"/>
            <p:cNvSpPr/>
            <p:nvPr/>
          </p:nvSpPr>
          <p:spPr>
            <a:xfrm>
              <a:off x="7617655" y="257460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51" name="pt551"/>
            <p:cNvSpPr/>
            <p:nvPr/>
          </p:nvSpPr>
          <p:spPr>
            <a:xfrm>
              <a:off x="7436948" y="257460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52" name="pt552"/>
            <p:cNvSpPr/>
            <p:nvPr/>
          </p:nvSpPr>
          <p:spPr>
            <a:xfrm>
              <a:off x="7075534" y="257460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53" name="pt553"/>
            <p:cNvSpPr/>
            <p:nvPr/>
          </p:nvSpPr>
          <p:spPr>
            <a:xfrm>
              <a:off x="4907053" y="45635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54" name="pt554"/>
            <p:cNvSpPr/>
            <p:nvPr/>
          </p:nvSpPr>
          <p:spPr>
            <a:xfrm>
              <a:off x="5509409" y="45635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55" name="pt555"/>
            <p:cNvSpPr/>
            <p:nvPr/>
          </p:nvSpPr>
          <p:spPr>
            <a:xfrm>
              <a:off x="5931058" y="45635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56" name="pt556"/>
            <p:cNvSpPr/>
            <p:nvPr/>
          </p:nvSpPr>
          <p:spPr>
            <a:xfrm>
              <a:off x="5931058" y="465392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57" name="pt557"/>
            <p:cNvSpPr/>
            <p:nvPr/>
          </p:nvSpPr>
          <p:spPr>
            <a:xfrm>
              <a:off x="5449174" y="465392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58" name="pt558"/>
            <p:cNvSpPr/>
            <p:nvPr/>
          </p:nvSpPr>
          <p:spPr>
            <a:xfrm>
              <a:off x="5870823" y="465392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59" name="pt559"/>
            <p:cNvSpPr/>
            <p:nvPr/>
          </p:nvSpPr>
          <p:spPr>
            <a:xfrm>
              <a:off x="6955063" y="28458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60" name="pt560"/>
            <p:cNvSpPr/>
            <p:nvPr/>
          </p:nvSpPr>
          <p:spPr>
            <a:xfrm>
              <a:off x="6834592" y="28458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61" name="pt561"/>
            <p:cNvSpPr/>
            <p:nvPr/>
          </p:nvSpPr>
          <p:spPr>
            <a:xfrm>
              <a:off x="7015299" y="28458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62" name="pt562"/>
            <p:cNvSpPr/>
            <p:nvPr/>
          </p:nvSpPr>
          <p:spPr>
            <a:xfrm>
              <a:off x="7738126" y="8568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63" name="pt563"/>
            <p:cNvSpPr/>
            <p:nvPr/>
          </p:nvSpPr>
          <p:spPr>
            <a:xfrm>
              <a:off x="7738126" y="8568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64" name="pt564"/>
            <p:cNvSpPr/>
            <p:nvPr/>
          </p:nvSpPr>
          <p:spPr>
            <a:xfrm>
              <a:off x="7677890" y="8568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65" name="pt565"/>
            <p:cNvSpPr/>
            <p:nvPr/>
          </p:nvSpPr>
          <p:spPr>
            <a:xfrm>
              <a:off x="7376712" y="14897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66" name="pt566"/>
            <p:cNvSpPr/>
            <p:nvPr/>
          </p:nvSpPr>
          <p:spPr>
            <a:xfrm>
              <a:off x="7497183" y="14897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67" name="pt567"/>
            <p:cNvSpPr/>
            <p:nvPr/>
          </p:nvSpPr>
          <p:spPr>
            <a:xfrm>
              <a:off x="7497183" y="14897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68" name="pt568"/>
            <p:cNvSpPr/>
            <p:nvPr/>
          </p:nvSpPr>
          <p:spPr>
            <a:xfrm>
              <a:off x="5509409" y="53771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69" name="pt569"/>
            <p:cNvSpPr/>
            <p:nvPr/>
          </p:nvSpPr>
          <p:spPr>
            <a:xfrm>
              <a:off x="5388938" y="53771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70" name="pt570"/>
            <p:cNvSpPr/>
            <p:nvPr/>
          </p:nvSpPr>
          <p:spPr>
            <a:xfrm>
              <a:off x="4666111" y="53771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71" name="pt571"/>
            <p:cNvSpPr/>
            <p:nvPr/>
          </p:nvSpPr>
          <p:spPr>
            <a:xfrm>
              <a:off x="7497183" y="185135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72" name="pt572"/>
            <p:cNvSpPr/>
            <p:nvPr/>
          </p:nvSpPr>
          <p:spPr>
            <a:xfrm>
              <a:off x="7256241" y="185135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73" name="pt573"/>
            <p:cNvSpPr/>
            <p:nvPr/>
          </p:nvSpPr>
          <p:spPr>
            <a:xfrm>
              <a:off x="7376712" y="185135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74" name="pt574"/>
            <p:cNvSpPr/>
            <p:nvPr/>
          </p:nvSpPr>
          <p:spPr>
            <a:xfrm>
              <a:off x="7677890" y="6760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75" name="pt575"/>
            <p:cNvSpPr/>
            <p:nvPr/>
          </p:nvSpPr>
          <p:spPr>
            <a:xfrm>
              <a:off x="7858597" y="6760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76" name="pt576"/>
            <p:cNvSpPr/>
            <p:nvPr/>
          </p:nvSpPr>
          <p:spPr>
            <a:xfrm>
              <a:off x="7858597" y="6760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77" name="pt577"/>
            <p:cNvSpPr/>
            <p:nvPr/>
          </p:nvSpPr>
          <p:spPr>
            <a:xfrm>
              <a:off x="7196005" y="338825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78" name="pt578"/>
            <p:cNvSpPr/>
            <p:nvPr/>
          </p:nvSpPr>
          <p:spPr>
            <a:xfrm>
              <a:off x="6834592" y="338825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79" name="pt579"/>
            <p:cNvSpPr/>
            <p:nvPr/>
          </p:nvSpPr>
          <p:spPr>
            <a:xfrm>
              <a:off x="6714121" y="338825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80" name="pt580"/>
            <p:cNvSpPr/>
            <p:nvPr/>
          </p:nvSpPr>
          <p:spPr>
            <a:xfrm>
              <a:off x="7316477" y="20321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81" name="pt581"/>
            <p:cNvSpPr/>
            <p:nvPr/>
          </p:nvSpPr>
          <p:spPr>
            <a:xfrm>
              <a:off x="7316477" y="20321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82" name="pt582"/>
            <p:cNvSpPr/>
            <p:nvPr/>
          </p:nvSpPr>
          <p:spPr>
            <a:xfrm>
              <a:off x="7316477" y="20321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83" name="tx583"/>
            <p:cNvSpPr/>
            <p:nvPr/>
          </p:nvSpPr>
          <p:spPr>
            <a:xfrm>
              <a:off x="1287565" y="5730117"/>
              <a:ext cx="282277" cy="7272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DPRK</a:t>
              </a:r>
            </a:p>
          </p:txBody>
        </p:sp>
        <p:sp>
          <p:nvSpPr>
            <p:cNvPr id="584" name="tx584"/>
            <p:cNvSpPr/>
            <p:nvPr/>
          </p:nvSpPr>
          <p:spPr>
            <a:xfrm>
              <a:off x="1349676" y="5637231"/>
              <a:ext cx="22016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PNG</a:t>
              </a:r>
            </a:p>
          </p:txBody>
        </p:sp>
        <p:sp>
          <p:nvSpPr>
            <p:cNvPr id="585" name="tx585"/>
            <p:cNvSpPr/>
            <p:nvPr/>
          </p:nvSpPr>
          <p:spPr>
            <a:xfrm>
              <a:off x="1163244" y="5546825"/>
              <a:ext cx="406598"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Somalia*</a:t>
              </a:r>
            </a:p>
          </p:txBody>
        </p:sp>
        <p:sp>
          <p:nvSpPr>
            <p:cNvPr id="586" name="tx586"/>
            <p:cNvSpPr/>
            <p:nvPr/>
          </p:nvSpPr>
          <p:spPr>
            <a:xfrm>
              <a:off x="1315793" y="5456420"/>
              <a:ext cx="254049"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CAR*</a:t>
              </a:r>
            </a:p>
          </p:txBody>
        </p:sp>
        <p:sp>
          <p:nvSpPr>
            <p:cNvPr id="587" name="tx587"/>
            <p:cNvSpPr/>
            <p:nvPr/>
          </p:nvSpPr>
          <p:spPr>
            <a:xfrm>
              <a:off x="1208389" y="5366064"/>
              <a:ext cx="361453"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Yemen*</a:t>
              </a:r>
            </a:p>
          </p:txBody>
        </p:sp>
        <p:sp>
          <p:nvSpPr>
            <p:cNvPr id="588" name="tx588"/>
            <p:cNvSpPr/>
            <p:nvPr/>
          </p:nvSpPr>
          <p:spPr>
            <a:xfrm>
              <a:off x="1202684" y="5275609"/>
              <a:ext cx="367158"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Guinea*</a:t>
              </a:r>
            </a:p>
          </p:txBody>
        </p:sp>
        <p:sp>
          <p:nvSpPr>
            <p:cNvPr id="589" name="tx589"/>
            <p:cNvSpPr/>
            <p:nvPr/>
          </p:nvSpPr>
          <p:spPr>
            <a:xfrm>
              <a:off x="1236517" y="5185203"/>
              <a:ext cx="333325"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Sudan*</a:t>
              </a:r>
            </a:p>
          </p:txBody>
        </p:sp>
        <p:sp>
          <p:nvSpPr>
            <p:cNvPr id="590" name="tx590"/>
            <p:cNvSpPr/>
            <p:nvPr/>
          </p:nvSpPr>
          <p:spPr>
            <a:xfrm>
              <a:off x="1366593" y="5096087"/>
              <a:ext cx="203249"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Haiti</a:t>
              </a:r>
            </a:p>
          </p:txBody>
        </p:sp>
        <p:sp>
          <p:nvSpPr>
            <p:cNvPr id="591" name="tx591"/>
            <p:cNvSpPr/>
            <p:nvPr/>
          </p:nvSpPr>
          <p:spPr>
            <a:xfrm>
              <a:off x="1310187" y="5004392"/>
              <a:ext cx="259655"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DRC*</a:t>
              </a:r>
            </a:p>
          </p:txBody>
        </p:sp>
        <p:sp>
          <p:nvSpPr>
            <p:cNvPr id="592" name="tx592"/>
            <p:cNvSpPr/>
            <p:nvPr/>
          </p:nvSpPr>
          <p:spPr>
            <a:xfrm>
              <a:off x="993679" y="4893845"/>
              <a:ext cx="576163"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Afghanistan*</a:t>
              </a:r>
            </a:p>
          </p:txBody>
        </p:sp>
        <p:sp>
          <p:nvSpPr>
            <p:cNvPr id="593" name="tx593"/>
            <p:cNvSpPr/>
            <p:nvPr/>
          </p:nvSpPr>
          <p:spPr>
            <a:xfrm>
              <a:off x="1208438" y="4803440"/>
              <a:ext cx="361404"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Nigeria*</a:t>
              </a:r>
            </a:p>
          </p:txBody>
        </p:sp>
        <p:sp>
          <p:nvSpPr>
            <p:cNvPr id="594" name="tx594"/>
            <p:cNvSpPr/>
            <p:nvPr/>
          </p:nvSpPr>
          <p:spPr>
            <a:xfrm>
              <a:off x="971206" y="4713034"/>
              <a:ext cx="598636"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Madagascar*</a:t>
              </a:r>
            </a:p>
          </p:txBody>
        </p:sp>
        <p:sp>
          <p:nvSpPr>
            <p:cNvPr id="595" name="tx595"/>
            <p:cNvSpPr/>
            <p:nvPr/>
          </p:nvSpPr>
          <p:spPr>
            <a:xfrm>
              <a:off x="1298827" y="4622628"/>
              <a:ext cx="271016"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Syria*</a:t>
              </a:r>
            </a:p>
          </p:txBody>
        </p:sp>
        <p:sp>
          <p:nvSpPr>
            <p:cNvPr id="596" name="tx596"/>
            <p:cNvSpPr/>
            <p:nvPr/>
          </p:nvSpPr>
          <p:spPr>
            <a:xfrm>
              <a:off x="1287417" y="4552364"/>
              <a:ext cx="28242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Chad*</a:t>
              </a:r>
            </a:p>
          </p:txBody>
        </p:sp>
        <p:sp>
          <p:nvSpPr>
            <p:cNvPr id="597" name="tx597"/>
            <p:cNvSpPr/>
            <p:nvPr/>
          </p:nvSpPr>
          <p:spPr>
            <a:xfrm>
              <a:off x="1270450" y="4462008"/>
              <a:ext cx="299392"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Benin*</a:t>
              </a:r>
            </a:p>
          </p:txBody>
        </p:sp>
        <p:sp>
          <p:nvSpPr>
            <p:cNvPr id="598" name="tx598"/>
            <p:cNvSpPr/>
            <p:nvPr/>
          </p:nvSpPr>
          <p:spPr>
            <a:xfrm>
              <a:off x="948634" y="4352602"/>
              <a:ext cx="621208" cy="94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Mozambique*</a:t>
              </a:r>
            </a:p>
          </p:txBody>
        </p:sp>
        <p:sp>
          <p:nvSpPr>
            <p:cNvPr id="599" name="tx599"/>
            <p:cNvSpPr/>
            <p:nvPr/>
          </p:nvSpPr>
          <p:spPr>
            <a:xfrm>
              <a:off x="1163145" y="4262197"/>
              <a:ext cx="406697" cy="94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Ethiopia*</a:t>
              </a:r>
            </a:p>
          </p:txBody>
        </p:sp>
        <p:sp>
          <p:nvSpPr>
            <p:cNvPr id="600" name="tx600"/>
            <p:cNvSpPr/>
            <p:nvPr/>
          </p:nvSpPr>
          <p:spPr>
            <a:xfrm>
              <a:off x="1231011" y="4171841"/>
              <a:ext cx="338832"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Djibouti</a:t>
              </a:r>
            </a:p>
          </p:txBody>
        </p:sp>
        <p:sp>
          <p:nvSpPr>
            <p:cNvPr id="601" name="tx601"/>
            <p:cNvSpPr/>
            <p:nvPr/>
          </p:nvSpPr>
          <p:spPr>
            <a:xfrm>
              <a:off x="942780" y="4100337"/>
              <a:ext cx="265509"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South</a:t>
              </a:r>
            </a:p>
          </p:txBody>
        </p:sp>
        <p:sp>
          <p:nvSpPr>
            <p:cNvPr id="602" name="tx602"/>
            <p:cNvSpPr/>
            <p:nvPr/>
          </p:nvSpPr>
          <p:spPr>
            <a:xfrm>
              <a:off x="1236517" y="4100337"/>
              <a:ext cx="333325"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Sudan*</a:t>
              </a:r>
            </a:p>
          </p:txBody>
        </p:sp>
        <p:sp>
          <p:nvSpPr>
            <p:cNvPr id="603" name="tx603"/>
            <p:cNvSpPr/>
            <p:nvPr/>
          </p:nvSpPr>
          <p:spPr>
            <a:xfrm>
              <a:off x="863901" y="4009931"/>
              <a:ext cx="705941"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Guinea-Bissau*</a:t>
              </a:r>
            </a:p>
          </p:txBody>
        </p:sp>
        <p:sp>
          <p:nvSpPr>
            <p:cNvPr id="604" name="tx604"/>
            <p:cNvSpPr/>
            <p:nvPr/>
          </p:nvSpPr>
          <p:spPr>
            <a:xfrm>
              <a:off x="1118149" y="3919525"/>
              <a:ext cx="451693"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Comoros*</a:t>
              </a:r>
            </a:p>
          </p:txBody>
        </p:sp>
        <p:sp>
          <p:nvSpPr>
            <p:cNvPr id="605" name="tx605"/>
            <p:cNvSpPr/>
            <p:nvPr/>
          </p:nvSpPr>
          <p:spPr>
            <a:xfrm>
              <a:off x="1055939" y="3829120"/>
              <a:ext cx="513903"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Cameroon*</a:t>
              </a:r>
            </a:p>
          </p:txBody>
        </p:sp>
        <p:sp>
          <p:nvSpPr>
            <p:cNvPr id="606" name="tx606"/>
            <p:cNvSpPr/>
            <p:nvPr/>
          </p:nvSpPr>
          <p:spPr>
            <a:xfrm>
              <a:off x="1106888" y="3718573"/>
              <a:ext cx="462954"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Myanmar*</a:t>
              </a:r>
            </a:p>
          </p:txBody>
        </p:sp>
        <p:sp>
          <p:nvSpPr>
            <p:cNvPr id="607" name="tx607"/>
            <p:cNvSpPr/>
            <p:nvPr/>
          </p:nvSpPr>
          <p:spPr>
            <a:xfrm>
              <a:off x="1344021" y="3648358"/>
              <a:ext cx="225821"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Mali*</a:t>
              </a:r>
            </a:p>
          </p:txBody>
        </p:sp>
        <p:sp>
          <p:nvSpPr>
            <p:cNvPr id="608" name="tx608"/>
            <p:cNvSpPr/>
            <p:nvPr/>
          </p:nvSpPr>
          <p:spPr>
            <a:xfrm>
              <a:off x="1270450" y="3537762"/>
              <a:ext cx="299392"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Congo</a:t>
              </a:r>
            </a:p>
          </p:txBody>
        </p:sp>
        <p:sp>
          <p:nvSpPr>
            <p:cNvPr id="609" name="tx609"/>
            <p:cNvSpPr/>
            <p:nvPr/>
          </p:nvSpPr>
          <p:spPr>
            <a:xfrm>
              <a:off x="959945" y="3467498"/>
              <a:ext cx="214610"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Cote</a:t>
              </a:r>
            </a:p>
          </p:txBody>
        </p:sp>
        <p:sp>
          <p:nvSpPr>
            <p:cNvPr id="610" name="tx610"/>
            <p:cNvSpPr/>
            <p:nvPr/>
          </p:nvSpPr>
          <p:spPr>
            <a:xfrm>
              <a:off x="1202783" y="3467547"/>
              <a:ext cx="367059"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d’Ivoire*</a:t>
              </a:r>
            </a:p>
          </p:txBody>
        </p:sp>
        <p:sp>
          <p:nvSpPr>
            <p:cNvPr id="611" name="tx611"/>
            <p:cNvSpPr/>
            <p:nvPr/>
          </p:nvSpPr>
          <p:spPr>
            <a:xfrm>
              <a:off x="1191522" y="3377142"/>
              <a:ext cx="378321"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Zambia*</a:t>
              </a:r>
            </a:p>
          </p:txBody>
        </p:sp>
        <p:sp>
          <p:nvSpPr>
            <p:cNvPr id="612" name="tx612"/>
            <p:cNvSpPr/>
            <p:nvPr/>
          </p:nvSpPr>
          <p:spPr>
            <a:xfrm>
              <a:off x="1264844" y="3287977"/>
              <a:ext cx="304998"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Liberia</a:t>
              </a:r>
            </a:p>
          </p:txBody>
        </p:sp>
        <p:sp>
          <p:nvSpPr>
            <p:cNvPr id="613" name="tx613"/>
            <p:cNvSpPr/>
            <p:nvPr/>
          </p:nvSpPr>
          <p:spPr>
            <a:xfrm>
              <a:off x="1196979" y="3176140"/>
              <a:ext cx="372864"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Senegal</a:t>
              </a:r>
            </a:p>
          </p:txBody>
        </p:sp>
        <p:sp>
          <p:nvSpPr>
            <p:cNvPr id="614" name="tx614"/>
            <p:cNvSpPr/>
            <p:nvPr/>
          </p:nvSpPr>
          <p:spPr>
            <a:xfrm>
              <a:off x="779169" y="3105876"/>
              <a:ext cx="400992"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Solomon</a:t>
              </a:r>
            </a:p>
          </p:txBody>
        </p:sp>
        <p:sp>
          <p:nvSpPr>
            <p:cNvPr id="615" name="tx615"/>
            <p:cNvSpPr/>
            <p:nvPr/>
          </p:nvSpPr>
          <p:spPr>
            <a:xfrm>
              <a:off x="1208389" y="3105925"/>
              <a:ext cx="361453"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Islands*</a:t>
              </a:r>
            </a:p>
          </p:txBody>
        </p:sp>
        <p:sp>
          <p:nvSpPr>
            <p:cNvPr id="616" name="tx616"/>
            <p:cNvSpPr/>
            <p:nvPr/>
          </p:nvSpPr>
          <p:spPr>
            <a:xfrm>
              <a:off x="1349528" y="3016760"/>
              <a:ext cx="2203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Laos</a:t>
              </a:r>
            </a:p>
          </p:txBody>
        </p:sp>
        <p:sp>
          <p:nvSpPr>
            <p:cNvPr id="617" name="tx617"/>
            <p:cNvSpPr/>
            <p:nvPr/>
          </p:nvSpPr>
          <p:spPr>
            <a:xfrm>
              <a:off x="1174555" y="2925064"/>
              <a:ext cx="395287"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Gambia*</a:t>
              </a:r>
            </a:p>
          </p:txBody>
        </p:sp>
        <p:sp>
          <p:nvSpPr>
            <p:cNvPr id="618" name="tx618"/>
            <p:cNvSpPr/>
            <p:nvPr/>
          </p:nvSpPr>
          <p:spPr>
            <a:xfrm>
              <a:off x="1298728" y="2814518"/>
              <a:ext cx="2711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Togo*</a:t>
              </a:r>
            </a:p>
          </p:txBody>
        </p:sp>
        <p:sp>
          <p:nvSpPr>
            <p:cNvPr id="619" name="tx619"/>
            <p:cNvSpPr/>
            <p:nvPr/>
          </p:nvSpPr>
          <p:spPr>
            <a:xfrm>
              <a:off x="1287516" y="2724112"/>
              <a:ext cx="282326"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Niger*</a:t>
              </a:r>
            </a:p>
          </p:txBody>
        </p:sp>
        <p:sp>
          <p:nvSpPr>
            <p:cNvPr id="620" name="tx620"/>
            <p:cNvSpPr/>
            <p:nvPr/>
          </p:nvSpPr>
          <p:spPr>
            <a:xfrm>
              <a:off x="1106739" y="2653848"/>
              <a:ext cx="463103"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Cambodia</a:t>
              </a:r>
            </a:p>
          </p:txBody>
        </p:sp>
        <p:sp>
          <p:nvSpPr>
            <p:cNvPr id="621" name="tx621"/>
            <p:cNvSpPr/>
            <p:nvPr/>
          </p:nvSpPr>
          <p:spPr>
            <a:xfrm>
              <a:off x="508103" y="2563442"/>
              <a:ext cx="18077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Sao</a:t>
              </a:r>
            </a:p>
          </p:txBody>
        </p:sp>
        <p:sp>
          <p:nvSpPr>
            <p:cNvPr id="622" name="tx622"/>
            <p:cNvSpPr/>
            <p:nvPr/>
          </p:nvSpPr>
          <p:spPr>
            <a:xfrm>
              <a:off x="717107" y="2564732"/>
              <a:ext cx="25970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Tome</a:t>
              </a:r>
            </a:p>
          </p:txBody>
        </p:sp>
        <p:sp>
          <p:nvSpPr>
            <p:cNvPr id="623" name="tx623"/>
            <p:cNvSpPr/>
            <p:nvPr/>
          </p:nvSpPr>
          <p:spPr>
            <a:xfrm>
              <a:off x="1005040" y="2564732"/>
              <a:ext cx="1695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and</a:t>
              </a:r>
            </a:p>
          </p:txBody>
        </p:sp>
        <p:sp>
          <p:nvSpPr>
            <p:cNvPr id="624" name="tx624"/>
            <p:cNvSpPr/>
            <p:nvPr/>
          </p:nvSpPr>
          <p:spPr>
            <a:xfrm>
              <a:off x="1202783" y="2545732"/>
              <a:ext cx="367059" cy="9291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Principe</a:t>
              </a:r>
            </a:p>
          </p:txBody>
        </p:sp>
        <p:sp>
          <p:nvSpPr>
            <p:cNvPr id="625" name="tx625"/>
            <p:cNvSpPr/>
            <p:nvPr/>
          </p:nvSpPr>
          <p:spPr>
            <a:xfrm>
              <a:off x="1140622" y="2473086"/>
              <a:ext cx="429220"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Pakistan*</a:t>
              </a:r>
            </a:p>
          </p:txBody>
        </p:sp>
        <p:sp>
          <p:nvSpPr>
            <p:cNvPr id="626" name="tx626"/>
            <p:cNvSpPr/>
            <p:nvPr/>
          </p:nvSpPr>
          <p:spPr>
            <a:xfrm>
              <a:off x="1027761" y="2362490"/>
              <a:ext cx="542081"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Kyrgyzstan*</a:t>
              </a:r>
            </a:p>
          </p:txBody>
        </p:sp>
        <p:sp>
          <p:nvSpPr>
            <p:cNvPr id="627" name="tx627"/>
            <p:cNvSpPr/>
            <p:nvPr/>
          </p:nvSpPr>
          <p:spPr>
            <a:xfrm>
              <a:off x="1208290" y="2293515"/>
              <a:ext cx="361553"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Lesotho</a:t>
              </a:r>
            </a:p>
          </p:txBody>
        </p:sp>
        <p:sp>
          <p:nvSpPr>
            <p:cNvPr id="628" name="tx628"/>
            <p:cNvSpPr/>
            <p:nvPr/>
          </p:nvSpPr>
          <p:spPr>
            <a:xfrm>
              <a:off x="1106739" y="2182919"/>
              <a:ext cx="463103"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Nicaragua</a:t>
              </a:r>
            </a:p>
          </p:txBody>
        </p:sp>
        <p:sp>
          <p:nvSpPr>
            <p:cNvPr id="629" name="tx629"/>
            <p:cNvSpPr/>
            <p:nvPr/>
          </p:nvSpPr>
          <p:spPr>
            <a:xfrm>
              <a:off x="1180112" y="2111464"/>
              <a:ext cx="389731"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Burundi*</a:t>
              </a:r>
            </a:p>
          </p:txBody>
        </p:sp>
        <p:sp>
          <p:nvSpPr>
            <p:cNvPr id="630" name="tx630"/>
            <p:cNvSpPr/>
            <p:nvPr/>
          </p:nvSpPr>
          <p:spPr>
            <a:xfrm>
              <a:off x="1101183" y="2022299"/>
              <a:ext cx="468659"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Zimbabwe</a:t>
              </a:r>
            </a:p>
          </p:txBody>
        </p:sp>
        <p:sp>
          <p:nvSpPr>
            <p:cNvPr id="631" name="tx631"/>
            <p:cNvSpPr/>
            <p:nvPr/>
          </p:nvSpPr>
          <p:spPr>
            <a:xfrm>
              <a:off x="1055939" y="1930653"/>
              <a:ext cx="513903"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Mauritania*</a:t>
              </a:r>
            </a:p>
          </p:txBody>
        </p:sp>
        <p:sp>
          <p:nvSpPr>
            <p:cNvPr id="632" name="tx632"/>
            <p:cNvSpPr/>
            <p:nvPr/>
          </p:nvSpPr>
          <p:spPr>
            <a:xfrm>
              <a:off x="1213945" y="1821297"/>
              <a:ext cx="355897"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Uganda</a:t>
              </a:r>
            </a:p>
          </p:txBody>
        </p:sp>
        <p:sp>
          <p:nvSpPr>
            <p:cNvPr id="633" name="tx633"/>
            <p:cNvSpPr/>
            <p:nvPr/>
          </p:nvSpPr>
          <p:spPr>
            <a:xfrm>
              <a:off x="988074" y="1749792"/>
              <a:ext cx="27101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Sierra</a:t>
              </a:r>
            </a:p>
          </p:txBody>
        </p:sp>
        <p:sp>
          <p:nvSpPr>
            <p:cNvPr id="634" name="tx634"/>
            <p:cNvSpPr/>
            <p:nvPr/>
          </p:nvSpPr>
          <p:spPr>
            <a:xfrm>
              <a:off x="1287317" y="1751082"/>
              <a:ext cx="28252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Leone</a:t>
              </a:r>
            </a:p>
          </p:txBody>
        </p:sp>
        <p:sp>
          <p:nvSpPr>
            <p:cNvPr id="635" name="tx635"/>
            <p:cNvSpPr/>
            <p:nvPr/>
          </p:nvSpPr>
          <p:spPr>
            <a:xfrm>
              <a:off x="1253682" y="1660677"/>
              <a:ext cx="316160"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Malawi</a:t>
              </a:r>
            </a:p>
          </p:txBody>
        </p:sp>
        <p:sp>
          <p:nvSpPr>
            <p:cNvPr id="636" name="tx636"/>
            <p:cNvSpPr/>
            <p:nvPr/>
          </p:nvSpPr>
          <p:spPr>
            <a:xfrm>
              <a:off x="1349528" y="1570271"/>
              <a:ext cx="2203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India</a:t>
              </a:r>
            </a:p>
          </p:txBody>
        </p:sp>
        <p:sp>
          <p:nvSpPr>
            <p:cNvPr id="637" name="tx637"/>
            <p:cNvSpPr/>
            <p:nvPr/>
          </p:nvSpPr>
          <p:spPr>
            <a:xfrm>
              <a:off x="1112345" y="1478625"/>
              <a:ext cx="457497"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Tanzania*</a:t>
              </a:r>
            </a:p>
          </p:txBody>
        </p:sp>
        <p:sp>
          <p:nvSpPr>
            <p:cNvPr id="638" name="tx638"/>
            <p:cNvSpPr/>
            <p:nvPr/>
          </p:nvSpPr>
          <p:spPr>
            <a:xfrm>
              <a:off x="1242222" y="1368029"/>
              <a:ext cx="3276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Kenya*</a:t>
              </a:r>
            </a:p>
          </p:txBody>
        </p:sp>
        <p:sp>
          <p:nvSpPr>
            <p:cNvPr id="639" name="tx639"/>
            <p:cNvSpPr/>
            <p:nvPr/>
          </p:nvSpPr>
          <p:spPr>
            <a:xfrm>
              <a:off x="1197078" y="1299054"/>
              <a:ext cx="372764"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Rwanda</a:t>
              </a:r>
            </a:p>
          </p:txBody>
        </p:sp>
        <p:sp>
          <p:nvSpPr>
            <p:cNvPr id="640" name="tx640"/>
            <p:cNvSpPr/>
            <p:nvPr/>
          </p:nvSpPr>
          <p:spPr>
            <a:xfrm>
              <a:off x="1264844" y="1188408"/>
              <a:ext cx="304998" cy="94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Nepal*</a:t>
              </a:r>
            </a:p>
          </p:txBody>
        </p:sp>
        <p:sp>
          <p:nvSpPr>
            <p:cNvPr id="641" name="tx641"/>
            <p:cNvSpPr/>
            <p:nvPr/>
          </p:nvSpPr>
          <p:spPr>
            <a:xfrm>
              <a:off x="931717" y="1118243"/>
              <a:ext cx="344487"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Burkina</a:t>
              </a:r>
            </a:p>
          </p:txBody>
        </p:sp>
        <p:sp>
          <p:nvSpPr>
            <p:cNvPr id="642" name="tx642"/>
            <p:cNvSpPr/>
            <p:nvPr/>
          </p:nvSpPr>
          <p:spPr>
            <a:xfrm>
              <a:off x="1304433" y="1117003"/>
              <a:ext cx="265410"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Faso*</a:t>
              </a:r>
            </a:p>
          </p:txBody>
        </p:sp>
        <p:sp>
          <p:nvSpPr>
            <p:cNvPr id="643" name="tx643"/>
            <p:cNvSpPr/>
            <p:nvPr/>
          </p:nvSpPr>
          <p:spPr>
            <a:xfrm>
              <a:off x="1264795" y="1026548"/>
              <a:ext cx="305048"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Ghana</a:t>
              </a:r>
            </a:p>
          </p:txBody>
        </p:sp>
        <p:sp>
          <p:nvSpPr>
            <p:cNvPr id="644" name="tx644"/>
            <p:cNvSpPr/>
            <p:nvPr/>
          </p:nvSpPr>
          <p:spPr>
            <a:xfrm>
              <a:off x="1270599" y="937432"/>
              <a:ext cx="299243"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Eritrea</a:t>
              </a:r>
            </a:p>
          </p:txBody>
        </p:sp>
        <p:sp>
          <p:nvSpPr>
            <p:cNvPr id="645" name="tx645"/>
            <p:cNvSpPr/>
            <p:nvPr/>
          </p:nvSpPr>
          <p:spPr>
            <a:xfrm>
              <a:off x="1101183" y="825595"/>
              <a:ext cx="468659"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Tajikistan*</a:t>
              </a:r>
            </a:p>
          </p:txBody>
        </p:sp>
        <p:sp>
          <p:nvSpPr>
            <p:cNvPr id="646" name="tx646"/>
            <p:cNvSpPr/>
            <p:nvPr/>
          </p:nvSpPr>
          <p:spPr>
            <a:xfrm>
              <a:off x="1033169" y="736430"/>
              <a:ext cx="536674"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Bangladesh</a:t>
              </a:r>
            </a:p>
          </p:txBody>
        </p:sp>
        <p:sp>
          <p:nvSpPr>
            <p:cNvPr id="647" name="tx647"/>
            <p:cNvSpPr/>
            <p:nvPr/>
          </p:nvSpPr>
          <p:spPr>
            <a:xfrm>
              <a:off x="1067250" y="666166"/>
              <a:ext cx="502592" cy="7396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Uzbekistan</a:t>
              </a:r>
            </a:p>
          </p:txBody>
        </p:sp>
        <p:sp>
          <p:nvSpPr>
            <p:cNvPr id="648" name="tx648"/>
            <p:cNvSpPr/>
            <p:nvPr/>
          </p:nvSpPr>
          <p:spPr>
            <a:xfrm>
              <a:off x="1902573" y="589235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49" name="tx649"/>
            <p:cNvSpPr/>
            <p:nvPr/>
          </p:nvSpPr>
          <p:spPr>
            <a:xfrm>
              <a:off x="3377385" y="589235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650" name="tx650"/>
            <p:cNvSpPr/>
            <p:nvPr/>
          </p:nvSpPr>
          <p:spPr>
            <a:xfrm>
              <a:off x="4883274" y="589235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651" name="tx651"/>
            <p:cNvSpPr/>
            <p:nvPr/>
          </p:nvSpPr>
          <p:spPr>
            <a:xfrm>
              <a:off x="6389164" y="589371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652" name="tx652"/>
            <p:cNvSpPr/>
            <p:nvPr/>
          </p:nvSpPr>
          <p:spPr>
            <a:xfrm>
              <a:off x="7863976" y="589235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53" name="tx653"/>
            <p:cNvSpPr/>
            <p:nvPr/>
          </p:nvSpPr>
          <p:spPr>
            <a:xfrm>
              <a:off x="4514529" y="6001254"/>
              <a:ext cx="86180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Coverage (%)</a:t>
              </a:r>
            </a:p>
          </p:txBody>
        </p:sp>
        <p:sp>
          <p:nvSpPr>
            <p:cNvPr id="654" name="pt654"/>
            <p:cNvSpPr/>
            <p:nvPr/>
          </p:nvSpPr>
          <p:spPr>
            <a:xfrm>
              <a:off x="8538505" y="2987984"/>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655" name="pt655"/>
            <p:cNvSpPr/>
            <p:nvPr/>
          </p:nvSpPr>
          <p:spPr>
            <a:xfrm>
              <a:off x="8538505" y="3207440"/>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656" name="pt656"/>
            <p:cNvSpPr/>
            <p:nvPr/>
          </p:nvSpPr>
          <p:spPr>
            <a:xfrm>
              <a:off x="8538505" y="3426896"/>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657" name="tx657"/>
            <p:cNvSpPr/>
            <p:nvPr/>
          </p:nvSpPr>
          <p:spPr>
            <a:xfrm>
              <a:off x="8756199" y="298466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2019</a:t>
              </a:r>
            </a:p>
          </p:txBody>
        </p:sp>
        <p:sp>
          <p:nvSpPr>
            <p:cNvPr id="658" name="tx658"/>
            <p:cNvSpPr/>
            <p:nvPr/>
          </p:nvSpPr>
          <p:spPr>
            <a:xfrm>
              <a:off x="8756199" y="3204124"/>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2022</a:t>
              </a:r>
            </a:p>
          </p:txBody>
        </p:sp>
        <p:sp>
          <p:nvSpPr>
            <p:cNvPr id="659" name="tx659"/>
            <p:cNvSpPr/>
            <p:nvPr/>
          </p:nvSpPr>
          <p:spPr>
            <a:xfrm>
              <a:off x="8756199" y="3423526"/>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2023</a:t>
              </a:r>
            </a:p>
          </p:txBody>
        </p:sp>
        <p:sp>
          <p:nvSpPr>
            <p:cNvPr id="660" name="tx660"/>
            <p:cNvSpPr/>
            <p:nvPr/>
          </p:nvSpPr>
          <p:spPr>
            <a:xfrm>
              <a:off x="1632473" y="398022"/>
              <a:ext cx="3596974"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DTP3 coverage, by country, Gavi 57, 2019-2023</a:t>
              </a:r>
            </a:p>
          </p:txBody>
        </p:sp>
        <p:sp>
          <p:nvSpPr>
            <p:cNvPr id="661" name="tx661"/>
            <p:cNvSpPr/>
            <p:nvPr/>
          </p:nvSpPr>
          <p:spPr>
            <a:xfrm>
              <a:off x="4065750" y="6206410"/>
              <a:ext cx="4192637"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62" name="tx662"/>
            <p:cNvSpPr/>
            <p:nvPr/>
          </p:nvSpPr>
          <p:spPr>
            <a:xfrm>
              <a:off x="2226239" y="6327165"/>
              <a:ext cx="603214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663" name="tx663"/>
            <p:cNvSpPr/>
            <p:nvPr/>
          </p:nvSpPr>
          <p:spPr>
            <a:xfrm>
              <a:off x="554860" y="6447866"/>
              <a:ext cx="770352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664" name="tx664"/>
            <p:cNvSpPr/>
            <p:nvPr/>
          </p:nvSpPr>
          <p:spPr>
            <a:xfrm>
              <a:off x="462254" y="6568567"/>
              <a:ext cx="779613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66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This chart shows the range of DTP3 coverage across years 2019 to 2023 (grey bars), and coverage in specific years (dots), by country. The chart can be used for assessing recovery to pre-pandemic levels and progress beyond 2019.
In 2022, 27 (out of 57) countries had lower coverage than in 2019.
In 2023, 17 countries had lower DTP3 coverage than in 2022.
In 2023, 26 countries had lower coverage than in 2019.</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MCV1</a:t>
            </a: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91116" y="3595786"/>
              <a:ext cx="7520844" cy="0"/>
            </a:xfrm>
            <a:custGeom>
              <a:avLst/>
              <a:gdLst/>
              <a:ahLst/>
              <a:cxnLst/>
              <a:rect l="0" t="0" r="0" b="0"/>
              <a:pathLst>
                <a:path w="7520844">
                  <a:moveTo>
                    <a:pt x="0" y="0"/>
                  </a:moveTo>
                  <a:lnTo>
                    <a:pt x="7520844" y="0"/>
                  </a:lnTo>
                  <a:lnTo>
                    <a:pt x="7520844"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91116" y="2757123"/>
              <a:ext cx="7520844" cy="0"/>
            </a:xfrm>
            <a:custGeom>
              <a:avLst/>
              <a:gdLst/>
              <a:ahLst/>
              <a:cxnLst/>
              <a:rect l="0" t="0" r="0" b="0"/>
              <a:pathLst>
                <a:path w="7520844">
                  <a:moveTo>
                    <a:pt x="0" y="0"/>
                  </a:moveTo>
                  <a:lnTo>
                    <a:pt x="7520844" y="0"/>
                  </a:lnTo>
                  <a:lnTo>
                    <a:pt x="7520844"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91116" y="1918460"/>
              <a:ext cx="7520844" cy="0"/>
            </a:xfrm>
            <a:custGeom>
              <a:avLst/>
              <a:gdLst/>
              <a:ahLst/>
              <a:cxnLst/>
              <a:rect l="0" t="0" r="0" b="0"/>
              <a:pathLst>
                <a:path w="7520844">
                  <a:moveTo>
                    <a:pt x="0" y="0"/>
                  </a:moveTo>
                  <a:lnTo>
                    <a:pt x="7520844" y="0"/>
                  </a:lnTo>
                  <a:lnTo>
                    <a:pt x="7520844"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91116" y="1079797"/>
              <a:ext cx="7520844" cy="0"/>
            </a:xfrm>
            <a:custGeom>
              <a:avLst/>
              <a:gdLst/>
              <a:ahLst/>
              <a:cxnLst/>
              <a:rect l="0" t="0" r="0" b="0"/>
              <a:pathLst>
                <a:path w="7520844">
                  <a:moveTo>
                    <a:pt x="0" y="0"/>
                  </a:moveTo>
                  <a:lnTo>
                    <a:pt x="7520844" y="0"/>
                  </a:lnTo>
                  <a:lnTo>
                    <a:pt x="7520844"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2176886" y="729806"/>
              <a:ext cx="0" cy="3441754"/>
            </a:xfrm>
            <a:custGeom>
              <a:avLst/>
              <a:gdLst/>
              <a:ahLst/>
              <a:cxnLst/>
              <a:rect l="0" t="0" r="0" b="0"/>
              <a:pathLst>
                <a:path h="3441754">
                  <a:moveTo>
                    <a:pt x="0" y="3441754"/>
                  </a:moveTo>
                  <a:lnTo>
                    <a:pt x="0" y="0"/>
                  </a:lnTo>
                  <a:lnTo>
                    <a:pt x="0"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3607249" y="729806"/>
              <a:ext cx="0" cy="3441754"/>
            </a:xfrm>
            <a:custGeom>
              <a:avLst/>
              <a:gdLst/>
              <a:ahLst/>
              <a:cxnLst/>
              <a:rect l="0" t="0" r="0" b="0"/>
              <a:pathLst>
                <a:path h="3441754">
                  <a:moveTo>
                    <a:pt x="0" y="3441754"/>
                  </a:moveTo>
                  <a:lnTo>
                    <a:pt x="0" y="0"/>
                  </a:lnTo>
                  <a:lnTo>
                    <a:pt x="0"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5037611" y="729806"/>
              <a:ext cx="0" cy="3441754"/>
            </a:xfrm>
            <a:custGeom>
              <a:avLst/>
              <a:gdLst/>
              <a:ahLst/>
              <a:cxnLst/>
              <a:rect l="0" t="0" r="0" b="0"/>
              <a:pathLst>
                <a:path h="3441754">
                  <a:moveTo>
                    <a:pt x="0" y="3441754"/>
                  </a:moveTo>
                  <a:lnTo>
                    <a:pt x="0" y="0"/>
                  </a:lnTo>
                  <a:lnTo>
                    <a:pt x="0" y="0"/>
                  </a:lnTo>
                </a:path>
              </a:pathLst>
            </a:custGeom>
            <a:ln w="6775" cap="flat">
              <a:solidFill>
                <a:srgbClr val="EBEBEB">
                  <a:alpha val="100000"/>
                </a:srgbClr>
              </a:solidFill>
              <a:prstDash val="solid"/>
              <a:round/>
            </a:ln>
          </p:spPr>
          <p:txBody>
            <a:bodyPr/>
            <a:lstStyle/>
            <a:p>
              <a:endParaRPr/>
            </a:p>
          </p:txBody>
        </p:sp>
        <p:sp>
          <p:nvSpPr>
            <p:cNvPr id="12" name="pl12"/>
            <p:cNvSpPr/>
            <p:nvPr/>
          </p:nvSpPr>
          <p:spPr>
            <a:xfrm>
              <a:off x="6324937" y="729806"/>
              <a:ext cx="0" cy="3441754"/>
            </a:xfrm>
            <a:custGeom>
              <a:avLst/>
              <a:gdLst/>
              <a:ahLst/>
              <a:cxnLst/>
              <a:rect l="0" t="0" r="0" b="0"/>
              <a:pathLst>
                <a:path h="3441754">
                  <a:moveTo>
                    <a:pt x="0" y="3441754"/>
                  </a:moveTo>
                  <a:lnTo>
                    <a:pt x="0" y="0"/>
                  </a:lnTo>
                  <a:lnTo>
                    <a:pt x="0" y="0"/>
                  </a:lnTo>
                </a:path>
              </a:pathLst>
            </a:custGeom>
            <a:ln w="6775" cap="flat">
              <a:solidFill>
                <a:srgbClr val="EBEBEB">
                  <a:alpha val="100000"/>
                </a:srgbClr>
              </a:solidFill>
              <a:prstDash val="solid"/>
              <a:round/>
            </a:ln>
          </p:spPr>
          <p:txBody>
            <a:bodyPr/>
            <a:lstStyle/>
            <a:p>
              <a:endParaRPr/>
            </a:p>
          </p:txBody>
        </p:sp>
        <p:sp>
          <p:nvSpPr>
            <p:cNvPr id="13" name="pl13"/>
            <p:cNvSpPr/>
            <p:nvPr/>
          </p:nvSpPr>
          <p:spPr>
            <a:xfrm>
              <a:off x="7040118" y="729806"/>
              <a:ext cx="0" cy="3441754"/>
            </a:xfrm>
            <a:custGeom>
              <a:avLst/>
              <a:gdLst/>
              <a:ahLst/>
              <a:cxnLst/>
              <a:rect l="0" t="0" r="0" b="0"/>
              <a:pathLst>
                <a:path h="3441754">
                  <a:moveTo>
                    <a:pt x="0" y="3441754"/>
                  </a:moveTo>
                  <a:lnTo>
                    <a:pt x="0" y="0"/>
                  </a:lnTo>
                  <a:lnTo>
                    <a:pt x="0" y="0"/>
                  </a:lnTo>
                </a:path>
              </a:pathLst>
            </a:custGeom>
            <a:ln w="6775" cap="flat">
              <a:solidFill>
                <a:srgbClr val="EBEBEB">
                  <a:alpha val="100000"/>
                </a:srgbClr>
              </a:solidFill>
              <a:prstDash val="solid"/>
              <a:round/>
            </a:ln>
          </p:spPr>
          <p:txBody>
            <a:bodyPr/>
            <a:lstStyle/>
            <a:p>
              <a:endParaRPr/>
            </a:p>
          </p:txBody>
        </p:sp>
        <p:sp>
          <p:nvSpPr>
            <p:cNvPr id="14" name="pl14"/>
            <p:cNvSpPr/>
            <p:nvPr/>
          </p:nvSpPr>
          <p:spPr>
            <a:xfrm>
              <a:off x="7326190" y="729806"/>
              <a:ext cx="0" cy="3441754"/>
            </a:xfrm>
            <a:custGeom>
              <a:avLst/>
              <a:gdLst/>
              <a:ahLst/>
              <a:cxnLst/>
              <a:rect l="0" t="0" r="0" b="0"/>
              <a:pathLst>
                <a:path h="3441754">
                  <a:moveTo>
                    <a:pt x="0" y="3441754"/>
                  </a:moveTo>
                  <a:lnTo>
                    <a:pt x="0" y="0"/>
                  </a:lnTo>
                  <a:lnTo>
                    <a:pt x="0" y="0"/>
                  </a:lnTo>
                </a:path>
              </a:pathLst>
            </a:custGeom>
            <a:ln w="6775" cap="flat">
              <a:solidFill>
                <a:srgbClr val="EBEBEB">
                  <a:alpha val="100000"/>
                </a:srgbClr>
              </a:solidFill>
              <a:prstDash val="solid"/>
              <a:round/>
            </a:ln>
          </p:spPr>
          <p:txBody>
            <a:bodyPr/>
            <a:lstStyle/>
            <a:p>
              <a:endParaRPr/>
            </a:p>
          </p:txBody>
        </p:sp>
        <p:sp>
          <p:nvSpPr>
            <p:cNvPr id="15" name="pl15"/>
            <p:cNvSpPr/>
            <p:nvPr/>
          </p:nvSpPr>
          <p:spPr>
            <a:xfrm>
              <a:off x="7612263" y="729806"/>
              <a:ext cx="0" cy="3441754"/>
            </a:xfrm>
            <a:custGeom>
              <a:avLst/>
              <a:gdLst/>
              <a:ahLst/>
              <a:cxnLst/>
              <a:rect l="0" t="0" r="0" b="0"/>
              <a:pathLst>
                <a:path h="3441754">
                  <a:moveTo>
                    <a:pt x="0" y="3441754"/>
                  </a:moveTo>
                  <a:lnTo>
                    <a:pt x="0" y="0"/>
                  </a:lnTo>
                  <a:lnTo>
                    <a:pt x="0" y="0"/>
                  </a:lnTo>
                </a:path>
              </a:pathLst>
            </a:custGeom>
            <a:ln w="6775" cap="flat">
              <a:solidFill>
                <a:srgbClr val="EBEBEB">
                  <a:alpha val="100000"/>
                </a:srgbClr>
              </a:solidFill>
              <a:prstDash val="solid"/>
              <a:round/>
            </a:ln>
          </p:spPr>
          <p:txBody>
            <a:bodyPr/>
            <a:lstStyle/>
            <a:p>
              <a:endParaRPr/>
            </a:p>
          </p:txBody>
        </p:sp>
        <p:sp>
          <p:nvSpPr>
            <p:cNvPr id="16" name="pl16"/>
            <p:cNvSpPr/>
            <p:nvPr/>
          </p:nvSpPr>
          <p:spPr>
            <a:xfrm>
              <a:off x="7898335" y="729806"/>
              <a:ext cx="0" cy="3441754"/>
            </a:xfrm>
            <a:custGeom>
              <a:avLst/>
              <a:gdLst/>
              <a:ahLst/>
              <a:cxnLst/>
              <a:rect l="0" t="0" r="0" b="0"/>
              <a:pathLst>
                <a:path h="3441754">
                  <a:moveTo>
                    <a:pt x="0" y="3441754"/>
                  </a:moveTo>
                  <a:lnTo>
                    <a:pt x="0" y="0"/>
                  </a:lnTo>
                  <a:lnTo>
                    <a:pt x="0" y="0"/>
                  </a:lnTo>
                </a:path>
              </a:pathLst>
            </a:custGeom>
            <a:ln w="6775" cap="flat">
              <a:solidFill>
                <a:srgbClr val="EBEBEB">
                  <a:alpha val="100000"/>
                </a:srgbClr>
              </a:solidFill>
              <a:prstDash val="solid"/>
              <a:round/>
            </a:ln>
          </p:spPr>
          <p:txBody>
            <a:bodyPr/>
            <a:lstStyle/>
            <a:p>
              <a:endParaRPr/>
            </a:p>
          </p:txBody>
        </p:sp>
        <p:sp>
          <p:nvSpPr>
            <p:cNvPr id="17" name="pl17"/>
            <p:cNvSpPr/>
            <p:nvPr/>
          </p:nvSpPr>
          <p:spPr>
            <a:xfrm>
              <a:off x="991116" y="4015118"/>
              <a:ext cx="7520844" cy="0"/>
            </a:xfrm>
            <a:custGeom>
              <a:avLst/>
              <a:gdLst/>
              <a:ahLst/>
              <a:cxnLst/>
              <a:rect l="0" t="0" r="0" b="0"/>
              <a:pathLst>
                <a:path w="7520844">
                  <a:moveTo>
                    <a:pt x="0" y="0"/>
                  </a:moveTo>
                  <a:lnTo>
                    <a:pt x="7520844" y="0"/>
                  </a:lnTo>
                  <a:lnTo>
                    <a:pt x="7520844"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991116" y="3176455"/>
              <a:ext cx="7520844" cy="0"/>
            </a:xfrm>
            <a:custGeom>
              <a:avLst/>
              <a:gdLst/>
              <a:ahLst/>
              <a:cxnLst/>
              <a:rect l="0" t="0" r="0" b="0"/>
              <a:pathLst>
                <a:path w="7520844">
                  <a:moveTo>
                    <a:pt x="0" y="0"/>
                  </a:moveTo>
                  <a:lnTo>
                    <a:pt x="7520844" y="0"/>
                  </a:lnTo>
                  <a:lnTo>
                    <a:pt x="7520844"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991116" y="2337791"/>
              <a:ext cx="7520844" cy="0"/>
            </a:xfrm>
            <a:custGeom>
              <a:avLst/>
              <a:gdLst/>
              <a:ahLst/>
              <a:cxnLst/>
              <a:rect l="0" t="0" r="0" b="0"/>
              <a:pathLst>
                <a:path w="7520844">
                  <a:moveTo>
                    <a:pt x="0" y="0"/>
                  </a:moveTo>
                  <a:lnTo>
                    <a:pt x="7520844" y="0"/>
                  </a:lnTo>
                  <a:lnTo>
                    <a:pt x="7520844"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991116" y="1499128"/>
              <a:ext cx="7520844" cy="0"/>
            </a:xfrm>
            <a:custGeom>
              <a:avLst/>
              <a:gdLst/>
              <a:ahLst/>
              <a:cxnLst/>
              <a:rect l="0" t="0" r="0" b="0"/>
              <a:pathLst>
                <a:path w="7520844">
                  <a:moveTo>
                    <a:pt x="0" y="0"/>
                  </a:moveTo>
                  <a:lnTo>
                    <a:pt x="7520844" y="0"/>
                  </a:lnTo>
                  <a:lnTo>
                    <a:pt x="7520844"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1461705" y="729806"/>
              <a:ext cx="0" cy="3441754"/>
            </a:xfrm>
            <a:custGeom>
              <a:avLst/>
              <a:gdLst/>
              <a:ahLst/>
              <a:cxnLst/>
              <a:rect l="0" t="0" r="0" b="0"/>
              <a:pathLst>
                <a:path h="3441754">
                  <a:moveTo>
                    <a:pt x="0" y="3441754"/>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892067" y="729806"/>
              <a:ext cx="0" cy="3441754"/>
            </a:xfrm>
            <a:custGeom>
              <a:avLst/>
              <a:gdLst/>
              <a:ahLst/>
              <a:cxnLst/>
              <a:rect l="0" t="0" r="0" b="0"/>
              <a:pathLst>
                <a:path h="3441754">
                  <a:moveTo>
                    <a:pt x="0" y="3441754"/>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4322430" y="729806"/>
              <a:ext cx="0" cy="3441754"/>
            </a:xfrm>
            <a:custGeom>
              <a:avLst/>
              <a:gdLst/>
              <a:ahLst/>
              <a:cxnLst/>
              <a:rect l="0" t="0" r="0" b="0"/>
              <a:pathLst>
                <a:path h="3441754">
                  <a:moveTo>
                    <a:pt x="0" y="3441754"/>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5752792" y="729806"/>
              <a:ext cx="0" cy="3441754"/>
            </a:xfrm>
            <a:custGeom>
              <a:avLst/>
              <a:gdLst/>
              <a:ahLst/>
              <a:cxnLst/>
              <a:rect l="0" t="0" r="0" b="0"/>
              <a:pathLst>
                <a:path h="3441754">
                  <a:moveTo>
                    <a:pt x="0" y="3441754"/>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6897082" y="729806"/>
              <a:ext cx="0" cy="3441754"/>
            </a:xfrm>
            <a:custGeom>
              <a:avLst/>
              <a:gdLst/>
              <a:ahLst/>
              <a:cxnLst/>
              <a:rect l="0" t="0" r="0" b="0"/>
              <a:pathLst>
                <a:path h="3441754">
                  <a:moveTo>
                    <a:pt x="0" y="3441754"/>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7183154" y="729806"/>
              <a:ext cx="0" cy="3441754"/>
            </a:xfrm>
            <a:custGeom>
              <a:avLst/>
              <a:gdLst/>
              <a:ahLst/>
              <a:cxnLst/>
              <a:rect l="0" t="0" r="0" b="0"/>
              <a:pathLst>
                <a:path h="3441754">
                  <a:moveTo>
                    <a:pt x="0" y="3441754"/>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7469226" y="729806"/>
              <a:ext cx="0" cy="3441754"/>
            </a:xfrm>
            <a:custGeom>
              <a:avLst/>
              <a:gdLst/>
              <a:ahLst/>
              <a:cxnLst/>
              <a:rect l="0" t="0" r="0" b="0"/>
              <a:pathLst>
                <a:path h="3441754">
                  <a:moveTo>
                    <a:pt x="0" y="3441754"/>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7755299" y="729806"/>
              <a:ext cx="0" cy="3441754"/>
            </a:xfrm>
            <a:custGeom>
              <a:avLst/>
              <a:gdLst/>
              <a:ahLst/>
              <a:cxnLst/>
              <a:rect l="0" t="0" r="0" b="0"/>
              <a:pathLst>
                <a:path h="3441754">
                  <a:moveTo>
                    <a:pt x="0" y="3441754"/>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8041371" y="729806"/>
              <a:ext cx="0" cy="3441754"/>
            </a:xfrm>
            <a:custGeom>
              <a:avLst/>
              <a:gdLst/>
              <a:ahLst/>
              <a:cxnLst/>
              <a:rect l="0" t="0" r="0" b="0"/>
              <a:pathLst>
                <a:path h="3441754">
                  <a:moveTo>
                    <a:pt x="0" y="3441754"/>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rc30"/>
            <p:cNvSpPr/>
            <p:nvPr/>
          </p:nvSpPr>
          <p:spPr>
            <a:xfrm>
              <a:off x="1332973" y="3029271"/>
              <a:ext cx="257465" cy="985846"/>
            </a:xfrm>
            <a:prstGeom prst="rect">
              <a:avLst/>
            </a:prstGeom>
            <a:solidFill>
              <a:srgbClr val="E2231A">
                <a:alpha val="100000"/>
              </a:srgbClr>
            </a:solidFill>
          </p:spPr>
          <p:txBody>
            <a:bodyPr/>
            <a:lstStyle/>
            <a:p>
              <a:endParaRPr/>
            </a:p>
          </p:txBody>
        </p:sp>
        <p:sp>
          <p:nvSpPr>
            <p:cNvPr id="31" name="rc31"/>
            <p:cNvSpPr/>
            <p:nvPr/>
          </p:nvSpPr>
          <p:spPr>
            <a:xfrm>
              <a:off x="1619045" y="3029715"/>
              <a:ext cx="257465" cy="985402"/>
            </a:xfrm>
            <a:prstGeom prst="rect">
              <a:avLst/>
            </a:prstGeom>
            <a:solidFill>
              <a:srgbClr val="E2231A">
                <a:alpha val="100000"/>
              </a:srgbClr>
            </a:solidFill>
          </p:spPr>
          <p:txBody>
            <a:bodyPr/>
            <a:lstStyle/>
            <a:p>
              <a:endParaRPr/>
            </a:p>
          </p:txBody>
        </p:sp>
        <p:sp>
          <p:nvSpPr>
            <p:cNvPr id="32" name="rc32"/>
            <p:cNvSpPr/>
            <p:nvPr/>
          </p:nvSpPr>
          <p:spPr>
            <a:xfrm>
              <a:off x="1905118" y="3024176"/>
              <a:ext cx="257465" cy="990941"/>
            </a:xfrm>
            <a:prstGeom prst="rect">
              <a:avLst/>
            </a:prstGeom>
            <a:solidFill>
              <a:srgbClr val="E2231A">
                <a:alpha val="100000"/>
              </a:srgbClr>
            </a:solidFill>
          </p:spPr>
          <p:txBody>
            <a:bodyPr/>
            <a:lstStyle/>
            <a:p>
              <a:endParaRPr/>
            </a:p>
          </p:txBody>
        </p:sp>
        <p:sp>
          <p:nvSpPr>
            <p:cNvPr id="33" name="rc33"/>
            <p:cNvSpPr/>
            <p:nvPr/>
          </p:nvSpPr>
          <p:spPr>
            <a:xfrm>
              <a:off x="2191190" y="3093947"/>
              <a:ext cx="257465" cy="921170"/>
            </a:xfrm>
            <a:prstGeom prst="rect">
              <a:avLst/>
            </a:prstGeom>
            <a:solidFill>
              <a:srgbClr val="E2231A">
                <a:alpha val="100000"/>
              </a:srgbClr>
            </a:solidFill>
          </p:spPr>
          <p:txBody>
            <a:bodyPr/>
            <a:lstStyle/>
            <a:p>
              <a:endParaRPr/>
            </a:p>
          </p:txBody>
        </p:sp>
        <p:sp>
          <p:nvSpPr>
            <p:cNvPr id="34" name="rc34"/>
            <p:cNvSpPr/>
            <p:nvPr/>
          </p:nvSpPr>
          <p:spPr>
            <a:xfrm>
              <a:off x="2477262" y="3160875"/>
              <a:ext cx="257465" cy="854243"/>
            </a:xfrm>
            <a:prstGeom prst="rect">
              <a:avLst/>
            </a:prstGeom>
            <a:solidFill>
              <a:srgbClr val="E2231A">
                <a:alpha val="100000"/>
              </a:srgbClr>
            </a:solidFill>
          </p:spPr>
          <p:txBody>
            <a:bodyPr/>
            <a:lstStyle/>
            <a:p>
              <a:endParaRPr/>
            </a:p>
          </p:txBody>
        </p:sp>
        <p:sp>
          <p:nvSpPr>
            <p:cNvPr id="35" name="rc35"/>
            <p:cNvSpPr/>
            <p:nvPr/>
          </p:nvSpPr>
          <p:spPr>
            <a:xfrm>
              <a:off x="2763335" y="3222192"/>
              <a:ext cx="257465" cy="792925"/>
            </a:xfrm>
            <a:prstGeom prst="rect">
              <a:avLst/>
            </a:prstGeom>
            <a:solidFill>
              <a:srgbClr val="E2231A">
                <a:alpha val="100000"/>
              </a:srgbClr>
            </a:solidFill>
          </p:spPr>
          <p:txBody>
            <a:bodyPr/>
            <a:lstStyle/>
            <a:p>
              <a:endParaRPr/>
            </a:p>
          </p:txBody>
        </p:sp>
        <p:sp>
          <p:nvSpPr>
            <p:cNvPr id="36" name="rc36"/>
            <p:cNvSpPr/>
            <p:nvPr/>
          </p:nvSpPr>
          <p:spPr>
            <a:xfrm>
              <a:off x="3049407" y="3239396"/>
              <a:ext cx="257465" cy="775721"/>
            </a:xfrm>
            <a:prstGeom prst="rect">
              <a:avLst/>
            </a:prstGeom>
            <a:solidFill>
              <a:srgbClr val="E2231A">
                <a:alpha val="100000"/>
              </a:srgbClr>
            </a:solidFill>
          </p:spPr>
          <p:txBody>
            <a:bodyPr/>
            <a:lstStyle/>
            <a:p>
              <a:endParaRPr/>
            </a:p>
          </p:txBody>
        </p:sp>
        <p:sp>
          <p:nvSpPr>
            <p:cNvPr id="37" name="rc37"/>
            <p:cNvSpPr/>
            <p:nvPr/>
          </p:nvSpPr>
          <p:spPr>
            <a:xfrm>
              <a:off x="3335480" y="3255156"/>
              <a:ext cx="257465" cy="759961"/>
            </a:xfrm>
            <a:prstGeom prst="rect">
              <a:avLst/>
            </a:prstGeom>
            <a:solidFill>
              <a:srgbClr val="E2231A">
                <a:alpha val="100000"/>
              </a:srgbClr>
            </a:solidFill>
          </p:spPr>
          <p:txBody>
            <a:bodyPr/>
            <a:lstStyle/>
            <a:p>
              <a:endParaRPr/>
            </a:p>
          </p:txBody>
        </p:sp>
        <p:sp>
          <p:nvSpPr>
            <p:cNvPr id="38" name="rc38"/>
            <p:cNvSpPr/>
            <p:nvPr/>
          </p:nvSpPr>
          <p:spPr>
            <a:xfrm>
              <a:off x="3621552" y="3294364"/>
              <a:ext cx="257465" cy="720753"/>
            </a:xfrm>
            <a:prstGeom prst="rect">
              <a:avLst/>
            </a:prstGeom>
            <a:solidFill>
              <a:srgbClr val="E2231A">
                <a:alpha val="100000"/>
              </a:srgbClr>
            </a:solidFill>
          </p:spPr>
          <p:txBody>
            <a:bodyPr/>
            <a:lstStyle/>
            <a:p>
              <a:endParaRPr/>
            </a:p>
          </p:txBody>
        </p:sp>
        <p:sp>
          <p:nvSpPr>
            <p:cNvPr id="39" name="rc39"/>
            <p:cNvSpPr/>
            <p:nvPr/>
          </p:nvSpPr>
          <p:spPr>
            <a:xfrm>
              <a:off x="3907625" y="3386987"/>
              <a:ext cx="257465" cy="628131"/>
            </a:xfrm>
            <a:prstGeom prst="rect">
              <a:avLst/>
            </a:prstGeom>
            <a:solidFill>
              <a:srgbClr val="E2231A">
                <a:alpha val="100000"/>
              </a:srgbClr>
            </a:solidFill>
          </p:spPr>
          <p:txBody>
            <a:bodyPr/>
            <a:lstStyle/>
            <a:p>
              <a:endParaRPr/>
            </a:p>
          </p:txBody>
        </p:sp>
        <p:sp>
          <p:nvSpPr>
            <p:cNvPr id="40" name="rc40"/>
            <p:cNvSpPr/>
            <p:nvPr/>
          </p:nvSpPr>
          <p:spPr>
            <a:xfrm>
              <a:off x="4193697" y="3414397"/>
              <a:ext cx="257465" cy="600720"/>
            </a:xfrm>
            <a:prstGeom prst="rect">
              <a:avLst/>
            </a:prstGeom>
            <a:solidFill>
              <a:srgbClr val="E2231A">
                <a:alpha val="100000"/>
              </a:srgbClr>
            </a:solidFill>
          </p:spPr>
          <p:txBody>
            <a:bodyPr/>
            <a:lstStyle/>
            <a:p>
              <a:endParaRPr/>
            </a:p>
          </p:txBody>
        </p:sp>
        <p:sp>
          <p:nvSpPr>
            <p:cNvPr id="41" name="rc41"/>
            <p:cNvSpPr/>
            <p:nvPr/>
          </p:nvSpPr>
          <p:spPr>
            <a:xfrm>
              <a:off x="4479769" y="3416943"/>
              <a:ext cx="257465" cy="598175"/>
            </a:xfrm>
            <a:prstGeom prst="rect">
              <a:avLst/>
            </a:prstGeom>
            <a:solidFill>
              <a:srgbClr val="E2231A">
                <a:alpha val="100000"/>
              </a:srgbClr>
            </a:solidFill>
          </p:spPr>
          <p:txBody>
            <a:bodyPr/>
            <a:lstStyle/>
            <a:p>
              <a:endParaRPr/>
            </a:p>
          </p:txBody>
        </p:sp>
        <p:sp>
          <p:nvSpPr>
            <p:cNvPr id="42" name="rc42"/>
            <p:cNvSpPr/>
            <p:nvPr/>
          </p:nvSpPr>
          <p:spPr>
            <a:xfrm>
              <a:off x="4765842" y="3395956"/>
              <a:ext cx="257465" cy="619161"/>
            </a:xfrm>
            <a:prstGeom prst="rect">
              <a:avLst/>
            </a:prstGeom>
            <a:solidFill>
              <a:srgbClr val="E2231A">
                <a:alpha val="100000"/>
              </a:srgbClr>
            </a:solidFill>
          </p:spPr>
          <p:txBody>
            <a:bodyPr/>
            <a:lstStyle/>
            <a:p>
              <a:endParaRPr/>
            </a:p>
          </p:txBody>
        </p:sp>
        <p:sp>
          <p:nvSpPr>
            <p:cNvPr id="43" name="rc43"/>
            <p:cNvSpPr/>
            <p:nvPr/>
          </p:nvSpPr>
          <p:spPr>
            <a:xfrm>
              <a:off x="5051914" y="3396891"/>
              <a:ext cx="257465" cy="618226"/>
            </a:xfrm>
            <a:prstGeom prst="rect">
              <a:avLst/>
            </a:prstGeom>
            <a:solidFill>
              <a:srgbClr val="E2231A">
                <a:alpha val="100000"/>
              </a:srgbClr>
            </a:solidFill>
          </p:spPr>
          <p:txBody>
            <a:bodyPr/>
            <a:lstStyle/>
            <a:p>
              <a:endParaRPr/>
            </a:p>
          </p:txBody>
        </p:sp>
        <p:sp>
          <p:nvSpPr>
            <p:cNvPr id="44" name="rc44"/>
            <p:cNvSpPr/>
            <p:nvPr/>
          </p:nvSpPr>
          <p:spPr>
            <a:xfrm>
              <a:off x="5337987" y="3420887"/>
              <a:ext cx="257465" cy="594230"/>
            </a:xfrm>
            <a:prstGeom prst="rect">
              <a:avLst/>
            </a:prstGeom>
            <a:solidFill>
              <a:srgbClr val="E2231A">
                <a:alpha val="100000"/>
              </a:srgbClr>
            </a:solidFill>
          </p:spPr>
          <p:txBody>
            <a:bodyPr/>
            <a:lstStyle/>
            <a:p>
              <a:endParaRPr/>
            </a:p>
          </p:txBody>
        </p:sp>
        <p:sp>
          <p:nvSpPr>
            <p:cNvPr id="45" name="rc45"/>
            <p:cNvSpPr/>
            <p:nvPr/>
          </p:nvSpPr>
          <p:spPr>
            <a:xfrm>
              <a:off x="5624059" y="3432770"/>
              <a:ext cx="257465" cy="582347"/>
            </a:xfrm>
            <a:prstGeom prst="rect">
              <a:avLst/>
            </a:prstGeom>
            <a:solidFill>
              <a:srgbClr val="E2231A">
                <a:alpha val="100000"/>
              </a:srgbClr>
            </a:solidFill>
          </p:spPr>
          <p:txBody>
            <a:bodyPr/>
            <a:lstStyle/>
            <a:p>
              <a:endParaRPr/>
            </a:p>
          </p:txBody>
        </p:sp>
        <p:sp>
          <p:nvSpPr>
            <p:cNvPr id="46" name="rc46"/>
            <p:cNvSpPr/>
            <p:nvPr/>
          </p:nvSpPr>
          <p:spPr>
            <a:xfrm>
              <a:off x="5910132" y="3447549"/>
              <a:ext cx="257465" cy="567568"/>
            </a:xfrm>
            <a:prstGeom prst="rect">
              <a:avLst/>
            </a:prstGeom>
            <a:solidFill>
              <a:srgbClr val="E2231A">
                <a:alpha val="100000"/>
              </a:srgbClr>
            </a:solidFill>
          </p:spPr>
          <p:txBody>
            <a:bodyPr/>
            <a:lstStyle/>
            <a:p>
              <a:endParaRPr/>
            </a:p>
          </p:txBody>
        </p:sp>
        <p:sp>
          <p:nvSpPr>
            <p:cNvPr id="47" name="rc47"/>
            <p:cNvSpPr/>
            <p:nvPr/>
          </p:nvSpPr>
          <p:spPr>
            <a:xfrm>
              <a:off x="6196204" y="3479604"/>
              <a:ext cx="257465" cy="535514"/>
            </a:xfrm>
            <a:prstGeom prst="rect">
              <a:avLst/>
            </a:prstGeom>
            <a:solidFill>
              <a:srgbClr val="E2231A">
                <a:alpha val="100000"/>
              </a:srgbClr>
            </a:solidFill>
          </p:spPr>
          <p:txBody>
            <a:bodyPr/>
            <a:lstStyle/>
            <a:p>
              <a:endParaRPr/>
            </a:p>
          </p:txBody>
        </p:sp>
        <p:sp>
          <p:nvSpPr>
            <p:cNvPr id="48" name="rc48"/>
            <p:cNvSpPr/>
            <p:nvPr/>
          </p:nvSpPr>
          <p:spPr>
            <a:xfrm>
              <a:off x="6482277" y="3509084"/>
              <a:ext cx="257465" cy="506033"/>
            </a:xfrm>
            <a:prstGeom prst="rect">
              <a:avLst/>
            </a:prstGeom>
            <a:solidFill>
              <a:srgbClr val="E2231A">
                <a:alpha val="100000"/>
              </a:srgbClr>
            </a:solidFill>
          </p:spPr>
          <p:txBody>
            <a:bodyPr/>
            <a:lstStyle/>
            <a:p>
              <a:endParaRPr/>
            </a:p>
          </p:txBody>
        </p:sp>
        <p:sp>
          <p:nvSpPr>
            <p:cNvPr id="49" name="rc49"/>
            <p:cNvSpPr/>
            <p:nvPr/>
          </p:nvSpPr>
          <p:spPr>
            <a:xfrm>
              <a:off x="6768349" y="3527853"/>
              <a:ext cx="257465" cy="487264"/>
            </a:xfrm>
            <a:prstGeom prst="rect">
              <a:avLst/>
            </a:prstGeom>
            <a:solidFill>
              <a:srgbClr val="E2231A">
                <a:alpha val="100000"/>
              </a:srgbClr>
            </a:solidFill>
          </p:spPr>
          <p:txBody>
            <a:bodyPr/>
            <a:lstStyle/>
            <a:p>
              <a:endParaRPr/>
            </a:p>
          </p:txBody>
        </p:sp>
        <p:sp>
          <p:nvSpPr>
            <p:cNvPr id="50" name="rc50"/>
            <p:cNvSpPr/>
            <p:nvPr/>
          </p:nvSpPr>
          <p:spPr>
            <a:xfrm>
              <a:off x="7054421" y="3467551"/>
              <a:ext cx="257465" cy="547566"/>
            </a:xfrm>
            <a:prstGeom prst="rect">
              <a:avLst/>
            </a:prstGeom>
            <a:solidFill>
              <a:srgbClr val="E2231A">
                <a:alpha val="100000"/>
              </a:srgbClr>
            </a:solidFill>
          </p:spPr>
          <p:txBody>
            <a:bodyPr/>
            <a:lstStyle/>
            <a:p>
              <a:endParaRPr/>
            </a:p>
          </p:txBody>
        </p:sp>
        <p:sp>
          <p:nvSpPr>
            <p:cNvPr id="51" name="rc51"/>
            <p:cNvSpPr/>
            <p:nvPr/>
          </p:nvSpPr>
          <p:spPr>
            <a:xfrm>
              <a:off x="7340494" y="3410303"/>
              <a:ext cx="257465" cy="604814"/>
            </a:xfrm>
            <a:prstGeom prst="rect">
              <a:avLst/>
            </a:prstGeom>
            <a:solidFill>
              <a:srgbClr val="E2231A">
                <a:alpha val="100000"/>
              </a:srgbClr>
            </a:solidFill>
          </p:spPr>
          <p:txBody>
            <a:bodyPr/>
            <a:lstStyle/>
            <a:p>
              <a:endParaRPr/>
            </a:p>
          </p:txBody>
        </p:sp>
        <p:sp>
          <p:nvSpPr>
            <p:cNvPr id="52" name="rc52"/>
            <p:cNvSpPr/>
            <p:nvPr/>
          </p:nvSpPr>
          <p:spPr>
            <a:xfrm>
              <a:off x="7626566" y="3460220"/>
              <a:ext cx="257465" cy="554897"/>
            </a:xfrm>
            <a:prstGeom prst="rect">
              <a:avLst/>
            </a:prstGeom>
            <a:solidFill>
              <a:srgbClr val="E2231A">
                <a:alpha val="100000"/>
              </a:srgbClr>
            </a:solidFill>
          </p:spPr>
          <p:txBody>
            <a:bodyPr/>
            <a:lstStyle/>
            <a:p>
              <a:endParaRPr/>
            </a:p>
          </p:txBody>
        </p:sp>
        <p:sp>
          <p:nvSpPr>
            <p:cNvPr id="53" name="rc53"/>
            <p:cNvSpPr/>
            <p:nvPr/>
          </p:nvSpPr>
          <p:spPr>
            <a:xfrm>
              <a:off x="7912639" y="3448773"/>
              <a:ext cx="257465" cy="566344"/>
            </a:xfrm>
            <a:prstGeom prst="rect">
              <a:avLst/>
            </a:prstGeom>
            <a:solidFill>
              <a:srgbClr val="E2231A">
                <a:alpha val="100000"/>
              </a:srgbClr>
            </a:solidFill>
          </p:spPr>
          <p:txBody>
            <a:bodyPr/>
            <a:lstStyle/>
            <a:p>
              <a:endParaRPr/>
            </a:p>
          </p:txBody>
        </p:sp>
        <p:sp>
          <p:nvSpPr>
            <p:cNvPr id="54" name="rc54"/>
            <p:cNvSpPr/>
            <p:nvPr/>
          </p:nvSpPr>
          <p:spPr>
            <a:xfrm>
              <a:off x="1332973" y="1962551"/>
              <a:ext cx="257465" cy="1066720"/>
            </a:xfrm>
            <a:prstGeom prst="rect">
              <a:avLst/>
            </a:prstGeom>
            <a:solidFill>
              <a:srgbClr val="B3B3B3">
                <a:alpha val="100000"/>
              </a:srgbClr>
            </a:solidFill>
          </p:spPr>
          <p:txBody>
            <a:bodyPr/>
            <a:lstStyle/>
            <a:p>
              <a:endParaRPr/>
            </a:p>
          </p:txBody>
        </p:sp>
        <p:sp>
          <p:nvSpPr>
            <p:cNvPr id="55" name="rc55"/>
            <p:cNvSpPr/>
            <p:nvPr/>
          </p:nvSpPr>
          <p:spPr>
            <a:xfrm>
              <a:off x="1619045" y="1934288"/>
              <a:ext cx="257465" cy="1095427"/>
            </a:xfrm>
            <a:prstGeom prst="rect">
              <a:avLst/>
            </a:prstGeom>
            <a:solidFill>
              <a:srgbClr val="B3B3B3">
                <a:alpha val="100000"/>
              </a:srgbClr>
            </a:solidFill>
          </p:spPr>
          <p:txBody>
            <a:bodyPr/>
            <a:lstStyle/>
            <a:p>
              <a:endParaRPr/>
            </a:p>
          </p:txBody>
        </p:sp>
        <p:sp>
          <p:nvSpPr>
            <p:cNvPr id="56" name="rc56"/>
            <p:cNvSpPr/>
            <p:nvPr/>
          </p:nvSpPr>
          <p:spPr>
            <a:xfrm>
              <a:off x="1905118" y="1897546"/>
              <a:ext cx="257465" cy="1126629"/>
            </a:xfrm>
            <a:prstGeom prst="rect">
              <a:avLst/>
            </a:prstGeom>
            <a:solidFill>
              <a:srgbClr val="B3B3B3">
                <a:alpha val="100000"/>
              </a:srgbClr>
            </a:solidFill>
          </p:spPr>
          <p:txBody>
            <a:bodyPr/>
            <a:lstStyle/>
            <a:p>
              <a:endParaRPr/>
            </a:p>
          </p:txBody>
        </p:sp>
        <p:sp>
          <p:nvSpPr>
            <p:cNvPr id="57" name="rc57"/>
            <p:cNvSpPr/>
            <p:nvPr/>
          </p:nvSpPr>
          <p:spPr>
            <a:xfrm>
              <a:off x="2191190" y="1859806"/>
              <a:ext cx="257465" cy="1234141"/>
            </a:xfrm>
            <a:prstGeom prst="rect">
              <a:avLst/>
            </a:prstGeom>
            <a:solidFill>
              <a:srgbClr val="B3B3B3">
                <a:alpha val="100000"/>
              </a:srgbClr>
            </a:solidFill>
          </p:spPr>
          <p:txBody>
            <a:bodyPr/>
            <a:lstStyle/>
            <a:p>
              <a:endParaRPr/>
            </a:p>
          </p:txBody>
        </p:sp>
        <p:sp>
          <p:nvSpPr>
            <p:cNvPr id="58" name="rc58"/>
            <p:cNvSpPr/>
            <p:nvPr/>
          </p:nvSpPr>
          <p:spPr>
            <a:xfrm>
              <a:off x="2477262" y="1834419"/>
              <a:ext cx="257465" cy="1326455"/>
            </a:xfrm>
            <a:prstGeom prst="rect">
              <a:avLst/>
            </a:prstGeom>
            <a:solidFill>
              <a:srgbClr val="B3B3B3">
                <a:alpha val="100000"/>
              </a:srgbClr>
            </a:solidFill>
          </p:spPr>
          <p:txBody>
            <a:bodyPr/>
            <a:lstStyle/>
            <a:p>
              <a:endParaRPr/>
            </a:p>
          </p:txBody>
        </p:sp>
        <p:sp>
          <p:nvSpPr>
            <p:cNvPr id="59" name="rc59"/>
            <p:cNvSpPr/>
            <p:nvPr/>
          </p:nvSpPr>
          <p:spPr>
            <a:xfrm>
              <a:off x="2763335" y="1821977"/>
              <a:ext cx="257465" cy="1400214"/>
            </a:xfrm>
            <a:prstGeom prst="rect">
              <a:avLst/>
            </a:prstGeom>
            <a:solidFill>
              <a:srgbClr val="B3B3B3">
                <a:alpha val="100000"/>
              </a:srgbClr>
            </a:solidFill>
          </p:spPr>
          <p:txBody>
            <a:bodyPr/>
            <a:lstStyle/>
            <a:p>
              <a:endParaRPr/>
            </a:p>
          </p:txBody>
        </p:sp>
        <p:sp>
          <p:nvSpPr>
            <p:cNvPr id="60" name="rc60"/>
            <p:cNvSpPr/>
            <p:nvPr/>
          </p:nvSpPr>
          <p:spPr>
            <a:xfrm>
              <a:off x="3049407" y="1809049"/>
              <a:ext cx="257465" cy="1430346"/>
            </a:xfrm>
            <a:prstGeom prst="rect">
              <a:avLst/>
            </a:prstGeom>
            <a:solidFill>
              <a:srgbClr val="B3B3B3">
                <a:alpha val="100000"/>
              </a:srgbClr>
            </a:solidFill>
          </p:spPr>
          <p:txBody>
            <a:bodyPr/>
            <a:lstStyle/>
            <a:p>
              <a:endParaRPr/>
            </a:p>
          </p:txBody>
        </p:sp>
        <p:sp>
          <p:nvSpPr>
            <p:cNvPr id="61" name="rc61"/>
            <p:cNvSpPr/>
            <p:nvPr/>
          </p:nvSpPr>
          <p:spPr>
            <a:xfrm>
              <a:off x="3335480" y="1789497"/>
              <a:ext cx="257465" cy="1465659"/>
            </a:xfrm>
            <a:prstGeom prst="rect">
              <a:avLst/>
            </a:prstGeom>
            <a:solidFill>
              <a:srgbClr val="B3B3B3">
                <a:alpha val="100000"/>
              </a:srgbClr>
            </a:solidFill>
          </p:spPr>
          <p:txBody>
            <a:bodyPr/>
            <a:lstStyle/>
            <a:p>
              <a:endParaRPr/>
            </a:p>
          </p:txBody>
        </p:sp>
        <p:sp>
          <p:nvSpPr>
            <p:cNvPr id="62" name="rc62"/>
            <p:cNvSpPr/>
            <p:nvPr/>
          </p:nvSpPr>
          <p:spPr>
            <a:xfrm>
              <a:off x="3621552" y="1805361"/>
              <a:ext cx="257465" cy="1489003"/>
            </a:xfrm>
            <a:prstGeom prst="rect">
              <a:avLst/>
            </a:prstGeom>
            <a:solidFill>
              <a:srgbClr val="B3B3B3">
                <a:alpha val="100000"/>
              </a:srgbClr>
            </a:solidFill>
          </p:spPr>
          <p:txBody>
            <a:bodyPr/>
            <a:lstStyle/>
            <a:p>
              <a:endParaRPr/>
            </a:p>
          </p:txBody>
        </p:sp>
        <p:sp>
          <p:nvSpPr>
            <p:cNvPr id="63" name="rc63"/>
            <p:cNvSpPr/>
            <p:nvPr/>
          </p:nvSpPr>
          <p:spPr>
            <a:xfrm>
              <a:off x="3907625" y="1845023"/>
              <a:ext cx="257465" cy="1541963"/>
            </a:xfrm>
            <a:prstGeom prst="rect">
              <a:avLst/>
            </a:prstGeom>
            <a:solidFill>
              <a:srgbClr val="B3B3B3">
                <a:alpha val="100000"/>
              </a:srgbClr>
            </a:solidFill>
          </p:spPr>
          <p:txBody>
            <a:bodyPr/>
            <a:lstStyle/>
            <a:p>
              <a:endParaRPr/>
            </a:p>
          </p:txBody>
        </p:sp>
        <p:sp>
          <p:nvSpPr>
            <p:cNvPr id="64" name="rc64"/>
            <p:cNvSpPr/>
            <p:nvPr/>
          </p:nvSpPr>
          <p:spPr>
            <a:xfrm>
              <a:off x="4193697" y="1845969"/>
              <a:ext cx="257465" cy="1568427"/>
            </a:xfrm>
            <a:prstGeom prst="rect">
              <a:avLst/>
            </a:prstGeom>
            <a:solidFill>
              <a:srgbClr val="B3B3B3">
                <a:alpha val="100000"/>
              </a:srgbClr>
            </a:solidFill>
          </p:spPr>
          <p:txBody>
            <a:bodyPr/>
            <a:lstStyle/>
            <a:p>
              <a:endParaRPr/>
            </a:p>
          </p:txBody>
        </p:sp>
        <p:sp>
          <p:nvSpPr>
            <p:cNvPr id="65" name="rc65"/>
            <p:cNvSpPr/>
            <p:nvPr/>
          </p:nvSpPr>
          <p:spPr>
            <a:xfrm>
              <a:off x="4479769" y="2070138"/>
              <a:ext cx="257465" cy="1346804"/>
            </a:xfrm>
            <a:prstGeom prst="rect">
              <a:avLst/>
            </a:prstGeom>
            <a:solidFill>
              <a:srgbClr val="B3B3B3">
                <a:alpha val="100000"/>
              </a:srgbClr>
            </a:solidFill>
          </p:spPr>
          <p:txBody>
            <a:bodyPr/>
            <a:lstStyle/>
            <a:p>
              <a:endParaRPr/>
            </a:p>
          </p:txBody>
        </p:sp>
        <p:sp>
          <p:nvSpPr>
            <p:cNvPr id="66" name="rc66"/>
            <p:cNvSpPr/>
            <p:nvPr/>
          </p:nvSpPr>
          <p:spPr>
            <a:xfrm>
              <a:off x="4765842" y="2204820"/>
              <a:ext cx="257465" cy="1191136"/>
            </a:xfrm>
            <a:prstGeom prst="rect">
              <a:avLst/>
            </a:prstGeom>
            <a:solidFill>
              <a:srgbClr val="B3B3B3">
                <a:alpha val="100000"/>
              </a:srgbClr>
            </a:solidFill>
          </p:spPr>
          <p:txBody>
            <a:bodyPr/>
            <a:lstStyle/>
            <a:p>
              <a:endParaRPr/>
            </a:p>
          </p:txBody>
        </p:sp>
        <p:sp>
          <p:nvSpPr>
            <p:cNvPr id="67" name="rc67"/>
            <p:cNvSpPr/>
            <p:nvPr/>
          </p:nvSpPr>
          <p:spPr>
            <a:xfrm>
              <a:off x="5051914" y="2388944"/>
              <a:ext cx="257465" cy="1007946"/>
            </a:xfrm>
            <a:prstGeom prst="rect">
              <a:avLst/>
            </a:prstGeom>
            <a:solidFill>
              <a:srgbClr val="B3B3B3">
                <a:alpha val="100000"/>
              </a:srgbClr>
            </a:solidFill>
          </p:spPr>
          <p:txBody>
            <a:bodyPr/>
            <a:lstStyle/>
            <a:p>
              <a:endParaRPr/>
            </a:p>
          </p:txBody>
        </p:sp>
        <p:sp>
          <p:nvSpPr>
            <p:cNvPr id="68" name="rc68"/>
            <p:cNvSpPr/>
            <p:nvPr/>
          </p:nvSpPr>
          <p:spPr>
            <a:xfrm>
              <a:off x="5337987" y="2505692"/>
              <a:ext cx="257465" cy="915195"/>
            </a:xfrm>
            <a:prstGeom prst="rect">
              <a:avLst/>
            </a:prstGeom>
            <a:solidFill>
              <a:srgbClr val="B3B3B3">
                <a:alpha val="100000"/>
              </a:srgbClr>
            </a:solidFill>
          </p:spPr>
          <p:txBody>
            <a:bodyPr/>
            <a:lstStyle/>
            <a:p>
              <a:endParaRPr/>
            </a:p>
          </p:txBody>
        </p:sp>
        <p:sp>
          <p:nvSpPr>
            <p:cNvPr id="69" name="rc69"/>
            <p:cNvSpPr/>
            <p:nvPr/>
          </p:nvSpPr>
          <p:spPr>
            <a:xfrm>
              <a:off x="5624059" y="2647699"/>
              <a:ext cx="257465" cy="785070"/>
            </a:xfrm>
            <a:prstGeom prst="rect">
              <a:avLst/>
            </a:prstGeom>
            <a:solidFill>
              <a:srgbClr val="B3B3B3">
                <a:alpha val="100000"/>
              </a:srgbClr>
            </a:solidFill>
          </p:spPr>
          <p:txBody>
            <a:bodyPr/>
            <a:lstStyle/>
            <a:p>
              <a:endParaRPr/>
            </a:p>
          </p:txBody>
        </p:sp>
        <p:sp>
          <p:nvSpPr>
            <p:cNvPr id="70" name="rc70"/>
            <p:cNvSpPr/>
            <p:nvPr/>
          </p:nvSpPr>
          <p:spPr>
            <a:xfrm>
              <a:off x="5910132" y="2793602"/>
              <a:ext cx="257465" cy="653946"/>
            </a:xfrm>
            <a:prstGeom prst="rect">
              <a:avLst/>
            </a:prstGeom>
            <a:solidFill>
              <a:srgbClr val="B3B3B3">
                <a:alpha val="100000"/>
              </a:srgbClr>
            </a:solidFill>
          </p:spPr>
          <p:txBody>
            <a:bodyPr/>
            <a:lstStyle/>
            <a:p>
              <a:endParaRPr/>
            </a:p>
          </p:txBody>
        </p:sp>
        <p:sp>
          <p:nvSpPr>
            <p:cNvPr id="71" name="rc71"/>
            <p:cNvSpPr/>
            <p:nvPr/>
          </p:nvSpPr>
          <p:spPr>
            <a:xfrm>
              <a:off x="6196204" y="2844109"/>
              <a:ext cx="257465" cy="635494"/>
            </a:xfrm>
            <a:prstGeom prst="rect">
              <a:avLst/>
            </a:prstGeom>
            <a:solidFill>
              <a:srgbClr val="B3B3B3">
                <a:alpha val="100000"/>
              </a:srgbClr>
            </a:solidFill>
          </p:spPr>
          <p:txBody>
            <a:bodyPr/>
            <a:lstStyle/>
            <a:p>
              <a:endParaRPr/>
            </a:p>
          </p:txBody>
        </p:sp>
        <p:sp>
          <p:nvSpPr>
            <p:cNvPr id="72" name="rc72"/>
            <p:cNvSpPr/>
            <p:nvPr/>
          </p:nvSpPr>
          <p:spPr>
            <a:xfrm>
              <a:off x="6482277" y="2870866"/>
              <a:ext cx="257465" cy="638218"/>
            </a:xfrm>
            <a:prstGeom prst="rect">
              <a:avLst/>
            </a:prstGeom>
            <a:solidFill>
              <a:srgbClr val="B3B3B3">
                <a:alpha val="100000"/>
              </a:srgbClr>
            </a:solidFill>
          </p:spPr>
          <p:txBody>
            <a:bodyPr/>
            <a:lstStyle/>
            <a:p>
              <a:endParaRPr/>
            </a:p>
          </p:txBody>
        </p:sp>
        <p:sp>
          <p:nvSpPr>
            <p:cNvPr id="73" name="rc73"/>
            <p:cNvSpPr/>
            <p:nvPr/>
          </p:nvSpPr>
          <p:spPr>
            <a:xfrm>
              <a:off x="6768349" y="2972162"/>
              <a:ext cx="257465" cy="555691"/>
            </a:xfrm>
            <a:prstGeom prst="rect">
              <a:avLst/>
            </a:prstGeom>
            <a:solidFill>
              <a:srgbClr val="B3B3B3">
                <a:alpha val="100000"/>
              </a:srgbClr>
            </a:solidFill>
          </p:spPr>
          <p:txBody>
            <a:bodyPr/>
            <a:lstStyle/>
            <a:p>
              <a:endParaRPr/>
            </a:p>
          </p:txBody>
        </p:sp>
        <p:sp>
          <p:nvSpPr>
            <p:cNvPr id="74" name="rc74"/>
            <p:cNvSpPr/>
            <p:nvPr/>
          </p:nvSpPr>
          <p:spPr>
            <a:xfrm>
              <a:off x="7054421" y="3025185"/>
              <a:ext cx="257465" cy="442366"/>
            </a:xfrm>
            <a:prstGeom prst="rect">
              <a:avLst/>
            </a:prstGeom>
            <a:solidFill>
              <a:srgbClr val="B3B3B3">
                <a:alpha val="100000"/>
              </a:srgbClr>
            </a:solidFill>
          </p:spPr>
          <p:txBody>
            <a:bodyPr/>
            <a:lstStyle/>
            <a:p>
              <a:endParaRPr/>
            </a:p>
          </p:txBody>
        </p:sp>
        <p:sp>
          <p:nvSpPr>
            <p:cNvPr id="75" name="rc75"/>
            <p:cNvSpPr/>
            <p:nvPr/>
          </p:nvSpPr>
          <p:spPr>
            <a:xfrm>
              <a:off x="7340494" y="3015482"/>
              <a:ext cx="257465" cy="394821"/>
            </a:xfrm>
            <a:prstGeom prst="rect">
              <a:avLst/>
            </a:prstGeom>
            <a:solidFill>
              <a:srgbClr val="B3B3B3">
                <a:alpha val="100000"/>
              </a:srgbClr>
            </a:solidFill>
          </p:spPr>
          <p:txBody>
            <a:bodyPr/>
            <a:lstStyle/>
            <a:p>
              <a:endParaRPr/>
            </a:p>
          </p:txBody>
        </p:sp>
        <p:sp>
          <p:nvSpPr>
            <p:cNvPr id="76" name="rc76"/>
            <p:cNvSpPr/>
            <p:nvPr/>
          </p:nvSpPr>
          <p:spPr>
            <a:xfrm>
              <a:off x="7626566" y="3108850"/>
              <a:ext cx="257465" cy="351370"/>
            </a:xfrm>
            <a:prstGeom prst="rect">
              <a:avLst/>
            </a:prstGeom>
            <a:solidFill>
              <a:srgbClr val="B3B3B3">
                <a:alpha val="100000"/>
              </a:srgbClr>
            </a:solidFill>
          </p:spPr>
          <p:txBody>
            <a:bodyPr/>
            <a:lstStyle/>
            <a:p>
              <a:endParaRPr/>
            </a:p>
          </p:txBody>
        </p:sp>
        <p:sp>
          <p:nvSpPr>
            <p:cNvPr id="77" name="rc77"/>
            <p:cNvSpPr/>
            <p:nvPr/>
          </p:nvSpPr>
          <p:spPr>
            <a:xfrm>
              <a:off x="7912639" y="3162150"/>
              <a:ext cx="257465" cy="286623"/>
            </a:xfrm>
            <a:prstGeom prst="rect">
              <a:avLst/>
            </a:prstGeom>
            <a:solidFill>
              <a:srgbClr val="B3B3B3">
                <a:alpha val="100000"/>
              </a:srgbClr>
            </a:solidFill>
          </p:spPr>
          <p:txBody>
            <a:bodyPr/>
            <a:lstStyle/>
            <a:p>
              <a:endParaRPr/>
            </a:p>
          </p:txBody>
        </p:sp>
        <p:sp>
          <p:nvSpPr>
            <p:cNvPr id="78" name="pl78"/>
            <p:cNvSpPr/>
            <p:nvPr/>
          </p:nvSpPr>
          <p:spPr>
            <a:xfrm>
              <a:off x="1461705" y="1455135"/>
              <a:ext cx="6579665" cy="758513"/>
            </a:xfrm>
            <a:custGeom>
              <a:avLst/>
              <a:gdLst/>
              <a:ahLst/>
              <a:cxnLst/>
              <a:rect l="0" t="0" r="0" b="0"/>
              <a:pathLst>
                <a:path w="6579665" h="758513">
                  <a:moveTo>
                    <a:pt x="0" y="758513"/>
                  </a:moveTo>
                  <a:lnTo>
                    <a:pt x="286072" y="758513"/>
                  </a:lnTo>
                  <a:lnTo>
                    <a:pt x="572144" y="758513"/>
                  </a:lnTo>
                  <a:lnTo>
                    <a:pt x="858217" y="663699"/>
                  </a:lnTo>
                  <a:lnTo>
                    <a:pt x="1144289" y="537280"/>
                  </a:lnTo>
                  <a:lnTo>
                    <a:pt x="1430362" y="474070"/>
                  </a:lnTo>
                  <a:lnTo>
                    <a:pt x="1716434" y="442466"/>
                  </a:lnTo>
                  <a:lnTo>
                    <a:pt x="2002507" y="410861"/>
                  </a:lnTo>
                  <a:lnTo>
                    <a:pt x="2288579" y="347651"/>
                  </a:lnTo>
                  <a:lnTo>
                    <a:pt x="2574651" y="221233"/>
                  </a:lnTo>
                  <a:lnTo>
                    <a:pt x="2860724" y="158023"/>
                  </a:lnTo>
                  <a:lnTo>
                    <a:pt x="3146796" y="158023"/>
                  </a:lnTo>
                  <a:lnTo>
                    <a:pt x="3432869" y="189628"/>
                  </a:lnTo>
                  <a:lnTo>
                    <a:pt x="3718941" y="189628"/>
                  </a:lnTo>
                  <a:lnTo>
                    <a:pt x="4005014" y="158023"/>
                  </a:lnTo>
                  <a:lnTo>
                    <a:pt x="4291086" y="126418"/>
                  </a:lnTo>
                  <a:lnTo>
                    <a:pt x="4577158" y="126418"/>
                  </a:lnTo>
                  <a:lnTo>
                    <a:pt x="4863231" y="63209"/>
                  </a:lnTo>
                  <a:lnTo>
                    <a:pt x="5149303" y="31604"/>
                  </a:lnTo>
                  <a:lnTo>
                    <a:pt x="5435376" y="0"/>
                  </a:lnTo>
                  <a:lnTo>
                    <a:pt x="5721448" y="94814"/>
                  </a:lnTo>
                  <a:lnTo>
                    <a:pt x="6007521" y="158023"/>
                  </a:lnTo>
                  <a:lnTo>
                    <a:pt x="6293593" y="63209"/>
                  </a:lnTo>
                  <a:lnTo>
                    <a:pt x="6579665" y="94814"/>
                  </a:lnTo>
                </a:path>
              </a:pathLst>
            </a:custGeom>
            <a:ln w="27101" cap="flat">
              <a:solidFill>
                <a:srgbClr val="0058AB">
                  <a:alpha val="80000"/>
                </a:srgbClr>
              </a:solidFill>
              <a:prstDash val="solid"/>
              <a:round/>
            </a:ln>
          </p:spPr>
          <p:txBody>
            <a:bodyPr/>
            <a:lstStyle/>
            <a:p>
              <a:endParaRPr/>
            </a:p>
          </p:txBody>
        </p:sp>
        <p:sp>
          <p:nvSpPr>
            <p:cNvPr id="79" name="pl79"/>
            <p:cNvSpPr/>
            <p:nvPr/>
          </p:nvSpPr>
          <p:spPr>
            <a:xfrm>
              <a:off x="1461705" y="1929206"/>
              <a:ext cx="6579665" cy="2022702"/>
            </a:xfrm>
            <a:custGeom>
              <a:avLst/>
              <a:gdLst/>
              <a:ahLst/>
              <a:cxnLst/>
              <a:rect l="0" t="0" r="0" b="0"/>
              <a:pathLst>
                <a:path w="6579665" h="2022702">
                  <a:moveTo>
                    <a:pt x="0" y="2022702"/>
                  </a:moveTo>
                  <a:lnTo>
                    <a:pt x="286072" y="2022702"/>
                  </a:lnTo>
                  <a:lnTo>
                    <a:pt x="572144" y="2022702"/>
                  </a:lnTo>
                  <a:lnTo>
                    <a:pt x="858217" y="2022702"/>
                  </a:lnTo>
                  <a:lnTo>
                    <a:pt x="1144289" y="2022702"/>
                  </a:lnTo>
                  <a:lnTo>
                    <a:pt x="1430362" y="2022702"/>
                  </a:lnTo>
                  <a:lnTo>
                    <a:pt x="1716434" y="2022702"/>
                  </a:lnTo>
                  <a:lnTo>
                    <a:pt x="2002507" y="2022702"/>
                  </a:lnTo>
                  <a:lnTo>
                    <a:pt x="2288579" y="1991097"/>
                  </a:lnTo>
                  <a:lnTo>
                    <a:pt x="2574651" y="1896283"/>
                  </a:lnTo>
                  <a:lnTo>
                    <a:pt x="2860724" y="1864678"/>
                  </a:lnTo>
                  <a:lnTo>
                    <a:pt x="3146796" y="1548631"/>
                  </a:lnTo>
                  <a:lnTo>
                    <a:pt x="3432869" y="1327398"/>
                  </a:lnTo>
                  <a:lnTo>
                    <a:pt x="3718941" y="1074560"/>
                  </a:lnTo>
                  <a:lnTo>
                    <a:pt x="4005014" y="916537"/>
                  </a:lnTo>
                  <a:lnTo>
                    <a:pt x="4291086" y="726908"/>
                  </a:lnTo>
                  <a:lnTo>
                    <a:pt x="4577158" y="537280"/>
                  </a:lnTo>
                  <a:lnTo>
                    <a:pt x="4863231" y="442466"/>
                  </a:lnTo>
                  <a:lnTo>
                    <a:pt x="5149303" y="410861"/>
                  </a:lnTo>
                  <a:lnTo>
                    <a:pt x="5435376" y="284442"/>
                  </a:lnTo>
                  <a:lnTo>
                    <a:pt x="5721448" y="189628"/>
                  </a:lnTo>
                  <a:lnTo>
                    <a:pt x="6007521" y="189628"/>
                  </a:lnTo>
                  <a:lnTo>
                    <a:pt x="6293593" y="63209"/>
                  </a:lnTo>
                  <a:lnTo>
                    <a:pt x="6579665" y="0"/>
                  </a:lnTo>
                </a:path>
              </a:pathLst>
            </a:custGeom>
            <a:ln w="27101" cap="flat">
              <a:solidFill>
                <a:srgbClr val="333333">
                  <a:alpha val="80000"/>
                </a:srgbClr>
              </a:solidFill>
              <a:prstDash val="solid"/>
              <a:round/>
            </a:ln>
          </p:spPr>
          <p:txBody>
            <a:bodyPr/>
            <a:lstStyle/>
            <a:p>
              <a:endParaRPr/>
            </a:p>
          </p:txBody>
        </p:sp>
        <p:sp>
          <p:nvSpPr>
            <p:cNvPr id="80" name="tx80"/>
            <p:cNvSpPr/>
            <p:nvPr/>
          </p:nvSpPr>
          <p:spPr>
            <a:xfrm>
              <a:off x="6826744" y="127215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81</a:t>
              </a:r>
            </a:p>
          </p:txBody>
        </p:sp>
        <p:sp>
          <p:nvSpPr>
            <p:cNvPr id="81" name="tx81"/>
            <p:cNvSpPr/>
            <p:nvPr/>
          </p:nvSpPr>
          <p:spPr>
            <a:xfrm>
              <a:off x="7112816" y="1366972"/>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78</a:t>
              </a:r>
            </a:p>
          </p:txBody>
        </p:sp>
        <p:sp>
          <p:nvSpPr>
            <p:cNvPr id="82" name="tx82"/>
            <p:cNvSpPr/>
            <p:nvPr/>
          </p:nvSpPr>
          <p:spPr>
            <a:xfrm>
              <a:off x="7398888" y="1430181"/>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76</a:t>
              </a:r>
            </a:p>
          </p:txBody>
        </p:sp>
        <p:sp>
          <p:nvSpPr>
            <p:cNvPr id="83" name="tx83"/>
            <p:cNvSpPr/>
            <p:nvPr/>
          </p:nvSpPr>
          <p:spPr>
            <a:xfrm>
              <a:off x="7684961" y="133536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79</a:t>
              </a:r>
            </a:p>
          </p:txBody>
        </p:sp>
        <p:sp>
          <p:nvSpPr>
            <p:cNvPr id="84" name="tx84"/>
            <p:cNvSpPr/>
            <p:nvPr/>
          </p:nvSpPr>
          <p:spPr>
            <a:xfrm>
              <a:off x="7971033" y="1366972"/>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78</a:t>
              </a:r>
            </a:p>
          </p:txBody>
        </p:sp>
        <p:sp>
          <p:nvSpPr>
            <p:cNvPr id="85" name="tx85"/>
            <p:cNvSpPr/>
            <p:nvPr/>
          </p:nvSpPr>
          <p:spPr>
            <a:xfrm>
              <a:off x="6826744" y="2276650"/>
              <a:ext cx="140675"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57</a:t>
              </a:r>
            </a:p>
          </p:txBody>
        </p:sp>
        <p:sp>
          <p:nvSpPr>
            <p:cNvPr id="86" name="tx86"/>
            <p:cNvSpPr/>
            <p:nvPr/>
          </p:nvSpPr>
          <p:spPr>
            <a:xfrm>
              <a:off x="7112816" y="2180292"/>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60</a:t>
              </a:r>
            </a:p>
          </p:txBody>
        </p:sp>
        <p:sp>
          <p:nvSpPr>
            <p:cNvPr id="87" name="tx87"/>
            <p:cNvSpPr/>
            <p:nvPr/>
          </p:nvSpPr>
          <p:spPr>
            <a:xfrm>
              <a:off x="7398888" y="2180292"/>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60</a:t>
              </a:r>
            </a:p>
          </p:txBody>
        </p:sp>
        <p:sp>
          <p:nvSpPr>
            <p:cNvPr id="88" name="tx88"/>
            <p:cNvSpPr/>
            <p:nvPr/>
          </p:nvSpPr>
          <p:spPr>
            <a:xfrm>
              <a:off x="7684961" y="205387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64</a:t>
              </a:r>
            </a:p>
          </p:txBody>
        </p:sp>
        <p:sp>
          <p:nvSpPr>
            <p:cNvPr id="89" name="tx89"/>
            <p:cNvSpPr/>
            <p:nvPr/>
          </p:nvSpPr>
          <p:spPr>
            <a:xfrm>
              <a:off x="7971033" y="1990664"/>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66</a:t>
              </a:r>
            </a:p>
          </p:txBody>
        </p:sp>
        <p:sp>
          <p:nvSpPr>
            <p:cNvPr id="90" name="tx90"/>
            <p:cNvSpPr/>
            <p:nvPr/>
          </p:nvSpPr>
          <p:spPr>
            <a:xfrm>
              <a:off x="1356212" y="3481754"/>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29.4</a:t>
              </a:r>
            </a:p>
          </p:txBody>
        </p:sp>
        <p:sp>
          <p:nvSpPr>
            <p:cNvPr id="91" name="tx91"/>
            <p:cNvSpPr/>
            <p:nvPr/>
          </p:nvSpPr>
          <p:spPr>
            <a:xfrm>
              <a:off x="2786574" y="3578162"/>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23.6</a:t>
              </a:r>
            </a:p>
          </p:txBody>
        </p:sp>
        <p:sp>
          <p:nvSpPr>
            <p:cNvPr id="92" name="tx92"/>
            <p:cNvSpPr/>
            <p:nvPr/>
          </p:nvSpPr>
          <p:spPr>
            <a:xfrm>
              <a:off x="4216936" y="3674317"/>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17.9</a:t>
              </a:r>
            </a:p>
          </p:txBody>
        </p:sp>
        <p:sp>
          <p:nvSpPr>
            <p:cNvPr id="93" name="tx93"/>
            <p:cNvSpPr/>
            <p:nvPr/>
          </p:nvSpPr>
          <p:spPr>
            <a:xfrm>
              <a:off x="5647298" y="3684827"/>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17.4</a:t>
              </a:r>
            </a:p>
          </p:txBody>
        </p:sp>
        <p:sp>
          <p:nvSpPr>
            <p:cNvPr id="94" name="tx94"/>
            <p:cNvSpPr/>
            <p:nvPr/>
          </p:nvSpPr>
          <p:spPr>
            <a:xfrm>
              <a:off x="6791588" y="3731045"/>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14.5</a:t>
              </a:r>
            </a:p>
          </p:txBody>
        </p:sp>
        <p:sp>
          <p:nvSpPr>
            <p:cNvPr id="95" name="tx95"/>
            <p:cNvSpPr/>
            <p:nvPr/>
          </p:nvSpPr>
          <p:spPr>
            <a:xfrm>
              <a:off x="7077660" y="3700841"/>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16.3</a:t>
              </a:r>
            </a:p>
          </p:txBody>
        </p:sp>
        <p:sp>
          <p:nvSpPr>
            <p:cNvPr id="96" name="tx96"/>
            <p:cNvSpPr/>
            <p:nvPr/>
          </p:nvSpPr>
          <p:spPr>
            <a:xfrm>
              <a:off x="7408937" y="367227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18</a:t>
              </a:r>
            </a:p>
          </p:txBody>
        </p:sp>
        <p:sp>
          <p:nvSpPr>
            <p:cNvPr id="97" name="tx97"/>
            <p:cNvSpPr/>
            <p:nvPr/>
          </p:nvSpPr>
          <p:spPr>
            <a:xfrm>
              <a:off x="7649805" y="3697229"/>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16.5</a:t>
              </a:r>
            </a:p>
          </p:txBody>
        </p:sp>
        <p:sp>
          <p:nvSpPr>
            <p:cNvPr id="98" name="tx98"/>
            <p:cNvSpPr/>
            <p:nvPr/>
          </p:nvSpPr>
          <p:spPr>
            <a:xfrm>
              <a:off x="7935878" y="3691505"/>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16.9</a:t>
              </a:r>
            </a:p>
          </p:txBody>
        </p:sp>
        <p:sp>
          <p:nvSpPr>
            <p:cNvPr id="99" name="tx99"/>
            <p:cNvSpPr/>
            <p:nvPr/>
          </p:nvSpPr>
          <p:spPr>
            <a:xfrm>
              <a:off x="1356212" y="2455418"/>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31.8</a:t>
              </a:r>
            </a:p>
          </p:txBody>
        </p:sp>
        <p:sp>
          <p:nvSpPr>
            <p:cNvPr id="100" name="tx100"/>
            <p:cNvSpPr/>
            <p:nvPr/>
          </p:nvSpPr>
          <p:spPr>
            <a:xfrm>
              <a:off x="2786574" y="2482968"/>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41.7</a:t>
              </a:r>
            </a:p>
          </p:txBody>
        </p:sp>
        <p:sp>
          <p:nvSpPr>
            <p:cNvPr id="101" name="tx101"/>
            <p:cNvSpPr/>
            <p:nvPr/>
          </p:nvSpPr>
          <p:spPr>
            <a:xfrm>
              <a:off x="4216936" y="2589743"/>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46.8</a:t>
              </a:r>
            </a:p>
          </p:txBody>
        </p:sp>
        <p:sp>
          <p:nvSpPr>
            <p:cNvPr id="102" name="tx102"/>
            <p:cNvSpPr/>
            <p:nvPr/>
          </p:nvSpPr>
          <p:spPr>
            <a:xfrm>
              <a:off x="5647298" y="2999742"/>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23.4</a:t>
              </a:r>
            </a:p>
          </p:txBody>
        </p:sp>
        <p:sp>
          <p:nvSpPr>
            <p:cNvPr id="103" name="tx103"/>
            <p:cNvSpPr/>
            <p:nvPr/>
          </p:nvSpPr>
          <p:spPr>
            <a:xfrm>
              <a:off x="6791588" y="3209567"/>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16.6</a:t>
              </a:r>
            </a:p>
          </p:txBody>
        </p:sp>
        <p:sp>
          <p:nvSpPr>
            <p:cNvPr id="104" name="tx104"/>
            <p:cNvSpPr/>
            <p:nvPr/>
          </p:nvSpPr>
          <p:spPr>
            <a:xfrm>
              <a:off x="7077660" y="3205875"/>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13.2</a:t>
              </a:r>
            </a:p>
          </p:txBody>
        </p:sp>
        <p:sp>
          <p:nvSpPr>
            <p:cNvPr id="105" name="tx105"/>
            <p:cNvSpPr/>
            <p:nvPr/>
          </p:nvSpPr>
          <p:spPr>
            <a:xfrm>
              <a:off x="7363733" y="3172452"/>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11.8</a:t>
              </a:r>
            </a:p>
          </p:txBody>
        </p:sp>
        <p:sp>
          <p:nvSpPr>
            <p:cNvPr id="106" name="tx106"/>
            <p:cNvSpPr/>
            <p:nvPr/>
          </p:nvSpPr>
          <p:spPr>
            <a:xfrm>
              <a:off x="7649805" y="3244095"/>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10.5</a:t>
              </a:r>
            </a:p>
          </p:txBody>
        </p:sp>
        <p:sp>
          <p:nvSpPr>
            <p:cNvPr id="107" name="tx107"/>
            <p:cNvSpPr/>
            <p:nvPr/>
          </p:nvSpPr>
          <p:spPr>
            <a:xfrm>
              <a:off x="7966022" y="3265021"/>
              <a:ext cx="15069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8.5</a:t>
              </a:r>
            </a:p>
          </p:txBody>
        </p:sp>
        <p:sp>
          <p:nvSpPr>
            <p:cNvPr id="108" name="tx108"/>
            <p:cNvSpPr/>
            <p:nvPr/>
          </p:nvSpPr>
          <p:spPr>
            <a:xfrm>
              <a:off x="1356212" y="1716854"/>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61.2</a:t>
              </a:r>
            </a:p>
          </p:txBody>
        </p:sp>
        <p:sp>
          <p:nvSpPr>
            <p:cNvPr id="109" name="tx109"/>
            <p:cNvSpPr/>
            <p:nvPr/>
          </p:nvSpPr>
          <p:spPr>
            <a:xfrm>
              <a:off x="2786574" y="1562223"/>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65.4</a:t>
              </a:r>
            </a:p>
          </p:txBody>
        </p:sp>
        <p:sp>
          <p:nvSpPr>
            <p:cNvPr id="110" name="tx110"/>
            <p:cNvSpPr/>
            <p:nvPr/>
          </p:nvSpPr>
          <p:spPr>
            <a:xfrm>
              <a:off x="4216936" y="1588614"/>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64.7</a:t>
              </a:r>
            </a:p>
          </p:txBody>
        </p:sp>
        <p:sp>
          <p:nvSpPr>
            <p:cNvPr id="111" name="tx111"/>
            <p:cNvSpPr/>
            <p:nvPr/>
          </p:nvSpPr>
          <p:spPr>
            <a:xfrm>
              <a:off x="5647298" y="2470517"/>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40.8</a:t>
              </a:r>
            </a:p>
          </p:txBody>
        </p:sp>
        <p:sp>
          <p:nvSpPr>
            <p:cNvPr id="112" name="tx112"/>
            <p:cNvSpPr/>
            <p:nvPr/>
          </p:nvSpPr>
          <p:spPr>
            <a:xfrm>
              <a:off x="6791588" y="2827373"/>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31.1</a:t>
              </a:r>
            </a:p>
          </p:txBody>
        </p:sp>
        <p:sp>
          <p:nvSpPr>
            <p:cNvPr id="113" name="tx113"/>
            <p:cNvSpPr/>
            <p:nvPr/>
          </p:nvSpPr>
          <p:spPr>
            <a:xfrm>
              <a:off x="7077660" y="2885752"/>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29.5</a:t>
              </a:r>
            </a:p>
          </p:txBody>
        </p:sp>
        <p:sp>
          <p:nvSpPr>
            <p:cNvPr id="114" name="tx114"/>
            <p:cNvSpPr/>
            <p:nvPr/>
          </p:nvSpPr>
          <p:spPr>
            <a:xfrm>
              <a:off x="7363733" y="2875078"/>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29.8</a:t>
              </a:r>
            </a:p>
          </p:txBody>
        </p:sp>
        <p:sp>
          <p:nvSpPr>
            <p:cNvPr id="115" name="tx115"/>
            <p:cNvSpPr/>
            <p:nvPr/>
          </p:nvSpPr>
          <p:spPr>
            <a:xfrm>
              <a:off x="7695009" y="297910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27</a:t>
              </a:r>
            </a:p>
          </p:txBody>
        </p:sp>
        <p:sp>
          <p:nvSpPr>
            <p:cNvPr id="116" name="tx116"/>
            <p:cNvSpPr/>
            <p:nvPr/>
          </p:nvSpPr>
          <p:spPr>
            <a:xfrm>
              <a:off x="7935878" y="3036413"/>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25.4</a:t>
              </a:r>
            </a:p>
          </p:txBody>
        </p:sp>
        <p:sp>
          <p:nvSpPr>
            <p:cNvPr id="117" name="tx117"/>
            <p:cNvSpPr/>
            <p:nvPr/>
          </p:nvSpPr>
          <p:spPr>
            <a:xfrm>
              <a:off x="716778" y="3958265"/>
              <a:ext cx="211708"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0M</a:t>
              </a:r>
            </a:p>
          </p:txBody>
        </p:sp>
        <p:sp>
          <p:nvSpPr>
            <p:cNvPr id="118" name="tx118"/>
            <p:cNvSpPr/>
            <p:nvPr/>
          </p:nvSpPr>
          <p:spPr>
            <a:xfrm>
              <a:off x="632020" y="3119602"/>
              <a:ext cx="29646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25M</a:t>
              </a:r>
            </a:p>
          </p:txBody>
        </p:sp>
        <p:sp>
          <p:nvSpPr>
            <p:cNvPr id="119" name="tx119"/>
            <p:cNvSpPr/>
            <p:nvPr/>
          </p:nvSpPr>
          <p:spPr>
            <a:xfrm>
              <a:off x="632020" y="2280939"/>
              <a:ext cx="29646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50M</a:t>
              </a:r>
            </a:p>
          </p:txBody>
        </p:sp>
        <p:sp>
          <p:nvSpPr>
            <p:cNvPr id="120" name="tx120"/>
            <p:cNvSpPr/>
            <p:nvPr/>
          </p:nvSpPr>
          <p:spPr>
            <a:xfrm>
              <a:off x="632020" y="1442722"/>
              <a:ext cx="296465" cy="11095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75M</a:t>
              </a:r>
            </a:p>
          </p:txBody>
        </p:sp>
        <p:sp>
          <p:nvSpPr>
            <p:cNvPr id="121" name="tx121"/>
            <p:cNvSpPr/>
            <p:nvPr/>
          </p:nvSpPr>
          <p:spPr>
            <a:xfrm>
              <a:off x="8574591" y="3958265"/>
              <a:ext cx="8475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0</a:t>
              </a:r>
            </a:p>
          </p:txBody>
        </p:sp>
        <p:sp>
          <p:nvSpPr>
            <p:cNvPr id="122" name="tx122"/>
            <p:cNvSpPr/>
            <p:nvPr/>
          </p:nvSpPr>
          <p:spPr>
            <a:xfrm>
              <a:off x="8574591" y="3168147"/>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25</a:t>
              </a:r>
            </a:p>
          </p:txBody>
        </p:sp>
        <p:sp>
          <p:nvSpPr>
            <p:cNvPr id="123" name="tx123"/>
            <p:cNvSpPr/>
            <p:nvPr/>
          </p:nvSpPr>
          <p:spPr>
            <a:xfrm>
              <a:off x="8574591" y="2378029"/>
              <a:ext cx="169515"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50</a:t>
              </a:r>
            </a:p>
          </p:txBody>
        </p:sp>
        <p:sp>
          <p:nvSpPr>
            <p:cNvPr id="124" name="tx124"/>
            <p:cNvSpPr/>
            <p:nvPr/>
          </p:nvSpPr>
          <p:spPr>
            <a:xfrm>
              <a:off x="8574591" y="1589771"/>
              <a:ext cx="169515" cy="1095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75</a:t>
              </a:r>
            </a:p>
          </p:txBody>
        </p:sp>
        <p:sp>
          <p:nvSpPr>
            <p:cNvPr id="125" name="tx125"/>
            <p:cNvSpPr/>
            <p:nvPr/>
          </p:nvSpPr>
          <p:spPr>
            <a:xfrm>
              <a:off x="8574591" y="797793"/>
              <a:ext cx="254272"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100</a:t>
              </a:r>
            </a:p>
          </p:txBody>
        </p:sp>
        <p:sp>
          <p:nvSpPr>
            <p:cNvPr id="126" name="tx126"/>
            <p:cNvSpPr/>
            <p:nvPr/>
          </p:nvSpPr>
          <p:spPr>
            <a:xfrm rot="-5400000">
              <a:off x="1291037" y="4348008"/>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2000</a:t>
              </a:r>
            </a:p>
          </p:txBody>
        </p:sp>
        <p:sp>
          <p:nvSpPr>
            <p:cNvPr id="127" name="tx127"/>
            <p:cNvSpPr/>
            <p:nvPr/>
          </p:nvSpPr>
          <p:spPr>
            <a:xfrm rot="-5400000">
              <a:off x="2721399" y="4348008"/>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2005</a:t>
              </a:r>
            </a:p>
          </p:txBody>
        </p:sp>
        <p:sp>
          <p:nvSpPr>
            <p:cNvPr id="128" name="tx128"/>
            <p:cNvSpPr/>
            <p:nvPr/>
          </p:nvSpPr>
          <p:spPr>
            <a:xfrm rot="-5400000">
              <a:off x="4151761" y="4348008"/>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2010</a:t>
              </a:r>
            </a:p>
          </p:txBody>
        </p:sp>
        <p:sp>
          <p:nvSpPr>
            <p:cNvPr id="129" name="tx129"/>
            <p:cNvSpPr/>
            <p:nvPr/>
          </p:nvSpPr>
          <p:spPr>
            <a:xfrm rot="-5400000">
              <a:off x="5582123" y="4348008"/>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2015</a:t>
              </a:r>
            </a:p>
          </p:txBody>
        </p:sp>
        <p:sp>
          <p:nvSpPr>
            <p:cNvPr id="130" name="tx130"/>
            <p:cNvSpPr/>
            <p:nvPr/>
          </p:nvSpPr>
          <p:spPr>
            <a:xfrm rot="-5400000">
              <a:off x="6726413" y="4348008"/>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2019</a:t>
              </a:r>
            </a:p>
          </p:txBody>
        </p:sp>
        <p:sp>
          <p:nvSpPr>
            <p:cNvPr id="131" name="tx131"/>
            <p:cNvSpPr/>
            <p:nvPr/>
          </p:nvSpPr>
          <p:spPr>
            <a:xfrm rot="-5400000">
              <a:off x="7012485" y="4348008"/>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2020</a:t>
              </a:r>
            </a:p>
          </p:txBody>
        </p:sp>
        <p:sp>
          <p:nvSpPr>
            <p:cNvPr id="132" name="tx132"/>
            <p:cNvSpPr/>
            <p:nvPr/>
          </p:nvSpPr>
          <p:spPr>
            <a:xfrm rot="-5400000">
              <a:off x="7298558" y="4348008"/>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2021</a:t>
              </a:r>
            </a:p>
          </p:txBody>
        </p:sp>
        <p:sp>
          <p:nvSpPr>
            <p:cNvPr id="133" name="tx133"/>
            <p:cNvSpPr/>
            <p:nvPr/>
          </p:nvSpPr>
          <p:spPr>
            <a:xfrm rot="-5400000">
              <a:off x="7584630" y="4348008"/>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2022</a:t>
              </a:r>
            </a:p>
          </p:txBody>
        </p:sp>
        <p:sp>
          <p:nvSpPr>
            <p:cNvPr id="134" name="tx134"/>
            <p:cNvSpPr/>
            <p:nvPr/>
          </p:nvSpPr>
          <p:spPr>
            <a:xfrm rot="-5400000">
              <a:off x="7870665" y="4347970"/>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2023</a:t>
              </a:r>
            </a:p>
          </p:txBody>
        </p:sp>
        <p:sp>
          <p:nvSpPr>
            <p:cNvPr id="135" name="tx135"/>
            <p:cNvSpPr/>
            <p:nvPr/>
          </p:nvSpPr>
          <p:spPr>
            <a:xfrm rot="-5400000">
              <a:off x="-751714" y="2379172"/>
              <a:ext cx="2405583"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Un- and under-vaccinated (millions)</a:t>
              </a:r>
            </a:p>
          </p:txBody>
        </p:sp>
        <p:sp>
          <p:nvSpPr>
            <p:cNvPr id="136" name="tx136"/>
            <p:cNvSpPr/>
            <p:nvPr/>
          </p:nvSpPr>
          <p:spPr>
            <a:xfrm rot="5400000">
              <a:off x="8306669" y="2379172"/>
              <a:ext cx="1321147"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MCV Coverage (%)</a:t>
              </a:r>
            </a:p>
          </p:txBody>
        </p:sp>
        <p:sp>
          <p:nvSpPr>
            <p:cNvPr id="137" name="pl137"/>
            <p:cNvSpPr/>
            <p:nvPr/>
          </p:nvSpPr>
          <p:spPr>
            <a:xfrm>
              <a:off x="2902637" y="5067675"/>
              <a:ext cx="175564" cy="0"/>
            </a:xfrm>
            <a:custGeom>
              <a:avLst/>
              <a:gdLst/>
              <a:ahLst/>
              <a:cxnLst/>
              <a:rect l="0" t="0" r="0" b="0"/>
              <a:pathLst>
                <a:path w="175564">
                  <a:moveTo>
                    <a:pt x="0" y="0"/>
                  </a:moveTo>
                  <a:lnTo>
                    <a:pt x="175564" y="0"/>
                  </a:lnTo>
                </a:path>
              </a:pathLst>
            </a:custGeom>
            <a:ln w="27101" cap="flat">
              <a:solidFill>
                <a:srgbClr val="0058AB">
                  <a:alpha val="80000"/>
                </a:srgbClr>
              </a:solidFill>
              <a:prstDash val="solid"/>
              <a:round/>
            </a:ln>
          </p:spPr>
          <p:txBody>
            <a:bodyPr/>
            <a:lstStyle/>
            <a:p>
              <a:endParaRPr/>
            </a:p>
          </p:txBody>
        </p:sp>
        <p:sp>
          <p:nvSpPr>
            <p:cNvPr id="138" name="pl138"/>
            <p:cNvSpPr/>
            <p:nvPr/>
          </p:nvSpPr>
          <p:spPr>
            <a:xfrm>
              <a:off x="3684687" y="5067675"/>
              <a:ext cx="175564" cy="0"/>
            </a:xfrm>
            <a:custGeom>
              <a:avLst/>
              <a:gdLst/>
              <a:ahLst/>
              <a:cxnLst/>
              <a:rect l="0" t="0" r="0" b="0"/>
              <a:pathLst>
                <a:path w="175564">
                  <a:moveTo>
                    <a:pt x="0" y="0"/>
                  </a:moveTo>
                  <a:lnTo>
                    <a:pt x="175564" y="0"/>
                  </a:lnTo>
                </a:path>
              </a:pathLst>
            </a:custGeom>
            <a:ln w="27101" cap="flat">
              <a:solidFill>
                <a:srgbClr val="333333">
                  <a:alpha val="80000"/>
                </a:srgbClr>
              </a:solidFill>
              <a:prstDash val="solid"/>
              <a:round/>
            </a:ln>
          </p:spPr>
          <p:txBody>
            <a:bodyPr/>
            <a:lstStyle/>
            <a:p>
              <a:endParaRPr/>
            </a:p>
          </p:txBody>
        </p:sp>
        <p:sp>
          <p:nvSpPr>
            <p:cNvPr id="139" name="tx139"/>
            <p:cNvSpPr/>
            <p:nvPr/>
          </p:nvSpPr>
          <p:spPr>
            <a:xfrm>
              <a:off x="3169736" y="5009409"/>
              <a:ext cx="423416"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MCV1</a:t>
              </a:r>
            </a:p>
          </p:txBody>
        </p:sp>
        <p:sp>
          <p:nvSpPr>
            <p:cNvPr id="140" name="tx140"/>
            <p:cNvSpPr/>
            <p:nvPr/>
          </p:nvSpPr>
          <p:spPr>
            <a:xfrm>
              <a:off x="3951787" y="5009409"/>
              <a:ext cx="423416"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MCV2</a:t>
              </a:r>
            </a:p>
          </p:txBody>
        </p:sp>
        <p:sp>
          <p:nvSpPr>
            <p:cNvPr id="141" name="rc141"/>
            <p:cNvSpPr/>
            <p:nvPr/>
          </p:nvSpPr>
          <p:spPr>
            <a:xfrm>
              <a:off x="4662559" y="4966947"/>
              <a:ext cx="201456" cy="201456"/>
            </a:xfrm>
            <a:prstGeom prst="rect">
              <a:avLst/>
            </a:prstGeom>
            <a:solidFill>
              <a:srgbClr val="E2231A">
                <a:alpha val="100000"/>
              </a:srgbClr>
            </a:solidFill>
          </p:spPr>
          <p:txBody>
            <a:bodyPr/>
            <a:lstStyle/>
            <a:p>
              <a:endParaRPr/>
            </a:p>
          </p:txBody>
        </p:sp>
        <p:sp>
          <p:nvSpPr>
            <p:cNvPr id="142" name="rc142"/>
            <p:cNvSpPr/>
            <p:nvPr/>
          </p:nvSpPr>
          <p:spPr>
            <a:xfrm>
              <a:off x="5681766" y="4966947"/>
              <a:ext cx="201456" cy="201456"/>
            </a:xfrm>
            <a:prstGeom prst="rect">
              <a:avLst/>
            </a:prstGeom>
            <a:solidFill>
              <a:srgbClr val="B3B3B3">
                <a:alpha val="100000"/>
              </a:srgbClr>
            </a:solidFill>
          </p:spPr>
          <p:txBody>
            <a:bodyPr/>
            <a:lstStyle/>
            <a:p>
              <a:endParaRPr/>
            </a:p>
          </p:txBody>
        </p:sp>
        <p:sp>
          <p:nvSpPr>
            <p:cNvPr id="143" name="tx143"/>
            <p:cNvSpPr/>
            <p:nvPr/>
          </p:nvSpPr>
          <p:spPr>
            <a:xfrm>
              <a:off x="4942604" y="5009409"/>
              <a:ext cx="660573"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No MCV1</a:t>
              </a:r>
            </a:p>
          </p:txBody>
        </p:sp>
        <p:sp>
          <p:nvSpPr>
            <p:cNvPr id="144" name="tx144"/>
            <p:cNvSpPr/>
            <p:nvPr/>
          </p:nvSpPr>
          <p:spPr>
            <a:xfrm>
              <a:off x="5961812" y="5009409"/>
              <a:ext cx="660573" cy="11281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No MCV2</a:t>
              </a:r>
            </a:p>
          </p:txBody>
        </p:sp>
        <p:sp>
          <p:nvSpPr>
            <p:cNvPr id="145" name="tx145"/>
            <p:cNvSpPr/>
            <p:nvPr/>
          </p:nvSpPr>
          <p:spPr>
            <a:xfrm>
              <a:off x="991116" y="467611"/>
              <a:ext cx="7417660"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Estimated coverage and number of un- and under-vaccinated children for MCV, Gavi 57, 2000-2023</a:t>
              </a:r>
            </a:p>
          </p:txBody>
        </p:sp>
        <p:sp>
          <p:nvSpPr>
            <p:cNvPr id="146" name="pl146"/>
            <p:cNvSpPr/>
            <p:nvPr/>
          </p:nvSpPr>
          <p:spPr>
            <a:xfrm>
              <a:off x="991116" y="5730345"/>
              <a:ext cx="7520844" cy="0"/>
            </a:xfrm>
            <a:custGeom>
              <a:avLst/>
              <a:gdLst/>
              <a:ahLst/>
              <a:cxnLst/>
              <a:rect l="0" t="0" r="0" b="0"/>
              <a:pathLst>
                <a:path w="7520844">
                  <a:moveTo>
                    <a:pt x="0" y="0"/>
                  </a:moveTo>
                  <a:lnTo>
                    <a:pt x="7520844" y="0"/>
                  </a:lnTo>
                  <a:lnTo>
                    <a:pt x="7520844" y="0"/>
                  </a:lnTo>
                </a:path>
              </a:pathLst>
            </a:custGeom>
            <a:ln w="6775" cap="flat">
              <a:solidFill>
                <a:srgbClr val="EBEBEB">
                  <a:alpha val="100000"/>
                </a:srgbClr>
              </a:solidFill>
              <a:prstDash val="solid"/>
              <a:round/>
            </a:ln>
          </p:spPr>
          <p:txBody>
            <a:bodyPr/>
            <a:lstStyle/>
            <a:p>
              <a:endParaRPr/>
            </a:p>
          </p:txBody>
        </p:sp>
        <p:sp>
          <p:nvSpPr>
            <p:cNvPr id="147" name="pl147"/>
            <p:cNvSpPr/>
            <p:nvPr/>
          </p:nvSpPr>
          <p:spPr>
            <a:xfrm>
              <a:off x="2380189" y="5386170"/>
              <a:ext cx="0" cy="688350"/>
            </a:xfrm>
            <a:custGeom>
              <a:avLst/>
              <a:gdLst/>
              <a:ahLst/>
              <a:cxnLst/>
              <a:rect l="0" t="0" r="0" b="0"/>
              <a:pathLst>
                <a:path h="688350">
                  <a:moveTo>
                    <a:pt x="0" y="688350"/>
                  </a:moveTo>
                  <a:lnTo>
                    <a:pt x="0" y="0"/>
                  </a:lnTo>
                  <a:lnTo>
                    <a:pt x="0" y="0"/>
                  </a:lnTo>
                </a:path>
              </a:pathLst>
            </a:custGeom>
            <a:ln w="6775" cap="flat">
              <a:solidFill>
                <a:srgbClr val="EBEBEB">
                  <a:alpha val="100000"/>
                </a:srgbClr>
              </a:solidFill>
              <a:prstDash val="solid"/>
              <a:round/>
            </a:ln>
          </p:spPr>
          <p:txBody>
            <a:bodyPr/>
            <a:lstStyle/>
            <a:p>
              <a:endParaRPr/>
            </a:p>
          </p:txBody>
        </p:sp>
        <p:sp>
          <p:nvSpPr>
            <p:cNvPr id="148" name="pl148"/>
            <p:cNvSpPr/>
            <p:nvPr/>
          </p:nvSpPr>
          <p:spPr>
            <a:xfrm>
              <a:off x="4474620" y="5386170"/>
              <a:ext cx="0" cy="688350"/>
            </a:xfrm>
            <a:custGeom>
              <a:avLst/>
              <a:gdLst/>
              <a:ahLst/>
              <a:cxnLst/>
              <a:rect l="0" t="0" r="0" b="0"/>
              <a:pathLst>
                <a:path h="688350">
                  <a:moveTo>
                    <a:pt x="0" y="688350"/>
                  </a:moveTo>
                  <a:lnTo>
                    <a:pt x="0" y="0"/>
                  </a:lnTo>
                  <a:lnTo>
                    <a:pt x="0" y="0"/>
                  </a:lnTo>
                </a:path>
              </a:pathLst>
            </a:custGeom>
            <a:ln w="6775" cap="flat">
              <a:solidFill>
                <a:srgbClr val="EBEBEB">
                  <a:alpha val="100000"/>
                </a:srgbClr>
              </a:solidFill>
              <a:prstDash val="solid"/>
              <a:round/>
            </a:ln>
          </p:spPr>
          <p:txBody>
            <a:bodyPr/>
            <a:lstStyle/>
            <a:p>
              <a:endParaRPr/>
            </a:p>
          </p:txBody>
        </p:sp>
        <p:sp>
          <p:nvSpPr>
            <p:cNvPr id="149" name="pl149"/>
            <p:cNvSpPr/>
            <p:nvPr/>
          </p:nvSpPr>
          <p:spPr>
            <a:xfrm>
              <a:off x="6569052" y="5386170"/>
              <a:ext cx="0" cy="688350"/>
            </a:xfrm>
            <a:custGeom>
              <a:avLst/>
              <a:gdLst/>
              <a:ahLst/>
              <a:cxnLst/>
              <a:rect l="0" t="0" r="0" b="0"/>
              <a:pathLst>
                <a:path h="688350">
                  <a:moveTo>
                    <a:pt x="0" y="688350"/>
                  </a:moveTo>
                  <a:lnTo>
                    <a:pt x="0" y="0"/>
                  </a:lnTo>
                  <a:lnTo>
                    <a:pt x="0" y="0"/>
                  </a:lnTo>
                </a:path>
              </a:pathLst>
            </a:custGeom>
            <a:ln w="6775" cap="flat">
              <a:solidFill>
                <a:srgbClr val="EBEBEB">
                  <a:alpha val="100000"/>
                </a:srgbClr>
              </a:solidFill>
              <a:prstDash val="solid"/>
              <a:round/>
            </a:ln>
          </p:spPr>
          <p:txBody>
            <a:bodyPr/>
            <a:lstStyle/>
            <a:p>
              <a:endParaRPr/>
            </a:p>
          </p:txBody>
        </p:sp>
        <p:sp>
          <p:nvSpPr>
            <p:cNvPr id="150" name="pl150"/>
            <p:cNvSpPr/>
            <p:nvPr/>
          </p:nvSpPr>
          <p:spPr>
            <a:xfrm>
              <a:off x="991116" y="5922891"/>
              <a:ext cx="7520844" cy="0"/>
            </a:xfrm>
            <a:custGeom>
              <a:avLst/>
              <a:gdLst/>
              <a:ahLst/>
              <a:cxnLst/>
              <a:rect l="0" t="0" r="0" b="0"/>
              <a:pathLst>
                <a:path w="7520844">
                  <a:moveTo>
                    <a:pt x="0" y="0"/>
                  </a:moveTo>
                  <a:lnTo>
                    <a:pt x="7520844" y="0"/>
                  </a:lnTo>
                  <a:lnTo>
                    <a:pt x="7520844" y="0"/>
                  </a:lnTo>
                </a:path>
              </a:pathLst>
            </a:custGeom>
            <a:ln w="13550" cap="flat">
              <a:solidFill>
                <a:srgbClr val="EBEBEB">
                  <a:alpha val="100000"/>
                </a:srgbClr>
              </a:solidFill>
              <a:prstDash val="solid"/>
              <a:round/>
            </a:ln>
          </p:spPr>
          <p:txBody>
            <a:bodyPr/>
            <a:lstStyle/>
            <a:p>
              <a:endParaRPr/>
            </a:p>
          </p:txBody>
        </p:sp>
        <p:sp>
          <p:nvSpPr>
            <p:cNvPr id="151" name="pl151"/>
            <p:cNvSpPr/>
            <p:nvPr/>
          </p:nvSpPr>
          <p:spPr>
            <a:xfrm>
              <a:off x="991116" y="5537800"/>
              <a:ext cx="7520844" cy="0"/>
            </a:xfrm>
            <a:custGeom>
              <a:avLst/>
              <a:gdLst/>
              <a:ahLst/>
              <a:cxnLst/>
              <a:rect l="0" t="0" r="0" b="0"/>
              <a:pathLst>
                <a:path w="7520844">
                  <a:moveTo>
                    <a:pt x="0" y="0"/>
                  </a:moveTo>
                  <a:lnTo>
                    <a:pt x="7520844" y="0"/>
                  </a:lnTo>
                  <a:lnTo>
                    <a:pt x="7520844" y="0"/>
                  </a:lnTo>
                </a:path>
              </a:pathLst>
            </a:custGeom>
            <a:ln w="13550" cap="flat">
              <a:solidFill>
                <a:srgbClr val="EBEBEB">
                  <a:alpha val="100000"/>
                </a:srgbClr>
              </a:solidFill>
              <a:prstDash val="solid"/>
              <a:round/>
            </a:ln>
          </p:spPr>
          <p:txBody>
            <a:bodyPr/>
            <a:lstStyle/>
            <a:p>
              <a:endParaRPr/>
            </a:p>
          </p:txBody>
        </p:sp>
        <p:sp>
          <p:nvSpPr>
            <p:cNvPr id="152" name="pl152"/>
            <p:cNvSpPr/>
            <p:nvPr/>
          </p:nvSpPr>
          <p:spPr>
            <a:xfrm>
              <a:off x="1332973" y="5386170"/>
              <a:ext cx="0" cy="688350"/>
            </a:xfrm>
            <a:custGeom>
              <a:avLst/>
              <a:gdLst/>
              <a:ahLst/>
              <a:cxnLst/>
              <a:rect l="0" t="0" r="0" b="0"/>
              <a:pathLst>
                <a:path h="688350">
                  <a:moveTo>
                    <a:pt x="0" y="688350"/>
                  </a:moveTo>
                  <a:lnTo>
                    <a:pt x="0" y="0"/>
                  </a:lnTo>
                  <a:lnTo>
                    <a:pt x="0" y="0"/>
                  </a:lnTo>
                </a:path>
              </a:pathLst>
            </a:custGeom>
            <a:ln w="13550" cap="flat">
              <a:solidFill>
                <a:srgbClr val="EBEBEB">
                  <a:alpha val="100000"/>
                </a:srgbClr>
              </a:solidFill>
              <a:prstDash val="solid"/>
              <a:round/>
            </a:ln>
          </p:spPr>
          <p:txBody>
            <a:bodyPr/>
            <a:lstStyle/>
            <a:p>
              <a:endParaRPr/>
            </a:p>
          </p:txBody>
        </p:sp>
        <p:sp>
          <p:nvSpPr>
            <p:cNvPr id="153" name="pl153"/>
            <p:cNvSpPr/>
            <p:nvPr/>
          </p:nvSpPr>
          <p:spPr>
            <a:xfrm>
              <a:off x="3427404" y="5386170"/>
              <a:ext cx="0" cy="688350"/>
            </a:xfrm>
            <a:custGeom>
              <a:avLst/>
              <a:gdLst/>
              <a:ahLst/>
              <a:cxnLst/>
              <a:rect l="0" t="0" r="0" b="0"/>
              <a:pathLst>
                <a:path h="688350">
                  <a:moveTo>
                    <a:pt x="0" y="688350"/>
                  </a:moveTo>
                  <a:lnTo>
                    <a:pt x="0" y="0"/>
                  </a:lnTo>
                  <a:lnTo>
                    <a:pt x="0" y="0"/>
                  </a:lnTo>
                </a:path>
              </a:pathLst>
            </a:custGeom>
            <a:ln w="13550" cap="flat">
              <a:solidFill>
                <a:srgbClr val="EBEBEB">
                  <a:alpha val="100000"/>
                </a:srgbClr>
              </a:solidFill>
              <a:prstDash val="solid"/>
              <a:round/>
            </a:ln>
          </p:spPr>
          <p:txBody>
            <a:bodyPr/>
            <a:lstStyle/>
            <a:p>
              <a:endParaRPr/>
            </a:p>
          </p:txBody>
        </p:sp>
        <p:sp>
          <p:nvSpPr>
            <p:cNvPr id="154" name="pl154"/>
            <p:cNvSpPr/>
            <p:nvPr/>
          </p:nvSpPr>
          <p:spPr>
            <a:xfrm>
              <a:off x="5521836" y="5386170"/>
              <a:ext cx="0" cy="688350"/>
            </a:xfrm>
            <a:custGeom>
              <a:avLst/>
              <a:gdLst/>
              <a:ahLst/>
              <a:cxnLst/>
              <a:rect l="0" t="0" r="0" b="0"/>
              <a:pathLst>
                <a:path h="688350">
                  <a:moveTo>
                    <a:pt x="0" y="688350"/>
                  </a:moveTo>
                  <a:lnTo>
                    <a:pt x="0" y="0"/>
                  </a:lnTo>
                  <a:lnTo>
                    <a:pt x="0" y="0"/>
                  </a:lnTo>
                </a:path>
              </a:pathLst>
            </a:custGeom>
            <a:ln w="13550" cap="flat">
              <a:solidFill>
                <a:srgbClr val="EBEBEB">
                  <a:alpha val="100000"/>
                </a:srgbClr>
              </a:solidFill>
              <a:prstDash val="solid"/>
              <a:round/>
            </a:ln>
          </p:spPr>
          <p:txBody>
            <a:bodyPr/>
            <a:lstStyle/>
            <a:p>
              <a:endParaRPr/>
            </a:p>
          </p:txBody>
        </p:sp>
        <p:sp>
          <p:nvSpPr>
            <p:cNvPr id="155" name="pl155"/>
            <p:cNvSpPr/>
            <p:nvPr/>
          </p:nvSpPr>
          <p:spPr>
            <a:xfrm>
              <a:off x="7616268" y="5386170"/>
              <a:ext cx="0" cy="688350"/>
            </a:xfrm>
            <a:custGeom>
              <a:avLst/>
              <a:gdLst/>
              <a:ahLst/>
              <a:cxnLst/>
              <a:rect l="0" t="0" r="0" b="0"/>
              <a:pathLst>
                <a:path h="688350">
                  <a:moveTo>
                    <a:pt x="0" y="688350"/>
                  </a:moveTo>
                  <a:lnTo>
                    <a:pt x="0" y="0"/>
                  </a:lnTo>
                  <a:lnTo>
                    <a:pt x="0" y="0"/>
                  </a:lnTo>
                </a:path>
              </a:pathLst>
            </a:custGeom>
            <a:ln w="13550" cap="flat">
              <a:solidFill>
                <a:srgbClr val="EBEBEB">
                  <a:alpha val="100000"/>
                </a:srgbClr>
              </a:solidFill>
              <a:prstDash val="solid"/>
              <a:round/>
            </a:ln>
          </p:spPr>
          <p:txBody>
            <a:bodyPr/>
            <a:lstStyle/>
            <a:p>
              <a:endParaRPr/>
            </a:p>
          </p:txBody>
        </p:sp>
        <p:sp>
          <p:nvSpPr>
            <p:cNvPr id="156" name="rc156"/>
            <p:cNvSpPr/>
            <p:nvPr/>
          </p:nvSpPr>
          <p:spPr>
            <a:xfrm>
              <a:off x="1332973" y="5802550"/>
              <a:ext cx="3042168" cy="240682"/>
            </a:xfrm>
            <a:prstGeom prst="rect">
              <a:avLst/>
            </a:prstGeom>
            <a:solidFill>
              <a:srgbClr val="E2231A">
                <a:alpha val="100000"/>
              </a:srgbClr>
            </a:solidFill>
          </p:spPr>
          <p:txBody>
            <a:bodyPr/>
            <a:lstStyle/>
            <a:p>
              <a:endParaRPr/>
            </a:p>
          </p:txBody>
        </p:sp>
        <p:sp>
          <p:nvSpPr>
            <p:cNvPr id="157" name="rc157"/>
            <p:cNvSpPr/>
            <p:nvPr/>
          </p:nvSpPr>
          <p:spPr>
            <a:xfrm>
              <a:off x="1332973" y="5417459"/>
              <a:ext cx="3535895" cy="240682"/>
            </a:xfrm>
            <a:prstGeom prst="rect">
              <a:avLst/>
            </a:prstGeom>
            <a:solidFill>
              <a:srgbClr val="E2231A">
                <a:alpha val="100000"/>
              </a:srgbClr>
            </a:solidFill>
          </p:spPr>
          <p:txBody>
            <a:bodyPr/>
            <a:lstStyle/>
            <a:p>
              <a:endParaRPr/>
            </a:p>
          </p:txBody>
        </p:sp>
        <p:sp>
          <p:nvSpPr>
            <p:cNvPr id="158" name="rc158"/>
            <p:cNvSpPr/>
            <p:nvPr/>
          </p:nvSpPr>
          <p:spPr>
            <a:xfrm>
              <a:off x="4375142" y="5802550"/>
              <a:ext cx="3469384" cy="240682"/>
            </a:xfrm>
            <a:prstGeom prst="rect">
              <a:avLst/>
            </a:prstGeom>
            <a:solidFill>
              <a:srgbClr val="B3B3B3">
                <a:alpha val="100000"/>
              </a:srgbClr>
            </a:solidFill>
          </p:spPr>
          <p:txBody>
            <a:bodyPr/>
            <a:lstStyle/>
            <a:p>
              <a:endParaRPr/>
            </a:p>
          </p:txBody>
        </p:sp>
        <p:sp>
          <p:nvSpPr>
            <p:cNvPr id="159" name="rc159"/>
            <p:cNvSpPr/>
            <p:nvPr/>
          </p:nvSpPr>
          <p:spPr>
            <a:xfrm>
              <a:off x="4868868" y="5417459"/>
              <a:ext cx="1789495" cy="240682"/>
            </a:xfrm>
            <a:prstGeom prst="rect">
              <a:avLst/>
            </a:prstGeom>
            <a:solidFill>
              <a:srgbClr val="B3B3B3">
                <a:alpha val="100000"/>
              </a:srgbClr>
            </a:solidFill>
          </p:spPr>
          <p:txBody>
            <a:bodyPr/>
            <a:lstStyle/>
            <a:p>
              <a:endParaRPr/>
            </a:p>
          </p:txBody>
        </p:sp>
        <p:sp>
          <p:nvSpPr>
            <p:cNvPr id="160" name="tx160"/>
            <p:cNvSpPr/>
            <p:nvPr/>
          </p:nvSpPr>
          <p:spPr>
            <a:xfrm>
              <a:off x="2394287" y="5869288"/>
              <a:ext cx="919539" cy="103783"/>
            </a:xfrm>
            <a:prstGeom prst="rect">
              <a:avLst/>
            </a:prstGeom>
            <a:noFill/>
          </p:spPr>
          <p:txBody>
            <a:bodyPr wrap="none" lIns="0" tIns="0" rIns="0" bIns="0" anchor="ctr" anchorCtr="1"/>
            <a:lstStyle/>
            <a:p>
              <a:pPr marL="0" marR="0" indent="0" algn="l">
                <a:lnSpc>
                  <a:spcPts val="1103"/>
                </a:lnSpc>
                <a:spcBef>
                  <a:spcPts val="0"/>
                </a:spcBef>
                <a:spcAft>
                  <a:spcPts val="0"/>
                </a:spcAft>
              </a:pPr>
              <a:r>
                <a:rPr sz="1103">
                  <a:solidFill>
                    <a:srgbClr val="FFFFFF">
                      <a:alpha val="100000"/>
                    </a:srgbClr>
                  </a:solidFill>
                  <a:latin typeface="Arial"/>
                  <a:cs typeface="Arial"/>
                </a:rPr>
                <a:t>No MCV1 14.5</a:t>
              </a:r>
            </a:p>
          </p:txBody>
        </p:sp>
        <p:sp>
          <p:nvSpPr>
            <p:cNvPr id="161" name="tx161"/>
            <p:cNvSpPr/>
            <p:nvPr/>
          </p:nvSpPr>
          <p:spPr>
            <a:xfrm>
              <a:off x="2641150" y="5484196"/>
              <a:ext cx="919539" cy="103783"/>
            </a:xfrm>
            <a:prstGeom prst="rect">
              <a:avLst/>
            </a:prstGeom>
            <a:noFill/>
          </p:spPr>
          <p:txBody>
            <a:bodyPr wrap="none" lIns="0" tIns="0" rIns="0" bIns="0" anchor="ctr" anchorCtr="1"/>
            <a:lstStyle/>
            <a:p>
              <a:pPr marL="0" marR="0" indent="0" algn="l">
                <a:lnSpc>
                  <a:spcPts val="1103"/>
                </a:lnSpc>
                <a:spcBef>
                  <a:spcPts val="0"/>
                </a:spcBef>
                <a:spcAft>
                  <a:spcPts val="0"/>
                </a:spcAft>
              </a:pPr>
              <a:r>
                <a:rPr sz="1103">
                  <a:solidFill>
                    <a:srgbClr val="FFFFFF">
                      <a:alpha val="100000"/>
                    </a:srgbClr>
                  </a:solidFill>
                  <a:latin typeface="Arial"/>
                  <a:cs typeface="Arial"/>
                </a:rPr>
                <a:t>No MCV1 16.9</a:t>
              </a:r>
            </a:p>
          </p:txBody>
        </p:sp>
        <p:sp>
          <p:nvSpPr>
            <p:cNvPr id="162" name="tx162"/>
            <p:cNvSpPr/>
            <p:nvPr/>
          </p:nvSpPr>
          <p:spPr>
            <a:xfrm>
              <a:off x="5650064" y="5869288"/>
              <a:ext cx="919539" cy="103783"/>
            </a:xfrm>
            <a:prstGeom prst="rect">
              <a:avLst/>
            </a:prstGeom>
            <a:noFill/>
          </p:spPr>
          <p:txBody>
            <a:bodyPr wrap="none" lIns="0" tIns="0" rIns="0" bIns="0" anchor="ctr" anchorCtr="1"/>
            <a:lstStyle/>
            <a:p>
              <a:pPr marL="0" marR="0" indent="0" algn="l">
                <a:lnSpc>
                  <a:spcPts val="1103"/>
                </a:lnSpc>
                <a:spcBef>
                  <a:spcPts val="0"/>
                </a:spcBef>
                <a:spcAft>
                  <a:spcPts val="0"/>
                </a:spcAft>
              </a:pPr>
              <a:r>
                <a:rPr sz="1103">
                  <a:solidFill>
                    <a:srgbClr val="FFFFFF">
                      <a:alpha val="100000"/>
                    </a:srgbClr>
                  </a:solidFill>
                  <a:latin typeface="Arial"/>
                  <a:cs typeface="Arial"/>
                </a:rPr>
                <a:t>No MCV2 16.6</a:t>
              </a:r>
            </a:p>
          </p:txBody>
        </p:sp>
        <p:sp>
          <p:nvSpPr>
            <p:cNvPr id="163" name="tx163"/>
            <p:cNvSpPr/>
            <p:nvPr/>
          </p:nvSpPr>
          <p:spPr>
            <a:xfrm>
              <a:off x="5342833" y="5484196"/>
              <a:ext cx="841565" cy="103783"/>
            </a:xfrm>
            <a:prstGeom prst="rect">
              <a:avLst/>
            </a:prstGeom>
            <a:noFill/>
          </p:spPr>
          <p:txBody>
            <a:bodyPr wrap="none" lIns="0" tIns="0" rIns="0" bIns="0" anchor="ctr" anchorCtr="1"/>
            <a:lstStyle/>
            <a:p>
              <a:pPr marL="0" marR="0" indent="0" algn="l">
                <a:lnSpc>
                  <a:spcPts val="1103"/>
                </a:lnSpc>
                <a:spcBef>
                  <a:spcPts val="0"/>
                </a:spcBef>
                <a:spcAft>
                  <a:spcPts val="0"/>
                </a:spcAft>
              </a:pPr>
              <a:r>
                <a:rPr sz="1103">
                  <a:solidFill>
                    <a:srgbClr val="FFFFFF">
                      <a:alpha val="100000"/>
                    </a:srgbClr>
                  </a:solidFill>
                  <a:latin typeface="Arial"/>
                  <a:cs typeface="Arial"/>
                </a:rPr>
                <a:t>No MCV2 8.5</a:t>
              </a:r>
            </a:p>
          </p:txBody>
        </p:sp>
        <p:sp>
          <p:nvSpPr>
            <p:cNvPr id="164" name="tx164"/>
            <p:cNvSpPr/>
            <p:nvPr/>
          </p:nvSpPr>
          <p:spPr>
            <a:xfrm>
              <a:off x="8029446" y="5868900"/>
              <a:ext cx="281316" cy="105723"/>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31.1</a:t>
              </a:r>
            </a:p>
          </p:txBody>
        </p:sp>
        <p:sp>
          <p:nvSpPr>
            <p:cNvPr id="165" name="tx165"/>
            <p:cNvSpPr/>
            <p:nvPr/>
          </p:nvSpPr>
          <p:spPr>
            <a:xfrm>
              <a:off x="6783974" y="5483880"/>
              <a:ext cx="281316"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25.4</a:t>
              </a:r>
            </a:p>
          </p:txBody>
        </p:sp>
        <p:sp>
          <p:nvSpPr>
            <p:cNvPr id="166" name="tx166"/>
            <p:cNvSpPr/>
            <p:nvPr/>
          </p:nvSpPr>
          <p:spPr>
            <a:xfrm>
              <a:off x="589456" y="5866039"/>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2019</a:t>
              </a:r>
            </a:p>
          </p:txBody>
        </p:sp>
        <p:sp>
          <p:nvSpPr>
            <p:cNvPr id="167" name="tx167"/>
            <p:cNvSpPr/>
            <p:nvPr/>
          </p:nvSpPr>
          <p:spPr>
            <a:xfrm>
              <a:off x="589456" y="5480873"/>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2023</a:t>
              </a:r>
            </a:p>
          </p:txBody>
        </p:sp>
        <p:sp>
          <p:nvSpPr>
            <p:cNvPr id="168" name="tx168"/>
            <p:cNvSpPr/>
            <p:nvPr/>
          </p:nvSpPr>
          <p:spPr>
            <a:xfrm>
              <a:off x="1205948" y="6134844"/>
              <a:ext cx="254049"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0 M</a:t>
              </a:r>
            </a:p>
          </p:txBody>
        </p:sp>
        <p:sp>
          <p:nvSpPr>
            <p:cNvPr id="169" name="tx169"/>
            <p:cNvSpPr/>
            <p:nvPr/>
          </p:nvSpPr>
          <p:spPr>
            <a:xfrm>
              <a:off x="3258001" y="6134844"/>
              <a:ext cx="33880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10 M</a:t>
              </a:r>
            </a:p>
          </p:txBody>
        </p:sp>
        <p:sp>
          <p:nvSpPr>
            <p:cNvPr id="170" name="tx170"/>
            <p:cNvSpPr/>
            <p:nvPr/>
          </p:nvSpPr>
          <p:spPr>
            <a:xfrm>
              <a:off x="5352433" y="6134844"/>
              <a:ext cx="338807"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 M</a:t>
              </a:r>
            </a:p>
          </p:txBody>
        </p:sp>
        <p:sp>
          <p:nvSpPr>
            <p:cNvPr id="171" name="tx171"/>
            <p:cNvSpPr/>
            <p:nvPr/>
          </p:nvSpPr>
          <p:spPr>
            <a:xfrm>
              <a:off x="7446864" y="6134770"/>
              <a:ext cx="338807"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30 M</a:t>
              </a:r>
            </a:p>
          </p:txBody>
        </p:sp>
        <p:sp>
          <p:nvSpPr>
            <p:cNvPr id="172" name="tx172"/>
            <p:cNvSpPr/>
            <p:nvPr/>
          </p:nvSpPr>
          <p:spPr>
            <a:xfrm>
              <a:off x="3548747" y="6279176"/>
              <a:ext cx="2405583"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Un- and under-vaccinated (millions)</a:t>
              </a:r>
            </a:p>
          </p:txBody>
        </p:sp>
        <p:sp>
          <p:nvSpPr>
            <p:cNvPr id="173" name="tx173"/>
            <p:cNvSpPr/>
            <p:nvPr/>
          </p:nvSpPr>
          <p:spPr>
            <a:xfrm>
              <a:off x="4350374" y="6498923"/>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74"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Measles, because of its high transmissibility, acts as a 'canary in the coalmine', quickly exposing any immunity gaps in the population. The coverage of measles containing vaccine (MCV) is thus often used as a tracer for protection.
The percentage of children receiving MCV1 – typically at 9 or 12 months – remained relatively constant at 78%. This is lower than in 2019, where coverage was 81%.
16,882,000 children missed their routine first dose of measles vaccine.
MCV2 is typically administered to children between 18 months and five years old. MCV2 coverage increased at 66% in 2023.</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51100" y="3490576"/>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51100" y="2740607"/>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51100" y="1990638"/>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51100" y="1240668"/>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1490236"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2228778"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2967320"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2" name="pl12"/>
            <p:cNvSpPr/>
            <p:nvPr/>
          </p:nvSpPr>
          <p:spPr>
            <a:xfrm>
              <a:off x="3632007"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3" name="pl13"/>
            <p:cNvSpPr/>
            <p:nvPr/>
          </p:nvSpPr>
          <p:spPr>
            <a:xfrm>
              <a:off x="4222841"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4" name="pl14"/>
            <p:cNvSpPr/>
            <p:nvPr/>
          </p:nvSpPr>
          <p:spPr>
            <a:xfrm>
              <a:off x="951100" y="3865560"/>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951100" y="3115591"/>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951100" y="2365622"/>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951100" y="1615653"/>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951100" y="865684"/>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120965"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859507"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598049"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3336591"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3927424"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4518258"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1120965" y="1435660"/>
              <a:ext cx="3397293" cy="719970"/>
            </a:xfrm>
            <a:custGeom>
              <a:avLst/>
              <a:gdLst/>
              <a:ahLst/>
              <a:cxnLst/>
              <a:rect l="0" t="0" r="0" b="0"/>
              <a:pathLst>
                <a:path w="3397293" h="719970">
                  <a:moveTo>
                    <a:pt x="0" y="719970"/>
                  </a:moveTo>
                  <a:lnTo>
                    <a:pt x="147708" y="719970"/>
                  </a:lnTo>
                  <a:lnTo>
                    <a:pt x="295416" y="719970"/>
                  </a:lnTo>
                  <a:lnTo>
                    <a:pt x="443125" y="629974"/>
                  </a:lnTo>
                  <a:lnTo>
                    <a:pt x="590833" y="509978"/>
                  </a:lnTo>
                  <a:lnTo>
                    <a:pt x="738541" y="449981"/>
                  </a:lnTo>
                  <a:lnTo>
                    <a:pt x="886250" y="419982"/>
                  </a:lnTo>
                  <a:lnTo>
                    <a:pt x="1033958" y="389983"/>
                  </a:lnTo>
                  <a:lnTo>
                    <a:pt x="1181667" y="329986"/>
                  </a:lnTo>
                  <a:lnTo>
                    <a:pt x="1329375" y="209991"/>
                  </a:lnTo>
                  <a:lnTo>
                    <a:pt x="1477083" y="149993"/>
                  </a:lnTo>
                  <a:lnTo>
                    <a:pt x="1624792" y="149993"/>
                  </a:lnTo>
                  <a:lnTo>
                    <a:pt x="1772500" y="179992"/>
                  </a:lnTo>
                  <a:lnTo>
                    <a:pt x="1920209" y="179992"/>
                  </a:lnTo>
                  <a:lnTo>
                    <a:pt x="2067917" y="149993"/>
                  </a:lnTo>
                  <a:lnTo>
                    <a:pt x="2215625" y="119995"/>
                  </a:lnTo>
                  <a:lnTo>
                    <a:pt x="2363334" y="119995"/>
                  </a:lnTo>
                  <a:lnTo>
                    <a:pt x="2511042" y="59997"/>
                  </a:lnTo>
                  <a:lnTo>
                    <a:pt x="2658751" y="29998"/>
                  </a:lnTo>
                  <a:lnTo>
                    <a:pt x="2806459" y="0"/>
                  </a:lnTo>
                  <a:lnTo>
                    <a:pt x="2954167" y="89996"/>
                  </a:lnTo>
                  <a:lnTo>
                    <a:pt x="3101876" y="149993"/>
                  </a:lnTo>
                  <a:lnTo>
                    <a:pt x="3249584" y="59997"/>
                  </a:lnTo>
                  <a:lnTo>
                    <a:pt x="3397293" y="89996"/>
                  </a:lnTo>
                </a:path>
              </a:pathLst>
            </a:custGeom>
            <a:ln w="27101" cap="flat">
              <a:solidFill>
                <a:srgbClr val="0058AB">
                  <a:alpha val="69803"/>
                </a:srgbClr>
              </a:solidFill>
              <a:prstDash val="solid"/>
              <a:round/>
            </a:ln>
          </p:spPr>
          <p:txBody>
            <a:bodyPr/>
            <a:lstStyle/>
            <a:p>
              <a:endParaRPr/>
            </a:p>
          </p:txBody>
        </p:sp>
        <p:sp>
          <p:nvSpPr>
            <p:cNvPr id="26" name="pl26"/>
            <p:cNvSpPr/>
            <p:nvPr/>
          </p:nvSpPr>
          <p:spPr>
            <a:xfrm>
              <a:off x="1120965" y="1255668"/>
              <a:ext cx="3397293" cy="449981"/>
            </a:xfrm>
            <a:custGeom>
              <a:avLst/>
              <a:gdLst/>
              <a:ahLst/>
              <a:cxnLst/>
              <a:rect l="0" t="0" r="0" b="0"/>
              <a:pathLst>
                <a:path w="3397293" h="449981">
                  <a:moveTo>
                    <a:pt x="0" y="239990"/>
                  </a:moveTo>
                  <a:lnTo>
                    <a:pt x="147708" y="149993"/>
                  </a:lnTo>
                  <a:lnTo>
                    <a:pt x="295416" y="239990"/>
                  </a:lnTo>
                  <a:lnTo>
                    <a:pt x="443125" y="239990"/>
                  </a:lnTo>
                  <a:lnTo>
                    <a:pt x="590833" y="209991"/>
                  </a:lnTo>
                  <a:lnTo>
                    <a:pt x="738541" y="269988"/>
                  </a:lnTo>
                  <a:lnTo>
                    <a:pt x="886250" y="269988"/>
                  </a:lnTo>
                  <a:lnTo>
                    <a:pt x="1033958" y="239990"/>
                  </a:lnTo>
                  <a:lnTo>
                    <a:pt x="1181667" y="239990"/>
                  </a:lnTo>
                  <a:lnTo>
                    <a:pt x="1329375" y="269988"/>
                  </a:lnTo>
                  <a:lnTo>
                    <a:pt x="1477083" y="179992"/>
                  </a:lnTo>
                  <a:lnTo>
                    <a:pt x="1624792" y="149993"/>
                  </a:lnTo>
                  <a:lnTo>
                    <a:pt x="1772500" y="89996"/>
                  </a:lnTo>
                  <a:lnTo>
                    <a:pt x="1920209" y="0"/>
                  </a:lnTo>
                  <a:lnTo>
                    <a:pt x="2067917" y="89996"/>
                  </a:lnTo>
                  <a:lnTo>
                    <a:pt x="2215625" y="59997"/>
                  </a:lnTo>
                  <a:lnTo>
                    <a:pt x="2363334" y="89996"/>
                  </a:lnTo>
                  <a:lnTo>
                    <a:pt x="2511042" y="29998"/>
                  </a:lnTo>
                  <a:lnTo>
                    <a:pt x="2658751" y="29998"/>
                  </a:lnTo>
                  <a:lnTo>
                    <a:pt x="2806459" y="59997"/>
                  </a:lnTo>
                  <a:lnTo>
                    <a:pt x="2954167" y="299987"/>
                  </a:lnTo>
                  <a:lnTo>
                    <a:pt x="3101876" y="449981"/>
                  </a:lnTo>
                  <a:lnTo>
                    <a:pt x="3249584" y="149993"/>
                  </a:lnTo>
                  <a:lnTo>
                    <a:pt x="3397293" y="269988"/>
                  </a:lnTo>
                </a:path>
              </a:pathLst>
            </a:custGeom>
            <a:ln w="27101" cap="flat">
              <a:solidFill>
                <a:srgbClr val="1CABE2">
                  <a:alpha val="69803"/>
                </a:srgbClr>
              </a:solidFill>
              <a:prstDash val="solid"/>
              <a:round/>
            </a:ln>
          </p:spPr>
          <p:txBody>
            <a:bodyPr/>
            <a:lstStyle/>
            <a:p>
              <a:endParaRPr/>
            </a:p>
          </p:txBody>
        </p:sp>
        <p:sp>
          <p:nvSpPr>
            <p:cNvPr id="27" name="pl27"/>
            <p:cNvSpPr/>
            <p:nvPr/>
          </p:nvSpPr>
          <p:spPr>
            <a:xfrm>
              <a:off x="1120965" y="1015678"/>
              <a:ext cx="3397293" cy="89996"/>
            </a:xfrm>
            <a:custGeom>
              <a:avLst/>
              <a:gdLst/>
              <a:ahLst/>
              <a:cxnLst/>
              <a:rect l="0" t="0" r="0" b="0"/>
              <a:pathLst>
                <a:path w="3397293" h="89996">
                  <a:moveTo>
                    <a:pt x="0" y="89996"/>
                  </a:moveTo>
                  <a:lnTo>
                    <a:pt x="147708" y="89996"/>
                  </a:lnTo>
                  <a:lnTo>
                    <a:pt x="295416" y="59997"/>
                  </a:lnTo>
                  <a:lnTo>
                    <a:pt x="443125" y="59997"/>
                  </a:lnTo>
                  <a:lnTo>
                    <a:pt x="590833" y="29998"/>
                  </a:lnTo>
                  <a:lnTo>
                    <a:pt x="738541" y="59997"/>
                  </a:lnTo>
                  <a:lnTo>
                    <a:pt x="886250" y="29998"/>
                  </a:lnTo>
                  <a:lnTo>
                    <a:pt x="1033958" y="29998"/>
                  </a:lnTo>
                  <a:lnTo>
                    <a:pt x="1181667" y="29998"/>
                  </a:lnTo>
                  <a:lnTo>
                    <a:pt x="1329375" y="59997"/>
                  </a:lnTo>
                  <a:lnTo>
                    <a:pt x="1477083" y="29998"/>
                  </a:lnTo>
                  <a:lnTo>
                    <a:pt x="1624792" y="29998"/>
                  </a:lnTo>
                  <a:lnTo>
                    <a:pt x="1772500" y="29998"/>
                  </a:lnTo>
                  <a:lnTo>
                    <a:pt x="1920209" y="29998"/>
                  </a:lnTo>
                  <a:lnTo>
                    <a:pt x="2067917" y="0"/>
                  </a:lnTo>
                  <a:lnTo>
                    <a:pt x="2215625" y="29998"/>
                  </a:lnTo>
                  <a:lnTo>
                    <a:pt x="2363334" y="29998"/>
                  </a:lnTo>
                  <a:lnTo>
                    <a:pt x="2511042" y="29998"/>
                  </a:lnTo>
                  <a:lnTo>
                    <a:pt x="2658751" y="29998"/>
                  </a:lnTo>
                  <a:lnTo>
                    <a:pt x="2806459" y="29998"/>
                  </a:lnTo>
                  <a:lnTo>
                    <a:pt x="2954167" y="29998"/>
                  </a:lnTo>
                  <a:lnTo>
                    <a:pt x="3101876" y="29998"/>
                  </a:lnTo>
                  <a:lnTo>
                    <a:pt x="3249584" y="29998"/>
                  </a:lnTo>
                  <a:lnTo>
                    <a:pt x="3397293" y="29998"/>
                  </a:lnTo>
                </a:path>
              </a:pathLst>
            </a:custGeom>
            <a:ln w="27101" cap="flat">
              <a:solidFill>
                <a:srgbClr val="00833D">
                  <a:alpha val="69803"/>
                </a:srgbClr>
              </a:solidFill>
              <a:prstDash val="solid"/>
              <a:round/>
            </a:ln>
          </p:spPr>
          <p:txBody>
            <a:bodyPr/>
            <a:lstStyle/>
            <a:p>
              <a:endParaRPr/>
            </a:p>
          </p:txBody>
        </p:sp>
        <p:sp>
          <p:nvSpPr>
            <p:cNvPr id="28" name="pl28"/>
            <p:cNvSpPr/>
            <p:nvPr/>
          </p:nvSpPr>
          <p:spPr>
            <a:xfrm>
              <a:off x="1120965" y="985679"/>
              <a:ext cx="3397293" cy="239990"/>
            </a:xfrm>
            <a:custGeom>
              <a:avLst/>
              <a:gdLst/>
              <a:ahLst/>
              <a:cxnLst/>
              <a:rect l="0" t="0" r="0" b="0"/>
              <a:pathLst>
                <a:path w="3397293" h="239990">
                  <a:moveTo>
                    <a:pt x="0" y="239990"/>
                  </a:moveTo>
                  <a:lnTo>
                    <a:pt x="147708" y="209991"/>
                  </a:lnTo>
                  <a:lnTo>
                    <a:pt x="295416" y="239990"/>
                  </a:lnTo>
                  <a:lnTo>
                    <a:pt x="443125" y="239990"/>
                  </a:lnTo>
                  <a:lnTo>
                    <a:pt x="590833" y="209991"/>
                  </a:lnTo>
                  <a:lnTo>
                    <a:pt x="738541" y="209991"/>
                  </a:lnTo>
                  <a:lnTo>
                    <a:pt x="886250" y="89996"/>
                  </a:lnTo>
                  <a:lnTo>
                    <a:pt x="1033958" y="89996"/>
                  </a:lnTo>
                  <a:lnTo>
                    <a:pt x="1181667" y="59997"/>
                  </a:lnTo>
                  <a:lnTo>
                    <a:pt x="1329375" y="0"/>
                  </a:lnTo>
                  <a:lnTo>
                    <a:pt x="1477083" y="29998"/>
                  </a:lnTo>
                  <a:lnTo>
                    <a:pt x="1624792" y="0"/>
                  </a:lnTo>
                  <a:lnTo>
                    <a:pt x="1772500" y="29998"/>
                  </a:lnTo>
                  <a:lnTo>
                    <a:pt x="1920209" y="29998"/>
                  </a:lnTo>
                  <a:lnTo>
                    <a:pt x="2067917" y="29998"/>
                  </a:lnTo>
                  <a:lnTo>
                    <a:pt x="2215625" y="29998"/>
                  </a:lnTo>
                  <a:lnTo>
                    <a:pt x="2363334" y="29998"/>
                  </a:lnTo>
                  <a:lnTo>
                    <a:pt x="2511042" y="89996"/>
                  </a:lnTo>
                  <a:lnTo>
                    <a:pt x="2658751" y="59997"/>
                  </a:lnTo>
                  <a:lnTo>
                    <a:pt x="2806459" y="89996"/>
                  </a:lnTo>
                  <a:lnTo>
                    <a:pt x="2954167" y="149993"/>
                  </a:lnTo>
                  <a:lnTo>
                    <a:pt x="3101876" y="179992"/>
                  </a:lnTo>
                  <a:lnTo>
                    <a:pt x="3249584" y="149993"/>
                  </a:lnTo>
                  <a:lnTo>
                    <a:pt x="3397293" y="149993"/>
                  </a:lnTo>
                </a:path>
              </a:pathLst>
            </a:custGeom>
            <a:ln w="27101" cap="flat">
              <a:solidFill>
                <a:srgbClr val="80BD41">
                  <a:alpha val="69803"/>
                </a:srgbClr>
              </a:solidFill>
              <a:prstDash val="solid"/>
              <a:round/>
            </a:ln>
          </p:spPr>
          <p:txBody>
            <a:bodyPr/>
            <a:lstStyle/>
            <a:p>
              <a:endParaRPr/>
            </a:p>
          </p:txBody>
        </p:sp>
        <p:sp>
          <p:nvSpPr>
            <p:cNvPr id="29" name="pl29"/>
            <p:cNvSpPr/>
            <p:nvPr/>
          </p:nvSpPr>
          <p:spPr>
            <a:xfrm>
              <a:off x="1120965" y="1435660"/>
              <a:ext cx="3397293" cy="719970"/>
            </a:xfrm>
            <a:custGeom>
              <a:avLst/>
              <a:gdLst/>
              <a:ahLst/>
              <a:cxnLst/>
              <a:rect l="0" t="0" r="0" b="0"/>
              <a:pathLst>
                <a:path w="3397293" h="719970">
                  <a:moveTo>
                    <a:pt x="0" y="719970"/>
                  </a:moveTo>
                  <a:lnTo>
                    <a:pt x="147708" y="719970"/>
                  </a:lnTo>
                  <a:lnTo>
                    <a:pt x="295416" y="719970"/>
                  </a:lnTo>
                  <a:lnTo>
                    <a:pt x="443125" y="629974"/>
                  </a:lnTo>
                  <a:lnTo>
                    <a:pt x="590833" y="509978"/>
                  </a:lnTo>
                  <a:lnTo>
                    <a:pt x="738541" y="449981"/>
                  </a:lnTo>
                  <a:lnTo>
                    <a:pt x="886250" y="419982"/>
                  </a:lnTo>
                  <a:lnTo>
                    <a:pt x="1033958" y="389983"/>
                  </a:lnTo>
                  <a:lnTo>
                    <a:pt x="1181667" y="329986"/>
                  </a:lnTo>
                  <a:lnTo>
                    <a:pt x="1329375" y="209991"/>
                  </a:lnTo>
                  <a:lnTo>
                    <a:pt x="1477083" y="149993"/>
                  </a:lnTo>
                  <a:lnTo>
                    <a:pt x="1624792" y="149993"/>
                  </a:lnTo>
                  <a:lnTo>
                    <a:pt x="1772500" y="179992"/>
                  </a:lnTo>
                  <a:lnTo>
                    <a:pt x="1920209" y="179992"/>
                  </a:lnTo>
                  <a:lnTo>
                    <a:pt x="2067917" y="149993"/>
                  </a:lnTo>
                  <a:lnTo>
                    <a:pt x="2215625" y="119995"/>
                  </a:lnTo>
                  <a:lnTo>
                    <a:pt x="2363334" y="119995"/>
                  </a:lnTo>
                  <a:lnTo>
                    <a:pt x="2511042" y="59997"/>
                  </a:lnTo>
                  <a:lnTo>
                    <a:pt x="2658751" y="29998"/>
                  </a:lnTo>
                  <a:lnTo>
                    <a:pt x="2806459" y="0"/>
                  </a:lnTo>
                  <a:lnTo>
                    <a:pt x="2954167" y="89996"/>
                  </a:lnTo>
                  <a:lnTo>
                    <a:pt x="3101876" y="149993"/>
                  </a:lnTo>
                  <a:lnTo>
                    <a:pt x="3249584" y="59997"/>
                  </a:lnTo>
                  <a:lnTo>
                    <a:pt x="3397293" y="89996"/>
                  </a:lnTo>
                </a:path>
              </a:pathLst>
            </a:custGeom>
            <a:ln w="65043" cap="flat">
              <a:solidFill>
                <a:srgbClr val="000000">
                  <a:alpha val="100000"/>
                </a:srgbClr>
              </a:solidFill>
              <a:prstDash val="solid"/>
              <a:round/>
            </a:ln>
          </p:spPr>
          <p:txBody>
            <a:bodyPr/>
            <a:lstStyle/>
            <a:p>
              <a:endParaRPr/>
            </a:p>
          </p:txBody>
        </p:sp>
        <p:sp>
          <p:nvSpPr>
            <p:cNvPr id="30" name="pl30"/>
            <p:cNvSpPr/>
            <p:nvPr/>
          </p:nvSpPr>
          <p:spPr>
            <a:xfrm>
              <a:off x="1120965" y="1435660"/>
              <a:ext cx="3397293" cy="719970"/>
            </a:xfrm>
            <a:custGeom>
              <a:avLst/>
              <a:gdLst/>
              <a:ahLst/>
              <a:cxnLst/>
              <a:rect l="0" t="0" r="0" b="0"/>
              <a:pathLst>
                <a:path w="3397293" h="719970">
                  <a:moveTo>
                    <a:pt x="0" y="719970"/>
                  </a:moveTo>
                  <a:lnTo>
                    <a:pt x="147708" y="719970"/>
                  </a:lnTo>
                  <a:lnTo>
                    <a:pt x="295416" y="719970"/>
                  </a:lnTo>
                  <a:lnTo>
                    <a:pt x="443125" y="629974"/>
                  </a:lnTo>
                  <a:lnTo>
                    <a:pt x="590833" y="509978"/>
                  </a:lnTo>
                  <a:lnTo>
                    <a:pt x="738541" y="449981"/>
                  </a:lnTo>
                  <a:lnTo>
                    <a:pt x="886250" y="419982"/>
                  </a:lnTo>
                  <a:lnTo>
                    <a:pt x="1033958" y="389983"/>
                  </a:lnTo>
                  <a:lnTo>
                    <a:pt x="1181667" y="329986"/>
                  </a:lnTo>
                  <a:lnTo>
                    <a:pt x="1329375" y="209991"/>
                  </a:lnTo>
                  <a:lnTo>
                    <a:pt x="1477083" y="149993"/>
                  </a:lnTo>
                  <a:lnTo>
                    <a:pt x="1624792" y="149993"/>
                  </a:lnTo>
                  <a:lnTo>
                    <a:pt x="1772500" y="179992"/>
                  </a:lnTo>
                  <a:lnTo>
                    <a:pt x="1920209" y="179992"/>
                  </a:lnTo>
                  <a:lnTo>
                    <a:pt x="2067917" y="149993"/>
                  </a:lnTo>
                  <a:lnTo>
                    <a:pt x="2215625" y="119995"/>
                  </a:lnTo>
                  <a:lnTo>
                    <a:pt x="2363334" y="119995"/>
                  </a:lnTo>
                  <a:lnTo>
                    <a:pt x="2511042" y="59997"/>
                  </a:lnTo>
                  <a:lnTo>
                    <a:pt x="2658751" y="29998"/>
                  </a:lnTo>
                  <a:lnTo>
                    <a:pt x="2806459" y="0"/>
                  </a:lnTo>
                  <a:lnTo>
                    <a:pt x="2954167" y="89996"/>
                  </a:lnTo>
                  <a:lnTo>
                    <a:pt x="3101876" y="149993"/>
                  </a:lnTo>
                  <a:lnTo>
                    <a:pt x="3249584" y="59997"/>
                  </a:lnTo>
                  <a:lnTo>
                    <a:pt x="3397293" y="89996"/>
                  </a:lnTo>
                </a:path>
              </a:pathLst>
            </a:custGeom>
            <a:ln w="40651" cap="flat">
              <a:solidFill>
                <a:srgbClr val="0058AB">
                  <a:alpha val="100000"/>
                </a:srgbClr>
              </a:solidFill>
              <a:prstDash val="solid"/>
              <a:round/>
            </a:ln>
          </p:spPr>
          <p:txBody>
            <a:bodyPr/>
            <a:lstStyle/>
            <a:p>
              <a:endParaRPr/>
            </a:p>
          </p:txBody>
        </p:sp>
        <p:sp>
          <p:nvSpPr>
            <p:cNvPr id="31" name="tx31"/>
            <p:cNvSpPr/>
            <p:nvPr/>
          </p:nvSpPr>
          <p:spPr>
            <a:xfrm>
              <a:off x="1060675" y="19845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57</a:t>
              </a:r>
            </a:p>
          </p:txBody>
        </p:sp>
        <p:sp>
          <p:nvSpPr>
            <p:cNvPr id="32" name="tx32"/>
            <p:cNvSpPr/>
            <p:nvPr/>
          </p:nvSpPr>
          <p:spPr>
            <a:xfrm>
              <a:off x="1799217" y="171328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66</a:t>
              </a:r>
            </a:p>
          </p:txBody>
        </p:sp>
        <p:sp>
          <p:nvSpPr>
            <p:cNvPr id="33" name="tx33"/>
            <p:cNvSpPr/>
            <p:nvPr/>
          </p:nvSpPr>
          <p:spPr>
            <a:xfrm>
              <a:off x="2537759" y="141329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76</a:t>
              </a:r>
            </a:p>
          </p:txBody>
        </p:sp>
        <p:sp>
          <p:nvSpPr>
            <p:cNvPr id="34" name="tx34"/>
            <p:cNvSpPr/>
            <p:nvPr/>
          </p:nvSpPr>
          <p:spPr>
            <a:xfrm>
              <a:off x="3276301" y="1385944"/>
              <a:ext cx="12057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a:t>
              </a:r>
            </a:p>
          </p:txBody>
        </p:sp>
        <p:sp>
          <p:nvSpPr>
            <p:cNvPr id="35" name="tx35"/>
            <p:cNvSpPr/>
            <p:nvPr/>
          </p:nvSpPr>
          <p:spPr>
            <a:xfrm>
              <a:off x="3867135" y="126330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36" name="tx36"/>
            <p:cNvSpPr/>
            <p:nvPr/>
          </p:nvSpPr>
          <p:spPr>
            <a:xfrm>
              <a:off x="4457968" y="135329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78</a:t>
              </a:r>
            </a:p>
          </p:txBody>
        </p:sp>
        <p:sp>
          <p:nvSpPr>
            <p:cNvPr id="37" name="tx37"/>
            <p:cNvSpPr/>
            <p:nvPr/>
          </p:nvSpPr>
          <p:spPr>
            <a:xfrm>
              <a:off x="810775" y="3813446"/>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38" name="tx38"/>
            <p:cNvSpPr/>
            <p:nvPr/>
          </p:nvSpPr>
          <p:spPr>
            <a:xfrm>
              <a:off x="733081" y="306347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a:t>
              </a:r>
            </a:p>
          </p:txBody>
        </p:sp>
        <p:sp>
          <p:nvSpPr>
            <p:cNvPr id="39" name="tx39"/>
            <p:cNvSpPr/>
            <p:nvPr/>
          </p:nvSpPr>
          <p:spPr>
            <a:xfrm>
              <a:off x="733081" y="231350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40" name="tx40"/>
            <p:cNvSpPr/>
            <p:nvPr/>
          </p:nvSpPr>
          <p:spPr>
            <a:xfrm>
              <a:off x="733081" y="1565244"/>
              <a:ext cx="15538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a:t>
              </a:r>
            </a:p>
          </p:txBody>
        </p:sp>
        <p:sp>
          <p:nvSpPr>
            <p:cNvPr id="41" name="tx41"/>
            <p:cNvSpPr/>
            <p:nvPr/>
          </p:nvSpPr>
          <p:spPr>
            <a:xfrm>
              <a:off x="655386" y="813569"/>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43" name="tx43"/>
            <p:cNvSpPr/>
            <p:nvPr/>
          </p:nvSpPr>
          <p:spPr>
            <a:xfrm rot="-5400000">
              <a:off x="1703060"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44" name="tx44"/>
            <p:cNvSpPr/>
            <p:nvPr/>
          </p:nvSpPr>
          <p:spPr>
            <a:xfrm rot="-5400000">
              <a:off x="2441602"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45" name="tx45"/>
            <p:cNvSpPr/>
            <p:nvPr/>
          </p:nvSpPr>
          <p:spPr>
            <a:xfrm rot="-5400000">
              <a:off x="3180144"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46" name="tx46"/>
            <p:cNvSpPr/>
            <p:nvPr/>
          </p:nvSpPr>
          <p:spPr>
            <a:xfrm rot="-5400000">
              <a:off x="3770978"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47" name="tx47"/>
            <p:cNvSpPr/>
            <p:nvPr/>
          </p:nvSpPr>
          <p:spPr>
            <a:xfrm rot="-5400000">
              <a:off x="4361778" y="4182482"/>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784969" y="4883415"/>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50" name="pl50"/>
            <p:cNvSpPr/>
            <p:nvPr/>
          </p:nvSpPr>
          <p:spPr>
            <a:xfrm>
              <a:off x="784969" y="4883415"/>
              <a:ext cx="175564" cy="0"/>
            </a:xfrm>
            <a:custGeom>
              <a:avLst/>
              <a:gdLst/>
              <a:ahLst/>
              <a:cxnLst/>
              <a:rect l="0" t="0" r="0" b="0"/>
              <a:pathLst>
                <a:path w="175564">
                  <a:moveTo>
                    <a:pt x="0" y="0"/>
                  </a:moveTo>
                  <a:lnTo>
                    <a:pt x="175564" y="0"/>
                  </a:lnTo>
                </a:path>
              </a:pathLst>
            </a:custGeom>
            <a:ln w="40651" cap="flat">
              <a:solidFill>
                <a:srgbClr val="0058AB">
                  <a:alpha val="100000"/>
                </a:srgbClr>
              </a:solidFill>
              <a:prstDash val="solid"/>
              <a:round/>
            </a:ln>
          </p:spPr>
          <p:txBody>
            <a:bodyPr/>
            <a:lstStyle/>
            <a:p>
              <a:endParaRPr/>
            </a:p>
          </p:txBody>
        </p:sp>
        <p:sp>
          <p:nvSpPr>
            <p:cNvPr id="51" name="pl51"/>
            <p:cNvSpPr/>
            <p:nvPr/>
          </p:nvSpPr>
          <p:spPr>
            <a:xfrm>
              <a:off x="1625049" y="488341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52" name="pl52"/>
            <p:cNvSpPr/>
            <p:nvPr/>
          </p:nvSpPr>
          <p:spPr>
            <a:xfrm>
              <a:off x="2876590" y="4883415"/>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53" name="pl53"/>
            <p:cNvSpPr/>
            <p:nvPr/>
          </p:nvSpPr>
          <p:spPr>
            <a:xfrm>
              <a:off x="3545661" y="488341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54" name="tx54"/>
            <p:cNvSpPr/>
            <p:nvPr/>
          </p:nvSpPr>
          <p:spPr>
            <a:xfrm>
              <a:off x="1052068" y="4830005"/>
              <a:ext cx="48144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57</a:t>
              </a:r>
            </a:p>
          </p:txBody>
        </p:sp>
        <p:sp>
          <p:nvSpPr>
            <p:cNvPr id="55" name="tx55"/>
            <p:cNvSpPr/>
            <p:nvPr/>
          </p:nvSpPr>
          <p:spPr>
            <a:xfrm>
              <a:off x="1892149" y="4830005"/>
              <a:ext cx="89290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transition</a:t>
              </a:r>
            </a:p>
          </p:txBody>
        </p:sp>
        <p:sp>
          <p:nvSpPr>
            <p:cNvPr id="56" name="tx56"/>
            <p:cNvSpPr/>
            <p:nvPr/>
          </p:nvSpPr>
          <p:spPr>
            <a:xfrm>
              <a:off x="3143690" y="4830005"/>
              <a:ext cx="31043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HICs</a:t>
              </a:r>
            </a:p>
          </p:txBody>
        </p:sp>
        <p:sp>
          <p:nvSpPr>
            <p:cNvPr id="57" name="tx57"/>
            <p:cNvSpPr/>
            <p:nvPr/>
          </p:nvSpPr>
          <p:spPr>
            <a:xfrm>
              <a:off x="3812761" y="4830005"/>
              <a:ext cx="1063438"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Never Gavi MICs</a:t>
              </a:r>
            </a:p>
          </p:txBody>
        </p:sp>
        <p:sp>
          <p:nvSpPr>
            <p:cNvPr id="58" name="tx58"/>
            <p:cNvSpPr/>
            <p:nvPr/>
          </p:nvSpPr>
          <p:spPr>
            <a:xfrm>
              <a:off x="1561567" y="471005"/>
              <a:ext cx="2516088"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MCV1 coverage, Gavi 57, 2000-2023</a:t>
              </a:r>
            </a:p>
          </p:txBody>
        </p:sp>
        <p:sp>
          <p:nvSpPr>
            <p:cNvPr id="59" name="pl59"/>
            <p:cNvSpPr/>
            <p:nvPr/>
          </p:nvSpPr>
          <p:spPr>
            <a:xfrm>
              <a:off x="5267799" y="3698900"/>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0" name="pl60"/>
            <p:cNvSpPr/>
            <p:nvPr/>
          </p:nvSpPr>
          <p:spPr>
            <a:xfrm>
              <a:off x="5267799" y="3143368"/>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1" name="pl61"/>
            <p:cNvSpPr/>
            <p:nvPr/>
          </p:nvSpPr>
          <p:spPr>
            <a:xfrm>
              <a:off x="5267799" y="2587835"/>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2" name="pl62"/>
            <p:cNvSpPr/>
            <p:nvPr/>
          </p:nvSpPr>
          <p:spPr>
            <a:xfrm>
              <a:off x="5267799" y="2032303"/>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3" name="pl63"/>
            <p:cNvSpPr/>
            <p:nvPr/>
          </p:nvSpPr>
          <p:spPr>
            <a:xfrm>
              <a:off x="5267799" y="1476770"/>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4" name="pl64"/>
            <p:cNvSpPr/>
            <p:nvPr/>
          </p:nvSpPr>
          <p:spPr>
            <a:xfrm>
              <a:off x="5267799" y="921237"/>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5" name="pl65"/>
            <p:cNvSpPr/>
            <p:nvPr/>
          </p:nvSpPr>
          <p:spPr>
            <a:xfrm>
              <a:off x="5806935"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6" name="pl66"/>
            <p:cNvSpPr/>
            <p:nvPr/>
          </p:nvSpPr>
          <p:spPr>
            <a:xfrm>
              <a:off x="6545477"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7" name="pl67"/>
            <p:cNvSpPr/>
            <p:nvPr/>
          </p:nvSpPr>
          <p:spPr>
            <a:xfrm>
              <a:off x="7284019"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8" name="pl68"/>
            <p:cNvSpPr/>
            <p:nvPr/>
          </p:nvSpPr>
          <p:spPr>
            <a:xfrm>
              <a:off x="7948706"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9" name="pl69"/>
            <p:cNvSpPr/>
            <p:nvPr/>
          </p:nvSpPr>
          <p:spPr>
            <a:xfrm>
              <a:off x="8539540"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70" name="pl70"/>
            <p:cNvSpPr/>
            <p:nvPr/>
          </p:nvSpPr>
          <p:spPr>
            <a:xfrm>
              <a:off x="5267799" y="3976667"/>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71" name="pl71"/>
            <p:cNvSpPr/>
            <p:nvPr/>
          </p:nvSpPr>
          <p:spPr>
            <a:xfrm>
              <a:off x="5267799" y="3421134"/>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72" name="pl72"/>
            <p:cNvSpPr/>
            <p:nvPr/>
          </p:nvSpPr>
          <p:spPr>
            <a:xfrm>
              <a:off x="5267799" y="2865601"/>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73" name="pl73"/>
            <p:cNvSpPr/>
            <p:nvPr/>
          </p:nvSpPr>
          <p:spPr>
            <a:xfrm>
              <a:off x="5267799" y="2310069"/>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74" name="pl74"/>
            <p:cNvSpPr/>
            <p:nvPr/>
          </p:nvSpPr>
          <p:spPr>
            <a:xfrm>
              <a:off x="5267799" y="1754536"/>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75" name="pl75"/>
            <p:cNvSpPr/>
            <p:nvPr/>
          </p:nvSpPr>
          <p:spPr>
            <a:xfrm>
              <a:off x="5267799" y="1199004"/>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76" name="pl76"/>
            <p:cNvSpPr/>
            <p:nvPr/>
          </p:nvSpPr>
          <p:spPr>
            <a:xfrm>
              <a:off x="5437664"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7" name="pl77"/>
            <p:cNvSpPr/>
            <p:nvPr/>
          </p:nvSpPr>
          <p:spPr>
            <a:xfrm>
              <a:off x="6176206"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8" name="pl78"/>
            <p:cNvSpPr/>
            <p:nvPr/>
          </p:nvSpPr>
          <p:spPr>
            <a:xfrm>
              <a:off x="6914748"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9" name="pl79"/>
            <p:cNvSpPr/>
            <p:nvPr/>
          </p:nvSpPr>
          <p:spPr>
            <a:xfrm>
              <a:off x="7653290"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80" name="pl80"/>
            <p:cNvSpPr/>
            <p:nvPr/>
          </p:nvSpPr>
          <p:spPr>
            <a:xfrm>
              <a:off x="8244123"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81" name="pl81"/>
            <p:cNvSpPr/>
            <p:nvPr/>
          </p:nvSpPr>
          <p:spPr>
            <a:xfrm>
              <a:off x="8834957"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82" name="pl82"/>
            <p:cNvSpPr/>
            <p:nvPr/>
          </p:nvSpPr>
          <p:spPr>
            <a:xfrm>
              <a:off x="5437664" y="1199004"/>
              <a:ext cx="3397293" cy="2666556"/>
            </a:xfrm>
            <a:custGeom>
              <a:avLst/>
              <a:gdLst/>
              <a:ahLst/>
              <a:cxnLst/>
              <a:rect l="0" t="0" r="0" b="0"/>
              <a:pathLst>
                <a:path w="3397293" h="2666556">
                  <a:moveTo>
                    <a:pt x="0" y="2666556"/>
                  </a:moveTo>
                  <a:lnTo>
                    <a:pt x="147708" y="2666556"/>
                  </a:lnTo>
                  <a:lnTo>
                    <a:pt x="295416" y="2666556"/>
                  </a:lnTo>
                  <a:lnTo>
                    <a:pt x="443125" y="2333237"/>
                  </a:lnTo>
                  <a:lnTo>
                    <a:pt x="590833" y="1888811"/>
                  </a:lnTo>
                  <a:lnTo>
                    <a:pt x="738541" y="1666597"/>
                  </a:lnTo>
                  <a:lnTo>
                    <a:pt x="886250" y="1555491"/>
                  </a:lnTo>
                  <a:lnTo>
                    <a:pt x="1033958" y="1444384"/>
                  </a:lnTo>
                  <a:lnTo>
                    <a:pt x="1181667" y="1222171"/>
                  </a:lnTo>
                  <a:lnTo>
                    <a:pt x="1329375" y="777745"/>
                  </a:lnTo>
                  <a:lnTo>
                    <a:pt x="1477083" y="555532"/>
                  </a:lnTo>
                  <a:lnTo>
                    <a:pt x="1624792" y="555532"/>
                  </a:lnTo>
                  <a:lnTo>
                    <a:pt x="1772500" y="666639"/>
                  </a:lnTo>
                  <a:lnTo>
                    <a:pt x="1920209" y="666639"/>
                  </a:lnTo>
                  <a:lnTo>
                    <a:pt x="2067917" y="555532"/>
                  </a:lnTo>
                  <a:lnTo>
                    <a:pt x="2215625" y="444426"/>
                  </a:lnTo>
                  <a:lnTo>
                    <a:pt x="2363334" y="444426"/>
                  </a:lnTo>
                  <a:lnTo>
                    <a:pt x="2511042" y="222213"/>
                  </a:lnTo>
                  <a:lnTo>
                    <a:pt x="2658751" y="111106"/>
                  </a:lnTo>
                  <a:lnTo>
                    <a:pt x="2806459" y="0"/>
                  </a:lnTo>
                  <a:lnTo>
                    <a:pt x="2954167" y="333319"/>
                  </a:lnTo>
                  <a:lnTo>
                    <a:pt x="3101876" y="555532"/>
                  </a:lnTo>
                  <a:lnTo>
                    <a:pt x="3249584" y="222213"/>
                  </a:lnTo>
                  <a:lnTo>
                    <a:pt x="3397293" y="333319"/>
                  </a:lnTo>
                </a:path>
              </a:pathLst>
            </a:custGeom>
            <a:ln w="27101" cap="flat">
              <a:solidFill>
                <a:srgbClr val="0058AB">
                  <a:alpha val="69803"/>
                </a:srgbClr>
              </a:solidFill>
              <a:prstDash val="solid"/>
              <a:round/>
            </a:ln>
          </p:spPr>
          <p:txBody>
            <a:bodyPr/>
            <a:lstStyle/>
            <a:p>
              <a:endParaRPr/>
            </a:p>
          </p:txBody>
        </p:sp>
        <p:sp>
          <p:nvSpPr>
            <p:cNvPr id="83" name="pl83"/>
            <p:cNvSpPr/>
            <p:nvPr/>
          </p:nvSpPr>
          <p:spPr>
            <a:xfrm>
              <a:off x="5437664" y="976790"/>
              <a:ext cx="3397293" cy="1666597"/>
            </a:xfrm>
            <a:custGeom>
              <a:avLst/>
              <a:gdLst/>
              <a:ahLst/>
              <a:cxnLst/>
              <a:rect l="0" t="0" r="0" b="0"/>
              <a:pathLst>
                <a:path w="3397293" h="1666597">
                  <a:moveTo>
                    <a:pt x="0" y="888852"/>
                  </a:moveTo>
                  <a:lnTo>
                    <a:pt x="147708" y="555532"/>
                  </a:lnTo>
                  <a:lnTo>
                    <a:pt x="295416" y="888852"/>
                  </a:lnTo>
                  <a:lnTo>
                    <a:pt x="443125" y="888852"/>
                  </a:lnTo>
                  <a:lnTo>
                    <a:pt x="590833" y="777745"/>
                  </a:lnTo>
                  <a:lnTo>
                    <a:pt x="738541" y="999958"/>
                  </a:lnTo>
                  <a:lnTo>
                    <a:pt x="886250" y="999958"/>
                  </a:lnTo>
                  <a:lnTo>
                    <a:pt x="1033958" y="888852"/>
                  </a:lnTo>
                  <a:lnTo>
                    <a:pt x="1181667" y="888852"/>
                  </a:lnTo>
                  <a:lnTo>
                    <a:pt x="1329375" y="999958"/>
                  </a:lnTo>
                  <a:lnTo>
                    <a:pt x="1477083" y="666639"/>
                  </a:lnTo>
                  <a:lnTo>
                    <a:pt x="1624792" y="555532"/>
                  </a:lnTo>
                  <a:lnTo>
                    <a:pt x="1772500" y="333319"/>
                  </a:lnTo>
                  <a:lnTo>
                    <a:pt x="1920209" y="0"/>
                  </a:lnTo>
                  <a:lnTo>
                    <a:pt x="2067917" y="333319"/>
                  </a:lnTo>
                  <a:lnTo>
                    <a:pt x="2215625" y="222213"/>
                  </a:lnTo>
                  <a:lnTo>
                    <a:pt x="2363334" y="333319"/>
                  </a:lnTo>
                  <a:lnTo>
                    <a:pt x="2511042" y="111106"/>
                  </a:lnTo>
                  <a:lnTo>
                    <a:pt x="2658751" y="111106"/>
                  </a:lnTo>
                  <a:lnTo>
                    <a:pt x="2806459" y="222213"/>
                  </a:lnTo>
                  <a:lnTo>
                    <a:pt x="2954167" y="1111065"/>
                  </a:lnTo>
                  <a:lnTo>
                    <a:pt x="3101876" y="1666597"/>
                  </a:lnTo>
                  <a:lnTo>
                    <a:pt x="3249584" y="555532"/>
                  </a:lnTo>
                  <a:lnTo>
                    <a:pt x="3397293" y="999958"/>
                  </a:lnTo>
                </a:path>
              </a:pathLst>
            </a:custGeom>
            <a:ln w="27101" cap="flat">
              <a:solidFill>
                <a:srgbClr val="1CABE2">
                  <a:alpha val="69803"/>
                </a:srgbClr>
              </a:solidFill>
              <a:prstDash val="solid"/>
              <a:round/>
            </a:ln>
          </p:spPr>
          <p:txBody>
            <a:bodyPr/>
            <a:lstStyle/>
            <a:p>
              <a:endParaRPr/>
            </a:p>
          </p:txBody>
        </p:sp>
        <p:sp>
          <p:nvSpPr>
            <p:cNvPr id="84" name="pl84"/>
            <p:cNvSpPr/>
            <p:nvPr/>
          </p:nvSpPr>
          <p:spPr>
            <a:xfrm>
              <a:off x="5437664" y="1087897"/>
              <a:ext cx="3397293" cy="333319"/>
            </a:xfrm>
            <a:custGeom>
              <a:avLst/>
              <a:gdLst/>
              <a:ahLst/>
              <a:cxnLst/>
              <a:rect l="0" t="0" r="0" b="0"/>
              <a:pathLst>
                <a:path w="3397293" h="333319">
                  <a:moveTo>
                    <a:pt x="0" y="333319"/>
                  </a:moveTo>
                  <a:lnTo>
                    <a:pt x="147708" y="333319"/>
                  </a:lnTo>
                  <a:lnTo>
                    <a:pt x="295416" y="222213"/>
                  </a:lnTo>
                  <a:lnTo>
                    <a:pt x="443125" y="222213"/>
                  </a:lnTo>
                  <a:lnTo>
                    <a:pt x="590833" y="111106"/>
                  </a:lnTo>
                  <a:lnTo>
                    <a:pt x="738541" y="222213"/>
                  </a:lnTo>
                  <a:lnTo>
                    <a:pt x="886250" y="111106"/>
                  </a:lnTo>
                  <a:lnTo>
                    <a:pt x="1033958" y="111106"/>
                  </a:lnTo>
                  <a:lnTo>
                    <a:pt x="1181667" y="111106"/>
                  </a:lnTo>
                  <a:lnTo>
                    <a:pt x="1329375" y="222213"/>
                  </a:lnTo>
                  <a:lnTo>
                    <a:pt x="1477083" y="111106"/>
                  </a:lnTo>
                  <a:lnTo>
                    <a:pt x="1624792" y="111106"/>
                  </a:lnTo>
                  <a:lnTo>
                    <a:pt x="1772500" y="111106"/>
                  </a:lnTo>
                  <a:lnTo>
                    <a:pt x="1920209" y="111106"/>
                  </a:lnTo>
                  <a:lnTo>
                    <a:pt x="2067917" y="0"/>
                  </a:lnTo>
                  <a:lnTo>
                    <a:pt x="2215625" y="111106"/>
                  </a:lnTo>
                  <a:lnTo>
                    <a:pt x="2363334" y="111106"/>
                  </a:lnTo>
                  <a:lnTo>
                    <a:pt x="2511042" y="111106"/>
                  </a:lnTo>
                  <a:lnTo>
                    <a:pt x="2658751" y="111106"/>
                  </a:lnTo>
                  <a:lnTo>
                    <a:pt x="2806459" y="111106"/>
                  </a:lnTo>
                  <a:lnTo>
                    <a:pt x="2954167" y="111106"/>
                  </a:lnTo>
                  <a:lnTo>
                    <a:pt x="3101876" y="111106"/>
                  </a:lnTo>
                  <a:lnTo>
                    <a:pt x="3249584" y="111106"/>
                  </a:lnTo>
                  <a:lnTo>
                    <a:pt x="3397293" y="111106"/>
                  </a:lnTo>
                </a:path>
              </a:pathLst>
            </a:custGeom>
            <a:ln w="27101" cap="flat">
              <a:solidFill>
                <a:srgbClr val="00833D">
                  <a:alpha val="69803"/>
                </a:srgbClr>
              </a:solidFill>
              <a:prstDash val="solid"/>
              <a:round/>
            </a:ln>
          </p:spPr>
          <p:txBody>
            <a:bodyPr/>
            <a:lstStyle/>
            <a:p>
              <a:endParaRPr/>
            </a:p>
          </p:txBody>
        </p:sp>
        <p:sp>
          <p:nvSpPr>
            <p:cNvPr id="85" name="pl85"/>
            <p:cNvSpPr/>
            <p:nvPr/>
          </p:nvSpPr>
          <p:spPr>
            <a:xfrm>
              <a:off x="5437664" y="865684"/>
              <a:ext cx="3397293" cy="888852"/>
            </a:xfrm>
            <a:custGeom>
              <a:avLst/>
              <a:gdLst/>
              <a:ahLst/>
              <a:cxnLst/>
              <a:rect l="0" t="0" r="0" b="0"/>
              <a:pathLst>
                <a:path w="3397293" h="888852">
                  <a:moveTo>
                    <a:pt x="0" y="888852"/>
                  </a:moveTo>
                  <a:lnTo>
                    <a:pt x="147708" y="777745"/>
                  </a:lnTo>
                  <a:lnTo>
                    <a:pt x="295416" y="888852"/>
                  </a:lnTo>
                  <a:lnTo>
                    <a:pt x="443125" y="888852"/>
                  </a:lnTo>
                  <a:lnTo>
                    <a:pt x="590833" y="777745"/>
                  </a:lnTo>
                  <a:lnTo>
                    <a:pt x="738541" y="777745"/>
                  </a:lnTo>
                  <a:lnTo>
                    <a:pt x="886250" y="333319"/>
                  </a:lnTo>
                  <a:lnTo>
                    <a:pt x="1033958" y="333319"/>
                  </a:lnTo>
                  <a:lnTo>
                    <a:pt x="1181667" y="222213"/>
                  </a:lnTo>
                  <a:lnTo>
                    <a:pt x="1329375" y="0"/>
                  </a:lnTo>
                  <a:lnTo>
                    <a:pt x="1477083" y="111106"/>
                  </a:lnTo>
                  <a:lnTo>
                    <a:pt x="1624792" y="0"/>
                  </a:lnTo>
                  <a:lnTo>
                    <a:pt x="1772500" y="111106"/>
                  </a:lnTo>
                  <a:lnTo>
                    <a:pt x="1920209" y="111106"/>
                  </a:lnTo>
                  <a:lnTo>
                    <a:pt x="2067917" y="111106"/>
                  </a:lnTo>
                  <a:lnTo>
                    <a:pt x="2215625" y="111106"/>
                  </a:lnTo>
                  <a:lnTo>
                    <a:pt x="2363334" y="111106"/>
                  </a:lnTo>
                  <a:lnTo>
                    <a:pt x="2511042" y="333319"/>
                  </a:lnTo>
                  <a:lnTo>
                    <a:pt x="2658751" y="222213"/>
                  </a:lnTo>
                  <a:lnTo>
                    <a:pt x="2806459" y="333319"/>
                  </a:lnTo>
                  <a:lnTo>
                    <a:pt x="2954167" y="555532"/>
                  </a:lnTo>
                  <a:lnTo>
                    <a:pt x="3101876" y="666639"/>
                  </a:lnTo>
                  <a:lnTo>
                    <a:pt x="3249584" y="555532"/>
                  </a:lnTo>
                  <a:lnTo>
                    <a:pt x="3397293" y="555532"/>
                  </a:lnTo>
                </a:path>
              </a:pathLst>
            </a:custGeom>
            <a:ln w="27101" cap="flat">
              <a:solidFill>
                <a:srgbClr val="80BD41">
                  <a:alpha val="69803"/>
                </a:srgbClr>
              </a:solidFill>
              <a:prstDash val="solid"/>
              <a:round/>
            </a:ln>
          </p:spPr>
          <p:txBody>
            <a:bodyPr/>
            <a:lstStyle/>
            <a:p>
              <a:endParaRPr/>
            </a:p>
          </p:txBody>
        </p:sp>
        <p:sp>
          <p:nvSpPr>
            <p:cNvPr id="86" name="pl86"/>
            <p:cNvSpPr/>
            <p:nvPr/>
          </p:nvSpPr>
          <p:spPr>
            <a:xfrm>
              <a:off x="5437664" y="1199004"/>
              <a:ext cx="3397293" cy="0"/>
            </a:xfrm>
            <a:custGeom>
              <a:avLst/>
              <a:gdLst/>
              <a:ahLst/>
              <a:cxnLst/>
              <a:rect l="0" t="0" r="0" b="0"/>
              <a:pathLst>
                <a:path w="3397293">
                  <a:moveTo>
                    <a:pt x="0" y="0"/>
                  </a:moveTo>
                  <a:lnTo>
                    <a:pt x="0" y="0"/>
                  </a:lnTo>
                  <a:lnTo>
                    <a:pt x="0" y="0"/>
                  </a:lnTo>
                  <a:lnTo>
                    <a:pt x="0" y="0"/>
                  </a:lnTo>
                  <a:lnTo>
                    <a:pt x="147708" y="0"/>
                  </a:lnTo>
                  <a:lnTo>
                    <a:pt x="147708" y="0"/>
                  </a:lnTo>
                  <a:lnTo>
                    <a:pt x="147708" y="0"/>
                  </a:lnTo>
                  <a:lnTo>
                    <a:pt x="147708" y="0"/>
                  </a:lnTo>
                  <a:lnTo>
                    <a:pt x="295416" y="0"/>
                  </a:lnTo>
                  <a:lnTo>
                    <a:pt x="295416" y="0"/>
                  </a:lnTo>
                  <a:lnTo>
                    <a:pt x="295416" y="0"/>
                  </a:lnTo>
                  <a:lnTo>
                    <a:pt x="295416" y="0"/>
                  </a:lnTo>
                  <a:lnTo>
                    <a:pt x="443125" y="0"/>
                  </a:lnTo>
                  <a:lnTo>
                    <a:pt x="443125" y="0"/>
                  </a:lnTo>
                  <a:lnTo>
                    <a:pt x="443125" y="0"/>
                  </a:lnTo>
                  <a:lnTo>
                    <a:pt x="443125" y="0"/>
                  </a:lnTo>
                  <a:lnTo>
                    <a:pt x="590833" y="0"/>
                  </a:lnTo>
                  <a:lnTo>
                    <a:pt x="590833" y="0"/>
                  </a:lnTo>
                  <a:lnTo>
                    <a:pt x="590833" y="0"/>
                  </a:lnTo>
                  <a:lnTo>
                    <a:pt x="590833" y="0"/>
                  </a:lnTo>
                  <a:lnTo>
                    <a:pt x="738541" y="0"/>
                  </a:lnTo>
                  <a:lnTo>
                    <a:pt x="738541" y="0"/>
                  </a:lnTo>
                  <a:lnTo>
                    <a:pt x="738541" y="0"/>
                  </a:lnTo>
                  <a:lnTo>
                    <a:pt x="738541" y="0"/>
                  </a:lnTo>
                  <a:lnTo>
                    <a:pt x="886250" y="0"/>
                  </a:lnTo>
                  <a:lnTo>
                    <a:pt x="886250" y="0"/>
                  </a:lnTo>
                  <a:lnTo>
                    <a:pt x="886250" y="0"/>
                  </a:lnTo>
                  <a:lnTo>
                    <a:pt x="886250" y="0"/>
                  </a:lnTo>
                  <a:lnTo>
                    <a:pt x="1033958" y="0"/>
                  </a:lnTo>
                  <a:lnTo>
                    <a:pt x="1033958" y="0"/>
                  </a:lnTo>
                  <a:lnTo>
                    <a:pt x="1033958" y="0"/>
                  </a:lnTo>
                  <a:lnTo>
                    <a:pt x="1033958" y="0"/>
                  </a:lnTo>
                  <a:lnTo>
                    <a:pt x="1181667" y="0"/>
                  </a:lnTo>
                  <a:lnTo>
                    <a:pt x="1181667" y="0"/>
                  </a:lnTo>
                  <a:lnTo>
                    <a:pt x="1181667" y="0"/>
                  </a:lnTo>
                  <a:lnTo>
                    <a:pt x="1181667" y="0"/>
                  </a:lnTo>
                  <a:lnTo>
                    <a:pt x="1329375" y="0"/>
                  </a:lnTo>
                  <a:lnTo>
                    <a:pt x="1329375" y="0"/>
                  </a:lnTo>
                  <a:lnTo>
                    <a:pt x="1329375" y="0"/>
                  </a:lnTo>
                  <a:lnTo>
                    <a:pt x="1329375" y="0"/>
                  </a:lnTo>
                  <a:lnTo>
                    <a:pt x="1477083" y="0"/>
                  </a:lnTo>
                  <a:lnTo>
                    <a:pt x="1477083" y="0"/>
                  </a:lnTo>
                  <a:lnTo>
                    <a:pt x="1477083" y="0"/>
                  </a:lnTo>
                  <a:lnTo>
                    <a:pt x="1477083" y="0"/>
                  </a:lnTo>
                  <a:lnTo>
                    <a:pt x="1624792" y="0"/>
                  </a:lnTo>
                  <a:lnTo>
                    <a:pt x="1624792" y="0"/>
                  </a:lnTo>
                  <a:lnTo>
                    <a:pt x="1624792" y="0"/>
                  </a:lnTo>
                  <a:lnTo>
                    <a:pt x="1624792" y="0"/>
                  </a:lnTo>
                  <a:lnTo>
                    <a:pt x="1772500" y="0"/>
                  </a:lnTo>
                  <a:lnTo>
                    <a:pt x="1772500" y="0"/>
                  </a:lnTo>
                  <a:lnTo>
                    <a:pt x="1772500" y="0"/>
                  </a:lnTo>
                  <a:lnTo>
                    <a:pt x="1772500" y="0"/>
                  </a:lnTo>
                  <a:lnTo>
                    <a:pt x="1920209" y="0"/>
                  </a:lnTo>
                  <a:lnTo>
                    <a:pt x="1920209" y="0"/>
                  </a:lnTo>
                  <a:lnTo>
                    <a:pt x="1920209" y="0"/>
                  </a:lnTo>
                  <a:lnTo>
                    <a:pt x="1920209" y="0"/>
                  </a:lnTo>
                  <a:lnTo>
                    <a:pt x="2067917" y="0"/>
                  </a:lnTo>
                  <a:lnTo>
                    <a:pt x="2067917" y="0"/>
                  </a:lnTo>
                  <a:lnTo>
                    <a:pt x="2067917" y="0"/>
                  </a:lnTo>
                  <a:lnTo>
                    <a:pt x="2067917" y="0"/>
                  </a:lnTo>
                  <a:lnTo>
                    <a:pt x="2215625" y="0"/>
                  </a:lnTo>
                  <a:lnTo>
                    <a:pt x="2215625" y="0"/>
                  </a:lnTo>
                  <a:lnTo>
                    <a:pt x="2215625" y="0"/>
                  </a:lnTo>
                  <a:lnTo>
                    <a:pt x="2215625" y="0"/>
                  </a:lnTo>
                  <a:lnTo>
                    <a:pt x="2363334" y="0"/>
                  </a:lnTo>
                  <a:lnTo>
                    <a:pt x="2363334" y="0"/>
                  </a:lnTo>
                  <a:lnTo>
                    <a:pt x="2363334" y="0"/>
                  </a:lnTo>
                  <a:lnTo>
                    <a:pt x="2363334" y="0"/>
                  </a:lnTo>
                  <a:lnTo>
                    <a:pt x="2511042" y="0"/>
                  </a:lnTo>
                  <a:lnTo>
                    <a:pt x="2511042" y="0"/>
                  </a:lnTo>
                  <a:lnTo>
                    <a:pt x="2511042" y="0"/>
                  </a:lnTo>
                  <a:lnTo>
                    <a:pt x="2511042" y="0"/>
                  </a:lnTo>
                  <a:lnTo>
                    <a:pt x="2658751" y="0"/>
                  </a:lnTo>
                  <a:lnTo>
                    <a:pt x="2658751" y="0"/>
                  </a:lnTo>
                  <a:lnTo>
                    <a:pt x="2658751" y="0"/>
                  </a:lnTo>
                  <a:lnTo>
                    <a:pt x="2658751" y="0"/>
                  </a:lnTo>
                  <a:lnTo>
                    <a:pt x="2806459" y="0"/>
                  </a:lnTo>
                  <a:lnTo>
                    <a:pt x="2806459" y="0"/>
                  </a:lnTo>
                  <a:lnTo>
                    <a:pt x="2806459" y="0"/>
                  </a:lnTo>
                  <a:lnTo>
                    <a:pt x="2806459" y="0"/>
                  </a:lnTo>
                  <a:lnTo>
                    <a:pt x="2954167" y="0"/>
                  </a:lnTo>
                  <a:lnTo>
                    <a:pt x="2954167" y="0"/>
                  </a:lnTo>
                  <a:lnTo>
                    <a:pt x="2954167" y="0"/>
                  </a:lnTo>
                  <a:lnTo>
                    <a:pt x="2954167" y="0"/>
                  </a:lnTo>
                  <a:lnTo>
                    <a:pt x="3101876" y="0"/>
                  </a:lnTo>
                  <a:lnTo>
                    <a:pt x="3101876" y="0"/>
                  </a:lnTo>
                  <a:lnTo>
                    <a:pt x="3101876" y="0"/>
                  </a:lnTo>
                  <a:lnTo>
                    <a:pt x="3101876" y="0"/>
                  </a:lnTo>
                  <a:lnTo>
                    <a:pt x="3249584" y="0"/>
                  </a:lnTo>
                  <a:lnTo>
                    <a:pt x="3249584" y="0"/>
                  </a:lnTo>
                  <a:lnTo>
                    <a:pt x="3249584" y="0"/>
                  </a:lnTo>
                  <a:lnTo>
                    <a:pt x="324958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a:endParaRPr/>
            </a:p>
          </p:txBody>
        </p:sp>
        <p:sp>
          <p:nvSpPr>
            <p:cNvPr id="87" name="pl87"/>
            <p:cNvSpPr/>
            <p:nvPr/>
          </p:nvSpPr>
          <p:spPr>
            <a:xfrm>
              <a:off x="5437664" y="1199004"/>
              <a:ext cx="3397293" cy="2666556"/>
            </a:xfrm>
            <a:custGeom>
              <a:avLst/>
              <a:gdLst/>
              <a:ahLst/>
              <a:cxnLst/>
              <a:rect l="0" t="0" r="0" b="0"/>
              <a:pathLst>
                <a:path w="3397293" h="2666556">
                  <a:moveTo>
                    <a:pt x="0" y="2666556"/>
                  </a:moveTo>
                  <a:lnTo>
                    <a:pt x="147708" y="2666556"/>
                  </a:lnTo>
                  <a:lnTo>
                    <a:pt x="295416" y="2666556"/>
                  </a:lnTo>
                  <a:lnTo>
                    <a:pt x="443125" y="2333237"/>
                  </a:lnTo>
                  <a:lnTo>
                    <a:pt x="590833" y="1888811"/>
                  </a:lnTo>
                  <a:lnTo>
                    <a:pt x="738541" y="1666597"/>
                  </a:lnTo>
                  <a:lnTo>
                    <a:pt x="886250" y="1555491"/>
                  </a:lnTo>
                  <a:lnTo>
                    <a:pt x="1033958" y="1444384"/>
                  </a:lnTo>
                  <a:lnTo>
                    <a:pt x="1181667" y="1222171"/>
                  </a:lnTo>
                  <a:lnTo>
                    <a:pt x="1329375" y="777745"/>
                  </a:lnTo>
                  <a:lnTo>
                    <a:pt x="1477083" y="555532"/>
                  </a:lnTo>
                  <a:lnTo>
                    <a:pt x="1624792" y="555532"/>
                  </a:lnTo>
                  <a:lnTo>
                    <a:pt x="1772500" y="666639"/>
                  </a:lnTo>
                  <a:lnTo>
                    <a:pt x="1920209" y="666639"/>
                  </a:lnTo>
                  <a:lnTo>
                    <a:pt x="2067917" y="555532"/>
                  </a:lnTo>
                  <a:lnTo>
                    <a:pt x="2215625" y="444426"/>
                  </a:lnTo>
                  <a:lnTo>
                    <a:pt x="2363334" y="444426"/>
                  </a:lnTo>
                  <a:lnTo>
                    <a:pt x="2511042" y="222213"/>
                  </a:lnTo>
                  <a:lnTo>
                    <a:pt x="2658751" y="111106"/>
                  </a:lnTo>
                  <a:lnTo>
                    <a:pt x="2806459" y="0"/>
                  </a:lnTo>
                  <a:lnTo>
                    <a:pt x="2954167" y="333319"/>
                  </a:lnTo>
                  <a:lnTo>
                    <a:pt x="3101876" y="555532"/>
                  </a:lnTo>
                  <a:lnTo>
                    <a:pt x="3249584" y="222213"/>
                  </a:lnTo>
                  <a:lnTo>
                    <a:pt x="3397293" y="333319"/>
                  </a:lnTo>
                </a:path>
              </a:pathLst>
            </a:custGeom>
            <a:ln w="65043" cap="flat">
              <a:solidFill>
                <a:srgbClr val="000000">
                  <a:alpha val="100000"/>
                </a:srgbClr>
              </a:solidFill>
              <a:prstDash val="solid"/>
              <a:round/>
            </a:ln>
          </p:spPr>
          <p:txBody>
            <a:bodyPr/>
            <a:lstStyle/>
            <a:p>
              <a:endParaRPr/>
            </a:p>
          </p:txBody>
        </p:sp>
        <p:sp>
          <p:nvSpPr>
            <p:cNvPr id="88" name="pl88"/>
            <p:cNvSpPr/>
            <p:nvPr/>
          </p:nvSpPr>
          <p:spPr>
            <a:xfrm>
              <a:off x="5437664" y="1199004"/>
              <a:ext cx="3397293" cy="2666556"/>
            </a:xfrm>
            <a:custGeom>
              <a:avLst/>
              <a:gdLst/>
              <a:ahLst/>
              <a:cxnLst/>
              <a:rect l="0" t="0" r="0" b="0"/>
              <a:pathLst>
                <a:path w="3397293" h="2666556">
                  <a:moveTo>
                    <a:pt x="0" y="2666556"/>
                  </a:moveTo>
                  <a:lnTo>
                    <a:pt x="147708" y="2666556"/>
                  </a:lnTo>
                  <a:lnTo>
                    <a:pt x="295416" y="2666556"/>
                  </a:lnTo>
                  <a:lnTo>
                    <a:pt x="443125" y="2333237"/>
                  </a:lnTo>
                  <a:lnTo>
                    <a:pt x="590833" y="1888811"/>
                  </a:lnTo>
                  <a:lnTo>
                    <a:pt x="738541" y="1666597"/>
                  </a:lnTo>
                  <a:lnTo>
                    <a:pt x="886250" y="1555491"/>
                  </a:lnTo>
                  <a:lnTo>
                    <a:pt x="1033958" y="1444384"/>
                  </a:lnTo>
                  <a:lnTo>
                    <a:pt x="1181667" y="1222171"/>
                  </a:lnTo>
                  <a:lnTo>
                    <a:pt x="1329375" y="777745"/>
                  </a:lnTo>
                  <a:lnTo>
                    <a:pt x="1477083" y="555532"/>
                  </a:lnTo>
                  <a:lnTo>
                    <a:pt x="1624792" y="555532"/>
                  </a:lnTo>
                  <a:lnTo>
                    <a:pt x="1772500" y="666639"/>
                  </a:lnTo>
                  <a:lnTo>
                    <a:pt x="1920209" y="666639"/>
                  </a:lnTo>
                  <a:lnTo>
                    <a:pt x="2067917" y="555532"/>
                  </a:lnTo>
                  <a:lnTo>
                    <a:pt x="2215625" y="444426"/>
                  </a:lnTo>
                  <a:lnTo>
                    <a:pt x="2363334" y="444426"/>
                  </a:lnTo>
                  <a:lnTo>
                    <a:pt x="2511042" y="222213"/>
                  </a:lnTo>
                  <a:lnTo>
                    <a:pt x="2658751" y="111106"/>
                  </a:lnTo>
                  <a:lnTo>
                    <a:pt x="2806459" y="0"/>
                  </a:lnTo>
                  <a:lnTo>
                    <a:pt x="2954167" y="333319"/>
                  </a:lnTo>
                  <a:lnTo>
                    <a:pt x="3101876" y="555532"/>
                  </a:lnTo>
                  <a:lnTo>
                    <a:pt x="3249584" y="222213"/>
                  </a:lnTo>
                  <a:lnTo>
                    <a:pt x="3397293" y="333319"/>
                  </a:lnTo>
                </a:path>
              </a:pathLst>
            </a:custGeom>
            <a:ln w="40651" cap="flat">
              <a:solidFill>
                <a:srgbClr val="0058AB">
                  <a:alpha val="100000"/>
                </a:srgbClr>
              </a:solidFill>
              <a:prstDash val="solid"/>
              <a:round/>
            </a:ln>
          </p:spPr>
          <p:txBody>
            <a:bodyPr/>
            <a:lstStyle/>
            <a:p>
              <a:endParaRPr/>
            </a:p>
          </p:txBody>
        </p:sp>
        <p:sp>
          <p:nvSpPr>
            <p:cNvPr id="89" name="tx89"/>
            <p:cNvSpPr/>
            <p:nvPr/>
          </p:nvSpPr>
          <p:spPr>
            <a:xfrm>
              <a:off x="5359324" y="3686766"/>
              <a:ext cx="1566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90" name="tx90"/>
            <p:cNvSpPr/>
            <p:nvPr/>
          </p:nvSpPr>
          <p:spPr>
            <a:xfrm>
              <a:off x="6097866" y="2685484"/>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91" name="tx91"/>
            <p:cNvSpPr/>
            <p:nvPr/>
          </p:nvSpPr>
          <p:spPr>
            <a:xfrm>
              <a:off x="6866553" y="1575795"/>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92" name="tx92"/>
            <p:cNvSpPr/>
            <p:nvPr/>
          </p:nvSpPr>
          <p:spPr>
            <a:xfrm>
              <a:off x="7605095" y="1464953"/>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93" name="tx93"/>
            <p:cNvSpPr/>
            <p:nvPr/>
          </p:nvSpPr>
          <p:spPr>
            <a:xfrm>
              <a:off x="8213978" y="101888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4" name="tx94"/>
            <p:cNvSpPr/>
            <p:nvPr/>
          </p:nvSpPr>
          <p:spPr>
            <a:xfrm>
              <a:off x="8786762" y="1352153"/>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95" name="tx95"/>
            <p:cNvSpPr/>
            <p:nvPr/>
          </p:nvSpPr>
          <p:spPr>
            <a:xfrm>
              <a:off x="5003259" y="3924552"/>
              <a:ext cx="20191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a:t>
              </a:r>
            </a:p>
          </p:txBody>
        </p:sp>
        <p:sp>
          <p:nvSpPr>
            <p:cNvPr id="96" name="tx96"/>
            <p:cNvSpPr/>
            <p:nvPr/>
          </p:nvSpPr>
          <p:spPr>
            <a:xfrm>
              <a:off x="5003259" y="3369020"/>
              <a:ext cx="20191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a:t>
              </a:r>
            </a:p>
          </p:txBody>
        </p:sp>
        <p:sp>
          <p:nvSpPr>
            <p:cNvPr id="97" name="tx97"/>
            <p:cNvSpPr/>
            <p:nvPr/>
          </p:nvSpPr>
          <p:spPr>
            <a:xfrm>
              <a:off x="5003259" y="2813487"/>
              <a:ext cx="20191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a:t>
              </a:r>
            </a:p>
          </p:txBody>
        </p:sp>
        <p:sp>
          <p:nvSpPr>
            <p:cNvPr id="98" name="tx98"/>
            <p:cNvSpPr/>
            <p:nvPr/>
          </p:nvSpPr>
          <p:spPr>
            <a:xfrm>
              <a:off x="5003259" y="2257954"/>
              <a:ext cx="20191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a:t>
              </a:r>
            </a:p>
          </p:txBody>
        </p:sp>
        <p:sp>
          <p:nvSpPr>
            <p:cNvPr id="99" name="tx99"/>
            <p:cNvSpPr/>
            <p:nvPr/>
          </p:nvSpPr>
          <p:spPr>
            <a:xfrm>
              <a:off x="5080953" y="1704195"/>
              <a:ext cx="124215" cy="1003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a:t>
              </a:r>
            </a:p>
          </p:txBody>
        </p:sp>
        <p:sp>
          <p:nvSpPr>
            <p:cNvPr id="100" name="tx100"/>
            <p:cNvSpPr/>
            <p:nvPr/>
          </p:nvSpPr>
          <p:spPr>
            <a:xfrm>
              <a:off x="5127474" y="1146889"/>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01" name="tx101"/>
            <p:cNvSpPr/>
            <p:nvPr/>
          </p:nvSpPr>
          <p:spPr>
            <a:xfrm rot="-5400000">
              <a:off x="5281217"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02" name="tx102"/>
            <p:cNvSpPr/>
            <p:nvPr/>
          </p:nvSpPr>
          <p:spPr>
            <a:xfrm rot="-5400000">
              <a:off x="6019759"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03" name="tx103"/>
            <p:cNvSpPr/>
            <p:nvPr/>
          </p:nvSpPr>
          <p:spPr>
            <a:xfrm rot="-5400000">
              <a:off x="6758301"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04" name="tx104"/>
            <p:cNvSpPr/>
            <p:nvPr/>
          </p:nvSpPr>
          <p:spPr>
            <a:xfrm rot="-5400000">
              <a:off x="7496843"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05" name="tx105"/>
            <p:cNvSpPr/>
            <p:nvPr/>
          </p:nvSpPr>
          <p:spPr>
            <a:xfrm rot="-5400000">
              <a:off x="8087677"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06" name="tx106"/>
            <p:cNvSpPr/>
            <p:nvPr/>
          </p:nvSpPr>
          <p:spPr>
            <a:xfrm rot="-5400000">
              <a:off x="8678476" y="4182482"/>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07" name="tx107"/>
            <p:cNvSpPr/>
            <p:nvPr/>
          </p:nvSpPr>
          <p:spPr>
            <a:xfrm rot="-5400000">
              <a:off x="4153407" y="2294110"/>
              <a:ext cx="1422945"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8" name="pl108"/>
            <p:cNvSpPr/>
            <p:nvPr/>
          </p:nvSpPr>
          <p:spPr>
            <a:xfrm>
              <a:off x="5101668" y="4883415"/>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09" name="pl109"/>
            <p:cNvSpPr/>
            <p:nvPr/>
          </p:nvSpPr>
          <p:spPr>
            <a:xfrm>
              <a:off x="5101668" y="4883415"/>
              <a:ext cx="175564" cy="0"/>
            </a:xfrm>
            <a:custGeom>
              <a:avLst/>
              <a:gdLst/>
              <a:ahLst/>
              <a:cxnLst/>
              <a:rect l="0" t="0" r="0" b="0"/>
              <a:pathLst>
                <a:path w="175564">
                  <a:moveTo>
                    <a:pt x="0" y="0"/>
                  </a:moveTo>
                  <a:lnTo>
                    <a:pt x="175564" y="0"/>
                  </a:lnTo>
                </a:path>
              </a:pathLst>
            </a:custGeom>
            <a:ln w="40651" cap="flat">
              <a:solidFill>
                <a:srgbClr val="0058AB">
                  <a:alpha val="100000"/>
                </a:srgbClr>
              </a:solidFill>
              <a:prstDash val="solid"/>
              <a:round/>
            </a:ln>
          </p:spPr>
          <p:txBody>
            <a:bodyPr/>
            <a:lstStyle/>
            <a:p>
              <a:endParaRPr/>
            </a:p>
          </p:txBody>
        </p:sp>
        <p:sp>
          <p:nvSpPr>
            <p:cNvPr id="110" name="pl110"/>
            <p:cNvSpPr/>
            <p:nvPr/>
          </p:nvSpPr>
          <p:spPr>
            <a:xfrm>
              <a:off x="5941748" y="488341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111" name="pl111"/>
            <p:cNvSpPr/>
            <p:nvPr/>
          </p:nvSpPr>
          <p:spPr>
            <a:xfrm>
              <a:off x="7193289" y="4883415"/>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112" name="pl112"/>
            <p:cNvSpPr/>
            <p:nvPr/>
          </p:nvSpPr>
          <p:spPr>
            <a:xfrm>
              <a:off x="7862360" y="488341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113" name="tx113"/>
            <p:cNvSpPr/>
            <p:nvPr/>
          </p:nvSpPr>
          <p:spPr>
            <a:xfrm>
              <a:off x="5368767" y="4830005"/>
              <a:ext cx="48144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57</a:t>
              </a:r>
            </a:p>
          </p:txBody>
        </p:sp>
        <p:sp>
          <p:nvSpPr>
            <p:cNvPr id="114" name="tx114"/>
            <p:cNvSpPr/>
            <p:nvPr/>
          </p:nvSpPr>
          <p:spPr>
            <a:xfrm>
              <a:off x="6208848" y="4830005"/>
              <a:ext cx="89290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transition</a:t>
              </a:r>
            </a:p>
          </p:txBody>
        </p:sp>
        <p:sp>
          <p:nvSpPr>
            <p:cNvPr id="115" name="tx115"/>
            <p:cNvSpPr/>
            <p:nvPr/>
          </p:nvSpPr>
          <p:spPr>
            <a:xfrm>
              <a:off x="7460388" y="4830005"/>
              <a:ext cx="31043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HICs</a:t>
              </a:r>
            </a:p>
          </p:txBody>
        </p:sp>
        <p:sp>
          <p:nvSpPr>
            <p:cNvPr id="116" name="tx116"/>
            <p:cNvSpPr/>
            <p:nvPr/>
          </p:nvSpPr>
          <p:spPr>
            <a:xfrm>
              <a:off x="8129459" y="4830005"/>
              <a:ext cx="1063438"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Never Gavi MICs</a:t>
              </a:r>
            </a:p>
          </p:txBody>
        </p:sp>
        <p:sp>
          <p:nvSpPr>
            <p:cNvPr id="117" name="tx117"/>
            <p:cNvSpPr/>
            <p:nvPr/>
          </p:nvSpPr>
          <p:spPr>
            <a:xfrm>
              <a:off x="5293781" y="471005"/>
              <a:ext cx="3685058"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MCV1 coverage difference compared to 2019, Gavi 57</a:t>
              </a:r>
            </a:p>
          </p:txBody>
        </p:sp>
        <p:sp>
          <p:nvSpPr>
            <p:cNvPr id="118" name="pl118"/>
            <p:cNvSpPr/>
            <p:nvPr/>
          </p:nvSpPr>
          <p:spPr>
            <a:xfrm>
              <a:off x="951100" y="5712651"/>
              <a:ext cx="8053721" cy="0"/>
            </a:xfrm>
            <a:custGeom>
              <a:avLst/>
              <a:gdLst/>
              <a:ahLst/>
              <a:cxnLst/>
              <a:rect l="0" t="0" r="0" b="0"/>
              <a:pathLst>
                <a:path w="8053721">
                  <a:moveTo>
                    <a:pt x="0" y="0"/>
                  </a:moveTo>
                  <a:lnTo>
                    <a:pt x="8053721" y="0"/>
                  </a:lnTo>
                  <a:lnTo>
                    <a:pt x="8053721" y="0"/>
                  </a:lnTo>
                </a:path>
              </a:pathLst>
            </a:custGeom>
            <a:ln w="6775" cap="flat">
              <a:solidFill>
                <a:srgbClr val="EBEBEB">
                  <a:alpha val="100000"/>
                </a:srgbClr>
              </a:solidFill>
              <a:prstDash val="solid"/>
              <a:round/>
            </a:ln>
          </p:spPr>
          <p:txBody>
            <a:bodyPr/>
            <a:lstStyle/>
            <a:p>
              <a:endParaRPr/>
            </a:p>
          </p:txBody>
        </p:sp>
        <p:sp>
          <p:nvSpPr>
            <p:cNvPr id="119" name="pl119"/>
            <p:cNvSpPr/>
            <p:nvPr/>
          </p:nvSpPr>
          <p:spPr>
            <a:xfrm>
              <a:off x="2400250"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20" name="pl120"/>
            <p:cNvSpPr/>
            <p:nvPr/>
          </p:nvSpPr>
          <p:spPr>
            <a:xfrm>
              <a:off x="4566393"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21" name="pl121"/>
            <p:cNvSpPr/>
            <p:nvPr/>
          </p:nvSpPr>
          <p:spPr>
            <a:xfrm>
              <a:off x="6732537"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22" name="pl122"/>
            <p:cNvSpPr/>
            <p:nvPr/>
          </p:nvSpPr>
          <p:spPr>
            <a:xfrm>
              <a:off x="8898680"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23" name="pl123"/>
            <p:cNvSpPr/>
            <p:nvPr/>
          </p:nvSpPr>
          <p:spPr>
            <a:xfrm>
              <a:off x="951100" y="5880476"/>
              <a:ext cx="8053721" cy="0"/>
            </a:xfrm>
            <a:custGeom>
              <a:avLst/>
              <a:gdLst/>
              <a:ahLst/>
              <a:cxnLst/>
              <a:rect l="0" t="0" r="0" b="0"/>
              <a:pathLst>
                <a:path w="8053721">
                  <a:moveTo>
                    <a:pt x="0" y="0"/>
                  </a:moveTo>
                  <a:lnTo>
                    <a:pt x="8053721" y="0"/>
                  </a:lnTo>
                  <a:lnTo>
                    <a:pt x="8053721" y="0"/>
                  </a:lnTo>
                </a:path>
              </a:pathLst>
            </a:custGeom>
            <a:ln w="13550" cap="flat">
              <a:solidFill>
                <a:srgbClr val="EBEBEB">
                  <a:alpha val="100000"/>
                </a:srgbClr>
              </a:solidFill>
              <a:prstDash val="solid"/>
              <a:round/>
            </a:ln>
          </p:spPr>
          <p:txBody>
            <a:bodyPr/>
            <a:lstStyle/>
            <a:p>
              <a:endParaRPr/>
            </a:p>
          </p:txBody>
        </p:sp>
        <p:sp>
          <p:nvSpPr>
            <p:cNvPr id="124" name="pl124"/>
            <p:cNvSpPr/>
            <p:nvPr/>
          </p:nvSpPr>
          <p:spPr>
            <a:xfrm>
              <a:off x="951100" y="5544825"/>
              <a:ext cx="8053721" cy="0"/>
            </a:xfrm>
            <a:custGeom>
              <a:avLst/>
              <a:gdLst/>
              <a:ahLst/>
              <a:cxnLst/>
              <a:rect l="0" t="0" r="0" b="0"/>
              <a:pathLst>
                <a:path w="8053721">
                  <a:moveTo>
                    <a:pt x="0" y="0"/>
                  </a:moveTo>
                  <a:lnTo>
                    <a:pt x="8053721" y="0"/>
                  </a:lnTo>
                  <a:lnTo>
                    <a:pt x="8053721" y="0"/>
                  </a:lnTo>
                </a:path>
              </a:pathLst>
            </a:custGeom>
            <a:ln w="13550" cap="flat">
              <a:solidFill>
                <a:srgbClr val="EBEBEB">
                  <a:alpha val="100000"/>
                </a:srgbClr>
              </a:solidFill>
              <a:prstDash val="solid"/>
              <a:round/>
            </a:ln>
          </p:spPr>
          <p:txBody>
            <a:bodyPr/>
            <a:lstStyle/>
            <a:p>
              <a:endParaRPr/>
            </a:p>
          </p:txBody>
        </p:sp>
        <p:sp>
          <p:nvSpPr>
            <p:cNvPr id="125" name="pl125"/>
            <p:cNvSpPr/>
            <p:nvPr/>
          </p:nvSpPr>
          <p:spPr>
            <a:xfrm>
              <a:off x="1317178"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6" name="pl126"/>
            <p:cNvSpPr/>
            <p:nvPr/>
          </p:nvSpPr>
          <p:spPr>
            <a:xfrm>
              <a:off x="3483322"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7" name="pl127"/>
            <p:cNvSpPr/>
            <p:nvPr/>
          </p:nvSpPr>
          <p:spPr>
            <a:xfrm>
              <a:off x="5649465"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8" name="pl128"/>
            <p:cNvSpPr/>
            <p:nvPr/>
          </p:nvSpPr>
          <p:spPr>
            <a:xfrm>
              <a:off x="7815609"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9" name="rc129"/>
            <p:cNvSpPr/>
            <p:nvPr/>
          </p:nvSpPr>
          <p:spPr>
            <a:xfrm>
              <a:off x="1317178" y="5775585"/>
              <a:ext cx="6281816" cy="209781"/>
            </a:xfrm>
            <a:prstGeom prst="rect">
              <a:avLst/>
            </a:prstGeom>
            <a:solidFill>
              <a:srgbClr val="0058AB">
                <a:alpha val="80000"/>
              </a:srgbClr>
            </a:solidFill>
          </p:spPr>
          <p:txBody>
            <a:bodyPr/>
            <a:lstStyle/>
            <a:p>
              <a:endParaRPr/>
            </a:p>
          </p:txBody>
        </p:sp>
        <p:sp>
          <p:nvSpPr>
            <p:cNvPr id="130" name="rc130"/>
            <p:cNvSpPr/>
            <p:nvPr/>
          </p:nvSpPr>
          <p:spPr>
            <a:xfrm>
              <a:off x="1317178" y="5439935"/>
              <a:ext cx="7321564" cy="209781"/>
            </a:xfrm>
            <a:prstGeom prst="rect">
              <a:avLst/>
            </a:prstGeom>
            <a:solidFill>
              <a:srgbClr val="0058AB">
                <a:alpha val="80000"/>
              </a:srgbClr>
            </a:solidFill>
          </p:spPr>
          <p:txBody>
            <a:bodyPr/>
            <a:lstStyle/>
            <a:p>
              <a:endParaRPr/>
            </a:p>
          </p:txBody>
        </p:sp>
        <p:sp>
          <p:nvSpPr>
            <p:cNvPr id="131" name="tx131"/>
            <p:cNvSpPr/>
            <p:nvPr/>
          </p:nvSpPr>
          <p:spPr>
            <a:xfrm>
              <a:off x="7704488" y="5840036"/>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14.5</a:t>
              </a:r>
            </a:p>
          </p:txBody>
        </p:sp>
        <p:sp>
          <p:nvSpPr>
            <p:cNvPr id="132" name="tx132"/>
            <p:cNvSpPr/>
            <p:nvPr/>
          </p:nvSpPr>
          <p:spPr>
            <a:xfrm>
              <a:off x="8744237" y="5504385"/>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16.9</a:t>
              </a:r>
            </a:p>
          </p:txBody>
        </p:sp>
        <p:sp>
          <p:nvSpPr>
            <p:cNvPr id="133" name="tx133"/>
            <p:cNvSpPr/>
            <p:nvPr/>
          </p:nvSpPr>
          <p:spPr>
            <a:xfrm>
              <a:off x="577692" y="582836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34" name="tx134"/>
            <p:cNvSpPr/>
            <p:nvPr/>
          </p:nvSpPr>
          <p:spPr>
            <a:xfrm>
              <a:off x="577692" y="5492642"/>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35" name="tx135"/>
            <p:cNvSpPr/>
            <p:nvPr/>
          </p:nvSpPr>
          <p:spPr>
            <a:xfrm>
              <a:off x="1239484" y="6087854"/>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36" name="tx136"/>
            <p:cNvSpPr/>
            <p:nvPr/>
          </p:nvSpPr>
          <p:spPr>
            <a:xfrm>
              <a:off x="3405627" y="6089627"/>
              <a:ext cx="77694" cy="1003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a:t>
              </a:r>
            </a:p>
          </p:txBody>
        </p:sp>
        <p:sp>
          <p:nvSpPr>
            <p:cNvPr id="137" name="tx137"/>
            <p:cNvSpPr/>
            <p:nvPr/>
          </p:nvSpPr>
          <p:spPr>
            <a:xfrm>
              <a:off x="5494076" y="6087854"/>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a:t>
              </a:r>
            </a:p>
          </p:txBody>
        </p:sp>
        <p:sp>
          <p:nvSpPr>
            <p:cNvPr id="138" name="tx138"/>
            <p:cNvSpPr/>
            <p:nvPr/>
          </p:nvSpPr>
          <p:spPr>
            <a:xfrm>
              <a:off x="7660220" y="6087854"/>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a:t>
              </a:r>
            </a:p>
          </p:txBody>
        </p:sp>
        <p:sp>
          <p:nvSpPr>
            <p:cNvPr id="139" name="tx139"/>
            <p:cNvSpPr/>
            <p:nvPr/>
          </p:nvSpPr>
          <p:spPr>
            <a:xfrm>
              <a:off x="4260832" y="6216841"/>
              <a:ext cx="1434256"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Unvaccinated children (millions)</a:t>
              </a:r>
            </a:p>
          </p:txBody>
        </p:sp>
        <p:sp>
          <p:nvSpPr>
            <p:cNvPr id="140" name="tx140"/>
            <p:cNvSpPr/>
            <p:nvPr/>
          </p:nvSpPr>
          <p:spPr>
            <a:xfrm>
              <a:off x="951100" y="5167978"/>
              <a:ext cx="490530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Number of infants unprotected against measles, Gavi 57, 2019 and 2023</a:t>
              </a:r>
            </a:p>
          </p:txBody>
        </p:sp>
        <p:sp>
          <p:nvSpPr>
            <p:cNvPr id="141" name="tx141"/>
            <p:cNvSpPr/>
            <p:nvPr/>
          </p:nvSpPr>
          <p:spPr>
            <a:xfrm>
              <a:off x="4843235" y="6378222"/>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42" name="tx142"/>
            <p:cNvSpPr/>
            <p:nvPr/>
          </p:nvSpPr>
          <p:spPr>
            <a:xfrm>
              <a:off x="872208" y="6498977"/>
              <a:ext cx="813261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4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In 2023, Gavi 57 ranked number 3 out of 4 GAVI groups, with MCV1 coverage of 78%.
MCV1 coverage (78%) was 3 percentage points lower than in 2019 (81%).
This equates to 16,882,000 unvaccinated children in 2023 compared to 14,525,000 unvaccinated children in 2019.</a:t>
            </a: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51100" y="3490576"/>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51100" y="2740607"/>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51100" y="1990638"/>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51100" y="1240668"/>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1460694"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2140153"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2819611"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2" name="pl12"/>
            <p:cNvSpPr/>
            <p:nvPr/>
          </p:nvSpPr>
          <p:spPr>
            <a:xfrm>
              <a:off x="3499070"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3" name="pl13"/>
            <p:cNvSpPr/>
            <p:nvPr/>
          </p:nvSpPr>
          <p:spPr>
            <a:xfrm>
              <a:off x="4178529"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4" name="pl14"/>
            <p:cNvSpPr/>
            <p:nvPr/>
          </p:nvSpPr>
          <p:spPr>
            <a:xfrm>
              <a:off x="951100" y="3865560"/>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951100" y="3115591"/>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951100" y="2365622"/>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951100" y="1615653"/>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951100" y="865684"/>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120965"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800423"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479882"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3159341"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3838799"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4518258"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1120965" y="2290625"/>
              <a:ext cx="3397293" cy="374984"/>
            </a:xfrm>
            <a:custGeom>
              <a:avLst/>
              <a:gdLst/>
              <a:ahLst/>
              <a:cxnLst/>
              <a:rect l="0" t="0" r="0" b="0"/>
              <a:pathLst>
                <a:path w="3397293" h="374984">
                  <a:moveTo>
                    <a:pt x="0" y="74996"/>
                  </a:moveTo>
                  <a:lnTo>
                    <a:pt x="679458" y="0"/>
                  </a:lnTo>
                  <a:lnTo>
                    <a:pt x="1358917" y="224990"/>
                  </a:lnTo>
                  <a:lnTo>
                    <a:pt x="2038375" y="374984"/>
                  </a:lnTo>
                  <a:lnTo>
                    <a:pt x="2717834" y="149993"/>
                  </a:lnTo>
                  <a:lnTo>
                    <a:pt x="3397293" y="224990"/>
                  </a:lnTo>
                </a:path>
              </a:pathLst>
            </a:custGeom>
            <a:ln w="27101" cap="flat">
              <a:solidFill>
                <a:srgbClr val="0058AB">
                  <a:alpha val="69803"/>
                </a:srgbClr>
              </a:solidFill>
              <a:prstDash val="solid"/>
              <a:round/>
            </a:ln>
          </p:spPr>
          <p:txBody>
            <a:bodyPr/>
            <a:lstStyle/>
            <a:p>
              <a:endParaRPr/>
            </a:p>
          </p:txBody>
        </p:sp>
        <p:sp>
          <p:nvSpPr>
            <p:cNvPr id="26" name="pl26"/>
            <p:cNvSpPr/>
            <p:nvPr/>
          </p:nvSpPr>
          <p:spPr>
            <a:xfrm>
              <a:off x="1120965" y="1915641"/>
              <a:ext cx="3397293" cy="1049956"/>
            </a:xfrm>
            <a:custGeom>
              <a:avLst/>
              <a:gdLst/>
              <a:ahLst/>
              <a:cxnLst/>
              <a:rect l="0" t="0" r="0" b="0"/>
              <a:pathLst>
                <a:path w="3397293" h="1049956">
                  <a:moveTo>
                    <a:pt x="0" y="0"/>
                  </a:moveTo>
                  <a:lnTo>
                    <a:pt x="679458" y="74996"/>
                  </a:lnTo>
                  <a:lnTo>
                    <a:pt x="1358917" y="674972"/>
                  </a:lnTo>
                  <a:lnTo>
                    <a:pt x="2038375" y="1049956"/>
                  </a:lnTo>
                  <a:lnTo>
                    <a:pt x="2717834" y="299987"/>
                  </a:lnTo>
                  <a:lnTo>
                    <a:pt x="3397293" y="599975"/>
                  </a:lnTo>
                </a:path>
              </a:pathLst>
            </a:custGeom>
            <a:ln w="27101" cap="flat">
              <a:solidFill>
                <a:srgbClr val="1CABE2">
                  <a:alpha val="69803"/>
                </a:srgbClr>
              </a:solidFill>
              <a:prstDash val="solid"/>
              <a:round/>
            </a:ln>
          </p:spPr>
          <p:txBody>
            <a:bodyPr/>
            <a:lstStyle/>
            <a:p>
              <a:endParaRPr/>
            </a:p>
          </p:txBody>
        </p:sp>
        <p:sp>
          <p:nvSpPr>
            <p:cNvPr id="27" name="pl27"/>
            <p:cNvSpPr/>
            <p:nvPr/>
          </p:nvSpPr>
          <p:spPr>
            <a:xfrm>
              <a:off x="1120965" y="1315665"/>
              <a:ext cx="3397293" cy="0"/>
            </a:xfrm>
            <a:custGeom>
              <a:avLst/>
              <a:gdLst/>
              <a:ahLst/>
              <a:cxnLst/>
              <a:rect l="0" t="0" r="0" b="0"/>
              <a:pathLst>
                <a:path w="3397293">
                  <a:moveTo>
                    <a:pt x="0" y="0"/>
                  </a:moveTo>
                  <a:lnTo>
                    <a:pt x="679458" y="0"/>
                  </a:lnTo>
                  <a:lnTo>
                    <a:pt x="1358917" y="0"/>
                  </a:lnTo>
                  <a:lnTo>
                    <a:pt x="2038375" y="0"/>
                  </a:lnTo>
                  <a:lnTo>
                    <a:pt x="2717834" y="0"/>
                  </a:lnTo>
                  <a:lnTo>
                    <a:pt x="3397293" y="0"/>
                  </a:lnTo>
                </a:path>
              </a:pathLst>
            </a:custGeom>
            <a:ln w="27101" cap="flat">
              <a:solidFill>
                <a:srgbClr val="00833D">
                  <a:alpha val="69803"/>
                </a:srgbClr>
              </a:solidFill>
              <a:prstDash val="solid"/>
              <a:round/>
            </a:ln>
          </p:spPr>
          <p:txBody>
            <a:bodyPr/>
            <a:lstStyle/>
            <a:p>
              <a:endParaRPr/>
            </a:p>
          </p:txBody>
        </p:sp>
        <p:sp>
          <p:nvSpPr>
            <p:cNvPr id="28" name="pl28"/>
            <p:cNvSpPr/>
            <p:nvPr/>
          </p:nvSpPr>
          <p:spPr>
            <a:xfrm>
              <a:off x="1120965" y="1315665"/>
              <a:ext cx="3397293" cy="299987"/>
            </a:xfrm>
            <a:custGeom>
              <a:avLst/>
              <a:gdLst/>
              <a:ahLst/>
              <a:cxnLst/>
              <a:rect l="0" t="0" r="0" b="0"/>
              <a:pathLst>
                <a:path w="3397293" h="299987">
                  <a:moveTo>
                    <a:pt x="0" y="0"/>
                  </a:moveTo>
                  <a:lnTo>
                    <a:pt x="679458" y="74996"/>
                  </a:lnTo>
                  <a:lnTo>
                    <a:pt x="1358917" y="224990"/>
                  </a:lnTo>
                  <a:lnTo>
                    <a:pt x="2038375" y="299987"/>
                  </a:lnTo>
                  <a:lnTo>
                    <a:pt x="2717834" y="224990"/>
                  </a:lnTo>
                  <a:lnTo>
                    <a:pt x="3397293" y="224990"/>
                  </a:lnTo>
                </a:path>
              </a:pathLst>
            </a:custGeom>
            <a:ln w="27101" cap="flat">
              <a:solidFill>
                <a:srgbClr val="80BD41">
                  <a:alpha val="69803"/>
                </a:srgbClr>
              </a:solidFill>
              <a:prstDash val="solid"/>
              <a:round/>
            </a:ln>
          </p:spPr>
          <p:txBody>
            <a:bodyPr/>
            <a:lstStyle/>
            <a:p>
              <a:endParaRPr/>
            </a:p>
          </p:txBody>
        </p:sp>
        <p:sp>
          <p:nvSpPr>
            <p:cNvPr id="29" name="pl29"/>
            <p:cNvSpPr/>
            <p:nvPr/>
          </p:nvSpPr>
          <p:spPr>
            <a:xfrm>
              <a:off x="1120965" y="2290625"/>
              <a:ext cx="3397293" cy="374984"/>
            </a:xfrm>
            <a:custGeom>
              <a:avLst/>
              <a:gdLst/>
              <a:ahLst/>
              <a:cxnLst/>
              <a:rect l="0" t="0" r="0" b="0"/>
              <a:pathLst>
                <a:path w="3397293" h="374984">
                  <a:moveTo>
                    <a:pt x="0" y="74996"/>
                  </a:moveTo>
                  <a:lnTo>
                    <a:pt x="679458" y="0"/>
                  </a:lnTo>
                  <a:lnTo>
                    <a:pt x="1358917" y="224990"/>
                  </a:lnTo>
                  <a:lnTo>
                    <a:pt x="2038375" y="374984"/>
                  </a:lnTo>
                  <a:lnTo>
                    <a:pt x="2717834" y="149993"/>
                  </a:lnTo>
                  <a:lnTo>
                    <a:pt x="3397293" y="224990"/>
                  </a:lnTo>
                </a:path>
              </a:pathLst>
            </a:custGeom>
            <a:ln w="65043" cap="flat">
              <a:solidFill>
                <a:srgbClr val="000000">
                  <a:alpha val="100000"/>
                </a:srgbClr>
              </a:solidFill>
              <a:prstDash val="solid"/>
              <a:round/>
            </a:ln>
          </p:spPr>
          <p:txBody>
            <a:bodyPr/>
            <a:lstStyle/>
            <a:p>
              <a:endParaRPr/>
            </a:p>
          </p:txBody>
        </p:sp>
        <p:sp>
          <p:nvSpPr>
            <p:cNvPr id="30" name="pl30"/>
            <p:cNvSpPr/>
            <p:nvPr/>
          </p:nvSpPr>
          <p:spPr>
            <a:xfrm>
              <a:off x="1120965" y="2290625"/>
              <a:ext cx="3397293" cy="374984"/>
            </a:xfrm>
            <a:custGeom>
              <a:avLst/>
              <a:gdLst/>
              <a:ahLst/>
              <a:cxnLst/>
              <a:rect l="0" t="0" r="0" b="0"/>
              <a:pathLst>
                <a:path w="3397293" h="374984">
                  <a:moveTo>
                    <a:pt x="0" y="74996"/>
                  </a:moveTo>
                  <a:lnTo>
                    <a:pt x="679458" y="0"/>
                  </a:lnTo>
                  <a:lnTo>
                    <a:pt x="1358917" y="224990"/>
                  </a:lnTo>
                  <a:lnTo>
                    <a:pt x="2038375" y="374984"/>
                  </a:lnTo>
                  <a:lnTo>
                    <a:pt x="2717834" y="149993"/>
                  </a:lnTo>
                  <a:lnTo>
                    <a:pt x="3397293" y="224990"/>
                  </a:lnTo>
                </a:path>
              </a:pathLst>
            </a:custGeom>
            <a:ln w="40651" cap="flat">
              <a:solidFill>
                <a:srgbClr val="0058AB">
                  <a:alpha val="100000"/>
                </a:srgbClr>
              </a:solidFill>
              <a:prstDash val="solid"/>
              <a:round/>
            </a:ln>
          </p:spPr>
          <p:txBody>
            <a:bodyPr/>
            <a:lstStyle/>
            <a:p>
              <a:endParaRPr/>
            </a:p>
          </p:txBody>
        </p:sp>
        <p:sp>
          <p:nvSpPr>
            <p:cNvPr id="31" name="tx31"/>
            <p:cNvSpPr/>
            <p:nvPr/>
          </p:nvSpPr>
          <p:spPr>
            <a:xfrm>
              <a:off x="1060675" y="219326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80</a:t>
              </a:r>
            </a:p>
          </p:txBody>
        </p:sp>
        <p:sp>
          <p:nvSpPr>
            <p:cNvPr id="32" name="tx32"/>
            <p:cNvSpPr/>
            <p:nvPr/>
          </p:nvSpPr>
          <p:spPr>
            <a:xfrm>
              <a:off x="1740134" y="211826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81</a:t>
              </a:r>
            </a:p>
          </p:txBody>
        </p:sp>
        <p:sp>
          <p:nvSpPr>
            <p:cNvPr id="33" name="tx33"/>
            <p:cNvSpPr/>
            <p:nvPr/>
          </p:nvSpPr>
          <p:spPr>
            <a:xfrm>
              <a:off x="2419592" y="234325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78</a:t>
              </a:r>
            </a:p>
          </p:txBody>
        </p:sp>
        <p:sp>
          <p:nvSpPr>
            <p:cNvPr id="34" name="tx34"/>
            <p:cNvSpPr/>
            <p:nvPr/>
          </p:nvSpPr>
          <p:spPr>
            <a:xfrm>
              <a:off x="3099051" y="249325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76</a:t>
              </a:r>
            </a:p>
          </p:txBody>
        </p:sp>
        <p:sp>
          <p:nvSpPr>
            <p:cNvPr id="35" name="tx35"/>
            <p:cNvSpPr/>
            <p:nvPr/>
          </p:nvSpPr>
          <p:spPr>
            <a:xfrm>
              <a:off x="3778510" y="226826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36" name="tx36"/>
            <p:cNvSpPr/>
            <p:nvPr/>
          </p:nvSpPr>
          <p:spPr>
            <a:xfrm>
              <a:off x="4457968" y="234325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78</a:t>
              </a:r>
            </a:p>
          </p:txBody>
        </p:sp>
        <p:sp>
          <p:nvSpPr>
            <p:cNvPr id="37" name="tx37"/>
            <p:cNvSpPr/>
            <p:nvPr/>
          </p:nvSpPr>
          <p:spPr>
            <a:xfrm>
              <a:off x="733081" y="3813446"/>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60</a:t>
              </a:r>
            </a:p>
          </p:txBody>
        </p:sp>
        <p:sp>
          <p:nvSpPr>
            <p:cNvPr id="38" name="tx38"/>
            <p:cNvSpPr/>
            <p:nvPr/>
          </p:nvSpPr>
          <p:spPr>
            <a:xfrm>
              <a:off x="733081" y="306347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70</a:t>
              </a:r>
            </a:p>
          </p:txBody>
        </p:sp>
        <p:sp>
          <p:nvSpPr>
            <p:cNvPr id="39" name="tx39"/>
            <p:cNvSpPr/>
            <p:nvPr/>
          </p:nvSpPr>
          <p:spPr>
            <a:xfrm>
              <a:off x="733081" y="231350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80</a:t>
              </a:r>
            </a:p>
          </p:txBody>
        </p:sp>
        <p:sp>
          <p:nvSpPr>
            <p:cNvPr id="40" name="tx40"/>
            <p:cNvSpPr/>
            <p:nvPr/>
          </p:nvSpPr>
          <p:spPr>
            <a:xfrm>
              <a:off x="733081" y="1563538"/>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90</a:t>
              </a:r>
            </a:p>
          </p:txBody>
        </p:sp>
        <p:sp>
          <p:nvSpPr>
            <p:cNvPr id="41" name="tx41"/>
            <p:cNvSpPr/>
            <p:nvPr/>
          </p:nvSpPr>
          <p:spPr>
            <a:xfrm>
              <a:off x="655386" y="813569"/>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2018</a:t>
              </a:r>
            </a:p>
          </p:txBody>
        </p:sp>
        <p:sp>
          <p:nvSpPr>
            <p:cNvPr id="43" name="tx43"/>
            <p:cNvSpPr/>
            <p:nvPr/>
          </p:nvSpPr>
          <p:spPr>
            <a:xfrm rot="-5400000">
              <a:off x="1643977"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44" name="tx44"/>
            <p:cNvSpPr/>
            <p:nvPr/>
          </p:nvSpPr>
          <p:spPr>
            <a:xfrm rot="-5400000">
              <a:off x="2323436"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45" name="tx45"/>
            <p:cNvSpPr/>
            <p:nvPr/>
          </p:nvSpPr>
          <p:spPr>
            <a:xfrm rot="-5400000">
              <a:off x="3002894"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46" name="tx46"/>
            <p:cNvSpPr/>
            <p:nvPr/>
          </p:nvSpPr>
          <p:spPr>
            <a:xfrm rot="-5400000">
              <a:off x="3682353"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47" name="tx47"/>
            <p:cNvSpPr/>
            <p:nvPr/>
          </p:nvSpPr>
          <p:spPr>
            <a:xfrm rot="-5400000">
              <a:off x="4361778" y="4182482"/>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784969" y="4883415"/>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50" name="pl50"/>
            <p:cNvSpPr/>
            <p:nvPr/>
          </p:nvSpPr>
          <p:spPr>
            <a:xfrm>
              <a:off x="784969" y="4883415"/>
              <a:ext cx="175564" cy="0"/>
            </a:xfrm>
            <a:custGeom>
              <a:avLst/>
              <a:gdLst/>
              <a:ahLst/>
              <a:cxnLst/>
              <a:rect l="0" t="0" r="0" b="0"/>
              <a:pathLst>
                <a:path w="175564">
                  <a:moveTo>
                    <a:pt x="0" y="0"/>
                  </a:moveTo>
                  <a:lnTo>
                    <a:pt x="175564" y="0"/>
                  </a:lnTo>
                </a:path>
              </a:pathLst>
            </a:custGeom>
            <a:ln w="40651" cap="flat">
              <a:solidFill>
                <a:srgbClr val="0058AB">
                  <a:alpha val="100000"/>
                </a:srgbClr>
              </a:solidFill>
              <a:prstDash val="solid"/>
              <a:round/>
            </a:ln>
          </p:spPr>
          <p:txBody>
            <a:bodyPr/>
            <a:lstStyle/>
            <a:p>
              <a:endParaRPr/>
            </a:p>
          </p:txBody>
        </p:sp>
        <p:sp>
          <p:nvSpPr>
            <p:cNvPr id="51" name="pl51"/>
            <p:cNvSpPr/>
            <p:nvPr/>
          </p:nvSpPr>
          <p:spPr>
            <a:xfrm>
              <a:off x="1625049" y="488341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52" name="pl52"/>
            <p:cNvSpPr/>
            <p:nvPr/>
          </p:nvSpPr>
          <p:spPr>
            <a:xfrm>
              <a:off x="2876590" y="4883415"/>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53" name="pl53"/>
            <p:cNvSpPr/>
            <p:nvPr/>
          </p:nvSpPr>
          <p:spPr>
            <a:xfrm>
              <a:off x="3545661" y="488341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54" name="tx54"/>
            <p:cNvSpPr/>
            <p:nvPr/>
          </p:nvSpPr>
          <p:spPr>
            <a:xfrm>
              <a:off x="1052068" y="4830005"/>
              <a:ext cx="48144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57</a:t>
              </a:r>
            </a:p>
          </p:txBody>
        </p:sp>
        <p:sp>
          <p:nvSpPr>
            <p:cNvPr id="55" name="tx55"/>
            <p:cNvSpPr/>
            <p:nvPr/>
          </p:nvSpPr>
          <p:spPr>
            <a:xfrm>
              <a:off x="1892149" y="4830005"/>
              <a:ext cx="89290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transition</a:t>
              </a:r>
            </a:p>
          </p:txBody>
        </p:sp>
        <p:sp>
          <p:nvSpPr>
            <p:cNvPr id="56" name="tx56"/>
            <p:cNvSpPr/>
            <p:nvPr/>
          </p:nvSpPr>
          <p:spPr>
            <a:xfrm>
              <a:off x="3143690" y="4830005"/>
              <a:ext cx="31043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HICs</a:t>
              </a:r>
            </a:p>
          </p:txBody>
        </p:sp>
        <p:sp>
          <p:nvSpPr>
            <p:cNvPr id="57" name="tx57"/>
            <p:cNvSpPr/>
            <p:nvPr/>
          </p:nvSpPr>
          <p:spPr>
            <a:xfrm>
              <a:off x="3812761" y="4830005"/>
              <a:ext cx="1063438"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Never Gavi MICs</a:t>
              </a:r>
            </a:p>
          </p:txBody>
        </p:sp>
        <p:sp>
          <p:nvSpPr>
            <p:cNvPr id="58" name="tx58"/>
            <p:cNvSpPr/>
            <p:nvPr/>
          </p:nvSpPr>
          <p:spPr>
            <a:xfrm>
              <a:off x="1561567" y="471005"/>
              <a:ext cx="2516088"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MCV1 coverage, Gavi 57, 2018-2023</a:t>
              </a:r>
            </a:p>
          </p:txBody>
        </p:sp>
        <p:sp>
          <p:nvSpPr>
            <p:cNvPr id="59" name="pl59"/>
            <p:cNvSpPr/>
            <p:nvPr/>
          </p:nvSpPr>
          <p:spPr>
            <a:xfrm>
              <a:off x="5267799" y="3758422"/>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0" name="pl60"/>
            <p:cNvSpPr/>
            <p:nvPr/>
          </p:nvSpPr>
          <p:spPr>
            <a:xfrm>
              <a:off x="5267799" y="2687037"/>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1" name="pl61"/>
            <p:cNvSpPr/>
            <p:nvPr/>
          </p:nvSpPr>
          <p:spPr>
            <a:xfrm>
              <a:off x="5267799" y="1615653"/>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2" name="pl62"/>
            <p:cNvSpPr/>
            <p:nvPr/>
          </p:nvSpPr>
          <p:spPr>
            <a:xfrm>
              <a:off x="5777393"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3" name="pl63"/>
            <p:cNvSpPr/>
            <p:nvPr/>
          </p:nvSpPr>
          <p:spPr>
            <a:xfrm>
              <a:off x="6456852"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4" name="pl64"/>
            <p:cNvSpPr/>
            <p:nvPr/>
          </p:nvSpPr>
          <p:spPr>
            <a:xfrm>
              <a:off x="7136310"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5" name="pl65"/>
            <p:cNvSpPr/>
            <p:nvPr/>
          </p:nvSpPr>
          <p:spPr>
            <a:xfrm>
              <a:off x="7815769"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6" name="pl66"/>
            <p:cNvSpPr/>
            <p:nvPr/>
          </p:nvSpPr>
          <p:spPr>
            <a:xfrm>
              <a:off x="8495227"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7" name="pl67"/>
            <p:cNvSpPr/>
            <p:nvPr/>
          </p:nvSpPr>
          <p:spPr>
            <a:xfrm>
              <a:off x="5267799" y="3222730"/>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5267799" y="2151345"/>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5267799" y="1079961"/>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5437664"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1" name="pl71"/>
            <p:cNvSpPr/>
            <p:nvPr/>
          </p:nvSpPr>
          <p:spPr>
            <a:xfrm>
              <a:off x="6117122"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2" name="pl72"/>
            <p:cNvSpPr/>
            <p:nvPr/>
          </p:nvSpPr>
          <p:spPr>
            <a:xfrm>
              <a:off x="6796581"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3" name="pl73"/>
            <p:cNvSpPr/>
            <p:nvPr/>
          </p:nvSpPr>
          <p:spPr>
            <a:xfrm>
              <a:off x="7476039"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4" name="pl74"/>
            <p:cNvSpPr/>
            <p:nvPr/>
          </p:nvSpPr>
          <p:spPr>
            <a:xfrm>
              <a:off x="8155498"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5" name="pl75"/>
            <p:cNvSpPr/>
            <p:nvPr/>
          </p:nvSpPr>
          <p:spPr>
            <a:xfrm>
              <a:off x="8834957"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6" name="pl76"/>
            <p:cNvSpPr/>
            <p:nvPr/>
          </p:nvSpPr>
          <p:spPr>
            <a:xfrm>
              <a:off x="5437664" y="1079961"/>
              <a:ext cx="3397293" cy="1071384"/>
            </a:xfrm>
            <a:custGeom>
              <a:avLst/>
              <a:gdLst/>
              <a:ahLst/>
              <a:cxnLst/>
              <a:rect l="0" t="0" r="0" b="0"/>
              <a:pathLst>
                <a:path w="3397293" h="1071384">
                  <a:moveTo>
                    <a:pt x="0" y="214276"/>
                  </a:moveTo>
                  <a:lnTo>
                    <a:pt x="679458" y="0"/>
                  </a:lnTo>
                  <a:lnTo>
                    <a:pt x="1358917" y="642830"/>
                  </a:lnTo>
                  <a:lnTo>
                    <a:pt x="2038375" y="1071384"/>
                  </a:lnTo>
                  <a:lnTo>
                    <a:pt x="2717834" y="428553"/>
                  </a:lnTo>
                  <a:lnTo>
                    <a:pt x="3397293" y="642830"/>
                  </a:lnTo>
                </a:path>
              </a:pathLst>
            </a:custGeom>
            <a:ln w="27101" cap="flat">
              <a:solidFill>
                <a:srgbClr val="0058AB">
                  <a:alpha val="69803"/>
                </a:srgbClr>
              </a:solidFill>
              <a:prstDash val="solid"/>
              <a:round/>
            </a:ln>
          </p:spPr>
          <p:txBody>
            <a:bodyPr/>
            <a:lstStyle/>
            <a:p>
              <a:endParaRPr/>
            </a:p>
          </p:txBody>
        </p:sp>
        <p:sp>
          <p:nvSpPr>
            <p:cNvPr id="77" name="pl77"/>
            <p:cNvSpPr/>
            <p:nvPr/>
          </p:nvSpPr>
          <p:spPr>
            <a:xfrm>
              <a:off x="5437664" y="865684"/>
              <a:ext cx="3397293" cy="2999876"/>
            </a:xfrm>
            <a:custGeom>
              <a:avLst/>
              <a:gdLst/>
              <a:ahLst/>
              <a:cxnLst/>
              <a:rect l="0" t="0" r="0" b="0"/>
              <a:pathLst>
                <a:path w="3397293" h="2999876">
                  <a:moveTo>
                    <a:pt x="0" y="0"/>
                  </a:moveTo>
                  <a:lnTo>
                    <a:pt x="679458" y="214276"/>
                  </a:lnTo>
                  <a:lnTo>
                    <a:pt x="1358917" y="1928491"/>
                  </a:lnTo>
                  <a:lnTo>
                    <a:pt x="2038375" y="2999876"/>
                  </a:lnTo>
                  <a:lnTo>
                    <a:pt x="2717834" y="857107"/>
                  </a:lnTo>
                  <a:lnTo>
                    <a:pt x="3397293" y="1714215"/>
                  </a:lnTo>
                </a:path>
              </a:pathLst>
            </a:custGeom>
            <a:ln w="27101" cap="flat">
              <a:solidFill>
                <a:srgbClr val="1CABE2">
                  <a:alpha val="69803"/>
                </a:srgbClr>
              </a:solidFill>
              <a:prstDash val="solid"/>
              <a:round/>
            </a:ln>
          </p:spPr>
          <p:txBody>
            <a:bodyPr/>
            <a:lstStyle/>
            <a:p>
              <a:endParaRPr/>
            </a:p>
          </p:txBody>
        </p:sp>
        <p:sp>
          <p:nvSpPr>
            <p:cNvPr id="78" name="pl78"/>
            <p:cNvSpPr/>
            <p:nvPr/>
          </p:nvSpPr>
          <p:spPr>
            <a:xfrm>
              <a:off x="5437664" y="1079961"/>
              <a:ext cx="3397293" cy="0"/>
            </a:xfrm>
            <a:custGeom>
              <a:avLst/>
              <a:gdLst/>
              <a:ahLst/>
              <a:cxnLst/>
              <a:rect l="0" t="0" r="0" b="0"/>
              <a:pathLst>
                <a:path w="3397293">
                  <a:moveTo>
                    <a:pt x="0" y="0"/>
                  </a:moveTo>
                  <a:lnTo>
                    <a:pt x="679458" y="0"/>
                  </a:lnTo>
                  <a:lnTo>
                    <a:pt x="1358917" y="0"/>
                  </a:lnTo>
                  <a:lnTo>
                    <a:pt x="2038375" y="0"/>
                  </a:lnTo>
                  <a:lnTo>
                    <a:pt x="2717834" y="0"/>
                  </a:lnTo>
                  <a:lnTo>
                    <a:pt x="3397293" y="0"/>
                  </a:lnTo>
                </a:path>
              </a:pathLst>
            </a:custGeom>
            <a:ln w="27101" cap="flat">
              <a:solidFill>
                <a:srgbClr val="00833D">
                  <a:alpha val="69803"/>
                </a:srgbClr>
              </a:solidFill>
              <a:prstDash val="solid"/>
              <a:round/>
            </a:ln>
          </p:spPr>
          <p:txBody>
            <a:bodyPr/>
            <a:lstStyle/>
            <a:p>
              <a:endParaRPr/>
            </a:p>
          </p:txBody>
        </p:sp>
        <p:sp>
          <p:nvSpPr>
            <p:cNvPr id="79" name="pl79"/>
            <p:cNvSpPr/>
            <p:nvPr/>
          </p:nvSpPr>
          <p:spPr>
            <a:xfrm>
              <a:off x="5437664" y="865684"/>
              <a:ext cx="3397293" cy="857107"/>
            </a:xfrm>
            <a:custGeom>
              <a:avLst/>
              <a:gdLst/>
              <a:ahLst/>
              <a:cxnLst/>
              <a:rect l="0" t="0" r="0" b="0"/>
              <a:pathLst>
                <a:path w="3397293" h="857107">
                  <a:moveTo>
                    <a:pt x="0" y="0"/>
                  </a:moveTo>
                  <a:lnTo>
                    <a:pt x="679458" y="214276"/>
                  </a:lnTo>
                  <a:lnTo>
                    <a:pt x="1358917" y="642830"/>
                  </a:lnTo>
                  <a:lnTo>
                    <a:pt x="2038375" y="857107"/>
                  </a:lnTo>
                  <a:lnTo>
                    <a:pt x="2717834" y="642830"/>
                  </a:lnTo>
                  <a:lnTo>
                    <a:pt x="3397293" y="642830"/>
                  </a:lnTo>
                </a:path>
              </a:pathLst>
            </a:custGeom>
            <a:ln w="27101" cap="flat">
              <a:solidFill>
                <a:srgbClr val="80BD41">
                  <a:alpha val="69803"/>
                </a:srgbClr>
              </a:solidFill>
              <a:prstDash val="solid"/>
              <a:round/>
            </a:ln>
          </p:spPr>
          <p:txBody>
            <a:bodyPr/>
            <a:lstStyle/>
            <a:p>
              <a:endParaRPr/>
            </a:p>
          </p:txBody>
        </p:sp>
        <p:sp>
          <p:nvSpPr>
            <p:cNvPr id="80" name="pl80"/>
            <p:cNvSpPr/>
            <p:nvPr/>
          </p:nvSpPr>
          <p:spPr>
            <a:xfrm>
              <a:off x="5437664" y="1079961"/>
              <a:ext cx="3397293" cy="0"/>
            </a:xfrm>
            <a:custGeom>
              <a:avLst/>
              <a:gdLst/>
              <a:ahLst/>
              <a:cxnLst/>
              <a:rect l="0" t="0" r="0" b="0"/>
              <a:pathLst>
                <a:path w="3397293">
                  <a:moveTo>
                    <a:pt x="0" y="0"/>
                  </a:moveTo>
                  <a:lnTo>
                    <a:pt x="0" y="0"/>
                  </a:lnTo>
                  <a:lnTo>
                    <a:pt x="0" y="0"/>
                  </a:lnTo>
                  <a:lnTo>
                    <a:pt x="0" y="0"/>
                  </a:lnTo>
                  <a:lnTo>
                    <a:pt x="679458" y="0"/>
                  </a:lnTo>
                  <a:lnTo>
                    <a:pt x="679458" y="0"/>
                  </a:lnTo>
                  <a:lnTo>
                    <a:pt x="679458" y="0"/>
                  </a:lnTo>
                  <a:lnTo>
                    <a:pt x="679458" y="0"/>
                  </a:lnTo>
                  <a:lnTo>
                    <a:pt x="1358917" y="0"/>
                  </a:lnTo>
                  <a:lnTo>
                    <a:pt x="1358917" y="0"/>
                  </a:lnTo>
                  <a:lnTo>
                    <a:pt x="1358917" y="0"/>
                  </a:lnTo>
                  <a:lnTo>
                    <a:pt x="1358917" y="0"/>
                  </a:lnTo>
                  <a:lnTo>
                    <a:pt x="2038375" y="0"/>
                  </a:lnTo>
                  <a:lnTo>
                    <a:pt x="2038375" y="0"/>
                  </a:lnTo>
                  <a:lnTo>
                    <a:pt x="2038375" y="0"/>
                  </a:lnTo>
                  <a:lnTo>
                    <a:pt x="2038375" y="0"/>
                  </a:lnTo>
                  <a:lnTo>
                    <a:pt x="2717834" y="0"/>
                  </a:lnTo>
                  <a:lnTo>
                    <a:pt x="2717834" y="0"/>
                  </a:lnTo>
                  <a:lnTo>
                    <a:pt x="2717834" y="0"/>
                  </a:lnTo>
                  <a:lnTo>
                    <a:pt x="271783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a:endParaRPr/>
            </a:p>
          </p:txBody>
        </p:sp>
        <p:sp>
          <p:nvSpPr>
            <p:cNvPr id="81" name="pl81"/>
            <p:cNvSpPr/>
            <p:nvPr/>
          </p:nvSpPr>
          <p:spPr>
            <a:xfrm>
              <a:off x="5437664" y="1079961"/>
              <a:ext cx="3397293" cy="1071384"/>
            </a:xfrm>
            <a:custGeom>
              <a:avLst/>
              <a:gdLst/>
              <a:ahLst/>
              <a:cxnLst/>
              <a:rect l="0" t="0" r="0" b="0"/>
              <a:pathLst>
                <a:path w="3397293" h="1071384">
                  <a:moveTo>
                    <a:pt x="0" y="214276"/>
                  </a:moveTo>
                  <a:lnTo>
                    <a:pt x="679458" y="0"/>
                  </a:lnTo>
                  <a:lnTo>
                    <a:pt x="1358917" y="642830"/>
                  </a:lnTo>
                  <a:lnTo>
                    <a:pt x="2038375" y="1071384"/>
                  </a:lnTo>
                  <a:lnTo>
                    <a:pt x="2717834" y="428553"/>
                  </a:lnTo>
                  <a:lnTo>
                    <a:pt x="3397293" y="642830"/>
                  </a:lnTo>
                </a:path>
              </a:pathLst>
            </a:custGeom>
            <a:ln w="65043" cap="flat">
              <a:solidFill>
                <a:srgbClr val="000000">
                  <a:alpha val="100000"/>
                </a:srgbClr>
              </a:solidFill>
              <a:prstDash val="solid"/>
              <a:round/>
            </a:ln>
          </p:spPr>
          <p:txBody>
            <a:bodyPr/>
            <a:lstStyle/>
            <a:p>
              <a:endParaRPr/>
            </a:p>
          </p:txBody>
        </p:sp>
        <p:sp>
          <p:nvSpPr>
            <p:cNvPr id="82" name="pl82"/>
            <p:cNvSpPr/>
            <p:nvPr/>
          </p:nvSpPr>
          <p:spPr>
            <a:xfrm>
              <a:off x="5437664" y="1079961"/>
              <a:ext cx="3397293" cy="1071384"/>
            </a:xfrm>
            <a:custGeom>
              <a:avLst/>
              <a:gdLst/>
              <a:ahLst/>
              <a:cxnLst/>
              <a:rect l="0" t="0" r="0" b="0"/>
              <a:pathLst>
                <a:path w="3397293" h="1071384">
                  <a:moveTo>
                    <a:pt x="0" y="214276"/>
                  </a:moveTo>
                  <a:lnTo>
                    <a:pt x="679458" y="0"/>
                  </a:lnTo>
                  <a:lnTo>
                    <a:pt x="1358917" y="642830"/>
                  </a:lnTo>
                  <a:lnTo>
                    <a:pt x="2038375" y="1071384"/>
                  </a:lnTo>
                  <a:lnTo>
                    <a:pt x="2717834" y="428553"/>
                  </a:lnTo>
                  <a:lnTo>
                    <a:pt x="3397293" y="642830"/>
                  </a:lnTo>
                </a:path>
              </a:pathLst>
            </a:custGeom>
            <a:ln w="40651" cap="flat">
              <a:solidFill>
                <a:srgbClr val="0058AB">
                  <a:alpha val="100000"/>
                </a:srgbClr>
              </a:solidFill>
              <a:prstDash val="solid"/>
              <a:round/>
            </a:ln>
          </p:spPr>
          <p:txBody>
            <a:bodyPr/>
            <a:lstStyle/>
            <a:p>
              <a:endParaRPr/>
            </a:p>
          </p:txBody>
        </p:sp>
        <p:sp>
          <p:nvSpPr>
            <p:cNvPr id="83" name="tx83"/>
            <p:cNvSpPr/>
            <p:nvPr/>
          </p:nvSpPr>
          <p:spPr>
            <a:xfrm>
              <a:off x="5389469" y="1115444"/>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4" name="tx84"/>
            <p:cNvSpPr/>
            <p:nvPr/>
          </p:nvSpPr>
          <p:spPr>
            <a:xfrm>
              <a:off x="6086977" y="89984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5" name="tx85"/>
            <p:cNvSpPr/>
            <p:nvPr/>
          </p:nvSpPr>
          <p:spPr>
            <a:xfrm>
              <a:off x="6748386" y="1542621"/>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6" name="tx86"/>
            <p:cNvSpPr/>
            <p:nvPr/>
          </p:nvSpPr>
          <p:spPr>
            <a:xfrm>
              <a:off x="7427845" y="1972604"/>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87" name="tx87"/>
            <p:cNvSpPr/>
            <p:nvPr/>
          </p:nvSpPr>
          <p:spPr>
            <a:xfrm>
              <a:off x="8107303" y="1329720"/>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8" name="tx88"/>
            <p:cNvSpPr/>
            <p:nvPr/>
          </p:nvSpPr>
          <p:spPr>
            <a:xfrm>
              <a:off x="8786762" y="1542621"/>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9" name="tx89"/>
            <p:cNvSpPr/>
            <p:nvPr/>
          </p:nvSpPr>
          <p:spPr>
            <a:xfrm>
              <a:off x="5003259" y="3170615"/>
              <a:ext cx="20191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a:t>
              </a:r>
            </a:p>
          </p:txBody>
        </p:sp>
        <p:sp>
          <p:nvSpPr>
            <p:cNvPr id="90" name="tx90"/>
            <p:cNvSpPr/>
            <p:nvPr/>
          </p:nvSpPr>
          <p:spPr>
            <a:xfrm>
              <a:off x="5080953" y="2101004"/>
              <a:ext cx="124215" cy="1003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a:t>
              </a:r>
            </a:p>
          </p:txBody>
        </p:sp>
        <p:sp>
          <p:nvSpPr>
            <p:cNvPr id="91" name="tx91"/>
            <p:cNvSpPr/>
            <p:nvPr/>
          </p:nvSpPr>
          <p:spPr>
            <a:xfrm>
              <a:off x="5127474" y="1027846"/>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92" name="tx92"/>
            <p:cNvSpPr/>
            <p:nvPr/>
          </p:nvSpPr>
          <p:spPr>
            <a:xfrm rot="-5400000">
              <a:off x="5281217"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2018</a:t>
              </a:r>
            </a:p>
          </p:txBody>
        </p:sp>
        <p:sp>
          <p:nvSpPr>
            <p:cNvPr id="93" name="tx93"/>
            <p:cNvSpPr/>
            <p:nvPr/>
          </p:nvSpPr>
          <p:spPr>
            <a:xfrm rot="-5400000">
              <a:off x="5960676"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94" name="tx94"/>
            <p:cNvSpPr/>
            <p:nvPr/>
          </p:nvSpPr>
          <p:spPr>
            <a:xfrm rot="-5400000">
              <a:off x="6640135"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95" name="tx95"/>
            <p:cNvSpPr/>
            <p:nvPr/>
          </p:nvSpPr>
          <p:spPr>
            <a:xfrm rot="-5400000">
              <a:off x="7319593"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96" name="tx96"/>
            <p:cNvSpPr/>
            <p:nvPr/>
          </p:nvSpPr>
          <p:spPr>
            <a:xfrm rot="-5400000">
              <a:off x="7999052"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97" name="tx97"/>
            <p:cNvSpPr/>
            <p:nvPr/>
          </p:nvSpPr>
          <p:spPr>
            <a:xfrm rot="-5400000">
              <a:off x="8678476" y="4182482"/>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98" name="tx98"/>
            <p:cNvSpPr/>
            <p:nvPr/>
          </p:nvSpPr>
          <p:spPr>
            <a:xfrm rot="-5400000">
              <a:off x="4153407" y="2294110"/>
              <a:ext cx="1422945"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99" name="pl99"/>
            <p:cNvSpPr/>
            <p:nvPr/>
          </p:nvSpPr>
          <p:spPr>
            <a:xfrm>
              <a:off x="5101668" y="4883415"/>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00" name="pl100"/>
            <p:cNvSpPr/>
            <p:nvPr/>
          </p:nvSpPr>
          <p:spPr>
            <a:xfrm>
              <a:off x="5101668" y="4883415"/>
              <a:ext cx="175564" cy="0"/>
            </a:xfrm>
            <a:custGeom>
              <a:avLst/>
              <a:gdLst/>
              <a:ahLst/>
              <a:cxnLst/>
              <a:rect l="0" t="0" r="0" b="0"/>
              <a:pathLst>
                <a:path w="175564">
                  <a:moveTo>
                    <a:pt x="0" y="0"/>
                  </a:moveTo>
                  <a:lnTo>
                    <a:pt x="175564" y="0"/>
                  </a:lnTo>
                </a:path>
              </a:pathLst>
            </a:custGeom>
            <a:ln w="40651" cap="flat">
              <a:solidFill>
                <a:srgbClr val="0058AB">
                  <a:alpha val="100000"/>
                </a:srgbClr>
              </a:solidFill>
              <a:prstDash val="solid"/>
              <a:round/>
            </a:ln>
          </p:spPr>
          <p:txBody>
            <a:bodyPr/>
            <a:lstStyle/>
            <a:p>
              <a:endParaRPr/>
            </a:p>
          </p:txBody>
        </p:sp>
        <p:sp>
          <p:nvSpPr>
            <p:cNvPr id="101" name="pl101"/>
            <p:cNvSpPr/>
            <p:nvPr/>
          </p:nvSpPr>
          <p:spPr>
            <a:xfrm>
              <a:off x="5941748" y="488341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102" name="pl102"/>
            <p:cNvSpPr/>
            <p:nvPr/>
          </p:nvSpPr>
          <p:spPr>
            <a:xfrm>
              <a:off x="7193289" y="4883415"/>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103" name="pl103"/>
            <p:cNvSpPr/>
            <p:nvPr/>
          </p:nvSpPr>
          <p:spPr>
            <a:xfrm>
              <a:off x="7862360" y="488341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104" name="tx104"/>
            <p:cNvSpPr/>
            <p:nvPr/>
          </p:nvSpPr>
          <p:spPr>
            <a:xfrm>
              <a:off x="5368767" y="4830005"/>
              <a:ext cx="48144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57</a:t>
              </a:r>
            </a:p>
          </p:txBody>
        </p:sp>
        <p:sp>
          <p:nvSpPr>
            <p:cNvPr id="105" name="tx105"/>
            <p:cNvSpPr/>
            <p:nvPr/>
          </p:nvSpPr>
          <p:spPr>
            <a:xfrm>
              <a:off x="6208848" y="4830005"/>
              <a:ext cx="89290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transition</a:t>
              </a:r>
            </a:p>
          </p:txBody>
        </p:sp>
        <p:sp>
          <p:nvSpPr>
            <p:cNvPr id="106" name="tx106"/>
            <p:cNvSpPr/>
            <p:nvPr/>
          </p:nvSpPr>
          <p:spPr>
            <a:xfrm>
              <a:off x="7460388" y="4830005"/>
              <a:ext cx="31043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HICs</a:t>
              </a:r>
            </a:p>
          </p:txBody>
        </p:sp>
        <p:sp>
          <p:nvSpPr>
            <p:cNvPr id="107" name="tx107"/>
            <p:cNvSpPr/>
            <p:nvPr/>
          </p:nvSpPr>
          <p:spPr>
            <a:xfrm>
              <a:off x="8129459" y="4830005"/>
              <a:ext cx="1063438"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Never Gavi MICs</a:t>
              </a:r>
            </a:p>
          </p:txBody>
        </p:sp>
        <p:sp>
          <p:nvSpPr>
            <p:cNvPr id="108" name="tx108"/>
            <p:cNvSpPr/>
            <p:nvPr/>
          </p:nvSpPr>
          <p:spPr>
            <a:xfrm>
              <a:off x="5293781" y="471005"/>
              <a:ext cx="3685058"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MCV1 coverage difference compared to 2019, Gavi 57</a:t>
              </a:r>
            </a:p>
          </p:txBody>
        </p:sp>
        <p:sp>
          <p:nvSpPr>
            <p:cNvPr id="109" name="pl109"/>
            <p:cNvSpPr/>
            <p:nvPr/>
          </p:nvSpPr>
          <p:spPr>
            <a:xfrm>
              <a:off x="951100" y="5712651"/>
              <a:ext cx="8053721" cy="0"/>
            </a:xfrm>
            <a:custGeom>
              <a:avLst/>
              <a:gdLst/>
              <a:ahLst/>
              <a:cxnLst/>
              <a:rect l="0" t="0" r="0" b="0"/>
              <a:pathLst>
                <a:path w="8053721">
                  <a:moveTo>
                    <a:pt x="0" y="0"/>
                  </a:moveTo>
                  <a:lnTo>
                    <a:pt x="8053721" y="0"/>
                  </a:lnTo>
                  <a:lnTo>
                    <a:pt x="8053721" y="0"/>
                  </a:lnTo>
                </a:path>
              </a:pathLst>
            </a:custGeom>
            <a:ln w="6775" cap="flat">
              <a:solidFill>
                <a:srgbClr val="EBEBEB">
                  <a:alpha val="100000"/>
                </a:srgbClr>
              </a:solidFill>
              <a:prstDash val="solid"/>
              <a:round/>
            </a:ln>
          </p:spPr>
          <p:txBody>
            <a:bodyPr/>
            <a:lstStyle/>
            <a:p>
              <a:endParaRPr/>
            </a:p>
          </p:txBody>
        </p:sp>
        <p:sp>
          <p:nvSpPr>
            <p:cNvPr id="110" name="pl110"/>
            <p:cNvSpPr/>
            <p:nvPr/>
          </p:nvSpPr>
          <p:spPr>
            <a:xfrm>
              <a:off x="2400250"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11" name="pl111"/>
            <p:cNvSpPr/>
            <p:nvPr/>
          </p:nvSpPr>
          <p:spPr>
            <a:xfrm>
              <a:off x="4566393"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12" name="pl112"/>
            <p:cNvSpPr/>
            <p:nvPr/>
          </p:nvSpPr>
          <p:spPr>
            <a:xfrm>
              <a:off x="6732537"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13" name="pl113"/>
            <p:cNvSpPr/>
            <p:nvPr/>
          </p:nvSpPr>
          <p:spPr>
            <a:xfrm>
              <a:off x="8898680"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14" name="pl114"/>
            <p:cNvSpPr/>
            <p:nvPr/>
          </p:nvSpPr>
          <p:spPr>
            <a:xfrm>
              <a:off x="951100" y="5880476"/>
              <a:ext cx="8053721" cy="0"/>
            </a:xfrm>
            <a:custGeom>
              <a:avLst/>
              <a:gdLst/>
              <a:ahLst/>
              <a:cxnLst/>
              <a:rect l="0" t="0" r="0" b="0"/>
              <a:pathLst>
                <a:path w="8053721">
                  <a:moveTo>
                    <a:pt x="0" y="0"/>
                  </a:moveTo>
                  <a:lnTo>
                    <a:pt x="8053721" y="0"/>
                  </a:lnTo>
                  <a:lnTo>
                    <a:pt x="8053721" y="0"/>
                  </a:lnTo>
                </a:path>
              </a:pathLst>
            </a:custGeom>
            <a:ln w="13550" cap="flat">
              <a:solidFill>
                <a:srgbClr val="EBEBEB">
                  <a:alpha val="100000"/>
                </a:srgbClr>
              </a:solidFill>
              <a:prstDash val="solid"/>
              <a:round/>
            </a:ln>
          </p:spPr>
          <p:txBody>
            <a:bodyPr/>
            <a:lstStyle/>
            <a:p>
              <a:endParaRPr/>
            </a:p>
          </p:txBody>
        </p:sp>
        <p:sp>
          <p:nvSpPr>
            <p:cNvPr id="115" name="pl115"/>
            <p:cNvSpPr/>
            <p:nvPr/>
          </p:nvSpPr>
          <p:spPr>
            <a:xfrm>
              <a:off x="951100" y="5544825"/>
              <a:ext cx="8053721" cy="0"/>
            </a:xfrm>
            <a:custGeom>
              <a:avLst/>
              <a:gdLst/>
              <a:ahLst/>
              <a:cxnLst/>
              <a:rect l="0" t="0" r="0" b="0"/>
              <a:pathLst>
                <a:path w="8053721">
                  <a:moveTo>
                    <a:pt x="0" y="0"/>
                  </a:moveTo>
                  <a:lnTo>
                    <a:pt x="8053721" y="0"/>
                  </a:lnTo>
                  <a:lnTo>
                    <a:pt x="8053721" y="0"/>
                  </a:lnTo>
                </a:path>
              </a:pathLst>
            </a:custGeom>
            <a:ln w="13550" cap="flat">
              <a:solidFill>
                <a:srgbClr val="EBEBEB">
                  <a:alpha val="100000"/>
                </a:srgbClr>
              </a:solidFill>
              <a:prstDash val="solid"/>
              <a:round/>
            </a:ln>
          </p:spPr>
          <p:txBody>
            <a:bodyPr/>
            <a:lstStyle/>
            <a:p>
              <a:endParaRPr/>
            </a:p>
          </p:txBody>
        </p:sp>
        <p:sp>
          <p:nvSpPr>
            <p:cNvPr id="116" name="pl116"/>
            <p:cNvSpPr/>
            <p:nvPr/>
          </p:nvSpPr>
          <p:spPr>
            <a:xfrm>
              <a:off x="1317178"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17" name="pl117"/>
            <p:cNvSpPr/>
            <p:nvPr/>
          </p:nvSpPr>
          <p:spPr>
            <a:xfrm>
              <a:off x="3483322"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18" name="pl118"/>
            <p:cNvSpPr/>
            <p:nvPr/>
          </p:nvSpPr>
          <p:spPr>
            <a:xfrm>
              <a:off x="5649465"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19" name="pl119"/>
            <p:cNvSpPr/>
            <p:nvPr/>
          </p:nvSpPr>
          <p:spPr>
            <a:xfrm>
              <a:off x="7815609"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0" name="rc120"/>
            <p:cNvSpPr/>
            <p:nvPr/>
          </p:nvSpPr>
          <p:spPr>
            <a:xfrm>
              <a:off x="1317178" y="5775585"/>
              <a:ext cx="6281816" cy="209781"/>
            </a:xfrm>
            <a:prstGeom prst="rect">
              <a:avLst/>
            </a:prstGeom>
            <a:solidFill>
              <a:srgbClr val="0058AB">
                <a:alpha val="80000"/>
              </a:srgbClr>
            </a:solidFill>
          </p:spPr>
          <p:txBody>
            <a:bodyPr/>
            <a:lstStyle/>
            <a:p>
              <a:endParaRPr/>
            </a:p>
          </p:txBody>
        </p:sp>
        <p:sp>
          <p:nvSpPr>
            <p:cNvPr id="121" name="rc121"/>
            <p:cNvSpPr/>
            <p:nvPr/>
          </p:nvSpPr>
          <p:spPr>
            <a:xfrm>
              <a:off x="1317178" y="5439935"/>
              <a:ext cx="7321564" cy="209781"/>
            </a:xfrm>
            <a:prstGeom prst="rect">
              <a:avLst/>
            </a:prstGeom>
            <a:solidFill>
              <a:srgbClr val="0058AB">
                <a:alpha val="80000"/>
              </a:srgbClr>
            </a:solidFill>
          </p:spPr>
          <p:txBody>
            <a:bodyPr/>
            <a:lstStyle/>
            <a:p>
              <a:endParaRPr/>
            </a:p>
          </p:txBody>
        </p:sp>
        <p:sp>
          <p:nvSpPr>
            <p:cNvPr id="122" name="tx122"/>
            <p:cNvSpPr/>
            <p:nvPr/>
          </p:nvSpPr>
          <p:spPr>
            <a:xfrm>
              <a:off x="7704488" y="5840036"/>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14.5</a:t>
              </a:r>
            </a:p>
          </p:txBody>
        </p:sp>
        <p:sp>
          <p:nvSpPr>
            <p:cNvPr id="123" name="tx123"/>
            <p:cNvSpPr/>
            <p:nvPr/>
          </p:nvSpPr>
          <p:spPr>
            <a:xfrm>
              <a:off x="8744237" y="5504385"/>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16.9</a:t>
              </a:r>
            </a:p>
          </p:txBody>
        </p:sp>
        <p:sp>
          <p:nvSpPr>
            <p:cNvPr id="124" name="tx124"/>
            <p:cNvSpPr/>
            <p:nvPr/>
          </p:nvSpPr>
          <p:spPr>
            <a:xfrm>
              <a:off x="577692" y="582836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25" name="tx125"/>
            <p:cNvSpPr/>
            <p:nvPr/>
          </p:nvSpPr>
          <p:spPr>
            <a:xfrm>
              <a:off x="577692" y="5492642"/>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26" name="tx126"/>
            <p:cNvSpPr/>
            <p:nvPr/>
          </p:nvSpPr>
          <p:spPr>
            <a:xfrm>
              <a:off x="1239484" y="6087854"/>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27" name="tx127"/>
            <p:cNvSpPr/>
            <p:nvPr/>
          </p:nvSpPr>
          <p:spPr>
            <a:xfrm>
              <a:off x="3405627" y="6089627"/>
              <a:ext cx="77694" cy="1003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a:t>
              </a:r>
            </a:p>
          </p:txBody>
        </p:sp>
        <p:sp>
          <p:nvSpPr>
            <p:cNvPr id="128" name="tx128"/>
            <p:cNvSpPr/>
            <p:nvPr/>
          </p:nvSpPr>
          <p:spPr>
            <a:xfrm>
              <a:off x="5494076" y="6087854"/>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a:t>
              </a:r>
            </a:p>
          </p:txBody>
        </p:sp>
        <p:sp>
          <p:nvSpPr>
            <p:cNvPr id="129" name="tx129"/>
            <p:cNvSpPr/>
            <p:nvPr/>
          </p:nvSpPr>
          <p:spPr>
            <a:xfrm>
              <a:off x="7660220" y="6087854"/>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a:t>
              </a:r>
            </a:p>
          </p:txBody>
        </p:sp>
        <p:sp>
          <p:nvSpPr>
            <p:cNvPr id="130" name="tx130"/>
            <p:cNvSpPr/>
            <p:nvPr/>
          </p:nvSpPr>
          <p:spPr>
            <a:xfrm>
              <a:off x="4260832" y="6216841"/>
              <a:ext cx="1434256"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Unvaccinated children (millions)</a:t>
              </a:r>
            </a:p>
          </p:txBody>
        </p:sp>
        <p:sp>
          <p:nvSpPr>
            <p:cNvPr id="131" name="tx131"/>
            <p:cNvSpPr/>
            <p:nvPr/>
          </p:nvSpPr>
          <p:spPr>
            <a:xfrm>
              <a:off x="951100" y="5167978"/>
              <a:ext cx="490530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Number of infants unprotected against measles, Gavi 57, 2019 and 2023</a:t>
              </a:r>
            </a:p>
          </p:txBody>
        </p:sp>
        <p:sp>
          <p:nvSpPr>
            <p:cNvPr id="132" name="tx132"/>
            <p:cNvSpPr/>
            <p:nvPr/>
          </p:nvSpPr>
          <p:spPr>
            <a:xfrm>
              <a:off x="4843235" y="6378222"/>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3" name="tx133"/>
            <p:cNvSpPr/>
            <p:nvPr/>
          </p:nvSpPr>
          <p:spPr>
            <a:xfrm>
              <a:off x="872208" y="6498977"/>
              <a:ext cx="813261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4"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In 2023, Gavi 57 ranked number 3 out of 4 GAVI groups, with MCV1 coverage of 78%.
MCV1 coverage (78%) was 3 percentage points lower than in 2019 (81%).
This equates to 16,882,000 unvaccinated children in 2023 compared to 14,525,000 unvaccinated children in 2019.</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89777" y="3560113"/>
              <a:ext cx="7555136" cy="0"/>
            </a:xfrm>
            <a:custGeom>
              <a:avLst/>
              <a:gdLst/>
              <a:ahLst/>
              <a:cxnLst/>
              <a:rect l="0" t="0" r="0" b="0"/>
              <a:pathLst>
                <a:path w="7555136">
                  <a:moveTo>
                    <a:pt x="0" y="0"/>
                  </a:moveTo>
                  <a:lnTo>
                    <a:pt x="7555136" y="0"/>
                  </a:lnTo>
                  <a:lnTo>
                    <a:pt x="7555136"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89777" y="2593959"/>
              <a:ext cx="7555136" cy="0"/>
            </a:xfrm>
            <a:custGeom>
              <a:avLst/>
              <a:gdLst/>
              <a:ahLst/>
              <a:cxnLst/>
              <a:rect l="0" t="0" r="0" b="0"/>
              <a:pathLst>
                <a:path w="7555136">
                  <a:moveTo>
                    <a:pt x="0" y="0"/>
                  </a:moveTo>
                  <a:lnTo>
                    <a:pt x="7555136" y="0"/>
                  </a:lnTo>
                  <a:lnTo>
                    <a:pt x="7555136"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89777" y="1627806"/>
              <a:ext cx="7555136" cy="0"/>
            </a:xfrm>
            <a:custGeom>
              <a:avLst/>
              <a:gdLst/>
              <a:ahLst/>
              <a:cxnLst/>
              <a:rect l="0" t="0" r="0" b="0"/>
              <a:pathLst>
                <a:path w="7555136">
                  <a:moveTo>
                    <a:pt x="0" y="0"/>
                  </a:moveTo>
                  <a:lnTo>
                    <a:pt x="7555136" y="0"/>
                  </a:lnTo>
                  <a:lnTo>
                    <a:pt x="7555136"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2180954"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3617838"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5054722"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6347918"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12" name="pl12"/>
            <p:cNvSpPr/>
            <p:nvPr/>
          </p:nvSpPr>
          <p:spPr>
            <a:xfrm>
              <a:off x="7066360"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13" name="pl13"/>
            <p:cNvSpPr/>
            <p:nvPr/>
          </p:nvSpPr>
          <p:spPr>
            <a:xfrm>
              <a:off x="7353737"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14" name="pl14"/>
            <p:cNvSpPr/>
            <p:nvPr/>
          </p:nvSpPr>
          <p:spPr>
            <a:xfrm>
              <a:off x="7641113"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15" name="pl15"/>
            <p:cNvSpPr/>
            <p:nvPr/>
          </p:nvSpPr>
          <p:spPr>
            <a:xfrm>
              <a:off x="7928490"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16" name="pl16"/>
            <p:cNvSpPr/>
            <p:nvPr/>
          </p:nvSpPr>
          <p:spPr>
            <a:xfrm>
              <a:off x="989777" y="4043190"/>
              <a:ext cx="7555136" cy="0"/>
            </a:xfrm>
            <a:custGeom>
              <a:avLst/>
              <a:gdLst/>
              <a:ahLst/>
              <a:cxnLst/>
              <a:rect l="0" t="0" r="0" b="0"/>
              <a:pathLst>
                <a:path w="7555136">
                  <a:moveTo>
                    <a:pt x="0" y="0"/>
                  </a:moveTo>
                  <a:lnTo>
                    <a:pt x="7555136" y="0"/>
                  </a:lnTo>
                  <a:lnTo>
                    <a:pt x="7555136"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989777" y="3077036"/>
              <a:ext cx="7555136" cy="0"/>
            </a:xfrm>
            <a:custGeom>
              <a:avLst/>
              <a:gdLst/>
              <a:ahLst/>
              <a:cxnLst/>
              <a:rect l="0" t="0" r="0" b="0"/>
              <a:pathLst>
                <a:path w="7555136">
                  <a:moveTo>
                    <a:pt x="0" y="0"/>
                  </a:moveTo>
                  <a:lnTo>
                    <a:pt x="7555136" y="0"/>
                  </a:lnTo>
                  <a:lnTo>
                    <a:pt x="7555136"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989777" y="2110882"/>
              <a:ext cx="7555136" cy="0"/>
            </a:xfrm>
            <a:custGeom>
              <a:avLst/>
              <a:gdLst/>
              <a:ahLst/>
              <a:cxnLst/>
              <a:rect l="0" t="0" r="0" b="0"/>
              <a:pathLst>
                <a:path w="7555136">
                  <a:moveTo>
                    <a:pt x="0" y="0"/>
                  </a:moveTo>
                  <a:lnTo>
                    <a:pt x="7555136" y="0"/>
                  </a:lnTo>
                  <a:lnTo>
                    <a:pt x="7555136"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989777" y="1144729"/>
              <a:ext cx="7555136" cy="0"/>
            </a:xfrm>
            <a:custGeom>
              <a:avLst/>
              <a:gdLst/>
              <a:ahLst/>
              <a:cxnLst/>
              <a:rect l="0" t="0" r="0" b="0"/>
              <a:pathLst>
                <a:path w="7555136">
                  <a:moveTo>
                    <a:pt x="0" y="0"/>
                  </a:moveTo>
                  <a:lnTo>
                    <a:pt x="7555136" y="0"/>
                  </a:lnTo>
                  <a:lnTo>
                    <a:pt x="7555136"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462512"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899396"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4336280"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5773164"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6922671"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7210048"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7497425"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7784802"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8072179"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rc29"/>
            <p:cNvSpPr/>
            <p:nvPr/>
          </p:nvSpPr>
          <p:spPr>
            <a:xfrm>
              <a:off x="1333192" y="3300093"/>
              <a:ext cx="258639" cy="743096"/>
            </a:xfrm>
            <a:prstGeom prst="rect">
              <a:avLst/>
            </a:prstGeom>
            <a:solidFill>
              <a:srgbClr val="80BD41">
                <a:alpha val="100000"/>
              </a:srgbClr>
            </a:solidFill>
          </p:spPr>
          <p:txBody>
            <a:bodyPr/>
            <a:lstStyle/>
            <a:p>
              <a:endParaRPr/>
            </a:p>
          </p:txBody>
        </p:sp>
        <p:sp>
          <p:nvSpPr>
            <p:cNvPr id="30" name="rc30"/>
            <p:cNvSpPr/>
            <p:nvPr/>
          </p:nvSpPr>
          <p:spPr>
            <a:xfrm>
              <a:off x="1333192" y="2732238"/>
              <a:ext cx="258639" cy="567855"/>
            </a:xfrm>
            <a:prstGeom prst="rect">
              <a:avLst/>
            </a:prstGeom>
            <a:solidFill>
              <a:srgbClr val="E2231A">
                <a:alpha val="100000"/>
              </a:srgbClr>
            </a:solidFill>
          </p:spPr>
          <p:txBody>
            <a:bodyPr/>
            <a:lstStyle/>
            <a:p>
              <a:endParaRPr/>
            </a:p>
          </p:txBody>
        </p:sp>
        <p:sp>
          <p:nvSpPr>
            <p:cNvPr id="31" name="rc31"/>
            <p:cNvSpPr/>
            <p:nvPr/>
          </p:nvSpPr>
          <p:spPr>
            <a:xfrm>
              <a:off x="1620569" y="3283109"/>
              <a:ext cx="258639" cy="760080"/>
            </a:xfrm>
            <a:prstGeom prst="rect">
              <a:avLst/>
            </a:prstGeom>
            <a:solidFill>
              <a:srgbClr val="80BD41">
                <a:alpha val="100000"/>
              </a:srgbClr>
            </a:solidFill>
          </p:spPr>
          <p:txBody>
            <a:bodyPr/>
            <a:lstStyle/>
            <a:p>
              <a:endParaRPr/>
            </a:p>
          </p:txBody>
        </p:sp>
        <p:sp>
          <p:nvSpPr>
            <p:cNvPr id="32" name="rc32"/>
            <p:cNvSpPr/>
            <p:nvPr/>
          </p:nvSpPr>
          <p:spPr>
            <a:xfrm>
              <a:off x="1620569" y="2715509"/>
              <a:ext cx="258639" cy="567599"/>
            </a:xfrm>
            <a:prstGeom prst="rect">
              <a:avLst/>
            </a:prstGeom>
            <a:solidFill>
              <a:srgbClr val="E2231A">
                <a:alpha val="100000"/>
              </a:srgbClr>
            </a:solidFill>
          </p:spPr>
          <p:txBody>
            <a:bodyPr/>
            <a:lstStyle/>
            <a:p>
              <a:endParaRPr/>
            </a:p>
          </p:txBody>
        </p:sp>
        <p:sp>
          <p:nvSpPr>
            <p:cNvPr id="33" name="rc33"/>
            <p:cNvSpPr/>
            <p:nvPr/>
          </p:nvSpPr>
          <p:spPr>
            <a:xfrm>
              <a:off x="1907946" y="3277939"/>
              <a:ext cx="258639" cy="765250"/>
            </a:xfrm>
            <a:prstGeom prst="rect">
              <a:avLst/>
            </a:prstGeom>
            <a:solidFill>
              <a:srgbClr val="80BD41">
                <a:alpha val="100000"/>
              </a:srgbClr>
            </a:solidFill>
          </p:spPr>
          <p:txBody>
            <a:bodyPr/>
            <a:lstStyle/>
            <a:p>
              <a:endParaRPr/>
            </a:p>
          </p:txBody>
        </p:sp>
        <p:sp>
          <p:nvSpPr>
            <p:cNvPr id="34" name="rc34"/>
            <p:cNvSpPr/>
            <p:nvPr/>
          </p:nvSpPr>
          <p:spPr>
            <a:xfrm>
              <a:off x="1907946" y="2707149"/>
              <a:ext cx="258639" cy="570790"/>
            </a:xfrm>
            <a:prstGeom prst="rect">
              <a:avLst/>
            </a:prstGeom>
            <a:solidFill>
              <a:srgbClr val="E2231A">
                <a:alpha val="100000"/>
              </a:srgbClr>
            </a:solidFill>
          </p:spPr>
          <p:txBody>
            <a:bodyPr/>
            <a:lstStyle/>
            <a:p>
              <a:endParaRPr/>
            </a:p>
          </p:txBody>
        </p:sp>
        <p:sp>
          <p:nvSpPr>
            <p:cNvPr id="35" name="rc35"/>
            <p:cNvSpPr/>
            <p:nvPr/>
          </p:nvSpPr>
          <p:spPr>
            <a:xfrm>
              <a:off x="2195323" y="3230767"/>
              <a:ext cx="258639" cy="812422"/>
            </a:xfrm>
            <a:prstGeom prst="rect">
              <a:avLst/>
            </a:prstGeom>
            <a:solidFill>
              <a:srgbClr val="80BD41">
                <a:alpha val="100000"/>
              </a:srgbClr>
            </a:solidFill>
          </p:spPr>
          <p:txBody>
            <a:bodyPr/>
            <a:lstStyle/>
            <a:p>
              <a:endParaRPr/>
            </a:p>
          </p:txBody>
        </p:sp>
        <p:sp>
          <p:nvSpPr>
            <p:cNvPr id="36" name="rc36"/>
            <p:cNvSpPr/>
            <p:nvPr/>
          </p:nvSpPr>
          <p:spPr>
            <a:xfrm>
              <a:off x="2195323" y="2700165"/>
              <a:ext cx="258639" cy="530601"/>
            </a:xfrm>
            <a:prstGeom prst="rect">
              <a:avLst/>
            </a:prstGeom>
            <a:solidFill>
              <a:srgbClr val="E2231A">
                <a:alpha val="100000"/>
              </a:srgbClr>
            </a:solidFill>
          </p:spPr>
          <p:txBody>
            <a:bodyPr/>
            <a:lstStyle/>
            <a:p>
              <a:endParaRPr/>
            </a:p>
          </p:txBody>
        </p:sp>
        <p:sp>
          <p:nvSpPr>
            <p:cNvPr id="37" name="rc37"/>
            <p:cNvSpPr/>
            <p:nvPr/>
          </p:nvSpPr>
          <p:spPr>
            <a:xfrm>
              <a:off x="2482699" y="3185117"/>
              <a:ext cx="258639" cy="858072"/>
            </a:xfrm>
            <a:prstGeom prst="rect">
              <a:avLst/>
            </a:prstGeom>
            <a:solidFill>
              <a:srgbClr val="80BD41">
                <a:alpha val="100000"/>
              </a:srgbClr>
            </a:solidFill>
          </p:spPr>
          <p:txBody>
            <a:bodyPr/>
            <a:lstStyle/>
            <a:p>
              <a:endParaRPr/>
            </a:p>
          </p:txBody>
        </p:sp>
        <p:sp>
          <p:nvSpPr>
            <p:cNvPr id="38" name="rc38"/>
            <p:cNvSpPr/>
            <p:nvPr/>
          </p:nvSpPr>
          <p:spPr>
            <a:xfrm>
              <a:off x="2482699" y="2693066"/>
              <a:ext cx="258639" cy="492051"/>
            </a:xfrm>
            <a:prstGeom prst="rect">
              <a:avLst/>
            </a:prstGeom>
            <a:solidFill>
              <a:srgbClr val="E2231A">
                <a:alpha val="100000"/>
              </a:srgbClr>
            </a:solidFill>
          </p:spPr>
          <p:txBody>
            <a:bodyPr/>
            <a:lstStyle/>
            <a:p>
              <a:endParaRPr/>
            </a:p>
          </p:txBody>
        </p:sp>
        <p:sp>
          <p:nvSpPr>
            <p:cNvPr id="39" name="rc39"/>
            <p:cNvSpPr/>
            <p:nvPr/>
          </p:nvSpPr>
          <p:spPr>
            <a:xfrm>
              <a:off x="2770076" y="3144697"/>
              <a:ext cx="258639" cy="898492"/>
            </a:xfrm>
            <a:prstGeom prst="rect">
              <a:avLst/>
            </a:prstGeom>
            <a:solidFill>
              <a:srgbClr val="80BD41">
                <a:alpha val="100000"/>
              </a:srgbClr>
            </a:solidFill>
          </p:spPr>
          <p:txBody>
            <a:bodyPr/>
            <a:lstStyle/>
            <a:p>
              <a:endParaRPr/>
            </a:p>
          </p:txBody>
        </p:sp>
        <p:sp>
          <p:nvSpPr>
            <p:cNvPr id="40" name="rc40"/>
            <p:cNvSpPr/>
            <p:nvPr/>
          </p:nvSpPr>
          <p:spPr>
            <a:xfrm>
              <a:off x="2770076" y="2687966"/>
              <a:ext cx="258639" cy="456731"/>
            </a:xfrm>
            <a:prstGeom prst="rect">
              <a:avLst/>
            </a:prstGeom>
            <a:solidFill>
              <a:srgbClr val="E2231A">
                <a:alpha val="100000"/>
              </a:srgbClr>
            </a:solidFill>
          </p:spPr>
          <p:txBody>
            <a:bodyPr/>
            <a:lstStyle/>
            <a:p>
              <a:endParaRPr/>
            </a:p>
          </p:txBody>
        </p:sp>
        <p:sp>
          <p:nvSpPr>
            <p:cNvPr id="41" name="rc41"/>
            <p:cNvSpPr/>
            <p:nvPr/>
          </p:nvSpPr>
          <p:spPr>
            <a:xfrm>
              <a:off x="3057453" y="3125729"/>
              <a:ext cx="258639" cy="917460"/>
            </a:xfrm>
            <a:prstGeom prst="rect">
              <a:avLst/>
            </a:prstGeom>
            <a:solidFill>
              <a:srgbClr val="80BD41">
                <a:alpha val="100000"/>
              </a:srgbClr>
            </a:solidFill>
          </p:spPr>
          <p:txBody>
            <a:bodyPr/>
            <a:lstStyle/>
            <a:p>
              <a:endParaRPr/>
            </a:p>
          </p:txBody>
        </p:sp>
        <p:sp>
          <p:nvSpPr>
            <p:cNvPr id="42" name="rc42"/>
            <p:cNvSpPr/>
            <p:nvPr/>
          </p:nvSpPr>
          <p:spPr>
            <a:xfrm>
              <a:off x="3057453" y="2678907"/>
              <a:ext cx="258639" cy="446821"/>
            </a:xfrm>
            <a:prstGeom prst="rect">
              <a:avLst/>
            </a:prstGeom>
            <a:solidFill>
              <a:srgbClr val="E2231A">
                <a:alpha val="100000"/>
              </a:srgbClr>
            </a:solidFill>
          </p:spPr>
          <p:txBody>
            <a:bodyPr/>
            <a:lstStyle/>
            <a:p>
              <a:endParaRPr/>
            </a:p>
          </p:txBody>
        </p:sp>
        <p:sp>
          <p:nvSpPr>
            <p:cNvPr id="43" name="rc43"/>
            <p:cNvSpPr/>
            <p:nvPr/>
          </p:nvSpPr>
          <p:spPr>
            <a:xfrm>
              <a:off x="3344830" y="3105566"/>
              <a:ext cx="258639" cy="937624"/>
            </a:xfrm>
            <a:prstGeom prst="rect">
              <a:avLst/>
            </a:prstGeom>
            <a:solidFill>
              <a:srgbClr val="80BD41">
                <a:alpha val="100000"/>
              </a:srgbClr>
            </a:solidFill>
          </p:spPr>
          <p:txBody>
            <a:bodyPr/>
            <a:lstStyle/>
            <a:p>
              <a:endParaRPr/>
            </a:p>
          </p:txBody>
        </p:sp>
        <p:sp>
          <p:nvSpPr>
            <p:cNvPr id="44" name="rc44"/>
            <p:cNvSpPr/>
            <p:nvPr/>
          </p:nvSpPr>
          <p:spPr>
            <a:xfrm>
              <a:off x="3344830" y="2667821"/>
              <a:ext cx="258639" cy="437744"/>
            </a:xfrm>
            <a:prstGeom prst="rect">
              <a:avLst/>
            </a:prstGeom>
            <a:solidFill>
              <a:srgbClr val="E2231A">
                <a:alpha val="100000"/>
              </a:srgbClr>
            </a:solidFill>
          </p:spPr>
          <p:txBody>
            <a:bodyPr/>
            <a:lstStyle/>
            <a:p>
              <a:endParaRPr/>
            </a:p>
          </p:txBody>
        </p:sp>
        <p:sp>
          <p:nvSpPr>
            <p:cNvPr id="45" name="rc45"/>
            <p:cNvSpPr/>
            <p:nvPr/>
          </p:nvSpPr>
          <p:spPr>
            <a:xfrm>
              <a:off x="3632207" y="3067468"/>
              <a:ext cx="258639" cy="975722"/>
            </a:xfrm>
            <a:prstGeom prst="rect">
              <a:avLst/>
            </a:prstGeom>
            <a:solidFill>
              <a:srgbClr val="80BD41">
                <a:alpha val="100000"/>
              </a:srgbClr>
            </a:solidFill>
          </p:spPr>
          <p:txBody>
            <a:bodyPr/>
            <a:lstStyle/>
            <a:p>
              <a:endParaRPr/>
            </a:p>
          </p:txBody>
        </p:sp>
        <p:sp>
          <p:nvSpPr>
            <p:cNvPr id="46" name="rc46"/>
            <p:cNvSpPr/>
            <p:nvPr/>
          </p:nvSpPr>
          <p:spPr>
            <a:xfrm>
              <a:off x="3632207" y="2652308"/>
              <a:ext cx="258639" cy="415159"/>
            </a:xfrm>
            <a:prstGeom prst="rect">
              <a:avLst/>
            </a:prstGeom>
            <a:solidFill>
              <a:srgbClr val="E2231A">
                <a:alpha val="100000"/>
              </a:srgbClr>
            </a:solidFill>
          </p:spPr>
          <p:txBody>
            <a:bodyPr/>
            <a:lstStyle/>
            <a:p>
              <a:endParaRPr/>
            </a:p>
          </p:txBody>
        </p:sp>
        <p:sp>
          <p:nvSpPr>
            <p:cNvPr id="47" name="rc47"/>
            <p:cNvSpPr/>
            <p:nvPr/>
          </p:nvSpPr>
          <p:spPr>
            <a:xfrm>
              <a:off x="3919583" y="2998262"/>
              <a:ext cx="258639" cy="1044927"/>
            </a:xfrm>
            <a:prstGeom prst="rect">
              <a:avLst/>
            </a:prstGeom>
            <a:solidFill>
              <a:srgbClr val="80BD41">
                <a:alpha val="100000"/>
              </a:srgbClr>
            </a:solidFill>
          </p:spPr>
          <p:txBody>
            <a:bodyPr/>
            <a:lstStyle/>
            <a:p>
              <a:endParaRPr/>
            </a:p>
          </p:txBody>
        </p:sp>
        <p:sp>
          <p:nvSpPr>
            <p:cNvPr id="48" name="rc48"/>
            <p:cNvSpPr/>
            <p:nvPr/>
          </p:nvSpPr>
          <p:spPr>
            <a:xfrm>
              <a:off x="3919583" y="2636453"/>
              <a:ext cx="258639" cy="361808"/>
            </a:xfrm>
            <a:prstGeom prst="rect">
              <a:avLst/>
            </a:prstGeom>
            <a:solidFill>
              <a:srgbClr val="E2231A">
                <a:alpha val="100000"/>
              </a:srgbClr>
            </a:solidFill>
          </p:spPr>
          <p:txBody>
            <a:bodyPr/>
            <a:lstStyle/>
            <a:p>
              <a:endParaRPr/>
            </a:p>
          </p:txBody>
        </p:sp>
        <p:sp>
          <p:nvSpPr>
            <p:cNvPr id="49" name="rc49"/>
            <p:cNvSpPr/>
            <p:nvPr/>
          </p:nvSpPr>
          <p:spPr>
            <a:xfrm>
              <a:off x="4206960" y="2974163"/>
              <a:ext cx="258639" cy="1069026"/>
            </a:xfrm>
            <a:prstGeom prst="rect">
              <a:avLst/>
            </a:prstGeom>
            <a:solidFill>
              <a:srgbClr val="80BD41">
                <a:alpha val="100000"/>
              </a:srgbClr>
            </a:solidFill>
          </p:spPr>
          <p:txBody>
            <a:bodyPr/>
            <a:lstStyle/>
            <a:p>
              <a:endParaRPr/>
            </a:p>
          </p:txBody>
        </p:sp>
        <p:sp>
          <p:nvSpPr>
            <p:cNvPr id="50" name="rc50"/>
            <p:cNvSpPr/>
            <p:nvPr/>
          </p:nvSpPr>
          <p:spPr>
            <a:xfrm>
              <a:off x="4206960" y="2628143"/>
              <a:ext cx="258639" cy="346020"/>
            </a:xfrm>
            <a:prstGeom prst="rect">
              <a:avLst/>
            </a:prstGeom>
            <a:solidFill>
              <a:srgbClr val="E2231A">
                <a:alpha val="100000"/>
              </a:srgbClr>
            </a:solidFill>
          </p:spPr>
          <p:txBody>
            <a:bodyPr/>
            <a:lstStyle/>
            <a:p>
              <a:endParaRPr/>
            </a:p>
          </p:txBody>
        </p:sp>
        <p:sp>
          <p:nvSpPr>
            <p:cNvPr id="51" name="rc51"/>
            <p:cNvSpPr/>
            <p:nvPr/>
          </p:nvSpPr>
          <p:spPr>
            <a:xfrm>
              <a:off x="4494337" y="2965933"/>
              <a:ext cx="258639" cy="1077257"/>
            </a:xfrm>
            <a:prstGeom prst="rect">
              <a:avLst/>
            </a:prstGeom>
            <a:solidFill>
              <a:srgbClr val="80BD41">
                <a:alpha val="100000"/>
              </a:srgbClr>
            </a:solidFill>
          </p:spPr>
          <p:txBody>
            <a:bodyPr/>
            <a:lstStyle/>
            <a:p>
              <a:endParaRPr/>
            </a:p>
          </p:txBody>
        </p:sp>
        <p:sp>
          <p:nvSpPr>
            <p:cNvPr id="52" name="rc52"/>
            <p:cNvSpPr/>
            <p:nvPr/>
          </p:nvSpPr>
          <p:spPr>
            <a:xfrm>
              <a:off x="4494337" y="2621379"/>
              <a:ext cx="258639" cy="344553"/>
            </a:xfrm>
            <a:prstGeom prst="rect">
              <a:avLst/>
            </a:prstGeom>
            <a:solidFill>
              <a:srgbClr val="E2231A">
                <a:alpha val="100000"/>
              </a:srgbClr>
            </a:solidFill>
          </p:spPr>
          <p:txBody>
            <a:bodyPr/>
            <a:lstStyle/>
            <a:p>
              <a:endParaRPr/>
            </a:p>
          </p:txBody>
        </p:sp>
        <p:sp>
          <p:nvSpPr>
            <p:cNvPr id="53" name="rc53"/>
            <p:cNvSpPr/>
            <p:nvPr/>
          </p:nvSpPr>
          <p:spPr>
            <a:xfrm>
              <a:off x="4781714" y="2970810"/>
              <a:ext cx="258639" cy="1072380"/>
            </a:xfrm>
            <a:prstGeom prst="rect">
              <a:avLst/>
            </a:prstGeom>
            <a:solidFill>
              <a:srgbClr val="80BD41">
                <a:alpha val="100000"/>
              </a:srgbClr>
            </a:solidFill>
          </p:spPr>
          <p:txBody>
            <a:bodyPr/>
            <a:lstStyle/>
            <a:p>
              <a:endParaRPr/>
            </a:p>
          </p:txBody>
        </p:sp>
        <p:sp>
          <p:nvSpPr>
            <p:cNvPr id="54" name="rc54"/>
            <p:cNvSpPr/>
            <p:nvPr/>
          </p:nvSpPr>
          <p:spPr>
            <a:xfrm>
              <a:off x="4781714" y="2614168"/>
              <a:ext cx="258639" cy="356642"/>
            </a:xfrm>
            <a:prstGeom prst="rect">
              <a:avLst/>
            </a:prstGeom>
            <a:solidFill>
              <a:srgbClr val="E2231A">
                <a:alpha val="100000"/>
              </a:srgbClr>
            </a:solidFill>
          </p:spPr>
          <p:txBody>
            <a:bodyPr/>
            <a:lstStyle/>
            <a:p>
              <a:endParaRPr/>
            </a:p>
          </p:txBody>
        </p:sp>
        <p:sp>
          <p:nvSpPr>
            <p:cNvPr id="55" name="rc55"/>
            <p:cNvSpPr/>
            <p:nvPr/>
          </p:nvSpPr>
          <p:spPr>
            <a:xfrm>
              <a:off x="5069091" y="2967477"/>
              <a:ext cx="258639" cy="1075712"/>
            </a:xfrm>
            <a:prstGeom prst="rect">
              <a:avLst/>
            </a:prstGeom>
            <a:solidFill>
              <a:srgbClr val="80BD41">
                <a:alpha val="100000"/>
              </a:srgbClr>
            </a:solidFill>
          </p:spPr>
          <p:txBody>
            <a:bodyPr/>
            <a:lstStyle/>
            <a:p>
              <a:endParaRPr/>
            </a:p>
          </p:txBody>
        </p:sp>
        <p:sp>
          <p:nvSpPr>
            <p:cNvPr id="56" name="rc56"/>
            <p:cNvSpPr/>
            <p:nvPr/>
          </p:nvSpPr>
          <p:spPr>
            <a:xfrm>
              <a:off x="5069091" y="2611374"/>
              <a:ext cx="258639" cy="356103"/>
            </a:xfrm>
            <a:prstGeom prst="rect">
              <a:avLst/>
            </a:prstGeom>
            <a:solidFill>
              <a:srgbClr val="E2231A">
                <a:alpha val="100000"/>
              </a:srgbClr>
            </a:solidFill>
          </p:spPr>
          <p:txBody>
            <a:bodyPr/>
            <a:lstStyle/>
            <a:p>
              <a:endParaRPr/>
            </a:p>
          </p:txBody>
        </p:sp>
        <p:sp>
          <p:nvSpPr>
            <p:cNvPr id="57" name="rc57"/>
            <p:cNvSpPr/>
            <p:nvPr/>
          </p:nvSpPr>
          <p:spPr>
            <a:xfrm>
              <a:off x="5356468" y="2961218"/>
              <a:ext cx="258639" cy="1081972"/>
            </a:xfrm>
            <a:prstGeom prst="rect">
              <a:avLst/>
            </a:prstGeom>
            <a:solidFill>
              <a:srgbClr val="80BD41">
                <a:alpha val="100000"/>
              </a:srgbClr>
            </a:solidFill>
          </p:spPr>
          <p:txBody>
            <a:bodyPr/>
            <a:lstStyle/>
            <a:p>
              <a:endParaRPr/>
            </a:p>
          </p:txBody>
        </p:sp>
        <p:sp>
          <p:nvSpPr>
            <p:cNvPr id="58" name="rc58"/>
            <p:cNvSpPr/>
            <p:nvPr/>
          </p:nvSpPr>
          <p:spPr>
            <a:xfrm>
              <a:off x="5356468" y="2618936"/>
              <a:ext cx="258639" cy="342281"/>
            </a:xfrm>
            <a:prstGeom prst="rect">
              <a:avLst/>
            </a:prstGeom>
            <a:solidFill>
              <a:srgbClr val="E2231A">
                <a:alpha val="100000"/>
              </a:srgbClr>
            </a:solidFill>
          </p:spPr>
          <p:txBody>
            <a:bodyPr/>
            <a:lstStyle/>
            <a:p>
              <a:endParaRPr/>
            </a:p>
          </p:txBody>
        </p:sp>
        <p:sp>
          <p:nvSpPr>
            <p:cNvPr id="59" name="rc59"/>
            <p:cNvSpPr/>
            <p:nvPr/>
          </p:nvSpPr>
          <p:spPr>
            <a:xfrm>
              <a:off x="5643844" y="2942933"/>
              <a:ext cx="258639" cy="1100256"/>
            </a:xfrm>
            <a:prstGeom prst="rect">
              <a:avLst/>
            </a:prstGeom>
            <a:solidFill>
              <a:srgbClr val="80BD41">
                <a:alpha val="100000"/>
              </a:srgbClr>
            </a:solidFill>
          </p:spPr>
          <p:txBody>
            <a:bodyPr/>
            <a:lstStyle/>
            <a:p>
              <a:endParaRPr/>
            </a:p>
          </p:txBody>
        </p:sp>
        <p:sp>
          <p:nvSpPr>
            <p:cNvPr id="60" name="rc60"/>
            <p:cNvSpPr/>
            <p:nvPr/>
          </p:nvSpPr>
          <p:spPr>
            <a:xfrm>
              <a:off x="5643844" y="2607496"/>
              <a:ext cx="258639" cy="335436"/>
            </a:xfrm>
            <a:prstGeom prst="rect">
              <a:avLst/>
            </a:prstGeom>
            <a:solidFill>
              <a:srgbClr val="E2231A">
                <a:alpha val="100000"/>
              </a:srgbClr>
            </a:solidFill>
          </p:spPr>
          <p:txBody>
            <a:bodyPr/>
            <a:lstStyle/>
            <a:p>
              <a:endParaRPr/>
            </a:p>
          </p:txBody>
        </p:sp>
        <p:sp>
          <p:nvSpPr>
            <p:cNvPr id="61" name="rc61"/>
            <p:cNvSpPr/>
            <p:nvPr/>
          </p:nvSpPr>
          <p:spPr>
            <a:xfrm>
              <a:off x="5931221" y="2925091"/>
              <a:ext cx="258639" cy="1118098"/>
            </a:xfrm>
            <a:prstGeom prst="rect">
              <a:avLst/>
            </a:prstGeom>
            <a:solidFill>
              <a:srgbClr val="80BD41">
                <a:alpha val="100000"/>
              </a:srgbClr>
            </a:solidFill>
          </p:spPr>
          <p:txBody>
            <a:bodyPr/>
            <a:lstStyle/>
            <a:p>
              <a:endParaRPr/>
            </a:p>
          </p:txBody>
        </p:sp>
        <p:sp>
          <p:nvSpPr>
            <p:cNvPr id="62" name="rc62"/>
            <p:cNvSpPr/>
            <p:nvPr/>
          </p:nvSpPr>
          <p:spPr>
            <a:xfrm>
              <a:off x="5931221" y="2598167"/>
              <a:ext cx="258639" cy="326924"/>
            </a:xfrm>
            <a:prstGeom prst="rect">
              <a:avLst/>
            </a:prstGeom>
            <a:solidFill>
              <a:srgbClr val="E2231A">
                <a:alpha val="100000"/>
              </a:srgbClr>
            </a:solidFill>
          </p:spPr>
          <p:txBody>
            <a:bodyPr/>
            <a:lstStyle/>
            <a:p>
              <a:endParaRPr/>
            </a:p>
          </p:txBody>
        </p:sp>
        <p:sp>
          <p:nvSpPr>
            <p:cNvPr id="63" name="rc63"/>
            <p:cNvSpPr/>
            <p:nvPr/>
          </p:nvSpPr>
          <p:spPr>
            <a:xfrm>
              <a:off x="6218598" y="2909600"/>
              <a:ext cx="258639" cy="1133589"/>
            </a:xfrm>
            <a:prstGeom prst="rect">
              <a:avLst/>
            </a:prstGeom>
            <a:solidFill>
              <a:srgbClr val="80BD41">
                <a:alpha val="100000"/>
              </a:srgbClr>
            </a:solidFill>
          </p:spPr>
          <p:txBody>
            <a:bodyPr/>
            <a:lstStyle/>
            <a:p>
              <a:endParaRPr/>
            </a:p>
          </p:txBody>
        </p:sp>
        <p:sp>
          <p:nvSpPr>
            <p:cNvPr id="64" name="rc64"/>
            <p:cNvSpPr/>
            <p:nvPr/>
          </p:nvSpPr>
          <p:spPr>
            <a:xfrm>
              <a:off x="6218598" y="2601140"/>
              <a:ext cx="258639" cy="308460"/>
            </a:xfrm>
            <a:prstGeom prst="rect">
              <a:avLst/>
            </a:prstGeom>
            <a:solidFill>
              <a:srgbClr val="E2231A">
                <a:alpha val="100000"/>
              </a:srgbClr>
            </a:solidFill>
          </p:spPr>
          <p:txBody>
            <a:bodyPr/>
            <a:lstStyle/>
            <a:p>
              <a:endParaRPr/>
            </a:p>
          </p:txBody>
        </p:sp>
        <p:sp>
          <p:nvSpPr>
            <p:cNvPr id="65" name="rc65"/>
            <p:cNvSpPr/>
            <p:nvPr/>
          </p:nvSpPr>
          <p:spPr>
            <a:xfrm>
              <a:off x="6505975" y="2876931"/>
              <a:ext cx="258639" cy="1166258"/>
            </a:xfrm>
            <a:prstGeom prst="rect">
              <a:avLst/>
            </a:prstGeom>
            <a:solidFill>
              <a:srgbClr val="80BD41">
                <a:alpha val="100000"/>
              </a:srgbClr>
            </a:solidFill>
          </p:spPr>
          <p:txBody>
            <a:bodyPr/>
            <a:lstStyle/>
            <a:p>
              <a:endParaRPr/>
            </a:p>
          </p:txBody>
        </p:sp>
        <p:sp>
          <p:nvSpPr>
            <p:cNvPr id="66" name="rc66"/>
            <p:cNvSpPr/>
            <p:nvPr/>
          </p:nvSpPr>
          <p:spPr>
            <a:xfrm>
              <a:off x="6505975" y="2585452"/>
              <a:ext cx="258639" cy="291479"/>
            </a:xfrm>
            <a:prstGeom prst="rect">
              <a:avLst/>
            </a:prstGeom>
            <a:solidFill>
              <a:srgbClr val="E2231A">
                <a:alpha val="100000"/>
              </a:srgbClr>
            </a:solidFill>
          </p:spPr>
          <p:txBody>
            <a:bodyPr/>
            <a:lstStyle/>
            <a:p>
              <a:endParaRPr/>
            </a:p>
          </p:txBody>
        </p:sp>
        <p:sp>
          <p:nvSpPr>
            <p:cNvPr id="67" name="rc67"/>
            <p:cNvSpPr/>
            <p:nvPr/>
          </p:nvSpPr>
          <p:spPr>
            <a:xfrm>
              <a:off x="6793352" y="2862636"/>
              <a:ext cx="258639" cy="1180554"/>
            </a:xfrm>
            <a:prstGeom prst="rect">
              <a:avLst/>
            </a:prstGeom>
            <a:solidFill>
              <a:srgbClr val="80BD41">
                <a:alpha val="100000"/>
              </a:srgbClr>
            </a:solidFill>
          </p:spPr>
          <p:txBody>
            <a:bodyPr/>
            <a:lstStyle/>
            <a:p>
              <a:endParaRPr/>
            </a:p>
          </p:txBody>
        </p:sp>
        <p:sp>
          <p:nvSpPr>
            <p:cNvPr id="68" name="rc68"/>
            <p:cNvSpPr/>
            <p:nvPr/>
          </p:nvSpPr>
          <p:spPr>
            <a:xfrm>
              <a:off x="6793352" y="2581968"/>
              <a:ext cx="258639" cy="280668"/>
            </a:xfrm>
            <a:prstGeom prst="rect">
              <a:avLst/>
            </a:prstGeom>
            <a:solidFill>
              <a:srgbClr val="E2231A">
                <a:alpha val="100000"/>
              </a:srgbClr>
            </a:solidFill>
          </p:spPr>
          <p:txBody>
            <a:bodyPr/>
            <a:lstStyle/>
            <a:p>
              <a:endParaRPr/>
            </a:p>
          </p:txBody>
        </p:sp>
        <p:sp>
          <p:nvSpPr>
            <p:cNvPr id="69" name="rc69"/>
            <p:cNvSpPr/>
            <p:nvPr/>
          </p:nvSpPr>
          <p:spPr>
            <a:xfrm>
              <a:off x="7080729" y="2896606"/>
              <a:ext cx="258639" cy="1146584"/>
            </a:xfrm>
            <a:prstGeom prst="rect">
              <a:avLst/>
            </a:prstGeom>
            <a:solidFill>
              <a:srgbClr val="80BD41">
                <a:alpha val="100000"/>
              </a:srgbClr>
            </a:solidFill>
          </p:spPr>
          <p:txBody>
            <a:bodyPr/>
            <a:lstStyle/>
            <a:p>
              <a:endParaRPr/>
            </a:p>
          </p:txBody>
        </p:sp>
        <p:sp>
          <p:nvSpPr>
            <p:cNvPr id="70" name="rc70"/>
            <p:cNvSpPr/>
            <p:nvPr/>
          </p:nvSpPr>
          <p:spPr>
            <a:xfrm>
              <a:off x="7080729" y="2581203"/>
              <a:ext cx="258639" cy="315402"/>
            </a:xfrm>
            <a:prstGeom prst="rect">
              <a:avLst/>
            </a:prstGeom>
            <a:solidFill>
              <a:srgbClr val="E2231A">
                <a:alpha val="100000"/>
              </a:srgbClr>
            </a:solidFill>
          </p:spPr>
          <p:txBody>
            <a:bodyPr/>
            <a:lstStyle/>
            <a:p>
              <a:endParaRPr/>
            </a:p>
          </p:txBody>
        </p:sp>
        <p:sp>
          <p:nvSpPr>
            <p:cNvPr id="71" name="rc71"/>
            <p:cNvSpPr/>
            <p:nvPr/>
          </p:nvSpPr>
          <p:spPr>
            <a:xfrm>
              <a:off x="7368105" y="2916230"/>
              <a:ext cx="258639" cy="1126960"/>
            </a:xfrm>
            <a:prstGeom prst="rect">
              <a:avLst/>
            </a:prstGeom>
            <a:solidFill>
              <a:srgbClr val="80BD41">
                <a:alpha val="100000"/>
              </a:srgbClr>
            </a:solidFill>
          </p:spPr>
          <p:txBody>
            <a:bodyPr/>
            <a:lstStyle/>
            <a:p>
              <a:endParaRPr/>
            </a:p>
          </p:txBody>
        </p:sp>
        <p:sp>
          <p:nvSpPr>
            <p:cNvPr id="72" name="rc72"/>
            <p:cNvSpPr/>
            <p:nvPr/>
          </p:nvSpPr>
          <p:spPr>
            <a:xfrm>
              <a:off x="7368105" y="2567851"/>
              <a:ext cx="258639" cy="348378"/>
            </a:xfrm>
            <a:prstGeom prst="rect">
              <a:avLst/>
            </a:prstGeom>
            <a:solidFill>
              <a:srgbClr val="E2231A">
                <a:alpha val="100000"/>
              </a:srgbClr>
            </a:solidFill>
          </p:spPr>
          <p:txBody>
            <a:bodyPr/>
            <a:lstStyle/>
            <a:p>
              <a:endParaRPr/>
            </a:p>
          </p:txBody>
        </p:sp>
        <p:sp>
          <p:nvSpPr>
            <p:cNvPr id="73" name="rc73"/>
            <p:cNvSpPr/>
            <p:nvPr/>
          </p:nvSpPr>
          <p:spPr>
            <a:xfrm>
              <a:off x="7655482" y="2873416"/>
              <a:ext cx="258639" cy="1169773"/>
            </a:xfrm>
            <a:prstGeom prst="rect">
              <a:avLst/>
            </a:prstGeom>
            <a:solidFill>
              <a:srgbClr val="80BD41">
                <a:alpha val="100000"/>
              </a:srgbClr>
            </a:solidFill>
          </p:spPr>
          <p:txBody>
            <a:bodyPr/>
            <a:lstStyle/>
            <a:p>
              <a:endParaRPr/>
            </a:p>
          </p:txBody>
        </p:sp>
        <p:sp>
          <p:nvSpPr>
            <p:cNvPr id="74" name="rc74"/>
            <p:cNvSpPr/>
            <p:nvPr/>
          </p:nvSpPr>
          <p:spPr>
            <a:xfrm>
              <a:off x="7655482" y="2553790"/>
              <a:ext cx="258639" cy="319625"/>
            </a:xfrm>
            <a:prstGeom prst="rect">
              <a:avLst/>
            </a:prstGeom>
            <a:solidFill>
              <a:srgbClr val="E2231A">
                <a:alpha val="100000"/>
              </a:srgbClr>
            </a:solidFill>
          </p:spPr>
          <p:txBody>
            <a:bodyPr/>
            <a:lstStyle/>
            <a:p>
              <a:endParaRPr/>
            </a:p>
          </p:txBody>
        </p:sp>
        <p:sp>
          <p:nvSpPr>
            <p:cNvPr id="75" name="rc75"/>
            <p:cNvSpPr/>
            <p:nvPr/>
          </p:nvSpPr>
          <p:spPr>
            <a:xfrm>
              <a:off x="7942859" y="2866741"/>
              <a:ext cx="258639" cy="1176449"/>
            </a:xfrm>
            <a:prstGeom prst="rect">
              <a:avLst/>
            </a:prstGeom>
            <a:solidFill>
              <a:srgbClr val="80BD41">
                <a:alpha val="100000"/>
              </a:srgbClr>
            </a:solidFill>
          </p:spPr>
          <p:txBody>
            <a:bodyPr/>
            <a:lstStyle/>
            <a:p>
              <a:endParaRPr/>
            </a:p>
          </p:txBody>
        </p:sp>
        <p:sp>
          <p:nvSpPr>
            <p:cNvPr id="76" name="rc76"/>
            <p:cNvSpPr/>
            <p:nvPr/>
          </p:nvSpPr>
          <p:spPr>
            <a:xfrm>
              <a:off x="7942859" y="2540522"/>
              <a:ext cx="258639" cy="326219"/>
            </a:xfrm>
            <a:prstGeom prst="rect">
              <a:avLst/>
            </a:prstGeom>
            <a:solidFill>
              <a:srgbClr val="E2231A">
                <a:alpha val="100000"/>
              </a:srgbClr>
            </a:solidFill>
          </p:spPr>
          <p:txBody>
            <a:bodyPr/>
            <a:lstStyle/>
            <a:p>
              <a:endParaRPr/>
            </a:p>
          </p:txBody>
        </p:sp>
        <p:sp>
          <p:nvSpPr>
            <p:cNvPr id="77" name="pl77"/>
            <p:cNvSpPr/>
            <p:nvPr/>
          </p:nvSpPr>
          <p:spPr>
            <a:xfrm>
              <a:off x="1462512" y="1608867"/>
              <a:ext cx="6609666" cy="721280"/>
            </a:xfrm>
            <a:custGeom>
              <a:avLst/>
              <a:gdLst/>
              <a:ahLst/>
              <a:cxnLst/>
              <a:rect l="0" t="0" r="0" b="0"/>
              <a:pathLst>
                <a:path w="6609666" h="721280">
                  <a:moveTo>
                    <a:pt x="0" y="721280"/>
                  </a:moveTo>
                  <a:lnTo>
                    <a:pt x="287376" y="721280"/>
                  </a:lnTo>
                  <a:lnTo>
                    <a:pt x="574753" y="721280"/>
                  </a:lnTo>
                  <a:lnTo>
                    <a:pt x="862130" y="631120"/>
                  </a:lnTo>
                  <a:lnTo>
                    <a:pt x="1149507" y="510907"/>
                  </a:lnTo>
                  <a:lnTo>
                    <a:pt x="1436884" y="450800"/>
                  </a:lnTo>
                  <a:lnTo>
                    <a:pt x="1724260" y="420747"/>
                  </a:lnTo>
                  <a:lnTo>
                    <a:pt x="2011637" y="390693"/>
                  </a:lnTo>
                  <a:lnTo>
                    <a:pt x="2299014" y="330587"/>
                  </a:lnTo>
                  <a:lnTo>
                    <a:pt x="2586391" y="210373"/>
                  </a:lnTo>
                  <a:lnTo>
                    <a:pt x="2873768" y="150266"/>
                  </a:lnTo>
                  <a:lnTo>
                    <a:pt x="3161145" y="150266"/>
                  </a:lnTo>
                  <a:lnTo>
                    <a:pt x="3448521" y="180320"/>
                  </a:lnTo>
                  <a:lnTo>
                    <a:pt x="3735898" y="180320"/>
                  </a:lnTo>
                  <a:lnTo>
                    <a:pt x="4023275" y="150266"/>
                  </a:lnTo>
                  <a:lnTo>
                    <a:pt x="4310652" y="120213"/>
                  </a:lnTo>
                  <a:lnTo>
                    <a:pt x="4598029" y="120213"/>
                  </a:lnTo>
                  <a:lnTo>
                    <a:pt x="4885406" y="60106"/>
                  </a:lnTo>
                  <a:lnTo>
                    <a:pt x="5172782" y="30053"/>
                  </a:lnTo>
                  <a:lnTo>
                    <a:pt x="5460159" y="0"/>
                  </a:lnTo>
                  <a:lnTo>
                    <a:pt x="5747536" y="90160"/>
                  </a:lnTo>
                  <a:lnTo>
                    <a:pt x="6034913" y="150266"/>
                  </a:lnTo>
                  <a:lnTo>
                    <a:pt x="6322290" y="60106"/>
                  </a:lnTo>
                  <a:lnTo>
                    <a:pt x="6609666" y="90160"/>
                  </a:lnTo>
                </a:path>
              </a:pathLst>
            </a:custGeom>
            <a:ln w="27101" cap="flat">
              <a:solidFill>
                <a:srgbClr val="0058AB">
                  <a:alpha val="100000"/>
                </a:srgbClr>
              </a:solidFill>
              <a:prstDash val="solid"/>
              <a:round/>
            </a:ln>
          </p:spPr>
          <p:txBody>
            <a:bodyPr/>
            <a:lstStyle/>
            <a:p>
              <a:endParaRPr/>
            </a:p>
          </p:txBody>
        </p:sp>
        <p:sp>
          <p:nvSpPr>
            <p:cNvPr id="78" name="tx78"/>
            <p:cNvSpPr/>
            <p:nvPr/>
          </p:nvSpPr>
          <p:spPr>
            <a:xfrm>
              <a:off x="1392174" y="2148714"/>
              <a:ext cx="140675"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57</a:t>
              </a:r>
            </a:p>
          </p:txBody>
        </p:sp>
        <p:sp>
          <p:nvSpPr>
            <p:cNvPr id="79" name="tx79"/>
            <p:cNvSpPr/>
            <p:nvPr/>
          </p:nvSpPr>
          <p:spPr>
            <a:xfrm>
              <a:off x="2829058" y="187669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66</a:t>
              </a:r>
            </a:p>
          </p:txBody>
        </p:sp>
        <p:sp>
          <p:nvSpPr>
            <p:cNvPr id="80" name="tx80"/>
            <p:cNvSpPr/>
            <p:nvPr/>
          </p:nvSpPr>
          <p:spPr>
            <a:xfrm>
              <a:off x="4265942" y="157615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76</a:t>
              </a:r>
            </a:p>
          </p:txBody>
        </p:sp>
        <p:sp>
          <p:nvSpPr>
            <p:cNvPr id="81" name="tx81"/>
            <p:cNvSpPr/>
            <p:nvPr/>
          </p:nvSpPr>
          <p:spPr>
            <a:xfrm>
              <a:off x="5702826" y="1549191"/>
              <a:ext cx="140675" cy="89358"/>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77</a:t>
              </a:r>
            </a:p>
          </p:txBody>
        </p:sp>
        <p:sp>
          <p:nvSpPr>
            <p:cNvPr id="82" name="tx82"/>
            <p:cNvSpPr/>
            <p:nvPr/>
          </p:nvSpPr>
          <p:spPr>
            <a:xfrm>
              <a:off x="6852333" y="142589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81</a:t>
              </a:r>
            </a:p>
          </p:txBody>
        </p:sp>
        <p:sp>
          <p:nvSpPr>
            <p:cNvPr id="83" name="tx83"/>
            <p:cNvSpPr/>
            <p:nvPr/>
          </p:nvSpPr>
          <p:spPr>
            <a:xfrm>
              <a:off x="7139710" y="151605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78</a:t>
              </a:r>
            </a:p>
          </p:txBody>
        </p:sp>
        <p:sp>
          <p:nvSpPr>
            <p:cNvPr id="84" name="tx84"/>
            <p:cNvSpPr/>
            <p:nvPr/>
          </p:nvSpPr>
          <p:spPr>
            <a:xfrm>
              <a:off x="7427087" y="157615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76</a:t>
              </a:r>
            </a:p>
          </p:txBody>
        </p:sp>
        <p:sp>
          <p:nvSpPr>
            <p:cNvPr id="85" name="tx85"/>
            <p:cNvSpPr/>
            <p:nvPr/>
          </p:nvSpPr>
          <p:spPr>
            <a:xfrm>
              <a:off x="7714464" y="148599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79</a:t>
              </a:r>
            </a:p>
          </p:txBody>
        </p:sp>
        <p:sp>
          <p:nvSpPr>
            <p:cNvPr id="86" name="tx86"/>
            <p:cNvSpPr/>
            <p:nvPr/>
          </p:nvSpPr>
          <p:spPr>
            <a:xfrm>
              <a:off x="8001841" y="151605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78</a:t>
              </a:r>
            </a:p>
          </p:txBody>
        </p:sp>
        <p:sp>
          <p:nvSpPr>
            <p:cNvPr id="87" name="tx87"/>
            <p:cNvSpPr/>
            <p:nvPr/>
          </p:nvSpPr>
          <p:spPr>
            <a:xfrm>
              <a:off x="1357018" y="3631149"/>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38.5</a:t>
              </a:r>
            </a:p>
          </p:txBody>
        </p:sp>
        <p:sp>
          <p:nvSpPr>
            <p:cNvPr id="88" name="tx88"/>
            <p:cNvSpPr/>
            <p:nvPr/>
          </p:nvSpPr>
          <p:spPr>
            <a:xfrm>
              <a:off x="1357018" y="2975725"/>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29.4</a:t>
              </a:r>
            </a:p>
          </p:txBody>
        </p:sp>
        <p:sp>
          <p:nvSpPr>
            <p:cNvPr id="89" name="tx89"/>
            <p:cNvSpPr/>
            <p:nvPr/>
          </p:nvSpPr>
          <p:spPr>
            <a:xfrm>
              <a:off x="2793902" y="3553503"/>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46.5</a:t>
              </a:r>
            </a:p>
          </p:txBody>
        </p:sp>
        <p:sp>
          <p:nvSpPr>
            <p:cNvPr id="90" name="tx90"/>
            <p:cNvSpPr/>
            <p:nvPr/>
          </p:nvSpPr>
          <p:spPr>
            <a:xfrm>
              <a:off x="2793902" y="2875838"/>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23.6</a:t>
              </a:r>
            </a:p>
          </p:txBody>
        </p:sp>
        <p:sp>
          <p:nvSpPr>
            <p:cNvPr id="91" name="tx91"/>
            <p:cNvSpPr/>
            <p:nvPr/>
          </p:nvSpPr>
          <p:spPr>
            <a:xfrm>
              <a:off x="4230786" y="3468183"/>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55.3</a:t>
              </a:r>
            </a:p>
          </p:txBody>
        </p:sp>
        <p:sp>
          <p:nvSpPr>
            <p:cNvPr id="92" name="tx92"/>
            <p:cNvSpPr/>
            <p:nvPr/>
          </p:nvSpPr>
          <p:spPr>
            <a:xfrm>
              <a:off x="4230786" y="2760713"/>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17.9</a:t>
              </a:r>
            </a:p>
          </p:txBody>
        </p:sp>
        <p:sp>
          <p:nvSpPr>
            <p:cNvPr id="93" name="tx93"/>
            <p:cNvSpPr/>
            <p:nvPr/>
          </p:nvSpPr>
          <p:spPr>
            <a:xfrm>
              <a:off x="5667670" y="3452621"/>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56.9</a:t>
              </a:r>
            </a:p>
          </p:txBody>
        </p:sp>
        <p:sp>
          <p:nvSpPr>
            <p:cNvPr id="94" name="tx94"/>
            <p:cNvSpPr/>
            <p:nvPr/>
          </p:nvSpPr>
          <p:spPr>
            <a:xfrm>
              <a:off x="5667670" y="2736098"/>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17.4</a:t>
              </a:r>
            </a:p>
          </p:txBody>
        </p:sp>
        <p:sp>
          <p:nvSpPr>
            <p:cNvPr id="95" name="tx95"/>
            <p:cNvSpPr/>
            <p:nvPr/>
          </p:nvSpPr>
          <p:spPr>
            <a:xfrm>
              <a:off x="6817178" y="3412473"/>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61.1</a:t>
              </a:r>
            </a:p>
          </p:txBody>
        </p:sp>
        <p:sp>
          <p:nvSpPr>
            <p:cNvPr id="96" name="tx96"/>
            <p:cNvSpPr/>
            <p:nvPr/>
          </p:nvSpPr>
          <p:spPr>
            <a:xfrm>
              <a:off x="6817178" y="2681862"/>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14.5</a:t>
              </a:r>
            </a:p>
          </p:txBody>
        </p:sp>
        <p:sp>
          <p:nvSpPr>
            <p:cNvPr id="97" name="tx97"/>
            <p:cNvSpPr/>
            <p:nvPr/>
          </p:nvSpPr>
          <p:spPr>
            <a:xfrm>
              <a:off x="7104554" y="3429405"/>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59.3</a:t>
              </a:r>
            </a:p>
          </p:txBody>
        </p:sp>
        <p:sp>
          <p:nvSpPr>
            <p:cNvPr id="98" name="tx98"/>
            <p:cNvSpPr/>
            <p:nvPr/>
          </p:nvSpPr>
          <p:spPr>
            <a:xfrm>
              <a:off x="7104554" y="2698411"/>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16.3</a:t>
              </a:r>
            </a:p>
          </p:txBody>
        </p:sp>
        <p:sp>
          <p:nvSpPr>
            <p:cNvPr id="99" name="tx99"/>
            <p:cNvSpPr/>
            <p:nvPr/>
          </p:nvSpPr>
          <p:spPr>
            <a:xfrm>
              <a:off x="7391931" y="3439217"/>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58.3</a:t>
              </a:r>
            </a:p>
          </p:txBody>
        </p:sp>
        <p:sp>
          <p:nvSpPr>
            <p:cNvPr id="100" name="tx100"/>
            <p:cNvSpPr/>
            <p:nvPr/>
          </p:nvSpPr>
          <p:spPr>
            <a:xfrm>
              <a:off x="7437135" y="27016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18</a:t>
              </a:r>
            </a:p>
          </p:txBody>
        </p:sp>
        <p:sp>
          <p:nvSpPr>
            <p:cNvPr id="101" name="tx101"/>
            <p:cNvSpPr/>
            <p:nvPr/>
          </p:nvSpPr>
          <p:spPr>
            <a:xfrm>
              <a:off x="7679308" y="3417863"/>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60.5</a:t>
              </a:r>
            </a:p>
          </p:txBody>
        </p:sp>
        <p:sp>
          <p:nvSpPr>
            <p:cNvPr id="102" name="tx102"/>
            <p:cNvSpPr/>
            <p:nvPr/>
          </p:nvSpPr>
          <p:spPr>
            <a:xfrm>
              <a:off x="7679308" y="2673163"/>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16.5</a:t>
              </a:r>
            </a:p>
          </p:txBody>
        </p:sp>
        <p:sp>
          <p:nvSpPr>
            <p:cNvPr id="103" name="tx103"/>
            <p:cNvSpPr/>
            <p:nvPr/>
          </p:nvSpPr>
          <p:spPr>
            <a:xfrm>
              <a:off x="7966685" y="3414525"/>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60.9</a:t>
              </a:r>
            </a:p>
          </p:txBody>
        </p:sp>
        <p:sp>
          <p:nvSpPr>
            <p:cNvPr id="104" name="tx104"/>
            <p:cNvSpPr/>
            <p:nvPr/>
          </p:nvSpPr>
          <p:spPr>
            <a:xfrm>
              <a:off x="7966685" y="2663191"/>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16.9</a:t>
              </a:r>
            </a:p>
          </p:txBody>
        </p:sp>
        <p:sp>
          <p:nvSpPr>
            <p:cNvPr id="105" name="tx105"/>
            <p:cNvSpPr/>
            <p:nvPr/>
          </p:nvSpPr>
          <p:spPr>
            <a:xfrm>
              <a:off x="1357018" y="2575400"/>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67.8</a:t>
              </a:r>
            </a:p>
          </p:txBody>
        </p:sp>
        <p:sp>
          <p:nvSpPr>
            <p:cNvPr id="106" name="tx106"/>
            <p:cNvSpPr/>
            <p:nvPr/>
          </p:nvSpPr>
          <p:spPr>
            <a:xfrm>
              <a:off x="2793902" y="2531128"/>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70.1</a:t>
              </a:r>
            </a:p>
          </p:txBody>
        </p:sp>
        <p:sp>
          <p:nvSpPr>
            <p:cNvPr id="107" name="tx107"/>
            <p:cNvSpPr/>
            <p:nvPr/>
          </p:nvSpPr>
          <p:spPr>
            <a:xfrm>
              <a:off x="4230786" y="2471252"/>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73.2</a:t>
              </a:r>
            </a:p>
          </p:txBody>
        </p:sp>
        <p:sp>
          <p:nvSpPr>
            <p:cNvPr id="108" name="tx108"/>
            <p:cNvSpPr/>
            <p:nvPr/>
          </p:nvSpPr>
          <p:spPr>
            <a:xfrm>
              <a:off x="5667670" y="2450605"/>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74.3</a:t>
              </a:r>
            </a:p>
          </p:txBody>
        </p:sp>
        <p:sp>
          <p:nvSpPr>
            <p:cNvPr id="109" name="tx109"/>
            <p:cNvSpPr/>
            <p:nvPr/>
          </p:nvSpPr>
          <p:spPr>
            <a:xfrm>
              <a:off x="6817178" y="2425130"/>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75.6</a:t>
              </a:r>
            </a:p>
          </p:txBody>
        </p:sp>
        <p:sp>
          <p:nvSpPr>
            <p:cNvPr id="110" name="tx110"/>
            <p:cNvSpPr/>
            <p:nvPr/>
          </p:nvSpPr>
          <p:spPr>
            <a:xfrm>
              <a:off x="7104554" y="2425688"/>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75.7</a:t>
              </a:r>
            </a:p>
          </p:txBody>
        </p:sp>
        <p:sp>
          <p:nvSpPr>
            <p:cNvPr id="111" name="tx111"/>
            <p:cNvSpPr/>
            <p:nvPr/>
          </p:nvSpPr>
          <p:spPr>
            <a:xfrm>
              <a:off x="7391931" y="2411013"/>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76.4</a:t>
              </a:r>
            </a:p>
          </p:txBody>
        </p:sp>
        <p:sp>
          <p:nvSpPr>
            <p:cNvPr id="112" name="tx112"/>
            <p:cNvSpPr/>
            <p:nvPr/>
          </p:nvSpPr>
          <p:spPr>
            <a:xfrm>
              <a:off x="7679308" y="2398276"/>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77.1</a:t>
              </a:r>
            </a:p>
          </p:txBody>
        </p:sp>
        <p:sp>
          <p:nvSpPr>
            <p:cNvPr id="113" name="tx113"/>
            <p:cNvSpPr/>
            <p:nvPr/>
          </p:nvSpPr>
          <p:spPr>
            <a:xfrm>
              <a:off x="7966685" y="2383684"/>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77.8</a:t>
              </a:r>
            </a:p>
          </p:txBody>
        </p:sp>
        <p:sp>
          <p:nvSpPr>
            <p:cNvPr id="114" name="tx114"/>
            <p:cNvSpPr/>
            <p:nvPr/>
          </p:nvSpPr>
          <p:spPr>
            <a:xfrm>
              <a:off x="733081" y="3991075"/>
              <a:ext cx="194065"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0M</a:t>
              </a:r>
            </a:p>
          </p:txBody>
        </p:sp>
        <p:sp>
          <p:nvSpPr>
            <p:cNvPr id="115" name="tx115"/>
            <p:cNvSpPr/>
            <p:nvPr/>
          </p:nvSpPr>
          <p:spPr>
            <a:xfrm>
              <a:off x="655386" y="3024922"/>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50M</a:t>
              </a:r>
            </a:p>
          </p:txBody>
        </p:sp>
        <p:sp>
          <p:nvSpPr>
            <p:cNvPr id="116" name="tx116"/>
            <p:cNvSpPr/>
            <p:nvPr/>
          </p:nvSpPr>
          <p:spPr>
            <a:xfrm>
              <a:off x="577692" y="2058768"/>
              <a:ext cx="34945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100M</a:t>
              </a:r>
            </a:p>
          </p:txBody>
        </p:sp>
        <p:sp>
          <p:nvSpPr>
            <p:cNvPr id="117" name="tx117"/>
            <p:cNvSpPr/>
            <p:nvPr/>
          </p:nvSpPr>
          <p:spPr>
            <a:xfrm>
              <a:off x="577692" y="1092614"/>
              <a:ext cx="34945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150M</a:t>
              </a:r>
            </a:p>
          </p:txBody>
        </p:sp>
        <p:sp>
          <p:nvSpPr>
            <p:cNvPr id="118" name="tx118"/>
            <p:cNvSpPr/>
            <p:nvPr/>
          </p:nvSpPr>
          <p:spPr>
            <a:xfrm>
              <a:off x="8607544" y="3991075"/>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19" name="tx119"/>
            <p:cNvSpPr/>
            <p:nvPr/>
          </p:nvSpPr>
          <p:spPr>
            <a:xfrm>
              <a:off x="8607544" y="3239741"/>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a:t>
              </a:r>
            </a:p>
          </p:txBody>
        </p:sp>
        <p:sp>
          <p:nvSpPr>
            <p:cNvPr id="120" name="tx120"/>
            <p:cNvSpPr/>
            <p:nvPr/>
          </p:nvSpPr>
          <p:spPr>
            <a:xfrm>
              <a:off x="8607544" y="248840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121" name="tx121"/>
            <p:cNvSpPr/>
            <p:nvPr/>
          </p:nvSpPr>
          <p:spPr>
            <a:xfrm>
              <a:off x="8607544" y="1738778"/>
              <a:ext cx="15538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a:t>
              </a:r>
            </a:p>
          </p:txBody>
        </p:sp>
        <p:sp>
          <p:nvSpPr>
            <p:cNvPr id="122" name="tx122"/>
            <p:cNvSpPr/>
            <p:nvPr/>
          </p:nvSpPr>
          <p:spPr>
            <a:xfrm>
              <a:off x="8607544" y="985739"/>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123" name="tx123"/>
            <p:cNvSpPr/>
            <p:nvPr/>
          </p:nvSpPr>
          <p:spPr>
            <a:xfrm rot="-5400000">
              <a:off x="1291843"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2000</a:t>
              </a:r>
            </a:p>
          </p:txBody>
        </p:sp>
        <p:sp>
          <p:nvSpPr>
            <p:cNvPr id="124" name="tx124"/>
            <p:cNvSpPr/>
            <p:nvPr/>
          </p:nvSpPr>
          <p:spPr>
            <a:xfrm rot="-5400000">
              <a:off x="2728727"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2005</a:t>
              </a:r>
            </a:p>
          </p:txBody>
        </p:sp>
        <p:sp>
          <p:nvSpPr>
            <p:cNvPr id="125" name="tx125"/>
            <p:cNvSpPr/>
            <p:nvPr/>
          </p:nvSpPr>
          <p:spPr>
            <a:xfrm rot="-5400000">
              <a:off x="4165611"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2010</a:t>
              </a:r>
            </a:p>
          </p:txBody>
        </p:sp>
        <p:sp>
          <p:nvSpPr>
            <p:cNvPr id="126" name="tx126"/>
            <p:cNvSpPr/>
            <p:nvPr/>
          </p:nvSpPr>
          <p:spPr>
            <a:xfrm rot="-5400000">
              <a:off x="5602495"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2015</a:t>
              </a:r>
            </a:p>
          </p:txBody>
        </p:sp>
        <p:sp>
          <p:nvSpPr>
            <p:cNvPr id="127" name="tx127"/>
            <p:cNvSpPr/>
            <p:nvPr/>
          </p:nvSpPr>
          <p:spPr>
            <a:xfrm rot="-5400000">
              <a:off x="6752003"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2019</a:t>
              </a:r>
            </a:p>
          </p:txBody>
        </p:sp>
        <p:sp>
          <p:nvSpPr>
            <p:cNvPr id="128" name="tx128"/>
            <p:cNvSpPr/>
            <p:nvPr/>
          </p:nvSpPr>
          <p:spPr>
            <a:xfrm rot="-5400000">
              <a:off x="7039379"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2020</a:t>
              </a:r>
            </a:p>
          </p:txBody>
        </p:sp>
        <p:sp>
          <p:nvSpPr>
            <p:cNvPr id="129" name="tx129"/>
            <p:cNvSpPr/>
            <p:nvPr/>
          </p:nvSpPr>
          <p:spPr>
            <a:xfrm rot="-5400000">
              <a:off x="7326756"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2021</a:t>
              </a:r>
            </a:p>
          </p:txBody>
        </p:sp>
        <p:sp>
          <p:nvSpPr>
            <p:cNvPr id="130" name="tx130"/>
            <p:cNvSpPr/>
            <p:nvPr/>
          </p:nvSpPr>
          <p:spPr>
            <a:xfrm rot="-5400000">
              <a:off x="7614133"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2022</a:t>
              </a:r>
            </a:p>
          </p:txBody>
        </p:sp>
        <p:sp>
          <p:nvSpPr>
            <p:cNvPr id="131" name="tx131"/>
            <p:cNvSpPr/>
            <p:nvPr/>
          </p:nvSpPr>
          <p:spPr>
            <a:xfrm rot="-5400000">
              <a:off x="7901473" y="4377379"/>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2023</a:t>
              </a:r>
            </a:p>
          </p:txBody>
        </p:sp>
        <p:sp>
          <p:nvSpPr>
            <p:cNvPr id="132" name="tx132"/>
            <p:cNvSpPr/>
            <p:nvPr/>
          </p:nvSpPr>
          <p:spPr>
            <a:xfrm rot="-5400000">
              <a:off x="-440970" y="2399836"/>
              <a:ext cx="1777832"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3" name="tx133"/>
            <p:cNvSpPr/>
            <p:nvPr/>
          </p:nvSpPr>
          <p:spPr>
            <a:xfrm rot="5400000">
              <a:off x="8326001" y="2399836"/>
              <a:ext cx="1288746"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MCV1 Coverage (%)</a:t>
              </a:r>
            </a:p>
          </p:txBody>
        </p:sp>
        <p:sp>
          <p:nvSpPr>
            <p:cNvPr id="134" name="pl134"/>
            <p:cNvSpPr/>
            <p:nvPr/>
          </p:nvSpPr>
          <p:spPr>
            <a:xfrm>
              <a:off x="2912104" y="5085320"/>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35" name="tx135"/>
            <p:cNvSpPr/>
            <p:nvPr/>
          </p:nvSpPr>
          <p:spPr>
            <a:xfrm>
              <a:off x="3179203" y="5004215"/>
              <a:ext cx="100163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MCV1 coverage</a:t>
              </a:r>
            </a:p>
          </p:txBody>
        </p:sp>
        <p:sp>
          <p:nvSpPr>
            <p:cNvPr id="136" name="rc136"/>
            <p:cNvSpPr/>
            <p:nvPr/>
          </p:nvSpPr>
          <p:spPr>
            <a:xfrm>
              <a:off x="4468198" y="4984592"/>
              <a:ext cx="201456" cy="201456"/>
            </a:xfrm>
            <a:prstGeom prst="rect">
              <a:avLst/>
            </a:prstGeom>
            <a:solidFill>
              <a:srgbClr val="E2231A">
                <a:alpha val="100000"/>
              </a:srgbClr>
            </a:solidFill>
          </p:spPr>
          <p:txBody>
            <a:bodyPr/>
            <a:lstStyle/>
            <a:p>
              <a:endParaRPr/>
            </a:p>
          </p:txBody>
        </p:sp>
        <p:sp>
          <p:nvSpPr>
            <p:cNvPr id="137" name="rc137"/>
            <p:cNvSpPr/>
            <p:nvPr/>
          </p:nvSpPr>
          <p:spPr>
            <a:xfrm>
              <a:off x="5673286" y="4984592"/>
              <a:ext cx="201456" cy="201456"/>
            </a:xfrm>
            <a:prstGeom prst="rect">
              <a:avLst/>
            </a:prstGeom>
            <a:solidFill>
              <a:srgbClr val="80BD41">
                <a:alpha val="100000"/>
              </a:srgbClr>
            </a:solidFill>
          </p:spPr>
          <p:txBody>
            <a:bodyPr/>
            <a:lstStyle/>
            <a:p>
              <a:endParaRPr/>
            </a:p>
          </p:txBody>
        </p:sp>
        <p:sp>
          <p:nvSpPr>
            <p:cNvPr id="138" name="tx138"/>
            <p:cNvSpPr/>
            <p:nvPr/>
          </p:nvSpPr>
          <p:spPr>
            <a:xfrm>
              <a:off x="4748243" y="5033615"/>
              <a:ext cx="846453" cy="1017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Unvaccinated</a:t>
              </a:r>
            </a:p>
          </p:txBody>
        </p:sp>
        <p:sp>
          <p:nvSpPr>
            <p:cNvPr id="139" name="tx139"/>
            <p:cNvSpPr/>
            <p:nvPr/>
          </p:nvSpPr>
          <p:spPr>
            <a:xfrm>
              <a:off x="5953331" y="5033683"/>
              <a:ext cx="691201"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Vaccinated</a:t>
              </a:r>
            </a:p>
          </p:txBody>
        </p:sp>
        <p:sp>
          <p:nvSpPr>
            <p:cNvPr id="140" name="tx140"/>
            <p:cNvSpPr/>
            <p:nvPr/>
          </p:nvSpPr>
          <p:spPr>
            <a:xfrm>
              <a:off x="989777" y="467611"/>
              <a:ext cx="7576296"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Estimated MCV1 coverage, and number of vaccinated and unvaccinated children, Gavi 57, 2000-2023</a:t>
              </a:r>
            </a:p>
          </p:txBody>
        </p:sp>
        <p:sp>
          <p:nvSpPr>
            <p:cNvPr id="141" name="pl141"/>
            <p:cNvSpPr/>
            <p:nvPr/>
          </p:nvSpPr>
          <p:spPr>
            <a:xfrm>
              <a:off x="989777" y="5750932"/>
              <a:ext cx="7555136" cy="0"/>
            </a:xfrm>
            <a:custGeom>
              <a:avLst/>
              <a:gdLst/>
              <a:ahLst/>
              <a:cxnLst/>
              <a:rect l="0" t="0" r="0" b="0"/>
              <a:pathLst>
                <a:path w="7555136">
                  <a:moveTo>
                    <a:pt x="0" y="0"/>
                  </a:moveTo>
                  <a:lnTo>
                    <a:pt x="7555136" y="0"/>
                  </a:lnTo>
                  <a:lnTo>
                    <a:pt x="7555136" y="0"/>
                  </a:lnTo>
                </a:path>
              </a:pathLst>
            </a:custGeom>
            <a:ln w="6775" cap="flat">
              <a:solidFill>
                <a:srgbClr val="EBEBEB">
                  <a:alpha val="100000"/>
                </a:srgbClr>
              </a:solidFill>
              <a:prstDash val="solid"/>
              <a:round/>
            </a:ln>
          </p:spPr>
          <p:txBody>
            <a:bodyPr/>
            <a:lstStyle/>
            <a:p>
              <a:endParaRPr/>
            </a:p>
          </p:txBody>
        </p:sp>
        <p:sp>
          <p:nvSpPr>
            <p:cNvPr id="142" name="pl142"/>
            <p:cNvSpPr/>
            <p:nvPr/>
          </p:nvSpPr>
          <p:spPr>
            <a:xfrm>
              <a:off x="2174342" y="5403815"/>
              <a:ext cx="0" cy="694232"/>
            </a:xfrm>
            <a:custGeom>
              <a:avLst/>
              <a:gdLst/>
              <a:ahLst/>
              <a:cxnLst/>
              <a:rect l="0" t="0" r="0" b="0"/>
              <a:pathLst>
                <a:path h="694232">
                  <a:moveTo>
                    <a:pt x="0" y="694232"/>
                  </a:moveTo>
                  <a:lnTo>
                    <a:pt x="0" y="0"/>
                  </a:lnTo>
                  <a:lnTo>
                    <a:pt x="0" y="0"/>
                  </a:lnTo>
                </a:path>
              </a:pathLst>
            </a:custGeom>
            <a:ln w="6775" cap="flat">
              <a:solidFill>
                <a:srgbClr val="EBEBEB">
                  <a:alpha val="100000"/>
                </a:srgbClr>
              </a:solidFill>
              <a:prstDash val="solid"/>
              <a:round/>
            </a:ln>
          </p:spPr>
          <p:txBody>
            <a:bodyPr/>
            <a:lstStyle/>
            <a:p>
              <a:endParaRPr/>
            </a:p>
          </p:txBody>
        </p:sp>
        <p:sp>
          <p:nvSpPr>
            <p:cNvPr id="143" name="pl143"/>
            <p:cNvSpPr/>
            <p:nvPr/>
          </p:nvSpPr>
          <p:spPr>
            <a:xfrm>
              <a:off x="3856642" y="5403815"/>
              <a:ext cx="0" cy="694232"/>
            </a:xfrm>
            <a:custGeom>
              <a:avLst/>
              <a:gdLst/>
              <a:ahLst/>
              <a:cxnLst/>
              <a:rect l="0" t="0" r="0" b="0"/>
              <a:pathLst>
                <a:path h="694232">
                  <a:moveTo>
                    <a:pt x="0" y="694232"/>
                  </a:moveTo>
                  <a:lnTo>
                    <a:pt x="0" y="0"/>
                  </a:lnTo>
                  <a:lnTo>
                    <a:pt x="0" y="0"/>
                  </a:lnTo>
                </a:path>
              </a:pathLst>
            </a:custGeom>
            <a:ln w="6775" cap="flat">
              <a:solidFill>
                <a:srgbClr val="EBEBEB">
                  <a:alpha val="100000"/>
                </a:srgbClr>
              </a:solidFill>
              <a:prstDash val="solid"/>
              <a:round/>
            </a:ln>
          </p:spPr>
          <p:txBody>
            <a:bodyPr/>
            <a:lstStyle/>
            <a:p>
              <a:endParaRPr/>
            </a:p>
          </p:txBody>
        </p:sp>
        <p:sp>
          <p:nvSpPr>
            <p:cNvPr id="144" name="pl144"/>
            <p:cNvSpPr/>
            <p:nvPr/>
          </p:nvSpPr>
          <p:spPr>
            <a:xfrm>
              <a:off x="5538942" y="5403815"/>
              <a:ext cx="0" cy="694232"/>
            </a:xfrm>
            <a:custGeom>
              <a:avLst/>
              <a:gdLst/>
              <a:ahLst/>
              <a:cxnLst/>
              <a:rect l="0" t="0" r="0" b="0"/>
              <a:pathLst>
                <a:path h="694232">
                  <a:moveTo>
                    <a:pt x="0" y="694232"/>
                  </a:moveTo>
                  <a:lnTo>
                    <a:pt x="0" y="0"/>
                  </a:lnTo>
                  <a:lnTo>
                    <a:pt x="0" y="0"/>
                  </a:lnTo>
                </a:path>
              </a:pathLst>
            </a:custGeom>
            <a:ln w="6775" cap="flat">
              <a:solidFill>
                <a:srgbClr val="EBEBEB">
                  <a:alpha val="100000"/>
                </a:srgbClr>
              </a:solidFill>
              <a:prstDash val="solid"/>
              <a:round/>
            </a:ln>
          </p:spPr>
          <p:txBody>
            <a:bodyPr/>
            <a:lstStyle/>
            <a:p>
              <a:endParaRPr/>
            </a:p>
          </p:txBody>
        </p:sp>
        <p:sp>
          <p:nvSpPr>
            <p:cNvPr id="145" name="pl145"/>
            <p:cNvSpPr/>
            <p:nvPr/>
          </p:nvSpPr>
          <p:spPr>
            <a:xfrm>
              <a:off x="7221242" y="5403815"/>
              <a:ext cx="0" cy="694232"/>
            </a:xfrm>
            <a:custGeom>
              <a:avLst/>
              <a:gdLst/>
              <a:ahLst/>
              <a:cxnLst/>
              <a:rect l="0" t="0" r="0" b="0"/>
              <a:pathLst>
                <a:path h="694232">
                  <a:moveTo>
                    <a:pt x="0" y="694232"/>
                  </a:moveTo>
                  <a:lnTo>
                    <a:pt x="0" y="0"/>
                  </a:lnTo>
                  <a:lnTo>
                    <a:pt x="0" y="0"/>
                  </a:lnTo>
                </a:path>
              </a:pathLst>
            </a:custGeom>
            <a:ln w="6775" cap="flat">
              <a:solidFill>
                <a:srgbClr val="EBEBEB">
                  <a:alpha val="100000"/>
                </a:srgbClr>
              </a:solidFill>
              <a:prstDash val="solid"/>
              <a:round/>
            </a:ln>
          </p:spPr>
          <p:txBody>
            <a:bodyPr/>
            <a:lstStyle/>
            <a:p>
              <a:endParaRPr/>
            </a:p>
          </p:txBody>
        </p:sp>
        <p:sp>
          <p:nvSpPr>
            <p:cNvPr id="146" name="pl146"/>
            <p:cNvSpPr/>
            <p:nvPr/>
          </p:nvSpPr>
          <p:spPr>
            <a:xfrm>
              <a:off x="989777" y="5945123"/>
              <a:ext cx="7555136" cy="0"/>
            </a:xfrm>
            <a:custGeom>
              <a:avLst/>
              <a:gdLst/>
              <a:ahLst/>
              <a:cxnLst/>
              <a:rect l="0" t="0" r="0" b="0"/>
              <a:pathLst>
                <a:path w="7555136">
                  <a:moveTo>
                    <a:pt x="0" y="0"/>
                  </a:moveTo>
                  <a:lnTo>
                    <a:pt x="7555136" y="0"/>
                  </a:lnTo>
                  <a:lnTo>
                    <a:pt x="7555136" y="0"/>
                  </a:lnTo>
                </a:path>
              </a:pathLst>
            </a:custGeom>
            <a:ln w="13550" cap="flat">
              <a:solidFill>
                <a:srgbClr val="EBEBEB">
                  <a:alpha val="100000"/>
                </a:srgbClr>
              </a:solidFill>
              <a:prstDash val="solid"/>
              <a:round/>
            </a:ln>
          </p:spPr>
          <p:txBody>
            <a:bodyPr/>
            <a:lstStyle/>
            <a:p>
              <a:endParaRPr/>
            </a:p>
          </p:txBody>
        </p:sp>
        <p:sp>
          <p:nvSpPr>
            <p:cNvPr id="147" name="pl147"/>
            <p:cNvSpPr/>
            <p:nvPr/>
          </p:nvSpPr>
          <p:spPr>
            <a:xfrm>
              <a:off x="989777" y="5556741"/>
              <a:ext cx="7555136" cy="0"/>
            </a:xfrm>
            <a:custGeom>
              <a:avLst/>
              <a:gdLst/>
              <a:ahLst/>
              <a:cxnLst/>
              <a:rect l="0" t="0" r="0" b="0"/>
              <a:pathLst>
                <a:path w="7555136">
                  <a:moveTo>
                    <a:pt x="0" y="0"/>
                  </a:moveTo>
                  <a:lnTo>
                    <a:pt x="7555136" y="0"/>
                  </a:lnTo>
                  <a:lnTo>
                    <a:pt x="7555136" y="0"/>
                  </a:lnTo>
                </a:path>
              </a:pathLst>
            </a:custGeom>
            <a:ln w="13550" cap="flat">
              <a:solidFill>
                <a:srgbClr val="EBEBEB">
                  <a:alpha val="100000"/>
                </a:srgbClr>
              </a:solidFill>
              <a:prstDash val="solid"/>
              <a:round/>
            </a:ln>
          </p:spPr>
          <p:txBody>
            <a:bodyPr/>
            <a:lstStyle/>
            <a:p>
              <a:endParaRPr/>
            </a:p>
          </p:txBody>
        </p:sp>
        <p:sp>
          <p:nvSpPr>
            <p:cNvPr id="148" name="pl148"/>
            <p:cNvSpPr/>
            <p:nvPr/>
          </p:nvSpPr>
          <p:spPr>
            <a:xfrm>
              <a:off x="1333192" y="5403815"/>
              <a:ext cx="0" cy="694232"/>
            </a:xfrm>
            <a:custGeom>
              <a:avLst/>
              <a:gdLst/>
              <a:ahLst/>
              <a:cxnLst/>
              <a:rect l="0" t="0" r="0" b="0"/>
              <a:pathLst>
                <a:path h="694232">
                  <a:moveTo>
                    <a:pt x="0" y="6942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49" name="pl149"/>
            <p:cNvSpPr/>
            <p:nvPr/>
          </p:nvSpPr>
          <p:spPr>
            <a:xfrm>
              <a:off x="3015492" y="5403815"/>
              <a:ext cx="0" cy="694232"/>
            </a:xfrm>
            <a:custGeom>
              <a:avLst/>
              <a:gdLst/>
              <a:ahLst/>
              <a:cxnLst/>
              <a:rect l="0" t="0" r="0" b="0"/>
              <a:pathLst>
                <a:path h="694232">
                  <a:moveTo>
                    <a:pt x="0" y="6942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0" name="pl150"/>
            <p:cNvSpPr/>
            <p:nvPr/>
          </p:nvSpPr>
          <p:spPr>
            <a:xfrm>
              <a:off x="4697792" y="5403815"/>
              <a:ext cx="0" cy="694232"/>
            </a:xfrm>
            <a:custGeom>
              <a:avLst/>
              <a:gdLst/>
              <a:ahLst/>
              <a:cxnLst/>
              <a:rect l="0" t="0" r="0" b="0"/>
              <a:pathLst>
                <a:path h="694232">
                  <a:moveTo>
                    <a:pt x="0" y="6942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1" name="pl151"/>
            <p:cNvSpPr/>
            <p:nvPr/>
          </p:nvSpPr>
          <p:spPr>
            <a:xfrm>
              <a:off x="6380092" y="5403815"/>
              <a:ext cx="0" cy="694232"/>
            </a:xfrm>
            <a:custGeom>
              <a:avLst/>
              <a:gdLst/>
              <a:ahLst/>
              <a:cxnLst/>
              <a:rect l="0" t="0" r="0" b="0"/>
              <a:pathLst>
                <a:path h="694232">
                  <a:moveTo>
                    <a:pt x="0" y="6942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2" name="pl152"/>
            <p:cNvSpPr/>
            <p:nvPr/>
          </p:nvSpPr>
          <p:spPr>
            <a:xfrm>
              <a:off x="8062392" y="5403815"/>
              <a:ext cx="0" cy="694232"/>
            </a:xfrm>
            <a:custGeom>
              <a:avLst/>
              <a:gdLst/>
              <a:ahLst/>
              <a:cxnLst/>
              <a:rect l="0" t="0" r="0" b="0"/>
              <a:pathLst>
                <a:path h="694232">
                  <a:moveTo>
                    <a:pt x="0" y="6942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3" name="rc153"/>
            <p:cNvSpPr/>
            <p:nvPr/>
          </p:nvSpPr>
          <p:spPr>
            <a:xfrm>
              <a:off x="1333192" y="5823753"/>
              <a:ext cx="5139053" cy="242738"/>
            </a:xfrm>
            <a:prstGeom prst="rect">
              <a:avLst/>
            </a:prstGeom>
            <a:solidFill>
              <a:srgbClr val="80BD41">
                <a:alpha val="100000"/>
              </a:srgbClr>
            </a:solidFill>
          </p:spPr>
          <p:txBody>
            <a:bodyPr/>
            <a:lstStyle/>
            <a:p>
              <a:endParaRPr/>
            </a:p>
          </p:txBody>
        </p:sp>
        <p:sp>
          <p:nvSpPr>
            <p:cNvPr id="154" name="rc154"/>
            <p:cNvSpPr/>
            <p:nvPr/>
          </p:nvSpPr>
          <p:spPr>
            <a:xfrm>
              <a:off x="6472245" y="5823753"/>
              <a:ext cx="1221773" cy="242738"/>
            </a:xfrm>
            <a:prstGeom prst="rect">
              <a:avLst/>
            </a:prstGeom>
            <a:solidFill>
              <a:srgbClr val="E2231A">
                <a:alpha val="100000"/>
              </a:srgbClr>
            </a:solidFill>
          </p:spPr>
          <p:txBody>
            <a:bodyPr/>
            <a:lstStyle/>
            <a:p>
              <a:endParaRPr/>
            </a:p>
          </p:txBody>
        </p:sp>
        <p:sp>
          <p:nvSpPr>
            <p:cNvPr id="155" name="rc155"/>
            <p:cNvSpPr/>
            <p:nvPr/>
          </p:nvSpPr>
          <p:spPr>
            <a:xfrm>
              <a:off x="1333192" y="5435371"/>
              <a:ext cx="5121184" cy="242738"/>
            </a:xfrm>
            <a:prstGeom prst="rect">
              <a:avLst/>
            </a:prstGeom>
            <a:solidFill>
              <a:srgbClr val="80BD41">
                <a:alpha val="100000"/>
              </a:srgbClr>
            </a:solidFill>
          </p:spPr>
          <p:txBody>
            <a:bodyPr/>
            <a:lstStyle/>
            <a:p>
              <a:endParaRPr/>
            </a:p>
          </p:txBody>
        </p:sp>
        <p:sp>
          <p:nvSpPr>
            <p:cNvPr id="156" name="rc156"/>
            <p:cNvSpPr/>
            <p:nvPr/>
          </p:nvSpPr>
          <p:spPr>
            <a:xfrm>
              <a:off x="6454376" y="5435371"/>
              <a:ext cx="1420059" cy="242738"/>
            </a:xfrm>
            <a:prstGeom prst="rect">
              <a:avLst/>
            </a:prstGeom>
            <a:solidFill>
              <a:srgbClr val="E2231A">
                <a:alpha val="100000"/>
              </a:srgbClr>
            </a:solidFill>
          </p:spPr>
          <p:txBody>
            <a:bodyPr/>
            <a:lstStyle/>
            <a:p>
              <a:endParaRPr/>
            </a:p>
          </p:txBody>
        </p:sp>
        <p:sp>
          <p:nvSpPr>
            <p:cNvPr id="157" name="tx157"/>
            <p:cNvSpPr/>
            <p:nvPr/>
          </p:nvSpPr>
          <p:spPr>
            <a:xfrm>
              <a:off x="3766280" y="5892820"/>
              <a:ext cx="272877" cy="102482"/>
            </a:xfrm>
            <a:prstGeom prst="rect">
              <a:avLst/>
            </a:prstGeom>
            <a:noFill/>
          </p:spPr>
          <p:txBody>
            <a:bodyPr wrap="none" lIns="0" tIns="0" rIns="0" bIns="0" anchor="ctr" anchorCtr="1"/>
            <a:lstStyle/>
            <a:p>
              <a:pPr marL="0" marR="0" indent="0" algn="l">
                <a:lnSpc>
                  <a:spcPts val="1103"/>
                </a:lnSpc>
                <a:spcBef>
                  <a:spcPts val="0"/>
                </a:spcBef>
                <a:spcAft>
                  <a:spcPts val="0"/>
                </a:spcAft>
              </a:pPr>
              <a:r>
                <a:rPr sz="1103">
                  <a:solidFill>
                    <a:srgbClr val="FFFFFF">
                      <a:alpha val="100000"/>
                    </a:srgbClr>
                  </a:solidFill>
                  <a:latin typeface="Arial"/>
                  <a:cs typeface="Arial"/>
                </a:rPr>
                <a:t>61.1</a:t>
              </a:r>
            </a:p>
          </p:txBody>
        </p:sp>
        <p:sp>
          <p:nvSpPr>
            <p:cNvPr id="158" name="tx158"/>
            <p:cNvSpPr/>
            <p:nvPr/>
          </p:nvSpPr>
          <p:spPr>
            <a:xfrm>
              <a:off x="6946693" y="5892820"/>
              <a:ext cx="272877" cy="102482"/>
            </a:xfrm>
            <a:prstGeom prst="rect">
              <a:avLst/>
            </a:prstGeom>
            <a:noFill/>
          </p:spPr>
          <p:txBody>
            <a:bodyPr wrap="none" lIns="0" tIns="0" rIns="0" bIns="0" anchor="ctr" anchorCtr="1"/>
            <a:lstStyle/>
            <a:p>
              <a:pPr marL="0" marR="0" indent="0" algn="l">
                <a:lnSpc>
                  <a:spcPts val="1103"/>
                </a:lnSpc>
                <a:spcBef>
                  <a:spcPts val="0"/>
                </a:spcBef>
                <a:spcAft>
                  <a:spcPts val="0"/>
                </a:spcAft>
              </a:pPr>
              <a:r>
                <a:rPr sz="1103">
                  <a:solidFill>
                    <a:srgbClr val="FFFFFF">
                      <a:alpha val="100000"/>
                    </a:srgbClr>
                  </a:solidFill>
                  <a:latin typeface="Arial"/>
                  <a:cs typeface="Arial"/>
                </a:rPr>
                <a:t>14.5</a:t>
              </a:r>
            </a:p>
          </p:txBody>
        </p:sp>
        <p:sp>
          <p:nvSpPr>
            <p:cNvPr id="159" name="tx159"/>
            <p:cNvSpPr/>
            <p:nvPr/>
          </p:nvSpPr>
          <p:spPr>
            <a:xfrm>
              <a:off x="3757346" y="5504438"/>
              <a:ext cx="272877" cy="102482"/>
            </a:xfrm>
            <a:prstGeom prst="rect">
              <a:avLst/>
            </a:prstGeom>
            <a:noFill/>
          </p:spPr>
          <p:txBody>
            <a:bodyPr wrap="none" lIns="0" tIns="0" rIns="0" bIns="0" anchor="ctr" anchorCtr="1"/>
            <a:lstStyle/>
            <a:p>
              <a:pPr marL="0" marR="0" indent="0" algn="l">
                <a:lnSpc>
                  <a:spcPts val="1103"/>
                </a:lnSpc>
                <a:spcBef>
                  <a:spcPts val="0"/>
                </a:spcBef>
                <a:spcAft>
                  <a:spcPts val="0"/>
                </a:spcAft>
              </a:pPr>
              <a:r>
                <a:rPr sz="1103">
                  <a:solidFill>
                    <a:srgbClr val="FFFFFF">
                      <a:alpha val="100000"/>
                    </a:srgbClr>
                  </a:solidFill>
                  <a:latin typeface="Arial"/>
                  <a:cs typeface="Arial"/>
                </a:rPr>
                <a:t>60.9</a:t>
              </a:r>
            </a:p>
          </p:txBody>
        </p:sp>
        <p:sp>
          <p:nvSpPr>
            <p:cNvPr id="160" name="tx160"/>
            <p:cNvSpPr/>
            <p:nvPr/>
          </p:nvSpPr>
          <p:spPr>
            <a:xfrm>
              <a:off x="7027967" y="5504438"/>
              <a:ext cx="272877" cy="102482"/>
            </a:xfrm>
            <a:prstGeom prst="rect">
              <a:avLst/>
            </a:prstGeom>
            <a:noFill/>
          </p:spPr>
          <p:txBody>
            <a:bodyPr wrap="none" lIns="0" tIns="0" rIns="0" bIns="0" anchor="ctr" anchorCtr="1"/>
            <a:lstStyle/>
            <a:p>
              <a:pPr marL="0" marR="0" indent="0" algn="l">
                <a:lnSpc>
                  <a:spcPts val="1103"/>
                </a:lnSpc>
                <a:spcBef>
                  <a:spcPts val="0"/>
                </a:spcBef>
                <a:spcAft>
                  <a:spcPts val="0"/>
                </a:spcAft>
              </a:pPr>
              <a:r>
                <a:rPr sz="1103">
                  <a:solidFill>
                    <a:srgbClr val="FFFFFF">
                      <a:alpha val="100000"/>
                    </a:srgbClr>
                  </a:solidFill>
                  <a:latin typeface="Arial"/>
                  <a:cs typeface="Arial"/>
                </a:rPr>
                <a:t>16.9</a:t>
              </a:r>
            </a:p>
          </p:txBody>
        </p:sp>
        <p:sp>
          <p:nvSpPr>
            <p:cNvPr id="161" name="tx161"/>
            <p:cNvSpPr/>
            <p:nvPr/>
          </p:nvSpPr>
          <p:spPr>
            <a:xfrm>
              <a:off x="7871401" y="5891203"/>
              <a:ext cx="281316"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75.6</a:t>
              </a:r>
            </a:p>
          </p:txBody>
        </p:sp>
        <p:sp>
          <p:nvSpPr>
            <p:cNvPr id="162" name="tx162"/>
            <p:cNvSpPr/>
            <p:nvPr/>
          </p:nvSpPr>
          <p:spPr>
            <a:xfrm>
              <a:off x="8060840" y="5502821"/>
              <a:ext cx="281316"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77.8</a:t>
              </a:r>
            </a:p>
          </p:txBody>
        </p:sp>
        <p:sp>
          <p:nvSpPr>
            <p:cNvPr id="163" name="tx163"/>
            <p:cNvSpPr/>
            <p:nvPr/>
          </p:nvSpPr>
          <p:spPr>
            <a:xfrm>
              <a:off x="616369" y="589300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64" name="tx164"/>
            <p:cNvSpPr/>
            <p:nvPr/>
          </p:nvSpPr>
          <p:spPr>
            <a:xfrm>
              <a:off x="616369" y="5504558"/>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65" name="tx165"/>
            <p:cNvSpPr/>
            <p:nvPr/>
          </p:nvSpPr>
          <p:spPr>
            <a:xfrm>
              <a:off x="1216753" y="6158564"/>
              <a:ext cx="23287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 M</a:t>
              </a:r>
            </a:p>
          </p:txBody>
        </p:sp>
        <p:sp>
          <p:nvSpPr>
            <p:cNvPr id="166" name="tx166"/>
            <p:cNvSpPr/>
            <p:nvPr/>
          </p:nvSpPr>
          <p:spPr>
            <a:xfrm>
              <a:off x="2860205" y="6158564"/>
              <a:ext cx="31057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 M</a:t>
              </a:r>
            </a:p>
          </p:txBody>
        </p:sp>
        <p:sp>
          <p:nvSpPr>
            <p:cNvPr id="167" name="tx167"/>
            <p:cNvSpPr/>
            <p:nvPr/>
          </p:nvSpPr>
          <p:spPr>
            <a:xfrm>
              <a:off x="4542506" y="6158564"/>
              <a:ext cx="31057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40 M</a:t>
              </a:r>
            </a:p>
          </p:txBody>
        </p:sp>
        <p:sp>
          <p:nvSpPr>
            <p:cNvPr id="168" name="tx168"/>
            <p:cNvSpPr/>
            <p:nvPr/>
          </p:nvSpPr>
          <p:spPr>
            <a:xfrm>
              <a:off x="6224806" y="6158564"/>
              <a:ext cx="31057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60 M</a:t>
              </a:r>
            </a:p>
          </p:txBody>
        </p:sp>
        <p:sp>
          <p:nvSpPr>
            <p:cNvPr id="169" name="tx169"/>
            <p:cNvSpPr/>
            <p:nvPr/>
          </p:nvSpPr>
          <p:spPr>
            <a:xfrm>
              <a:off x="7907106" y="6158564"/>
              <a:ext cx="31057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80 M</a:t>
              </a:r>
            </a:p>
          </p:txBody>
        </p:sp>
        <p:sp>
          <p:nvSpPr>
            <p:cNvPr id="170" name="tx170"/>
            <p:cNvSpPr/>
            <p:nvPr/>
          </p:nvSpPr>
          <p:spPr>
            <a:xfrm>
              <a:off x="3878429" y="6293768"/>
              <a:ext cx="1777832"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71" name="tx171"/>
            <p:cNvSpPr/>
            <p:nvPr/>
          </p:nvSpPr>
          <p:spPr>
            <a:xfrm>
              <a:off x="4383327" y="6498923"/>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7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MCV1 coverage in 2023 (78%) was lower than in 2019 (81%).
The number of children vaccinated with MCV1 remained constant 0% from 61.1m in 2019 to 60.9m in 2023.
The number of surviving infants increased approximately 3% from 75.6m in 2019 to 77.8m in 2023.
In 2023, 200,000 same children were vaccinated than in 2019.
In 2023, there were 2.1m more surviving infants (target population) than in 2019.
For vaccine coverage to increase, the number of children vaccinated must increase at a faster rate than the population increases.</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803816" y="3537567"/>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803816" y="2750976"/>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803816" y="1964385"/>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803816" y="117779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803816" y="3930863"/>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803816" y="3144272"/>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803816" y="235768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803816" y="1571090"/>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803816" y="784499"/>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890571"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035162"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179753"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324343"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468934"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613525"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758116"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902707"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047297"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191888"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2336479"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2481070"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2625661"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2770251"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2914842"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3059433"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3204024"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3348615"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3493205"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3637796"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3782387"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3926978"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4071569"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4216159"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4360750"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4505341"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4649932"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4794523"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4939113"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5083704"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5228295"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5372886"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5517477"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5662067"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7" name="pl47"/>
            <p:cNvSpPr/>
            <p:nvPr/>
          </p:nvSpPr>
          <p:spPr>
            <a:xfrm>
              <a:off x="5806658"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8" name="pl48"/>
            <p:cNvSpPr/>
            <p:nvPr/>
          </p:nvSpPr>
          <p:spPr>
            <a:xfrm>
              <a:off x="5951249"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9" name="pl49"/>
            <p:cNvSpPr/>
            <p:nvPr/>
          </p:nvSpPr>
          <p:spPr>
            <a:xfrm>
              <a:off x="6095840"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0" name="pl50"/>
            <p:cNvSpPr/>
            <p:nvPr/>
          </p:nvSpPr>
          <p:spPr>
            <a:xfrm>
              <a:off x="6240431"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1" name="pl51"/>
            <p:cNvSpPr/>
            <p:nvPr/>
          </p:nvSpPr>
          <p:spPr>
            <a:xfrm>
              <a:off x="6385022"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2" name="pl52"/>
            <p:cNvSpPr/>
            <p:nvPr/>
          </p:nvSpPr>
          <p:spPr>
            <a:xfrm>
              <a:off x="6529612"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3" name="pl53"/>
            <p:cNvSpPr/>
            <p:nvPr/>
          </p:nvSpPr>
          <p:spPr>
            <a:xfrm>
              <a:off x="6674203"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4" name="pl54"/>
            <p:cNvSpPr/>
            <p:nvPr/>
          </p:nvSpPr>
          <p:spPr>
            <a:xfrm>
              <a:off x="6818794"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5" name="pl55"/>
            <p:cNvSpPr/>
            <p:nvPr/>
          </p:nvSpPr>
          <p:spPr>
            <a:xfrm>
              <a:off x="6963385"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6" name="pl56"/>
            <p:cNvSpPr/>
            <p:nvPr/>
          </p:nvSpPr>
          <p:spPr>
            <a:xfrm>
              <a:off x="7107976"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7" name="pl57"/>
            <p:cNvSpPr/>
            <p:nvPr/>
          </p:nvSpPr>
          <p:spPr>
            <a:xfrm>
              <a:off x="7252566"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8" name="pl58"/>
            <p:cNvSpPr/>
            <p:nvPr/>
          </p:nvSpPr>
          <p:spPr>
            <a:xfrm>
              <a:off x="7397157"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9" name="pl59"/>
            <p:cNvSpPr/>
            <p:nvPr/>
          </p:nvSpPr>
          <p:spPr>
            <a:xfrm>
              <a:off x="7541748"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0" name="pl60"/>
            <p:cNvSpPr/>
            <p:nvPr/>
          </p:nvSpPr>
          <p:spPr>
            <a:xfrm>
              <a:off x="7686339"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1" name="pl61"/>
            <p:cNvSpPr/>
            <p:nvPr/>
          </p:nvSpPr>
          <p:spPr>
            <a:xfrm>
              <a:off x="7830930"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2" name="pl62"/>
            <p:cNvSpPr/>
            <p:nvPr/>
          </p:nvSpPr>
          <p:spPr>
            <a:xfrm>
              <a:off x="7975520"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3" name="pl63"/>
            <p:cNvSpPr/>
            <p:nvPr/>
          </p:nvSpPr>
          <p:spPr>
            <a:xfrm>
              <a:off x="8120111"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4" name="pl64"/>
            <p:cNvSpPr/>
            <p:nvPr/>
          </p:nvSpPr>
          <p:spPr>
            <a:xfrm>
              <a:off x="8264702"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5" name="pl65"/>
            <p:cNvSpPr/>
            <p:nvPr/>
          </p:nvSpPr>
          <p:spPr>
            <a:xfrm>
              <a:off x="8409293"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6" name="pl66"/>
            <p:cNvSpPr/>
            <p:nvPr/>
          </p:nvSpPr>
          <p:spPr>
            <a:xfrm>
              <a:off x="8553884"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7" name="pl67"/>
            <p:cNvSpPr/>
            <p:nvPr/>
          </p:nvSpPr>
          <p:spPr>
            <a:xfrm>
              <a:off x="8698474"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8843065"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8987656"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70" name="rc70"/>
            <p:cNvSpPr/>
            <p:nvPr/>
          </p:nvSpPr>
          <p:spPr>
            <a:xfrm>
              <a:off x="825505" y="3049881"/>
              <a:ext cx="130131" cy="880981"/>
            </a:xfrm>
            <a:prstGeom prst="rect">
              <a:avLst/>
            </a:prstGeom>
            <a:solidFill>
              <a:srgbClr val="80BD41">
                <a:alpha val="100000"/>
              </a:srgbClr>
            </a:solidFill>
          </p:spPr>
          <p:txBody>
            <a:bodyPr/>
            <a:lstStyle/>
            <a:p>
              <a:endParaRPr/>
            </a:p>
          </p:txBody>
        </p:sp>
        <p:sp>
          <p:nvSpPr>
            <p:cNvPr id="71" name="rc71"/>
            <p:cNvSpPr/>
            <p:nvPr/>
          </p:nvSpPr>
          <p:spPr>
            <a:xfrm>
              <a:off x="970096" y="2640853"/>
              <a:ext cx="130131" cy="1290009"/>
            </a:xfrm>
            <a:prstGeom prst="rect">
              <a:avLst/>
            </a:prstGeom>
            <a:solidFill>
              <a:srgbClr val="80BD41">
                <a:alpha val="100000"/>
              </a:srgbClr>
            </a:solidFill>
          </p:spPr>
          <p:txBody>
            <a:bodyPr/>
            <a:lstStyle/>
            <a:p>
              <a:endParaRPr/>
            </a:p>
          </p:txBody>
        </p:sp>
        <p:sp>
          <p:nvSpPr>
            <p:cNvPr id="72" name="rc72"/>
            <p:cNvSpPr/>
            <p:nvPr/>
          </p:nvSpPr>
          <p:spPr>
            <a:xfrm>
              <a:off x="1114687" y="2514999"/>
              <a:ext cx="130131" cy="1415863"/>
            </a:xfrm>
            <a:prstGeom prst="rect">
              <a:avLst/>
            </a:prstGeom>
            <a:solidFill>
              <a:srgbClr val="80BD41">
                <a:alpha val="100000"/>
              </a:srgbClr>
            </a:solidFill>
          </p:spPr>
          <p:txBody>
            <a:bodyPr/>
            <a:lstStyle/>
            <a:p>
              <a:endParaRPr/>
            </a:p>
          </p:txBody>
        </p:sp>
        <p:sp>
          <p:nvSpPr>
            <p:cNvPr id="73" name="rc73"/>
            <p:cNvSpPr/>
            <p:nvPr/>
          </p:nvSpPr>
          <p:spPr>
            <a:xfrm>
              <a:off x="1259278" y="2483535"/>
              <a:ext cx="130131" cy="1447327"/>
            </a:xfrm>
            <a:prstGeom prst="rect">
              <a:avLst/>
            </a:prstGeom>
            <a:solidFill>
              <a:srgbClr val="80BD41">
                <a:alpha val="100000"/>
              </a:srgbClr>
            </a:solidFill>
          </p:spPr>
          <p:txBody>
            <a:bodyPr/>
            <a:lstStyle/>
            <a:p>
              <a:endParaRPr/>
            </a:p>
          </p:txBody>
        </p:sp>
        <p:sp>
          <p:nvSpPr>
            <p:cNvPr id="74" name="rc74"/>
            <p:cNvSpPr/>
            <p:nvPr/>
          </p:nvSpPr>
          <p:spPr>
            <a:xfrm>
              <a:off x="1403868" y="2452072"/>
              <a:ext cx="130131" cy="1478791"/>
            </a:xfrm>
            <a:prstGeom prst="rect">
              <a:avLst/>
            </a:prstGeom>
            <a:solidFill>
              <a:srgbClr val="80BD41">
                <a:alpha val="100000"/>
              </a:srgbClr>
            </a:solidFill>
          </p:spPr>
          <p:txBody>
            <a:bodyPr/>
            <a:lstStyle/>
            <a:p>
              <a:endParaRPr/>
            </a:p>
          </p:txBody>
        </p:sp>
        <p:sp>
          <p:nvSpPr>
            <p:cNvPr id="75" name="rc75"/>
            <p:cNvSpPr/>
            <p:nvPr/>
          </p:nvSpPr>
          <p:spPr>
            <a:xfrm>
              <a:off x="1693050" y="2326217"/>
              <a:ext cx="130131" cy="1604645"/>
            </a:xfrm>
            <a:prstGeom prst="rect">
              <a:avLst/>
            </a:prstGeom>
            <a:solidFill>
              <a:srgbClr val="80BD41">
                <a:alpha val="100000"/>
              </a:srgbClr>
            </a:solidFill>
          </p:spPr>
          <p:txBody>
            <a:bodyPr/>
            <a:lstStyle/>
            <a:p>
              <a:endParaRPr/>
            </a:p>
          </p:txBody>
        </p:sp>
        <p:sp>
          <p:nvSpPr>
            <p:cNvPr id="76" name="rc76"/>
            <p:cNvSpPr/>
            <p:nvPr/>
          </p:nvSpPr>
          <p:spPr>
            <a:xfrm>
              <a:off x="1548459" y="2326217"/>
              <a:ext cx="130131" cy="1604645"/>
            </a:xfrm>
            <a:prstGeom prst="rect">
              <a:avLst/>
            </a:prstGeom>
            <a:solidFill>
              <a:srgbClr val="80BD41">
                <a:alpha val="100000"/>
              </a:srgbClr>
            </a:solidFill>
          </p:spPr>
          <p:txBody>
            <a:bodyPr/>
            <a:lstStyle/>
            <a:p>
              <a:endParaRPr/>
            </a:p>
          </p:txBody>
        </p:sp>
        <p:sp>
          <p:nvSpPr>
            <p:cNvPr id="77" name="rc77"/>
            <p:cNvSpPr/>
            <p:nvPr/>
          </p:nvSpPr>
          <p:spPr>
            <a:xfrm>
              <a:off x="1982232" y="2294753"/>
              <a:ext cx="130131" cy="1636109"/>
            </a:xfrm>
            <a:prstGeom prst="rect">
              <a:avLst/>
            </a:prstGeom>
            <a:solidFill>
              <a:srgbClr val="80BD41">
                <a:alpha val="100000"/>
              </a:srgbClr>
            </a:solidFill>
          </p:spPr>
          <p:txBody>
            <a:bodyPr/>
            <a:lstStyle/>
            <a:p>
              <a:endParaRPr/>
            </a:p>
          </p:txBody>
        </p:sp>
        <p:sp>
          <p:nvSpPr>
            <p:cNvPr id="78" name="rc78"/>
            <p:cNvSpPr/>
            <p:nvPr/>
          </p:nvSpPr>
          <p:spPr>
            <a:xfrm>
              <a:off x="1837641" y="2294753"/>
              <a:ext cx="130131" cy="1636109"/>
            </a:xfrm>
            <a:prstGeom prst="rect">
              <a:avLst/>
            </a:prstGeom>
            <a:solidFill>
              <a:srgbClr val="80BD41">
                <a:alpha val="100000"/>
              </a:srgbClr>
            </a:solidFill>
          </p:spPr>
          <p:txBody>
            <a:bodyPr/>
            <a:lstStyle/>
            <a:p>
              <a:endParaRPr/>
            </a:p>
          </p:txBody>
        </p:sp>
        <p:sp>
          <p:nvSpPr>
            <p:cNvPr id="79" name="rc79"/>
            <p:cNvSpPr/>
            <p:nvPr/>
          </p:nvSpPr>
          <p:spPr>
            <a:xfrm>
              <a:off x="2126822" y="2294753"/>
              <a:ext cx="130131" cy="1636109"/>
            </a:xfrm>
            <a:prstGeom prst="rect">
              <a:avLst/>
            </a:prstGeom>
            <a:solidFill>
              <a:srgbClr val="80BD41">
                <a:alpha val="100000"/>
              </a:srgbClr>
            </a:solidFill>
          </p:spPr>
          <p:txBody>
            <a:bodyPr/>
            <a:lstStyle/>
            <a:p>
              <a:endParaRPr/>
            </a:p>
          </p:txBody>
        </p:sp>
        <p:sp>
          <p:nvSpPr>
            <p:cNvPr id="80" name="rc80"/>
            <p:cNvSpPr/>
            <p:nvPr/>
          </p:nvSpPr>
          <p:spPr>
            <a:xfrm>
              <a:off x="2271413" y="2200363"/>
              <a:ext cx="130131" cy="1730500"/>
            </a:xfrm>
            <a:prstGeom prst="rect">
              <a:avLst/>
            </a:prstGeom>
            <a:solidFill>
              <a:srgbClr val="80BD41">
                <a:alpha val="100000"/>
              </a:srgbClr>
            </a:solidFill>
          </p:spPr>
          <p:txBody>
            <a:bodyPr/>
            <a:lstStyle/>
            <a:p>
              <a:endParaRPr/>
            </a:p>
          </p:txBody>
        </p:sp>
        <p:sp>
          <p:nvSpPr>
            <p:cNvPr id="81" name="rc81"/>
            <p:cNvSpPr/>
            <p:nvPr/>
          </p:nvSpPr>
          <p:spPr>
            <a:xfrm>
              <a:off x="2416004" y="2043044"/>
              <a:ext cx="130131" cy="1887818"/>
            </a:xfrm>
            <a:prstGeom prst="rect">
              <a:avLst/>
            </a:prstGeom>
            <a:solidFill>
              <a:srgbClr val="80BD41">
                <a:alpha val="100000"/>
              </a:srgbClr>
            </a:solidFill>
          </p:spPr>
          <p:txBody>
            <a:bodyPr/>
            <a:lstStyle/>
            <a:p>
              <a:endParaRPr/>
            </a:p>
          </p:txBody>
        </p:sp>
        <p:sp>
          <p:nvSpPr>
            <p:cNvPr id="82" name="rc82"/>
            <p:cNvSpPr/>
            <p:nvPr/>
          </p:nvSpPr>
          <p:spPr>
            <a:xfrm>
              <a:off x="2560595" y="2011581"/>
              <a:ext cx="130131" cy="1919281"/>
            </a:xfrm>
            <a:prstGeom prst="rect">
              <a:avLst/>
            </a:prstGeom>
            <a:solidFill>
              <a:srgbClr val="80BD41">
                <a:alpha val="100000"/>
              </a:srgbClr>
            </a:solidFill>
          </p:spPr>
          <p:txBody>
            <a:bodyPr/>
            <a:lstStyle/>
            <a:p>
              <a:endParaRPr/>
            </a:p>
          </p:txBody>
        </p:sp>
        <p:sp>
          <p:nvSpPr>
            <p:cNvPr id="83" name="rc83"/>
            <p:cNvSpPr/>
            <p:nvPr/>
          </p:nvSpPr>
          <p:spPr>
            <a:xfrm>
              <a:off x="2705186" y="1948653"/>
              <a:ext cx="130131" cy="1982209"/>
            </a:xfrm>
            <a:prstGeom prst="rect">
              <a:avLst/>
            </a:prstGeom>
            <a:solidFill>
              <a:srgbClr val="80BD41">
                <a:alpha val="100000"/>
              </a:srgbClr>
            </a:solidFill>
          </p:spPr>
          <p:txBody>
            <a:bodyPr/>
            <a:lstStyle/>
            <a:p>
              <a:endParaRPr/>
            </a:p>
          </p:txBody>
        </p:sp>
        <p:sp>
          <p:nvSpPr>
            <p:cNvPr id="84" name="rc84"/>
            <p:cNvSpPr/>
            <p:nvPr/>
          </p:nvSpPr>
          <p:spPr>
            <a:xfrm>
              <a:off x="3138958" y="1885726"/>
              <a:ext cx="130131" cy="2045136"/>
            </a:xfrm>
            <a:prstGeom prst="rect">
              <a:avLst/>
            </a:prstGeom>
            <a:solidFill>
              <a:srgbClr val="80BD41">
                <a:alpha val="100000"/>
              </a:srgbClr>
            </a:solidFill>
          </p:spPr>
          <p:txBody>
            <a:bodyPr/>
            <a:lstStyle/>
            <a:p>
              <a:endParaRPr/>
            </a:p>
          </p:txBody>
        </p:sp>
        <p:sp>
          <p:nvSpPr>
            <p:cNvPr id="85" name="rc85"/>
            <p:cNvSpPr/>
            <p:nvPr/>
          </p:nvSpPr>
          <p:spPr>
            <a:xfrm>
              <a:off x="2994367" y="1885726"/>
              <a:ext cx="130131" cy="2045136"/>
            </a:xfrm>
            <a:prstGeom prst="rect">
              <a:avLst/>
            </a:prstGeom>
            <a:solidFill>
              <a:srgbClr val="80BD41">
                <a:alpha val="100000"/>
              </a:srgbClr>
            </a:solidFill>
          </p:spPr>
          <p:txBody>
            <a:bodyPr/>
            <a:lstStyle/>
            <a:p>
              <a:endParaRPr/>
            </a:p>
          </p:txBody>
        </p:sp>
        <p:sp>
          <p:nvSpPr>
            <p:cNvPr id="86" name="rc86"/>
            <p:cNvSpPr/>
            <p:nvPr/>
          </p:nvSpPr>
          <p:spPr>
            <a:xfrm>
              <a:off x="2849776" y="1885726"/>
              <a:ext cx="130131" cy="2045136"/>
            </a:xfrm>
            <a:prstGeom prst="rect">
              <a:avLst/>
            </a:prstGeom>
            <a:solidFill>
              <a:srgbClr val="80BD41">
                <a:alpha val="100000"/>
              </a:srgbClr>
            </a:solidFill>
          </p:spPr>
          <p:txBody>
            <a:bodyPr/>
            <a:lstStyle/>
            <a:p>
              <a:endParaRPr/>
            </a:p>
          </p:txBody>
        </p:sp>
        <p:sp>
          <p:nvSpPr>
            <p:cNvPr id="87" name="rc87"/>
            <p:cNvSpPr/>
            <p:nvPr/>
          </p:nvSpPr>
          <p:spPr>
            <a:xfrm>
              <a:off x="3283549" y="1791335"/>
              <a:ext cx="130131" cy="2139527"/>
            </a:xfrm>
            <a:prstGeom prst="rect">
              <a:avLst/>
            </a:prstGeom>
            <a:solidFill>
              <a:srgbClr val="80BD41">
                <a:alpha val="100000"/>
              </a:srgbClr>
            </a:solidFill>
          </p:spPr>
          <p:txBody>
            <a:bodyPr/>
            <a:lstStyle/>
            <a:p>
              <a:endParaRPr/>
            </a:p>
          </p:txBody>
        </p:sp>
        <p:sp>
          <p:nvSpPr>
            <p:cNvPr id="88" name="rc88"/>
            <p:cNvSpPr/>
            <p:nvPr/>
          </p:nvSpPr>
          <p:spPr>
            <a:xfrm>
              <a:off x="3572730" y="1728408"/>
              <a:ext cx="130131" cy="2202454"/>
            </a:xfrm>
            <a:prstGeom prst="rect">
              <a:avLst/>
            </a:prstGeom>
            <a:solidFill>
              <a:srgbClr val="80BD41">
                <a:alpha val="100000"/>
              </a:srgbClr>
            </a:solidFill>
          </p:spPr>
          <p:txBody>
            <a:bodyPr/>
            <a:lstStyle/>
            <a:p>
              <a:endParaRPr/>
            </a:p>
          </p:txBody>
        </p:sp>
        <p:sp>
          <p:nvSpPr>
            <p:cNvPr id="89" name="rc89"/>
            <p:cNvSpPr/>
            <p:nvPr/>
          </p:nvSpPr>
          <p:spPr>
            <a:xfrm>
              <a:off x="3428140" y="1728408"/>
              <a:ext cx="130131" cy="2202454"/>
            </a:xfrm>
            <a:prstGeom prst="rect">
              <a:avLst/>
            </a:prstGeom>
            <a:solidFill>
              <a:srgbClr val="80BD41">
                <a:alpha val="100000"/>
              </a:srgbClr>
            </a:solidFill>
          </p:spPr>
          <p:txBody>
            <a:bodyPr/>
            <a:lstStyle/>
            <a:p>
              <a:endParaRPr/>
            </a:p>
          </p:txBody>
        </p:sp>
        <p:sp>
          <p:nvSpPr>
            <p:cNvPr id="90" name="rc90"/>
            <p:cNvSpPr/>
            <p:nvPr/>
          </p:nvSpPr>
          <p:spPr>
            <a:xfrm>
              <a:off x="3717321" y="1696944"/>
              <a:ext cx="130131" cy="2233918"/>
            </a:xfrm>
            <a:prstGeom prst="rect">
              <a:avLst/>
            </a:prstGeom>
            <a:solidFill>
              <a:srgbClr val="80BD41">
                <a:alpha val="100000"/>
              </a:srgbClr>
            </a:solidFill>
          </p:spPr>
          <p:txBody>
            <a:bodyPr/>
            <a:lstStyle/>
            <a:p>
              <a:endParaRPr/>
            </a:p>
          </p:txBody>
        </p:sp>
        <p:sp>
          <p:nvSpPr>
            <p:cNvPr id="91" name="rc91"/>
            <p:cNvSpPr/>
            <p:nvPr/>
          </p:nvSpPr>
          <p:spPr>
            <a:xfrm>
              <a:off x="4006503" y="1665481"/>
              <a:ext cx="130131" cy="2265381"/>
            </a:xfrm>
            <a:prstGeom prst="rect">
              <a:avLst/>
            </a:prstGeom>
            <a:solidFill>
              <a:srgbClr val="80BD41">
                <a:alpha val="100000"/>
              </a:srgbClr>
            </a:solidFill>
          </p:spPr>
          <p:txBody>
            <a:bodyPr/>
            <a:lstStyle/>
            <a:p>
              <a:endParaRPr/>
            </a:p>
          </p:txBody>
        </p:sp>
        <p:sp>
          <p:nvSpPr>
            <p:cNvPr id="92" name="rc92"/>
            <p:cNvSpPr/>
            <p:nvPr/>
          </p:nvSpPr>
          <p:spPr>
            <a:xfrm>
              <a:off x="4151094" y="1665481"/>
              <a:ext cx="130131" cy="2265381"/>
            </a:xfrm>
            <a:prstGeom prst="rect">
              <a:avLst/>
            </a:prstGeom>
            <a:solidFill>
              <a:srgbClr val="80BD41">
                <a:alpha val="100000"/>
              </a:srgbClr>
            </a:solidFill>
          </p:spPr>
          <p:txBody>
            <a:bodyPr/>
            <a:lstStyle/>
            <a:p>
              <a:endParaRPr/>
            </a:p>
          </p:txBody>
        </p:sp>
        <p:sp>
          <p:nvSpPr>
            <p:cNvPr id="93" name="rc93"/>
            <p:cNvSpPr/>
            <p:nvPr/>
          </p:nvSpPr>
          <p:spPr>
            <a:xfrm>
              <a:off x="3861912" y="1665481"/>
              <a:ext cx="130131" cy="2265381"/>
            </a:xfrm>
            <a:prstGeom prst="rect">
              <a:avLst/>
            </a:prstGeom>
            <a:solidFill>
              <a:srgbClr val="80BD41">
                <a:alpha val="100000"/>
              </a:srgbClr>
            </a:solidFill>
          </p:spPr>
          <p:txBody>
            <a:bodyPr/>
            <a:lstStyle/>
            <a:p>
              <a:endParaRPr/>
            </a:p>
          </p:txBody>
        </p:sp>
        <p:sp>
          <p:nvSpPr>
            <p:cNvPr id="94" name="rc94"/>
            <p:cNvSpPr/>
            <p:nvPr/>
          </p:nvSpPr>
          <p:spPr>
            <a:xfrm>
              <a:off x="4295684" y="1634017"/>
              <a:ext cx="130131" cy="2296845"/>
            </a:xfrm>
            <a:prstGeom prst="rect">
              <a:avLst/>
            </a:prstGeom>
            <a:solidFill>
              <a:srgbClr val="80BD41">
                <a:alpha val="100000"/>
              </a:srgbClr>
            </a:solidFill>
          </p:spPr>
          <p:txBody>
            <a:bodyPr/>
            <a:lstStyle/>
            <a:p>
              <a:endParaRPr/>
            </a:p>
          </p:txBody>
        </p:sp>
        <p:sp>
          <p:nvSpPr>
            <p:cNvPr id="95" name="rc95"/>
            <p:cNvSpPr/>
            <p:nvPr/>
          </p:nvSpPr>
          <p:spPr>
            <a:xfrm>
              <a:off x="4440275" y="1602553"/>
              <a:ext cx="130131" cy="2328309"/>
            </a:xfrm>
            <a:prstGeom prst="rect">
              <a:avLst/>
            </a:prstGeom>
            <a:solidFill>
              <a:srgbClr val="80BD41">
                <a:alpha val="100000"/>
              </a:srgbClr>
            </a:solidFill>
          </p:spPr>
          <p:txBody>
            <a:bodyPr/>
            <a:lstStyle/>
            <a:p>
              <a:endParaRPr/>
            </a:p>
          </p:txBody>
        </p:sp>
        <p:sp>
          <p:nvSpPr>
            <p:cNvPr id="96" name="rc96"/>
            <p:cNvSpPr/>
            <p:nvPr/>
          </p:nvSpPr>
          <p:spPr>
            <a:xfrm>
              <a:off x="4584866" y="1602553"/>
              <a:ext cx="130131" cy="2328309"/>
            </a:xfrm>
            <a:prstGeom prst="rect">
              <a:avLst/>
            </a:prstGeom>
            <a:solidFill>
              <a:srgbClr val="80BD41">
                <a:alpha val="100000"/>
              </a:srgbClr>
            </a:solidFill>
          </p:spPr>
          <p:txBody>
            <a:bodyPr/>
            <a:lstStyle/>
            <a:p>
              <a:endParaRPr/>
            </a:p>
          </p:txBody>
        </p:sp>
        <p:sp>
          <p:nvSpPr>
            <p:cNvPr id="97" name="rc97"/>
            <p:cNvSpPr/>
            <p:nvPr/>
          </p:nvSpPr>
          <p:spPr>
            <a:xfrm>
              <a:off x="4874048" y="1539626"/>
              <a:ext cx="130131" cy="2391236"/>
            </a:xfrm>
            <a:prstGeom prst="rect">
              <a:avLst/>
            </a:prstGeom>
            <a:solidFill>
              <a:srgbClr val="80BD41">
                <a:alpha val="100000"/>
              </a:srgbClr>
            </a:solidFill>
          </p:spPr>
          <p:txBody>
            <a:bodyPr/>
            <a:lstStyle/>
            <a:p>
              <a:endParaRPr/>
            </a:p>
          </p:txBody>
        </p:sp>
        <p:sp>
          <p:nvSpPr>
            <p:cNvPr id="98" name="rc98"/>
            <p:cNvSpPr/>
            <p:nvPr/>
          </p:nvSpPr>
          <p:spPr>
            <a:xfrm>
              <a:off x="4729457" y="1539626"/>
              <a:ext cx="130131" cy="2391236"/>
            </a:xfrm>
            <a:prstGeom prst="rect">
              <a:avLst/>
            </a:prstGeom>
            <a:solidFill>
              <a:srgbClr val="80BD41">
                <a:alpha val="100000"/>
              </a:srgbClr>
            </a:solidFill>
          </p:spPr>
          <p:txBody>
            <a:bodyPr/>
            <a:lstStyle/>
            <a:p>
              <a:endParaRPr/>
            </a:p>
          </p:txBody>
        </p:sp>
        <p:sp>
          <p:nvSpPr>
            <p:cNvPr id="99" name="rc99"/>
            <p:cNvSpPr/>
            <p:nvPr/>
          </p:nvSpPr>
          <p:spPr>
            <a:xfrm>
              <a:off x="5018638" y="1445235"/>
              <a:ext cx="130131" cy="2485627"/>
            </a:xfrm>
            <a:prstGeom prst="rect">
              <a:avLst/>
            </a:prstGeom>
            <a:solidFill>
              <a:srgbClr val="80BD41">
                <a:alpha val="100000"/>
              </a:srgbClr>
            </a:solidFill>
          </p:spPr>
          <p:txBody>
            <a:bodyPr/>
            <a:lstStyle/>
            <a:p>
              <a:endParaRPr/>
            </a:p>
          </p:txBody>
        </p:sp>
        <p:sp>
          <p:nvSpPr>
            <p:cNvPr id="100" name="rc100"/>
            <p:cNvSpPr/>
            <p:nvPr/>
          </p:nvSpPr>
          <p:spPr>
            <a:xfrm>
              <a:off x="5452411" y="1413772"/>
              <a:ext cx="130131" cy="2517091"/>
            </a:xfrm>
            <a:prstGeom prst="rect">
              <a:avLst/>
            </a:prstGeom>
            <a:solidFill>
              <a:srgbClr val="80BD41">
                <a:alpha val="100000"/>
              </a:srgbClr>
            </a:solidFill>
          </p:spPr>
          <p:txBody>
            <a:bodyPr/>
            <a:lstStyle/>
            <a:p>
              <a:endParaRPr/>
            </a:p>
          </p:txBody>
        </p:sp>
        <p:sp>
          <p:nvSpPr>
            <p:cNvPr id="101" name="rc101"/>
            <p:cNvSpPr/>
            <p:nvPr/>
          </p:nvSpPr>
          <p:spPr>
            <a:xfrm>
              <a:off x="5307820" y="1413772"/>
              <a:ext cx="130131" cy="2517091"/>
            </a:xfrm>
            <a:prstGeom prst="rect">
              <a:avLst/>
            </a:prstGeom>
            <a:solidFill>
              <a:srgbClr val="80BD41">
                <a:alpha val="100000"/>
              </a:srgbClr>
            </a:solidFill>
          </p:spPr>
          <p:txBody>
            <a:bodyPr/>
            <a:lstStyle/>
            <a:p>
              <a:endParaRPr/>
            </a:p>
          </p:txBody>
        </p:sp>
        <p:sp>
          <p:nvSpPr>
            <p:cNvPr id="102" name="rc102"/>
            <p:cNvSpPr/>
            <p:nvPr/>
          </p:nvSpPr>
          <p:spPr>
            <a:xfrm>
              <a:off x="5163229" y="1413772"/>
              <a:ext cx="130131" cy="2517091"/>
            </a:xfrm>
            <a:prstGeom prst="rect">
              <a:avLst/>
            </a:prstGeom>
            <a:solidFill>
              <a:srgbClr val="80BD41">
                <a:alpha val="100000"/>
              </a:srgbClr>
            </a:solidFill>
          </p:spPr>
          <p:txBody>
            <a:bodyPr/>
            <a:lstStyle/>
            <a:p>
              <a:endParaRPr/>
            </a:p>
          </p:txBody>
        </p:sp>
        <p:sp>
          <p:nvSpPr>
            <p:cNvPr id="103" name="rc103"/>
            <p:cNvSpPr/>
            <p:nvPr/>
          </p:nvSpPr>
          <p:spPr>
            <a:xfrm>
              <a:off x="5597002" y="1350844"/>
              <a:ext cx="130131" cy="2580018"/>
            </a:xfrm>
            <a:prstGeom prst="rect">
              <a:avLst/>
            </a:prstGeom>
            <a:solidFill>
              <a:srgbClr val="80BD41">
                <a:alpha val="100000"/>
              </a:srgbClr>
            </a:solidFill>
          </p:spPr>
          <p:txBody>
            <a:bodyPr/>
            <a:lstStyle/>
            <a:p>
              <a:endParaRPr/>
            </a:p>
          </p:txBody>
        </p:sp>
        <p:sp>
          <p:nvSpPr>
            <p:cNvPr id="104" name="rc104"/>
            <p:cNvSpPr/>
            <p:nvPr/>
          </p:nvSpPr>
          <p:spPr>
            <a:xfrm>
              <a:off x="5741592" y="1287917"/>
              <a:ext cx="130131" cy="2642945"/>
            </a:xfrm>
            <a:prstGeom prst="rect">
              <a:avLst/>
            </a:prstGeom>
            <a:solidFill>
              <a:srgbClr val="80BD41">
                <a:alpha val="100000"/>
              </a:srgbClr>
            </a:solidFill>
          </p:spPr>
          <p:txBody>
            <a:bodyPr/>
            <a:lstStyle/>
            <a:p>
              <a:endParaRPr/>
            </a:p>
          </p:txBody>
        </p:sp>
        <p:sp>
          <p:nvSpPr>
            <p:cNvPr id="105" name="rc105"/>
            <p:cNvSpPr/>
            <p:nvPr/>
          </p:nvSpPr>
          <p:spPr>
            <a:xfrm>
              <a:off x="5886183" y="1256453"/>
              <a:ext cx="130131" cy="2674409"/>
            </a:xfrm>
            <a:prstGeom prst="rect">
              <a:avLst/>
            </a:prstGeom>
            <a:solidFill>
              <a:srgbClr val="80BD41">
                <a:alpha val="100000"/>
              </a:srgbClr>
            </a:solidFill>
          </p:spPr>
          <p:txBody>
            <a:bodyPr/>
            <a:lstStyle/>
            <a:p>
              <a:endParaRPr/>
            </a:p>
          </p:txBody>
        </p:sp>
        <p:sp>
          <p:nvSpPr>
            <p:cNvPr id="106" name="rc106"/>
            <p:cNvSpPr/>
            <p:nvPr/>
          </p:nvSpPr>
          <p:spPr>
            <a:xfrm>
              <a:off x="6030774" y="1224990"/>
              <a:ext cx="130131" cy="2705872"/>
            </a:xfrm>
            <a:prstGeom prst="rect">
              <a:avLst/>
            </a:prstGeom>
            <a:solidFill>
              <a:srgbClr val="80BD41">
                <a:alpha val="100000"/>
              </a:srgbClr>
            </a:solidFill>
          </p:spPr>
          <p:txBody>
            <a:bodyPr/>
            <a:lstStyle/>
            <a:p>
              <a:endParaRPr/>
            </a:p>
          </p:txBody>
        </p:sp>
        <p:sp>
          <p:nvSpPr>
            <p:cNvPr id="107" name="rc107"/>
            <p:cNvSpPr/>
            <p:nvPr/>
          </p:nvSpPr>
          <p:spPr>
            <a:xfrm>
              <a:off x="6175365" y="1224990"/>
              <a:ext cx="130131" cy="2705872"/>
            </a:xfrm>
            <a:prstGeom prst="rect">
              <a:avLst/>
            </a:prstGeom>
            <a:solidFill>
              <a:srgbClr val="80BD41">
                <a:alpha val="100000"/>
              </a:srgbClr>
            </a:solidFill>
          </p:spPr>
          <p:txBody>
            <a:bodyPr/>
            <a:lstStyle/>
            <a:p>
              <a:endParaRPr/>
            </a:p>
          </p:txBody>
        </p:sp>
        <p:sp>
          <p:nvSpPr>
            <p:cNvPr id="108" name="rc108"/>
            <p:cNvSpPr/>
            <p:nvPr/>
          </p:nvSpPr>
          <p:spPr>
            <a:xfrm>
              <a:off x="6319956" y="1193526"/>
              <a:ext cx="130131" cy="2737336"/>
            </a:xfrm>
            <a:prstGeom prst="rect">
              <a:avLst/>
            </a:prstGeom>
            <a:solidFill>
              <a:srgbClr val="80BD41">
                <a:alpha val="100000"/>
              </a:srgbClr>
            </a:solidFill>
          </p:spPr>
          <p:txBody>
            <a:bodyPr/>
            <a:lstStyle/>
            <a:p>
              <a:endParaRPr/>
            </a:p>
          </p:txBody>
        </p:sp>
        <p:sp>
          <p:nvSpPr>
            <p:cNvPr id="109" name="rc109"/>
            <p:cNvSpPr/>
            <p:nvPr/>
          </p:nvSpPr>
          <p:spPr>
            <a:xfrm>
              <a:off x="6464546" y="1099135"/>
              <a:ext cx="130131" cy="2831727"/>
            </a:xfrm>
            <a:prstGeom prst="rect">
              <a:avLst/>
            </a:prstGeom>
            <a:solidFill>
              <a:srgbClr val="80BD41">
                <a:alpha val="100000"/>
              </a:srgbClr>
            </a:solidFill>
          </p:spPr>
          <p:txBody>
            <a:bodyPr/>
            <a:lstStyle/>
            <a:p>
              <a:endParaRPr/>
            </a:p>
          </p:txBody>
        </p:sp>
        <p:sp>
          <p:nvSpPr>
            <p:cNvPr id="110" name="rc110"/>
            <p:cNvSpPr/>
            <p:nvPr/>
          </p:nvSpPr>
          <p:spPr>
            <a:xfrm>
              <a:off x="6898319" y="1099135"/>
              <a:ext cx="130131" cy="2831727"/>
            </a:xfrm>
            <a:prstGeom prst="rect">
              <a:avLst/>
            </a:prstGeom>
            <a:solidFill>
              <a:srgbClr val="80BD41">
                <a:alpha val="100000"/>
              </a:srgbClr>
            </a:solidFill>
          </p:spPr>
          <p:txBody>
            <a:bodyPr/>
            <a:lstStyle/>
            <a:p>
              <a:endParaRPr/>
            </a:p>
          </p:txBody>
        </p:sp>
        <p:sp>
          <p:nvSpPr>
            <p:cNvPr id="111" name="rc111"/>
            <p:cNvSpPr/>
            <p:nvPr/>
          </p:nvSpPr>
          <p:spPr>
            <a:xfrm>
              <a:off x="7042910" y="1099135"/>
              <a:ext cx="130131" cy="2831727"/>
            </a:xfrm>
            <a:prstGeom prst="rect">
              <a:avLst/>
            </a:prstGeom>
            <a:solidFill>
              <a:srgbClr val="80BD41">
                <a:alpha val="100000"/>
              </a:srgbClr>
            </a:solidFill>
          </p:spPr>
          <p:txBody>
            <a:bodyPr/>
            <a:lstStyle/>
            <a:p>
              <a:endParaRPr/>
            </a:p>
          </p:txBody>
        </p:sp>
        <p:sp>
          <p:nvSpPr>
            <p:cNvPr id="112" name="rc112"/>
            <p:cNvSpPr/>
            <p:nvPr/>
          </p:nvSpPr>
          <p:spPr>
            <a:xfrm>
              <a:off x="6753728" y="1099135"/>
              <a:ext cx="130131" cy="2831727"/>
            </a:xfrm>
            <a:prstGeom prst="rect">
              <a:avLst/>
            </a:prstGeom>
            <a:solidFill>
              <a:srgbClr val="80BD41">
                <a:alpha val="100000"/>
              </a:srgbClr>
            </a:solidFill>
          </p:spPr>
          <p:txBody>
            <a:bodyPr/>
            <a:lstStyle/>
            <a:p>
              <a:endParaRPr/>
            </a:p>
          </p:txBody>
        </p:sp>
        <p:sp>
          <p:nvSpPr>
            <p:cNvPr id="113" name="rc113"/>
            <p:cNvSpPr/>
            <p:nvPr/>
          </p:nvSpPr>
          <p:spPr>
            <a:xfrm>
              <a:off x="6609137" y="1099135"/>
              <a:ext cx="130131" cy="2831727"/>
            </a:xfrm>
            <a:prstGeom prst="rect">
              <a:avLst/>
            </a:prstGeom>
            <a:solidFill>
              <a:srgbClr val="80BD41">
                <a:alpha val="100000"/>
              </a:srgbClr>
            </a:solidFill>
          </p:spPr>
          <p:txBody>
            <a:bodyPr/>
            <a:lstStyle/>
            <a:p>
              <a:endParaRPr/>
            </a:p>
          </p:txBody>
        </p:sp>
        <p:sp>
          <p:nvSpPr>
            <p:cNvPr id="114" name="rc114"/>
            <p:cNvSpPr/>
            <p:nvPr/>
          </p:nvSpPr>
          <p:spPr>
            <a:xfrm>
              <a:off x="7332091" y="1067672"/>
              <a:ext cx="130131" cy="2863191"/>
            </a:xfrm>
            <a:prstGeom prst="rect">
              <a:avLst/>
            </a:prstGeom>
            <a:solidFill>
              <a:srgbClr val="80BD41">
                <a:alpha val="100000"/>
              </a:srgbClr>
            </a:solidFill>
          </p:spPr>
          <p:txBody>
            <a:bodyPr/>
            <a:lstStyle/>
            <a:p>
              <a:endParaRPr/>
            </a:p>
          </p:txBody>
        </p:sp>
        <p:sp>
          <p:nvSpPr>
            <p:cNvPr id="115" name="rc115"/>
            <p:cNvSpPr/>
            <p:nvPr/>
          </p:nvSpPr>
          <p:spPr>
            <a:xfrm>
              <a:off x="7187500" y="1067672"/>
              <a:ext cx="130131" cy="2863191"/>
            </a:xfrm>
            <a:prstGeom prst="rect">
              <a:avLst/>
            </a:prstGeom>
            <a:solidFill>
              <a:srgbClr val="80BD41">
                <a:alpha val="100000"/>
              </a:srgbClr>
            </a:solidFill>
          </p:spPr>
          <p:txBody>
            <a:bodyPr/>
            <a:lstStyle/>
            <a:p>
              <a:endParaRPr/>
            </a:p>
          </p:txBody>
        </p:sp>
        <p:sp>
          <p:nvSpPr>
            <p:cNvPr id="116" name="rc116"/>
            <p:cNvSpPr/>
            <p:nvPr/>
          </p:nvSpPr>
          <p:spPr>
            <a:xfrm>
              <a:off x="7476682" y="1036208"/>
              <a:ext cx="130131" cy="2894654"/>
            </a:xfrm>
            <a:prstGeom prst="rect">
              <a:avLst/>
            </a:prstGeom>
            <a:solidFill>
              <a:srgbClr val="80BD41">
                <a:alpha val="100000"/>
              </a:srgbClr>
            </a:solidFill>
          </p:spPr>
          <p:txBody>
            <a:bodyPr/>
            <a:lstStyle/>
            <a:p>
              <a:endParaRPr/>
            </a:p>
          </p:txBody>
        </p:sp>
        <p:sp>
          <p:nvSpPr>
            <p:cNvPr id="117" name="rc117"/>
            <p:cNvSpPr/>
            <p:nvPr/>
          </p:nvSpPr>
          <p:spPr>
            <a:xfrm>
              <a:off x="7765864" y="1004744"/>
              <a:ext cx="130131" cy="2926118"/>
            </a:xfrm>
            <a:prstGeom prst="rect">
              <a:avLst/>
            </a:prstGeom>
            <a:solidFill>
              <a:srgbClr val="80BD41">
                <a:alpha val="100000"/>
              </a:srgbClr>
            </a:solidFill>
          </p:spPr>
          <p:txBody>
            <a:bodyPr/>
            <a:lstStyle/>
            <a:p>
              <a:endParaRPr/>
            </a:p>
          </p:txBody>
        </p:sp>
        <p:sp>
          <p:nvSpPr>
            <p:cNvPr id="118" name="rc118"/>
            <p:cNvSpPr/>
            <p:nvPr/>
          </p:nvSpPr>
          <p:spPr>
            <a:xfrm>
              <a:off x="8055045" y="1004744"/>
              <a:ext cx="130131" cy="2926118"/>
            </a:xfrm>
            <a:prstGeom prst="rect">
              <a:avLst/>
            </a:prstGeom>
            <a:solidFill>
              <a:srgbClr val="80BD41">
                <a:alpha val="100000"/>
              </a:srgbClr>
            </a:solidFill>
          </p:spPr>
          <p:txBody>
            <a:bodyPr/>
            <a:lstStyle/>
            <a:p>
              <a:endParaRPr/>
            </a:p>
          </p:txBody>
        </p:sp>
        <p:sp>
          <p:nvSpPr>
            <p:cNvPr id="119" name="rc119"/>
            <p:cNvSpPr/>
            <p:nvPr/>
          </p:nvSpPr>
          <p:spPr>
            <a:xfrm>
              <a:off x="7910454" y="1004744"/>
              <a:ext cx="130131" cy="2926118"/>
            </a:xfrm>
            <a:prstGeom prst="rect">
              <a:avLst/>
            </a:prstGeom>
            <a:solidFill>
              <a:srgbClr val="80BD41">
                <a:alpha val="100000"/>
              </a:srgbClr>
            </a:solidFill>
          </p:spPr>
          <p:txBody>
            <a:bodyPr/>
            <a:lstStyle/>
            <a:p>
              <a:endParaRPr/>
            </a:p>
          </p:txBody>
        </p:sp>
        <p:sp>
          <p:nvSpPr>
            <p:cNvPr id="120" name="rc120"/>
            <p:cNvSpPr/>
            <p:nvPr/>
          </p:nvSpPr>
          <p:spPr>
            <a:xfrm>
              <a:off x="7621273" y="1004744"/>
              <a:ext cx="130131" cy="2926118"/>
            </a:xfrm>
            <a:prstGeom prst="rect">
              <a:avLst/>
            </a:prstGeom>
            <a:solidFill>
              <a:srgbClr val="80BD41">
                <a:alpha val="100000"/>
              </a:srgbClr>
            </a:solidFill>
          </p:spPr>
          <p:txBody>
            <a:bodyPr/>
            <a:lstStyle/>
            <a:p>
              <a:endParaRPr/>
            </a:p>
          </p:txBody>
        </p:sp>
        <p:sp>
          <p:nvSpPr>
            <p:cNvPr id="121" name="rc121"/>
            <p:cNvSpPr/>
            <p:nvPr/>
          </p:nvSpPr>
          <p:spPr>
            <a:xfrm>
              <a:off x="8199636" y="973281"/>
              <a:ext cx="130131" cy="2957582"/>
            </a:xfrm>
            <a:prstGeom prst="rect">
              <a:avLst/>
            </a:prstGeom>
            <a:solidFill>
              <a:srgbClr val="80BD41">
                <a:alpha val="100000"/>
              </a:srgbClr>
            </a:solidFill>
          </p:spPr>
          <p:txBody>
            <a:bodyPr/>
            <a:lstStyle/>
            <a:p>
              <a:endParaRPr/>
            </a:p>
          </p:txBody>
        </p:sp>
        <p:sp>
          <p:nvSpPr>
            <p:cNvPr id="122" name="rc122"/>
            <p:cNvSpPr/>
            <p:nvPr/>
          </p:nvSpPr>
          <p:spPr>
            <a:xfrm>
              <a:off x="8488818" y="910353"/>
              <a:ext cx="130131" cy="3020509"/>
            </a:xfrm>
            <a:prstGeom prst="rect">
              <a:avLst/>
            </a:prstGeom>
            <a:solidFill>
              <a:srgbClr val="80BD41">
                <a:alpha val="100000"/>
              </a:srgbClr>
            </a:solidFill>
          </p:spPr>
          <p:txBody>
            <a:bodyPr/>
            <a:lstStyle/>
            <a:p>
              <a:endParaRPr/>
            </a:p>
          </p:txBody>
        </p:sp>
        <p:sp>
          <p:nvSpPr>
            <p:cNvPr id="123" name="rc123"/>
            <p:cNvSpPr/>
            <p:nvPr/>
          </p:nvSpPr>
          <p:spPr>
            <a:xfrm>
              <a:off x="8344227" y="910353"/>
              <a:ext cx="130131" cy="3020509"/>
            </a:xfrm>
            <a:prstGeom prst="rect">
              <a:avLst/>
            </a:prstGeom>
            <a:solidFill>
              <a:srgbClr val="80BD41">
                <a:alpha val="100000"/>
              </a:srgbClr>
            </a:solidFill>
          </p:spPr>
          <p:txBody>
            <a:bodyPr/>
            <a:lstStyle/>
            <a:p>
              <a:endParaRPr/>
            </a:p>
          </p:txBody>
        </p:sp>
        <p:sp>
          <p:nvSpPr>
            <p:cNvPr id="124" name="rc124"/>
            <p:cNvSpPr/>
            <p:nvPr/>
          </p:nvSpPr>
          <p:spPr>
            <a:xfrm>
              <a:off x="8633409" y="878890"/>
              <a:ext cx="130131" cy="3051972"/>
            </a:xfrm>
            <a:prstGeom prst="rect">
              <a:avLst/>
            </a:prstGeom>
            <a:solidFill>
              <a:srgbClr val="80BD41">
                <a:alpha val="100000"/>
              </a:srgbClr>
            </a:solidFill>
          </p:spPr>
          <p:txBody>
            <a:bodyPr/>
            <a:lstStyle/>
            <a:p>
              <a:endParaRPr/>
            </a:p>
          </p:txBody>
        </p:sp>
        <p:sp>
          <p:nvSpPr>
            <p:cNvPr id="125" name="rc125"/>
            <p:cNvSpPr/>
            <p:nvPr/>
          </p:nvSpPr>
          <p:spPr>
            <a:xfrm>
              <a:off x="8777999" y="847426"/>
              <a:ext cx="130131" cy="3083436"/>
            </a:xfrm>
            <a:prstGeom prst="rect">
              <a:avLst/>
            </a:prstGeom>
            <a:solidFill>
              <a:srgbClr val="80BD41">
                <a:alpha val="100000"/>
              </a:srgbClr>
            </a:solidFill>
          </p:spPr>
          <p:txBody>
            <a:bodyPr/>
            <a:lstStyle/>
            <a:p>
              <a:endParaRPr/>
            </a:p>
          </p:txBody>
        </p:sp>
        <p:sp>
          <p:nvSpPr>
            <p:cNvPr id="126" name="rc126"/>
            <p:cNvSpPr/>
            <p:nvPr/>
          </p:nvSpPr>
          <p:spPr>
            <a:xfrm>
              <a:off x="8922590" y="815962"/>
              <a:ext cx="130131" cy="3114900"/>
            </a:xfrm>
            <a:prstGeom prst="rect">
              <a:avLst/>
            </a:prstGeom>
            <a:solidFill>
              <a:srgbClr val="80BD41">
                <a:alpha val="100000"/>
              </a:srgbClr>
            </a:solidFill>
          </p:spPr>
          <p:txBody>
            <a:bodyPr/>
            <a:lstStyle/>
            <a:p>
              <a:endParaRPr/>
            </a:p>
          </p:txBody>
        </p:sp>
        <p:sp>
          <p:nvSpPr>
            <p:cNvPr id="127" name="rc127"/>
            <p:cNvSpPr/>
            <p:nvPr/>
          </p:nvSpPr>
          <p:spPr>
            <a:xfrm>
              <a:off x="825505" y="3049881"/>
              <a:ext cx="130131" cy="880981"/>
            </a:xfrm>
            <a:prstGeom prst="rect">
              <a:avLst/>
            </a:prstGeom>
            <a:solidFill>
              <a:srgbClr val="80BD41">
                <a:alpha val="100000"/>
              </a:srgbClr>
            </a:solidFill>
          </p:spPr>
          <p:txBody>
            <a:bodyPr/>
            <a:lstStyle/>
            <a:p>
              <a:endParaRPr/>
            </a:p>
          </p:txBody>
        </p:sp>
        <p:sp>
          <p:nvSpPr>
            <p:cNvPr id="128" name="rc128"/>
            <p:cNvSpPr/>
            <p:nvPr/>
          </p:nvSpPr>
          <p:spPr>
            <a:xfrm>
              <a:off x="970096" y="2640853"/>
              <a:ext cx="130131" cy="1290009"/>
            </a:xfrm>
            <a:prstGeom prst="rect">
              <a:avLst/>
            </a:prstGeom>
            <a:solidFill>
              <a:srgbClr val="80BD41">
                <a:alpha val="100000"/>
              </a:srgbClr>
            </a:solidFill>
          </p:spPr>
          <p:txBody>
            <a:bodyPr/>
            <a:lstStyle/>
            <a:p>
              <a:endParaRPr/>
            </a:p>
          </p:txBody>
        </p:sp>
        <p:sp>
          <p:nvSpPr>
            <p:cNvPr id="129" name="rc129"/>
            <p:cNvSpPr/>
            <p:nvPr/>
          </p:nvSpPr>
          <p:spPr>
            <a:xfrm>
              <a:off x="1114687" y="2514999"/>
              <a:ext cx="130131" cy="1415863"/>
            </a:xfrm>
            <a:prstGeom prst="rect">
              <a:avLst/>
            </a:prstGeom>
            <a:solidFill>
              <a:srgbClr val="80BD41">
                <a:alpha val="100000"/>
              </a:srgbClr>
            </a:solidFill>
          </p:spPr>
          <p:txBody>
            <a:bodyPr/>
            <a:lstStyle/>
            <a:p>
              <a:endParaRPr/>
            </a:p>
          </p:txBody>
        </p:sp>
        <p:sp>
          <p:nvSpPr>
            <p:cNvPr id="130" name="rc130"/>
            <p:cNvSpPr/>
            <p:nvPr/>
          </p:nvSpPr>
          <p:spPr>
            <a:xfrm>
              <a:off x="1259278" y="2483535"/>
              <a:ext cx="130131" cy="1447327"/>
            </a:xfrm>
            <a:prstGeom prst="rect">
              <a:avLst/>
            </a:prstGeom>
            <a:solidFill>
              <a:srgbClr val="80BD41">
                <a:alpha val="100000"/>
              </a:srgbClr>
            </a:solidFill>
          </p:spPr>
          <p:txBody>
            <a:bodyPr/>
            <a:lstStyle/>
            <a:p>
              <a:endParaRPr/>
            </a:p>
          </p:txBody>
        </p:sp>
        <p:sp>
          <p:nvSpPr>
            <p:cNvPr id="131" name="rc131"/>
            <p:cNvSpPr/>
            <p:nvPr/>
          </p:nvSpPr>
          <p:spPr>
            <a:xfrm>
              <a:off x="1403868" y="2452072"/>
              <a:ext cx="130131" cy="1478791"/>
            </a:xfrm>
            <a:prstGeom prst="rect">
              <a:avLst/>
            </a:prstGeom>
            <a:solidFill>
              <a:srgbClr val="80BD41">
                <a:alpha val="100000"/>
              </a:srgbClr>
            </a:solidFill>
          </p:spPr>
          <p:txBody>
            <a:bodyPr/>
            <a:lstStyle/>
            <a:p>
              <a:endParaRPr/>
            </a:p>
          </p:txBody>
        </p:sp>
        <p:sp>
          <p:nvSpPr>
            <p:cNvPr id="132" name="rc132"/>
            <p:cNvSpPr/>
            <p:nvPr/>
          </p:nvSpPr>
          <p:spPr>
            <a:xfrm>
              <a:off x="1693050" y="2326217"/>
              <a:ext cx="130131" cy="1604645"/>
            </a:xfrm>
            <a:prstGeom prst="rect">
              <a:avLst/>
            </a:prstGeom>
            <a:solidFill>
              <a:srgbClr val="80BD41">
                <a:alpha val="100000"/>
              </a:srgbClr>
            </a:solidFill>
          </p:spPr>
          <p:txBody>
            <a:bodyPr/>
            <a:lstStyle/>
            <a:p>
              <a:endParaRPr/>
            </a:p>
          </p:txBody>
        </p:sp>
        <p:sp>
          <p:nvSpPr>
            <p:cNvPr id="133" name="rc133"/>
            <p:cNvSpPr/>
            <p:nvPr/>
          </p:nvSpPr>
          <p:spPr>
            <a:xfrm>
              <a:off x="1548459" y="2326217"/>
              <a:ext cx="130131" cy="1604645"/>
            </a:xfrm>
            <a:prstGeom prst="rect">
              <a:avLst/>
            </a:prstGeom>
            <a:solidFill>
              <a:srgbClr val="80BD41">
                <a:alpha val="100000"/>
              </a:srgbClr>
            </a:solidFill>
          </p:spPr>
          <p:txBody>
            <a:bodyPr/>
            <a:lstStyle/>
            <a:p>
              <a:endParaRPr/>
            </a:p>
          </p:txBody>
        </p:sp>
        <p:sp>
          <p:nvSpPr>
            <p:cNvPr id="134" name="rc134"/>
            <p:cNvSpPr/>
            <p:nvPr/>
          </p:nvSpPr>
          <p:spPr>
            <a:xfrm>
              <a:off x="1982232" y="2294753"/>
              <a:ext cx="130131" cy="1636109"/>
            </a:xfrm>
            <a:prstGeom prst="rect">
              <a:avLst/>
            </a:prstGeom>
            <a:solidFill>
              <a:srgbClr val="80BD41">
                <a:alpha val="100000"/>
              </a:srgbClr>
            </a:solidFill>
          </p:spPr>
          <p:txBody>
            <a:bodyPr/>
            <a:lstStyle/>
            <a:p>
              <a:endParaRPr/>
            </a:p>
          </p:txBody>
        </p:sp>
        <p:sp>
          <p:nvSpPr>
            <p:cNvPr id="135" name="rc135"/>
            <p:cNvSpPr/>
            <p:nvPr/>
          </p:nvSpPr>
          <p:spPr>
            <a:xfrm>
              <a:off x="1837641" y="2294753"/>
              <a:ext cx="130131" cy="1636109"/>
            </a:xfrm>
            <a:prstGeom prst="rect">
              <a:avLst/>
            </a:prstGeom>
            <a:solidFill>
              <a:srgbClr val="80BD41">
                <a:alpha val="100000"/>
              </a:srgbClr>
            </a:solidFill>
          </p:spPr>
          <p:txBody>
            <a:bodyPr/>
            <a:lstStyle/>
            <a:p>
              <a:endParaRPr/>
            </a:p>
          </p:txBody>
        </p:sp>
        <p:sp>
          <p:nvSpPr>
            <p:cNvPr id="136" name="rc136"/>
            <p:cNvSpPr/>
            <p:nvPr/>
          </p:nvSpPr>
          <p:spPr>
            <a:xfrm>
              <a:off x="2126822" y="2294753"/>
              <a:ext cx="130131" cy="1636109"/>
            </a:xfrm>
            <a:prstGeom prst="rect">
              <a:avLst/>
            </a:prstGeom>
            <a:solidFill>
              <a:srgbClr val="80BD41">
                <a:alpha val="100000"/>
              </a:srgbClr>
            </a:solidFill>
          </p:spPr>
          <p:txBody>
            <a:bodyPr/>
            <a:lstStyle/>
            <a:p>
              <a:endParaRPr/>
            </a:p>
          </p:txBody>
        </p:sp>
        <p:sp>
          <p:nvSpPr>
            <p:cNvPr id="137" name="rc137"/>
            <p:cNvSpPr/>
            <p:nvPr/>
          </p:nvSpPr>
          <p:spPr>
            <a:xfrm>
              <a:off x="2271413" y="2200363"/>
              <a:ext cx="130131" cy="1730500"/>
            </a:xfrm>
            <a:prstGeom prst="rect">
              <a:avLst/>
            </a:prstGeom>
            <a:solidFill>
              <a:srgbClr val="80BD41">
                <a:alpha val="100000"/>
              </a:srgbClr>
            </a:solidFill>
          </p:spPr>
          <p:txBody>
            <a:bodyPr/>
            <a:lstStyle/>
            <a:p>
              <a:endParaRPr/>
            </a:p>
          </p:txBody>
        </p:sp>
        <p:sp>
          <p:nvSpPr>
            <p:cNvPr id="138" name="rc138"/>
            <p:cNvSpPr/>
            <p:nvPr/>
          </p:nvSpPr>
          <p:spPr>
            <a:xfrm>
              <a:off x="2416004" y="2043044"/>
              <a:ext cx="130131" cy="1887818"/>
            </a:xfrm>
            <a:prstGeom prst="rect">
              <a:avLst/>
            </a:prstGeom>
            <a:solidFill>
              <a:srgbClr val="80BD41">
                <a:alpha val="100000"/>
              </a:srgbClr>
            </a:solidFill>
          </p:spPr>
          <p:txBody>
            <a:bodyPr/>
            <a:lstStyle/>
            <a:p>
              <a:endParaRPr/>
            </a:p>
          </p:txBody>
        </p:sp>
        <p:sp>
          <p:nvSpPr>
            <p:cNvPr id="139" name="rc139"/>
            <p:cNvSpPr/>
            <p:nvPr/>
          </p:nvSpPr>
          <p:spPr>
            <a:xfrm>
              <a:off x="2560595" y="2011581"/>
              <a:ext cx="130131" cy="1919281"/>
            </a:xfrm>
            <a:prstGeom prst="rect">
              <a:avLst/>
            </a:prstGeom>
            <a:solidFill>
              <a:srgbClr val="80BD41">
                <a:alpha val="100000"/>
              </a:srgbClr>
            </a:solidFill>
          </p:spPr>
          <p:txBody>
            <a:bodyPr/>
            <a:lstStyle/>
            <a:p>
              <a:endParaRPr/>
            </a:p>
          </p:txBody>
        </p:sp>
        <p:sp>
          <p:nvSpPr>
            <p:cNvPr id="140" name="rc140"/>
            <p:cNvSpPr/>
            <p:nvPr/>
          </p:nvSpPr>
          <p:spPr>
            <a:xfrm>
              <a:off x="2705186" y="1948653"/>
              <a:ext cx="130131" cy="1982209"/>
            </a:xfrm>
            <a:prstGeom prst="rect">
              <a:avLst/>
            </a:prstGeom>
            <a:solidFill>
              <a:srgbClr val="80BD41">
                <a:alpha val="100000"/>
              </a:srgbClr>
            </a:solidFill>
          </p:spPr>
          <p:txBody>
            <a:bodyPr/>
            <a:lstStyle/>
            <a:p>
              <a:endParaRPr/>
            </a:p>
          </p:txBody>
        </p:sp>
        <p:sp>
          <p:nvSpPr>
            <p:cNvPr id="141" name="rc141"/>
            <p:cNvSpPr/>
            <p:nvPr/>
          </p:nvSpPr>
          <p:spPr>
            <a:xfrm>
              <a:off x="3138958" y="1885726"/>
              <a:ext cx="130131" cy="2045136"/>
            </a:xfrm>
            <a:prstGeom prst="rect">
              <a:avLst/>
            </a:prstGeom>
            <a:solidFill>
              <a:srgbClr val="80BD41">
                <a:alpha val="100000"/>
              </a:srgbClr>
            </a:solidFill>
          </p:spPr>
          <p:txBody>
            <a:bodyPr/>
            <a:lstStyle/>
            <a:p>
              <a:endParaRPr/>
            </a:p>
          </p:txBody>
        </p:sp>
        <p:sp>
          <p:nvSpPr>
            <p:cNvPr id="142" name="rc142"/>
            <p:cNvSpPr/>
            <p:nvPr/>
          </p:nvSpPr>
          <p:spPr>
            <a:xfrm>
              <a:off x="2994367" y="1885726"/>
              <a:ext cx="130131" cy="2045136"/>
            </a:xfrm>
            <a:prstGeom prst="rect">
              <a:avLst/>
            </a:prstGeom>
            <a:solidFill>
              <a:srgbClr val="80BD41">
                <a:alpha val="100000"/>
              </a:srgbClr>
            </a:solidFill>
          </p:spPr>
          <p:txBody>
            <a:bodyPr/>
            <a:lstStyle/>
            <a:p>
              <a:endParaRPr/>
            </a:p>
          </p:txBody>
        </p:sp>
        <p:sp>
          <p:nvSpPr>
            <p:cNvPr id="143" name="rc143"/>
            <p:cNvSpPr/>
            <p:nvPr/>
          </p:nvSpPr>
          <p:spPr>
            <a:xfrm>
              <a:off x="2849776" y="1885726"/>
              <a:ext cx="130131" cy="2045136"/>
            </a:xfrm>
            <a:prstGeom prst="rect">
              <a:avLst/>
            </a:prstGeom>
            <a:solidFill>
              <a:srgbClr val="80BD41">
                <a:alpha val="100000"/>
              </a:srgbClr>
            </a:solidFill>
          </p:spPr>
          <p:txBody>
            <a:bodyPr/>
            <a:lstStyle/>
            <a:p>
              <a:endParaRPr/>
            </a:p>
          </p:txBody>
        </p:sp>
        <p:sp>
          <p:nvSpPr>
            <p:cNvPr id="144" name="rc144"/>
            <p:cNvSpPr/>
            <p:nvPr/>
          </p:nvSpPr>
          <p:spPr>
            <a:xfrm>
              <a:off x="3283549" y="1791335"/>
              <a:ext cx="130131" cy="2139527"/>
            </a:xfrm>
            <a:prstGeom prst="rect">
              <a:avLst/>
            </a:prstGeom>
            <a:solidFill>
              <a:srgbClr val="80BD41">
                <a:alpha val="100000"/>
              </a:srgbClr>
            </a:solidFill>
          </p:spPr>
          <p:txBody>
            <a:bodyPr/>
            <a:lstStyle/>
            <a:p>
              <a:endParaRPr/>
            </a:p>
          </p:txBody>
        </p:sp>
        <p:sp>
          <p:nvSpPr>
            <p:cNvPr id="145" name="rc145"/>
            <p:cNvSpPr/>
            <p:nvPr/>
          </p:nvSpPr>
          <p:spPr>
            <a:xfrm>
              <a:off x="3572730" y="1728408"/>
              <a:ext cx="130131" cy="2202454"/>
            </a:xfrm>
            <a:prstGeom prst="rect">
              <a:avLst/>
            </a:prstGeom>
            <a:solidFill>
              <a:srgbClr val="80BD41">
                <a:alpha val="100000"/>
              </a:srgbClr>
            </a:solidFill>
          </p:spPr>
          <p:txBody>
            <a:bodyPr/>
            <a:lstStyle/>
            <a:p>
              <a:endParaRPr/>
            </a:p>
          </p:txBody>
        </p:sp>
        <p:sp>
          <p:nvSpPr>
            <p:cNvPr id="146" name="rc146"/>
            <p:cNvSpPr/>
            <p:nvPr/>
          </p:nvSpPr>
          <p:spPr>
            <a:xfrm>
              <a:off x="3428140" y="1728408"/>
              <a:ext cx="130131" cy="2202454"/>
            </a:xfrm>
            <a:prstGeom prst="rect">
              <a:avLst/>
            </a:prstGeom>
            <a:solidFill>
              <a:srgbClr val="80BD41">
                <a:alpha val="100000"/>
              </a:srgbClr>
            </a:solidFill>
          </p:spPr>
          <p:txBody>
            <a:bodyPr/>
            <a:lstStyle/>
            <a:p>
              <a:endParaRPr/>
            </a:p>
          </p:txBody>
        </p:sp>
        <p:sp>
          <p:nvSpPr>
            <p:cNvPr id="147" name="rc147"/>
            <p:cNvSpPr/>
            <p:nvPr/>
          </p:nvSpPr>
          <p:spPr>
            <a:xfrm>
              <a:off x="3717321" y="1696944"/>
              <a:ext cx="130131" cy="2233918"/>
            </a:xfrm>
            <a:prstGeom prst="rect">
              <a:avLst/>
            </a:prstGeom>
            <a:solidFill>
              <a:srgbClr val="80BD41">
                <a:alpha val="100000"/>
              </a:srgbClr>
            </a:solidFill>
          </p:spPr>
          <p:txBody>
            <a:bodyPr/>
            <a:lstStyle/>
            <a:p>
              <a:endParaRPr/>
            </a:p>
          </p:txBody>
        </p:sp>
        <p:sp>
          <p:nvSpPr>
            <p:cNvPr id="148" name="rc148"/>
            <p:cNvSpPr/>
            <p:nvPr/>
          </p:nvSpPr>
          <p:spPr>
            <a:xfrm>
              <a:off x="4006503" y="1665481"/>
              <a:ext cx="130131" cy="2265381"/>
            </a:xfrm>
            <a:prstGeom prst="rect">
              <a:avLst/>
            </a:prstGeom>
            <a:solidFill>
              <a:srgbClr val="80BD41">
                <a:alpha val="100000"/>
              </a:srgbClr>
            </a:solidFill>
          </p:spPr>
          <p:txBody>
            <a:bodyPr/>
            <a:lstStyle/>
            <a:p>
              <a:endParaRPr/>
            </a:p>
          </p:txBody>
        </p:sp>
        <p:sp>
          <p:nvSpPr>
            <p:cNvPr id="149" name="rc149"/>
            <p:cNvSpPr/>
            <p:nvPr/>
          </p:nvSpPr>
          <p:spPr>
            <a:xfrm>
              <a:off x="4151094" y="1665481"/>
              <a:ext cx="130131" cy="2265381"/>
            </a:xfrm>
            <a:prstGeom prst="rect">
              <a:avLst/>
            </a:prstGeom>
            <a:solidFill>
              <a:srgbClr val="80BD41">
                <a:alpha val="100000"/>
              </a:srgbClr>
            </a:solidFill>
          </p:spPr>
          <p:txBody>
            <a:bodyPr/>
            <a:lstStyle/>
            <a:p>
              <a:endParaRPr/>
            </a:p>
          </p:txBody>
        </p:sp>
        <p:sp>
          <p:nvSpPr>
            <p:cNvPr id="150" name="rc150"/>
            <p:cNvSpPr/>
            <p:nvPr/>
          </p:nvSpPr>
          <p:spPr>
            <a:xfrm>
              <a:off x="3861912" y="1665481"/>
              <a:ext cx="130131" cy="2265381"/>
            </a:xfrm>
            <a:prstGeom prst="rect">
              <a:avLst/>
            </a:prstGeom>
            <a:solidFill>
              <a:srgbClr val="80BD41">
                <a:alpha val="100000"/>
              </a:srgbClr>
            </a:solidFill>
          </p:spPr>
          <p:txBody>
            <a:bodyPr/>
            <a:lstStyle/>
            <a:p>
              <a:endParaRPr/>
            </a:p>
          </p:txBody>
        </p:sp>
        <p:sp>
          <p:nvSpPr>
            <p:cNvPr id="151" name="rc151"/>
            <p:cNvSpPr/>
            <p:nvPr/>
          </p:nvSpPr>
          <p:spPr>
            <a:xfrm>
              <a:off x="4295684" y="1634017"/>
              <a:ext cx="130131" cy="2296845"/>
            </a:xfrm>
            <a:prstGeom prst="rect">
              <a:avLst/>
            </a:prstGeom>
            <a:solidFill>
              <a:srgbClr val="80BD41">
                <a:alpha val="100000"/>
              </a:srgbClr>
            </a:solidFill>
          </p:spPr>
          <p:txBody>
            <a:bodyPr/>
            <a:lstStyle/>
            <a:p>
              <a:endParaRPr/>
            </a:p>
          </p:txBody>
        </p:sp>
        <p:sp>
          <p:nvSpPr>
            <p:cNvPr id="152" name="rc152"/>
            <p:cNvSpPr/>
            <p:nvPr/>
          </p:nvSpPr>
          <p:spPr>
            <a:xfrm>
              <a:off x="4440275" y="1602553"/>
              <a:ext cx="130131" cy="2328309"/>
            </a:xfrm>
            <a:prstGeom prst="rect">
              <a:avLst/>
            </a:prstGeom>
            <a:solidFill>
              <a:srgbClr val="80BD41">
                <a:alpha val="100000"/>
              </a:srgbClr>
            </a:solidFill>
          </p:spPr>
          <p:txBody>
            <a:bodyPr/>
            <a:lstStyle/>
            <a:p>
              <a:endParaRPr/>
            </a:p>
          </p:txBody>
        </p:sp>
        <p:sp>
          <p:nvSpPr>
            <p:cNvPr id="153" name="rc153"/>
            <p:cNvSpPr/>
            <p:nvPr/>
          </p:nvSpPr>
          <p:spPr>
            <a:xfrm>
              <a:off x="4584866" y="1602553"/>
              <a:ext cx="130131" cy="2328309"/>
            </a:xfrm>
            <a:prstGeom prst="rect">
              <a:avLst/>
            </a:prstGeom>
            <a:solidFill>
              <a:srgbClr val="80BD41">
                <a:alpha val="100000"/>
              </a:srgbClr>
            </a:solidFill>
          </p:spPr>
          <p:txBody>
            <a:bodyPr/>
            <a:lstStyle/>
            <a:p>
              <a:endParaRPr/>
            </a:p>
          </p:txBody>
        </p:sp>
        <p:sp>
          <p:nvSpPr>
            <p:cNvPr id="154" name="rc154"/>
            <p:cNvSpPr/>
            <p:nvPr/>
          </p:nvSpPr>
          <p:spPr>
            <a:xfrm>
              <a:off x="4874048" y="1539626"/>
              <a:ext cx="130131" cy="2391236"/>
            </a:xfrm>
            <a:prstGeom prst="rect">
              <a:avLst/>
            </a:prstGeom>
            <a:solidFill>
              <a:srgbClr val="80BD41">
                <a:alpha val="100000"/>
              </a:srgbClr>
            </a:solidFill>
          </p:spPr>
          <p:txBody>
            <a:bodyPr/>
            <a:lstStyle/>
            <a:p>
              <a:endParaRPr/>
            </a:p>
          </p:txBody>
        </p:sp>
        <p:sp>
          <p:nvSpPr>
            <p:cNvPr id="155" name="rc155"/>
            <p:cNvSpPr/>
            <p:nvPr/>
          </p:nvSpPr>
          <p:spPr>
            <a:xfrm>
              <a:off x="4729457" y="1539626"/>
              <a:ext cx="130131" cy="2391236"/>
            </a:xfrm>
            <a:prstGeom prst="rect">
              <a:avLst/>
            </a:prstGeom>
            <a:solidFill>
              <a:srgbClr val="80BD41">
                <a:alpha val="100000"/>
              </a:srgbClr>
            </a:solidFill>
          </p:spPr>
          <p:txBody>
            <a:bodyPr/>
            <a:lstStyle/>
            <a:p>
              <a:endParaRPr/>
            </a:p>
          </p:txBody>
        </p:sp>
        <p:sp>
          <p:nvSpPr>
            <p:cNvPr id="156" name="rc156"/>
            <p:cNvSpPr/>
            <p:nvPr/>
          </p:nvSpPr>
          <p:spPr>
            <a:xfrm>
              <a:off x="5018638" y="1445235"/>
              <a:ext cx="130131" cy="2485627"/>
            </a:xfrm>
            <a:prstGeom prst="rect">
              <a:avLst/>
            </a:prstGeom>
            <a:solidFill>
              <a:srgbClr val="80BD41">
                <a:alpha val="100000"/>
              </a:srgbClr>
            </a:solidFill>
          </p:spPr>
          <p:txBody>
            <a:bodyPr/>
            <a:lstStyle/>
            <a:p>
              <a:endParaRPr/>
            </a:p>
          </p:txBody>
        </p:sp>
        <p:sp>
          <p:nvSpPr>
            <p:cNvPr id="157" name="rc157"/>
            <p:cNvSpPr/>
            <p:nvPr/>
          </p:nvSpPr>
          <p:spPr>
            <a:xfrm>
              <a:off x="5452411" y="1413772"/>
              <a:ext cx="130131" cy="2517091"/>
            </a:xfrm>
            <a:prstGeom prst="rect">
              <a:avLst/>
            </a:prstGeom>
            <a:solidFill>
              <a:srgbClr val="80BD41">
                <a:alpha val="100000"/>
              </a:srgbClr>
            </a:solidFill>
          </p:spPr>
          <p:txBody>
            <a:bodyPr/>
            <a:lstStyle/>
            <a:p>
              <a:endParaRPr/>
            </a:p>
          </p:txBody>
        </p:sp>
        <p:sp>
          <p:nvSpPr>
            <p:cNvPr id="158" name="rc158"/>
            <p:cNvSpPr/>
            <p:nvPr/>
          </p:nvSpPr>
          <p:spPr>
            <a:xfrm>
              <a:off x="5307820" y="1413772"/>
              <a:ext cx="130131" cy="2517091"/>
            </a:xfrm>
            <a:prstGeom prst="rect">
              <a:avLst/>
            </a:prstGeom>
            <a:solidFill>
              <a:srgbClr val="80BD41">
                <a:alpha val="100000"/>
              </a:srgbClr>
            </a:solidFill>
          </p:spPr>
          <p:txBody>
            <a:bodyPr/>
            <a:lstStyle/>
            <a:p>
              <a:endParaRPr/>
            </a:p>
          </p:txBody>
        </p:sp>
        <p:sp>
          <p:nvSpPr>
            <p:cNvPr id="159" name="rc159"/>
            <p:cNvSpPr/>
            <p:nvPr/>
          </p:nvSpPr>
          <p:spPr>
            <a:xfrm>
              <a:off x="5163229" y="1413772"/>
              <a:ext cx="130131" cy="2517091"/>
            </a:xfrm>
            <a:prstGeom prst="rect">
              <a:avLst/>
            </a:prstGeom>
            <a:solidFill>
              <a:srgbClr val="80BD41">
                <a:alpha val="100000"/>
              </a:srgbClr>
            </a:solidFill>
          </p:spPr>
          <p:txBody>
            <a:bodyPr/>
            <a:lstStyle/>
            <a:p>
              <a:endParaRPr/>
            </a:p>
          </p:txBody>
        </p:sp>
        <p:sp>
          <p:nvSpPr>
            <p:cNvPr id="160" name="rc160"/>
            <p:cNvSpPr/>
            <p:nvPr/>
          </p:nvSpPr>
          <p:spPr>
            <a:xfrm>
              <a:off x="5597002" y="1350844"/>
              <a:ext cx="130131" cy="2580018"/>
            </a:xfrm>
            <a:prstGeom prst="rect">
              <a:avLst/>
            </a:prstGeom>
            <a:solidFill>
              <a:srgbClr val="80BD41">
                <a:alpha val="100000"/>
              </a:srgbClr>
            </a:solidFill>
          </p:spPr>
          <p:txBody>
            <a:bodyPr/>
            <a:lstStyle/>
            <a:p>
              <a:endParaRPr/>
            </a:p>
          </p:txBody>
        </p:sp>
        <p:sp>
          <p:nvSpPr>
            <p:cNvPr id="161" name="rc161"/>
            <p:cNvSpPr/>
            <p:nvPr/>
          </p:nvSpPr>
          <p:spPr>
            <a:xfrm>
              <a:off x="5741592" y="1287917"/>
              <a:ext cx="130131" cy="2642945"/>
            </a:xfrm>
            <a:prstGeom prst="rect">
              <a:avLst/>
            </a:prstGeom>
            <a:solidFill>
              <a:srgbClr val="80BD41">
                <a:alpha val="100000"/>
              </a:srgbClr>
            </a:solidFill>
          </p:spPr>
          <p:txBody>
            <a:bodyPr/>
            <a:lstStyle/>
            <a:p>
              <a:endParaRPr/>
            </a:p>
          </p:txBody>
        </p:sp>
        <p:sp>
          <p:nvSpPr>
            <p:cNvPr id="162" name="rc162"/>
            <p:cNvSpPr/>
            <p:nvPr/>
          </p:nvSpPr>
          <p:spPr>
            <a:xfrm>
              <a:off x="5886183" y="1256453"/>
              <a:ext cx="130131" cy="2674409"/>
            </a:xfrm>
            <a:prstGeom prst="rect">
              <a:avLst/>
            </a:prstGeom>
            <a:solidFill>
              <a:srgbClr val="80BD41">
                <a:alpha val="100000"/>
              </a:srgbClr>
            </a:solidFill>
          </p:spPr>
          <p:txBody>
            <a:bodyPr/>
            <a:lstStyle/>
            <a:p>
              <a:endParaRPr/>
            </a:p>
          </p:txBody>
        </p:sp>
        <p:sp>
          <p:nvSpPr>
            <p:cNvPr id="163" name="rc163"/>
            <p:cNvSpPr/>
            <p:nvPr/>
          </p:nvSpPr>
          <p:spPr>
            <a:xfrm>
              <a:off x="6030774" y="1224990"/>
              <a:ext cx="130131" cy="2705872"/>
            </a:xfrm>
            <a:prstGeom prst="rect">
              <a:avLst/>
            </a:prstGeom>
            <a:solidFill>
              <a:srgbClr val="80BD41">
                <a:alpha val="100000"/>
              </a:srgbClr>
            </a:solidFill>
          </p:spPr>
          <p:txBody>
            <a:bodyPr/>
            <a:lstStyle/>
            <a:p>
              <a:endParaRPr/>
            </a:p>
          </p:txBody>
        </p:sp>
        <p:sp>
          <p:nvSpPr>
            <p:cNvPr id="164" name="rc164"/>
            <p:cNvSpPr/>
            <p:nvPr/>
          </p:nvSpPr>
          <p:spPr>
            <a:xfrm>
              <a:off x="6175365" y="1224990"/>
              <a:ext cx="130131" cy="2705872"/>
            </a:xfrm>
            <a:prstGeom prst="rect">
              <a:avLst/>
            </a:prstGeom>
            <a:solidFill>
              <a:srgbClr val="80BD41">
                <a:alpha val="100000"/>
              </a:srgbClr>
            </a:solidFill>
          </p:spPr>
          <p:txBody>
            <a:bodyPr/>
            <a:lstStyle/>
            <a:p>
              <a:endParaRPr/>
            </a:p>
          </p:txBody>
        </p:sp>
        <p:sp>
          <p:nvSpPr>
            <p:cNvPr id="165" name="rc165"/>
            <p:cNvSpPr/>
            <p:nvPr/>
          </p:nvSpPr>
          <p:spPr>
            <a:xfrm>
              <a:off x="6319956" y="1193526"/>
              <a:ext cx="130131" cy="2737336"/>
            </a:xfrm>
            <a:prstGeom prst="rect">
              <a:avLst/>
            </a:prstGeom>
            <a:solidFill>
              <a:srgbClr val="80BD41">
                <a:alpha val="100000"/>
              </a:srgbClr>
            </a:solidFill>
          </p:spPr>
          <p:txBody>
            <a:bodyPr/>
            <a:lstStyle/>
            <a:p>
              <a:endParaRPr/>
            </a:p>
          </p:txBody>
        </p:sp>
        <p:sp>
          <p:nvSpPr>
            <p:cNvPr id="166" name="rc166"/>
            <p:cNvSpPr/>
            <p:nvPr/>
          </p:nvSpPr>
          <p:spPr>
            <a:xfrm>
              <a:off x="6464546" y="1099135"/>
              <a:ext cx="130131" cy="2831727"/>
            </a:xfrm>
            <a:prstGeom prst="rect">
              <a:avLst/>
            </a:prstGeom>
            <a:solidFill>
              <a:srgbClr val="80BD41">
                <a:alpha val="100000"/>
              </a:srgbClr>
            </a:solidFill>
          </p:spPr>
          <p:txBody>
            <a:bodyPr/>
            <a:lstStyle/>
            <a:p>
              <a:endParaRPr/>
            </a:p>
          </p:txBody>
        </p:sp>
        <p:sp>
          <p:nvSpPr>
            <p:cNvPr id="167" name="rc167"/>
            <p:cNvSpPr/>
            <p:nvPr/>
          </p:nvSpPr>
          <p:spPr>
            <a:xfrm>
              <a:off x="6898319" y="1099135"/>
              <a:ext cx="130131" cy="2831727"/>
            </a:xfrm>
            <a:prstGeom prst="rect">
              <a:avLst/>
            </a:prstGeom>
            <a:solidFill>
              <a:srgbClr val="80BD41">
                <a:alpha val="100000"/>
              </a:srgbClr>
            </a:solidFill>
          </p:spPr>
          <p:txBody>
            <a:bodyPr/>
            <a:lstStyle/>
            <a:p>
              <a:endParaRPr/>
            </a:p>
          </p:txBody>
        </p:sp>
        <p:sp>
          <p:nvSpPr>
            <p:cNvPr id="168" name="rc168"/>
            <p:cNvSpPr/>
            <p:nvPr/>
          </p:nvSpPr>
          <p:spPr>
            <a:xfrm>
              <a:off x="7042910" y="1099135"/>
              <a:ext cx="130131" cy="2831727"/>
            </a:xfrm>
            <a:prstGeom prst="rect">
              <a:avLst/>
            </a:prstGeom>
            <a:solidFill>
              <a:srgbClr val="80BD41">
                <a:alpha val="100000"/>
              </a:srgbClr>
            </a:solidFill>
          </p:spPr>
          <p:txBody>
            <a:bodyPr/>
            <a:lstStyle/>
            <a:p>
              <a:endParaRPr/>
            </a:p>
          </p:txBody>
        </p:sp>
        <p:sp>
          <p:nvSpPr>
            <p:cNvPr id="169" name="rc169"/>
            <p:cNvSpPr/>
            <p:nvPr/>
          </p:nvSpPr>
          <p:spPr>
            <a:xfrm>
              <a:off x="6753728" y="1099135"/>
              <a:ext cx="130131" cy="2831727"/>
            </a:xfrm>
            <a:prstGeom prst="rect">
              <a:avLst/>
            </a:prstGeom>
            <a:solidFill>
              <a:srgbClr val="80BD41">
                <a:alpha val="100000"/>
              </a:srgbClr>
            </a:solidFill>
          </p:spPr>
          <p:txBody>
            <a:bodyPr/>
            <a:lstStyle/>
            <a:p>
              <a:endParaRPr/>
            </a:p>
          </p:txBody>
        </p:sp>
        <p:sp>
          <p:nvSpPr>
            <p:cNvPr id="170" name="rc170"/>
            <p:cNvSpPr/>
            <p:nvPr/>
          </p:nvSpPr>
          <p:spPr>
            <a:xfrm>
              <a:off x="6609137" y="1099135"/>
              <a:ext cx="130131" cy="2831727"/>
            </a:xfrm>
            <a:prstGeom prst="rect">
              <a:avLst/>
            </a:prstGeom>
            <a:solidFill>
              <a:srgbClr val="80BD41">
                <a:alpha val="100000"/>
              </a:srgbClr>
            </a:solidFill>
          </p:spPr>
          <p:txBody>
            <a:bodyPr/>
            <a:lstStyle/>
            <a:p>
              <a:endParaRPr/>
            </a:p>
          </p:txBody>
        </p:sp>
        <p:sp>
          <p:nvSpPr>
            <p:cNvPr id="171" name="rc171"/>
            <p:cNvSpPr/>
            <p:nvPr/>
          </p:nvSpPr>
          <p:spPr>
            <a:xfrm>
              <a:off x="7332091" y="1067672"/>
              <a:ext cx="130131" cy="2863191"/>
            </a:xfrm>
            <a:prstGeom prst="rect">
              <a:avLst/>
            </a:prstGeom>
            <a:solidFill>
              <a:srgbClr val="80BD41">
                <a:alpha val="100000"/>
              </a:srgbClr>
            </a:solidFill>
          </p:spPr>
          <p:txBody>
            <a:bodyPr/>
            <a:lstStyle/>
            <a:p>
              <a:endParaRPr/>
            </a:p>
          </p:txBody>
        </p:sp>
        <p:sp>
          <p:nvSpPr>
            <p:cNvPr id="172" name="rc172"/>
            <p:cNvSpPr/>
            <p:nvPr/>
          </p:nvSpPr>
          <p:spPr>
            <a:xfrm>
              <a:off x="7187500" y="1067672"/>
              <a:ext cx="130131" cy="2863191"/>
            </a:xfrm>
            <a:prstGeom prst="rect">
              <a:avLst/>
            </a:prstGeom>
            <a:solidFill>
              <a:srgbClr val="80BD41">
                <a:alpha val="100000"/>
              </a:srgbClr>
            </a:solidFill>
          </p:spPr>
          <p:txBody>
            <a:bodyPr/>
            <a:lstStyle/>
            <a:p>
              <a:endParaRPr/>
            </a:p>
          </p:txBody>
        </p:sp>
        <p:sp>
          <p:nvSpPr>
            <p:cNvPr id="173" name="rc173"/>
            <p:cNvSpPr/>
            <p:nvPr/>
          </p:nvSpPr>
          <p:spPr>
            <a:xfrm>
              <a:off x="7476682" y="1036208"/>
              <a:ext cx="130131" cy="2894654"/>
            </a:xfrm>
            <a:prstGeom prst="rect">
              <a:avLst/>
            </a:prstGeom>
            <a:solidFill>
              <a:srgbClr val="80BD41">
                <a:alpha val="100000"/>
              </a:srgbClr>
            </a:solidFill>
          </p:spPr>
          <p:txBody>
            <a:bodyPr/>
            <a:lstStyle/>
            <a:p>
              <a:endParaRPr/>
            </a:p>
          </p:txBody>
        </p:sp>
        <p:sp>
          <p:nvSpPr>
            <p:cNvPr id="174" name="rc174"/>
            <p:cNvSpPr/>
            <p:nvPr/>
          </p:nvSpPr>
          <p:spPr>
            <a:xfrm>
              <a:off x="7765864" y="1004744"/>
              <a:ext cx="130131" cy="2926118"/>
            </a:xfrm>
            <a:prstGeom prst="rect">
              <a:avLst/>
            </a:prstGeom>
            <a:solidFill>
              <a:srgbClr val="80BD41">
                <a:alpha val="100000"/>
              </a:srgbClr>
            </a:solidFill>
          </p:spPr>
          <p:txBody>
            <a:bodyPr/>
            <a:lstStyle/>
            <a:p>
              <a:endParaRPr/>
            </a:p>
          </p:txBody>
        </p:sp>
        <p:sp>
          <p:nvSpPr>
            <p:cNvPr id="175" name="rc175"/>
            <p:cNvSpPr/>
            <p:nvPr/>
          </p:nvSpPr>
          <p:spPr>
            <a:xfrm>
              <a:off x="8055045" y="1004744"/>
              <a:ext cx="130131" cy="2926118"/>
            </a:xfrm>
            <a:prstGeom prst="rect">
              <a:avLst/>
            </a:prstGeom>
            <a:solidFill>
              <a:srgbClr val="80BD41">
                <a:alpha val="100000"/>
              </a:srgbClr>
            </a:solidFill>
          </p:spPr>
          <p:txBody>
            <a:bodyPr/>
            <a:lstStyle/>
            <a:p>
              <a:endParaRPr/>
            </a:p>
          </p:txBody>
        </p:sp>
        <p:sp>
          <p:nvSpPr>
            <p:cNvPr id="176" name="rc176"/>
            <p:cNvSpPr/>
            <p:nvPr/>
          </p:nvSpPr>
          <p:spPr>
            <a:xfrm>
              <a:off x="7910454" y="1004744"/>
              <a:ext cx="130131" cy="2926118"/>
            </a:xfrm>
            <a:prstGeom prst="rect">
              <a:avLst/>
            </a:prstGeom>
            <a:solidFill>
              <a:srgbClr val="80BD41">
                <a:alpha val="100000"/>
              </a:srgbClr>
            </a:solidFill>
          </p:spPr>
          <p:txBody>
            <a:bodyPr/>
            <a:lstStyle/>
            <a:p>
              <a:endParaRPr/>
            </a:p>
          </p:txBody>
        </p:sp>
        <p:sp>
          <p:nvSpPr>
            <p:cNvPr id="177" name="rc177"/>
            <p:cNvSpPr/>
            <p:nvPr/>
          </p:nvSpPr>
          <p:spPr>
            <a:xfrm>
              <a:off x="7621273" y="1004744"/>
              <a:ext cx="130131" cy="2926118"/>
            </a:xfrm>
            <a:prstGeom prst="rect">
              <a:avLst/>
            </a:prstGeom>
            <a:solidFill>
              <a:srgbClr val="80BD41">
                <a:alpha val="100000"/>
              </a:srgbClr>
            </a:solidFill>
          </p:spPr>
          <p:txBody>
            <a:bodyPr/>
            <a:lstStyle/>
            <a:p>
              <a:endParaRPr/>
            </a:p>
          </p:txBody>
        </p:sp>
        <p:sp>
          <p:nvSpPr>
            <p:cNvPr id="178" name="rc178"/>
            <p:cNvSpPr/>
            <p:nvPr/>
          </p:nvSpPr>
          <p:spPr>
            <a:xfrm>
              <a:off x="8199636" y="973281"/>
              <a:ext cx="130131" cy="2957582"/>
            </a:xfrm>
            <a:prstGeom prst="rect">
              <a:avLst/>
            </a:prstGeom>
            <a:solidFill>
              <a:srgbClr val="80BD41">
                <a:alpha val="100000"/>
              </a:srgbClr>
            </a:solidFill>
          </p:spPr>
          <p:txBody>
            <a:bodyPr/>
            <a:lstStyle/>
            <a:p>
              <a:endParaRPr/>
            </a:p>
          </p:txBody>
        </p:sp>
        <p:sp>
          <p:nvSpPr>
            <p:cNvPr id="179" name="rc179"/>
            <p:cNvSpPr/>
            <p:nvPr/>
          </p:nvSpPr>
          <p:spPr>
            <a:xfrm>
              <a:off x="8488818" y="910353"/>
              <a:ext cx="130131" cy="3020509"/>
            </a:xfrm>
            <a:prstGeom prst="rect">
              <a:avLst/>
            </a:prstGeom>
            <a:solidFill>
              <a:srgbClr val="80BD41">
                <a:alpha val="100000"/>
              </a:srgbClr>
            </a:solidFill>
          </p:spPr>
          <p:txBody>
            <a:bodyPr/>
            <a:lstStyle/>
            <a:p>
              <a:endParaRPr/>
            </a:p>
          </p:txBody>
        </p:sp>
        <p:sp>
          <p:nvSpPr>
            <p:cNvPr id="180" name="rc180"/>
            <p:cNvSpPr/>
            <p:nvPr/>
          </p:nvSpPr>
          <p:spPr>
            <a:xfrm>
              <a:off x="8344227" y="910353"/>
              <a:ext cx="130131" cy="3020509"/>
            </a:xfrm>
            <a:prstGeom prst="rect">
              <a:avLst/>
            </a:prstGeom>
            <a:solidFill>
              <a:srgbClr val="80BD41">
                <a:alpha val="100000"/>
              </a:srgbClr>
            </a:solidFill>
          </p:spPr>
          <p:txBody>
            <a:bodyPr/>
            <a:lstStyle/>
            <a:p>
              <a:endParaRPr/>
            </a:p>
          </p:txBody>
        </p:sp>
        <p:sp>
          <p:nvSpPr>
            <p:cNvPr id="181" name="rc181"/>
            <p:cNvSpPr/>
            <p:nvPr/>
          </p:nvSpPr>
          <p:spPr>
            <a:xfrm>
              <a:off x="8633409" y="878890"/>
              <a:ext cx="130131" cy="3051972"/>
            </a:xfrm>
            <a:prstGeom prst="rect">
              <a:avLst/>
            </a:prstGeom>
            <a:solidFill>
              <a:srgbClr val="80BD41">
                <a:alpha val="100000"/>
              </a:srgbClr>
            </a:solidFill>
          </p:spPr>
          <p:txBody>
            <a:bodyPr/>
            <a:lstStyle/>
            <a:p>
              <a:endParaRPr/>
            </a:p>
          </p:txBody>
        </p:sp>
        <p:sp>
          <p:nvSpPr>
            <p:cNvPr id="182" name="rc182"/>
            <p:cNvSpPr/>
            <p:nvPr/>
          </p:nvSpPr>
          <p:spPr>
            <a:xfrm>
              <a:off x="8777999" y="847426"/>
              <a:ext cx="130131" cy="3083436"/>
            </a:xfrm>
            <a:prstGeom prst="rect">
              <a:avLst/>
            </a:prstGeom>
            <a:solidFill>
              <a:srgbClr val="80BD41">
                <a:alpha val="100000"/>
              </a:srgbClr>
            </a:solidFill>
          </p:spPr>
          <p:txBody>
            <a:bodyPr/>
            <a:lstStyle/>
            <a:p>
              <a:endParaRPr/>
            </a:p>
          </p:txBody>
        </p:sp>
        <p:sp>
          <p:nvSpPr>
            <p:cNvPr id="183" name="rc183"/>
            <p:cNvSpPr/>
            <p:nvPr/>
          </p:nvSpPr>
          <p:spPr>
            <a:xfrm>
              <a:off x="8922590" y="815962"/>
              <a:ext cx="130131" cy="3114900"/>
            </a:xfrm>
            <a:prstGeom prst="rect">
              <a:avLst/>
            </a:prstGeom>
            <a:solidFill>
              <a:srgbClr val="80BD41">
                <a:alpha val="100000"/>
              </a:srgbClr>
            </a:solidFill>
          </p:spPr>
          <p:txBody>
            <a:bodyPr/>
            <a:lstStyle/>
            <a:p>
              <a:endParaRPr/>
            </a:p>
          </p:txBody>
        </p:sp>
        <p:sp>
          <p:nvSpPr>
            <p:cNvPr id="184" name="pg184"/>
            <p:cNvSpPr/>
            <p:nvPr/>
          </p:nvSpPr>
          <p:spPr>
            <a:xfrm>
              <a:off x="953994" y="3929220"/>
              <a:ext cx="1642" cy="1642"/>
            </a:xfrm>
            <a:custGeom>
              <a:avLst/>
              <a:gdLst/>
              <a:ahLst/>
              <a:cxnLst/>
              <a:rect l="0" t="0" r="0" b="0"/>
              <a:pathLst>
                <a:path w="1642" h="1642">
                  <a:moveTo>
                    <a:pt x="1642" y="0"/>
                  </a:moveTo>
                  <a:lnTo>
                    <a:pt x="1642" y="1642"/>
                  </a:lnTo>
                  <a:lnTo>
                    <a:pt x="0" y="164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85" name="pg185"/>
            <p:cNvSpPr/>
            <p:nvPr/>
          </p:nvSpPr>
          <p:spPr>
            <a:xfrm>
              <a:off x="857081" y="3832307"/>
              <a:ext cx="98555" cy="98555"/>
            </a:xfrm>
            <a:custGeom>
              <a:avLst/>
              <a:gdLst/>
              <a:ahLst/>
              <a:cxnLst/>
              <a:rect l="0" t="0" r="0" b="0"/>
              <a:pathLst>
                <a:path w="98555" h="98555">
                  <a:moveTo>
                    <a:pt x="98555" y="0"/>
                  </a:moveTo>
                  <a:lnTo>
                    <a:pt x="98555" y="9691"/>
                  </a:lnTo>
                  <a:lnTo>
                    <a:pt x="9691" y="98555"/>
                  </a:lnTo>
                  <a:lnTo>
                    <a:pt x="0" y="98555"/>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86" name="pg186"/>
            <p:cNvSpPr/>
            <p:nvPr/>
          </p:nvSpPr>
          <p:spPr>
            <a:xfrm>
              <a:off x="825505" y="373539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87" name="pg187"/>
            <p:cNvSpPr/>
            <p:nvPr/>
          </p:nvSpPr>
          <p:spPr>
            <a:xfrm>
              <a:off x="825505" y="363848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88" name="pg188"/>
            <p:cNvSpPr/>
            <p:nvPr/>
          </p:nvSpPr>
          <p:spPr>
            <a:xfrm>
              <a:off x="825505" y="354156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89" name="pg189"/>
            <p:cNvSpPr/>
            <p:nvPr/>
          </p:nvSpPr>
          <p:spPr>
            <a:xfrm>
              <a:off x="825505" y="344465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0" name="pg190"/>
            <p:cNvSpPr/>
            <p:nvPr/>
          </p:nvSpPr>
          <p:spPr>
            <a:xfrm>
              <a:off x="825505" y="334774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1" name="pg191"/>
            <p:cNvSpPr/>
            <p:nvPr/>
          </p:nvSpPr>
          <p:spPr>
            <a:xfrm>
              <a:off x="825505" y="325082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2" name="pg192"/>
            <p:cNvSpPr/>
            <p:nvPr/>
          </p:nvSpPr>
          <p:spPr>
            <a:xfrm>
              <a:off x="825505" y="315391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3" name="pg193"/>
            <p:cNvSpPr/>
            <p:nvPr/>
          </p:nvSpPr>
          <p:spPr>
            <a:xfrm>
              <a:off x="825505" y="305700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4" name="pg194"/>
            <p:cNvSpPr/>
            <p:nvPr/>
          </p:nvSpPr>
          <p:spPr>
            <a:xfrm>
              <a:off x="825505" y="3049881"/>
              <a:ext cx="50032" cy="50032"/>
            </a:xfrm>
            <a:custGeom>
              <a:avLst/>
              <a:gdLst/>
              <a:ahLst/>
              <a:cxnLst/>
              <a:rect l="0" t="0" r="0" b="0"/>
              <a:pathLst>
                <a:path w="50032" h="50032">
                  <a:moveTo>
                    <a:pt x="40341" y="0"/>
                  </a:moveTo>
                  <a:lnTo>
                    <a:pt x="50032" y="0"/>
                  </a:lnTo>
                  <a:lnTo>
                    <a:pt x="0" y="50032"/>
                  </a:lnTo>
                  <a:lnTo>
                    <a:pt x="0" y="4034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5" name="pg195"/>
            <p:cNvSpPr/>
            <p:nvPr/>
          </p:nvSpPr>
          <p:spPr>
            <a:xfrm>
              <a:off x="-2147483648" y="-2147483648"/>
              <a:ext cx="0" cy="0"/>
            </a:xfrm>
            <a:custGeom>
              <a:avLst/>
              <a:gdLst/>
              <a:ahLst/>
              <a:cxnLst/>
              <a:rect l="0" t="0" r="0" b="0"/>
              <a:pathLst>
                <a:path>
                  <a:moveTo>
                    <a:pt x="-2147483648" y="-2147483648"/>
                  </a:move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6" name="pg196"/>
            <p:cNvSpPr/>
            <p:nvPr/>
          </p:nvSpPr>
          <p:spPr>
            <a:xfrm>
              <a:off x="1147820" y="3833864"/>
              <a:ext cx="96998" cy="96998"/>
            </a:xfrm>
            <a:custGeom>
              <a:avLst/>
              <a:gdLst/>
              <a:ahLst/>
              <a:cxnLst/>
              <a:rect l="0" t="0" r="0" b="0"/>
              <a:pathLst>
                <a:path w="96998" h="96998">
                  <a:moveTo>
                    <a:pt x="96998" y="0"/>
                  </a:moveTo>
                  <a:lnTo>
                    <a:pt x="96998" y="9691"/>
                  </a:lnTo>
                  <a:lnTo>
                    <a:pt x="9691" y="96998"/>
                  </a:lnTo>
                  <a:lnTo>
                    <a:pt x="0" y="96998"/>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7" name="pg197"/>
            <p:cNvSpPr/>
            <p:nvPr/>
          </p:nvSpPr>
          <p:spPr>
            <a:xfrm>
              <a:off x="1114687" y="373695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8" name="pg198"/>
            <p:cNvSpPr/>
            <p:nvPr/>
          </p:nvSpPr>
          <p:spPr>
            <a:xfrm>
              <a:off x="1114687" y="364003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9" name="pg199"/>
            <p:cNvSpPr/>
            <p:nvPr/>
          </p:nvSpPr>
          <p:spPr>
            <a:xfrm>
              <a:off x="1114687" y="354312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0" name="pg200"/>
            <p:cNvSpPr/>
            <p:nvPr/>
          </p:nvSpPr>
          <p:spPr>
            <a:xfrm>
              <a:off x="1114687" y="344621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1" name="pg201"/>
            <p:cNvSpPr/>
            <p:nvPr/>
          </p:nvSpPr>
          <p:spPr>
            <a:xfrm>
              <a:off x="1114687" y="334929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2" name="pg202"/>
            <p:cNvSpPr/>
            <p:nvPr/>
          </p:nvSpPr>
          <p:spPr>
            <a:xfrm>
              <a:off x="1114687" y="325238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3" name="pg203"/>
            <p:cNvSpPr/>
            <p:nvPr/>
          </p:nvSpPr>
          <p:spPr>
            <a:xfrm>
              <a:off x="1114687" y="315547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4" name="pg204"/>
            <p:cNvSpPr/>
            <p:nvPr/>
          </p:nvSpPr>
          <p:spPr>
            <a:xfrm>
              <a:off x="1114687" y="305856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5" name="pg205"/>
            <p:cNvSpPr/>
            <p:nvPr/>
          </p:nvSpPr>
          <p:spPr>
            <a:xfrm>
              <a:off x="1114687" y="296164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6" name="pg206"/>
            <p:cNvSpPr/>
            <p:nvPr/>
          </p:nvSpPr>
          <p:spPr>
            <a:xfrm>
              <a:off x="1114687" y="286473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7" name="pg207"/>
            <p:cNvSpPr/>
            <p:nvPr/>
          </p:nvSpPr>
          <p:spPr>
            <a:xfrm>
              <a:off x="1114687" y="276782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8" name="pg208"/>
            <p:cNvSpPr/>
            <p:nvPr/>
          </p:nvSpPr>
          <p:spPr>
            <a:xfrm>
              <a:off x="1114687" y="267090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9" name="pg209"/>
            <p:cNvSpPr/>
            <p:nvPr/>
          </p:nvSpPr>
          <p:spPr>
            <a:xfrm>
              <a:off x="1114687" y="257399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0" name="pg210"/>
            <p:cNvSpPr/>
            <p:nvPr/>
          </p:nvSpPr>
          <p:spPr>
            <a:xfrm>
              <a:off x="1114687" y="2514999"/>
              <a:ext cx="101906" cy="101906"/>
            </a:xfrm>
            <a:custGeom>
              <a:avLst/>
              <a:gdLst/>
              <a:ahLst/>
              <a:cxnLst/>
              <a:rect l="0" t="0" r="0" b="0"/>
              <a:pathLst>
                <a:path w="101906" h="101906">
                  <a:moveTo>
                    <a:pt x="92215" y="0"/>
                  </a:moveTo>
                  <a:lnTo>
                    <a:pt x="101906" y="0"/>
                  </a:lnTo>
                  <a:lnTo>
                    <a:pt x="0" y="101906"/>
                  </a:lnTo>
                  <a:lnTo>
                    <a:pt x="0" y="92215"/>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1" name="pg211"/>
            <p:cNvSpPr/>
            <p:nvPr/>
          </p:nvSpPr>
          <p:spPr>
            <a:xfrm>
              <a:off x="1114687" y="2514999"/>
              <a:ext cx="4993" cy="4993"/>
            </a:xfrm>
            <a:custGeom>
              <a:avLst/>
              <a:gdLst/>
              <a:ahLst/>
              <a:cxnLst/>
              <a:rect l="0" t="0" r="0" b="0"/>
              <a:pathLst>
                <a:path w="4993" h="4993">
                  <a:moveTo>
                    <a:pt x="0" y="4993"/>
                  </a:moveTo>
                  <a:lnTo>
                    <a:pt x="0" y="0"/>
                  </a:lnTo>
                  <a:lnTo>
                    <a:pt x="4993" y="0"/>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2" name="pg212"/>
            <p:cNvSpPr/>
            <p:nvPr/>
          </p:nvSpPr>
          <p:spPr>
            <a:xfrm>
              <a:off x="1341646" y="3883099"/>
              <a:ext cx="47763" cy="47763"/>
            </a:xfrm>
            <a:custGeom>
              <a:avLst/>
              <a:gdLst/>
              <a:ahLst/>
              <a:cxnLst/>
              <a:rect l="0" t="0" r="0" b="0"/>
              <a:pathLst>
                <a:path w="47763" h="47763">
                  <a:moveTo>
                    <a:pt x="47763" y="0"/>
                  </a:moveTo>
                  <a:lnTo>
                    <a:pt x="47763" y="9691"/>
                  </a:lnTo>
                  <a:lnTo>
                    <a:pt x="9691" y="47763"/>
                  </a:lnTo>
                  <a:lnTo>
                    <a:pt x="0" y="4776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3" name="pg213"/>
            <p:cNvSpPr/>
            <p:nvPr/>
          </p:nvSpPr>
          <p:spPr>
            <a:xfrm>
              <a:off x="1259278" y="378618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4" name="pg214"/>
            <p:cNvSpPr/>
            <p:nvPr/>
          </p:nvSpPr>
          <p:spPr>
            <a:xfrm>
              <a:off x="1259278" y="368927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5" name="pg215"/>
            <p:cNvSpPr/>
            <p:nvPr/>
          </p:nvSpPr>
          <p:spPr>
            <a:xfrm>
              <a:off x="1259278" y="359236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6" name="pg216"/>
            <p:cNvSpPr/>
            <p:nvPr/>
          </p:nvSpPr>
          <p:spPr>
            <a:xfrm>
              <a:off x="1259278" y="349544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7" name="pg217"/>
            <p:cNvSpPr/>
            <p:nvPr/>
          </p:nvSpPr>
          <p:spPr>
            <a:xfrm>
              <a:off x="1259278" y="339853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8" name="pg218"/>
            <p:cNvSpPr/>
            <p:nvPr/>
          </p:nvSpPr>
          <p:spPr>
            <a:xfrm>
              <a:off x="1259278" y="330162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9" name="pg219"/>
            <p:cNvSpPr/>
            <p:nvPr/>
          </p:nvSpPr>
          <p:spPr>
            <a:xfrm>
              <a:off x="1259278" y="320470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0" name="pg220"/>
            <p:cNvSpPr/>
            <p:nvPr/>
          </p:nvSpPr>
          <p:spPr>
            <a:xfrm>
              <a:off x="1259278" y="310779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1" name="pg221"/>
            <p:cNvSpPr/>
            <p:nvPr/>
          </p:nvSpPr>
          <p:spPr>
            <a:xfrm>
              <a:off x="1259278" y="301088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2" name="pg222"/>
            <p:cNvSpPr/>
            <p:nvPr/>
          </p:nvSpPr>
          <p:spPr>
            <a:xfrm>
              <a:off x="1259278" y="291397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3" name="pg223"/>
            <p:cNvSpPr/>
            <p:nvPr/>
          </p:nvSpPr>
          <p:spPr>
            <a:xfrm>
              <a:off x="1259278" y="281705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4" name="pg224"/>
            <p:cNvSpPr/>
            <p:nvPr/>
          </p:nvSpPr>
          <p:spPr>
            <a:xfrm>
              <a:off x="1259278" y="272014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5" name="pg225"/>
            <p:cNvSpPr/>
            <p:nvPr/>
          </p:nvSpPr>
          <p:spPr>
            <a:xfrm>
              <a:off x="1259278" y="262323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6" name="pg226"/>
            <p:cNvSpPr/>
            <p:nvPr/>
          </p:nvSpPr>
          <p:spPr>
            <a:xfrm>
              <a:off x="1259278" y="252631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7" name="pg227"/>
            <p:cNvSpPr/>
            <p:nvPr/>
          </p:nvSpPr>
          <p:spPr>
            <a:xfrm>
              <a:off x="1259278" y="2483535"/>
              <a:ext cx="85692" cy="85692"/>
            </a:xfrm>
            <a:custGeom>
              <a:avLst/>
              <a:gdLst/>
              <a:ahLst/>
              <a:cxnLst/>
              <a:rect l="0" t="0" r="0" b="0"/>
              <a:pathLst>
                <a:path w="85692" h="85692">
                  <a:moveTo>
                    <a:pt x="76001" y="0"/>
                  </a:moveTo>
                  <a:lnTo>
                    <a:pt x="85692" y="0"/>
                  </a:lnTo>
                  <a:lnTo>
                    <a:pt x="0" y="85692"/>
                  </a:lnTo>
                  <a:lnTo>
                    <a:pt x="0" y="7600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8" name="pg228"/>
            <p:cNvSpPr/>
            <p:nvPr/>
          </p:nvSpPr>
          <p:spPr>
            <a:xfrm>
              <a:off x="1438559" y="3835421"/>
              <a:ext cx="95441" cy="95441"/>
            </a:xfrm>
            <a:custGeom>
              <a:avLst/>
              <a:gdLst/>
              <a:ahLst/>
              <a:cxnLst/>
              <a:rect l="0" t="0" r="0" b="0"/>
              <a:pathLst>
                <a:path w="95441" h="95441">
                  <a:moveTo>
                    <a:pt x="95441" y="0"/>
                  </a:moveTo>
                  <a:lnTo>
                    <a:pt x="95441" y="9691"/>
                  </a:lnTo>
                  <a:lnTo>
                    <a:pt x="9691" y="95441"/>
                  </a:lnTo>
                  <a:lnTo>
                    <a:pt x="0" y="9544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9" name="pg229"/>
            <p:cNvSpPr/>
            <p:nvPr/>
          </p:nvSpPr>
          <p:spPr>
            <a:xfrm>
              <a:off x="1403868" y="373850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0" name="pg230"/>
            <p:cNvSpPr/>
            <p:nvPr/>
          </p:nvSpPr>
          <p:spPr>
            <a:xfrm>
              <a:off x="1403868" y="364159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1" name="pg231"/>
            <p:cNvSpPr/>
            <p:nvPr/>
          </p:nvSpPr>
          <p:spPr>
            <a:xfrm>
              <a:off x="1403868" y="354468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2" name="pg232"/>
            <p:cNvSpPr/>
            <p:nvPr/>
          </p:nvSpPr>
          <p:spPr>
            <a:xfrm>
              <a:off x="1403868" y="344776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3" name="pg233"/>
            <p:cNvSpPr/>
            <p:nvPr/>
          </p:nvSpPr>
          <p:spPr>
            <a:xfrm>
              <a:off x="1403868" y="335085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4" name="pg234"/>
            <p:cNvSpPr/>
            <p:nvPr/>
          </p:nvSpPr>
          <p:spPr>
            <a:xfrm>
              <a:off x="1403868" y="325394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5" name="pg235"/>
            <p:cNvSpPr/>
            <p:nvPr/>
          </p:nvSpPr>
          <p:spPr>
            <a:xfrm>
              <a:off x="1403868" y="315703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6" name="pg236"/>
            <p:cNvSpPr/>
            <p:nvPr/>
          </p:nvSpPr>
          <p:spPr>
            <a:xfrm>
              <a:off x="1403868" y="306011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7" name="pg237"/>
            <p:cNvSpPr/>
            <p:nvPr/>
          </p:nvSpPr>
          <p:spPr>
            <a:xfrm>
              <a:off x="1403868" y="296320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8" name="pg238"/>
            <p:cNvSpPr/>
            <p:nvPr/>
          </p:nvSpPr>
          <p:spPr>
            <a:xfrm>
              <a:off x="1403868" y="286629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9" name="pg239"/>
            <p:cNvSpPr/>
            <p:nvPr/>
          </p:nvSpPr>
          <p:spPr>
            <a:xfrm>
              <a:off x="1403868" y="276937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0" name="pg240"/>
            <p:cNvSpPr/>
            <p:nvPr/>
          </p:nvSpPr>
          <p:spPr>
            <a:xfrm>
              <a:off x="1403868" y="267246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1" name="pg241"/>
            <p:cNvSpPr/>
            <p:nvPr/>
          </p:nvSpPr>
          <p:spPr>
            <a:xfrm>
              <a:off x="1403868" y="257555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2" name="pg242"/>
            <p:cNvSpPr/>
            <p:nvPr/>
          </p:nvSpPr>
          <p:spPr>
            <a:xfrm>
              <a:off x="1403868" y="247864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3" name="pg243"/>
            <p:cNvSpPr/>
            <p:nvPr/>
          </p:nvSpPr>
          <p:spPr>
            <a:xfrm>
              <a:off x="1403868" y="2452072"/>
              <a:ext cx="69478" cy="69478"/>
            </a:xfrm>
            <a:custGeom>
              <a:avLst/>
              <a:gdLst/>
              <a:ahLst/>
              <a:cxnLst/>
              <a:rect l="0" t="0" r="0" b="0"/>
              <a:pathLst>
                <a:path w="69478" h="69478">
                  <a:moveTo>
                    <a:pt x="59787" y="0"/>
                  </a:moveTo>
                  <a:lnTo>
                    <a:pt x="69478" y="0"/>
                  </a:lnTo>
                  <a:lnTo>
                    <a:pt x="0" y="69478"/>
                  </a:lnTo>
                  <a:lnTo>
                    <a:pt x="0" y="59787"/>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4" name="pg244"/>
            <p:cNvSpPr/>
            <p:nvPr/>
          </p:nvSpPr>
          <p:spPr>
            <a:xfrm>
              <a:off x="1729298" y="3836979"/>
              <a:ext cx="93884" cy="93884"/>
            </a:xfrm>
            <a:custGeom>
              <a:avLst/>
              <a:gdLst/>
              <a:ahLst/>
              <a:cxnLst/>
              <a:rect l="0" t="0" r="0" b="0"/>
              <a:pathLst>
                <a:path w="93884" h="93884">
                  <a:moveTo>
                    <a:pt x="93884" y="0"/>
                  </a:moveTo>
                  <a:lnTo>
                    <a:pt x="93884" y="9691"/>
                  </a:lnTo>
                  <a:lnTo>
                    <a:pt x="9691" y="93884"/>
                  </a:lnTo>
                  <a:lnTo>
                    <a:pt x="0" y="93884"/>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5" name="pg245"/>
            <p:cNvSpPr/>
            <p:nvPr/>
          </p:nvSpPr>
          <p:spPr>
            <a:xfrm>
              <a:off x="1693050" y="374006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6" name="pg246"/>
            <p:cNvSpPr/>
            <p:nvPr/>
          </p:nvSpPr>
          <p:spPr>
            <a:xfrm>
              <a:off x="1693050" y="364315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7" name="pg247"/>
            <p:cNvSpPr/>
            <p:nvPr/>
          </p:nvSpPr>
          <p:spPr>
            <a:xfrm>
              <a:off x="1693050" y="354624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8" name="pg248"/>
            <p:cNvSpPr/>
            <p:nvPr/>
          </p:nvSpPr>
          <p:spPr>
            <a:xfrm>
              <a:off x="1693050" y="344932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9" name="pg249"/>
            <p:cNvSpPr/>
            <p:nvPr/>
          </p:nvSpPr>
          <p:spPr>
            <a:xfrm>
              <a:off x="1693050" y="335241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0" name="pg250"/>
            <p:cNvSpPr/>
            <p:nvPr/>
          </p:nvSpPr>
          <p:spPr>
            <a:xfrm>
              <a:off x="1693050" y="325550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1" name="pg251"/>
            <p:cNvSpPr/>
            <p:nvPr/>
          </p:nvSpPr>
          <p:spPr>
            <a:xfrm>
              <a:off x="1693050" y="315858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2" name="pg252"/>
            <p:cNvSpPr/>
            <p:nvPr/>
          </p:nvSpPr>
          <p:spPr>
            <a:xfrm>
              <a:off x="1693050" y="306167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3" name="pg253"/>
            <p:cNvSpPr/>
            <p:nvPr/>
          </p:nvSpPr>
          <p:spPr>
            <a:xfrm>
              <a:off x="1693050" y="296476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4" name="pg254"/>
            <p:cNvSpPr/>
            <p:nvPr/>
          </p:nvSpPr>
          <p:spPr>
            <a:xfrm>
              <a:off x="1693050" y="286784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5" name="pg255"/>
            <p:cNvSpPr/>
            <p:nvPr/>
          </p:nvSpPr>
          <p:spPr>
            <a:xfrm>
              <a:off x="1693050" y="277093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6" name="pg256"/>
            <p:cNvSpPr/>
            <p:nvPr/>
          </p:nvSpPr>
          <p:spPr>
            <a:xfrm>
              <a:off x="1693050" y="267402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7" name="pg257"/>
            <p:cNvSpPr/>
            <p:nvPr/>
          </p:nvSpPr>
          <p:spPr>
            <a:xfrm>
              <a:off x="1693050" y="257711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8" name="pg258"/>
            <p:cNvSpPr/>
            <p:nvPr/>
          </p:nvSpPr>
          <p:spPr>
            <a:xfrm>
              <a:off x="1693050" y="248019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9" name="pg259"/>
            <p:cNvSpPr/>
            <p:nvPr/>
          </p:nvSpPr>
          <p:spPr>
            <a:xfrm>
              <a:off x="1693050" y="238328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0" name="pg260"/>
            <p:cNvSpPr/>
            <p:nvPr/>
          </p:nvSpPr>
          <p:spPr>
            <a:xfrm>
              <a:off x="1693050" y="2326217"/>
              <a:ext cx="99977" cy="99977"/>
            </a:xfrm>
            <a:custGeom>
              <a:avLst/>
              <a:gdLst/>
              <a:ahLst/>
              <a:cxnLst/>
              <a:rect l="0" t="0" r="0" b="0"/>
              <a:pathLst>
                <a:path w="99977" h="99977">
                  <a:moveTo>
                    <a:pt x="90285" y="0"/>
                  </a:moveTo>
                  <a:lnTo>
                    <a:pt x="99977" y="0"/>
                  </a:lnTo>
                  <a:lnTo>
                    <a:pt x="0" y="99977"/>
                  </a:lnTo>
                  <a:lnTo>
                    <a:pt x="0" y="90285"/>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1" name="pg261"/>
            <p:cNvSpPr/>
            <p:nvPr/>
          </p:nvSpPr>
          <p:spPr>
            <a:xfrm>
              <a:off x="1693050" y="2326217"/>
              <a:ext cx="3064" cy="3064"/>
            </a:xfrm>
            <a:custGeom>
              <a:avLst/>
              <a:gdLst/>
              <a:ahLst/>
              <a:cxnLst/>
              <a:rect l="0" t="0" r="0" b="0"/>
              <a:pathLst>
                <a:path w="3064" h="3064">
                  <a:moveTo>
                    <a:pt x="0" y="3064"/>
                  </a:moveTo>
                  <a:lnTo>
                    <a:pt x="0" y="0"/>
                  </a:lnTo>
                  <a:lnTo>
                    <a:pt x="3064" y="0"/>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2" name="pg262"/>
            <p:cNvSpPr/>
            <p:nvPr/>
          </p:nvSpPr>
          <p:spPr>
            <a:xfrm>
              <a:off x="1632385" y="3884656"/>
              <a:ext cx="46206" cy="46206"/>
            </a:xfrm>
            <a:custGeom>
              <a:avLst/>
              <a:gdLst/>
              <a:ahLst/>
              <a:cxnLst/>
              <a:rect l="0" t="0" r="0" b="0"/>
              <a:pathLst>
                <a:path w="46206" h="46206">
                  <a:moveTo>
                    <a:pt x="46206" y="0"/>
                  </a:moveTo>
                  <a:lnTo>
                    <a:pt x="46206" y="9691"/>
                  </a:lnTo>
                  <a:lnTo>
                    <a:pt x="9691" y="46206"/>
                  </a:lnTo>
                  <a:lnTo>
                    <a:pt x="0" y="46206"/>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3" name="pg263"/>
            <p:cNvSpPr/>
            <p:nvPr/>
          </p:nvSpPr>
          <p:spPr>
            <a:xfrm>
              <a:off x="1548459" y="378774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4" name="pg264"/>
            <p:cNvSpPr/>
            <p:nvPr/>
          </p:nvSpPr>
          <p:spPr>
            <a:xfrm>
              <a:off x="1548459" y="369083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5" name="pg265"/>
            <p:cNvSpPr/>
            <p:nvPr/>
          </p:nvSpPr>
          <p:spPr>
            <a:xfrm>
              <a:off x="1548459" y="359391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6" name="pg266"/>
            <p:cNvSpPr/>
            <p:nvPr/>
          </p:nvSpPr>
          <p:spPr>
            <a:xfrm>
              <a:off x="1548459" y="349700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7" name="pg267"/>
            <p:cNvSpPr/>
            <p:nvPr/>
          </p:nvSpPr>
          <p:spPr>
            <a:xfrm>
              <a:off x="1548459" y="340009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8" name="pg268"/>
            <p:cNvSpPr/>
            <p:nvPr/>
          </p:nvSpPr>
          <p:spPr>
            <a:xfrm>
              <a:off x="1548459" y="330317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9" name="pg269"/>
            <p:cNvSpPr/>
            <p:nvPr/>
          </p:nvSpPr>
          <p:spPr>
            <a:xfrm>
              <a:off x="1548459" y="320626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0" name="pg270"/>
            <p:cNvSpPr/>
            <p:nvPr/>
          </p:nvSpPr>
          <p:spPr>
            <a:xfrm>
              <a:off x="1548459" y="310935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1" name="pg271"/>
            <p:cNvSpPr/>
            <p:nvPr/>
          </p:nvSpPr>
          <p:spPr>
            <a:xfrm>
              <a:off x="1548459" y="301244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2" name="pg272"/>
            <p:cNvSpPr/>
            <p:nvPr/>
          </p:nvSpPr>
          <p:spPr>
            <a:xfrm>
              <a:off x="1548459" y="291552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3" name="pg273"/>
            <p:cNvSpPr/>
            <p:nvPr/>
          </p:nvSpPr>
          <p:spPr>
            <a:xfrm>
              <a:off x="1548459" y="281861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4" name="pg274"/>
            <p:cNvSpPr/>
            <p:nvPr/>
          </p:nvSpPr>
          <p:spPr>
            <a:xfrm>
              <a:off x="1548459" y="272170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5" name="pg275"/>
            <p:cNvSpPr/>
            <p:nvPr/>
          </p:nvSpPr>
          <p:spPr>
            <a:xfrm>
              <a:off x="1548459" y="262478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6" name="pg276"/>
            <p:cNvSpPr/>
            <p:nvPr/>
          </p:nvSpPr>
          <p:spPr>
            <a:xfrm>
              <a:off x="1548459" y="252787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7" name="pg277"/>
            <p:cNvSpPr/>
            <p:nvPr/>
          </p:nvSpPr>
          <p:spPr>
            <a:xfrm>
              <a:off x="1548459" y="243096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8" name="pg278"/>
            <p:cNvSpPr/>
            <p:nvPr/>
          </p:nvSpPr>
          <p:spPr>
            <a:xfrm>
              <a:off x="1548459" y="233404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9" name="pg279"/>
            <p:cNvSpPr/>
            <p:nvPr/>
          </p:nvSpPr>
          <p:spPr>
            <a:xfrm>
              <a:off x="1548459" y="2326217"/>
              <a:ext cx="50742" cy="50742"/>
            </a:xfrm>
            <a:custGeom>
              <a:avLst/>
              <a:gdLst/>
              <a:ahLst/>
              <a:cxnLst/>
              <a:rect l="0" t="0" r="0" b="0"/>
              <a:pathLst>
                <a:path w="50742" h="50742">
                  <a:moveTo>
                    <a:pt x="41050" y="0"/>
                  </a:moveTo>
                  <a:lnTo>
                    <a:pt x="50742" y="0"/>
                  </a:lnTo>
                  <a:lnTo>
                    <a:pt x="0" y="50742"/>
                  </a:lnTo>
                  <a:lnTo>
                    <a:pt x="0" y="41050"/>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0" name="pg280"/>
            <p:cNvSpPr/>
            <p:nvPr/>
          </p:nvSpPr>
          <p:spPr>
            <a:xfrm>
              <a:off x="2020036" y="3838536"/>
              <a:ext cx="92326" cy="92326"/>
            </a:xfrm>
            <a:custGeom>
              <a:avLst/>
              <a:gdLst/>
              <a:ahLst/>
              <a:cxnLst/>
              <a:rect l="0" t="0" r="0" b="0"/>
              <a:pathLst>
                <a:path w="92326" h="92326">
                  <a:moveTo>
                    <a:pt x="92326" y="0"/>
                  </a:moveTo>
                  <a:lnTo>
                    <a:pt x="92326" y="9691"/>
                  </a:lnTo>
                  <a:lnTo>
                    <a:pt x="9691" y="92326"/>
                  </a:lnTo>
                  <a:lnTo>
                    <a:pt x="0" y="92326"/>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1" name="pg281"/>
            <p:cNvSpPr/>
            <p:nvPr/>
          </p:nvSpPr>
          <p:spPr>
            <a:xfrm>
              <a:off x="1982232" y="374162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2" name="pg282"/>
            <p:cNvSpPr/>
            <p:nvPr/>
          </p:nvSpPr>
          <p:spPr>
            <a:xfrm>
              <a:off x="1982232" y="364471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3" name="pg283"/>
            <p:cNvSpPr/>
            <p:nvPr/>
          </p:nvSpPr>
          <p:spPr>
            <a:xfrm>
              <a:off x="1982232" y="354779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4" name="pg284"/>
            <p:cNvSpPr/>
            <p:nvPr/>
          </p:nvSpPr>
          <p:spPr>
            <a:xfrm>
              <a:off x="1982232" y="345088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5" name="pg285"/>
            <p:cNvSpPr/>
            <p:nvPr/>
          </p:nvSpPr>
          <p:spPr>
            <a:xfrm>
              <a:off x="1982232" y="335397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6" name="pg286"/>
            <p:cNvSpPr/>
            <p:nvPr/>
          </p:nvSpPr>
          <p:spPr>
            <a:xfrm>
              <a:off x="1982232" y="325705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7" name="pg287"/>
            <p:cNvSpPr/>
            <p:nvPr/>
          </p:nvSpPr>
          <p:spPr>
            <a:xfrm>
              <a:off x="1982232" y="316014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8" name="pg288"/>
            <p:cNvSpPr/>
            <p:nvPr/>
          </p:nvSpPr>
          <p:spPr>
            <a:xfrm>
              <a:off x="1982232" y="306323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9" name="pg289"/>
            <p:cNvSpPr/>
            <p:nvPr/>
          </p:nvSpPr>
          <p:spPr>
            <a:xfrm>
              <a:off x="1982232" y="296631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0" name="pg290"/>
            <p:cNvSpPr/>
            <p:nvPr/>
          </p:nvSpPr>
          <p:spPr>
            <a:xfrm>
              <a:off x="1982232" y="286940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1" name="pg291"/>
            <p:cNvSpPr/>
            <p:nvPr/>
          </p:nvSpPr>
          <p:spPr>
            <a:xfrm>
              <a:off x="1982232" y="277249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2" name="pg292"/>
            <p:cNvSpPr/>
            <p:nvPr/>
          </p:nvSpPr>
          <p:spPr>
            <a:xfrm>
              <a:off x="1982232" y="267558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3" name="pg293"/>
            <p:cNvSpPr/>
            <p:nvPr/>
          </p:nvSpPr>
          <p:spPr>
            <a:xfrm>
              <a:off x="1982232" y="257866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4" name="pg294"/>
            <p:cNvSpPr/>
            <p:nvPr/>
          </p:nvSpPr>
          <p:spPr>
            <a:xfrm>
              <a:off x="1982232" y="248175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5" name="pg295"/>
            <p:cNvSpPr/>
            <p:nvPr/>
          </p:nvSpPr>
          <p:spPr>
            <a:xfrm>
              <a:off x="1982232" y="238484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6" name="pg296"/>
            <p:cNvSpPr/>
            <p:nvPr/>
          </p:nvSpPr>
          <p:spPr>
            <a:xfrm>
              <a:off x="1982232" y="2294753"/>
              <a:ext cx="130131" cy="132998"/>
            </a:xfrm>
            <a:custGeom>
              <a:avLst/>
              <a:gdLst/>
              <a:ahLst/>
              <a:cxnLst/>
              <a:rect l="0" t="0" r="0" b="0"/>
              <a:pathLst>
                <a:path w="130131" h="132998">
                  <a:moveTo>
                    <a:pt x="123306" y="0"/>
                  </a:moveTo>
                  <a:lnTo>
                    <a:pt x="130131" y="0"/>
                  </a:lnTo>
                  <a:lnTo>
                    <a:pt x="130131" y="2866"/>
                  </a:lnTo>
                  <a:lnTo>
                    <a:pt x="0" y="132998"/>
                  </a:lnTo>
                  <a:lnTo>
                    <a:pt x="0" y="123306"/>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7" name="pg297"/>
            <p:cNvSpPr/>
            <p:nvPr/>
          </p:nvSpPr>
          <p:spPr>
            <a:xfrm>
              <a:off x="1982232" y="2294753"/>
              <a:ext cx="36085" cy="36085"/>
            </a:xfrm>
            <a:custGeom>
              <a:avLst/>
              <a:gdLst/>
              <a:ahLst/>
              <a:cxnLst/>
              <a:rect l="0" t="0" r="0" b="0"/>
              <a:pathLst>
                <a:path w="36085" h="36085">
                  <a:moveTo>
                    <a:pt x="26393" y="0"/>
                  </a:moveTo>
                  <a:lnTo>
                    <a:pt x="36085" y="0"/>
                  </a:lnTo>
                  <a:lnTo>
                    <a:pt x="0" y="36085"/>
                  </a:lnTo>
                  <a:lnTo>
                    <a:pt x="0" y="2639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8" name="pg298"/>
            <p:cNvSpPr/>
            <p:nvPr/>
          </p:nvSpPr>
          <p:spPr>
            <a:xfrm>
              <a:off x="1923123" y="3886214"/>
              <a:ext cx="44648" cy="44648"/>
            </a:xfrm>
            <a:custGeom>
              <a:avLst/>
              <a:gdLst/>
              <a:ahLst/>
              <a:cxnLst/>
              <a:rect l="0" t="0" r="0" b="0"/>
              <a:pathLst>
                <a:path w="44648" h="44648">
                  <a:moveTo>
                    <a:pt x="44648" y="0"/>
                  </a:moveTo>
                  <a:lnTo>
                    <a:pt x="44648" y="9691"/>
                  </a:lnTo>
                  <a:lnTo>
                    <a:pt x="9691" y="44648"/>
                  </a:lnTo>
                  <a:lnTo>
                    <a:pt x="0" y="44648"/>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9" name="pg299"/>
            <p:cNvSpPr/>
            <p:nvPr/>
          </p:nvSpPr>
          <p:spPr>
            <a:xfrm>
              <a:off x="1837641" y="378930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0" name="pg300"/>
            <p:cNvSpPr/>
            <p:nvPr/>
          </p:nvSpPr>
          <p:spPr>
            <a:xfrm>
              <a:off x="1837641" y="369238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1" name="pg301"/>
            <p:cNvSpPr/>
            <p:nvPr/>
          </p:nvSpPr>
          <p:spPr>
            <a:xfrm>
              <a:off x="1837641" y="359547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2" name="pg302"/>
            <p:cNvSpPr/>
            <p:nvPr/>
          </p:nvSpPr>
          <p:spPr>
            <a:xfrm>
              <a:off x="1837641" y="349856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3" name="pg303"/>
            <p:cNvSpPr/>
            <p:nvPr/>
          </p:nvSpPr>
          <p:spPr>
            <a:xfrm>
              <a:off x="1837641" y="340164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4" name="pg304"/>
            <p:cNvSpPr/>
            <p:nvPr/>
          </p:nvSpPr>
          <p:spPr>
            <a:xfrm>
              <a:off x="1837641" y="330473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5" name="pg305"/>
            <p:cNvSpPr/>
            <p:nvPr/>
          </p:nvSpPr>
          <p:spPr>
            <a:xfrm>
              <a:off x="1837641" y="320782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6" name="pg306"/>
            <p:cNvSpPr/>
            <p:nvPr/>
          </p:nvSpPr>
          <p:spPr>
            <a:xfrm>
              <a:off x="1837641" y="311091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7" name="pg307"/>
            <p:cNvSpPr/>
            <p:nvPr/>
          </p:nvSpPr>
          <p:spPr>
            <a:xfrm>
              <a:off x="1837641" y="301399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8" name="pg308"/>
            <p:cNvSpPr/>
            <p:nvPr/>
          </p:nvSpPr>
          <p:spPr>
            <a:xfrm>
              <a:off x="1837641" y="291708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9" name="pg309"/>
            <p:cNvSpPr/>
            <p:nvPr/>
          </p:nvSpPr>
          <p:spPr>
            <a:xfrm>
              <a:off x="1837641" y="282017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0" name="pg310"/>
            <p:cNvSpPr/>
            <p:nvPr/>
          </p:nvSpPr>
          <p:spPr>
            <a:xfrm>
              <a:off x="1837641" y="272325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1" name="pg311"/>
            <p:cNvSpPr/>
            <p:nvPr/>
          </p:nvSpPr>
          <p:spPr>
            <a:xfrm>
              <a:off x="1837641" y="262634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2" name="pg312"/>
            <p:cNvSpPr/>
            <p:nvPr/>
          </p:nvSpPr>
          <p:spPr>
            <a:xfrm>
              <a:off x="1837641" y="252943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3" name="pg313"/>
            <p:cNvSpPr/>
            <p:nvPr/>
          </p:nvSpPr>
          <p:spPr>
            <a:xfrm>
              <a:off x="1837641" y="243251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4" name="pg314"/>
            <p:cNvSpPr/>
            <p:nvPr/>
          </p:nvSpPr>
          <p:spPr>
            <a:xfrm>
              <a:off x="1837641" y="233560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5" name="pg315"/>
            <p:cNvSpPr/>
            <p:nvPr/>
          </p:nvSpPr>
          <p:spPr>
            <a:xfrm>
              <a:off x="1837641" y="2294753"/>
              <a:ext cx="83763" cy="83763"/>
            </a:xfrm>
            <a:custGeom>
              <a:avLst/>
              <a:gdLst/>
              <a:ahLst/>
              <a:cxnLst/>
              <a:rect l="0" t="0" r="0" b="0"/>
              <a:pathLst>
                <a:path w="83763" h="83763">
                  <a:moveTo>
                    <a:pt x="74071" y="0"/>
                  </a:moveTo>
                  <a:lnTo>
                    <a:pt x="83763" y="0"/>
                  </a:lnTo>
                  <a:lnTo>
                    <a:pt x="0" y="83763"/>
                  </a:lnTo>
                  <a:lnTo>
                    <a:pt x="0" y="7407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6" name="pg316"/>
            <p:cNvSpPr/>
            <p:nvPr/>
          </p:nvSpPr>
          <p:spPr>
            <a:xfrm>
              <a:off x="2310775" y="3840093"/>
              <a:ext cx="90769" cy="90769"/>
            </a:xfrm>
            <a:custGeom>
              <a:avLst/>
              <a:gdLst/>
              <a:ahLst/>
              <a:cxnLst/>
              <a:rect l="0" t="0" r="0" b="0"/>
              <a:pathLst>
                <a:path w="90769" h="90769">
                  <a:moveTo>
                    <a:pt x="90769" y="0"/>
                  </a:moveTo>
                  <a:lnTo>
                    <a:pt x="90769" y="9691"/>
                  </a:lnTo>
                  <a:lnTo>
                    <a:pt x="9691" y="90769"/>
                  </a:lnTo>
                  <a:lnTo>
                    <a:pt x="0" y="90769"/>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7" name="pg317"/>
            <p:cNvSpPr/>
            <p:nvPr/>
          </p:nvSpPr>
          <p:spPr>
            <a:xfrm>
              <a:off x="2271413" y="374318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8" name="pg318"/>
            <p:cNvSpPr/>
            <p:nvPr/>
          </p:nvSpPr>
          <p:spPr>
            <a:xfrm>
              <a:off x="2271413" y="364626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9" name="pg319"/>
            <p:cNvSpPr/>
            <p:nvPr/>
          </p:nvSpPr>
          <p:spPr>
            <a:xfrm>
              <a:off x="2271413" y="354935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0" name="pg320"/>
            <p:cNvSpPr/>
            <p:nvPr/>
          </p:nvSpPr>
          <p:spPr>
            <a:xfrm>
              <a:off x="2271413" y="345244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1" name="pg321"/>
            <p:cNvSpPr/>
            <p:nvPr/>
          </p:nvSpPr>
          <p:spPr>
            <a:xfrm>
              <a:off x="2271413" y="335552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2" name="pg322"/>
            <p:cNvSpPr/>
            <p:nvPr/>
          </p:nvSpPr>
          <p:spPr>
            <a:xfrm>
              <a:off x="2271413" y="325861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3" name="pg323"/>
            <p:cNvSpPr/>
            <p:nvPr/>
          </p:nvSpPr>
          <p:spPr>
            <a:xfrm>
              <a:off x="2271413" y="316170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4" name="pg324"/>
            <p:cNvSpPr/>
            <p:nvPr/>
          </p:nvSpPr>
          <p:spPr>
            <a:xfrm>
              <a:off x="2271413" y="306478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5" name="pg325"/>
            <p:cNvSpPr/>
            <p:nvPr/>
          </p:nvSpPr>
          <p:spPr>
            <a:xfrm>
              <a:off x="2271413" y="296787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6" name="pg326"/>
            <p:cNvSpPr/>
            <p:nvPr/>
          </p:nvSpPr>
          <p:spPr>
            <a:xfrm>
              <a:off x="2271413" y="287096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7" name="pg327"/>
            <p:cNvSpPr/>
            <p:nvPr/>
          </p:nvSpPr>
          <p:spPr>
            <a:xfrm>
              <a:off x="2271413" y="277405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8" name="pg328"/>
            <p:cNvSpPr/>
            <p:nvPr/>
          </p:nvSpPr>
          <p:spPr>
            <a:xfrm>
              <a:off x="2271413" y="267713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9" name="pg329"/>
            <p:cNvSpPr/>
            <p:nvPr/>
          </p:nvSpPr>
          <p:spPr>
            <a:xfrm>
              <a:off x="2271413" y="258022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0" name="pg330"/>
            <p:cNvSpPr/>
            <p:nvPr/>
          </p:nvSpPr>
          <p:spPr>
            <a:xfrm>
              <a:off x="2271413" y="248331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1" name="pg331"/>
            <p:cNvSpPr/>
            <p:nvPr/>
          </p:nvSpPr>
          <p:spPr>
            <a:xfrm>
              <a:off x="2271413" y="238639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2" name="pg332"/>
            <p:cNvSpPr/>
            <p:nvPr/>
          </p:nvSpPr>
          <p:spPr>
            <a:xfrm>
              <a:off x="2271413" y="228948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3" name="pg333"/>
            <p:cNvSpPr/>
            <p:nvPr/>
          </p:nvSpPr>
          <p:spPr>
            <a:xfrm>
              <a:off x="2271413" y="2200363"/>
              <a:ext cx="130131" cy="132033"/>
            </a:xfrm>
            <a:custGeom>
              <a:avLst/>
              <a:gdLst/>
              <a:ahLst/>
              <a:cxnLst/>
              <a:rect l="0" t="0" r="0" b="0"/>
              <a:pathLst>
                <a:path w="130131" h="132033">
                  <a:moveTo>
                    <a:pt x="122342" y="0"/>
                  </a:moveTo>
                  <a:lnTo>
                    <a:pt x="130131" y="0"/>
                  </a:lnTo>
                  <a:lnTo>
                    <a:pt x="130131" y="1901"/>
                  </a:lnTo>
                  <a:lnTo>
                    <a:pt x="0" y="132033"/>
                  </a:lnTo>
                  <a:lnTo>
                    <a:pt x="0" y="12234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4" name="pg334"/>
            <p:cNvSpPr/>
            <p:nvPr/>
          </p:nvSpPr>
          <p:spPr>
            <a:xfrm>
              <a:off x="2271413" y="2200363"/>
              <a:ext cx="35120" cy="35120"/>
            </a:xfrm>
            <a:custGeom>
              <a:avLst/>
              <a:gdLst/>
              <a:ahLst/>
              <a:cxnLst/>
              <a:rect l="0" t="0" r="0" b="0"/>
              <a:pathLst>
                <a:path w="35120" h="35120">
                  <a:moveTo>
                    <a:pt x="25429" y="0"/>
                  </a:moveTo>
                  <a:lnTo>
                    <a:pt x="35120" y="0"/>
                  </a:lnTo>
                  <a:lnTo>
                    <a:pt x="0" y="35120"/>
                  </a:lnTo>
                  <a:lnTo>
                    <a:pt x="0" y="25429"/>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5" name="pg335"/>
            <p:cNvSpPr/>
            <p:nvPr/>
          </p:nvSpPr>
          <p:spPr>
            <a:xfrm>
              <a:off x="2504601" y="3889328"/>
              <a:ext cx="41534" cy="41534"/>
            </a:xfrm>
            <a:custGeom>
              <a:avLst/>
              <a:gdLst/>
              <a:ahLst/>
              <a:cxnLst/>
              <a:rect l="0" t="0" r="0" b="0"/>
              <a:pathLst>
                <a:path w="41534" h="41534">
                  <a:moveTo>
                    <a:pt x="41534" y="0"/>
                  </a:moveTo>
                  <a:lnTo>
                    <a:pt x="41534" y="9691"/>
                  </a:lnTo>
                  <a:lnTo>
                    <a:pt x="9691" y="41534"/>
                  </a:lnTo>
                  <a:lnTo>
                    <a:pt x="0" y="41534"/>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6" name="pg336"/>
            <p:cNvSpPr/>
            <p:nvPr/>
          </p:nvSpPr>
          <p:spPr>
            <a:xfrm>
              <a:off x="2416004" y="3792415"/>
              <a:ext cx="130131" cy="138447"/>
            </a:xfrm>
            <a:custGeom>
              <a:avLst/>
              <a:gdLst/>
              <a:ahLst/>
              <a:cxnLst/>
              <a:rect l="0" t="0" r="0" b="0"/>
              <a:pathLst>
                <a:path w="130131" h="138447">
                  <a:moveTo>
                    <a:pt x="130131" y="0"/>
                  </a:moveTo>
                  <a:lnTo>
                    <a:pt x="130131" y="9691"/>
                  </a:lnTo>
                  <a:lnTo>
                    <a:pt x="1375" y="138447"/>
                  </a:lnTo>
                  <a:lnTo>
                    <a:pt x="0" y="138447"/>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7" name="pg337"/>
            <p:cNvSpPr/>
            <p:nvPr/>
          </p:nvSpPr>
          <p:spPr>
            <a:xfrm>
              <a:off x="2416004" y="369550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8" name="pg338"/>
            <p:cNvSpPr/>
            <p:nvPr/>
          </p:nvSpPr>
          <p:spPr>
            <a:xfrm>
              <a:off x="2416004" y="359858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9" name="pg339"/>
            <p:cNvSpPr/>
            <p:nvPr/>
          </p:nvSpPr>
          <p:spPr>
            <a:xfrm>
              <a:off x="2416004" y="350167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0" name="pg340"/>
            <p:cNvSpPr/>
            <p:nvPr/>
          </p:nvSpPr>
          <p:spPr>
            <a:xfrm>
              <a:off x="2416004" y="340476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1" name="pg341"/>
            <p:cNvSpPr/>
            <p:nvPr/>
          </p:nvSpPr>
          <p:spPr>
            <a:xfrm>
              <a:off x="2416004" y="330785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2" name="pg342"/>
            <p:cNvSpPr/>
            <p:nvPr/>
          </p:nvSpPr>
          <p:spPr>
            <a:xfrm>
              <a:off x="2416004" y="321093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3" name="pg343"/>
            <p:cNvSpPr/>
            <p:nvPr/>
          </p:nvSpPr>
          <p:spPr>
            <a:xfrm>
              <a:off x="2416004" y="311402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4" name="pg344"/>
            <p:cNvSpPr/>
            <p:nvPr/>
          </p:nvSpPr>
          <p:spPr>
            <a:xfrm>
              <a:off x="2416004" y="301711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5" name="pg345"/>
            <p:cNvSpPr/>
            <p:nvPr/>
          </p:nvSpPr>
          <p:spPr>
            <a:xfrm>
              <a:off x="2416004" y="292019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6" name="pg346"/>
            <p:cNvSpPr/>
            <p:nvPr/>
          </p:nvSpPr>
          <p:spPr>
            <a:xfrm>
              <a:off x="2416004" y="282328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7" name="pg347"/>
            <p:cNvSpPr/>
            <p:nvPr/>
          </p:nvSpPr>
          <p:spPr>
            <a:xfrm>
              <a:off x="2416004" y="272637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8" name="pg348"/>
            <p:cNvSpPr/>
            <p:nvPr/>
          </p:nvSpPr>
          <p:spPr>
            <a:xfrm>
              <a:off x="2416004" y="262946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9" name="pg349"/>
            <p:cNvSpPr/>
            <p:nvPr/>
          </p:nvSpPr>
          <p:spPr>
            <a:xfrm>
              <a:off x="2416004" y="253254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0" name="pg350"/>
            <p:cNvSpPr/>
            <p:nvPr/>
          </p:nvSpPr>
          <p:spPr>
            <a:xfrm>
              <a:off x="2416004" y="243563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1" name="pg351"/>
            <p:cNvSpPr/>
            <p:nvPr/>
          </p:nvSpPr>
          <p:spPr>
            <a:xfrm>
              <a:off x="2416004" y="233872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2" name="pg352"/>
            <p:cNvSpPr/>
            <p:nvPr/>
          </p:nvSpPr>
          <p:spPr>
            <a:xfrm>
              <a:off x="2416004" y="224180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3" name="pg353"/>
            <p:cNvSpPr/>
            <p:nvPr/>
          </p:nvSpPr>
          <p:spPr>
            <a:xfrm>
              <a:off x="2416004" y="214489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4" name="pg354"/>
            <p:cNvSpPr/>
            <p:nvPr/>
          </p:nvSpPr>
          <p:spPr>
            <a:xfrm>
              <a:off x="2416004" y="204798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5" name="pg355"/>
            <p:cNvSpPr/>
            <p:nvPr/>
          </p:nvSpPr>
          <p:spPr>
            <a:xfrm>
              <a:off x="2416004" y="2043044"/>
              <a:ext cx="47847" cy="47847"/>
            </a:xfrm>
            <a:custGeom>
              <a:avLst/>
              <a:gdLst/>
              <a:ahLst/>
              <a:cxnLst/>
              <a:rect l="0" t="0" r="0" b="0"/>
              <a:pathLst>
                <a:path w="47847" h="47847">
                  <a:moveTo>
                    <a:pt x="38156" y="0"/>
                  </a:moveTo>
                  <a:lnTo>
                    <a:pt x="47847" y="0"/>
                  </a:lnTo>
                  <a:lnTo>
                    <a:pt x="0" y="47847"/>
                  </a:lnTo>
                  <a:lnTo>
                    <a:pt x="0" y="38156"/>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6" name="pg356"/>
            <p:cNvSpPr/>
            <p:nvPr/>
          </p:nvSpPr>
          <p:spPr>
            <a:xfrm>
              <a:off x="2601514" y="3841650"/>
              <a:ext cx="89212" cy="89212"/>
            </a:xfrm>
            <a:custGeom>
              <a:avLst/>
              <a:gdLst/>
              <a:ahLst/>
              <a:cxnLst/>
              <a:rect l="0" t="0" r="0" b="0"/>
              <a:pathLst>
                <a:path w="89212" h="89212">
                  <a:moveTo>
                    <a:pt x="89212" y="0"/>
                  </a:moveTo>
                  <a:lnTo>
                    <a:pt x="89212" y="9691"/>
                  </a:lnTo>
                  <a:lnTo>
                    <a:pt x="9691" y="89212"/>
                  </a:lnTo>
                  <a:lnTo>
                    <a:pt x="0" y="8921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7" name="pg357"/>
            <p:cNvSpPr/>
            <p:nvPr/>
          </p:nvSpPr>
          <p:spPr>
            <a:xfrm>
              <a:off x="2560595" y="374473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8" name="pg358"/>
            <p:cNvSpPr/>
            <p:nvPr/>
          </p:nvSpPr>
          <p:spPr>
            <a:xfrm>
              <a:off x="2560595" y="364782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9" name="pg359"/>
            <p:cNvSpPr/>
            <p:nvPr/>
          </p:nvSpPr>
          <p:spPr>
            <a:xfrm>
              <a:off x="2560595" y="355091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0" name="pg360"/>
            <p:cNvSpPr/>
            <p:nvPr/>
          </p:nvSpPr>
          <p:spPr>
            <a:xfrm>
              <a:off x="2560595" y="345399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1" name="pg361"/>
            <p:cNvSpPr/>
            <p:nvPr/>
          </p:nvSpPr>
          <p:spPr>
            <a:xfrm>
              <a:off x="2560595" y="335708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2" name="pg362"/>
            <p:cNvSpPr/>
            <p:nvPr/>
          </p:nvSpPr>
          <p:spPr>
            <a:xfrm>
              <a:off x="2560595" y="326017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3" name="pg363"/>
            <p:cNvSpPr/>
            <p:nvPr/>
          </p:nvSpPr>
          <p:spPr>
            <a:xfrm>
              <a:off x="2560595" y="316326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4" name="pg364"/>
            <p:cNvSpPr/>
            <p:nvPr/>
          </p:nvSpPr>
          <p:spPr>
            <a:xfrm>
              <a:off x="2560595" y="306634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5" name="pg365"/>
            <p:cNvSpPr/>
            <p:nvPr/>
          </p:nvSpPr>
          <p:spPr>
            <a:xfrm>
              <a:off x="2560595" y="296943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6" name="pg366"/>
            <p:cNvSpPr/>
            <p:nvPr/>
          </p:nvSpPr>
          <p:spPr>
            <a:xfrm>
              <a:off x="2560595" y="287252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7" name="pg367"/>
            <p:cNvSpPr/>
            <p:nvPr/>
          </p:nvSpPr>
          <p:spPr>
            <a:xfrm>
              <a:off x="2560595" y="277560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8" name="pg368"/>
            <p:cNvSpPr/>
            <p:nvPr/>
          </p:nvSpPr>
          <p:spPr>
            <a:xfrm>
              <a:off x="2560595" y="267869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9" name="pg369"/>
            <p:cNvSpPr/>
            <p:nvPr/>
          </p:nvSpPr>
          <p:spPr>
            <a:xfrm>
              <a:off x="2560595" y="258178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0" name="pg370"/>
            <p:cNvSpPr/>
            <p:nvPr/>
          </p:nvSpPr>
          <p:spPr>
            <a:xfrm>
              <a:off x="2560595" y="248486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1" name="pg371"/>
            <p:cNvSpPr/>
            <p:nvPr/>
          </p:nvSpPr>
          <p:spPr>
            <a:xfrm>
              <a:off x="2560595" y="238795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2" name="pg372"/>
            <p:cNvSpPr/>
            <p:nvPr/>
          </p:nvSpPr>
          <p:spPr>
            <a:xfrm>
              <a:off x="2560595" y="229104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3" name="pg373"/>
            <p:cNvSpPr/>
            <p:nvPr/>
          </p:nvSpPr>
          <p:spPr>
            <a:xfrm>
              <a:off x="2560595" y="219413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4" name="pg374"/>
            <p:cNvSpPr/>
            <p:nvPr/>
          </p:nvSpPr>
          <p:spPr>
            <a:xfrm>
              <a:off x="2560595" y="209721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5" name="pg375"/>
            <p:cNvSpPr/>
            <p:nvPr/>
          </p:nvSpPr>
          <p:spPr>
            <a:xfrm>
              <a:off x="2560595" y="2011581"/>
              <a:ext cx="128546" cy="128546"/>
            </a:xfrm>
            <a:custGeom>
              <a:avLst/>
              <a:gdLst/>
              <a:ahLst/>
              <a:cxnLst/>
              <a:rect l="0" t="0" r="0" b="0"/>
              <a:pathLst>
                <a:path w="128546" h="128546">
                  <a:moveTo>
                    <a:pt x="118855" y="0"/>
                  </a:moveTo>
                  <a:lnTo>
                    <a:pt x="128546" y="0"/>
                  </a:lnTo>
                  <a:lnTo>
                    <a:pt x="0" y="128546"/>
                  </a:lnTo>
                  <a:lnTo>
                    <a:pt x="0" y="118855"/>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6" name="pg376"/>
            <p:cNvSpPr/>
            <p:nvPr/>
          </p:nvSpPr>
          <p:spPr>
            <a:xfrm>
              <a:off x="2560595" y="2011581"/>
              <a:ext cx="31633" cy="31633"/>
            </a:xfrm>
            <a:custGeom>
              <a:avLst/>
              <a:gdLst/>
              <a:ahLst/>
              <a:cxnLst/>
              <a:rect l="0" t="0" r="0" b="0"/>
              <a:pathLst>
                <a:path w="31633" h="31633">
                  <a:moveTo>
                    <a:pt x="21942" y="0"/>
                  </a:moveTo>
                  <a:lnTo>
                    <a:pt x="31633" y="0"/>
                  </a:lnTo>
                  <a:lnTo>
                    <a:pt x="0" y="31633"/>
                  </a:lnTo>
                  <a:lnTo>
                    <a:pt x="0" y="2194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7" name="pg377"/>
            <p:cNvSpPr/>
            <p:nvPr/>
          </p:nvSpPr>
          <p:spPr>
            <a:xfrm>
              <a:off x="2795340" y="3890885"/>
              <a:ext cx="39977" cy="39977"/>
            </a:xfrm>
            <a:custGeom>
              <a:avLst/>
              <a:gdLst/>
              <a:ahLst/>
              <a:cxnLst/>
              <a:rect l="0" t="0" r="0" b="0"/>
              <a:pathLst>
                <a:path w="39977" h="39977">
                  <a:moveTo>
                    <a:pt x="39977" y="0"/>
                  </a:moveTo>
                  <a:lnTo>
                    <a:pt x="39977" y="9691"/>
                  </a:lnTo>
                  <a:lnTo>
                    <a:pt x="9691" y="39977"/>
                  </a:lnTo>
                  <a:lnTo>
                    <a:pt x="0" y="39977"/>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8" name="pg378"/>
            <p:cNvSpPr/>
            <p:nvPr/>
          </p:nvSpPr>
          <p:spPr>
            <a:xfrm>
              <a:off x="2705186" y="3793972"/>
              <a:ext cx="130131" cy="136890"/>
            </a:xfrm>
            <a:custGeom>
              <a:avLst/>
              <a:gdLst/>
              <a:ahLst/>
              <a:cxnLst/>
              <a:rect l="0" t="0" r="0" b="0"/>
              <a:pathLst>
                <a:path w="130131" h="136890">
                  <a:moveTo>
                    <a:pt x="130131" y="0"/>
                  </a:moveTo>
                  <a:lnTo>
                    <a:pt x="130131" y="9691"/>
                  </a:lnTo>
                  <a:lnTo>
                    <a:pt x="2932" y="136890"/>
                  </a:lnTo>
                  <a:lnTo>
                    <a:pt x="0" y="136890"/>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9" name="pg379"/>
            <p:cNvSpPr/>
            <p:nvPr/>
          </p:nvSpPr>
          <p:spPr>
            <a:xfrm>
              <a:off x="2705186" y="369705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0" name="pg380"/>
            <p:cNvSpPr/>
            <p:nvPr/>
          </p:nvSpPr>
          <p:spPr>
            <a:xfrm>
              <a:off x="2705186" y="360014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1" name="pg381"/>
            <p:cNvSpPr/>
            <p:nvPr/>
          </p:nvSpPr>
          <p:spPr>
            <a:xfrm>
              <a:off x="2705186" y="350323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2" name="pg382"/>
            <p:cNvSpPr/>
            <p:nvPr/>
          </p:nvSpPr>
          <p:spPr>
            <a:xfrm>
              <a:off x="2705186" y="340632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3" name="pg383"/>
            <p:cNvSpPr/>
            <p:nvPr/>
          </p:nvSpPr>
          <p:spPr>
            <a:xfrm>
              <a:off x="2705186" y="330940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4" name="pg384"/>
            <p:cNvSpPr/>
            <p:nvPr/>
          </p:nvSpPr>
          <p:spPr>
            <a:xfrm>
              <a:off x="2705186" y="321249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5" name="pg385"/>
            <p:cNvSpPr/>
            <p:nvPr/>
          </p:nvSpPr>
          <p:spPr>
            <a:xfrm>
              <a:off x="2705186" y="311558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6" name="pg386"/>
            <p:cNvSpPr/>
            <p:nvPr/>
          </p:nvSpPr>
          <p:spPr>
            <a:xfrm>
              <a:off x="2705186" y="301866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7" name="pg387"/>
            <p:cNvSpPr/>
            <p:nvPr/>
          </p:nvSpPr>
          <p:spPr>
            <a:xfrm>
              <a:off x="2705186" y="292175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8" name="pg388"/>
            <p:cNvSpPr/>
            <p:nvPr/>
          </p:nvSpPr>
          <p:spPr>
            <a:xfrm>
              <a:off x="2705186" y="282484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9" name="pg389"/>
            <p:cNvSpPr/>
            <p:nvPr/>
          </p:nvSpPr>
          <p:spPr>
            <a:xfrm>
              <a:off x="2705186" y="272793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0" name="pg390"/>
            <p:cNvSpPr/>
            <p:nvPr/>
          </p:nvSpPr>
          <p:spPr>
            <a:xfrm>
              <a:off x="2705186" y="263101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1" name="pg391"/>
            <p:cNvSpPr/>
            <p:nvPr/>
          </p:nvSpPr>
          <p:spPr>
            <a:xfrm>
              <a:off x="2705186" y="253410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2" name="pg392"/>
            <p:cNvSpPr/>
            <p:nvPr/>
          </p:nvSpPr>
          <p:spPr>
            <a:xfrm>
              <a:off x="2705186" y="243719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3" name="pg393"/>
            <p:cNvSpPr/>
            <p:nvPr/>
          </p:nvSpPr>
          <p:spPr>
            <a:xfrm>
              <a:off x="2705186" y="234027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4" name="pg394"/>
            <p:cNvSpPr/>
            <p:nvPr/>
          </p:nvSpPr>
          <p:spPr>
            <a:xfrm>
              <a:off x="2705186" y="224336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5" name="pg395"/>
            <p:cNvSpPr/>
            <p:nvPr/>
          </p:nvSpPr>
          <p:spPr>
            <a:xfrm>
              <a:off x="2705186" y="214645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6" name="pg396"/>
            <p:cNvSpPr/>
            <p:nvPr/>
          </p:nvSpPr>
          <p:spPr>
            <a:xfrm>
              <a:off x="2705186" y="204953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7" name="pg397"/>
            <p:cNvSpPr/>
            <p:nvPr/>
          </p:nvSpPr>
          <p:spPr>
            <a:xfrm>
              <a:off x="2705186" y="195262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8" name="pg398"/>
            <p:cNvSpPr/>
            <p:nvPr/>
          </p:nvSpPr>
          <p:spPr>
            <a:xfrm>
              <a:off x="2705186" y="1948653"/>
              <a:ext cx="46883" cy="46883"/>
            </a:xfrm>
            <a:custGeom>
              <a:avLst/>
              <a:gdLst/>
              <a:ahLst/>
              <a:cxnLst/>
              <a:rect l="0" t="0" r="0" b="0"/>
              <a:pathLst>
                <a:path w="46883" h="46883">
                  <a:moveTo>
                    <a:pt x="37191" y="0"/>
                  </a:moveTo>
                  <a:lnTo>
                    <a:pt x="46883" y="0"/>
                  </a:lnTo>
                  <a:lnTo>
                    <a:pt x="0" y="46883"/>
                  </a:lnTo>
                  <a:lnTo>
                    <a:pt x="0" y="3719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9" name="pg399"/>
            <p:cNvSpPr/>
            <p:nvPr/>
          </p:nvSpPr>
          <p:spPr>
            <a:xfrm>
              <a:off x="3182992" y="3844765"/>
              <a:ext cx="86097" cy="86097"/>
            </a:xfrm>
            <a:custGeom>
              <a:avLst/>
              <a:gdLst/>
              <a:ahLst/>
              <a:cxnLst/>
              <a:rect l="0" t="0" r="0" b="0"/>
              <a:pathLst>
                <a:path w="86097" h="86097">
                  <a:moveTo>
                    <a:pt x="86097" y="0"/>
                  </a:moveTo>
                  <a:lnTo>
                    <a:pt x="86097" y="9691"/>
                  </a:lnTo>
                  <a:lnTo>
                    <a:pt x="9691" y="86097"/>
                  </a:lnTo>
                  <a:lnTo>
                    <a:pt x="0" y="86097"/>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0" name="pg400"/>
            <p:cNvSpPr/>
            <p:nvPr/>
          </p:nvSpPr>
          <p:spPr>
            <a:xfrm>
              <a:off x="3138958" y="374785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1" name="pg401"/>
            <p:cNvSpPr/>
            <p:nvPr/>
          </p:nvSpPr>
          <p:spPr>
            <a:xfrm>
              <a:off x="3138958" y="365093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2" name="pg402"/>
            <p:cNvSpPr/>
            <p:nvPr/>
          </p:nvSpPr>
          <p:spPr>
            <a:xfrm>
              <a:off x="3138958" y="355402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3" name="pg403"/>
            <p:cNvSpPr/>
            <p:nvPr/>
          </p:nvSpPr>
          <p:spPr>
            <a:xfrm>
              <a:off x="3138958" y="345711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4" name="pg404"/>
            <p:cNvSpPr/>
            <p:nvPr/>
          </p:nvSpPr>
          <p:spPr>
            <a:xfrm>
              <a:off x="3138958" y="336020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5" name="pg405"/>
            <p:cNvSpPr/>
            <p:nvPr/>
          </p:nvSpPr>
          <p:spPr>
            <a:xfrm>
              <a:off x="3138958" y="326328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6" name="pg406"/>
            <p:cNvSpPr/>
            <p:nvPr/>
          </p:nvSpPr>
          <p:spPr>
            <a:xfrm>
              <a:off x="3138958" y="316637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7" name="pg407"/>
            <p:cNvSpPr/>
            <p:nvPr/>
          </p:nvSpPr>
          <p:spPr>
            <a:xfrm>
              <a:off x="3138958" y="306946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8" name="pg408"/>
            <p:cNvSpPr/>
            <p:nvPr/>
          </p:nvSpPr>
          <p:spPr>
            <a:xfrm>
              <a:off x="3138958" y="297254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9" name="pg409"/>
            <p:cNvSpPr/>
            <p:nvPr/>
          </p:nvSpPr>
          <p:spPr>
            <a:xfrm>
              <a:off x="3138958" y="287563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0" name="pg410"/>
            <p:cNvSpPr/>
            <p:nvPr/>
          </p:nvSpPr>
          <p:spPr>
            <a:xfrm>
              <a:off x="3138958" y="277872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1" name="pg411"/>
            <p:cNvSpPr/>
            <p:nvPr/>
          </p:nvSpPr>
          <p:spPr>
            <a:xfrm>
              <a:off x="3138958" y="268180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2" name="pg412"/>
            <p:cNvSpPr/>
            <p:nvPr/>
          </p:nvSpPr>
          <p:spPr>
            <a:xfrm>
              <a:off x="3138958" y="258489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3" name="pg413"/>
            <p:cNvSpPr/>
            <p:nvPr/>
          </p:nvSpPr>
          <p:spPr>
            <a:xfrm>
              <a:off x="3138958" y="248798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4" name="pg414"/>
            <p:cNvSpPr/>
            <p:nvPr/>
          </p:nvSpPr>
          <p:spPr>
            <a:xfrm>
              <a:off x="3138958" y="239107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5" name="pg415"/>
            <p:cNvSpPr/>
            <p:nvPr/>
          </p:nvSpPr>
          <p:spPr>
            <a:xfrm>
              <a:off x="3138958" y="229415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6" name="pg416"/>
            <p:cNvSpPr/>
            <p:nvPr/>
          </p:nvSpPr>
          <p:spPr>
            <a:xfrm>
              <a:off x="3138958" y="219724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7" name="pg417"/>
            <p:cNvSpPr/>
            <p:nvPr/>
          </p:nvSpPr>
          <p:spPr>
            <a:xfrm>
              <a:off x="3138958" y="210033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8" name="pg418"/>
            <p:cNvSpPr/>
            <p:nvPr/>
          </p:nvSpPr>
          <p:spPr>
            <a:xfrm>
              <a:off x="3138958" y="200341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9" name="pg419"/>
            <p:cNvSpPr/>
            <p:nvPr/>
          </p:nvSpPr>
          <p:spPr>
            <a:xfrm>
              <a:off x="3138958" y="190650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0" name="pg420"/>
            <p:cNvSpPr/>
            <p:nvPr/>
          </p:nvSpPr>
          <p:spPr>
            <a:xfrm>
              <a:off x="3138958" y="1885726"/>
              <a:ext cx="63689" cy="63689"/>
            </a:xfrm>
            <a:custGeom>
              <a:avLst/>
              <a:gdLst/>
              <a:ahLst/>
              <a:cxnLst/>
              <a:rect l="0" t="0" r="0" b="0"/>
              <a:pathLst>
                <a:path w="63689" h="63689">
                  <a:moveTo>
                    <a:pt x="53998" y="0"/>
                  </a:moveTo>
                  <a:lnTo>
                    <a:pt x="63689" y="0"/>
                  </a:lnTo>
                  <a:lnTo>
                    <a:pt x="0" y="63689"/>
                  </a:lnTo>
                  <a:lnTo>
                    <a:pt x="0" y="53998"/>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1" name="pg421"/>
            <p:cNvSpPr/>
            <p:nvPr/>
          </p:nvSpPr>
          <p:spPr>
            <a:xfrm>
              <a:off x="3667557" y="3895557"/>
              <a:ext cx="35305" cy="35305"/>
            </a:xfrm>
            <a:custGeom>
              <a:avLst/>
              <a:gdLst/>
              <a:ahLst/>
              <a:cxnLst/>
              <a:rect l="0" t="0" r="0" b="0"/>
              <a:pathLst>
                <a:path w="35305" h="35305">
                  <a:moveTo>
                    <a:pt x="35305" y="0"/>
                  </a:moveTo>
                  <a:lnTo>
                    <a:pt x="35305" y="9691"/>
                  </a:lnTo>
                  <a:lnTo>
                    <a:pt x="9691" y="35305"/>
                  </a:lnTo>
                  <a:lnTo>
                    <a:pt x="0" y="35305"/>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2" name="pg422"/>
            <p:cNvSpPr/>
            <p:nvPr/>
          </p:nvSpPr>
          <p:spPr>
            <a:xfrm>
              <a:off x="3572730" y="3798644"/>
              <a:ext cx="130131" cy="132218"/>
            </a:xfrm>
            <a:custGeom>
              <a:avLst/>
              <a:gdLst/>
              <a:ahLst/>
              <a:cxnLst/>
              <a:rect l="0" t="0" r="0" b="0"/>
              <a:pathLst>
                <a:path w="130131" h="132218">
                  <a:moveTo>
                    <a:pt x="130131" y="0"/>
                  </a:moveTo>
                  <a:lnTo>
                    <a:pt x="130131" y="9691"/>
                  </a:lnTo>
                  <a:lnTo>
                    <a:pt x="7604" y="132218"/>
                  </a:lnTo>
                  <a:lnTo>
                    <a:pt x="0" y="132218"/>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3" name="pg423"/>
            <p:cNvSpPr/>
            <p:nvPr/>
          </p:nvSpPr>
          <p:spPr>
            <a:xfrm>
              <a:off x="3572730" y="370173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4" name="pg424"/>
            <p:cNvSpPr/>
            <p:nvPr/>
          </p:nvSpPr>
          <p:spPr>
            <a:xfrm>
              <a:off x="3572730" y="360481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5" name="pg425"/>
            <p:cNvSpPr/>
            <p:nvPr/>
          </p:nvSpPr>
          <p:spPr>
            <a:xfrm>
              <a:off x="3572730" y="350790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6" name="pg426"/>
            <p:cNvSpPr/>
            <p:nvPr/>
          </p:nvSpPr>
          <p:spPr>
            <a:xfrm>
              <a:off x="3572730" y="341099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7" name="pg427"/>
            <p:cNvSpPr/>
            <p:nvPr/>
          </p:nvSpPr>
          <p:spPr>
            <a:xfrm>
              <a:off x="3572730" y="331407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8" name="pg428"/>
            <p:cNvSpPr/>
            <p:nvPr/>
          </p:nvSpPr>
          <p:spPr>
            <a:xfrm>
              <a:off x="3572730" y="321716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9" name="pg429"/>
            <p:cNvSpPr/>
            <p:nvPr/>
          </p:nvSpPr>
          <p:spPr>
            <a:xfrm>
              <a:off x="3572730" y="312025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0" name="pg430"/>
            <p:cNvSpPr/>
            <p:nvPr/>
          </p:nvSpPr>
          <p:spPr>
            <a:xfrm>
              <a:off x="3572730" y="302334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1" name="pg431"/>
            <p:cNvSpPr/>
            <p:nvPr/>
          </p:nvSpPr>
          <p:spPr>
            <a:xfrm>
              <a:off x="3572730" y="292642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2" name="pg432"/>
            <p:cNvSpPr/>
            <p:nvPr/>
          </p:nvSpPr>
          <p:spPr>
            <a:xfrm>
              <a:off x="3572730" y="282951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3" name="pg433"/>
            <p:cNvSpPr/>
            <p:nvPr/>
          </p:nvSpPr>
          <p:spPr>
            <a:xfrm>
              <a:off x="3572730" y="273260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4" name="pg434"/>
            <p:cNvSpPr/>
            <p:nvPr/>
          </p:nvSpPr>
          <p:spPr>
            <a:xfrm>
              <a:off x="3572730" y="263568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5" name="pg435"/>
            <p:cNvSpPr/>
            <p:nvPr/>
          </p:nvSpPr>
          <p:spPr>
            <a:xfrm>
              <a:off x="3572730" y="253877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6" name="pg436"/>
            <p:cNvSpPr/>
            <p:nvPr/>
          </p:nvSpPr>
          <p:spPr>
            <a:xfrm>
              <a:off x="3572730" y="244186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7" name="pg437"/>
            <p:cNvSpPr/>
            <p:nvPr/>
          </p:nvSpPr>
          <p:spPr>
            <a:xfrm>
              <a:off x="3572730" y="234495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8" name="pg438"/>
            <p:cNvSpPr/>
            <p:nvPr/>
          </p:nvSpPr>
          <p:spPr>
            <a:xfrm>
              <a:off x="3572730" y="224803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9" name="pg439"/>
            <p:cNvSpPr/>
            <p:nvPr/>
          </p:nvSpPr>
          <p:spPr>
            <a:xfrm>
              <a:off x="3572730" y="215112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0" name="pg440"/>
            <p:cNvSpPr/>
            <p:nvPr/>
          </p:nvSpPr>
          <p:spPr>
            <a:xfrm>
              <a:off x="3572730" y="205421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1" name="pg441"/>
            <p:cNvSpPr/>
            <p:nvPr/>
          </p:nvSpPr>
          <p:spPr>
            <a:xfrm>
              <a:off x="3572730" y="195729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2" name="pg442"/>
            <p:cNvSpPr/>
            <p:nvPr/>
          </p:nvSpPr>
          <p:spPr>
            <a:xfrm>
              <a:off x="3572730" y="186038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3" name="pg443"/>
            <p:cNvSpPr/>
            <p:nvPr/>
          </p:nvSpPr>
          <p:spPr>
            <a:xfrm>
              <a:off x="3572730" y="176347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4" name="pg444"/>
            <p:cNvSpPr/>
            <p:nvPr/>
          </p:nvSpPr>
          <p:spPr>
            <a:xfrm>
              <a:off x="3572730" y="1728408"/>
              <a:ext cx="77974" cy="77974"/>
            </a:xfrm>
            <a:custGeom>
              <a:avLst/>
              <a:gdLst/>
              <a:ahLst/>
              <a:cxnLst/>
              <a:rect l="0" t="0" r="0" b="0"/>
              <a:pathLst>
                <a:path w="77974" h="77974">
                  <a:moveTo>
                    <a:pt x="68283" y="0"/>
                  </a:moveTo>
                  <a:lnTo>
                    <a:pt x="77974" y="0"/>
                  </a:lnTo>
                  <a:lnTo>
                    <a:pt x="0" y="77974"/>
                  </a:lnTo>
                  <a:lnTo>
                    <a:pt x="0" y="6828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5" name="pg445"/>
            <p:cNvSpPr/>
            <p:nvPr/>
          </p:nvSpPr>
          <p:spPr>
            <a:xfrm>
              <a:off x="3764470" y="3847879"/>
              <a:ext cx="82983" cy="82983"/>
            </a:xfrm>
            <a:custGeom>
              <a:avLst/>
              <a:gdLst/>
              <a:ahLst/>
              <a:cxnLst/>
              <a:rect l="0" t="0" r="0" b="0"/>
              <a:pathLst>
                <a:path w="82983" h="82983">
                  <a:moveTo>
                    <a:pt x="82983" y="0"/>
                  </a:moveTo>
                  <a:lnTo>
                    <a:pt x="82983" y="9691"/>
                  </a:lnTo>
                  <a:lnTo>
                    <a:pt x="9691" y="82983"/>
                  </a:lnTo>
                  <a:lnTo>
                    <a:pt x="0" y="8298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6" name="pg446"/>
            <p:cNvSpPr/>
            <p:nvPr/>
          </p:nvSpPr>
          <p:spPr>
            <a:xfrm>
              <a:off x="3717321" y="375096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7" name="pg447"/>
            <p:cNvSpPr/>
            <p:nvPr/>
          </p:nvSpPr>
          <p:spPr>
            <a:xfrm>
              <a:off x="3717321" y="365405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8" name="pg448"/>
            <p:cNvSpPr/>
            <p:nvPr/>
          </p:nvSpPr>
          <p:spPr>
            <a:xfrm>
              <a:off x="3717321" y="355714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9" name="pg449"/>
            <p:cNvSpPr/>
            <p:nvPr/>
          </p:nvSpPr>
          <p:spPr>
            <a:xfrm>
              <a:off x="3717321" y="346022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0" name="pg450"/>
            <p:cNvSpPr/>
            <p:nvPr/>
          </p:nvSpPr>
          <p:spPr>
            <a:xfrm>
              <a:off x="3717321" y="336331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1" name="pg451"/>
            <p:cNvSpPr/>
            <p:nvPr/>
          </p:nvSpPr>
          <p:spPr>
            <a:xfrm>
              <a:off x="3717321" y="326640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2" name="pg452"/>
            <p:cNvSpPr/>
            <p:nvPr/>
          </p:nvSpPr>
          <p:spPr>
            <a:xfrm>
              <a:off x="3717321" y="316948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3" name="pg453"/>
            <p:cNvSpPr/>
            <p:nvPr/>
          </p:nvSpPr>
          <p:spPr>
            <a:xfrm>
              <a:off x="3717321" y="307257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4" name="pg454"/>
            <p:cNvSpPr/>
            <p:nvPr/>
          </p:nvSpPr>
          <p:spPr>
            <a:xfrm>
              <a:off x="3717321" y="297566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5" name="pg455"/>
            <p:cNvSpPr/>
            <p:nvPr/>
          </p:nvSpPr>
          <p:spPr>
            <a:xfrm>
              <a:off x="3717321" y="287875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6" name="pg456"/>
            <p:cNvSpPr/>
            <p:nvPr/>
          </p:nvSpPr>
          <p:spPr>
            <a:xfrm>
              <a:off x="3717321" y="278183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7" name="pg457"/>
            <p:cNvSpPr/>
            <p:nvPr/>
          </p:nvSpPr>
          <p:spPr>
            <a:xfrm>
              <a:off x="3717321" y="268492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8" name="pg458"/>
            <p:cNvSpPr/>
            <p:nvPr/>
          </p:nvSpPr>
          <p:spPr>
            <a:xfrm>
              <a:off x="3717321" y="258801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9" name="pg459"/>
            <p:cNvSpPr/>
            <p:nvPr/>
          </p:nvSpPr>
          <p:spPr>
            <a:xfrm>
              <a:off x="3717321" y="249109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0" name="pg460"/>
            <p:cNvSpPr/>
            <p:nvPr/>
          </p:nvSpPr>
          <p:spPr>
            <a:xfrm>
              <a:off x="3717321" y="239418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1" name="pg461"/>
            <p:cNvSpPr/>
            <p:nvPr/>
          </p:nvSpPr>
          <p:spPr>
            <a:xfrm>
              <a:off x="3717321" y="229727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2" name="pg462"/>
            <p:cNvSpPr/>
            <p:nvPr/>
          </p:nvSpPr>
          <p:spPr>
            <a:xfrm>
              <a:off x="3717321" y="220035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3" name="pg463"/>
            <p:cNvSpPr/>
            <p:nvPr/>
          </p:nvSpPr>
          <p:spPr>
            <a:xfrm>
              <a:off x="3717321" y="210344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4" name="pg464"/>
            <p:cNvSpPr/>
            <p:nvPr/>
          </p:nvSpPr>
          <p:spPr>
            <a:xfrm>
              <a:off x="3717321" y="200653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5" name="pg465"/>
            <p:cNvSpPr/>
            <p:nvPr/>
          </p:nvSpPr>
          <p:spPr>
            <a:xfrm>
              <a:off x="3717321" y="190962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6" name="pg466"/>
            <p:cNvSpPr/>
            <p:nvPr/>
          </p:nvSpPr>
          <p:spPr>
            <a:xfrm>
              <a:off x="3717321" y="181270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7" name="pg467"/>
            <p:cNvSpPr/>
            <p:nvPr/>
          </p:nvSpPr>
          <p:spPr>
            <a:xfrm>
              <a:off x="3717321" y="171579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8" name="pg468"/>
            <p:cNvSpPr/>
            <p:nvPr/>
          </p:nvSpPr>
          <p:spPr>
            <a:xfrm>
              <a:off x="3717321" y="1696944"/>
              <a:ext cx="61760" cy="61760"/>
            </a:xfrm>
            <a:custGeom>
              <a:avLst/>
              <a:gdLst/>
              <a:ahLst/>
              <a:cxnLst/>
              <a:rect l="0" t="0" r="0" b="0"/>
              <a:pathLst>
                <a:path w="61760" h="61760">
                  <a:moveTo>
                    <a:pt x="52068" y="0"/>
                  </a:moveTo>
                  <a:lnTo>
                    <a:pt x="61760" y="0"/>
                  </a:lnTo>
                  <a:lnTo>
                    <a:pt x="0" y="61760"/>
                  </a:lnTo>
                  <a:lnTo>
                    <a:pt x="0" y="52068"/>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9" name="pg469"/>
            <p:cNvSpPr/>
            <p:nvPr/>
          </p:nvSpPr>
          <p:spPr>
            <a:xfrm>
              <a:off x="4345947" y="3850994"/>
              <a:ext cx="79868" cy="79868"/>
            </a:xfrm>
            <a:custGeom>
              <a:avLst/>
              <a:gdLst/>
              <a:ahLst/>
              <a:cxnLst/>
              <a:rect l="0" t="0" r="0" b="0"/>
              <a:pathLst>
                <a:path w="79868" h="79868">
                  <a:moveTo>
                    <a:pt x="79868" y="0"/>
                  </a:moveTo>
                  <a:lnTo>
                    <a:pt x="79868" y="9691"/>
                  </a:lnTo>
                  <a:lnTo>
                    <a:pt x="9691" y="79868"/>
                  </a:lnTo>
                  <a:lnTo>
                    <a:pt x="0" y="79868"/>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0" name="pg470"/>
            <p:cNvSpPr/>
            <p:nvPr/>
          </p:nvSpPr>
          <p:spPr>
            <a:xfrm>
              <a:off x="4295684" y="375408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1" name="pg471"/>
            <p:cNvSpPr/>
            <p:nvPr/>
          </p:nvSpPr>
          <p:spPr>
            <a:xfrm>
              <a:off x="4295684" y="365716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2" name="pg472"/>
            <p:cNvSpPr/>
            <p:nvPr/>
          </p:nvSpPr>
          <p:spPr>
            <a:xfrm>
              <a:off x="4295684" y="356025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3" name="pg473"/>
            <p:cNvSpPr/>
            <p:nvPr/>
          </p:nvSpPr>
          <p:spPr>
            <a:xfrm>
              <a:off x="4295684" y="346334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4" name="pg474"/>
            <p:cNvSpPr/>
            <p:nvPr/>
          </p:nvSpPr>
          <p:spPr>
            <a:xfrm>
              <a:off x="4295684" y="336642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5" name="pg475"/>
            <p:cNvSpPr/>
            <p:nvPr/>
          </p:nvSpPr>
          <p:spPr>
            <a:xfrm>
              <a:off x="4295684" y="326951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6" name="pg476"/>
            <p:cNvSpPr/>
            <p:nvPr/>
          </p:nvSpPr>
          <p:spPr>
            <a:xfrm>
              <a:off x="4295684" y="317260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7" name="pg477"/>
            <p:cNvSpPr/>
            <p:nvPr/>
          </p:nvSpPr>
          <p:spPr>
            <a:xfrm>
              <a:off x="4295684" y="307569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8" name="pg478"/>
            <p:cNvSpPr/>
            <p:nvPr/>
          </p:nvSpPr>
          <p:spPr>
            <a:xfrm>
              <a:off x="4295684" y="297877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9" name="pg479"/>
            <p:cNvSpPr/>
            <p:nvPr/>
          </p:nvSpPr>
          <p:spPr>
            <a:xfrm>
              <a:off x="4295684" y="288186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0" name="pg480"/>
            <p:cNvSpPr/>
            <p:nvPr/>
          </p:nvSpPr>
          <p:spPr>
            <a:xfrm>
              <a:off x="4295684" y="278495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1" name="pg481"/>
            <p:cNvSpPr/>
            <p:nvPr/>
          </p:nvSpPr>
          <p:spPr>
            <a:xfrm>
              <a:off x="4295684" y="268803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2" name="pg482"/>
            <p:cNvSpPr/>
            <p:nvPr/>
          </p:nvSpPr>
          <p:spPr>
            <a:xfrm>
              <a:off x="4295684" y="259112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3" name="pg483"/>
            <p:cNvSpPr/>
            <p:nvPr/>
          </p:nvSpPr>
          <p:spPr>
            <a:xfrm>
              <a:off x="4295684" y="249421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4" name="pg484"/>
            <p:cNvSpPr/>
            <p:nvPr/>
          </p:nvSpPr>
          <p:spPr>
            <a:xfrm>
              <a:off x="4295684" y="239729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5" name="pg485"/>
            <p:cNvSpPr/>
            <p:nvPr/>
          </p:nvSpPr>
          <p:spPr>
            <a:xfrm>
              <a:off x="4295684" y="230038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6" name="pg486"/>
            <p:cNvSpPr/>
            <p:nvPr/>
          </p:nvSpPr>
          <p:spPr>
            <a:xfrm>
              <a:off x="4295684" y="220347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7" name="pg487"/>
            <p:cNvSpPr/>
            <p:nvPr/>
          </p:nvSpPr>
          <p:spPr>
            <a:xfrm>
              <a:off x="4295684" y="210656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8" name="pg488"/>
            <p:cNvSpPr/>
            <p:nvPr/>
          </p:nvSpPr>
          <p:spPr>
            <a:xfrm>
              <a:off x="4295684" y="200964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9" name="pg489"/>
            <p:cNvSpPr/>
            <p:nvPr/>
          </p:nvSpPr>
          <p:spPr>
            <a:xfrm>
              <a:off x="4295684" y="191273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0" name="pg490"/>
            <p:cNvSpPr/>
            <p:nvPr/>
          </p:nvSpPr>
          <p:spPr>
            <a:xfrm>
              <a:off x="4295684" y="181582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1" name="pg491"/>
            <p:cNvSpPr/>
            <p:nvPr/>
          </p:nvSpPr>
          <p:spPr>
            <a:xfrm>
              <a:off x="4295684" y="171890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2" name="pg492"/>
            <p:cNvSpPr/>
            <p:nvPr/>
          </p:nvSpPr>
          <p:spPr>
            <a:xfrm>
              <a:off x="4295684" y="1634017"/>
              <a:ext cx="127801" cy="127801"/>
            </a:xfrm>
            <a:custGeom>
              <a:avLst/>
              <a:gdLst/>
              <a:ahLst/>
              <a:cxnLst/>
              <a:rect l="0" t="0" r="0" b="0"/>
              <a:pathLst>
                <a:path w="127801" h="127801">
                  <a:moveTo>
                    <a:pt x="118110" y="0"/>
                  </a:moveTo>
                  <a:lnTo>
                    <a:pt x="127801" y="0"/>
                  </a:lnTo>
                  <a:lnTo>
                    <a:pt x="0" y="127801"/>
                  </a:lnTo>
                  <a:lnTo>
                    <a:pt x="0" y="118110"/>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3" name="pg493"/>
            <p:cNvSpPr/>
            <p:nvPr/>
          </p:nvSpPr>
          <p:spPr>
            <a:xfrm>
              <a:off x="4295684" y="1634017"/>
              <a:ext cx="30888" cy="30888"/>
            </a:xfrm>
            <a:custGeom>
              <a:avLst/>
              <a:gdLst/>
              <a:ahLst/>
              <a:cxnLst/>
              <a:rect l="0" t="0" r="0" b="0"/>
              <a:pathLst>
                <a:path w="30888" h="30888">
                  <a:moveTo>
                    <a:pt x="21197" y="0"/>
                  </a:moveTo>
                  <a:lnTo>
                    <a:pt x="30888" y="0"/>
                  </a:lnTo>
                  <a:lnTo>
                    <a:pt x="0" y="30888"/>
                  </a:lnTo>
                  <a:lnTo>
                    <a:pt x="0" y="21197"/>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4" name="pg494"/>
            <p:cNvSpPr/>
            <p:nvPr/>
          </p:nvSpPr>
          <p:spPr>
            <a:xfrm>
              <a:off x="4539773" y="3900229"/>
              <a:ext cx="30633" cy="30633"/>
            </a:xfrm>
            <a:custGeom>
              <a:avLst/>
              <a:gdLst/>
              <a:ahLst/>
              <a:cxnLst/>
              <a:rect l="0" t="0" r="0" b="0"/>
              <a:pathLst>
                <a:path w="30633" h="30633">
                  <a:moveTo>
                    <a:pt x="30633" y="0"/>
                  </a:moveTo>
                  <a:lnTo>
                    <a:pt x="30633" y="9691"/>
                  </a:lnTo>
                  <a:lnTo>
                    <a:pt x="9691" y="30633"/>
                  </a:lnTo>
                  <a:lnTo>
                    <a:pt x="0" y="3063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5" name="pg495"/>
            <p:cNvSpPr/>
            <p:nvPr/>
          </p:nvSpPr>
          <p:spPr>
            <a:xfrm>
              <a:off x="4442860" y="3803316"/>
              <a:ext cx="127546" cy="127546"/>
            </a:xfrm>
            <a:custGeom>
              <a:avLst/>
              <a:gdLst/>
              <a:ahLst/>
              <a:cxnLst/>
              <a:rect l="0" t="0" r="0" b="0"/>
              <a:pathLst>
                <a:path w="127546" h="127546">
                  <a:moveTo>
                    <a:pt x="127546" y="0"/>
                  </a:moveTo>
                  <a:lnTo>
                    <a:pt x="127546" y="9691"/>
                  </a:lnTo>
                  <a:lnTo>
                    <a:pt x="9691" y="127546"/>
                  </a:lnTo>
                  <a:lnTo>
                    <a:pt x="0" y="127546"/>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6" name="pg496"/>
            <p:cNvSpPr/>
            <p:nvPr/>
          </p:nvSpPr>
          <p:spPr>
            <a:xfrm>
              <a:off x="4440275" y="370640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7" name="pg497"/>
            <p:cNvSpPr/>
            <p:nvPr/>
          </p:nvSpPr>
          <p:spPr>
            <a:xfrm>
              <a:off x="4440275" y="360949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8" name="pg498"/>
            <p:cNvSpPr/>
            <p:nvPr/>
          </p:nvSpPr>
          <p:spPr>
            <a:xfrm>
              <a:off x="4440275" y="351257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9" name="pg499"/>
            <p:cNvSpPr/>
            <p:nvPr/>
          </p:nvSpPr>
          <p:spPr>
            <a:xfrm>
              <a:off x="4440275" y="341566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0" name="pg500"/>
            <p:cNvSpPr/>
            <p:nvPr/>
          </p:nvSpPr>
          <p:spPr>
            <a:xfrm>
              <a:off x="4440275" y="331875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1" name="pg501"/>
            <p:cNvSpPr/>
            <p:nvPr/>
          </p:nvSpPr>
          <p:spPr>
            <a:xfrm>
              <a:off x="4440275" y="322183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2" name="pg502"/>
            <p:cNvSpPr/>
            <p:nvPr/>
          </p:nvSpPr>
          <p:spPr>
            <a:xfrm>
              <a:off x="4440275" y="312492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3" name="pg503"/>
            <p:cNvSpPr/>
            <p:nvPr/>
          </p:nvSpPr>
          <p:spPr>
            <a:xfrm>
              <a:off x="4440275" y="302801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4" name="pg504"/>
            <p:cNvSpPr/>
            <p:nvPr/>
          </p:nvSpPr>
          <p:spPr>
            <a:xfrm>
              <a:off x="4440275" y="293109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5" name="pg505"/>
            <p:cNvSpPr/>
            <p:nvPr/>
          </p:nvSpPr>
          <p:spPr>
            <a:xfrm>
              <a:off x="4440275" y="283418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6" name="pg506"/>
            <p:cNvSpPr/>
            <p:nvPr/>
          </p:nvSpPr>
          <p:spPr>
            <a:xfrm>
              <a:off x="4440275" y="273727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7" name="pg507"/>
            <p:cNvSpPr/>
            <p:nvPr/>
          </p:nvSpPr>
          <p:spPr>
            <a:xfrm>
              <a:off x="4440275" y="264036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8" name="pg508"/>
            <p:cNvSpPr/>
            <p:nvPr/>
          </p:nvSpPr>
          <p:spPr>
            <a:xfrm>
              <a:off x="4440275" y="254344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9" name="pg509"/>
            <p:cNvSpPr/>
            <p:nvPr/>
          </p:nvSpPr>
          <p:spPr>
            <a:xfrm>
              <a:off x="4440275" y="244653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0" name="pg510"/>
            <p:cNvSpPr/>
            <p:nvPr/>
          </p:nvSpPr>
          <p:spPr>
            <a:xfrm>
              <a:off x="4440275" y="234962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1" name="pg511"/>
            <p:cNvSpPr/>
            <p:nvPr/>
          </p:nvSpPr>
          <p:spPr>
            <a:xfrm>
              <a:off x="4440275" y="225270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2" name="pg512"/>
            <p:cNvSpPr/>
            <p:nvPr/>
          </p:nvSpPr>
          <p:spPr>
            <a:xfrm>
              <a:off x="4440275" y="215579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3" name="pg513"/>
            <p:cNvSpPr/>
            <p:nvPr/>
          </p:nvSpPr>
          <p:spPr>
            <a:xfrm>
              <a:off x="4440275" y="205888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4" name="pg514"/>
            <p:cNvSpPr/>
            <p:nvPr/>
          </p:nvSpPr>
          <p:spPr>
            <a:xfrm>
              <a:off x="4440275" y="196197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5" name="pg515"/>
            <p:cNvSpPr/>
            <p:nvPr/>
          </p:nvSpPr>
          <p:spPr>
            <a:xfrm>
              <a:off x="4440275" y="186505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6" name="pg516"/>
            <p:cNvSpPr/>
            <p:nvPr/>
          </p:nvSpPr>
          <p:spPr>
            <a:xfrm>
              <a:off x="4440275" y="176814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7" name="pg517"/>
            <p:cNvSpPr/>
            <p:nvPr/>
          </p:nvSpPr>
          <p:spPr>
            <a:xfrm>
              <a:off x="4440275" y="167123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8" name="pg518"/>
            <p:cNvSpPr/>
            <p:nvPr/>
          </p:nvSpPr>
          <p:spPr>
            <a:xfrm>
              <a:off x="4440275" y="1602553"/>
              <a:ext cx="111587" cy="111587"/>
            </a:xfrm>
            <a:custGeom>
              <a:avLst/>
              <a:gdLst/>
              <a:ahLst/>
              <a:cxnLst/>
              <a:rect l="0" t="0" r="0" b="0"/>
              <a:pathLst>
                <a:path w="111587" h="111587">
                  <a:moveTo>
                    <a:pt x="101896" y="0"/>
                  </a:moveTo>
                  <a:lnTo>
                    <a:pt x="111587" y="0"/>
                  </a:lnTo>
                  <a:lnTo>
                    <a:pt x="0" y="111587"/>
                  </a:lnTo>
                  <a:lnTo>
                    <a:pt x="0" y="101896"/>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9" name="pg519"/>
            <p:cNvSpPr/>
            <p:nvPr/>
          </p:nvSpPr>
          <p:spPr>
            <a:xfrm>
              <a:off x="4440275" y="1602553"/>
              <a:ext cx="14674" cy="14674"/>
            </a:xfrm>
            <a:custGeom>
              <a:avLst/>
              <a:gdLst/>
              <a:ahLst/>
              <a:cxnLst/>
              <a:rect l="0" t="0" r="0" b="0"/>
              <a:pathLst>
                <a:path w="14674" h="14674">
                  <a:moveTo>
                    <a:pt x="4983" y="0"/>
                  </a:moveTo>
                  <a:lnTo>
                    <a:pt x="14674" y="0"/>
                  </a:lnTo>
                  <a:lnTo>
                    <a:pt x="0" y="14674"/>
                  </a:lnTo>
                  <a:lnTo>
                    <a:pt x="0" y="498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0" name="pg520"/>
            <p:cNvSpPr/>
            <p:nvPr/>
          </p:nvSpPr>
          <p:spPr>
            <a:xfrm>
              <a:off x="5508903" y="3857223"/>
              <a:ext cx="73639" cy="73639"/>
            </a:xfrm>
            <a:custGeom>
              <a:avLst/>
              <a:gdLst/>
              <a:ahLst/>
              <a:cxnLst/>
              <a:rect l="0" t="0" r="0" b="0"/>
              <a:pathLst>
                <a:path w="73639" h="73639">
                  <a:moveTo>
                    <a:pt x="73639" y="0"/>
                  </a:moveTo>
                  <a:lnTo>
                    <a:pt x="73639" y="9691"/>
                  </a:lnTo>
                  <a:lnTo>
                    <a:pt x="9691" y="73639"/>
                  </a:lnTo>
                  <a:lnTo>
                    <a:pt x="0" y="73639"/>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1" name="pg521"/>
            <p:cNvSpPr/>
            <p:nvPr/>
          </p:nvSpPr>
          <p:spPr>
            <a:xfrm>
              <a:off x="5452411" y="376031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2" name="pg522"/>
            <p:cNvSpPr/>
            <p:nvPr/>
          </p:nvSpPr>
          <p:spPr>
            <a:xfrm>
              <a:off x="5452411" y="366339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3" name="pg523"/>
            <p:cNvSpPr/>
            <p:nvPr/>
          </p:nvSpPr>
          <p:spPr>
            <a:xfrm>
              <a:off x="5452411" y="356648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4" name="pg524"/>
            <p:cNvSpPr/>
            <p:nvPr/>
          </p:nvSpPr>
          <p:spPr>
            <a:xfrm>
              <a:off x="5452411" y="346957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5" name="pg525"/>
            <p:cNvSpPr/>
            <p:nvPr/>
          </p:nvSpPr>
          <p:spPr>
            <a:xfrm>
              <a:off x="5452411" y="337265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6" name="pg526"/>
            <p:cNvSpPr/>
            <p:nvPr/>
          </p:nvSpPr>
          <p:spPr>
            <a:xfrm>
              <a:off x="5452411" y="327574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7" name="pg527"/>
            <p:cNvSpPr/>
            <p:nvPr/>
          </p:nvSpPr>
          <p:spPr>
            <a:xfrm>
              <a:off x="5452411" y="317883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8" name="pg528"/>
            <p:cNvSpPr/>
            <p:nvPr/>
          </p:nvSpPr>
          <p:spPr>
            <a:xfrm>
              <a:off x="5452411" y="308191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9" name="pg529"/>
            <p:cNvSpPr/>
            <p:nvPr/>
          </p:nvSpPr>
          <p:spPr>
            <a:xfrm>
              <a:off x="5452411" y="298500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0" name="pg530"/>
            <p:cNvSpPr/>
            <p:nvPr/>
          </p:nvSpPr>
          <p:spPr>
            <a:xfrm>
              <a:off x="5452411" y="288809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1" name="pg531"/>
            <p:cNvSpPr/>
            <p:nvPr/>
          </p:nvSpPr>
          <p:spPr>
            <a:xfrm>
              <a:off x="5452411" y="279118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2" name="pg532"/>
            <p:cNvSpPr/>
            <p:nvPr/>
          </p:nvSpPr>
          <p:spPr>
            <a:xfrm>
              <a:off x="5452411" y="269426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3" name="pg533"/>
            <p:cNvSpPr/>
            <p:nvPr/>
          </p:nvSpPr>
          <p:spPr>
            <a:xfrm>
              <a:off x="5452411" y="259735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4" name="pg534"/>
            <p:cNvSpPr/>
            <p:nvPr/>
          </p:nvSpPr>
          <p:spPr>
            <a:xfrm>
              <a:off x="5452411" y="250044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5" name="pg535"/>
            <p:cNvSpPr/>
            <p:nvPr/>
          </p:nvSpPr>
          <p:spPr>
            <a:xfrm>
              <a:off x="5452411" y="240352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6" name="pg536"/>
            <p:cNvSpPr/>
            <p:nvPr/>
          </p:nvSpPr>
          <p:spPr>
            <a:xfrm>
              <a:off x="5452411" y="230661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7" name="pg537"/>
            <p:cNvSpPr/>
            <p:nvPr/>
          </p:nvSpPr>
          <p:spPr>
            <a:xfrm>
              <a:off x="5452411" y="220970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8" name="pg538"/>
            <p:cNvSpPr/>
            <p:nvPr/>
          </p:nvSpPr>
          <p:spPr>
            <a:xfrm>
              <a:off x="5452411" y="211279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9" name="pg539"/>
            <p:cNvSpPr/>
            <p:nvPr/>
          </p:nvSpPr>
          <p:spPr>
            <a:xfrm>
              <a:off x="5452411" y="201587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0" name="pg540"/>
            <p:cNvSpPr/>
            <p:nvPr/>
          </p:nvSpPr>
          <p:spPr>
            <a:xfrm>
              <a:off x="5452411" y="191896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1" name="pg541"/>
            <p:cNvSpPr/>
            <p:nvPr/>
          </p:nvSpPr>
          <p:spPr>
            <a:xfrm>
              <a:off x="5452411" y="182205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2" name="pg542"/>
            <p:cNvSpPr/>
            <p:nvPr/>
          </p:nvSpPr>
          <p:spPr>
            <a:xfrm>
              <a:off x="5452411" y="172513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3" name="pg543"/>
            <p:cNvSpPr/>
            <p:nvPr/>
          </p:nvSpPr>
          <p:spPr>
            <a:xfrm>
              <a:off x="5452411" y="162822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4" name="pg544"/>
            <p:cNvSpPr/>
            <p:nvPr/>
          </p:nvSpPr>
          <p:spPr>
            <a:xfrm>
              <a:off x="5452411" y="153131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5" name="pg545"/>
            <p:cNvSpPr/>
            <p:nvPr/>
          </p:nvSpPr>
          <p:spPr>
            <a:xfrm>
              <a:off x="5452411" y="143439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6" name="pg546"/>
            <p:cNvSpPr/>
            <p:nvPr/>
          </p:nvSpPr>
          <p:spPr>
            <a:xfrm>
              <a:off x="5452411" y="1413772"/>
              <a:ext cx="63537" cy="63537"/>
            </a:xfrm>
            <a:custGeom>
              <a:avLst/>
              <a:gdLst/>
              <a:ahLst/>
              <a:cxnLst/>
              <a:rect l="0" t="0" r="0" b="0"/>
              <a:pathLst>
                <a:path w="63537" h="63537">
                  <a:moveTo>
                    <a:pt x="53846" y="0"/>
                  </a:moveTo>
                  <a:lnTo>
                    <a:pt x="63537" y="0"/>
                  </a:lnTo>
                  <a:lnTo>
                    <a:pt x="0" y="63537"/>
                  </a:lnTo>
                  <a:lnTo>
                    <a:pt x="0" y="53846"/>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7" name="pg547"/>
            <p:cNvSpPr/>
            <p:nvPr/>
          </p:nvSpPr>
          <p:spPr>
            <a:xfrm>
              <a:off x="5799641" y="3858780"/>
              <a:ext cx="72082" cy="72082"/>
            </a:xfrm>
            <a:custGeom>
              <a:avLst/>
              <a:gdLst/>
              <a:ahLst/>
              <a:cxnLst/>
              <a:rect l="0" t="0" r="0" b="0"/>
              <a:pathLst>
                <a:path w="72082" h="72082">
                  <a:moveTo>
                    <a:pt x="72082" y="0"/>
                  </a:moveTo>
                  <a:lnTo>
                    <a:pt x="72082" y="9691"/>
                  </a:lnTo>
                  <a:lnTo>
                    <a:pt x="9691" y="72082"/>
                  </a:lnTo>
                  <a:lnTo>
                    <a:pt x="0" y="7208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8" name="pg548"/>
            <p:cNvSpPr/>
            <p:nvPr/>
          </p:nvSpPr>
          <p:spPr>
            <a:xfrm>
              <a:off x="5741592" y="376186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9" name="pg549"/>
            <p:cNvSpPr/>
            <p:nvPr/>
          </p:nvSpPr>
          <p:spPr>
            <a:xfrm>
              <a:off x="5741592" y="366495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0" name="pg550"/>
            <p:cNvSpPr/>
            <p:nvPr/>
          </p:nvSpPr>
          <p:spPr>
            <a:xfrm>
              <a:off x="5741592" y="356804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1" name="pg551"/>
            <p:cNvSpPr/>
            <p:nvPr/>
          </p:nvSpPr>
          <p:spPr>
            <a:xfrm>
              <a:off x="5741592" y="347112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2" name="pg552"/>
            <p:cNvSpPr/>
            <p:nvPr/>
          </p:nvSpPr>
          <p:spPr>
            <a:xfrm>
              <a:off x="5741592" y="337421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3" name="pg553"/>
            <p:cNvSpPr/>
            <p:nvPr/>
          </p:nvSpPr>
          <p:spPr>
            <a:xfrm>
              <a:off x="5741592" y="327730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4" name="pg554"/>
            <p:cNvSpPr/>
            <p:nvPr/>
          </p:nvSpPr>
          <p:spPr>
            <a:xfrm>
              <a:off x="5741592" y="318038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5" name="pg555"/>
            <p:cNvSpPr/>
            <p:nvPr/>
          </p:nvSpPr>
          <p:spPr>
            <a:xfrm>
              <a:off x="5741592" y="308347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6" name="pg556"/>
            <p:cNvSpPr/>
            <p:nvPr/>
          </p:nvSpPr>
          <p:spPr>
            <a:xfrm>
              <a:off x="5741592" y="298656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7" name="pg557"/>
            <p:cNvSpPr/>
            <p:nvPr/>
          </p:nvSpPr>
          <p:spPr>
            <a:xfrm>
              <a:off x="5741592" y="288965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8" name="pg558"/>
            <p:cNvSpPr/>
            <p:nvPr/>
          </p:nvSpPr>
          <p:spPr>
            <a:xfrm>
              <a:off x="5741592" y="279273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9" name="pg559"/>
            <p:cNvSpPr/>
            <p:nvPr/>
          </p:nvSpPr>
          <p:spPr>
            <a:xfrm>
              <a:off x="5741592" y="269582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0" name="pg560"/>
            <p:cNvSpPr/>
            <p:nvPr/>
          </p:nvSpPr>
          <p:spPr>
            <a:xfrm>
              <a:off x="5741592" y="259891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1" name="pg561"/>
            <p:cNvSpPr/>
            <p:nvPr/>
          </p:nvSpPr>
          <p:spPr>
            <a:xfrm>
              <a:off x="5741592" y="250199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2" name="pg562"/>
            <p:cNvSpPr/>
            <p:nvPr/>
          </p:nvSpPr>
          <p:spPr>
            <a:xfrm>
              <a:off x="5741592" y="240508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3" name="pg563"/>
            <p:cNvSpPr/>
            <p:nvPr/>
          </p:nvSpPr>
          <p:spPr>
            <a:xfrm>
              <a:off x="5741592" y="230817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4" name="pg564"/>
            <p:cNvSpPr/>
            <p:nvPr/>
          </p:nvSpPr>
          <p:spPr>
            <a:xfrm>
              <a:off x="5741592" y="221126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5" name="pg565"/>
            <p:cNvSpPr/>
            <p:nvPr/>
          </p:nvSpPr>
          <p:spPr>
            <a:xfrm>
              <a:off x="5741592" y="211434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6" name="pg566"/>
            <p:cNvSpPr/>
            <p:nvPr/>
          </p:nvSpPr>
          <p:spPr>
            <a:xfrm>
              <a:off x="5741592" y="201743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7" name="pg567"/>
            <p:cNvSpPr/>
            <p:nvPr/>
          </p:nvSpPr>
          <p:spPr>
            <a:xfrm>
              <a:off x="5741592" y="192052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8" name="pg568"/>
            <p:cNvSpPr/>
            <p:nvPr/>
          </p:nvSpPr>
          <p:spPr>
            <a:xfrm>
              <a:off x="5741592" y="182360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9" name="pg569"/>
            <p:cNvSpPr/>
            <p:nvPr/>
          </p:nvSpPr>
          <p:spPr>
            <a:xfrm>
              <a:off x="5741592" y="172669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0" name="pg570"/>
            <p:cNvSpPr/>
            <p:nvPr/>
          </p:nvSpPr>
          <p:spPr>
            <a:xfrm>
              <a:off x="5741592" y="162978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1" name="pg571"/>
            <p:cNvSpPr/>
            <p:nvPr/>
          </p:nvSpPr>
          <p:spPr>
            <a:xfrm>
              <a:off x="5741592" y="153286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2" name="pg572"/>
            <p:cNvSpPr/>
            <p:nvPr/>
          </p:nvSpPr>
          <p:spPr>
            <a:xfrm>
              <a:off x="5741592" y="143595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3" name="pg573"/>
            <p:cNvSpPr/>
            <p:nvPr/>
          </p:nvSpPr>
          <p:spPr>
            <a:xfrm>
              <a:off x="5741592" y="133904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4" name="pg574"/>
            <p:cNvSpPr/>
            <p:nvPr/>
          </p:nvSpPr>
          <p:spPr>
            <a:xfrm>
              <a:off x="5741592" y="1287917"/>
              <a:ext cx="94036" cy="94036"/>
            </a:xfrm>
            <a:custGeom>
              <a:avLst/>
              <a:gdLst/>
              <a:ahLst/>
              <a:cxnLst/>
              <a:rect l="0" t="0" r="0" b="0"/>
              <a:pathLst>
                <a:path w="94036" h="94036">
                  <a:moveTo>
                    <a:pt x="84345" y="0"/>
                  </a:moveTo>
                  <a:lnTo>
                    <a:pt x="94036" y="0"/>
                  </a:lnTo>
                  <a:lnTo>
                    <a:pt x="0" y="94036"/>
                  </a:lnTo>
                  <a:lnTo>
                    <a:pt x="0" y="84345"/>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5" name="pg575"/>
            <p:cNvSpPr/>
            <p:nvPr/>
          </p:nvSpPr>
          <p:spPr>
            <a:xfrm>
              <a:off x="7834813" y="3869681"/>
              <a:ext cx="61181" cy="61181"/>
            </a:xfrm>
            <a:custGeom>
              <a:avLst/>
              <a:gdLst/>
              <a:ahLst/>
              <a:cxnLst/>
              <a:rect l="0" t="0" r="0" b="0"/>
              <a:pathLst>
                <a:path w="61181" h="61181">
                  <a:moveTo>
                    <a:pt x="61181" y="0"/>
                  </a:moveTo>
                  <a:lnTo>
                    <a:pt x="61181" y="9691"/>
                  </a:lnTo>
                  <a:lnTo>
                    <a:pt x="9691" y="61181"/>
                  </a:lnTo>
                  <a:lnTo>
                    <a:pt x="0" y="6118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6" name="pg576"/>
            <p:cNvSpPr/>
            <p:nvPr/>
          </p:nvSpPr>
          <p:spPr>
            <a:xfrm>
              <a:off x="7765864" y="377276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7" name="pg577"/>
            <p:cNvSpPr/>
            <p:nvPr/>
          </p:nvSpPr>
          <p:spPr>
            <a:xfrm>
              <a:off x="7765864" y="367585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8" name="pg578"/>
            <p:cNvSpPr/>
            <p:nvPr/>
          </p:nvSpPr>
          <p:spPr>
            <a:xfrm>
              <a:off x="7765864" y="357894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9" name="pg579"/>
            <p:cNvSpPr/>
            <p:nvPr/>
          </p:nvSpPr>
          <p:spPr>
            <a:xfrm>
              <a:off x="7765864" y="348202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0" name="pg580"/>
            <p:cNvSpPr/>
            <p:nvPr/>
          </p:nvSpPr>
          <p:spPr>
            <a:xfrm>
              <a:off x="7765864" y="338511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1" name="pg581"/>
            <p:cNvSpPr/>
            <p:nvPr/>
          </p:nvSpPr>
          <p:spPr>
            <a:xfrm>
              <a:off x="7765864" y="328820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2" name="pg582"/>
            <p:cNvSpPr/>
            <p:nvPr/>
          </p:nvSpPr>
          <p:spPr>
            <a:xfrm>
              <a:off x="7765864" y="319129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3" name="pg583"/>
            <p:cNvSpPr/>
            <p:nvPr/>
          </p:nvSpPr>
          <p:spPr>
            <a:xfrm>
              <a:off x="7765864" y="309437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4" name="pg584"/>
            <p:cNvSpPr/>
            <p:nvPr/>
          </p:nvSpPr>
          <p:spPr>
            <a:xfrm>
              <a:off x="7765864" y="299746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5" name="pg585"/>
            <p:cNvSpPr/>
            <p:nvPr/>
          </p:nvSpPr>
          <p:spPr>
            <a:xfrm>
              <a:off x="7765864" y="290055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6" name="pg586"/>
            <p:cNvSpPr/>
            <p:nvPr/>
          </p:nvSpPr>
          <p:spPr>
            <a:xfrm>
              <a:off x="7765864" y="280363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7" name="pg587"/>
            <p:cNvSpPr/>
            <p:nvPr/>
          </p:nvSpPr>
          <p:spPr>
            <a:xfrm>
              <a:off x="7765864" y="270672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8" name="pg588"/>
            <p:cNvSpPr/>
            <p:nvPr/>
          </p:nvSpPr>
          <p:spPr>
            <a:xfrm>
              <a:off x="7765864" y="260981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9" name="pg589"/>
            <p:cNvSpPr/>
            <p:nvPr/>
          </p:nvSpPr>
          <p:spPr>
            <a:xfrm>
              <a:off x="7765864" y="251289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0" name="pg590"/>
            <p:cNvSpPr/>
            <p:nvPr/>
          </p:nvSpPr>
          <p:spPr>
            <a:xfrm>
              <a:off x="7765864" y="241598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1" name="pg591"/>
            <p:cNvSpPr/>
            <p:nvPr/>
          </p:nvSpPr>
          <p:spPr>
            <a:xfrm>
              <a:off x="7765864" y="231907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2" name="pg592"/>
            <p:cNvSpPr/>
            <p:nvPr/>
          </p:nvSpPr>
          <p:spPr>
            <a:xfrm>
              <a:off x="7765864" y="222216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3" name="pg593"/>
            <p:cNvSpPr/>
            <p:nvPr/>
          </p:nvSpPr>
          <p:spPr>
            <a:xfrm>
              <a:off x="7765864" y="212524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4" name="pg594"/>
            <p:cNvSpPr/>
            <p:nvPr/>
          </p:nvSpPr>
          <p:spPr>
            <a:xfrm>
              <a:off x="7765864" y="202833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5" name="pg595"/>
            <p:cNvSpPr/>
            <p:nvPr/>
          </p:nvSpPr>
          <p:spPr>
            <a:xfrm>
              <a:off x="7765864" y="193142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6" name="pg596"/>
            <p:cNvSpPr/>
            <p:nvPr/>
          </p:nvSpPr>
          <p:spPr>
            <a:xfrm>
              <a:off x="7765864" y="183450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7" name="pg597"/>
            <p:cNvSpPr/>
            <p:nvPr/>
          </p:nvSpPr>
          <p:spPr>
            <a:xfrm>
              <a:off x="7765864" y="173759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8" name="pg598"/>
            <p:cNvSpPr/>
            <p:nvPr/>
          </p:nvSpPr>
          <p:spPr>
            <a:xfrm>
              <a:off x="7765864" y="164068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9" name="pg599"/>
            <p:cNvSpPr/>
            <p:nvPr/>
          </p:nvSpPr>
          <p:spPr>
            <a:xfrm>
              <a:off x="7765864" y="154377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0" name="pg600"/>
            <p:cNvSpPr/>
            <p:nvPr/>
          </p:nvSpPr>
          <p:spPr>
            <a:xfrm>
              <a:off x="7765864" y="144685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1" name="pg601"/>
            <p:cNvSpPr/>
            <p:nvPr/>
          </p:nvSpPr>
          <p:spPr>
            <a:xfrm>
              <a:off x="7765864" y="134994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2" name="pg602"/>
            <p:cNvSpPr/>
            <p:nvPr/>
          </p:nvSpPr>
          <p:spPr>
            <a:xfrm>
              <a:off x="7765864" y="125303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3" name="pg603"/>
            <p:cNvSpPr/>
            <p:nvPr/>
          </p:nvSpPr>
          <p:spPr>
            <a:xfrm>
              <a:off x="7765864" y="115611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4" name="pg604"/>
            <p:cNvSpPr/>
            <p:nvPr/>
          </p:nvSpPr>
          <p:spPr>
            <a:xfrm>
              <a:off x="7765864" y="105920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5" name="pg605"/>
            <p:cNvSpPr/>
            <p:nvPr/>
          </p:nvSpPr>
          <p:spPr>
            <a:xfrm>
              <a:off x="7765864" y="1004744"/>
              <a:ext cx="97370" cy="97370"/>
            </a:xfrm>
            <a:custGeom>
              <a:avLst/>
              <a:gdLst/>
              <a:ahLst/>
              <a:cxnLst/>
              <a:rect l="0" t="0" r="0" b="0"/>
              <a:pathLst>
                <a:path w="97370" h="97370">
                  <a:moveTo>
                    <a:pt x="87679" y="0"/>
                  </a:moveTo>
                  <a:lnTo>
                    <a:pt x="97370" y="0"/>
                  </a:lnTo>
                  <a:lnTo>
                    <a:pt x="0" y="97370"/>
                  </a:lnTo>
                  <a:lnTo>
                    <a:pt x="0" y="87679"/>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6" name="pg606"/>
            <p:cNvSpPr/>
            <p:nvPr/>
          </p:nvSpPr>
          <p:spPr>
            <a:xfrm>
              <a:off x="7765864" y="1004744"/>
              <a:ext cx="457" cy="457"/>
            </a:xfrm>
            <a:custGeom>
              <a:avLst/>
              <a:gdLst/>
              <a:ahLst/>
              <a:cxnLst/>
              <a:rect l="0" t="0" r="0" b="0"/>
              <a:pathLst>
                <a:path w="457" h="457">
                  <a:moveTo>
                    <a:pt x="0" y="457"/>
                  </a:moveTo>
                  <a:lnTo>
                    <a:pt x="0" y="0"/>
                  </a:lnTo>
                  <a:lnTo>
                    <a:pt x="457" y="0"/>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7" name="rc607"/>
            <p:cNvSpPr/>
            <p:nvPr/>
          </p:nvSpPr>
          <p:spPr>
            <a:xfrm>
              <a:off x="825505" y="3049881"/>
              <a:ext cx="130131" cy="880981"/>
            </a:xfrm>
            <a:prstGeom prst="rect">
              <a:avLst/>
            </a:prstGeom>
            <a:ln w="1355" cap="sq">
              <a:solidFill>
                <a:srgbClr val="000000">
                  <a:alpha val="100000"/>
                </a:srgbClr>
              </a:solidFill>
              <a:prstDash val="solid"/>
              <a:miter/>
            </a:ln>
          </p:spPr>
          <p:txBody>
            <a:bodyPr/>
            <a:lstStyle/>
            <a:p>
              <a:endParaRPr/>
            </a:p>
          </p:txBody>
        </p:sp>
        <p:sp>
          <p:nvSpPr>
            <p:cNvPr id="608" name="rc608"/>
            <p:cNvSpPr/>
            <p:nvPr/>
          </p:nvSpPr>
          <p:spPr>
            <a:xfrm>
              <a:off x="970096" y="2640853"/>
              <a:ext cx="130131" cy="1290009"/>
            </a:xfrm>
            <a:prstGeom prst="rect">
              <a:avLst/>
            </a:prstGeom>
            <a:ln w="1355" cap="sq">
              <a:solidFill>
                <a:srgbClr val="000000">
                  <a:alpha val="100000"/>
                </a:srgbClr>
              </a:solidFill>
              <a:prstDash val="solid"/>
              <a:miter/>
            </a:ln>
          </p:spPr>
          <p:txBody>
            <a:bodyPr/>
            <a:lstStyle/>
            <a:p>
              <a:endParaRPr/>
            </a:p>
          </p:txBody>
        </p:sp>
        <p:sp>
          <p:nvSpPr>
            <p:cNvPr id="609" name="rc609"/>
            <p:cNvSpPr/>
            <p:nvPr/>
          </p:nvSpPr>
          <p:spPr>
            <a:xfrm>
              <a:off x="1114687" y="2514999"/>
              <a:ext cx="130131" cy="1415863"/>
            </a:xfrm>
            <a:prstGeom prst="rect">
              <a:avLst/>
            </a:prstGeom>
            <a:ln w="1355" cap="sq">
              <a:solidFill>
                <a:srgbClr val="000000">
                  <a:alpha val="100000"/>
                </a:srgbClr>
              </a:solidFill>
              <a:prstDash val="solid"/>
              <a:miter/>
            </a:ln>
          </p:spPr>
          <p:txBody>
            <a:bodyPr/>
            <a:lstStyle/>
            <a:p>
              <a:endParaRPr/>
            </a:p>
          </p:txBody>
        </p:sp>
        <p:sp>
          <p:nvSpPr>
            <p:cNvPr id="610" name="rc610"/>
            <p:cNvSpPr/>
            <p:nvPr/>
          </p:nvSpPr>
          <p:spPr>
            <a:xfrm>
              <a:off x="1259278" y="2483535"/>
              <a:ext cx="130131" cy="1447327"/>
            </a:xfrm>
            <a:prstGeom prst="rect">
              <a:avLst/>
            </a:prstGeom>
            <a:ln w="1355" cap="sq">
              <a:solidFill>
                <a:srgbClr val="000000">
                  <a:alpha val="100000"/>
                </a:srgbClr>
              </a:solidFill>
              <a:prstDash val="solid"/>
              <a:miter/>
            </a:ln>
          </p:spPr>
          <p:txBody>
            <a:bodyPr/>
            <a:lstStyle/>
            <a:p>
              <a:endParaRPr/>
            </a:p>
          </p:txBody>
        </p:sp>
        <p:sp>
          <p:nvSpPr>
            <p:cNvPr id="611" name="rc611"/>
            <p:cNvSpPr/>
            <p:nvPr/>
          </p:nvSpPr>
          <p:spPr>
            <a:xfrm>
              <a:off x="1403868" y="2452072"/>
              <a:ext cx="130131" cy="1478791"/>
            </a:xfrm>
            <a:prstGeom prst="rect">
              <a:avLst/>
            </a:prstGeom>
            <a:ln w="1355" cap="sq">
              <a:solidFill>
                <a:srgbClr val="000000">
                  <a:alpha val="100000"/>
                </a:srgbClr>
              </a:solidFill>
              <a:prstDash val="solid"/>
              <a:miter/>
            </a:ln>
          </p:spPr>
          <p:txBody>
            <a:bodyPr/>
            <a:lstStyle/>
            <a:p>
              <a:endParaRPr/>
            </a:p>
          </p:txBody>
        </p:sp>
        <p:sp>
          <p:nvSpPr>
            <p:cNvPr id="612" name="rc612"/>
            <p:cNvSpPr/>
            <p:nvPr/>
          </p:nvSpPr>
          <p:spPr>
            <a:xfrm>
              <a:off x="1693050" y="2326217"/>
              <a:ext cx="130131" cy="1604645"/>
            </a:xfrm>
            <a:prstGeom prst="rect">
              <a:avLst/>
            </a:prstGeom>
            <a:ln w="1355" cap="sq">
              <a:solidFill>
                <a:srgbClr val="000000">
                  <a:alpha val="100000"/>
                </a:srgbClr>
              </a:solidFill>
              <a:prstDash val="solid"/>
              <a:miter/>
            </a:ln>
          </p:spPr>
          <p:txBody>
            <a:bodyPr/>
            <a:lstStyle/>
            <a:p>
              <a:endParaRPr/>
            </a:p>
          </p:txBody>
        </p:sp>
        <p:sp>
          <p:nvSpPr>
            <p:cNvPr id="613" name="rc613"/>
            <p:cNvSpPr/>
            <p:nvPr/>
          </p:nvSpPr>
          <p:spPr>
            <a:xfrm>
              <a:off x="1548459" y="2326217"/>
              <a:ext cx="130131" cy="1604645"/>
            </a:xfrm>
            <a:prstGeom prst="rect">
              <a:avLst/>
            </a:prstGeom>
            <a:ln w="1355" cap="sq">
              <a:solidFill>
                <a:srgbClr val="000000">
                  <a:alpha val="100000"/>
                </a:srgbClr>
              </a:solidFill>
              <a:prstDash val="solid"/>
              <a:miter/>
            </a:ln>
          </p:spPr>
          <p:txBody>
            <a:bodyPr/>
            <a:lstStyle/>
            <a:p>
              <a:endParaRPr/>
            </a:p>
          </p:txBody>
        </p:sp>
        <p:sp>
          <p:nvSpPr>
            <p:cNvPr id="614" name="rc614"/>
            <p:cNvSpPr/>
            <p:nvPr/>
          </p:nvSpPr>
          <p:spPr>
            <a:xfrm>
              <a:off x="1982232" y="2294753"/>
              <a:ext cx="130131" cy="1636109"/>
            </a:xfrm>
            <a:prstGeom prst="rect">
              <a:avLst/>
            </a:prstGeom>
            <a:ln w="1355" cap="sq">
              <a:solidFill>
                <a:srgbClr val="000000">
                  <a:alpha val="100000"/>
                </a:srgbClr>
              </a:solidFill>
              <a:prstDash val="solid"/>
              <a:miter/>
            </a:ln>
          </p:spPr>
          <p:txBody>
            <a:bodyPr/>
            <a:lstStyle/>
            <a:p>
              <a:endParaRPr/>
            </a:p>
          </p:txBody>
        </p:sp>
        <p:sp>
          <p:nvSpPr>
            <p:cNvPr id="615" name="rc615"/>
            <p:cNvSpPr/>
            <p:nvPr/>
          </p:nvSpPr>
          <p:spPr>
            <a:xfrm>
              <a:off x="1837641" y="2294753"/>
              <a:ext cx="130131" cy="1636109"/>
            </a:xfrm>
            <a:prstGeom prst="rect">
              <a:avLst/>
            </a:prstGeom>
            <a:ln w="1355" cap="sq">
              <a:solidFill>
                <a:srgbClr val="000000">
                  <a:alpha val="100000"/>
                </a:srgbClr>
              </a:solidFill>
              <a:prstDash val="solid"/>
              <a:miter/>
            </a:ln>
          </p:spPr>
          <p:txBody>
            <a:bodyPr/>
            <a:lstStyle/>
            <a:p>
              <a:endParaRPr/>
            </a:p>
          </p:txBody>
        </p:sp>
        <p:sp>
          <p:nvSpPr>
            <p:cNvPr id="616" name="rc616"/>
            <p:cNvSpPr/>
            <p:nvPr/>
          </p:nvSpPr>
          <p:spPr>
            <a:xfrm>
              <a:off x="2126822" y="2294753"/>
              <a:ext cx="130131" cy="1636109"/>
            </a:xfrm>
            <a:prstGeom prst="rect">
              <a:avLst/>
            </a:prstGeom>
            <a:ln w="1355" cap="sq">
              <a:solidFill>
                <a:srgbClr val="000000">
                  <a:alpha val="100000"/>
                </a:srgbClr>
              </a:solidFill>
              <a:prstDash val="solid"/>
              <a:miter/>
            </a:ln>
          </p:spPr>
          <p:txBody>
            <a:bodyPr/>
            <a:lstStyle/>
            <a:p>
              <a:endParaRPr/>
            </a:p>
          </p:txBody>
        </p:sp>
        <p:sp>
          <p:nvSpPr>
            <p:cNvPr id="617" name="rc617"/>
            <p:cNvSpPr/>
            <p:nvPr/>
          </p:nvSpPr>
          <p:spPr>
            <a:xfrm>
              <a:off x="2271413" y="2200363"/>
              <a:ext cx="130131" cy="1730500"/>
            </a:xfrm>
            <a:prstGeom prst="rect">
              <a:avLst/>
            </a:prstGeom>
            <a:ln w="1355" cap="sq">
              <a:solidFill>
                <a:srgbClr val="000000">
                  <a:alpha val="100000"/>
                </a:srgbClr>
              </a:solidFill>
              <a:prstDash val="solid"/>
              <a:miter/>
            </a:ln>
          </p:spPr>
          <p:txBody>
            <a:bodyPr/>
            <a:lstStyle/>
            <a:p>
              <a:endParaRPr/>
            </a:p>
          </p:txBody>
        </p:sp>
        <p:sp>
          <p:nvSpPr>
            <p:cNvPr id="618" name="rc618"/>
            <p:cNvSpPr/>
            <p:nvPr/>
          </p:nvSpPr>
          <p:spPr>
            <a:xfrm>
              <a:off x="2416004" y="2043044"/>
              <a:ext cx="130131" cy="1887818"/>
            </a:xfrm>
            <a:prstGeom prst="rect">
              <a:avLst/>
            </a:prstGeom>
            <a:ln w="1355" cap="sq">
              <a:solidFill>
                <a:srgbClr val="000000">
                  <a:alpha val="100000"/>
                </a:srgbClr>
              </a:solidFill>
              <a:prstDash val="solid"/>
              <a:miter/>
            </a:ln>
          </p:spPr>
          <p:txBody>
            <a:bodyPr/>
            <a:lstStyle/>
            <a:p>
              <a:endParaRPr/>
            </a:p>
          </p:txBody>
        </p:sp>
        <p:sp>
          <p:nvSpPr>
            <p:cNvPr id="619" name="rc619"/>
            <p:cNvSpPr/>
            <p:nvPr/>
          </p:nvSpPr>
          <p:spPr>
            <a:xfrm>
              <a:off x="2560595" y="2011581"/>
              <a:ext cx="130131" cy="1919281"/>
            </a:xfrm>
            <a:prstGeom prst="rect">
              <a:avLst/>
            </a:prstGeom>
            <a:ln w="1355" cap="sq">
              <a:solidFill>
                <a:srgbClr val="000000">
                  <a:alpha val="100000"/>
                </a:srgbClr>
              </a:solidFill>
              <a:prstDash val="solid"/>
              <a:miter/>
            </a:ln>
          </p:spPr>
          <p:txBody>
            <a:bodyPr/>
            <a:lstStyle/>
            <a:p>
              <a:endParaRPr/>
            </a:p>
          </p:txBody>
        </p:sp>
        <p:sp>
          <p:nvSpPr>
            <p:cNvPr id="620" name="rc620"/>
            <p:cNvSpPr/>
            <p:nvPr/>
          </p:nvSpPr>
          <p:spPr>
            <a:xfrm>
              <a:off x="2705186" y="1948653"/>
              <a:ext cx="130131" cy="1982209"/>
            </a:xfrm>
            <a:prstGeom prst="rect">
              <a:avLst/>
            </a:prstGeom>
            <a:ln w="1355" cap="sq">
              <a:solidFill>
                <a:srgbClr val="000000">
                  <a:alpha val="100000"/>
                </a:srgbClr>
              </a:solidFill>
              <a:prstDash val="solid"/>
              <a:miter/>
            </a:ln>
          </p:spPr>
          <p:txBody>
            <a:bodyPr/>
            <a:lstStyle/>
            <a:p>
              <a:endParaRPr/>
            </a:p>
          </p:txBody>
        </p:sp>
        <p:sp>
          <p:nvSpPr>
            <p:cNvPr id="621" name="rc621"/>
            <p:cNvSpPr/>
            <p:nvPr/>
          </p:nvSpPr>
          <p:spPr>
            <a:xfrm>
              <a:off x="3138958" y="1885726"/>
              <a:ext cx="130131" cy="2045136"/>
            </a:xfrm>
            <a:prstGeom prst="rect">
              <a:avLst/>
            </a:prstGeom>
            <a:ln w="1355" cap="sq">
              <a:solidFill>
                <a:srgbClr val="000000">
                  <a:alpha val="100000"/>
                </a:srgbClr>
              </a:solidFill>
              <a:prstDash val="solid"/>
              <a:miter/>
            </a:ln>
          </p:spPr>
          <p:txBody>
            <a:bodyPr/>
            <a:lstStyle/>
            <a:p>
              <a:endParaRPr/>
            </a:p>
          </p:txBody>
        </p:sp>
        <p:sp>
          <p:nvSpPr>
            <p:cNvPr id="622" name="rc622"/>
            <p:cNvSpPr/>
            <p:nvPr/>
          </p:nvSpPr>
          <p:spPr>
            <a:xfrm>
              <a:off x="2994367" y="1885726"/>
              <a:ext cx="130131" cy="2045136"/>
            </a:xfrm>
            <a:prstGeom prst="rect">
              <a:avLst/>
            </a:prstGeom>
            <a:ln w="1355" cap="sq">
              <a:solidFill>
                <a:srgbClr val="000000">
                  <a:alpha val="100000"/>
                </a:srgbClr>
              </a:solidFill>
              <a:prstDash val="solid"/>
              <a:miter/>
            </a:ln>
          </p:spPr>
          <p:txBody>
            <a:bodyPr/>
            <a:lstStyle/>
            <a:p>
              <a:endParaRPr/>
            </a:p>
          </p:txBody>
        </p:sp>
        <p:sp>
          <p:nvSpPr>
            <p:cNvPr id="623" name="rc623"/>
            <p:cNvSpPr/>
            <p:nvPr/>
          </p:nvSpPr>
          <p:spPr>
            <a:xfrm>
              <a:off x="2849776" y="1885726"/>
              <a:ext cx="130131" cy="2045136"/>
            </a:xfrm>
            <a:prstGeom prst="rect">
              <a:avLst/>
            </a:prstGeom>
            <a:ln w="1355" cap="sq">
              <a:solidFill>
                <a:srgbClr val="000000">
                  <a:alpha val="100000"/>
                </a:srgbClr>
              </a:solidFill>
              <a:prstDash val="solid"/>
              <a:miter/>
            </a:ln>
          </p:spPr>
          <p:txBody>
            <a:bodyPr/>
            <a:lstStyle/>
            <a:p>
              <a:endParaRPr/>
            </a:p>
          </p:txBody>
        </p:sp>
        <p:sp>
          <p:nvSpPr>
            <p:cNvPr id="624" name="rc624"/>
            <p:cNvSpPr/>
            <p:nvPr/>
          </p:nvSpPr>
          <p:spPr>
            <a:xfrm>
              <a:off x="3283549" y="1791335"/>
              <a:ext cx="130131" cy="2139527"/>
            </a:xfrm>
            <a:prstGeom prst="rect">
              <a:avLst/>
            </a:prstGeom>
            <a:ln w="1355" cap="sq">
              <a:solidFill>
                <a:srgbClr val="000000">
                  <a:alpha val="100000"/>
                </a:srgbClr>
              </a:solidFill>
              <a:prstDash val="solid"/>
              <a:miter/>
            </a:ln>
          </p:spPr>
          <p:txBody>
            <a:bodyPr/>
            <a:lstStyle/>
            <a:p>
              <a:endParaRPr/>
            </a:p>
          </p:txBody>
        </p:sp>
        <p:sp>
          <p:nvSpPr>
            <p:cNvPr id="625" name="rc625"/>
            <p:cNvSpPr/>
            <p:nvPr/>
          </p:nvSpPr>
          <p:spPr>
            <a:xfrm>
              <a:off x="3572730" y="1728408"/>
              <a:ext cx="130131" cy="2202454"/>
            </a:xfrm>
            <a:prstGeom prst="rect">
              <a:avLst/>
            </a:prstGeom>
            <a:ln w="1355" cap="sq">
              <a:solidFill>
                <a:srgbClr val="000000">
                  <a:alpha val="100000"/>
                </a:srgbClr>
              </a:solidFill>
              <a:prstDash val="solid"/>
              <a:miter/>
            </a:ln>
          </p:spPr>
          <p:txBody>
            <a:bodyPr/>
            <a:lstStyle/>
            <a:p>
              <a:endParaRPr/>
            </a:p>
          </p:txBody>
        </p:sp>
        <p:sp>
          <p:nvSpPr>
            <p:cNvPr id="626" name="rc626"/>
            <p:cNvSpPr/>
            <p:nvPr/>
          </p:nvSpPr>
          <p:spPr>
            <a:xfrm>
              <a:off x="3428140" y="1728408"/>
              <a:ext cx="130131" cy="2202454"/>
            </a:xfrm>
            <a:prstGeom prst="rect">
              <a:avLst/>
            </a:prstGeom>
            <a:ln w="1355" cap="sq">
              <a:solidFill>
                <a:srgbClr val="000000">
                  <a:alpha val="100000"/>
                </a:srgbClr>
              </a:solidFill>
              <a:prstDash val="solid"/>
              <a:miter/>
            </a:ln>
          </p:spPr>
          <p:txBody>
            <a:bodyPr/>
            <a:lstStyle/>
            <a:p>
              <a:endParaRPr/>
            </a:p>
          </p:txBody>
        </p:sp>
        <p:sp>
          <p:nvSpPr>
            <p:cNvPr id="627" name="rc627"/>
            <p:cNvSpPr/>
            <p:nvPr/>
          </p:nvSpPr>
          <p:spPr>
            <a:xfrm>
              <a:off x="3717321" y="1696944"/>
              <a:ext cx="130131" cy="2233918"/>
            </a:xfrm>
            <a:prstGeom prst="rect">
              <a:avLst/>
            </a:prstGeom>
            <a:ln w="1355" cap="sq">
              <a:solidFill>
                <a:srgbClr val="000000">
                  <a:alpha val="100000"/>
                </a:srgbClr>
              </a:solidFill>
              <a:prstDash val="solid"/>
              <a:miter/>
            </a:ln>
          </p:spPr>
          <p:txBody>
            <a:bodyPr/>
            <a:lstStyle/>
            <a:p>
              <a:endParaRPr/>
            </a:p>
          </p:txBody>
        </p:sp>
        <p:sp>
          <p:nvSpPr>
            <p:cNvPr id="628" name="rc628"/>
            <p:cNvSpPr/>
            <p:nvPr/>
          </p:nvSpPr>
          <p:spPr>
            <a:xfrm>
              <a:off x="4006503" y="1665481"/>
              <a:ext cx="130131" cy="2265381"/>
            </a:xfrm>
            <a:prstGeom prst="rect">
              <a:avLst/>
            </a:prstGeom>
            <a:ln w="1355" cap="sq">
              <a:solidFill>
                <a:srgbClr val="000000">
                  <a:alpha val="100000"/>
                </a:srgbClr>
              </a:solidFill>
              <a:prstDash val="solid"/>
              <a:miter/>
            </a:ln>
          </p:spPr>
          <p:txBody>
            <a:bodyPr/>
            <a:lstStyle/>
            <a:p>
              <a:endParaRPr/>
            </a:p>
          </p:txBody>
        </p:sp>
        <p:sp>
          <p:nvSpPr>
            <p:cNvPr id="629" name="rc629"/>
            <p:cNvSpPr/>
            <p:nvPr/>
          </p:nvSpPr>
          <p:spPr>
            <a:xfrm>
              <a:off x="4151094" y="1665481"/>
              <a:ext cx="130131" cy="2265381"/>
            </a:xfrm>
            <a:prstGeom prst="rect">
              <a:avLst/>
            </a:prstGeom>
            <a:ln w="1355" cap="sq">
              <a:solidFill>
                <a:srgbClr val="000000">
                  <a:alpha val="100000"/>
                </a:srgbClr>
              </a:solidFill>
              <a:prstDash val="solid"/>
              <a:miter/>
            </a:ln>
          </p:spPr>
          <p:txBody>
            <a:bodyPr/>
            <a:lstStyle/>
            <a:p>
              <a:endParaRPr/>
            </a:p>
          </p:txBody>
        </p:sp>
        <p:sp>
          <p:nvSpPr>
            <p:cNvPr id="630" name="rc630"/>
            <p:cNvSpPr/>
            <p:nvPr/>
          </p:nvSpPr>
          <p:spPr>
            <a:xfrm>
              <a:off x="3861912" y="1665481"/>
              <a:ext cx="130131" cy="2265381"/>
            </a:xfrm>
            <a:prstGeom prst="rect">
              <a:avLst/>
            </a:prstGeom>
            <a:ln w="1355" cap="sq">
              <a:solidFill>
                <a:srgbClr val="000000">
                  <a:alpha val="100000"/>
                </a:srgbClr>
              </a:solidFill>
              <a:prstDash val="solid"/>
              <a:miter/>
            </a:ln>
          </p:spPr>
          <p:txBody>
            <a:bodyPr/>
            <a:lstStyle/>
            <a:p>
              <a:endParaRPr/>
            </a:p>
          </p:txBody>
        </p:sp>
        <p:sp>
          <p:nvSpPr>
            <p:cNvPr id="631" name="rc631"/>
            <p:cNvSpPr/>
            <p:nvPr/>
          </p:nvSpPr>
          <p:spPr>
            <a:xfrm>
              <a:off x="4295684" y="1634017"/>
              <a:ext cx="130131" cy="2296845"/>
            </a:xfrm>
            <a:prstGeom prst="rect">
              <a:avLst/>
            </a:prstGeom>
            <a:ln w="1355" cap="sq">
              <a:solidFill>
                <a:srgbClr val="000000">
                  <a:alpha val="100000"/>
                </a:srgbClr>
              </a:solidFill>
              <a:prstDash val="solid"/>
              <a:miter/>
            </a:ln>
          </p:spPr>
          <p:txBody>
            <a:bodyPr/>
            <a:lstStyle/>
            <a:p>
              <a:endParaRPr/>
            </a:p>
          </p:txBody>
        </p:sp>
        <p:sp>
          <p:nvSpPr>
            <p:cNvPr id="632" name="rc632"/>
            <p:cNvSpPr/>
            <p:nvPr/>
          </p:nvSpPr>
          <p:spPr>
            <a:xfrm>
              <a:off x="4440275" y="1602553"/>
              <a:ext cx="130131" cy="2328309"/>
            </a:xfrm>
            <a:prstGeom prst="rect">
              <a:avLst/>
            </a:prstGeom>
            <a:ln w="1355" cap="sq">
              <a:solidFill>
                <a:srgbClr val="000000">
                  <a:alpha val="100000"/>
                </a:srgbClr>
              </a:solidFill>
              <a:prstDash val="solid"/>
              <a:miter/>
            </a:ln>
          </p:spPr>
          <p:txBody>
            <a:bodyPr/>
            <a:lstStyle/>
            <a:p>
              <a:endParaRPr/>
            </a:p>
          </p:txBody>
        </p:sp>
        <p:sp>
          <p:nvSpPr>
            <p:cNvPr id="633" name="rc633"/>
            <p:cNvSpPr/>
            <p:nvPr/>
          </p:nvSpPr>
          <p:spPr>
            <a:xfrm>
              <a:off x="4584866" y="1602553"/>
              <a:ext cx="130131" cy="2328309"/>
            </a:xfrm>
            <a:prstGeom prst="rect">
              <a:avLst/>
            </a:prstGeom>
            <a:ln w="1355" cap="sq">
              <a:solidFill>
                <a:srgbClr val="000000">
                  <a:alpha val="100000"/>
                </a:srgbClr>
              </a:solidFill>
              <a:prstDash val="solid"/>
              <a:miter/>
            </a:ln>
          </p:spPr>
          <p:txBody>
            <a:bodyPr/>
            <a:lstStyle/>
            <a:p>
              <a:endParaRPr/>
            </a:p>
          </p:txBody>
        </p:sp>
        <p:sp>
          <p:nvSpPr>
            <p:cNvPr id="634" name="rc634"/>
            <p:cNvSpPr/>
            <p:nvPr/>
          </p:nvSpPr>
          <p:spPr>
            <a:xfrm>
              <a:off x="4874048" y="1539626"/>
              <a:ext cx="130131" cy="2391236"/>
            </a:xfrm>
            <a:prstGeom prst="rect">
              <a:avLst/>
            </a:prstGeom>
            <a:ln w="1355" cap="sq">
              <a:solidFill>
                <a:srgbClr val="000000">
                  <a:alpha val="100000"/>
                </a:srgbClr>
              </a:solidFill>
              <a:prstDash val="solid"/>
              <a:miter/>
            </a:ln>
          </p:spPr>
          <p:txBody>
            <a:bodyPr/>
            <a:lstStyle/>
            <a:p>
              <a:endParaRPr/>
            </a:p>
          </p:txBody>
        </p:sp>
        <p:sp>
          <p:nvSpPr>
            <p:cNvPr id="635" name="rc635"/>
            <p:cNvSpPr/>
            <p:nvPr/>
          </p:nvSpPr>
          <p:spPr>
            <a:xfrm>
              <a:off x="4729457" y="1539626"/>
              <a:ext cx="130131" cy="2391236"/>
            </a:xfrm>
            <a:prstGeom prst="rect">
              <a:avLst/>
            </a:prstGeom>
            <a:ln w="1355" cap="sq">
              <a:solidFill>
                <a:srgbClr val="000000">
                  <a:alpha val="100000"/>
                </a:srgbClr>
              </a:solidFill>
              <a:prstDash val="solid"/>
              <a:miter/>
            </a:ln>
          </p:spPr>
          <p:txBody>
            <a:bodyPr/>
            <a:lstStyle/>
            <a:p>
              <a:endParaRPr/>
            </a:p>
          </p:txBody>
        </p:sp>
        <p:sp>
          <p:nvSpPr>
            <p:cNvPr id="636" name="rc636"/>
            <p:cNvSpPr/>
            <p:nvPr/>
          </p:nvSpPr>
          <p:spPr>
            <a:xfrm>
              <a:off x="5018638" y="1445235"/>
              <a:ext cx="130131" cy="2485627"/>
            </a:xfrm>
            <a:prstGeom prst="rect">
              <a:avLst/>
            </a:prstGeom>
            <a:ln w="1355" cap="sq">
              <a:solidFill>
                <a:srgbClr val="000000">
                  <a:alpha val="100000"/>
                </a:srgbClr>
              </a:solidFill>
              <a:prstDash val="solid"/>
              <a:miter/>
            </a:ln>
          </p:spPr>
          <p:txBody>
            <a:bodyPr/>
            <a:lstStyle/>
            <a:p>
              <a:endParaRPr/>
            </a:p>
          </p:txBody>
        </p:sp>
        <p:sp>
          <p:nvSpPr>
            <p:cNvPr id="637" name="rc637"/>
            <p:cNvSpPr/>
            <p:nvPr/>
          </p:nvSpPr>
          <p:spPr>
            <a:xfrm>
              <a:off x="5452411" y="1413772"/>
              <a:ext cx="130131" cy="2517091"/>
            </a:xfrm>
            <a:prstGeom prst="rect">
              <a:avLst/>
            </a:prstGeom>
            <a:ln w="1355" cap="sq">
              <a:solidFill>
                <a:srgbClr val="000000">
                  <a:alpha val="100000"/>
                </a:srgbClr>
              </a:solidFill>
              <a:prstDash val="solid"/>
              <a:miter/>
            </a:ln>
          </p:spPr>
          <p:txBody>
            <a:bodyPr/>
            <a:lstStyle/>
            <a:p>
              <a:endParaRPr/>
            </a:p>
          </p:txBody>
        </p:sp>
        <p:sp>
          <p:nvSpPr>
            <p:cNvPr id="638" name="rc638"/>
            <p:cNvSpPr/>
            <p:nvPr/>
          </p:nvSpPr>
          <p:spPr>
            <a:xfrm>
              <a:off x="5307820" y="1413772"/>
              <a:ext cx="130131" cy="2517091"/>
            </a:xfrm>
            <a:prstGeom prst="rect">
              <a:avLst/>
            </a:prstGeom>
            <a:ln w="1355" cap="sq">
              <a:solidFill>
                <a:srgbClr val="000000">
                  <a:alpha val="100000"/>
                </a:srgbClr>
              </a:solidFill>
              <a:prstDash val="solid"/>
              <a:miter/>
            </a:ln>
          </p:spPr>
          <p:txBody>
            <a:bodyPr/>
            <a:lstStyle/>
            <a:p>
              <a:endParaRPr/>
            </a:p>
          </p:txBody>
        </p:sp>
        <p:sp>
          <p:nvSpPr>
            <p:cNvPr id="639" name="rc639"/>
            <p:cNvSpPr/>
            <p:nvPr/>
          </p:nvSpPr>
          <p:spPr>
            <a:xfrm>
              <a:off x="5163229" y="1413772"/>
              <a:ext cx="130131" cy="2517091"/>
            </a:xfrm>
            <a:prstGeom prst="rect">
              <a:avLst/>
            </a:prstGeom>
            <a:ln w="1355" cap="sq">
              <a:solidFill>
                <a:srgbClr val="000000">
                  <a:alpha val="100000"/>
                </a:srgbClr>
              </a:solidFill>
              <a:prstDash val="solid"/>
              <a:miter/>
            </a:ln>
          </p:spPr>
          <p:txBody>
            <a:bodyPr/>
            <a:lstStyle/>
            <a:p>
              <a:endParaRPr/>
            </a:p>
          </p:txBody>
        </p:sp>
        <p:sp>
          <p:nvSpPr>
            <p:cNvPr id="640" name="rc640"/>
            <p:cNvSpPr/>
            <p:nvPr/>
          </p:nvSpPr>
          <p:spPr>
            <a:xfrm>
              <a:off x="5597002" y="1350844"/>
              <a:ext cx="130131" cy="2580018"/>
            </a:xfrm>
            <a:prstGeom prst="rect">
              <a:avLst/>
            </a:prstGeom>
            <a:ln w="1355" cap="sq">
              <a:solidFill>
                <a:srgbClr val="000000">
                  <a:alpha val="100000"/>
                </a:srgbClr>
              </a:solidFill>
              <a:prstDash val="solid"/>
              <a:miter/>
            </a:ln>
          </p:spPr>
          <p:txBody>
            <a:bodyPr/>
            <a:lstStyle/>
            <a:p>
              <a:endParaRPr/>
            </a:p>
          </p:txBody>
        </p:sp>
        <p:sp>
          <p:nvSpPr>
            <p:cNvPr id="641" name="rc641"/>
            <p:cNvSpPr/>
            <p:nvPr/>
          </p:nvSpPr>
          <p:spPr>
            <a:xfrm>
              <a:off x="5741592" y="1287917"/>
              <a:ext cx="130131" cy="2642945"/>
            </a:xfrm>
            <a:prstGeom prst="rect">
              <a:avLst/>
            </a:prstGeom>
            <a:ln w="1355" cap="sq">
              <a:solidFill>
                <a:srgbClr val="000000">
                  <a:alpha val="100000"/>
                </a:srgbClr>
              </a:solidFill>
              <a:prstDash val="solid"/>
              <a:miter/>
            </a:ln>
          </p:spPr>
          <p:txBody>
            <a:bodyPr/>
            <a:lstStyle/>
            <a:p>
              <a:endParaRPr/>
            </a:p>
          </p:txBody>
        </p:sp>
        <p:sp>
          <p:nvSpPr>
            <p:cNvPr id="642" name="rc642"/>
            <p:cNvSpPr/>
            <p:nvPr/>
          </p:nvSpPr>
          <p:spPr>
            <a:xfrm>
              <a:off x="5886183" y="1256453"/>
              <a:ext cx="130131" cy="2674409"/>
            </a:xfrm>
            <a:prstGeom prst="rect">
              <a:avLst/>
            </a:prstGeom>
            <a:ln w="1355" cap="sq">
              <a:solidFill>
                <a:srgbClr val="000000">
                  <a:alpha val="100000"/>
                </a:srgbClr>
              </a:solidFill>
              <a:prstDash val="solid"/>
              <a:miter/>
            </a:ln>
          </p:spPr>
          <p:txBody>
            <a:bodyPr/>
            <a:lstStyle/>
            <a:p>
              <a:endParaRPr/>
            </a:p>
          </p:txBody>
        </p:sp>
        <p:sp>
          <p:nvSpPr>
            <p:cNvPr id="643" name="rc643"/>
            <p:cNvSpPr/>
            <p:nvPr/>
          </p:nvSpPr>
          <p:spPr>
            <a:xfrm>
              <a:off x="6030774" y="1224990"/>
              <a:ext cx="130131" cy="2705872"/>
            </a:xfrm>
            <a:prstGeom prst="rect">
              <a:avLst/>
            </a:prstGeom>
            <a:ln w="1355" cap="sq">
              <a:solidFill>
                <a:srgbClr val="000000">
                  <a:alpha val="100000"/>
                </a:srgbClr>
              </a:solidFill>
              <a:prstDash val="solid"/>
              <a:miter/>
            </a:ln>
          </p:spPr>
          <p:txBody>
            <a:bodyPr/>
            <a:lstStyle/>
            <a:p>
              <a:endParaRPr/>
            </a:p>
          </p:txBody>
        </p:sp>
        <p:sp>
          <p:nvSpPr>
            <p:cNvPr id="644" name="rc644"/>
            <p:cNvSpPr/>
            <p:nvPr/>
          </p:nvSpPr>
          <p:spPr>
            <a:xfrm>
              <a:off x="6175365" y="1224990"/>
              <a:ext cx="130131" cy="2705872"/>
            </a:xfrm>
            <a:prstGeom prst="rect">
              <a:avLst/>
            </a:prstGeom>
            <a:ln w="1355" cap="sq">
              <a:solidFill>
                <a:srgbClr val="000000">
                  <a:alpha val="100000"/>
                </a:srgbClr>
              </a:solidFill>
              <a:prstDash val="solid"/>
              <a:miter/>
            </a:ln>
          </p:spPr>
          <p:txBody>
            <a:bodyPr/>
            <a:lstStyle/>
            <a:p>
              <a:endParaRPr/>
            </a:p>
          </p:txBody>
        </p:sp>
        <p:sp>
          <p:nvSpPr>
            <p:cNvPr id="645" name="rc645"/>
            <p:cNvSpPr/>
            <p:nvPr/>
          </p:nvSpPr>
          <p:spPr>
            <a:xfrm>
              <a:off x="6319956" y="1193526"/>
              <a:ext cx="130131" cy="2737336"/>
            </a:xfrm>
            <a:prstGeom prst="rect">
              <a:avLst/>
            </a:prstGeom>
            <a:ln w="1355" cap="sq">
              <a:solidFill>
                <a:srgbClr val="000000">
                  <a:alpha val="100000"/>
                </a:srgbClr>
              </a:solidFill>
              <a:prstDash val="solid"/>
              <a:miter/>
            </a:ln>
          </p:spPr>
          <p:txBody>
            <a:bodyPr/>
            <a:lstStyle/>
            <a:p>
              <a:endParaRPr/>
            </a:p>
          </p:txBody>
        </p:sp>
        <p:sp>
          <p:nvSpPr>
            <p:cNvPr id="646" name="rc646"/>
            <p:cNvSpPr/>
            <p:nvPr/>
          </p:nvSpPr>
          <p:spPr>
            <a:xfrm>
              <a:off x="6464546" y="1099135"/>
              <a:ext cx="130131" cy="2831727"/>
            </a:xfrm>
            <a:prstGeom prst="rect">
              <a:avLst/>
            </a:prstGeom>
            <a:ln w="1355" cap="sq">
              <a:solidFill>
                <a:srgbClr val="000000">
                  <a:alpha val="100000"/>
                </a:srgbClr>
              </a:solidFill>
              <a:prstDash val="solid"/>
              <a:miter/>
            </a:ln>
          </p:spPr>
          <p:txBody>
            <a:bodyPr/>
            <a:lstStyle/>
            <a:p>
              <a:endParaRPr/>
            </a:p>
          </p:txBody>
        </p:sp>
        <p:sp>
          <p:nvSpPr>
            <p:cNvPr id="647" name="rc647"/>
            <p:cNvSpPr/>
            <p:nvPr/>
          </p:nvSpPr>
          <p:spPr>
            <a:xfrm>
              <a:off x="6898319" y="1099135"/>
              <a:ext cx="130131" cy="2831727"/>
            </a:xfrm>
            <a:prstGeom prst="rect">
              <a:avLst/>
            </a:prstGeom>
            <a:ln w="1355" cap="sq">
              <a:solidFill>
                <a:srgbClr val="000000">
                  <a:alpha val="100000"/>
                </a:srgbClr>
              </a:solidFill>
              <a:prstDash val="solid"/>
              <a:miter/>
            </a:ln>
          </p:spPr>
          <p:txBody>
            <a:bodyPr/>
            <a:lstStyle/>
            <a:p>
              <a:endParaRPr/>
            </a:p>
          </p:txBody>
        </p:sp>
        <p:sp>
          <p:nvSpPr>
            <p:cNvPr id="648" name="rc648"/>
            <p:cNvSpPr/>
            <p:nvPr/>
          </p:nvSpPr>
          <p:spPr>
            <a:xfrm>
              <a:off x="7042910" y="1099135"/>
              <a:ext cx="130131" cy="2831727"/>
            </a:xfrm>
            <a:prstGeom prst="rect">
              <a:avLst/>
            </a:prstGeom>
            <a:ln w="1355" cap="sq">
              <a:solidFill>
                <a:srgbClr val="000000">
                  <a:alpha val="100000"/>
                </a:srgbClr>
              </a:solidFill>
              <a:prstDash val="solid"/>
              <a:miter/>
            </a:ln>
          </p:spPr>
          <p:txBody>
            <a:bodyPr/>
            <a:lstStyle/>
            <a:p>
              <a:endParaRPr/>
            </a:p>
          </p:txBody>
        </p:sp>
        <p:sp>
          <p:nvSpPr>
            <p:cNvPr id="649" name="rc649"/>
            <p:cNvSpPr/>
            <p:nvPr/>
          </p:nvSpPr>
          <p:spPr>
            <a:xfrm>
              <a:off x="6753728" y="1099135"/>
              <a:ext cx="130131" cy="2831727"/>
            </a:xfrm>
            <a:prstGeom prst="rect">
              <a:avLst/>
            </a:prstGeom>
            <a:ln w="1355" cap="sq">
              <a:solidFill>
                <a:srgbClr val="000000">
                  <a:alpha val="100000"/>
                </a:srgbClr>
              </a:solidFill>
              <a:prstDash val="solid"/>
              <a:miter/>
            </a:ln>
          </p:spPr>
          <p:txBody>
            <a:bodyPr/>
            <a:lstStyle/>
            <a:p>
              <a:endParaRPr/>
            </a:p>
          </p:txBody>
        </p:sp>
        <p:sp>
          <p:nvSpPr>
            <p:cNvPr id="650" name="rc650"/>
            <p:cNvSpPr/>
            <p:nvPr/>
          </p:nvSpPr>
          <p:spPr>
            <a:xfrm>
              <a:off x="6609137" y="1099135"/>
              <a:ext cx="130131" cy="2831727"/>
            </a:xfrm>
            <a:prstGeom prst="rect">
              <a:avLst/>
            </a:prstGeom>
            <a:ln w="1355" cap="sq">
              <a:solidFill>
                <a:srgbClr val="000000">
                  <a:alpha val="100000"/>
                </a:srgbClr>
              </a:solidFill>
              <a:prstDash val="solid"/>
              <a:miter/>
            </a:ln>
          </p:spPr>
          <p:txBody>
            <a:bodyPr/>
            <a:lstStyle/>
            <a:p>
              <a:endParaRPr/>
            </a:p>
          </p:txBody>
        </p:sp>
        <p:sp>
          <p:nvSpPr>
            <p:cNvPr id="651" name="rc651"/>
            <p:cNvSpPr/>
            <p:nvPr/>
          </p:nvSpPr>
          <p:spPr>
            <a:xfrm>
              <a:off x="7332091" y="1067672"/>
              <a:ext cx="130131" cy="2863191"/>
            </a:xfrm>
            <a:prstGeom prst="rect">
              <a:avLst/>
            </a:prstGeom>
            <a:ln w="1355" cap="sq">
              <a:solidFill>
                <a:srgbClr val="000000">
                  <a:alpha val="100000"/>
                </a:srgbClr>
              </a:solidFill>
              <a:prstDash val="solid"/>
              <a:miter/>
            </a:ln>
          </p:spPr>
          <p:txBody>
            <a:bodyPr/>
            <a:lstStyle/>
            <a:p>
              <a:endParaRPr/>
            </a:p>
          </p:txBody>
        </p:sp>
        <p:sp>
          <p:nvSpPr>
            <p:cNvPr id="652" name="rc652"/>
            <p:cNvSpPr/>
            <p:nvPr/>
          </p:nvSpPr>
          <p:spPr>
            <a:xfrm>
              <a:off x="7187500" y="1067672"/>
              <a:ext cx="130131" cy="2863191"/>
            </a:xfrm>
            <a:prstGeom prst="rect">
              <a:avLst/>
            </a:prstGeom>
            <a:ln w="1355" cap="sq">
              <a:solidFill>
                <a:srgbClr val="000000">
                  <a:alpha val="100000"/>
                </a:srgbClr>
              </a:solidFill>
              <a:prstDash val="solid"/>
              <a:miter/>
            </a:ln>
          </p:spPr>
          <p:txBody>
            <a:bodyPr/>
            <a:lstStyle/>
            <a:p>
              <a:endParaRPr/>
            </a:p>
          </p:txBody>
        </p:sp>
        <p:sp>
          <p:nvSpPr>
            <p:cNvPr id="653" name="rc653"/>
            <p:cNvSpPr/>
            <p:nvPr/>
          </p:nvSpPr>
          <p:spPr>
            <a:xfrm>
              <a:off x="7476682" y="1036208"/>
              <a:ext cx="130131" cy="2894654"/>
            </a:xfrm>
            <a:prstGeom prst="rect">
              <a:avLst/>
            </a:prstGeom>
            <a:ln w="1355" cap="sq">
              <a:solidFill>
                <a:srgbClr val="000000">
                  <a:alpha val="100000"/>
                </a:srgbClr>
              </a:solidFill>
              <a:prstDash val="solid"/>
              <a:miter/>
            </a:ln>
          </p:spPr>
          <p:txBody>
            <a:bodyPr/>
            <a:lstStyle/>
            <a:p>
              <a:endParaRPr/>
            </a:p>
          </p:txBody>
        </p:sp>
        <p:sp>
          <p:nvSpPr>
            <p:cNvPr id="654" name="rc654"/>
            <p:cNvSpPr/>
            <p:nvPr/>
          </p:nvSpPr>
          <p:spPr>
            <a:xfrm>
              <a:off x="7765864" y="1004744"/>
              <a:ext cx="130131" cy="2926118"/>
            </a:xfrm>
            <a:prstGeom prst="rect">
              <a:avLst/>
            </a:prstGeom>
            <a:ln w="1355" cap="sq">
              <a:solidFill>
                <a:srgbClr val="000000">
                  <a:alpha val="100000"/>
                </a:srgbClr>
              </a:solidFill>
              <a:prstDash val="solid"/>
              <a:miter/>
            </a:ln>
          </p:spPr>
          <p:txBody>
            <a:bodyPr/>
            <a:lstStyle/>
            <a:p>
              <a:endParaRPr/>
            </a:p>
          </p:txBody>
        </p:sp>
        <p:sp>
          <p:nvSpPr>
            <p:cNvPr id="655" name="rc655"/>
            <p:cNvSpPr/>
            <p:nvPr/>
          </p:nvSpPr>
          <p:spPr>
            <a:xfrm>
              <a:off x="8055045" y="1004744"/>
              <a:ext cx="130131" cy="2926118"/>
            </a:xfrm>
            <a:prstGeom prst="rect">
              <a:avLst/>
            </a:prstGeom>
            <a:ln w="1355" cap="sq">
              <a:solidFill>
                <a:srgbClr val="000000">
                  <a:alpha val="100000"/>
                </a:srgbClr>
              </a:solidFill>
              <a:prstDash val="solid"/>
              <a:miter/>
            </a:ln>
          </p:spPr>
          <p:txBody>
            <a:bodyPr/>
            <a:lstStyle/>
            <a:p>
              <a:endParaRPr/>
            </a:p>
          </p:txBody>
        </p:sp>
        <p:sp>
          <p:nvSpPr>
            <p:cNvPr id="656" name="rc656"/>
            <p:cNvSpPr/>
            <p:nvPr/>
          </p:nvSpPr>
          <p:spPr>
            <a:xfrm>
              <a:off x="7910454" y="1004744"/>
              <a:ext cx="130131" cy="2926118"/>
            </a:xfrm>
            <a:prstGeom prst="rect">
              <a:avLst/>
            </a:prstGeom>
            <a:ln w="1355" cap="sq">
              <a:solidFill>
                <a:srgbClr val="000000">
                  <a:alpha val="100000"/>
                </a:srgbClr>
              </a:solidFill>
              <a:prstDash val="solid"/>
              <a:miter/>
            </a:ln>
          </p:spPr>
          <p:txBody>
            <a:bodyPr/>
            <a:lstStyle/>
            <a:p>
              <a:endParaRPr/>
            </a:p>
          </p:txBody>
        </p:sp>
        <p:sp>
          <p:nvSpPr>
            <p:cNvPr id="657" name="rc657"/>
            <p:cNvSpPr/>
            <p:nvPr/>
          </p:nvSpPr>
          <p:spPr>
            <a:xfrm>
              <a:off x="7621273" y="1004744"/>
              <a:ext cx="130131" cy="2926118"/>
            </a:xfrm>
            <a:prstGeom prst="rect">
              <a:avLst/>
            </a:prstGeom>
            <a:ln w="1355" cap="sq">
              <a:solidFill>
                <a:srgbClr val="000000">
                  <a:alpha val="100000"/>
                </a:srgbClr>
              </a:solidFill>
              <a:prstDash val="solid"/>
              <a:miter/>
            </a:ln>
          </p:spPr>
          <p:txBody>
            <a:bodyPr/>
            <a:lstStyle/>
            <a:p>
              <a:endParaRPr/>
            </a:p>
          </p:txBody>
        </p:sp>
        <p:sp>
          <p:nvSpPr>
            <p:cNvPr id="658" name="rc658"/>
            <p:cNvSpPr/>
            <p:nvPr/>
          </p:nvSpPr>
          <p:spPr>
            <a:xfrm>
              <a:off x="8199636" y="973281"/>
              <a:ext cx="130131" cy="2957582"/>
            </a:xfrm>
            <a:prstGeom prst="rect">
              <a:avLst/>
            </a:prstGeom>
            <a:ln w="1355" cap="sq">
              <a:solidFill>
                <a:srgbClr val="000000">
                  <a:alpha val="100000"/>
                </a:srgbClr>
              </a:solidFill>
              <a:prstDash val="solid"/>
              <a:miter/>
            </a:ln>
          </p:spPr>
          <p:txBody>
            <a:bodyPr/>
            <a:lstStyle/>
            <a:p>
              <a:endParaRPr/>
            </a:p>
          </p:txBody>
        </p:sp>
        <p:sp>
          <p:nvSpPr>
            <p:cNvPr id="659" name="rc659"/>
            <p:cNvSpPr/>
            <p:nvPr/>
          </p:nvSpPr>
          <p:spPr>
            <a:xfrm>
              <a:off x="8488818" y="910353"/>
              <a:ext cx="130131" cy="3020509"/>
            </a:xfrm>
            <a:prstGeom prst="rect">
              <a:avLst/>
            </a:prstGeom>
            <a:ln w="1355" cap="sq">
              <a:solidFill>
                <a:srgbClr val="000000">
                  <a:alpha val="100000"/>
                </a:srgbClr>
              </a:solidFill>
              <a:prstDash val="solid"/>
              <a:miter/>
            </a:ln>
          </p:spPr>
          <p:txBody>
            <a:bodyPr/>
            <a:lstStyle/>
            <a:p>
              <a:endParaRPr/>
            </a:p>
          </p:txBody>
        </p:sp>
        <p:sp>
          <p:nvSpPr>
            <p:cNvPr id="660" name="rc660"/>
            <p:cNvSpPr/>
            <p:nvPr/>
          </p:nvSpPr>
          <p:spPr>
            <a:xfrm>
              <a:off x="8344227" y="910353"/>
              <a:ext cx="130131" cy="3020509"/>
            </a:xfrm>
            <a:prstGeom prst="rect">
              <a:avLst/>
            </a:prstGeom>
            <a:ln w="1355" cap="sq">
              <a:solidFill>
                <a:srgbClr val="000000">
                  <a:alpha val="100000"/>
                </a:srgbClr>
              </a:solidFill>
              <a:prstDash val="solid"/>
              <a:miter/>
            </a:ln>
          </p:spPr>
          <p:txBody>
            <a:bodyPr/>
            <a:lstStyle/>
            <a:p>
              <a:endParaRPr/>
            </a:p>
          </p:txBody>
        </p:sp>
        <p:sp>
          <p:nvSpPr>
            <p:cNvPr id="661" name="rc661"/>
            <p:cNvSpPr/>
            <p:nvPr/>
          </p:nvSpPr>
          <p:spPr>
            <a:xfrm>
              <a:off x="8633409" y="878890"/>
              <a:ext cx="130131" cy="3051972"/>
            </a:xfrm>
            <a:prstGeom prst="rect">
              <a:avLst/>
            </a:prstGeom>
            <a:ln w="1355" cap="sq">
              <a:solidFill>
                <a:srgbClr val="000000">
                  <a:alpha val="100000"/>
                </a:srgbClr>
              </a:solidFill>
              <a:prstDash val="solid"/>
              <a:miter/>
            </a:ln>
          </p:spPr>
          <p:txBody>
            <a:bodyPr/>
            <a:lstStyle/>
            <a:p>
              <a:endParaRPr/>
            </a:p>
          </p:txBody>
        </p:sp>
        <p:sp>
          <p:nvSpPr>
            <p:cNvPr id="662" name="rc662"/>
            <p:cNvSpPr/>
            <p:nvPr/>
          </p:nvSpPr>
          <p:spPr>
            <a:xfrm>
              <a:off x="8777999" y="847426"/>
              <a:ext cx="130131" cy="3083436"/>
            </a:xfrm>
            <a:prstGeom prst="rect">
              <a:avLst/>
            </a:prstGeom>
            <a:ln w="1355" cap="sq">
              <a:solidFill>
                <a:srgbClr val="000000">
                  <a:alpha val="100000"/>
                </a:srgbClr>
              </a:solidFill>
              <a:prstDash val="solid"/>
              <a:miter/>
            </a:ln>
          </p:spPr>
          <p:txBody>
            <a:bodyPr/>
            <a:lstStyle/>
            <a:p>
              <a:endParaRPr/>
            </a:p>
          </p:txBody>
        </p:sp>
        <p:sp>
          <p:nvSpPr>
            <p:cNvPr id="663" name="rc663"/>
            <p:cNvSpPr/>
            <p:nvPr/>
          </p:nvSpPr>
          <p:spPr>
            <a:xfrm>
              <a:off x="8922590" y="815962"/>
              <a:ext cx="130131" cy="3114900"/>
            </a:xfrm>
            <a:prstGeom prst="rect">
              <a:avLst/>
            </a:prstGeom>
            <a:ln w="1355" cap="sq">
              <a:solidFill>
                <a:srgbClr val="000000">
                  <a:alpha val="100000"/>
                </a:srgbClr>
              </a:solidFill>
              <a:prstDash val="solid"/>
              <a:miter/>
            </a:ln>
          </p:spPr>
          <p:txBody>
            <a:bodyPr/>
            <a:lstStyle/>
            <a:p>
              <a:endParaRPr/>
            </a:p>
          </p:txBody>
        </p:sp>
        <p:sp>
          <p:nvSpPr>
            <p:cNvPr id="664" name="tx664"/>
            <p:cNvSpPr/>
            <p:nvPr/>
          </p:nvSpPr>
          <p:spPr>
            <a:xfrm>
              <a:off x="832291" y="2935777"/>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28</a:t>
              </a:r>
            </a:p>
          </p:txBody>
        </p:sp>
        <p:sp>
          <p:nvSpPr>
            <p:cNvPr id="665" name="tx665"/>
            <p:cNvSpPr/>
            <p:nvPr/>
          </p:nvSpPr>
          <p:spPr>
            <a:xfrm>
              <a:off x="976882" y="2528029"/>
              <a:ext cx="116560" cy="7531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41</a:t>
              </a:r>
            </a:p>
          </p:txBody>
        </p:sp>
        <p:sp>
          <p:nvSpPr>
            <p:cNvPr id="666" name="tx666"/>
            <p:cNvSpPr/>
            <p:nvPr/>
          </p:nvSpPr>
          <p:spPr>
            <a:xfrm>
              <a:off x="1121473" y="2401202"/>
              <a:ext cx="116560" cy="76291"/>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45</a:t>
              </a:r>
            </a:p>
          </p:txBody>
        </p:sp>
        <p:sp>
          <p:nvSpPr>
            <p:cNvPr id="667" name="tx667"/>
            <p:cNvSpPr/>
            <p:nvPr/>
          </p:nvSpPr>
          <p:spPr>
            <a:xfrm>
              <a:off x="1266063" y="2369431"/>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46</a:t>
              </a:r>
            </a:p>
          </p:txBody>
        </p:sp>
        <p:sp>
          <p:nvSpPr>
            <p:cNvPr id="668" name="tx668"/>
            <p:cNvSpPr/>
            <p:nvPr/>
          </p:nvSpPr>
          <p:spPr>
            <a:xfrm>
              <a:off x="1410654" y="2339554"/>
              <a:ext cx="116560" cy="75011"/>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47</a:t>
              </a:r>
            </a:p>
          </p:txBody>
        </p:sp>
        <p:sp>
          <p:nvSpPr>
            <p:cNvPr id="669" name="tx669"/>
            <p:cNvSpPr/>
            <p:nvPr/>
          </p:nvSpPr>
          <p:spPr>
            <a:xfrm>
              <a:off x="1699836" y="2212113"/>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51</a:t>
              </a:r>
            </a:p>
          </p:txBody>
        </p:sp>
        <p:sp>
          <p:nvSpPr>
            <p:cNvPr id="670" name="tx670"/>
            <p:cNvSpPr/>
            <p:nvPr/>
          </p:nvSpPr>
          <p:spPr>
            <a:xfrm>
              <a:off x="1555245" y="2212113"/>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51</a:t>
              </a:r>
            </a:p>
          </p:txBody>
        </p:sp>
        <p:sp>
          <p:nvSpPr>
            <p:cNvPr id="671" name="tx671"/>
            <p:cNvSpPr/>
            <p:nvPr/>
          </p:nvSpPr>
          <p:spPr>
            <a:xfrm>
              <a:off x="1989017" y="2180649"/>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52</a:t>
              </a:r>
            </a:p>
          </p:txBody>
        </p:sp>
        <p:sp>
          <p:nvSpPr>
            <p:cNvPr id="672" name="tx672"/>
            <p:cNvSpPr/>
            <p:nvPr/>
          </p:nvSpPr>
          <p:spPr>
            <a:xfrm>
              <a:off x="1844427" y="2180649"/>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52</a:t>
              </a:r>
            </a:p>
          </p:txBody>
        </p:sp>
        <p:sp>
          <p:nvSpPr>
            <p:cNvPr id="673" name="tx673"/>
            <p:cNvSpPr/>
            <p:nvPr/>
          </p:nvSpPr>
          <p:spPr>
            <a:xfrm>
              <a:off x="2133608" y="2180649"/>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52</a:t>
              </a:r>
            </a:p>
          </p:txBody>
        </p:sp>
        <p:sp>
          <p:nvSpPr>
            <p:cNvPr id="674" name="tx674"/>
            <p:cNvSpPr/>
            <p:nvPr/>
          </p:nvSpPr>
          <p:spPr>
            <a:xfrm>
              <a:off x="2278199" y="2087589"/>
              <a:ext cx="116560" cy="75267"/>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55</a:t>
              </a:r>
            </a:p>
          </p:txBody>
        </p:sp>
        <p:sp>
          <p:nvSpPr>
            <p:cNvPr id="675" name="tx675"/>
            <p:cNvSpPr/>
            <p:nvPr/>
          </p:nvSpPr>
          <p:spPr>
            <a:xfrm>
              <a:off x="2422790" y="1928940"/>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60</a:t>
              </a:r>
            </a:p>
          </p:txBody>
        </p:sp>
        <p:sp>
          <p:nvSpPr>
            <p:cNvPr id="676" name="tx676"/>
            <p:cNvSpPr/>
            <p:nvPr/>
          </p:nvSpPr>
          <p:spPr>
            <a:xfrm>
              <a:off x="2567381" y="1897477"/>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61</a:t>
              </a:r>
            </a:p>
          </p:txBody>
        </p:sp>
        <p:sp>
          <p:nvSpPr>
            <p:cNvPr id="677" name="tx677"/>
            <p:cNvSpPr/>
            <p:nvPr/>
          </p:nvSpPr>
          <p:spPr>
            <a:xfrm>
              <a:off x="2711971" y="1834498"/>
              <a:ext cx="116560" cy="76649"/>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63</a:t>
              </a:r>
            </a:p>
          </p:txBody>
        </p:sp>
        <p:sp>
          <p:nvSpPr>
            <p:cNvPr id="678" name="tx678"/>
            <p:cNvSpPr/>
            <p:nvPr/>
          </p:nvSpPr>
          <p:spPr>
            <a:xfrm>
              <a:off x="3145744" y="1771622"/>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65</a:t>
              </a:r>
            </a:p>
          </p:txBody>
        </p:sp>
        <p:sp>
          <p:nvSpPr>
            <p:cNvPr id="679" name="tx679"/>
            <p:cNvSpPr/>
            <p:nvPr/>
          </p:nvSpPr>
          <p:spPr>
            <a:xfrm>
              <a:off x="3001153" y="1771622"/>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65</a:t>
              </a:r>
            </a:p>
          </p:txBody>
        </p:sp>
        <p:sp>
          <p:nvSpPr>
            <p:cNvPr id="680" name="tx680"/>
            <p:cNvSpPr/>
            <p:nvPr/>
          </p:nvSpPr>
          <p:spPr>
            <a:xfrm>
              <a:off x="2856562" y="1771622"/>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65</a:t>
              </a:r>
            </a:p>
          </p:txBody>
        </p:sp>
        <p:sp>
          <p:nvSpPr>
            <p:cNvPr id="681" name="tx681"/>
            <p:cNvSpPr/>
            <p:nvPr/>
          </p:nvSpPr>
          <p:spPr>
            <a:xfrm>
              <a:off x="3290335" y="1677231"/>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68</a:t>
              </a:r>
            </a:p>
          </p:txBody>
        </p:sp>
        <p:sp>
          <p:nvSpPr>
            <p:cNvPr id="682" name="tx682"/>
            <p:cNvSpPr/>
            <p:nvPr/>
          </p:nvSpPr>
          <p:spPr>
            <a:xfrm>
              <a:off x="3579516" y="1614304"/>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70</a:t>
              </a:r>
            </a:p>
          </p:txBody>
        </p:sp>
        <p:sp>
          <p:nvSpPr>
            <p:cNvPr id="683" name="tx683"/>
            <p:cNvSpPr/>
            <p:nvPr/>
          </p:nvSpPr>
          <p:spPr>
            <a:xfrm>
              <a:off x="3434925" y="1614304"/>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70</a:t>
              </a:r>
            </a:p>
          </p:txBody>
        </p:sp>
        <p:sp>
          <p:nvSpPr>
            <p:cNvPr id="684" name="tx684"/>
            <p:cNvSpPr/>
            <p:nvPr/>
          </p:nvSpPr>
          <p:spPr>
            <a:xfrm>
              <a:off x="3724107" y="1584119"/>
              <a:ext cx="116560" cy="7531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71</a:t>
              </a:r>
            </a:p>
          </p:txBody>
        </p:sp>
        <p:sp>
          <p:nvSpPr>
            <p:cNvPr id="685" name="tx685"/>
            <p:cNvSpPr/>
            <p:nvPr/>
          </p:nvSpPr>
          <p:spPr>
            <a:xfrm>
              <a:off x="4013289" y="1552656"/>
              <a:ext cx="116560" cy="7531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72</a:t>
              </a:r>
            </a:p>
          </p:txBody>
        </p:sp>
        <p:sp>
          <p:nvSpPr>
            <p:cNvPr id="686" name="tx686"/>
            <p:cNvSpPr/>
            <p:nvPr/>
          </p:nvSpPr>
          <p:spPr>
            <a:xfrm>
              <a:off x="4157879" y="1552656"/>
              <a:ext cx="116560" cy="7531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72</a:t>
              </a:r>
            </a:p>
          </p:txBody>
        </p:sp>
        <p:sp>
          <p:nvSpPr>
            <p:cNvPr id="687" name="tx687"/>
            <p:cNvSpPr/>
            <p:nvPr/>
          </p:nvSpPr>
          <p:spPr>
            <a:xfrm>
              <a:off x="3868698" y="1552656"/>
              <a:ext cx="116560" cy="7531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72</a:t>
              </a:r>
            </a:p>
          </p:txBody>
        </p:sp>
        <p:sp>
          <p:nvSpPr>
            <p:cNvPr id="688" name="tx688"/>
            <p:cNvSpPr/>
            <p:nvPr/>
          </p:nvSpPr>
          <p:spPr>
            <a:xfrm>
              <a:off x="4302470" y="1519862"/>
              <a:ext cx="116560" cy="76649"/>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73</a:t>
              </a:r>
            </a:p>
          </p:txBody>
        </p:sp>
        <p:sp>
          <p:nvSpPr>
            <p:cNvPr id="689" name="tx689"/>
            <p:cNvSpPr/>
            <p:nvPr/>
          </p:nvSpPr>
          <p:spPr>
            <a:xfrm>
              <a:off x="4447061" y="1490036"/>
              <a:ext cx="116560" cy="75011"/>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74</a:t>
              </a:r>
            </a:p>
          </p:txBody>
        </p:sp>
        <p:sp>
          <p:nvSpPr>
            <p:cNvPr id="690" name="tx690"/>
            <p:cNvSpPr/>
            <p:nvPr/>
          </p:nvSpPr>
          <p:spPr>
            <a:xfrm>
              <a:off x="4591652" y="1490036"/>
              <a:ext cx="116560" cy="75011"/>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74</a:t>
              </a:r>
            </a:p>
          </p:txBody>
        </p:sp>
        <p:sp>
          <p:nvSpPr>
            <p:cNvPr id="691" name="tx691"/>
            <p:cNvSpPr/>
            <p:nvPr/>
          </p:nvSpPr>
          <p:spPr>
            <a:xfrm>
              <a:off x="4880833" y="1425522"/>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76</a:t>
              </a:r>
            </a:p>
          </p:txBody>
        </p:sp>
        <p:sp>
          <p:nvSpPr>
            <p:cNvPr id="692" name="tx692"/>
            <p:cNvSpPr/>
            <p:nvPr/>
          </p:nvSpPr>
          <p:spPr>
            <a:xfrm>
              <a:off x="4736243" y="1425522"/>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76</a:t>
              </a:r>
            </a:p>
          </p:txBody>
        </p:sp>
        <p:sp>
          <p:nvSpPr>
            <p:cNvPr id="693" name="tx693"/>
            <p:cNvSpPr/>
            <p:nvPr/>
          </p:nvSpPr>
          <p:spPr>
            <a:xfrm>
              <a:off x="5025424" y="1331131"/>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79</a:t>
              </a:r>
            </a:p>
          </p:txBody>
        </p:sp>
        <p:sp>
          <p:nvSpPr>
            <p:cNvPr id="694" name="tx694"/>
            <p:cNvSpPr/>
            <p:nvPr/>
          </p:nvSpPr>
          <p:spPr>
            <a:xfrm>
              <a:off x="5459197" y="1299668"/>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80</a:t>
              </a:r>
            </a:p>
          </p:txBody>
        </p:sp>
        <p:sp>
          <p:nvSpPr>
            <p:cNvPr id="695" name="tx695"/>
            <p:cNvSpPr/>
            <p:nvPr/>
          </p:nvSpPr>
          <p:spPr>
            <a:xfrm>
              <a:off x="5314606" y="1299668"/>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80</a:t>
              </a:r>
            </a:p>
          </p:txBody>
        </p:sp>
        <p:sp>
          <p:nvSpPr>
            <p:cNvPr id="696" name="tx696"/>
            <p:cNvSpPr/>
            <p:nvPr/>
          </p:nvSpPr>
          <p:spPr>
            <a:xfrm>
              <a:off x="5170015" y="1299668"/>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80</a:t>
              </a:r>
            </a:p>
          </p:txBody>
        </p:sp>
        <p:sp>
          <p:nvSpPr>
            <p:cNvPr id="697" name="tx697"/>
            <p:cNvSpPr/>
            <p:nvPr/>
          </p:nvSpPr>
          <p:spPr>
            <a:xfrm>
              <a:off x="5603787" y="1236740"/>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82</a:t>
              </a:r>
            </a:p>
          </p:txBody>
        </p:sp>
        <p:sp>
          <p:nvSpPr>
            <p:cNvPr id="698" name="tx698"/>
            <p:cNvSpPr/>
            <p:nvPr/>
          </p:nvSpPr>
          <p:spPr>
            <a:xfrm>
              <a:off x="5748378" y="1173813"/>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84</a:t>
              </a:r>
            </a:p>
          </p:txBody>
        </p:sp>
        <p:sp>
          <p:nvSpPr>
            <p:cNvPr id="699" name="tx699"/>
            <p:cNvSpPr/>
            <p:nvPr/>
          </p:nvSpPr>
          <p:spPr>
            <a:xfrm>
              <a:off x="5892969" y="1142349"/>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85</a:t>
              </a:r>
            </a:p>
          </p:txBody>
        </p:sp>
        <p:sp>
          <p:nvSpPr>
            <p:cNvPr id="700" name="tx700"/>
            <p:cNvSpPr/>
            <p:nvPr/>
          </p:nvSpPr>
          <p:spPr>
            <a:xfrm>
              <a:off x="6037560" y="1110886"/>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86</a:t>
              </a:r>
            </a:p>
          </p:txBody>
        </p:sp>
        <p:sp>
          <p:nvSpPr>
            <p:cNvPr id="701" name="tx701"/>
            <p:cNvSpPr/>
            <p:nvPr/>
          </p:nvSpPr>
          <p:spPr>
            <a:xfrm>
              <a:off x="6182151" y="1110886"/>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86</a:t>
              </a:r>
            </a:p>
          </p:txBody>
        </p:sp>
        <p:sp>
          <p:nvSpPr>
            <p:cNvPr id="702" name="tx702"/>
            <p:cNvSpPr/>
            <p:nvPr/>
          </p:nvSpPr>
          <p:spPr>
            <a:xfrm>
              <a:off x="6326741" y="1079422"/>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87</a:t>
              </a:r>
            </a:p>
          </p:txBody>
        </p:sp>
        <p:sp>
          <p:nvSpPr>
            <p:cNvPr id="703" name="tx703"/>
            <p:cNvSpPr/>
            <p:nvPr/>
          </p:nvSpPr>
          <p:spPr>
            <a:xfrm>
              <a:off x="6471332" y="985031"/>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90</a:t>
              </a:r>
            </a:p>
          </p:txBody>
        </p:sp>
        <p:sp>
          <p:nvSpPr>
            <p:cNvPr id="704" name="tx704"/>
            <p:cNvSpPr/>
            <p:nvPr/>
          </p:nvSpPr>
          <p:spPr>
            <a:xfrm>
              <a:off x="6905105" y="985031"/>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90</a:t>
              </a:r>
            </a:p>
          </p:txBody>
        </p:sp>
        <p:sp>
          <p:nvSpPr>
            <p:cNvPr id="705" name="tx705"/>
            <p:cNvSpPr/>
            <p:nvPr/>
          </p:nvSpPr>
          <p:spPr>
            <a:xfrm>
              <a:off x="7049695" y="985031"/>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90</a:t>
              </a:r>
            </a:p>
          </p:txBody>
        </p:sp>
        <p:sp>
          <p:nvSpPr>
            <p:cNvPr id="706" name="tx706"/>
            <p:cNvSpPr/>
            <p:nvPr/>
          </p:nvSpPr>
          <p:spPr>
            <a:xfrm>
              <a:off x="6760514" y="985031"/>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90</a:t>
              </a:r>
            </a:p>
          </p:txBody>
        </p:sp>
        <p:sp>
          <p:nvSpPr>
            <p:cNvPr id="707" name="tx707"/>
            <p:cNvSpPr/>
            <p:nvPr/>
          </p:nvSpPr>
          <p:spPr>
            <a:xfrm>
              <a:off x="6615923" y="985031"/>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90</a:t>
              </a:r>
            </a:p>
          </p:txBody>
        </p:sp>
        <p:sp>
          <p:nvSpPr>
            <p:cNvPr id="708" name="tx708"/>
            <p:cNvSpPr/>
            <p:nvPr/>
          </p:nvSpPr>
          <p:spPr>
            <a:xfrm>
              <a:off x="7338877" y="953567"/>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91</a:t>
              </a:r>
            </a:p>
          </p:txBody>
        </p:sp>
        <p:sp>
          <p:nvSpPr>
            <p:cNvPr id="709" name="tx709"/>
            <p:cNvSpPr/>
            <p:nvPr/>
          </p:nvSpPr>
          <p:spPr>
            <a:xfrm>
              <a:off x="7194286" y="953567"/>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91</a:t>
              </a:r>
            </a:p>
          </p:txBody>
        </p:sp>
        <p:sp>
          <p:nvSpPr>
            <p:cNvPr id="710" name="tx710"/>
            <p:cNvSpPr/>
            <p:nvPr/>
          </p:nvSpPr>
          <p:spPr>
            <a:xfrm>
              <a:off x="7483468" y="922104"/>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92</a:t>
              </a:r>
            </a:p>
          </p:txBody>
        </p:sp>
        <p:sp>
          <p:nvSpPr>
            <p:cNvPr id="711" name="tx711"/>
            <p:cNvSpPr/>
            <p:nvPr/>
          </p:nvSpPr>
          <p:spPr>
            <a:xfrm>
              <a:off x="7772650" y="890589"/>
              <a:ext cx="116560" cy="76649"/>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93</a:t>
              </a:r>
            </a:p>
          </p:txBody>
        </p:sp>
        <p:sp>
          <p:nvSpPr>
            <p:cNvPr id="712" name="tx712"/>
            <p:cNvSpPr/>
            <p:nvPr/>
          </p:nvSpPr>
          <p:spPr>
            <a:xfrm>
              <a:off x="8061831" y="890589"/>
              <a:ext cx="116560" cy="76649"/>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93</a:t>
              </a:r>
            </a:p>
          </p:txBody>
        </p:sp>
        <p:sp>
          <p:nvSpPr>
            <p:cNvPr id="713" name="tx713"/>
            <p:cNvSpPr/>
            <p:nvPr/>
          </p:nvSpPr>
          <p:spPr>
            <a:xfrm>
              <a:off x="7917240" y="890589"/>
              <a:ext cx="116560" cy="76649"/>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93</a:t>
              </a:r>
            </a:p>
          </p:txBody>
        </p:sp>
        <p:sp>
          <p:nvSpPr>
            <p:cNvPr id="714" name="tx714"/>
            <p:cNvSpPr/>
            <p:nvPr/>
          </p:nvSpPr>
          <p:spPr>
            <a:xfrm>
              <a:off x="7628059" y="890589"/>
              <a:ext cx="116560" cy="76649"/>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93</a:t>
              </a:r>
            </a:p>
          </p:txBody>
        </p:sp>
        <p:sp>
          <p:nvSpPr>
            <p:cNvPr id="715" name="tx715"/>
            <p:cNvSpPr/>
            <p:nvPr/>
          </p:nvSpPr>
          <p:spPr>
            <a:xfrm>
              <a:off x="8206422" y="859177"/>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94</a:t>
              </a:r>
            </a:p>
          </p:txBody>
        </p:sp>
        <p:sp>
          <p:nvSpPr>
            <p:cNvPr id="716" name="tx716"/>
            <p:cNvSpPr/>
            <p:nvPr/>
          </p:nvSpPr>
          <p:spPr>
            <a:xfrm>
              <a:off x="8495604" y="796249"/>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96</a:t>
              </a:r>
            </a:p>
          </p:txBody>
        </p:sp>
        <p:sp>
          <p:nvSpPr>
            <p:cNvPr id="717" name="tx717"/>
            <p:cNvSpPr/>
            <p:nvPr/>
          </p:nvSpPr>
          <p:spPr>
            <a:xfrm>
              <a:off x="8351013" y="796249"/>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96</a:t>
              </a:r>
            </a:p>
          </p:txBody>
        </p:sp>
        <p:sp>
          <p:nvSpPr>
            <p:cNvPr id="718" name="tx718"/>
            <p:cNvSpPr/>
            <p:nvPr/>
          </p:nvSpPr>
          <p:spPr>
            <a:xfrm>
              <a:off x="8640194" y="764786"/>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97</a:t>
              </a:r>
            </a:p>
          </p:txBody>
        </p:sp>
        <p:sp>
          <p:nvSpPr>
            <p:cNvPr id="719" name="tx719"/>
            <p:cNvSpPr/>
            <p:nvPr/>
          </p:nvSpPr>
          <p:spPr>
            <a:xfrm>
              <a:off x="8784785" y="733322"/>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98</a:t>
              </a:r>
            </a:p>
          </p:txBody>
        </p:sp>
        <p:sp>
          <p:nvSpPr>
            <p:cNvPr id="720" name="tx720"/>
            <p:cNvSpPr/>
            <p:nvPr/>
          </p:nvSpPr>
          <p:spPr>
            <a:xfrm>
              <a:off x="8929376" y="701858"/>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99</a:t>
              </a:r>
            </a:p>
          </p:txBody>
        </p:sp>
        <p:sp>
          <p:nvSpPr>
            <p:cNvPr id="721" name="pg721"/>
            <p:cNvSpPr/>
            <p:nvPr/>
          </p:nvSpPr>
          <p:spPr>
            <a:xfrm>
              <a:off x="803816" y="3387587"/>
              <a:ext cx="179565" cy="142641"/>
            </a:xfrm>
            <a:custGeom>
              <a:avLst/>
              <a:gdLst/>
              <a:ahLst/>
              <a:cxnLst/>
              <a:rect l="0" t="0" r="0" b="0"/>
              <a:pathLst>
                <a:path w="179565" h="142641">
                  <a:moveTo>
                    <a:pt x="13456" y="142641"/>
                  </a:moveTo>
                  <a:lnTo>
                    <a:pt x="160052" y="142641"/>
                  </a:lnTo>
                  <a:lnTo>
                    <a:pt x="159267" y="142625"/>
                  </a:lnTo>
                  <a:lnTo>
                    <a:pt x="162404" y="142499"/>
                  </a:lnTo>
                  <a:lnTo>
                    <a:pt x="165481" y="141871"/>
                  </a:lnTo>
                  <a:lnTo>
                    <a:pt x="168417" y="140757"/>
                  </a:lnTo>
                  <a:lnTo>
                    <a:pt x="171137" y="139187"/>
                  </a:lnTo>
                  <a:lnTo>
                    <a:pt x="173569" y="137201"/>
                  </a:lnTo>
                  <a:lnTo>
                    <a:pt x="175652" y="134850"/>
                  </a:lnTo>
                  <a:lnTo>
                    <a:pt x="177330" y="132196"/>
                  </a:lnTo>
                  <a:lnTo>
                    <a:pt x="178561" y="129307"/>
                  </a:lnTo>
                  <a:lnTo>
                    <a:pt x="179312" y="126258"/>
                  </a:lnTo>
                  <a:lnTo>
                    <a:pt x="179565" y="123128"/>
                  </a:lnTo>
                  <a:lnTo>
                    <a:pt x="179565" y="19512"/>
                  </a:lnTo>
                  <a:lnTo>
                    <a:pt x="179312" y="16382"/>
                  </a:lnTo>
                  <a:lnTo>
                    <a:pt x="178561" y="13333"/>
                  </a:lnTo>
                  <a:lnTo>
                    <a:pt x="177330" y="10444"/>
                  </a:lnTo>
                  <a:lnTo>
                    <a:pt x="175652" y="7790"/>
                  </a:lnTo>
                  <a:lnTo>
                    <a:pt x="173569" y="5440"/>
                  </a:lnTo>
                  <a:lnTo>
                    <a:pt x="171137" y="3454"/>
                  </a:lnTo>
                  <a:lnTo>
                    <a:pt x="168417" y="1883"/>
                  </a:lnTo>
                  <a:lnTo>
                    <a:pt x="165481" y="770"/>
                  </a:lnTo>
                  <a:lnTo>
                    <a:pt x="162404" y="142"/>
                  </a:lnTo>
                  <a:lnTo>
                    <a:pt x="160052" y="0"/>
                  </a:lnTo>
                  <a:lnTo>
                    <a:pt x="13456" y="0"/>
                  </a:lnTo>
                  <a:lnTo>
                    <a:pt x="15808" y="142"/>
                  </a:lnTo>
                  <a:lnTo>
                    <a:pt x="12670" y="15"/>
                  </a:lnTo>
                  <a:lnTo>
                    <a:pt x="9553" y="394"/>
                  </a:lnTo>
                  <a:lnTo>
                    <a:pt x="6536" y="1268"/>
                  </a:lnTo>
                  <a:lnTo>
                    <a:pt x="3699" y="2614"/>
                  </a:lnTo>
                  <a:lnTo>
                    <a:pt x="1115" y="4398"/>
                  </a:lnTo>
                  <a:lnTo>
                    <a:pt x="0" y="5469"/>
                  </a:lnTo>
                  <a:lnTo>
                    <a:pt x="0" y="137172"/>
                  </a:lnTo>
                  <a:lnTo>
                    <a:pt x="1115" y="138243"/>
                  </a:lnTo>
                  <a:lnTo>
                    <a:pt x="3699" y="140027"/>
                  </a:lnTo>
                  <a:lnTo>
                    <a:pt x="6536" y="141373"/>
                  </a:lnTo>
                  <a:lnTo>
                    <a:pt x="9553" y="142247"/>
                  </a:lnTo>
                  <a:lnTo>
                    <a:pt x="12670"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22" name="tx722"/>
            <p:cNvSpPr/>
            <p:nvPr/>
          </p:nvSpPr>
          <p:spPr>
            <a:xfrm>
              <a:off x="830281" y="341979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723" name="pg723"/>
            <p:cNvSpPr/>
            <p:nvPr/>
          </p:nvSpPr>
          <p:spPr>
            <a:xfrm>
              <a:off x="1117086" y="3120146"/>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24" name="tx724"/>
            <p:cNvSpPr/>
            <p:nvPr/>
          </p:nvSpPr>
          <p:spPr>
            <a:xfrm>
              <a:off x="1149608" y="3153674"/>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725" name="pg725"/>
            <p:cNvSpPr/>
            <p:nvPr/>
          </p:nvSpPr>
          <p:spPr>
            <a:xfrm>
              <a:off x="1231532" y="3104415"/>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26" name="tx726"/>
            <p:cNvSpPr/>
            <p:nvPr/>
          </p:nvSpPr>
          <p:spPr>
            <a:xfrm>
              <a:off x="1264054" y="313661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727" name="pg727"/>
            <p:cNvSpPr/>
            <p:nvPr/>
          </p:nvSpPr>
          <p:spPr>
            <a:xfrm>
              <a:off x="1376123" y="3088683"/>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28" name="tx728"/>
            <p:cNvSpPr/>
            <p:nvPr/>
          </p:nvSpPr>
          <p:spPr>
            <a:xfrm>
              <a:off x="1408645" y="311956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729" name="pg729"/>
            <p:cNvSpPr/>
            <p:nvPr/>
          </p:nvSpPr>
          <p:spPr>
            <a:xfrm>
              <a:off x="1695449" y="3025755"/>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30" name="tx730"/>
            <p:cNvSpPr/>
            <p:nvPr/>
          </p:nvSpPr>
          <p:spPr>
            <a:xfrm>
              <a:off x="1727971" y="305663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731" name="pg731"/>
            <p:cNvSpPr/>
            <p:nvPr/>
          </p:nvSpPr>
          <p:spPr>
            <a:xfrm>
              <a:off x="1550859" y="3025755"/>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32" name="tx732"/>
            <p:cNvSpPr/>
            <p:nvPr/>
          </p:nvSpPr>
          <p:spPr>
            <a:xfrm>
              <a:off x="1583380" y="305663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733" name="pg733"/>
            <p:cNvSpPr/>
            <p:nvPr/>
          </p:nvSpPr>
          <p:spPr>
            <a:xfrm>
              <a:off x="1984631" y="3010024"/>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34" name="tx734"/>
            <p:cNvSpPr/>
            <p:nvPr/>
          </p:nvSpPr>
          <p:spPr>
            <a:xfrm>
              <a:off x="2017153" y="304222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735" name="pg735"/>
            <p:cNvSpPr/>
            <p:nvPr/>
          </p:nvSpPr>
          <p:spPr>
            <a:xfrm>
              <a:off x="1809895" y="3010024"/>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36" name="tx736"/>
            <p:cNvSpPr/>
            <p:nvPr/>
          </p:nvSpPr>
          <p:spPr>
            <a:xfrm>
              <a:off x="1842417" y="304090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737" name="pg737"/>
            <p:cNvSpPr/>
            <p:nvPr/>
          </p:nvSpPr>
          <p:spPr>
            <a:xfrm>
              <a:off x="2273813" y="2962828"/>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38" name="tx738"/>
            <p:cNvSpPr/>
            <p:nvPr/>
          </p:nvSpPr>
          <p:spPr>
            <a:xfrm>
              <a:off x="2306334" y="299370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739" name="pg739"/>
            <p:cNvSpPr/>
            <p:nvPr/>
          </p:nvSpPr>
          <p:spPr>
            <a:xfrm>
              <a:off x="2418403" y="2884169"/>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40" name="tx740"/>
            <p:cNvSpPr/>
            <p:nvPr/>
          </p:nvSpPr>
          <p:spPr>
            <a:xfrm>
              <a:off x="2450925" y="2916373"/>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741" name="pg741"/>
            <p:cNvSpPr/>
            <p:nvPr/>
          </p:nvSpPr>
          <p:spPr>
            <a:xfrm>
              <a:off x="2562994" y="2868437"/>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42" name="tx742"/>
            <p:cNvSpPr/>
            <p:nvPr/>
          </p:nvSpPr>
          <p:spPr>
            <a:xfrm>
              <a:off x="2595516" y="2900959"/>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743" name="pg743"/>
            <p:cNvSpPr/>
            <p:nvPr/>
          </p:nvSpPr>
          <p:spPr>
            <a:xfrm>
              <a:off x="2677440" y="2836974"/>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44" name="tx744"/>
            <p:cNvSpPr/>
            <p:nvPr/>
          </p:nvSpPr>
          <p:spPr>
            <a:xfrm>
              <a:off x="2709962" y="286917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745" name="pg745"/>
            <p:cNvSpPr/>
            <p:nvPr/>
          </p:nvSpPr>
          <p:spPr>
            <a:xfrm>
              <a:off x="3111213" y="2805510"/>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46" name="tx746"/>
            <p:cNvSpPr/>
            <p:nvPr/>
          </p:nvSpPr>
          <p:spPr>
            <a:xfrm>
              <a:off x="3143734" y="283639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747" name="pg747"/>
            <p:cNvSpPr/>
            <p:nvPr/>
          </p:nvSpPr>
          <p:spPr>
            <a:xfrm>
              <a:off x="3544985" y="2726851"/>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48" name="tx748"/>
            <p:cNvSpPr/>
            <p:nvPr/>
          </p:nvSpPr>
          <p:spPr>
            <a:xfrm>
              <a:off x="3577507" y="275767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749" name="pg749"/>
            <p:cNvSpPr/>
            <p:nvPr/>
          </p:nvSpPr>
          <p:spPr>
            <a:xfrm>
              <a:off x="3689576" y="2711119"/>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50" name="tx750"/>
            <p:cNvSpPr/>
            <p:nvPr/>
          </p:nvSpPr>
          <p:spPr>
            <a:xfrm>
              <a:off x="3722097" y="274332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751" name="pg751"/>
            <p:cNvSpPr/>
            <p:nvPr/>
          </p:nvSpPr>
          <p:spPr>
            <a:xfrm>
              <a:off x="4267939" y="2679655"/>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52" name="tx752"/>
            <p:cNvSpPr/>
            <p:nvPr/>
          </p:nvSpPr>
          <p:spPr>
            <a:xfrm>
              <a:off x="4300461" y="271053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753" name="pg753"/>
            <p:cNvSpPr/>
            <p:nvPr/>
          </p:nvSpPr>
          <p:spPr>
            <a:xfrm>
              <a:off x="4412530" y="2663924"/>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54" name="tx754"/>
            <p:cNvSpPr/>
            <p:nvPr/>
          </p:nvSpPr>
          <p:spPr>
            <a:xfrm>
              <a:off x="4445051" y="269480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755" name="pg755"/>
            <p:cNvSpPr/>
            <p:nvPr/>
          </p:nvSpPr>
          <p:spPr>
            <a:xfrm>
              <a:off x="5424665" y="2569533"/>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56" name="tx756"/>
            <p:cNvSpPr/>
            <p:nvPr/>
          </p:nvSpPr>
          <p:spPr>
            <a:xfrm>
              <a:off x="5457187" y="260041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757" name="pg757"/>
            <p:cNvSpPr/>
            <p:nvPr/>
          </p:nvSpPr>
          <p:spPr>
            <a:xfrm>
              <a:off x="5743992" y="2506605"/>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58" name="tx758"/>
            <p:cNvSpPr/>
            <p:nvPr/>
          </p:nvSpPr>
          <p:spPr>
            <a:xfrm>
              <a:off x="5776513" y="2538862"/>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759" name="pg759"/>
            <p:cNvSpPr/>
            <p:nvPr/>
          </p:nvSpPr>
          <p:spPr>
            <a:xfrm>
              <a:off x="7768263" y="2365019"/>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60" name="tx760"/>
            <p:cNvSpPr/>
            <p:nvPr/>
          </p:nvSpPr>
          <p:spPr>
            <a:xfrm>
              <a:off x="7800785" y="2395847"/>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761" name="tx761"/>
            <p:cNvSpPr/>
            <p:nvPr/>
          </p:nvSpPr>
          <p:spPr>
            <a:xfrm>
              <a:off x="663492" y="3878748"/>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762" name="tx762"/>
            <p:cNvSpPr/>
            <p:nvPr/>
          </p:nvSpPr>
          <p:spPr>
            <a:xfrm>
              <a:off x="585797" y="309215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a:t>
              </a:r>
            </a:p>
          </p:txBody>
        </p:sp>
        <p:sp>
          <p:nvSpPr>
            <p:cNvPr id="763" name="tx763"/>
            <p:cNvSpPr/>
            <p:nvPr/>
          </p:nvSpPr>
          <p:spPr>
            <a:xfrm>
              <a:off x="585797" y="2305566"/>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764" name="tx764"/>
            <p:cNvSpPr/>
            <p:nvPr/>
          </p:nvSpPr>
          <p:spPr>
            <a:xfrm>
              <a:off x="585797" y="1520680"/>
              <a:ext cx="15538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a:t>
              </a:r>
            </a:p>
          </p:txBody>
        </p:sp>
        <p:sp>
          <p:nvSpPr>
            <p:cNvPr id="765" name="tx765"/>
            <p:cNvSpPr/>
            <p:nvPr/>
          </p:nvSpPr>
          <p:spPr>
            <a:xfrm>
              <a:off x="508103" y="732384"/>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766" name="tx766"/>
            <p:cNvSpPr/>
            <p:nvPr/>
          </p:nvSpPr>
          <p:spPr>
            <a:xfrm rot="-5400000">
              <a:off x="738741" y="4717166"/>
              <a:ext cx="282277" cy="7272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DPRK</a:t>
              </a:r>
            </a:p>
          </p:txBody>
        </p:sp>
        <p:sp>
          <p:nvSpPr>
            <p:cNvPr id="767" name="tx767"/>
            <p:cNvSpPr/>
            <p:nvPr/>
          </p:nvSpPr>
          <p:spPr>
            <a:xfrm rot="-5400000">
              <a:off x="651107"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(243,000)</a:t>
              </a:r>
            </a:p>
          </p:txBody>
        </p:sp>
        <p:sp>
          <p:nvSpPr>
            <p:cNvPr id="768" name="tx768"/>
            <p:cNvSpPr/>
            <p:nvPr/>
          </p:nvSpPr>
          <p:spPr>
            <a:xfrm rot="-5400000">
              <a:off x="915975" y="4682042"/>
              <a:ext cx="214510"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CAR</a:t>
              </a:r>
            </a:p>
          </p:txBody>
        </p:sp>
        <p:sp>
          <p:nvSpPr>
            <p:cNvPr id="769" name="tx769"/>
            <p:cNvSpPr/>
            <p:nvPr/>
          </p:nvSpPr>
          <p:spPr>
            <a:xfrm rot="-5400000">
              <a:off x="795697"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(134,000)</a:t>
              </a:r>
            </a:p>
          </p:txBody>
        </p:sp>
        <p:sp>
          <p:nvSpPr>
            <p:cNvPr id="770" name="tx770"/>
            <p:cNvSpPr/>
            <p:nvPr/>
          </p:nvSpPr>
          <p:spPr>
            <a:xfrm rot="-5400000">
              <a:off x="1007509" y="4736390"/>
              <a:ext cx="3219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Yemen</a:t>
              </a:r>
            </a:p>
          </p:txBody>
        </p:sp>
        <p:sp>
          <p:nvSpPr>
            <p:cNvPr id="771" name="tx771"/>
            <p:cNvSpPr/>
            <p:nvPr/>
          </p:nvSpPr>
          <p:spPr>
            <a:xfrm rot="-5400000">
              <a:off x="940288"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(742,000)</a:t>
              </a:r>
            </a:p>
          </p:txBody>
        </p:sp>
        <p:sp>
          <p:nvSpPr>
            <p:cNvPr id="772" name="tx772"/>
            <p:cNvSpPr/>
            <p:nvPr/>
          </p:nvSpPr>
          <p:spPr>
            <a:xfrm rot="-5400000">
              <a:off x="1128882" y="4758317"/>
              <a:ext cx="367059"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Somalia</a:t>
              </a:r>
            </a:p>
          </p:txBody>
        </p:sp>
        <p:sp>
          <p:nvSpPr>
            <p:cNvPr id="773" name="tx773"/>
            <p:cNvSpPr/>
            <p:nvPr/>
          </p:nvSpPr>
          <p:spPr>
            <a:xfrm rot="-5400000">
              <a:off x="1084879"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(404,000)</a:t>
              </a:r>
            </a:p>
          </p:txBody>
        </p:sp>
        <p:sp>
          <p:nvSpPr>
            <p:cNvPr id="774" name="tx774"/>
            <p:cNvSpPr/>
            <p:nvPr/>
          </p:nvSpPr>
          <p:spPr>
            <a:xfrm rot="-5400000">
              <a:off x="1293193" y="4738597"/>
              <a:ext cx="327620"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Guinea</a:t>
              </a:r>
            </a:p>
          </p:txBody>
        </p:sp>
        <p:sp>
          <p:nvSpPr>
            <p:cNvPr id="775" name="tx775"/>
            <p:cNvSpPr/>
            <p:nvPr/>
          </p:nvSpPr>
          <p:spPr>
            <a:xfrm rot="-5400000">
              <a:off x="1229470"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(245,000)</a:t>
              </a:r>
            </a:p>
          </p:txBody>
        </p:sp>
        <p:sp>
          <p:nvSpPr>
            <p:cNvPr id="776" name="tx776"/>
            <p:cNvSpPr/>
            <p:nvPr/>
          </p:nvSpPr>
          <p:spPr>
            <a:xfrm rot="-5400000">
              <a:off x="1312595" y="4844885"/>
              <a:ext cx="559097"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Madagascar</a:t>
              </a:r>
            </a:p>
          </p:txBody>
        </p:sp>
        <p:sp>
          <p:nvSpPr>
            <p:cNvPr id="777" name="tx777"/>
            <p:cNvSpPr/>
            <p:nvPr/>
          </p:nvSpPr>
          <p:spPr>
            <a:xfrm rot="-5400000">
              <a:off x="1374061"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(472,000)</a:t>
              </a:r>
            </a:p>
          </p:txBody>
        </p:sp>
        <p:sp>
          <p:nvSpPr>
            <p:cNvPr id="778" name="tx778"/>
            <p:cNvSpPr/>
            <p:nvPr/>
          </p:nvSpPr>
          <p:spPr>
            <a:xfrm rot="-5400000">
              <a:off x="1599291" y="4721680"/>
              <a:ext cx="29378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Sudan</a:t>
              </a:r>
            </a:p>
          </p:txBody>
        </p:sp>
        <p:sp>
          <p:nvSpPr>
            <p:cNvPr id="779" name="tx779"/>
            <p:cNvSpPr/>
            <p:nvPr/>
          </p:nvSpPr>
          <p:spPr>
            <a:xfrm rot="-5400000">
              <a:off x="1518651"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(799,000)</a:t>
              </a:r>
            </a:p>
          </p:txBody>
        </p:sp>
        <p:sp>
          <p:nvSpPr>
            <p:cNvPr id="780" name="tx780"/>
            <p:cNvSpPr/>
            <p:nvPr/>
          </p:nvSpPr>
          <p:spPr>
            <a:xfrm rot="-5400000">
              <a:off x="1761494" y="4705359"/>
              <a:ext cx="259853"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Benin</a:t>
              </a:r>
            </a:p>
          </p:txBody>
        </p:sp>
        <p:sp>
          <p:nvSpPr>
            <p:cNvPr id="781" name="tx781"/>
            <p:cNvSpPr/>
            <p:nvPr/>
          </p:nvSpPr>
          <p:spPr>
            <a:xfrm rot="-5400000">
              <a:off x="1663242"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(220,000)</a:t>
              </a:r>
            </a:p>
          </p:txBody>
        </p:sp>
        <p:sp>
          <p:nvSpPr>
            <p:cNvPr id="782" name="tx782"/>
            <p:cNvSpPr/>
            <p:nvPr/>
          </p:nvSpPr>
          <p:spPr>
            <a:xfrm rot="-5400000">
              <a:off x="1925308" y="4769578"/>
              <a:ext cx="22011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DRC</a:t>
              </a:r>
            </a:p>
          </p:txBody>
        </p:sp>
        <p:sp>
          <p:nvSpPr>
            <p:cNvPr id="783" name="tx783"/>
            <p:cNvSpPr/>
            <p:nvPr/>
          </p:nvSpPr>
          <p:spPr>
            <a:xfrm rot="-5400000">
              <a:off x="1765467" y="4361392"/>
              <a:ext cx="519658"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(2,013,000)</a:t>
              </a:r>
            </a:p>
          </p:txBody>
        </p:sp>
        <p:sp>
          <p:nvSpPr>
            <p:cNvPr id="784" name="tx784"/>
            <p:cNvSpPr/>
            <p:nvPr/>
          </p:nvSpPr>
          <p:spPr>
            <a:xfrm rot="-5400000">
              <a:off x="2069874" y="4684870"/>
              <a:ext cx="22016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PNG</a:t>
              </a:r>
            </a:p>
          </p:txBody>
        </p:sp>
        <p:sp>
          <p:nvSpPr>
            <p:cNvPr id="785" name="tx785"/>
            <p:cNvSpPr/>
            <p:nvPr/>
          </p:nvSpPr>
          <p:spPr>
            <a:xfrm rot="-5400000">
              <a:off x="1952424"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(119,000)</a:t>
              </a:r>
            </a:p>
          </p:txBody>
        </p:sp>
        <p:sp>
          <p:nvSpPr>
            <p:cNvPr id="786" name="tx786"/>
            <p:cNvSpPr/>
            <p:nvPr/>
          </p:nvSpPr>
          <p:spPr>
            <a:xfrm rot="-5400000">
              <a:off x="2046165" y="4833029"/>
              <a:ext cx="536624"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Afghanistan</a:t>
              </a:r>
            </a:p>
          </p:txBody>
        </p:sp>
        <p:sp>
          <p:nvSpPr>
            <p:cNvPr id="787" name="tx787"/>
            <p:cNvSpPr/>
            <p:nvPr/>
          </p:nvSpPr>
          <p:spPr>
            <a:xfrm rot="-5400000">
              <a:off x="2097015"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(637,000)</a:t>
              </a:r>
            </a:p>
          </p:txBody>
        </p:sp>
        <p:sp>
          <p:nvSpPr>
            <p:cNvPr id="788" name="tx788"/>
            <p:cNvSpPr/>
            <p:nvPr/>
          </p:nvSpPr>
          <p:spPr>
            <a:xfrm rot="-5400000">
              <a:off x="2298755" y="4811002"/>
              <a:ext cx="321865"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Nigeria</a:t>
              </a:r>
            </a:p>
          </p:txBody>
        </p:sp>
        <p:sp>
          <p:nvSpPr>
            <p:cNvPr id="789" name="tx789"/>
            <p:cNvSpPr/>
            <p:nvPr/>
          </p:nvSpPr>
          <p:spPr>
            <a:xfrm rot="-5400000">
              <a:off x="2199239" y="4361392"/>
              <a:ext cx="519658"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(2,846,000)</a:t>
              </a:r>
            </a:p>
          </p:txBody>
        </p:sp>
        <p:sp>
          <p:nvSpPr>
            <p:cNvPr id="790" name="tx790"/>
            <p:cNvSpPr/>
            <p:nvPr/>
          </p:nvSpPr>
          <p:spPr>
            <a:xfrm rot="-5400000">
              <a:off x="2421295" y="4834244"/>
              <a:ext cx="367158" cy="9291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Ethiopia</a:t>
              </a:r>
            </a:p>
          </p:txBody>
        </p:sp>
        <p:sp>
          <p:nvSpPr>
            <p:cNvPr id="791" name="tx791"/>
            <p:cNvSpPr/>
            <p:nvPr/>
          </p:nvSpPr>
          <p:spPr>
            <a:xfrm rot="-5400000">
              <a:off x="2343830" y="4361392"/>
              <a:ext cx="519658"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(1,556,000)</a:t>
              </a:r>
            </a:p>
          </p:txBody>
        </p:sp>
        <p:sp>
          <p:nvSpPr>
            <p:cNvPr id="792" name="tx792"/>
            <p:cNvSpPr/>
            <p:nvPr/>
          </p:nvSpPr>
          <p:spPr>
            <a:xfrm rot="-5400000">
              <a:off x="2636877" y="4696231"/>
              <a:ext cx="242887"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Chad</a:t>
              </a:r>
            </a:p>
          </p:txBody>
        </p:sp>
        <p:sp>
          <p:nvSpPr>
            <p:cNvPr id="793" name="tx793"/>
            <p:cNvSpPr/>
            <p:nvPr/>
          </p:nvSpPr>
          <p:spPr>
            <a:xfrm rot="-5400000">
              <a:off x="2530787"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(288,000)</a:t>
              </a:r>
            </a:p>
          </p:txBody>
        </p:sp>
        <p:sp>
          <p:nvSpPr>
            <p:cNvPr id="794" name="tx794"/>
            <p:cNvSpPr/>
            <p:nvPr/>
          </p:nvSpPr>
          <p:spPr>
            <a:xfrm rot="-5400000">
              <a:off x="2743144" y="4657907"/>
              <a:ext cx="299392"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Congo</a:t>
              </a:r>
            </a:p>
          </p:txBody>
        </p:sp>
        <p:sp>
          <p:nvSpPr>
            <p:cNvPr id="795" name="tx795"/>
            <p:cNvSpPr/>
            <p:nvPr/>
          </p:nvSpPr>
          <p:spPr>
            <a:xfrm rot="-5400000">
              <a:off x="2703630"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(65,000)</a:t>
              </a:r>
            </a:p>
          </p:txBody>
        </p:sp>
        <p:sp>
          <p:nvSpPr>
            <p:cNvPr id="796" name="tx796"/>
            <p:cNvSpPr/>
            <p:nvPr/>
          </p:nvSpPr>
          <p:spPr>
            <a:xfrm rot="-5400000">
              <a:off x="2946522" y="4620552"/>
              <a:ext cx="203249"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Haiti</a:t>
              </a:r>
            </a:p>
          </p:txBody>
        </p:sp>
        <p:sp>
          <p:nvSpPr>
            <p:cNvPr id="797" name="tx797"/>
            <p:cNvSpPr/>
            <p:nvPr/>
          </p:nvSpPr>
          <p:spPr>
            <a:xfrm rot="-5400000">
              <a:off x="2848221"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(87,000)</a:t>
              </a:r>
            </a:p>
          </p:txBody>
        </p:sp>
        <p:sp>
          <p:nvSpPr>
            <p:cNvPr id="798" name="tx798"/>
            <p:cNvSpPr/>
            <p:nvPr/>
          </p:nvSpPr>
          <p:spPr>
            <a:xfrm rot="-5400000">
              <a:off x="2892403" y="4856767"/>
              <a:ext cx="581669" cy="9291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Mozambique</a:t>
              </a:r>
            </a:p>
          </p:txBody>
        </p:sp>
        <p:sp>
          <p:nvSpPr>
            <p:cNvPr id="799" name="tx799"/>
            <p:cNvSpPr/>
            <p:nvPr/>
          </p:nvSpPr>
          <p:spPr>
            <a:xfrm rot="-5400000">
              <a:off x="2964559"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(424,000)</a:t>
              </a:r>
            </a:p>
          </p:txBody>
        </p:sp>
        <p:sp>
          <p:nvSpPr>
            <p:cNvPr id="800" name="tx800"/>
            <p:cNvSpPr/>
            <p:nvPr/>
          </p:nvSpPr>
          <p:spPr>
            <a:xfrm rot="-5400000">
              <a:off x="3136187" y="5012416"/>
              <a:ext cx="400992"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Solomon</a:t>
              </a:r>
            </a:p>
          </p:txBody>
        </p:sp>
        <p:sp>
          <p:nvSpPr>
            <p:cNvPr id="801" name="tx801"/>
            <p:cNvSpPr/>
            <p:nvPr/>
          </p:nvSpPr>
          <p:spPr>
            <a:xfrm rot="-5400000">
              <a:off x="3176371" y="4623379"/>
              <a:ext cx="3219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Islands</a:t>
              </a:r>
            </a:p>
          </p:txBody>
        </p:sp>
        <p:sp>
          <p:nvSpPr>
            <p:cNvPr id="802" name="tx802"/>
            <p:cNvSpPr/>
            <p:nvPr/>
          </p:nvSpPr>
          <p:spPr>
            <a:xfrm rot="-5400000">
              <a:off x="3165655"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(7,000)</a:t>
              </a:r>
            </a:p>
          </p:txBody>
        </p:sp>
        <p:sp>
          <p:nvSpPr>
            <p:cNvPr id="803" name="tx803"/>
            <p:cNvSpPr/>
            <p:nvPr/>
          </p:nvSpPr>
          <p:spPr>
            <a:xfrm rot="-5400000">
              <a:off x="3275197" y="4667854"/>
              <a:ext cx="412154"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Comoros</a:t>
              </a:r>
            </a:p>
          </p:txBody>
        </p:sp>
        <p:sp>
          <p:nvSpPr>
            <p:cNvPr id="804" name="tx804"/>
            <p:cNvSpPr/>
            <p:nvPr/>
          </p:nvSpPr>
          <p:spPr>
            <a:xfrm rot="-5400000">
              <a:off x="3310246"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(7,000)</a:t>
              </a:r>
            </a:p>
          </p:txBody>
        </p:sp>
        <p:sp>
          <p:nvSpPr>
            <p:cNvPr id="805" name="tx805"/>
            <p:cNvSpPr/>
            <p:nvPr/>
          </p:nvSpPr>
          <p:spPr>
            <a:xfrm rot="-5400000">
              <a:off x="3518560" y="5037841"/>
              <a:ext cx="214610"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Cote</a:t>
              </a:r>
            </a:p>
          </p:txBody>
        </p:sp>
        <p:sp>
          <p:nvSpPr>
            <p:cNvPr id="806" name="tx806"/>
            <p:cNvSpPr/>
            <p:nvPr/>
          </p:nvSpPr>
          <p:spPr>
            <a:xfrm rot="-5400000">
              <a:off x="3462377" y="4738820"/>
              <a:ext cx="327521" cy="74662"/>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d’Ivoire</a:t>
              </a:r>
            </a:p>
          </p:txBody>
        </p:sp>
        <p:sp>
          <p:nvSpPr>
            <p:cNvPr id="807" name="tx807"/>
            <p:cNvSpPr/>
            <p:nvPr/>
          </p:nvSpPr>
          <p:spPr>
            <a:xfrm rot="-5400000">
              <a:off x="3398332"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(287,000)</a:t>
              </a:r>
            </a:p>
          </p:txBody>
        </p:sp>
        <p:sp>
          <p:nvSpPr>
            <p:cNvPr id="808" name="tx808"/>
            <p:cNvSpPr/>
            <p:nvPr/>
          </p:nvSpPr>
          <p:spPr>
            <a:xfrm rot="-5400000">
              <a:off x="3533274" y="4811969"/>
              <a:ext cx="474364"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Cameroon</a:t>
              </a:r>
            </a:p>
          </p:txBody>
        </p:sp>
        <p:sp>
          <p:nvSpPr>
            <p:cNvPr id="809" name="tx809"/>
            <p:cNvSpPr/>
            <p:nvPr/>
          </p:nvSpPr>
          <p:spPr>
            <a:xfrm rot="-5400000">
              <a:off x="3542923"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(267,000)</a:t>
              </a:r>
            </a:p>
          </p:txBody>
        </p:sp>
        <p:sp>
          <p:nvSpPr>
            <p:cNvPr id="810" name="tx810"/>
            <p:cNvSpPr/>
            <p:nvPr/>
          </p:nvSpPr>
          <p:spPr>
            <a:xfrm rot="-5400000">
              <a:off x="3581845" y="4851483"/>
              <a:ext cx="666402"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Guinea-Bissau</a:t>
              </a:r>
            </a:p>
          </p:txBody>
        </p:sp>
        <p:sp>
          <p:nvSpPr>
            <p:cNvPr id="811" name="tx811"/>
            <p:cNvSpPr/>
            <p:nvPr/>
          </p:nvSpPr>
          <p:spPr>
            <a:xfrm rot="-5400000">
              <a:off x="3715766"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(17,000)</a:t>
              </a:r>
            </a:p>
          </p:txBody>
        </p:sp>
        <p:sp>
          <p:nvSpPr>
            <p:cNvPr id="812" name="tx812"/>
            <p:cNvSpPr/>
            <p:nvPr/>
          </p:nvSpPr>
          <p:spPr>
            <a:xfrm rot="-5400000">
              <a:off x="3926883" y="4973051"/>
              <a:ext cx="265509"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South</a:t>
              </a:r>
            </a:p>
          </p:txBody>
        </p:sp>
        <p:sp>
          <p:nvSpPr>
            <p:cNvPr id="813" name="tx813"/>
            <p:cNvSpPr/>
            <p:nvPr/>
          </p:nvSpPr>
          <p:spPr>
            <a:xfrm rot="-5400000">
              <a:off x="3912744" y="4665175"/>
              <a:ext cx="29378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Sudan</a:t>
              </a:r>
            </a:p>
          </p:txBody>
        </p:sp>
        <p:sp>
          <p:nvSpPr>
            <p:cNvPr id="814" name="tx814"/>
            <p:cNvSpPr/>
            <p:nvPr/>
          </p:nvSpPr>
          <p:spPr>
            <a:xfrm rot="-5400000">
              <a:off x="3860357"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(87,000)</a:t>
              </a:r>
            </a:p>
          </p:txBody>
        </p:sp>
        <p:sp>
          <p:nvSpPr>
            <p:cNvPr id="815" name="tx815"/>
            <p:cNvSpPr/>
            <p:nvPr/>
          </p:nvSpPr>
          <p:spPr>
            <a:xfrm rot="-5400000">
              <a:off x="4078990" y="4624620"/>
              <a:ext cx="231576"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Togo</a:t>
              </a:r>
            </a:p>
          </p:txBody>
        </p:sp>
        <p:sp>
          <p:nvSpPr>
            <p:cNvPr id="816" name="tx816"/>
            <p:cNvSpPr/>
            <p:nvPr/>
          </p:nvSpPr>
          <p:spPr>
            <a:xfrm rot="-5400000">
              <a:off x="4004948"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(78,000)</a:t>
              </a:r>
            </a:p>
          </p:txBody>
        </p:sp>
        <p:sp>
          <p:nvSpPr>
            <p:cNvPr id="817" name="tx817"/>
            <p:cNvSpPr/>
            <p:nvPr/>
          </p:nvSpPr>
          <p:spPr>
            <a:xfrm rot="-5400000">
              <a:off x="4256323" y="4668574"/>
              <a:ext cx="186283"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Mali</a:t>
              </a:r>
            </a:p>
          </p:txBody>
        </p:sp>
        <p:sp>
          <p:nvSpPr>
            <p:cNvPr id="818" name="tx818"/>
            <p:cNvSpPr/>
            <p:nvPr/>
          </p:nvSpPr>
          <p:spPr>
            <a:xfrm rot="-5400000">
              <a:off x="4121286"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(245,000)</a:t>
              </a:r>
            </a:p>
          </p:txBody>
        </p:sp>
        <p:sp>
          <p:nvSpPr>
            <p:cNvPr id="819" name="tx819"/>
            <p:cNvSpPr/>
            <p:nvPr/>
          </p:nvSpPr>
          <p:spPr>
            <a:xfrm rot="-5400000">
              <a:off x="4272251" y="4777044"/>
              <a:ext cx="423416"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Myanmar</a:t>
              </a:r>
            </a:p>
          </p:txBody>
        </p:sp>
        <p:sp>
          <p:nvSpPr>
            <p:cNvPr id="820" name="tx820"/>
            <p:cNvSpPr/>
            <p:nvPr/>
          </p:nvSpPr>
          <p:spPr>
            <a:xfrm rot="-5400000">
              <a:off x="4265877"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(229,000)</a:t>
              </a:r>
            </a:p>
          </p:txBody>
        </p:sp>
        <p:sp>
          <p:nvSpPr>
            <p:cNvPr id="821" name="tx821"/>
            <p:cNvSpPr/>
            <p:nvPr/>
          </p:nvSpPr>
          <p:spPr>
            <a:xfrm rot="-5400000">
              <a:off x="4512191" y="4680455"/>
              <a:ext cx="231477"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Syria</a:t>
              </a:r>
            </a:p>
          </p:txBody>
        </p:sp>
        <p:sp>
          <p:nvSpPr>
            <p:cNvPr id="822" name="tx822"/>
            <p:cNvSpPr/>
            <p:nvPr/>
          </p:nvSpPr>
          <p:spPr>
            <a:xfrm rot="-5400000">
              <a:off x="4410467"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(134,000)</a:t>
              </a:r>
            </a:p>
          </p:txBody>
        </p:sp>
        <p:sp>
          <p:nvSpPr>
            <p:cNvPr id="823" name="tx823"/>
            <p:cNvSpPr/>
            <p:nvPr/>
          </p:nvSpPr>
          <p:spPr>
            <a:xfrm rot="-5400000">
              <a:off x="4603725" y="4621742"/>
              <a:ext cx="338832"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Djibouti</a:t>
              </a:r>
            </a:p>
          </p:txBody>
        </p:sp>
        <p:sp>
          <p:nvSpPr>
            <p:cNvPr id="824" name="tx824"/>
            <p:cNvSpPr/>
            <p:nvPr/>
          </p:nvSpPr>
          <p:spPr>
            <a:xfrm rot="-5400000">
              <a:off x="4611563"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(6,000)</a:t>
              </a:r>
            </a:p>
          </p:txBody>
        </p:sp>
        <p:sp>
          <p:nvSpPr>
            <p:cNvPr id="825" name="tx825"/>
            <p:cNvSpPr/>
            <p:nvPr/>
          </p:nvSpPr>
          <p:spPr>
            <a:xfrm rot="-5400000">
              <a:off x="4730680" y="4751148"/>
              <a:ext cx="372864"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Senegal</a:t>
              </a:r>
            </a:p>
          </p:txBody>
        </p:sp>
        <p:sp>
          <p:nvSpPr>
            <p:cNvPr id="826" name="tx826"/>
            <p:cNvSpPr/>
            <p:nvPr/>
          </p:nvSpPr>
          <p:spPr>
            <a:xfrm rot="-5400000">
              <a:off x="4699649"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(125,000)</a:t>
              </a:r>
            </a:p>
          </p:txBody>
        </p:sp>
        <p:sp>
          <p:nvSpPr>
            <p:cNvPr id="827" name="tx827"/>
            <p:cNvSpPr/>
            <p:nvPr/>
          </p:nvSpPr>
          <p:spPr>
            <a:xfrm rot="-5400000">
              <a:off x="4840221" y="4749834"/>
              <a:ext cx="463103"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Cambodia</a:t>
              </a:r>
            </a:p>
          </p:txBody>
        </p:sp>
        <p:sp>
          <p:nvSpPr>
            <p:cNvPr id="828" name="tx828"/>
            <p:cNvSpPr/>
            <p:nvPr/>
          </p:nvSpPr>
          <p:spPr>
            <a:xfrm rot="-5400000">
              <a:off x="4872492"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(75,000)</a:t>
              </a:r>
            </a:p>
          </p:txBody>
        </p:sp>
        <p:sp>
          <p:nvSpPr>
            <p:cNvPr id="829" name="tx829"/>
            <p:cNvSpPr/>
            <p:nvPr/>
          </p:nvSpPr>
          <p:spPr>
            <a:xfrm rot="-5400000">
              <a:off x="5038490" y="4696156"/>
              <a:ext cx="355748"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Gambia</a:t>
              </a:r>
            </a:p>
          </p:txBody>
        </p:sp>
        <p:sp>
          <p:nvSpPr>
            <p:cNvPr id="830" name="tx830"/>
            <p:cNvSpPr/>
            <p:nvPr/>
          </p:nvSpPr>
          <p:spPr>
            <a:xfrm rot="-5400000">
              <a:off x="5017083"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(16,000)</a:t>
              </a:r>
            </a:p>
          </p:txBody>
        </p:sp>
        <p:sp>
          <p:nvSpPr>
            <p:cNvPr id="831" name="tx831"/>
            <p:cNvSpPr/>
            <p:nvPr/>
          </p:nvSpPr>
          <p:spPr>
            <a:xfrm rot="-5400000">
              <a:off x="5251442" y="4629084"/>
              <a:ext cx="2203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Laos</a:t>
              </a:r>
            </a:p>
          </p:txBody>
        </p:sp>
        <p:sp>
          <p:nvSpPr>
            <p:cNvPr id="832" name="tx832"/>
            <p:cNvSpPr/>
            <p:nvPr/>
          </p:nvSpPr>
          <p:spPr>
            <a:xfrm rot="-5400000">
              <a:off x="5161674"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(32,000)</a:t>
              </a:r>
            </a:p>
          </p:txBody>
        </p:sp>
        <p:sp>
          <p:nvSpPr>
            <p:cNvPr id="833" name="tx833"/>
            <p:cNvSpPr/>
            <p:nvPr/>
          </p:nvSpPr>
          <p:spPr>
            <a:xfrm rot="-5400000">
              <a:off x="5374701" y="4686731"/>
              <a:ext cx="242788"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Niger</a:t>
              </a:r>
            </a:p>
          </p:txBody>
        </p:sp>
        <p:sp>
          <p:nvSpPr>
            <p:cNvPr id="834" name="tx834"/>
            <p:cNvSpPr/>
            <p:nvPr/>
          </p:nvSpPr>
          <p:spPr>
            <a:xfrm rot="-5400000">
              <a:off x="5278012"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(208,000)</a:t>
              </a:r>
            </a:p>
          </p:txBody>
        </p:sp>
        <p:sp>
          <p:nvSpPr>
            <p:cNvPr id="835" name="tx835"/>
            <p:cNvSpPr/>
            <p:nvPr/>
          </p:nvSpPr>
          <p:spPr>
            <a:xfrm rot="-5400000">
              <a:off x="5498282" y="4671426"/>
              <a:ext cx="304998"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Liberia</a:t>
              </a:r>
            </a:p>
          </p:txBody>
        </p:sp>
        <p:sp>
          <p:nvSpPr>
            <p:cNvPr id="836" name="tx836"/>
            <p:cNvSpPr/>
            <p:nvPr/>
          </p:nvSpPr>
          <p:spPr>
            <a:xfrm rot="-5400000">
              <a:off x="5450856"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(29,000)</a:t>
              </a:r>
            </a:p>
          </p:txBody>
        </p:sp>
        <p:sp>
          <p:nvSpPr>
            <p:cNvPr id="837" name="tx837"/>
            <p:cNvSpPr/>
            <p:nvPr/>
          </p:nvSpPr>
          <p:spPr>
            <a:xfrm rot="-5400000">
              <a:off x="5600531" y="4855006"/>
              <a:ext cx="389681"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Pakistan</a:t>
              </a:r>
            </a:p>
          </p:txBody>
        </p:sp>
        <p:sp>
          <p:nvSpPr>
            <p:cNvPr id="838" name="tx838"/>
            <p:cNvSpPr/>
            <p:nvPr/>
          </p:nvSpPr>
          <p:spPr>
            <a:xfrm rot="-5400000">
              <a:off x="5524827" y="4361392"/>
              <a:ext cx="519658"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(1,057,000)</a:t>
              </a:r>
            </a:p>
          </p:txBody>
        </p:sp>
        <p:sp>
          <p:nvSpPr>
            <p:cNvPr id="839" name="tx839"/>
            <p:cNvSpPr/>
            <p:nvPr/>
          </p:nvSpPr>
          <p:spPr>
            <a:xfrm rot="-5400000">
              <a:off x="5698316" y="4740383"/>
              <a:ext cx="463103"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Nicaragua</a:t>
              </a:r>
            </a:p>
          </p:txBody>
        </p:sp>
        <p:sp>
          <p:nvSpPr>
            <p:cNvPr id="840" name="tx840"/>
            <p:cNvSpPr/>
            <p:nvPr/>
          </p:nvSpPr>
          <p:spPr>
            <a:xfrm rot="-5400000">
              <a:off x="5740037"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(20,000)</a:t>
              </a:r>
            </a:p>
          </p:txBody>
        </p:sp>
        <p:sp>
          <p:nvSpPr>
            <p:cNvPr id="841" name="tx841"/>
            <p:cNvSpPr/>
            <p:nvPr/>
          </p:nvSpPr>
          <p:spPr>
            <a:xfrm rot="-5400000">
              <a:off x="5909457" y="4694023"/>
              <a:ext cx="350192"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Burundi</a:t>
              </a:r>
            </a:p>
          </p:txBody>
        </p:sp>
        <p:sp>
          <p:nvSpPr>
            <p:cNvPr id="842" name="tx842"/>
            <p:cNvSpPr/>
            <p:nvPr/>
          </p:nvSpPr>
          <p:spPr>
            <a:xfrm rot="-5400000">
              <a:off x="5884628"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(63,000)</a:t>
              </a:r>
            </a:p>
          </p:txBody>
        </p:sp>
        <p:sp>
          <p:nvSpPr>
            <p:cNvPr id="843" name="tx843"/>
            <p:cNvSpPr/>
            <p:nvPr/>
          </p:nvSpPr>
          <p:spPr>
            <a:xfrm rot="-5400000">
              <a:off x="6138111" y="5492461"/>
              <a:ext cx="18077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Sao</a:t>
              </a:r>
            </a:p>
          </p:txBody>
        </p:sp>
        <p:sp>
          <p:nvSpPr>
            <p:cNvPr id="844" name="tx844"/>
            <p:cNvSpPr/>
            <p:nvPr/>
          </p:nvSpPr>
          <p:spPr>
            <a:xfrm rot="-5400000">
              <a:off x="6099292" y="5244638"/>
              <a:ext cx="25970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Tome</a:t>
              </a:r>
            </a:p>
          </p:txBody>
        </p:sp>
        <p:sp>
          <p:nvSpPr>
            <p:cNvPr id="845" name="tx845"/>
            <p:cNvSpPr/>
            <p:nvPr/>
          </p:nvSpPr>
          <p:spPr>
            <a:xfrm rot="-5400000">
              <a:off x="6144387" y="5001800"/>
              <a:ext cx="1695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and</a:t>
              </a:r>
            </a:p>
          </p:txBody>
        </p:sp>
        <p:sp>
          <p:nvSpPr>
            <p:cNvPr id="846" name="tx846"/>
            <p:cNvSpPr/>
            <p:nvPr/>
          </p:nvSpPr>
          <p:spPr>
            <a:xfrm rot="-5400000">
              <a:off x="6036114" y="4695784"/>
              <a:ext cx="367059" cy="9291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Principe</a:t>
              </a:r>
            </a:p>
          </p:txBody>
        </p:sp>
        <p:sp>
          <p:nvSpPr>
            <p:cNvPr id="847" name="tx847"/>
            <p:cNvSpPr/>
            <p:nvPr/>
          </p:nvSpPr>
          <p:spPr>
            <a:xfrm rot="-5400000">
              <a:off x="6027805" y="4292187"/>
              <a:ext cx="381248"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(&lt;1,000)</a:t>
              </a:r>
            </a:p>
          </p:txBody>
        </p:sp>
        <p:sp>
          <p:nvSpPr>
            <p:cNvPr id="848" name="tx848"/>
            <p:cNvSpPr/>
            <p:nvPr/>
          </p:nvSpPr>
          <p:spPr>
            <a:xfrm rot="-5400000">
              <a:off x="6215655" y="4677007"/>
              <a:ext cx="316160"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Malawi</a:t>
              </a:r>
            </a:p>
          </p:txBody>
        </p:sp>
        <p:sp>
          <p:nvSpPr>
            <p:cNvPr id="849" name="tx849"/>
            <p:cNvSpPr/>
            <p:nvPr/>
          </p:nvSpPr>
          <p:spPr>
            <a:xfrm rot="-5400000">
              <a:off x="6173810"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(84,000)</a:t>
              </a:r>
            </a:p>
          </p:txBody>
        </p:sp>
        <p:sp>
          <p:nvSpPr>
            <p:cNvPr id="850" name="tx850"/>
            <p:cNvSpPr/>
            <p:nvPr/>
          </p:nvSpPr>
          <p:spPr>
            <a:xfrm rot="-5400000">
              <a:off x="6365157" y="4670806"/>
              <a:ext cx="305048"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Ghana</a:t>
              </a:r>
            </a:p>
          </p:txBody>
        </p:sp>
        <p:sp>
          <p:nvSpPr>
            <p:cNvPr id="851" name="tx851"/>
            <p:cNvSpPr/>
            <p:nvPr/>
          </p:nvSpPr>
          <p:spPr>
            <a:xfrm rot="-5400000">
              <a:off x="6318400"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(87,000)</a:t>
              </a:r>
            </a:p>
          </p:txBody>
        </p:sp>
        <p:sp>
          <p:nvSpPr>
            <p:cNvPr id="852" name="tx852"/>
            <p:cNvSpPr/>
            <p:nvPr/>
          </p:nvSpPr>
          <p:spPr>
            <a:xfrm rot="-5400000">
              <a:off x="6482140" y="4643198"/>
              <a:ext cx="361553"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Lesotho</a:t>
              </a:r>
            </a:p>
          </p:txBody>
        </p:sp>
        <p:sp>
          <p:nvSpPr>
            <p:cNvPr id="853" name="tx853"/>
            <p:cNvSpPr/>
            <p:nvPr/>
          </p:nvSpPr>
          <p:spPr>
            <a:xfrm rot="-5400000">
              <a:off x="6491244"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(5,000)</a:t>
              </a:r>
            </a:p>
          </p:txBody>
        </p:sp>
        <p:sp>
          <p:nvSpPr>
            <p:cNvPr id="854" name="tx854"/>
            <p:cNvSpPr/>
            <p:nvPr/>
          </p:nvSpPr>
          <p:spPr>
            <a:xfrm rot="-5400000">
              <a:off x="6671355" y="4964543"/>
              <a:ext cx="27101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Sierra</a:t>
              </a:r>
            </a:p>
          </p:txBody>
        </p:sp>
        <p:sp>
          <p:nvSpPr>
            <p:cNvPr id="855" name="tx855"/>
            <p:cNvSpPr/>
            <p:nvPr/>
          </p:nvSpPr>
          <p:spPr>
            <a:xfrm rot="-5400000">
              <a:off x="6666245" y="4660190"/>
              <a:ext cx="28252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Leone</a:t>
              </a:r>
            </a:p>
          </p:txBody>
        </p:sp>
        <p:sp>
          <p:nvSpPr>
            <p:cNvPr id="856" name="tx856"/>
            <p:cNvSpPr/>
            <p:nvPr/>
          </p:nvSpPr>
          <p:spPr>
            <a:xfrm rot="-5400000">
              <a:off x="6607582"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(25,000)</a:t>
              </a:r>
            </a:p>
          </p:txBody>
        </p:sp>
        <p:sp>
          <p:nvSpPr>
            <p:cNvPr id="857" name="tx857"/>
            <p:cNvSpPr/>
            <p:nvPr/>
          </p:nvSpPr>
          <p:spPr>
            <a:xfrm rot="-5400000">
              <a:off x="6782707" y="4688318"/>
              <a:ext cx="338782"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Zambia</a:t>
              </a:r>
            </a:p>
          </p:txBody>
        </p:sp>
        <p:sp>
          <p:nvSpPr>
            <p:cNvPr id="858" name="tx858"/>
            <p:cNvSpPr/>
            <p:nvPr/>
          </p:nvSpPr>
          <p:spPr>
            <a:xfrm rot="-5400000">
              <a:off x="6752173"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(66,000)</a:t>
              </a:r>
            </a:p>
          </p:txBody>
        </p:sp>
        <p:sp>
          <p:nvSpPr>
            <p:cNvPr id="859" name="tx859"/>
            <p:cNvSpPr/>
            <p:nvPr/>
          </p:nvSpPr>
          <p:spPr>
            <a:xfrm rot="-5400000">
              <a:off x="6862360" y="4753257"/>
              <a:ext cx="468659"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Zimbabwe</a:t>
              </a:r>
            </a:p>
          </p:txBody>
        </p:sp>
        <p:sp>
          <p:nvSpPr>
            <p:cNvPr id="860" name="tx860"/>
            <p:cNvSpPr/>
            <p:nvPr/>
          </p:nvSpPr>
          <p:spPr>
            <a:xfrm rot="-5400000">
              <a:off x="6896764"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(48,000)</a:t>
              </a:r>
            </a:p>
          </p:txBody>
        </p:sp>
        <p:sp>
          <p:nvSpPr>
            <p:cNvPr id="861" name="tx861"/>
            <p:cNvSpPr/>
            <p:nvPr/>
          </p:nvSpPr>
          <p:spPr>
            <a:xfrm rot="-5400000">
              <a:off x="7087144" y="4709377"/>
              <a:ext cx="288081"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Kenya</a:t>
              </a:r>
            </a:p>
          </p:txBody>
        </p:sp>
        <p:sp>
          <p:nvSpPr>
            <p:cNvPr id="862" name="tx862"/>
            <p:cNvSpPr/>
            <p:nvPr/>
          </p:nvSpPr>
          <p:spPr>
            <a:xfrm rot="-5400000">
              <a:off x="7013102"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(132,000)</a:t>
              </a:r>
            </a:p>
          </p:txBody>
        </p:sp>
        <p:sp>
          <p:nvSpPr>
            <p:cNvPr id="863" name="tx863"/>
            <p:cNvSpPr/>
            <p:nvPr/>
          </p:nvSpPr>
          <p:spPr>
            <a:xfrm rot="-5400000">
              <a:off x="7176892" y="4784411"/>
              <a:ext cx="417958"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Tanzania</a:t>
              </a:r>
            </a:p>
          </p:txBody>
        </p:sp>
        <p:sp>
          <p:nvSpPr>
            <p:cNvPr id="864" name="tx864"/>
            <p:cNvSpPr/>
            <p:nvPr/>
          </p:nvSpPr>
          <p:spPr>
            <a:xfrm rot="-5400000">
              <a:off x="7157693"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(206,000)</a:t>
              </a:r>
            </a:p>
          </p:txBody>
        </p:sp>
        <p:sp>
          <p:nvSpPr>
            <p:cNvPr id="865" name="tx865"/>
            <p:cNvSpPr/>
            <p:nvPr/>
          </p:nvSpPr>
          <p:spPr>
            <a:xfrm rot="-5400000">
              <a:off x="7293279" y="4756109"/>
              <a:ext cx="474364"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Mauritania</a:t>
              </a:r>
            </a:p>
          </p:txBody>
        </p:sp>
        <p:sp>
          <p:nvSpPr>
            <p:cNvPr id="866" name="tx866"/>
            <p:cNvSpPr/>
            <p:nvPr/>
          </p:nvSpPr>
          <p:spPr>
            <a:xfrm rot="-5400000">
              <a:off x="7330536"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(13,000)</a:t>
              </a:r>
            </a:p>
          </p:txBody>
        </p:sp>
        <p:sp>
          <p:nvSpPr>
            <p:cNvPr id="867" name="tx867"/>
            <p:cNvSpPr/>
            <p:nvPr/>
          </p:nvSpPr>
          <p:spPr>
            <a:xfrm rot="-5400000">
              <a:off x="7525431" y="4612044"/>
              <a:ext cx="299243"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Eritrea</a:t>
              </a:r>
            </a:p>
          </p:txBody>
        </p:sp>
        <p:sp>
          <p:nvSpPr>
            <p:cNvPr id="868" name="tx868"/>
            <p:cNvSpPr/>
            <p:nvPr/>
          </p:nvSpPr>
          <p:spPr>
            <a:xfrm rot="-5400000">
              <a:off x="7503379"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(7,000)</a:t>
              </a:r>
            </a:p>
          </p:txBody>
        </p:sp>
        <p:sp>
          <p:nvSpPr>
            <p:cNvPr id="869" name="tx869"/>
            <p:cNvSpPr/>
            <p:nvPr/>
          </p:nvSpPr>
          <p:spPr>
            <a:xfrm rot="-5400000">
              <a:off x="7709486" y="4770322"/>
              <a:ext cx="2203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India</a:t>
              </a:r>
            </a:p>
          </p:txBody>
        </p:sp>
        <p:sp>
          <p:nvSpPr>
            <p:cNvPr id="870" name="tx870"/>
            <p:cNvSpPr/>
            <p:nvPr/>
          </p:nvSpPr>
          <p:spPr>
            <a:xfrm rot="-5400000">
              <a:off x="7549099" y="4361392"/>
              <a:ext cx="519658"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(1,592,000)</a:t>
              </a:r>
            </a:p>
          </p:txBody>
        </p:sp>
        <p:sp>
          <p:nvSpPr>
            <p:cNvPr id="871" name="tx871"/>
            <p:cNvSpPr/>
            <p:nvPr/>
          </p:nvSpPr>
          <p:spPr>
            <a:xfrm rot="-5400000">
              <a:off x="7822004" y="4642157"/>
              <a:ext cx="265459" cy="9291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Nepal</a:t>
              </a:r>
            </a:p>
          </p:txBody>
        </p:sp>
        <p:sp>
          <p:nvSpPr>
            <p:cNvPr id="872" name="tx872"/>
            <p:cNvSpPr/>
            <p:nvPr/>
          </p:nvSpPr>
          <p:spPr>
            <a:xfrm rot="-5400000">
              <a:off x="7764308"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(39,000)</a:t>
              </a:r>
            </a:p>
          </p:txBody>
        </p:sp>
        <p:sp>
          <p:nvSpPr>
            <p:cNvPr id="873" name="tx873"/>
            <p:cNvSpPr/>
            <p:nvPr/>
          </p:nvSpPr>
          <p:spPr>
            <a:xfrm rot="-5400000">
              <a:off x="7920781" y="4743285"/>
              <a:ext cx="355897"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Uganda</a:t>
              </a:r>
            </a:p>
          </p:txBody>
        </p:sp>
        <p:sp>
          <p:nvSpPr>
            <p:cNvPr id="874" name="tx874"/>
            <p:cNvSpPr/>
            <p:nvPr/>
          </p:nvSpPr>
          <p:spPr>
            <a:xfrm rot="-5400000">
              <a:off x="7880647"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(117,000)</a:t>
              </a:r>
            </a:p>
          </p:txBody>
        </p:sp>
        <p:sp>
          <p:nvSpPr>
            <p:cNvPr id="875" name="tx875"/>
            <p:cNvSpPr/>
            <p:nvPr/>
          </p:nvSpPr>
          <p:spPr>
            <a:xfrm rot="-5400000">
              <a:off x="8081172" y="4945270"/>
              <a:ext cx="344487"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Burkina</a:t>
              </a:r>
            </a:p>
          </p:txBody>
        </p:sp>
        <p:sp>
          <p:nvSpPr>
            <p:cNvPr id="876" name="tx876"/>
            <p:cNvSpPr/>
            <p:nvPr/>
          </p:nvSpPr>
          <p:spPr>
            <a:xfrm rot="-5400000">
              <a:off x="8140480" y="4631863"/>
              <a:ext cx="225871"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Faso</a:t>
              </a:r>
            </a:p>
          </p:txBody>
        </p:sp>
        <p:sp>
          <p:nvSpPr>
            <p:cNvPr id="877" name="tx877"/>
            <p:cNvSpPr/>
            <p:nvPr/>
          </p:nvSpPr>
          <p:spPr>
            <a:xfrm rot="-5400000">
              <a:off x="8053490"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(42,000)</a:t>
              </a:r>
            </a:p>
          </p:txBody>
        </p:sp>
        <p:sp>
          <p:nvSpPr>
            <p:cNvPr id="878" name="tx878"/>
            <p:cNvSpPr/>
            <p:nvPr/>
          </p:nvSpPr>
          <p:spPr>
            <a:xfrm rot="-5400000">
              <a:off x="8136640" y="4703598"/>
              <a:ext cx="502542"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Kyrgyzstan</a:t>
              </a:r>
            </a:p>
          </p:txBody>
        </p:sp>
        <p:sp>
          <p:nvSpPr>
            <p:cNvPr id="879" name="tx879"/>
            <p:cNvSpPr/>
            <p:nvPr/>
          </p:nvSpPr>
          <p:spPr>
            <a:xfrm rot="-5400000">
              <a:off x="8226333"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(6,000)</a:t>
              </a:r>
            </a:p>
          </p:txBody>
        </p:sp>
        <p:sp>
          <p:nvSpPr>
            <p:cNvPr id="880" name="tx880"/>
            <p:cNvSpPr/>
            <p:nvPr/>
          </p:nvSpPr>
          <p:spPr>
            <a:xfrm rot="-5400000">
              <a:off x="8356215" y="4705309"/>
              <a:ext cx="372764"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Rwanda</a:t>
              </a:r>
            </a:p>
          </p:txBody>
        </p:sp>
        <p:sp>
          <p:nvSpPr>
            <p:cNvPr id="881" name="tx881"/>
            <p:cNvSpPr/>
            <p:nvPr/>
          </p:nvSpPr>
          <p:spPr>
            <a:xfrm rot="-5400000">
              <a:off x="8342672"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(15,000)</a:t>
              </a:r>
            </a:p>
          </p:txBody>
        </p:sp>
        <p:sp>
          <p:nvSpPr>
            <p:cNvPr id="882" name="tx882"/>
            <p:cNvSpPr/>
            <p:nvPr/>
          </p:nvSpPr>
          <p:spPr>
            <a:xfrm rot="-5400000">
              <a:off x="8408756" y="4833674"/>
              <a:ext cx="536674"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Bangladesh</a:t>
              </a:r>
            </a:p>
          </p:txBody>
        </p:sp>
        <p:sp>
          <p:nvSpPr>
            <p:cNvPr id="883" name="tx883"/>
            <p:cNvSpPr/>
            <p:nvPr/>
          </p:nvSpPr>
          <p:spPr>
            <a:xfrm rot="-5400000">
              <a:off x="8459010"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(103,000)</a:t>
              </a:r>
            </a:p>
          </p:txBody>
        </p:sp>
        <p:sp>
          <p:nvSpPr>
            <p:cNvPr id="884" name="tx884"/>
            <p:cNvSpPr/>
            <p:nvPr/>
          </p:nvSpPr>
          <p:spPr>
            <a:xfrm rot="-5400000">
              <a:off x="8607123" y="4666887"/>
              <a:ext cx="429121"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Tajikistan</a:t>
              </a:r>
            </a:p>
          </p:txBody>
        </p:sp>
        <p:sp>
          <p:nvSpPr>
            <p:cNvPr id="885" name="tx885"/>
            <p:cNvSpPr/>
            <p:nvPr/>
          </p:nvSpPr>
          <p:spPr>
            <a:xfrm rot="-5400000">
              <a:off x="8660106"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(5,000)</a:t>
              </a:r>
            </a:p>
          </p:txBody>
        </p:sp>
        <p:sp>
          <p:nvSpPr>
            <p:cNvPr id="886" name="tx886"/>
            <p:cNvSpPr/>
            <p:nvPr/>
          </p:nvSpPr>
          <p:spPr>
            <a:xfrm rot="-5400000">
              <a:off x="8725049" y="4713693"/>
              <a:ext cx="502592" cy="7396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Uzbekistan</a:t>
              </a:r>
            </a:p>
          </p:txBody>
        </p:sp>
        <p:sp>
          <p:nvSpPr>
            <p:cNvPr id="887" name="tx887"/>
            <p:cNvSpPr/>
            <p:nvPr/>
          </p:nvSpPr>
          <p:spPr>
            <a:xfrm rot="-5400000">
              <a:off x="8804697"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(9,000)</a:t>
              </a:r>
            </a:p>
          </p:txBody>
        </p:sp>
        <p:sp>
          <p:nvSpPr>
            <p:cNvPr id="888" name="tx888"/>
            <p:cNvSpPr/>
            <p:nvPr/>
          </p:nvSpPr>
          <p:spPr>
            <a:xfrm rot="-5400000">
              <a:off x="-52544" y="2307860"/>
              <a:ext cx="86180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Coverage (%)</a:t>
              </a:r>
            </a:p>
          </p:txBody>
        </p:sp>
        <p:sp>
          <p:nvSpPr>
            <p:cNvPr id="889" name="rc889"/>
            <p:cNvSpPr/>
            <p:nvPr/>
          </p:nvSpPr>
          <p:spPr>
            <a:xfrm>
              <a:off x="2285667" y="5993415"/>
              <a:ext cx="219456" cy="219455"/>
            </a:xfrm>
            <a:prstGeom prst="rect">
              <a:avLst/>
            </a:prstGeom>
            <a:solidFill>
              <a:srgbClr val="FFFFFF">
                <a:alpha val="100000"/>
              </a:srgbClr>
            </a:solidFill>
          </p:spPr>
          <p:txBody>
            <a:bodyPr/>
            <a:lstStyle/>
            <a:p>
              <a:endParaRPr/>
            </a:p>
          </p:txBody>
        </p:sp>
        <p:sp>
          <p:nvSpPr>
            <p:cNvPr id="890" name="pg890"/>
            <p:cNvSpPr/>
            <p:nvPr/>
          </p:nvSpPr>
          <p:spPr>
            <a:xfrm>
              <a:off x="2470218" y="6177966"/>
              <a:ext cx="34843" cy="34843"/>
            </a:xfrm>
            <a:custGeom>
              <a:avLst/>
              <a:gdLst/>
              <a:ahLst/>
              <a:cxnLst/>
              <a:rect l="0" t="0" r="0" b="0"/>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891" name="pg891"/>
            <p:cNvSpPr/>
            <p:nvPr/>
          </p:nvSpPr>
          <p:spPr>
            <a:xfrm>
              <a:off x="2375608" y="6083356"/>
              <a:ext cx="129453" cy="129453"/>
            </a:xfrm>
            <a:custGeom>
              <a:avLst/>
              <a:gdLst/>
              <a:ahLst/>
              <a:cxnLst/>
              <a:rect l="0" t="0" r="0" b="0"/>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892" name="pg892"/>
            <p:cNvSpPr/>
            <p:nvPr/>
          </p:nvSpPr>
          <p:spPr>
            <a:xfrm>
              <a:off x="2285729" y="5993477"/>
              <a:ext cx="219332" cy="219332"/>
            </a:xfrm>
            <a:custGeom>
              <a:avLst/>
              <a:gdLst/>
              <a:ahLst/>
              <a:cxnLst/>
              <a:rect l="0" t="0" r="0" b="0"/>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893" name="pg893"/>
            <p:cNvSpPr/>
            <p:nvPr/>
          </p:nvSpPr>
          <p:spPr>
            <a:xfrm>
              <a:off x="2285729" y="5993477"/>
              <a:ext cx="129453" cy="129453"/>
            </a:xfrm>
            <a:custGeom>
              <a:avLst/>
              <a:gdLst/>
              <a:ahLst/>
              <a:cxnLst/>
              <a:rect l="0" t="0" r="0" b="0"/>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894" name="pg894"/>
            <p:cNvSpPr/>
            <p:nvPr/>
          </p:nvSpPr>
          <p:spPr>
            <a:xfrm>
              <a:off x="2285729" y="5993477"/>
              <a:ext cx="34843" cy="34843"/>
            </a:xfrm>
            <a:custGeom>
              <a:avLst/>
              <a:gdLst/>
              <a:ahLst/>
              <a:cxnLst/>
              <a:rect l="0" t="0" r="0" b="0"/>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895" name="rc895"/>
            <p:cNvSpPr/>
            <p:nvPr/>
          </p:nvSpPr>
          <p:spPr>
            <a:xfrm>
              <a:off x="2285667" y="5993415"/>
              <a:ext cx="219456" cy="219455"/>
            </a:xfrm>
            <a:prstGeom prst="rect">
              <a:avLst/>
            </a:prstGeom>
            <a:ln w="476" cap="sq">
              <a:solidFill>
                <a:srgbClr val="000000">
                  <a:alpha val="100000"/>
                </a:srgbClr>
              </a:solidFill>
              <a:prstDash val="solid"/>
              <a:miter/>
            </a:ln>
          </p:spPr>
          <p:txBody>
            <a:bodyPr/>
            <a:lstStyle/>
            <a:p>
              <a:endParaRPr/>
            </a:p>
          </p:txBody>
        </p:sp>
        <p:sp>
          <p:nvSpPr>
            <p:cNvPr id="896" name="rc896"/>
            <p:cNvSpPr/>
            <p:nvPr/>
          </p:nvSpPr>
          <p:spPr>
            <a:xfrm>
              <a:off x="4500306" y="5993415"/>
              <a:ext cx="219455" cy="219455"/>
            </a:xfrm>
            <a:prstGeom prst="rect">
              <a:avLst/>
            </a:prstGeom>
            <a:solidFill>
              <a:srgbClr val="FFFFFF">
                <a:alpha val="100000"/>
              </a:srgbClr>
            </a:solidFill>
          </p:spPr>
          <p:txBody>
            <a:bodyPr/>
            <a:lstStyle/>
            <a:p>
              <a:endParaRPr/>
            </a:p>
          </p:txBody>
        </p:sp>
        <p:sp>
          <p:nvSpPr>
            <p:cNvPr id="897" name="rc897"/>
            <p:cNvSpPr/>
            <p:nvPr/>
          </p:nvSpPr>
          <p:spPr>
            <a:xfrm>
              <a:off x="4500306" y="5993415"/>
              <a:ext cx="219455" cy="219455"/>
            </a:xfrm>
            <a:prstGeom prst="rect">
              <a:avLst/>
            </a:prstGeom>
            <a:ln w="476" cap="sq">
              <a:solidFill>
                <a:srgbClr val="000000">
                  <a:alpha val="100000"/>
                </a:srgbClr>
              </a:solidFill>
              <a:prstDash val="solid"/>
              <a:miter/>
            </a:ln>
          </p:spPr>
          <p:txBody>
            <a:bodyPr/>
            <a:lstStyle/>
            <a:p>
              <a:endParaRPr/>
            </a:p>
          </p:txBody>
        </p:sp>
        <p:sp>
          <p:nvSpPr>
            <p:cNvPr id="898" name="tx898"/>
            <p:cNvSpPr/>
            <p:nvPr/>
          </p:nvSpPr>
          <p:spPr>
            <a:xfrm>
              <a:off x="2574712" y="6024971"/>
              <a:ext cx="1856004" cy="12817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Top 20 measles unvaccinated</a:t>
              </a:r>
            </a:p>
          </p:txBody>
        </p:sp>
        <p:sp>
          <p:nvSpPr>
            <p:cNvPr id="899" name="tx899"/>
            <p:cNvSpPr/>
            <p:nvPr/>
          </p:nvSpPr>
          <p:spPr>
            <a:xfrm>
              <a:off x="4789351" y="6022038"/>
              <a:ext cx="2803208"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Not top 20 measles unvaccinated (no stripes)</a:t>
              </a:r>
            </a:p>
          </p:txBody>
        </p:sp>
        <p:sp>
          <p:nvSpPr>
            <p:cNvPr id="900" name="tx900"/>
            <p:cNvSpPr/>
            <p:nvPr/>
          </p:nvSpPr>
          <p:spPr>
            <a:xfrm>
              <a:off x="803816" y="398022"/>
              <a:ext cx="3205460"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MCV1 coverage, by country, Gavi 57, 2023</a:t>
              </a:r>
            </a:p>
          </p:txBody>
        </p:sp>
        <p:sp>
          <p:nvSpPr>
            <p:cNvPr id="901" name="tx901"/>
            <p:cNvSpPr/>
            <p:nvPr/>
          </p:nvSpPr>
          <p:spPr>
            <a:xfrm>
              <a:off x="4912824" y="6327110"/>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902" name="tx902"/>
            <p:cNvSpPr/>
            <p:nvPr/>
          </p:nvSpPr>
          <p:spPr>
            <a:xfrm>
              <a:off x="6769579" y="6449230"/>
              <a:ext cx="2304831"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903" name="tx903"/>
            <p:cNvSpPr/>
            <p:nvPr/>
          </p:nvSpPr>
          <p:spPr>
            <a:xfrm>
              <a:off x="1302507" y="6568567"/>
              <a:ext cx="777190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Numbers in bubbles display top 20 rank based on absolute number of unvaccinated children.Number in parentheses shows number of unvaccinated children.</a:t>
              </a:r>
            </a:p>
          </p:txBody>
        </p:sp>
      </p:grpSp>
      <p:sp>
        <p:nvSpPr>
          <p:cNvPr id="904"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This chart shows MCV1 coverage in countries in Gavi 57 from lowest to highest coverage, and the rank of the top 20 countries with the most unvaccinated children, based on absolute numbers.
In 2023, MCV1 coverage ranged from 28% in DPRK to 99% in Uzbekistan.
18 out of 57 (32%) countries had coverage of at least 90%.
Nigeria had MCV1 coverage of 60% and the highest absolute number of unvaccinated children in the group, followed by DRC.
Large cohort countries may have high numbers of unvaccinated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731520" y="365760"/>
            <a:ext cx="10972800" cy="4023360"/>
            <a:chOff x="731520" y="365760"/>
            <a:chExt cx="10972800" cy="4023360"/>
          </a:xfrm>
        </p:grpSpPr>
        <p:sp>
          <p:nvSpPr>
            <p:cNvPr id="3" name="rc3"/>
            <p:cNvSpPr/>
            <p:nvPr/>
          </p:nvSpPr>
          <p:spPr>
            <a:xfrm>
              <a:off x="731520" y="365760"/>
              <a:ext cx="10972800" cy="4023360"/>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t4"/>
            <p:cNvSpPr/>
            <p:nvPr/>
          </p:nvSpPr>
          <p:spPr>
            <a:xfrm>
              <a:off x="822540" y="2185956"/>
              <a:ext cx="1108877" cy="1108877"/>
            </a:xfrm>
            <a:prstGeom prst="ellipse">
              <a:avLst/>
            </a:prstGeom>
            <a:solidFill>
              <a:srgbClr val="E2231A">
                <a:alpha val="60000"/>
              </a:srgbClr>
            </a:solidFill>
            <a:ln w="9000" cap="rnd">
              <a:solidFill>
                <a:srgbClr val="E2231A">
                  <a:alpha val="60000"/>
                </a:srgbClr>
              </a:solidFill>
              <a:prstDash val="solid"/>
              <a:round/>
            </a:ln>
          </p:spPr>
          <p:txBody>
            <a:bodyPr/>
            <a:lstStyle/>
            <a:p>
              <a:endParaRPr/>
            </a:p>
          </p:txBody>
        </p:sp>
        <p:sp>
          <p:nvSpPr>
            <p:cNvPr id="5" name="pt5"/>
            <p:cNvSpPr/>
            <p:nvPr/>
          </p:nvSpPr>
          <p:spPr>
            <a:xfrm>
              <a:off x="2018532" y="2306184"/>
              <a:ext cx="868421" cy="868421"/>
            </a:xfrm>
            <a:prstGeom prst="ellipse">
              <a:avLst/>
            </a:prstGeom>
            <a:solidFill>
              <a:srgbClr val="B50800">
                <a:alpha val="60000"/>
              </a:srgbClr>
            </a:solidFill>
            <a:ln w="9000" cap="rnd">
              <a:solidFill>
                <a:srgbClr val="B50800">
                  <a:alpha val="60000"/>
                </a:srgbClr>
              </a:solidFill>
              <a:prstDash val="solid"/>
              <a:round/>
            </a:ln>
          </p:spPr>
          <p:txBody>
            <a:bodyPr/>
            <a:lstStyle/>
            <a:p>
              <a:endParaRPr/>
            </a:p>
          </p:txBody>
        </p:sp>
        <p:sp>
          <p:nvSpPr>
            <p:cNvPr id="6" name="pt6"/>
            <p:cNvSpPr/>
            <p:nvPr/>
          </p:nvSpPr>
          <p:spPr>
            <a:xfrm>
              <a:off x="2575464" y="1787351"/>
              <a:ext cx="1906087" cy="1906087"/>
            </a:xfrm>
            <a:prstGeom prst="ellipse">
              <a:avLst/>
            </a:prstGeom>
            <a:solidFill>
              <a:srgbClr val="80BD41">
                <a:alpha val="60000"/>
              </a:srgbClr>
            </a:solidFill>
            <a:ln w="9000" cap="rnd">
              <a:solidFill>
                <a:srgbClr val="80BD41">
                  <a:alpha val="60000"/>
                </a:srgbClr>
              </a:solidFill>
              <a:prstDash val="solid"/>
              <a:round/>
            </a:ln>
          </p:spPr>
          <p:txBody>
            <a:bodyPr/>
            <a:lstStyle/>
            <a:p>
              <a:endParaRPr/>
            </a:p>
          </p:txBody>
        </p:sp>
        <p:sp>
          <p:nvSpPr>
            <p:cNvPr id="7" name="pt7"/>
            <p:cNvSpPr/>
            <p:nvPr/>
          </p:nvSpPr>
          <p:spPr>
            <a:xfrm>
              <a:off x="4180036" y="2316158"/>
              <a:ext cx="848472" cy="848472"/>
            </a:xfrm>
            <a:prstGeom prst="ellipse">
              <a:avLst/>
            </a:prstGeom>
            <a:solidFill>
              <a:srgbClr val="E2231A">
                <a:alpha val="60000"/>
              </a:srgbClr>
            </a:solidFill>
            <a:ln w="9000" cap="rnd">
              <a:solidFill>
                <a:srgbClr val="E2231A">
                  <a:alpha val="60000"/>
                </a:srgbClr>
              </a:solidFill>
              <a:prstDash val="solid"/>
              <a:round/>
            </a:ln>
          </p:spPr>
          <p:txBody>
            <a:bodyPr/>
            <a:lstStyle/>
            <a:p>
              <a:endParaRPr/>
            </a:p>
          </p:txBody>
        </p:sp>
        <p:sp>
          <p:nvSpPr>
            <p:cNvPr id="8" name="pt8"/>
            <p:cNvSpPr/>
            <p:nvPr/>
          </p:nvSpPr>
          <p:spPr>
            <a:xfrm>
              <a:off x="5144319" y="2204676"/>
              <a:ext cx="1071436" cy="1071436"/>
            </a:xfrm>
            <a:prstGeom prst="ellipse">
              <a:avLst/>
            </a:prstGeom>
            <a:solidFill>
              <a:srgbClr val="FFC20E">
                <a:alpha val="60000"/>
              </a:srgbClr>
            </a:solidFill>
            <a:ln w="9000" cap="rnd">
              <a:solidFill>
                <a:srgbClr val="FFC20E">
                  <a:alpha val="60000"/>
                </a:srgbClr>
              </a:solidFill>
              <a:prstDash val="solid"/>
              <a:round/>
            </a:ln>
          </p:spPr>
          <p:txBody>
            <a:bodyPr/>
            <a:lstStyle/>
            <a:p>
              <a:endParaRPr/>
            </a:p>
          </p:txBody>
        </p:sp>
        <p:sp>
          <p:nvSpPr>
            <p:cNvPr id="9" name="pt9"/>
            <p:cNvSpPr/>
            <p:nvPr/>
          </p:nvSpPr>
          <p:spPr>
            <a:xfrm>
              <a:off x="6478801" y="2463394"/>
              <a:ext cx="554001" cy="554001"/>
            </a:xfrm>
            <a:prstGeom prst="ellipse">
              <a:avLst/>
            </a:prstGeom>
            <a:solidFill>
              <a:srgbClr val="B50800">
                <a:alpha val="60000"/>
              </a:srgbClr>
            </a:solidFill>
            <a:ln w="9000" cap="rnd">
              <a:solidFill>
                <a:srgbClr val="B50800">
                  <a:alpha val="60000"/>
                </a:srgbClr>
              </a:solidFill>
              <a:prstDash val="solid"/>
              <a:round/>
            </a:ln>
          </p:spPr>
          <p:txBody>
            <a:bodyPr/>
            <a:lstStyle/>
            <a:p>
              <a:endParaRPr/>
            </a:p>
          </p:txBody>
        </p:sp>
        <p:sp>
          <p:nvSpPr>
            <p:cNvPr id="10" name="pt10"/>
            <p:cNvSpPr/>
            <p:nvPr/>
          </p:nvSpPr>
          <p:spPr>
            <a:xfrm>
              <a:off x="7580072" y="2488900"/>
              <a:ext cx="502988" cy="502988"/>
            </a:xfrm>
            <a:prstGeom prst="ellipse">
              <a:avLst/>
            </a:prstGeom>
            <a:solidFill>
              <a:srgbClr val="B50800">
                <a:alpha val="60000"/>
              </a:srgbClr>
            </a:solidFill>
            <a:ln w="9000" cap="rnd">
              <a:solidFill>
                <a:srgbClr val="B50800">
                  <a:alpha val="60000"/>
                </a:srgbClr>
              </a:solidFill>
              <a:prstDash val="solid"/>
              <a:round/>
            </a:ln>
          </p:spPr>
          <p:txBody>
            <a:bodyPr/>
            <a:lstStyle/>
            <a:p>
              <a:endParaRPr/>
            </a:p>
          </p:txBody>
        </p:sp>
        <p:sp>
          <p:nvSpPr>
            <p:cNvPr id="11" name="pt11"/>
            <p:cNvSpPr/>
            <p:nvPr/>
          </p:nvSpPr>
          <p:spPr>
            <a:xfrm>
              <a:off x="8649441" y="2482505"/>
              <a:ext cx="515780" cy="515780"/>
            </a:xfrm>
            <a:prstGeom prst="ellipse">
              <a:avLst/>
            </a:prstGeom>
            <a:solidFill>
              <a:srgbClr val="B50800">
                <a:alpha val="60000"/>
              </a:srgbClr>
            </a:solidFill>
            <a:ln w="9000" cap="rnd">
              <a:solidFill>
                <a:srgbClr val="B50800">
                  <a:alpha val="60000"/>
                </a:srgbClr>
              </a:solidFill>
              <a:prstDash val="solid"/>
              <a:round/>
            </a:ln>
          </p:spPr>
          <p:txBody>
            <a:bodyPr/>
            <a:lstStyle/>
            <a:p>
              <a:endParaRPr/>
            </a:p>
          </p:txBody>
        </p:sp>
        <p:sp>
          <p:nvSpPr>
            <p:cNvPr id="12" name="pt12"/>
            <p:cNvSpPr/>
            <p:nvPr/>
          </p:nvSpPr>
          <p:spPr>
            <a:xfrm>
              <a:off x="9773827" y="2531126"/>
              <a:ext cx="418538" cy="418538"/>
            </a:xfrm>
            <a:prstGeom prst="ellipse">
              <a:avLst/>
            </a:prstGeom>
            <a:solidFill>
              <a:srgbClr val="B50800">
                <a:alpha val="60000"/>
              </a:srgbClr>
            </a:solidFill>
            <a:ln w="9000" cap="rnd">
              <a:solidFill>
                <a:srgbClr val="B50800">
                  <a:alpha val="60000"/>
                </a:srgbClr>
              </a:solidFill>
              <a:prstDash val="solid"/>
              <a:round/>
            </a:ln>
          </p:spPr>
          <p:txBody>
            <a:bodyPr/>
            <a:lstStyle/>
            <a:p>
              <a:endParaRPr/>
            </a:p>
          </p:txBody>
        </p:sp>
        <p:sp>
          <p:nvSpPr>
            <p:cNvPr id="13" name="pt13"/>
            <p:cNvSpPr/>
            <p:nvPr/>
          </p:nvSpPr>
          <p:spPr>
            <a:xfrm>
              <a:off x="10821253" y="2502787"/>
              <a:ext cx="475215" cy="475215"/>
            </a:xfrm>
            <a:prstGeom prst="ellipse">
              <a:avLst/>
            </a:prstGeom>
            <a:solidFill>
              <a:srgbClr val="E2231A">
                <a:alpha val="60000"/>
              </a:srgbClr>
            </a:solidFill>
            <a:ln w="9000" cap="rnd">
              <a:solidFill>
                <a:srgbClr val="E2231A">
                  <a:alpha val="60000"/>
                </a:srgbClr>
              </a:solidFill>
              <a:prstDash val="solid"/>
              <a:round/>
            </a:ln>
          </p:spPr>
          <p:txBody>
            <a:bodyPr/>
            <a:lstStyle/>
            <a:p>
              <a:endParaRPr/>
            </a:p>
          </p:txBody>
        </p:sp>
        <p:sp>
          <p:nvSpPr>
            <p:cNvPr id="14" name="pt14"/>
            <p:cNvSpPr/>
            <p:nvPr/>
          </p:nvSpPr>
          <p:spPr>
            <a:xfrm>
              <a:off x="1014609" y="2378025"/>
              <a:ext cx="724739" cy="724739"/>
            </a:xfrm>
            <a:prstGeom prst="ellipse">
              <a:avLst/>
            </a:prstGeom>
            <a:solidFill>
              <a:srgbClr val="B3B3B3">
                <a:alpha val="100000"/>
              </a:srgbClr>
            </a:solidFill>
            <a:ln w="9000" cap="rnd">
              <a:solidFill>
                <a:srgbClr val="FFFFFF">
                  <a:alpha val="100000"/>
                </a:srgbClr>
              </a:solidFill>
              <a:prstDash val="solid"/>
              <a:round/>
            </a:ln>
          </p:spPr>
          <p:txBody>
            <a:bodyPr/>
            <a:lstStyle/>
            <a:p>
              <a:endParaRPr/>
            </a:p>
          </p:txBody>
        </p:sp>
        <p:sp>
          <p:nvSpPr>
            <p:cNvPr id="15" name="pt15"/>
            <p:cNvSpPr/>
            <p:nvPr/>
          </p:nvSpPr>
          <p:spPr>
            <a:xfrm>
              <a:off x="2145478" y="2433130"/>
              <a:ext cx="614530" cy="614530"/>
            </a:xfrm>
            <a:prstGeom prst="ellipse">
              <a:avLst/>
            </a:prstGeom>
            <a:solidFill>
              <a:srgbClr val="B3B3B3">
                <a:alpha val="100000"/>
              </a:srgbClr>
            </a:solidFill>
            <a:ln w="9000" cap="rnd">
              <a:solidFill>
                <a:srgbClr val="FFFFFF">
                  <a:alpha val="100000"/>
                </a:srgbClr>
              </a:solidFill>
              <a:prstDash val="solid"/>
              <a:round/>
            </a:ln>
          </p:spPr>
          <p:txBody>
            <a:bodyPr/>
            <a:lstStyle/>
            <a:p>
              <a:endParaRPr/>
            </a:p>
          </p:txBody>
        </p:sp>
        <p:sp>
          <p:nvSpPr>
            <p:cNvPr id="16" name="pt16"/>
            <p:cNvSpPr/>
            <p:nvPr/>
          </p:nvSpPr>
          <p:spPr>
            <a:xfrm>
              <a:off x="3254727" y="2466614"/>
              <a:ext cx="547561" cy="547561"/>
            </a:xfrm>
            <a:prstGeom prst="ellipse">
              <a:avLst/>
            </a:prstGeom>
            <a:solidFill>
              <a:srgbClr val="B3B3B3">
                <a:alpha val="100000"/>
              </a:srgbClr>
            </a:solidFill>
            <a:ln w="9000" cap="rnd">
              <a:solidFill>
                <a:srgbClr val="FFFFFF">
                  <a:alpha val="100000"/>
                </a:srgbClr>
              </a:solidFill>
              <a:prstDash val="solid"/>
              <a:round/>
            </a:ln>
          </p:spPr>
          <p:txBody>
            <a:bodyPr/>
            <a:lstStyle/>
            <a:p>
              <a:endParaRPr/>
            </a:p>
          </p:txBody>
        </p:sp>
        <p:sp>
          <p:nvSpPr>
            <p:cNvPr id="17" name="pt17"/>
            <p:cNvSpPr/>
            <p:nvPr/>
          </p:nvSpPr>
          <p:spPr>
            <a:xfrm>
              <a:off x="4333684" y="2469806"/>
              <a:ext cx="541177" cy="541177"/>
            </a:xfrm>
            <a:prstGeom prst="ellipse">
              <a:avLst/>
            </a:prstGeom>
            <a:solidFill>
              <a:srgbClr val="B3B3B3">
                <a:alpha val="100000"/>
              </a:srgbClr>
            </a:solidFill>
            <a:ln w="9000" cap="rnd">
              <a:solidFill>
                <a:srgbClr val="FFFFFF">
                  <a:alpha val="100000"/>
                </a:srgbClr>
              </a:solidFill>
              <a:prstDash val="solid"/>
              <a:round/>
            </a:ln>
          </p:spPr>
          <p:txBody>
            <a:bodyPr/>
            <a:lstStyle/>
            <a:p>
              <a:endParaRPr/>
            </a:p>
          </p:txBody>
        </p:sp>
        <p:sp>
          <p:nvSpPr>
            <p:cNvPr id="18" name="pt18"/>
            <p:cNvSpPr/>
            <p:nvPr/>
          </p:nvSpPr>
          <p:spPr>
            <a:xfrm>
              <a:off x="5459457" y="2519815"/>
              <a:ext cx="441160" cy="441160"/>
            </a:xfrm>
            <a:prstGeom prst="ellipse">
              <a:avLst/>
            </a:prstGeom>
            <a:solidFill>
              <a:srgbClr val="B3B3B3">
                <a:alpha val="100000"/>
              </a:srgbClr>
            </a:solidFill>
            <a:ln w="9000" cap="rnd">
              <a:solidFill>
                <a:srgbClr val="FFFFFF">
                  <a:alpha val="100000"/>
                </a:srgbClr>
              </a:solidFill>
              <a:prstDash val="solid"/>
              <a:round/>
            </a:ln>
          </p:spPr>
          <p:txBody>
            <a:bodyPr/>
            <a:lstStyle/>
            <a:p>
              <a:endParaRPr/>
            </a:p>
          </p:txBody>
        </p:sp>
        <p:sp>
          <p:nvSpPr>
            <p:cNvPr id="19" name="pt19"/>
            <p:cNvSpPr/>
            <p:nvPr/>
          </p:nvSpPr>
          <p:spPr>
            <a:xfrm>
              <a:off x="6569387" y="2553980"/>
              <a:ext cx="372830" cy="372830"/>
            </a:xfrm>
            <a:prstGeom prst="ellipse">
              <a:avLst/>
            </a:prstGeom>
            <a:solidFill>
              <a:srgbClr val="B3B3B3">
                <a:alpha val="100000"/>
              </a:srgbClr>
            </a:solidFill>
            <a:ln w="9000" cap="rnd">
              <a:solidFill>
                <a:srgbClr val="FFFFFF">
                  <a:alpha val="100000"/>
                </a:srgbClr>
              </a:solidFill>
              <a:prstDash val="solid"/>
              <a:round/>
            </a:ln>
          </p:spPr>
          <p:txBody>
            <a:bodyPr/>
            <a:lstStyle/>
            <a:p>
              <a:endParaRPr/>
            </a:p>
          </p:txBody>
        </p:sp>
        <p:sp>
          <p:nvSpPr>
            <p:cNvPr id="20" name="pt20"/>
            <p:cNvSpPr/>
            <p:nvPr/>
          </p:nvSpPr>
          <p:spPr>
            <a:xfrm>
              <a:off x="7654219" y="2563047"/>
              <a:ext cx="354695" cy="354695"/>
            </a:xfrm>
            <a:prstGeom prst="ellipse">
              <a:avLst/>
            </a:prstGeom>
            <a:solidFill>
              <a:srgbClr val="B3B3B3">
                <a:alpha val="100000"/>
              </a:srgbClr>
            </a:solidFill>
            <a:ln w="9000" cap="rnd">
              <a:solidFill>
                <a:srgbClr val="FFFFFF">
                  <a:alpha val="100000"/>
                </a:srgbClr>
              </a:solidFill>
              <a:prstDash val="solid"/>
              <a:round/>
            </a:ln>
          </p:spPr>
          <p:txBody>
            <a:bodyPr/>
            <a:lstStyle/>
            <a:p>
              <a:endParaRPr/>
            </a:p>
          </p:txBody>
        </p:sp>
        <p:sp>
          <p:nvSpPr>
            <p:cNvPr id="21" name="pt21"/>
            <p:cNvSpPr/>
            <p:nvPr/>
          </p:nvSpPr>
          <p:spPr>
            <a:xfrm>
              <a:off x="8748997" y="2582060"/>
              <a:ext cx="316668" cy="316668"/>
            </a:xfrm>
            <a:prstGeom prst="ellipse">
              <a:avLst/>
            </a:prstGeom>
            <a:solidFill>
              <a:srgbClr val="B3B3B3">
                <a:alpha val="100000"/>
              </a:srgbClr>
            </a:solidFill>
            <a:ln w="9000" cap="rnd">
              <a:solidFill>
                <a:srgbClr val="FFFFFF">
                  <a:alpha val="100000"/>
                </a:srgbClr>
              </a:solidFill>
              <a:prstDash val="solid"/>
              <a:round/>
            </a:ln>
          </p:spPr>
          <p:txBody>
            <a:bodyPr/>
            <a:lstStyle/>
            <a:p>
              <a:endParaRPr/>
            </a:p>
          </p:txBody>
        </p:sp>
        <p:sp>
          <p:nvSpPr>
            <p:cNvPr id="22" name="pt22"/>
            <p:cNvSpPr/>
            <p:nvPr/>
          </p:nvSpPr>
          <p:spPr>
            <a:xfrm>
              <a:off x="9869729" y="2627027"/>
              <a:ext cx="226734" cy="226734"/>
            </a:xfrm>
            <a:prstGeom prst="ellipse">
              <a:avLst/>
            </a:prstGeom>
            <a:solidFill>
              <a:srgbClr val="B3B3B3">
                <a:alpha val="100000"/>
              </a:srgbClr>
            </a:solidFill>
            <a:ln w="9000" cap="rnd">
              <a:solidFill>
                <a:srgbClr val="FFFFFF">
                  <a:alpha val="100000"/>
                </a:srgbClr>
              </a:solidFill>
              <a:prstDash val="solid"/>
              <a:round/>
            </a:ln>
          </p:spPr>
          <p:txBody>
            <a:bodyPr/>
            <a:lstStyle/>
            <a:p>
              <a:endParaRPr/>
            </a:p>
          </p:txBody>
        </p:sp>
        <p:sp>
          <p:nvSpPr>
            <p:cNvPr id="23" name="pt23"/>
            <p:cNvSpPr/>
            <p:nvPr/>
          </p:nvSpPr>
          <p:spPr>
            <a:xfrm>
              <a:off x="10986608" y="2668142"/>
              <a:ext cx="144506" cy="144506"/>
            </a:xfrm>
            <a:prstGeom prst="ellipse">
              <a:avLst/>
            </a:prstGeom>
            <a:solidFill>
              <a:srgbClr val="B3B3B3">
                <a:alpha val="100000"/>
              </a:srgbClr>
            </a:solidFill>
            <a:ln w="9000" cap="rnd">
              <a:solidFill>
                <a:srgbClr val="FFFFFF">
                  <a:alpha val="100000"/>
                </a:srgbClr>
              </a:solidFill>
              <a:prstDash val="solid"/>
              <a:round/>
            </a:ln>
          </p:spPr>
          <p:txBody>
            <a:bodyPr/>
            <a:lstStyle/>
            <a:p>
              <a:endParaRPr/>
            </a:p>
          </p:txBody>
        </p:sp>
        <p:sp>
          <p:nvSpPr>
            <p:cNvPr id="24" name="tx24"/>
            <p:cNvSpPr/>
            <p:nvPr/>
          </p:nvSpPr>
          <p:spPr>
            <a:xfrm>
              <a:off x="1148029" y="1525888"/>
              <a:ext cx="457898" cy="13388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Nigeria</a:t>
              </a:r>
            </a:p>
          </p:txBody>
        </p:sp>
        <p:sp>
          <p:nvSpPr>
            <p:cNvPr id="25" name="tx25"/>
            <p:cNvSpPr/>
            <p:nvPr/>
          </p:nvSpPr>
          <p:spPr>
            <a:xfrm>
              <a:off x="1055469" y="1743553"/>
              <a:ext cx="643019"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2,846,000</a:t>
              </a:r>
            </a:p>
          </p:txBody>
        </p:sp>
        <p:sp>
          <p:nvSpPr>
            <p:cNvPr id="26" name="tx26"/>
            <p:cNvSpPr/>
            <p:nvPr/>
          </p:nvSpPr>
          <p:spPr>
            <a:xfrm>
              <a:off x="2296170" y="1552777"/>
              <a:ext cx="313146" cy="106993"/>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DRC</a:t>
              </a:r>
            </a:p>
          </p:txBody>
        </p:sp>
        <p:sp>
          <p:nvSpPr>
            <p:cNvPr id="27" name="tx27"/>
            <p:cNvSpPr/>
            <p:nvPr/>
          </p:nvSpPr>
          <p:spPr>
            <a:xfrm>
              <a:off x="2131233" y="1743553"/>
              <a:ext cx="643019"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2,013,000</a:t>
              </a:r>
            </a:p>
          </p:txBody>
        </p:sp>
        <p:sp>
          <p:nvSpPr>
            <p:cNvPr id="28" name="tx28"/>
            <p:cNvSpPr/>
            <p:nvPr/>
          </p:nvSpPr>
          <p:spPr>
            <a:xfrm>
              <a:off x="3371793" y="1554612"/>
              <a:ext cx="313428" cy="105158"/>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India</a:t>
              </a:r>
            </a:p>
          </p:txBody>
        </p:sp>
        <p:sp>
          <p:nvSpPr>
            <p:cNvPr id="29" name="tx29"/>
            <p:cNvSpPr/>
            <p:nvPr/>
          </p:nvSpPr>
          <p:spPr>
            <a:xfrm>
              <a:off x="3206998" y="1743553"/>
              <a:ext cx="643019"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1,592,000</a:t>
              </a:r>
            </a:p>
          </p:txBody>
        </p:sp>
        <p:sp>
          <p:nvSpPr>
            <p:cNvPr id="30" name="tx30"/>
            <p:cNvSpPr/>
            <p:nvPr/>
          </p:nvSpPr>
          <p:spPr>
            <a:xfrm>
              <a:off x="4343105" y="1527582"/>
              <a:ext cx="522334" cy="132189"/>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Ethiopia</a:t>
              </a:r>
            </a:p>
          </p:txBody>
        </p:sp>
        <p:sp>
          <p:nvSpPr>
            <p:cNvPr id="31" name="tx31"/>
            <p:cNvSpPr/>
            <p:nvPr/>
          </p:nvSpPr>
          <p:spPr>
            <a:xfrm>
              <a:off x="4282763" y="1743553"/>
              <a:ext cx="643019"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1,556,000</a:t>
              </a:r>
            </a:p>
          </p:txBody>
        </p:sp>
        <p:sp>
          <p:nvSpPr>
            <p:cNvPr id="32" name="tx32"/>
            <p:cNvSpPr/>
            <p:nvPr/>
          </p:nvSpPr>
          <p:spPr>
            <a:xfrm>
              <a:off x="5402849" y="1554612"/>
              <a:ext cx="554375" cy="105158"/>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Pakistan</a:t>
              </a:r>
            </a:p>
          </p:txBody>
        </p:sp>
        <p:sp>
          <p:nvSpPr>
            <p:cNvPr id="33" name="tx33"/>
            <p:cNvSpPr/>
            <p:nvPr/>
          </p:nvSpPr>
          <p:spPr>
            <a:xfrm>
              <a:off x="5358527" y="1743553"/>
              <a:ext cx="643019"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1,057,000</a:t>
              </a:r>
            </a:p>
          </p:txBody>
        </p:sp>
        <p:sp>
          <p:nvSpPr>
            <p:cNvPr id="34" name="tx34"/>
            <p:cNvSpPr/>
            <p:nvPr/>
          </p:nvSpPr>
          <p:spPr>
            <a:xfrm>
              <a:off x="6546826" y="1552777"/>
              <a:ext cx="417952" cy="106993"/>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Sudan</a:t>
              </a:r>
            </a:p>
          </p:txBody>
        </p:sp>
        <p:sp>
          <p:nvSpPr>
            <p:cNvPr id="35" name="tx35"/>
            <p:cNvSpPr/>
            <p:nvPr/>
          </p:nvSpPr>
          <p:spPr>
            <a:xfrm>
              <a:off x="6494564" y="1743553"/>
              <a:ext cx="522475"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799,000</a:t>
              </a:r>
            </a:p>
          </p:txBody>
        </p:sp>
        <p:sp>
          <p:nvSpPr>
            <p:cNvPr id="36" name="tx36"/>
            <p:cNvSpPr/>
            <p:nvPr/>
          </p:nvSpPr>
          <p:spPr>
            <a:xfrm>
              <a:off x="7602582" y="1554612"/>
              <a:ext cx="457968" cy="105158"/>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Yemen</a:t>
              </a:r>
            </a:p>
          </p:txBody>
        </p:sp>
        <p:sp>
          <p:nvSpPr>
            <p:cNvPr id="37" name="tx37"/>
            <p:cNvSpPr/>
            <p:nvPr/>
          </p:nvSpPr>
          <p:spPr>
            <a:xfrm>
              <a:off x="7570329" y="1743553"/>
              <a:ext cx="522475"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742,000</a:t>
              </a:r>
            </a:p>
          </p:txBody>
        </p:sp>
        <p:sp>
          <p:nvSpPr>
            <p:cNvPr id="38" name="tx38"/>
            <p:cNvSpPr/>
            <p:nvPr/>
          </p:nvSpPr>
          <p:spPr>
            <a:xfrm>
              <a:off x="8525620" y="1524123"/>
              <a:ext cx="763422" cy="135647"/>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Afghanistan</a:t>
              </a:r>
            </a:p>
          </p:txBody>
        </p:sp>
        <p:sp>
          <p:nvSpPr>
            <p:cNvPr id="39" name="tx39"/>
            <p:cNvSpPr/>
            <p:nvPr/>
          </p:nvSpPr>
          <p:spPr>
            <a:xfrm>
              <a:off x="8646094" y="1743553"/>
              <a:ext cx="522475"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637,000</a:t>
              </a:r>
            </a:p>
          </p:txBody>
        </p:sp>
        <p:sp>
          <p:nvSpPr>
            <p:cNvPr id="40" name="tx40"/>
            <p:cNvSpPr/>
            <p:nvPr/>
          </p:nvSpPr>
          <p:spPr>
            <a:xfrm>
              <a:off x="9585399" y="1525888"/>
              <a:ext cx="795393" cy="13388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Madagascar</a:t>
              </a:r>
            </a:p>
          </p:txBody>
        </p:sp>
        <p:sp>
          <p:nvSpPr>
            <p:cNvPr id="41" name="tx41"/>
            <p:cNvSpPr/>
            <p:nvPr/>
          </p:nvSpPr>
          <p:spPr>
            <a:xfrm>
              <a:off x="9721858" y="1743553"/>
              <a:ext cx="522475"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472,000</a:t>
              </a:r>
            </a:p>
          </p:txBody>
        </p:sp>
        <p:sp>
          <p:nvSpPr>
            <p:cNvPr id="42" name="tx42"/>
            <p:cNvSpPr/>
            <p:nvPr/>
          </p:nvSpPr>
          <p:spPr>
            <a:xfrm>
              <a:off x="10645108" y="1527582"/>
              <a:ext cx="827505" cy="132189"/>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Mozambique</a:t>
              </a:r>
            </a:p>
          </p:txBody>
        </p:sp>
        <p:sp>
          <p:nvSpPr>
            <p:cNvPr id="43" name="tx43"/>
            <p:cNvSpPr/>
            <p:nvPr/>
          </p:nvSpPr>
          <p:spPr>
            <a:xfrm>
              <a:off x="10797623" y="1743553"/>
              <a:ext cx="522475" cy="124355"/>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424,000</a:t>
              </a:r>
            </a:p>
          </p:txBody>
        </p:sp>
        <p:sp>
          <p:nvSpPr>
            <p:cNvPr id="44" name="pl44"/>
            <p:cNvSpPr/>
            <p:nvPr/>
          </p:nvSpPr>
          <p:spPr>
            <a:xfrm>
              <a:off x="1376978" y="1879783"/>
              <a:ext cx="0" cy="860611"/>
            </a:xfrm>
            <a:custGeom>
              <a:avLst/>
              <a:gdLst/>
              <a:ahLst/>
              <a:cxnLst/>
              <a:rect l="0" t="0" r="0" b="0"/>
              <a:pathLst>
                <a:path h="860611">
                  <a:moveTo>
                    <a:pt x="0" y="0"/>
                  </a:moveTo>
                  <a:lnTo>
                    <a:pt x="0" y="860611"/>
                  </a:lnTo>
                </a:path>
              </a:pathLst>
            </a:custGeom>
            <a:ln w="13550" cap="flat">
              <a:solidFill>
                <a:srgbClr val="000000">
                  <a:alpha val="100000"/>
                </a:srgbClr>
              </a:solidFill>
              <a:prstDash val="solid"/>
              <a:round/>
            </a:ln>
          </p:spPr>
          <p:txBody>
            <a:bodyPr/>
            <a:lstStyle/>
            <a:p>
              <a:endParaRPr/>
            </a:p>
          </p:txBody>
        </p:sp>
        <p:sp>
          <p:nvSpPr>
            <p:cNvPr id="45" name="pl45"/>
            <p:cNvSpPr/>
            <p:nvPr/>
          </p:nvSpPr>
          <p:spPr>
            <a:xfrm>
              <a:off x="2452743" y="1879783"/>
              <a:ext cx="0" cy="860611"/>
            </a:xfrm>
            <a:custGeom>
              <a:avLst/>
              <a:gdLst/>
              <a:ahLst/>
              <a:cxnLst/>
              <a:rect l="0" t="0" r="0" b="0"/>
              <a:pathLst>
                <a:path h="860611">
                  <a:moveTo>
                    <a:pt x="0" y="0"/>
                  </a:moveTo>
                  <a:lnTo>
                    <a:pt x="0" y="860611"/>
                  </a:lnTo>
                </a:path>
              </a:pathLst>
            </a:custGeom>
            <a:ln w="13550" cap="flat">
              <a:solidFill>
                <a:srgbClr val="000000">
                  <a:alpha val="100000"/>
                </a:srgbClr>
              </a:solidFill>
              <a:prstDash val="solid"/>
              <a:round/>
            </a:ln>
          </p:spPr>
          <p:txBody>
            <a:bodyPr/>
            <a:lstStyle/>
            <a:p>
              <a:endParaRPr/>
            </a:p>
          </p:txBody>
        </p:sp>
        <p:sp>
          <p:nvSpPr>
            <p:cNvPr id="46" name="pl46"/>
            <p:cNvSpPr/>
            <p:nvPr/>
          </p:nvSpPr>
          <p:spPr>
            <a:xfrm>
              <a:off x="3528508" y="1879783"/>
              <a:ext cx="0" cy="860611"/>
            </a:xfrm>
            <a:custGeom>
              <a:avLst/>
              <a:gdLst/>
              <a:ahLst/>
              <a:cxnLst/>
              <a:rect l="0" t="0" r="0" b="0"/>
              <a:pathLst>
                <a:path h="860611">
                  <a:moveTo>
                    <a:pt x="0" y="0"/>
                  </a:moveTo>
                  <a:lnTo>
                    <a:pt x="0" y="860611"/>
                  </a:lnTo>
                </a:path>
              </a:pathLst>
            </a:custGeom>
            <a:ln w="13550" cap="flat">
              <a:solidFill>
                <a:srgbClr val="000000">
                  <a:alpha val="100000"/>
                </a:srgbClr>
              </a:solidFill>
              <a:prstDash val="solid"/>
              <a:round/>
            </a:ln>
          </p:spPr>
          <p:txBody>
            <a:bodyPr/>
            <a:lstStyle/>
            <a:p>
              <a:endParaRPr/>
            </a:p>
          </p:txBody>
        </p:sp>
        <p:sp>
          <p:nvSpPr>
            <p:cNvPr id="47" name="pl47"/>
            <p:cNvSpPr/>
            <p:nvPr/>
          </p:nvSpPr>
          <p:spPr>
            <a:xfrm>
              <a:off x="4604272" y="1879783"/>
              <a:ext cx="0" cy="860611"/>
            </a:xfrm>
            <a:custGeom>
              <a:avLst/>
              <a:gdLst/>
              <a:ahLst/>
              <a:cxnLst/>
              <a:rect l="0" t="0" r="0" b="0"/>
              <a:pathLst>
                <a:path h="860611">
                  <a:moveTo>
                    <a:pt x="0" y="0"/>
                  </a:moveTo>
                  <a:lnTo>
                    <a:pt x="0" y="860611"/>
                  </a:lnTo>
                </a:path>
              </a:pathLst>
            </a:custGeom>
            <a:ln w="13550" cap="flat">
              <a:solidFill>
                <a:srgbClr val="000000">
                  <a:alpha val="100000"/>
                </a:srgbClr>
              </a:solidFill>
              <a:prstDash val="solid"/>
              <a:round/>
            </a:ln>
          </p:spPr>
          <p:txBody>
            <a:bodyPr/>
            <a:lstStyle/>
            <a:p>
              <a:endParaRPr/>
            </a:p>
          </p:txBody>
        </p:sp>
        <p:sp>
          <p:nvSpPr>
            <p:cNvPr id="48" name="pl48"/>
            <p:cNvSpPr/>
            <p:nvPr/>
          </p:nvSpPr>
          <p:spPr>
            <a:xfrm>
              <a:off x="5680037" y="1879783"/>
              <a:ext cx="0" cy="860611"/>
            </a:xfrm>
            <a:custGeom>
              <a:avLst/>
              <a:gdLst/>
              <a:ahLst/>
              <a:cxnLst/>
              <a:rect l="0" t="0" r="0" b="0"/>
              <a:pathLst>
                <a:path h="860611">
                  <a:moveTo>
                    <a:pt x="0" y="0"/>
                  </a:moveTo>
                  <a:lnTo>
                    <a:pt x="0" y="860611"/>
                  </a:lnTo>
                </a:path>
              </a:pathLst>
            </a:custGeom>
            <a:ln w="13550" cap="flat">
              <a:solidFill>
                <a:srgbClr val="000000">
                  <a:alpha val="100000"/>
                </a:srgbClr>
              </a:solidFill>
              <a:prstDash val="solid"/>
              <a:round/>
            </a:ln>
          </p:spPr>
          <p:txBody>
            <a:bodyPr/>
            <a:lstStyle/>
            <a:p>
              <a:endParaRPr/>
            </a:p>
          </p:txBody>
        </p:sp>
        <p:sp>
          <p:nvSpPr>
            <p:cNvPr id="49" name="pl49"/>
            <p:cNvSpPr/>
            <p:nvPr/>
          </p:nvSpPr>
          <p:spPr>
            <a:xfrm>
              <a:off x="6755802" y="1879783"/>
              <a:ext cx="0" cy="860611"/>
            </a:xfrm>
            <a:custGeom>
              <a:avLst/>
              <a:gdLst/>
              <a:ahLst/>
              <a:cxnLst/>
              <a:rect l="0" t="0" r="0" b="0"/>
              <a:pathLst>
                <a:path h="860611">
                  <a:moveTo>
                    <a:pt x="0" y="0"/>
                  </a:moveTo>
                  <a:lnTo>
                    <a:pt x="0" y="860611"/>
                  </a:lnTo>
                </a:path>
              </a:pathLst>
            </a:custGeom>
            <a:ln w="13550" cap="flat">
              <a:solidFill>
                <a:srgbClr val="000000">
                  <a:alpha val="100000"/>
                </a:srgbClr>
              </a:solidFill>
              <a:prstDash val="solid"/>
              <a:round/>
            </a:ln>
          </p:spPr>
          <p:txBody>
            <a:bodyPr/>
            <a:lstStyle/>
            <a:p>
              <a:endParaRPr/>
            </a:p>
          </p:txBody>
        </p:sp>
        <p:sp>
          <p:nvSpPr>
            <p:cNvPr id="50" name="pl50"/>
            <p:cNvSpPr/>
            <p:nvPr/>
          </p:nvSpPr>
          <p:spPr>
            <a:xfrm>
              <a:off x="7831567" y="1879783"/>
              <a:ext cx="0" cy="860611"/>
            </a:xfrm>
            <a:custGeom>
              <a:avLst/>
              <a:gdLst/>
              <a:ahLst/>
              <a:cxnLst/>
              <a:rect l="0" t="0" r="0" b="0"/>
              <a:pathLst>
                <a:path h="860611">
                  <a:moveTo>
                    <a:pt x="0" y="0"/>
                  </a:moveTo>
                  <a:lnTo>
                    <a:pt x="0" y="860611"/>
                  </a:lnTo>
                </a:path>
              </a:pathLst>
            </a:custGeom>
            <a:ln w="13550" cap="flat">
              <a:solidFill>
                <a:srgbClr val="000000">
                  <a:alpha val="100000"/>
                </a:srgbClr>
              </a:solidFill>
              <a:prstDash val="solid"/>
              <a:round/>
            </a:ln>
          </p:spPr>
          <p:txBody>
            <a:bodyPr/>
            <a:lstStyle/>
            <a:p>
              <a:endParaRPr/>
            </a:p>
          </p:txBody>
        </p:sp>
        <p:sp>
          <p:nvSpPr>
            <p:cNvPr id="51" name="pl51"/>
            <p:cNvSpPr/>
            <p:nvPr/>
          </p:nvSpPr>
          <p:spPr>
            <a:xfrm>
              <a:off x="8907331" y="1879783"/>
              <a:ext cx="0" cy="860611"/>
            </a:xfrm>
            <a:custGeom>
              <a:avLst/>
              <a:gdLst/>
              <a:ahLst/>
              <a:cxnLst/>
              <a:rect l="0" t="0" r="0" b="0"/>
              <a:pathLst>
                <a:path h="860611">
                  <a:moveTo>
                    <a:pt x="0" y="0"/>
                  </a:moveTo>
                  <a:lnTo>
                    <a:pt x="0" y="860611"/>
                  </a:lnTo>
                </a:path>
              </a:pathLst>
            </a:custGeom>
            <a:ln w="13550" cap="flat">
              <a:solidFill>
                <a:srgbClr val="000000">
                  <a:alpha val="100000"/>
                </a:srgbClr>
              </a:solidFill>
              <a:prstDash val="solid"/>
              <a:round/>
            </a:ln>
          </p:spPr>
          <p:txBody>
            <a:bodyPr/>
            <a:lstStyle/>
            <a:p>
              <a:endParaRPr/>
            </a:p>
          </p:txBody>
        </p:sp>
        <p:sp>
          <p:nvSpPr>
            <p:cNvPr id="52" name="pl52"/>
            <p:cNvSpPr/>
            <p:nvPr/>
          </p:nvSpPr>
          <p:spPr>
            <a:xfrm>
              <a:off x="9983096" y="1879783"/>
              <a:ext cx="0" cy="860611"/>
            </a:xfrm>
            <a:custGeom>
              <a:avLst/>
              <a:gdLst/>
              <a:ahLst/>
              <a:cxnLst/>
              <a:rect l="0" t="0" r="0" b="0"/>
              <a:pathLst>
                <a:path h="860611">
                  <a:moveTo>
                    <a:pt x="0" y="0"/>
                  </a:moveTo>
                  <a:lnTo>
                    <a:pt x="0" y="860611"/>
                  </a:lnTo>
                </a:path>
              </a:pathLst>
            </a:custGeom>
            <a:ln w="13550" cap="flat">
              <a:solidFill>
                <a:srgbClr val="000000">
                  <a:alpha val="100000"/>
                </a:srgbClr>
              </a:solidFill>
              <a:prstDash val="solid"/>
              <a:round/>
            </a:ln>
          </p:spPr>
          <p:txBody>
            <a:bodyPr/>
            <a:lstStyle/>
            <a:p>
              <a:endParaRPr/>
            </a:p>
          </p:txBody>
        </p:sp>
        <p:sp>
          <p:nvSpPr>
            <p:cNvPr id="53" name="pl53"/>
            <p:cNvSpPr/>
            <p:nvPr/>
          </p:nvSpPr>
          <p:spPr>
            <a:xfrm>
              <a:off x="11058861" y="1879783"/>
              <a:ext cx="0" cy="860611"/>
            </a:xfrm>
            <a:custGeom>
              <a:avLst/>
              <a:gdLst/>
              <a:ahLst/>
              <a:cxnLst/>
              <a:rect l="0" t="0" r="0" b="0"/>
              <a:pathLst>
                <a:path h="860611">
                  <a:moveTo>
                    <a:pt x="0" y="0"/>
                  </a:moveTo>
                  <a:lnTo>
                    <a:pt x="0" y="860611"/>
                  </a:lnTo>
                </a:path>
              </a:pathLst>
            </a:custGeom>
            <a:ln w="13550" cap="flat">
              <a:solidFill>
                <a:srgbClr val="000000">
                  <a:alpha val="100000"/>
                </a:srgbClr>
              </a:solidFill>
              <a:prstDash val="solid"/>
              <a:round/>
            </a:ln>
          </p:spPr>
          <p:txBody>
            <a:bodyPr/>
            <a:lstStyle/>
            <a:p>
              <a:endParaRPr/>
            </a:p>
          </p:txBody>
        </p:sp>
        <p:sp>
          <p:nvSpPr>
            <p:cNvPr id="54" name="pt54"/>
            <p:cNvSpPr/>
            <p:nvPr/>
          </p:nvSpPr>
          <p:spPr>
            <a:xfrm>
              <a:off x="1358928"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55" name="pt55"/>
            <p:cNvSpPr/>
            <p:nvPr/>
          </p:nvSpPr>
          <p:spPr>
            <a:xfrm>
              <a:off x="243469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56" name="pt56"/>
            <p:cNvSpPr/>
            <p:nvPr/>
          </p:nvSpPr>
          <p:spPr>
            <a:xfrm>
              <a:off x="351045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57" name="pt57"/>
            <p:cNvSpPr/>
            <p:nvPr/>
          </p:nvSpPr>
          <p:spPr>
            <a:xfrm>
              <a:off x="4586222"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58" name="pt58"/>
            <p:cNvSpPr/>
            <p:nvPr/>
          </p:nvSpPr>
          <p:spPr>
            <a:xfrm>
              <a:off x="5661987"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59" name="pt59"/>
            <p:cNvSpPr/>
            <p:nvPr/>
          </p:nvSpPr>
          <p:spPr>
            <a:xfrm>
              <a:off x="673775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0" name="pt60"/>
            <p:cNvSpPr/>
            <p:nvPr/>
          </p:nvSpPr>
          <p:spPr>
            <a:xfrm>
              <a:off x="7813516"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1" name="pt61"/>
            <p:cNvSpPr/>
            <p:nvPr/>
          </p:nvSpPr>
          <p:spPr>
            <a:xfrm>
              <a:off x="8889281"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2" name="pt62"/>
            <p:cNvSpPr/>
            <p:nvPr/>
          </p:nvSpPr>
          <p:spPr>
            <a:xfrm>
              <a:off x="9965045"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3" name="pt63"/>
            <p:cNvSpPr/>
            <p:nvPr/>
          </p:nvSpPr>
          <p:spPr>
            <a:xfrm>
              <a:off x="11040810" y="2722344"/>
              <a:ext cx="36101" cy="36101"/>
            </a:xfrm>
            <a:prstGeom prst="ellipse">
              <a:avLst/>
            </a:prstGeom>
            <a:solidFill>
              <a:srgbClr val="000000">
                <a:alpha val="100000"/>
              </a:srgbClr>
            </a:solidFill>
            <a:ln w="9000" cap="rnd">
              <a:solidFill>
                <a:srgbClr val="000000">
                  <a:alpha val="100000"/>
                </a:srgbClr>
              </a:solidFill>
              <a:prstDash val="solid"/>
              <a:round/>
            </a:ln>
          </p:spPr>
          <p:txBody>
            <a:bodyPr/>
            <a:lstStyle/>
            <a:p>
              <a:endParaRPr/>
            </a:p>
          </p:txBody>
        </p:sp>
        <p:sp>
          <p:nvSpPr>
            <p:cNvPr id="64" name="tx64"/>
            <p:cNvSpPr/>
            <p:nvPr/>
          </p:nvSpPr>
          <p:spPr>
            <a:xfrm>
              <a:off x="4217362" y="3486476"/>
              <a:ext cx="1257709"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MCV1 coverage (%)</a:t>
              </a:r>
            </a:p>
          </p:txBody>
        </p:sp>
        <p:sp>
          <p:nvSpPr>
            <p:cNvPr id="65" name="pt65"/>
            <p:cNvSpPr/>
            <p:nvPr/>
          </p:nvSpPr>
          <p:spPr>
            <a:xfrm>
              <a:off x="5568585" y="3481778"/>
              <a:ext cx="171607" cy="171607"/>
            </a:xfrm>
            <a:prstGeom prst="ellipse">
              <a:avLst/>
            </a:prstGeom>
            <a:solidFill>
              <a:srgbClr val="B50800">
                <a:alpha val="60000"/>
              </a:srgbClr>
            </a:solidFill>
            <a:ln w="9000" cap="rnd">
              <a:solidFill>
                <a:srgbClr val="B50800">
                  <a:alpha val="60000"/>
                </a:srgbClr>
              </a:solidFill>
              <a:prstDash val="solid"/>
              <a:round/>
            </a:ln>
          </p:spPr>
          <p:txBody>
            <a:bodyPr/>
            <a:lstStyle/>
            <a:p>
              <a:endParaRPr/>
            </a:p>
          </p:txBody>
        </p:sp>
        <p:sp>
          <p:nvSpPr>
            <p:cNvPr id="66" name="pt66"/>
            <p:cNvSpPr/>
            <p:nvPr/>
          </p:nvSpPr>
          <p:spPr>
            <a:xfrm>
              <a:off x="6164190" y="3481778"/>
              <a:ext cx="171607" cy="171607"/>
            </a:xfrm>
            <a:prstGeom prst="ellipse">
              <a:avLst/>
            </a:prstGeom>
            <a:solidFill>
              <a:srgbClr val="E2231A">
                <a:alpha val="60000"/>
              </a:srgbClr>
            </a:solidFill>
            <a:ln w="9000" cap="rnd">
              <a:solidFill>
                <a:srgbClr val="E2231A">
                  <a:alpha val="60000"/>
                </a:srgbClr>
              </a:solidFill>
              <a:prstDash val="solid"/>
              <a:round/>
            </a:ln>
          </p:spPr>
          <p:txBody>
            <a:bodyPr/>
            <a:lstStyle/>
            <a:p>
              <a:endParaRPr/>
            </a:p>
          </p:txBody>
        </p:sp>
        <p:sp>
          <p:nvSpPr>
            <p:cNvPr id="67" name="pt67"/>
            <p:cNvSpPr/>
            <p:nvPr/>
          </p:nvSpPr>
          <p:spPr>
            <a:xfrm>
              <a:off x="6880124" y="3481778"/>
              <a:ext cx="171607" cy="171607"/>
            </a:xfrm>
            <a:prstGeom prst="ellipse">
              <a:avLst/>
            </a:prstGeom>
            <a:solidFill>
              <a:srgbClr val="FFC20E">
                <a:alpha val="60000"/>
              </a:srgbClr>
            </a:solidFill>
            <a:ln w="9000" cap="rnd">
              <a:solidFill>
                <a:srgbClr val="FFC20E">
                  <a:alpha val="60000"/>
                </a:srgbClr>
              </a:solidFill>
              <a:prstDash val="solid"/>
              <a:round/>
            </a:ln>
          </p:spPr>
          <p:txBody>
            <a:bodyPr/>
            <a:lstStyle/>
            <a:p>
              <a:endParaRPr/>
            </a:p>
          </p:txBody>
        </p:sp>
        <p:sp>
          <p:nvSpPr>
            <p:cNvPr id="68" name="pt68"/>
            <p:cNvSpPr/>
            <p:nvPr/>
          </p:nvSpPr>
          <p:spPr>
            <a:xfrm>
              <a:off x="7596057" y="3481778"/>
              <a:ext cx="171607" cy="171607"/>
            </a:xfrm>
            <a:prstGeom prst="ellipse">
              <a:avLst/>
            </a:prstGeom>
            <a:solidFill>
              <a:srgbClr val="80BD41">
                <a:alpha val="60000"/>
              </a:srgbClr>
            </a:solidFill>
            <a:ln w="9000" cap="rnd">
              <a:solidFill>
                <a:srgbClr val="80BD41">
                  <a:alpha val="60000"/>
                </a:srgbClr>
              </a:solidFill>
              <a:prstDash val="solid"/>
              <a:round/>
            </a:ln>
          </p:spPr>
          <p:txBody>
            <a:bodyPr/>
            <a:lstStyle/>
            <a:p>
              <a:endParaRPr/>
            </a:p>
          </p:txBody>
        </p:sp>
        <p:sp>
          <p:nvSpPr>
            <p:cNvPr id="69" name="tx69"/>
            <p:cNvSpPr/>
            <p:nvPr/>
          </p:nvSpPr>
          <p:spPr>
            <a:xfrm>
              <a:off x="5833706" y="3515467"/>
              <a:ext cx="236971"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&lt;60</a:t>
              </a:r>
            </a:p>
          </p:txBody>
        </p:sp>
        <p:sp>
          <p:nvSpPr>
            <p:cNvPr id="70" name="tx70"/>
            <p:cNvSpPr/>
            <p:nvPr/>
          </p:nvSpPr>
          <p:spPr>
            <a:xfrm>
              <a:off x="6429311" y="3515467"/>
              <a:ext cx="357299"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60-69</a:t>
              </a:r>
            </a:p>
          </p:txBody>
        </p:sp>
        <p:sp>
          <p:nvSpPr>
            <p:cNvPr id="71" name="tx71"/>
            <p:cNvSpPr/>
            <p:nvPr/>
          </p:nvSpPr>
          <p:spPr>
            <a:xfrm>
              <a:off x="7145244" y="3515467"/>
              <a:ext cx="357299"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80-89</a:t>
              </a:r>
            </a:p>
          </p:txBody>
        </p:sp>
        <p:sp>
          <p:nvSpPr>
            <p:cNvPr id="72" name="tx72"/>
            <p:cNvSpPr/>
            <p:nvPr/>
          </p:nvSpPr>
          <p:spPr>
            <a:xfrm>
              <a:off x="7861178" y="3515467"/>
              <a:ext cx="357299"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90-94</a:t>
              </a:r>
            </a:p>
          </p:txBody>
        </p:sp>
        <p:sp>
          <p:nvSpPr>
            <p:cNvPr id="73" name="tx73"/>
            <p:cNvSpPr/>
            <p:nvPr/>
          </p:nvSpPr>
          <p:spPr>
            <a:xfrm>
              <a:off x="731520" y="817987"/>
              <a:ext cx="5227617"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Top 10 countries with the most children unprotected for measles, 2023</a:t>
              </a:r>
            </a:p>
          </p:txBody>
        </p:sp>
        <p:sp>
          <p:nvSpPr>
            <p:cNvPr id="74" name="tx74"/>
            <p:cNvSpPr/>
            <p:nvPr/>
          </p:nvSpPr>
          <p:spPr>
            <a:xfrm>
              <a:off x="731520" y="1154400"/>
              <a:ext cx="0" cy="0"/>
            </a:xfrm>
            <a:prstGeom prst="rect">
              <a:avLst/>
            </a:prstGeom>
            <a:noFill/>
          </p:spPr>
          <p:txBody>
            <a:bodyPr wrap="none" lIns="0" tIns="0" rIns="0" bIns="0" anchor="ctr" anchorCtr="1"/>
            <a:lstStyle/>
            <a:p>
              <a:pPr marL="0" marR="0" indent="0" algn="l">
                <a:lnSpc>
                  <a:spcPts val="1320"/>
                </a:lnSpc>
                <a:spcBef>
                  <a:spcPts val="0"/>
                </a:spcBef>
                <a:spcAft>
                  <a:spcPts val="0"/>
                </a:spcAft>
              </a:pPr>
              <a:endParaRPr/>
            </a:p>
          </p:txBody>
        </p:sp>
        <p:sp>
          <p:nvSpPr>
            <p:cNvPr id="75" name="tx75"/>
            <p:cNvSpPr/>
            <p:nvPr/>
          </p:nvSpPr>
          <p:spPr>
            <a:xfrm>
              <a:off x="731520" y="1335451"/>
              <a:ext cx="0" cy="0"/>
            </a:xfrm>
            <a:prstGeom prst="rect">
              <a:avLst/>
            </a:prstGeom>
            <a:noFill/>
          </p:spPr>
          <p:txBody>
            <a:bodyPr wrap="none" lIns="0" tIns="0" rIns="0" bIns="0" anchor="ctr" anchorCtr="1"/>
            <a:lstStyle/>
            <a:p>
              <a:pPr marL="0" marR="0" indent="0" algn="l">
                <a:lnSpc>
                  <a:spcPts val="1320"/>
                </a:lnSpc>
                <a:spcBef>
                  <a:spcPts val="0"/>
                </a:spcBef>
                <a:spcAft>
                  <a:spcPts val="0"/>
                </a:spcAft>
              </a:pPr>
              <a:endParaRPr/>
            </a:p>
          </p:txBody>
        </p:sp>
        <p:sp>
          <p:nvSpPr>
            <p:cNvPr id="76" name="tx76"/>
            <p:cNvSpPr/>
            <p:nvPr/>
          </p:nvSpPr>
          <p:spPr>
            <a:xfrm>
              <a:off x="731520" y="1516503"/>
              <a:ext cx="0" cy="0"/>
            </a:xfrm>
            <a:prstGeom prst="rect">
              <a:avLst/>
            </a:prstGeom>
            <a:noFill/>
          </p:spPr>
          <p:txBody>
            <a:bodyPr wrap="none" lIns="0" tIns="0" rIns="0" bIns="0" anchor="ctr" anchorCtr="1"/>
            <a:lstStyle/>
            <a:p>
              <a:pPr marL="0" marR="0" indent="0" algn="l">
                <a:lnSpc>
                  <a:spcPts val="1320"/>
                </a:lnSpc>
                <a:spcBef>
                  <a:spcPts val="0"/>
                </a:spcBef>
                <a:spcAft>
                  <a:spcPts val="0"/>
                </a:spcAft>
              </a:pPr>
              <a:endParaRPr/>
            </a:p>
          </p:txBody>
        </p:sp>
        <p:sp>
          <p:nvSpPr>
            <p:cNvPr id="77" name="tx77"/>
            <p:cNvSpPr/>
            <p:nvPr/>
          </p:nvSpPr>
          <p:spPr>
            <a:xfrm>
              <a:off x="731520" y="1697554"/>
              <a:ext cx="0" cy="0"/>
            </a:xfrm>
            <a:prstGeom prst="rect">
              <a:avLst/>
            </a:prstGeom>
            <a:noFill/>
          </p:spPr>
          <p:txBody>
            <a:bodyPr wrap="none" lIns="0" tIns="0" rIns="0" bIns="0" anchor="ctr" anchorCtr="1"/>
            <a:lstStyle/>
            <a:p>
              <a:pPr marL="0" marR="0" indent="0" algn="l">
                <a:lnSpc>
                  <a:spcPts val="1320"/>
                </a:lnSpc>
                <a:spcBef>
                  <a:spcPts val="0"/>
                </a:spcBef>
                <a:spcAft>
                  <a:spcPts val="0"/>
                </a:spcAft>
              </a:pPr>
              <a:endParaRPr/>
            </a:p>
          </p:txBody>
        </p:sp>
        <p:sp>
          <p:nvSpPr>
            <p:cNvPr id="78" name="tx78"/>
            <p:cNvSpPr/>
            <p:nvPr/>
          </p:nvSpPr>
          <p:spPr>
            <a:xfrm>
              <a:off x="731520" y="1878605"/>
              <a:ext cx="0" cy="0"/>
            </a:xfrm>
            <a:prstGeom prst="rect">
              <a:avLst/>
            </a:prstGeom>
            <a:noFill/>
          </p:spPr>
          <p:txBody>
            <a:bodyPr wrap="none" lIns="0" tIns="0" rIns="0" bIns="0" anchor="ctr" anchorCtr="1"/>
            <a:lstStyle/>
            <a:p>
              <a:pPr marL="0" marR="0" indent="0" algn="l">
                <a:lnSpc>
                  <a:spcPts val="1320"/>
                </a:lnSpc>
                <a:spcBef>
                  <a:spcPts val="0"/>
                </a:spcBef>
                <a:spcAft>
                  <a:spcPts val="0"/>
                </a:spcAft>
              </a:pPr>
              <a:endParaRPr/>
            </a:p>
          </p:txBody>
        </p:sp>
        <p:sp>
          <p:nvSpPr>
            <p:cNvPr id="79" name="tx79"/>
            <p:cNvSpPr/>
            <p:nvPr/>
          </p:nvSpPr>
          <p:spPr>
            <a:xfrm>
              <a:off x="731520" y="2042876"/>
              <a:ext cx="46575" cy="16780"/>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a:t>
              </a:r>
            </a:p>
          </p:txBody>
        </p:sp>
        <p:sp>
          <p:nvSpPr>
            <p:cNvPr id="80" name="tx80"/>
            <p:cNvSpPr/>
            <p:nvPr/>
          </p:nvSpPr>
          <p:spPr>
            <a:xfrm>
              <a:off x="7418531" y="3721960"/>
              <a:ext cx="4285788"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    </a:t>
              </a:r>
            </a:p>
          </p:txBody>
        </p:sp>
        <p:sp>
          <p:nvSpPr>
            <p:cNvPr id="81" name="tx81"/>
            <p:cNvSpPr/>
            <p:nvPr/>
          </p:nvSpPr>
          <p:spPr>
            <a:xfrm>
              <a:off x="4796209" y="3842715"/>
              <a:ext cx="690811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The inner grey bubble reflects number of children that did not receive MCV1 while the outer bubble reflects size of target population    </a:t>
              </a:r>
            </a:p>
          </p:txBody>
        </p:sp>
      </p:grpSp>
      <p:sp>
        <p:nvSpPr>
          <p:cNvPr id="82" name="body"/>
          <p:cNvSpPr>
            <a:spLocks noGrp="1"/>
          </p:cNvSpPr>
          <p:nvPr>
            <p:ph/>
          </p:nvPr>
        </p:nvSpPr>
        <p:spPr>
          <a:xfrm>
            <a:off x="274320" y="4572000"/>
            <a:ext cx="10058400" cy="210312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In 2023, there were 16,882,000 children unvaccinated with MCV1 in Gavi 57.
The top 10 countries accounted for 12,137,000 (72%) of unvaccinated children in Gavi 57.
Nigeria had the highest number of unvaccinated children (2,846,000), followed by DRC (2,013,000). These account for approximately 17% and 12% of unvaccinated children in the group, respectively.
Absolute numbers of un- and undervaccinated children is driven by a combination of birth cohort size and programme performance, as such, large birth cohort countries may have a large number of zero-dose children despite higher coverage than other countries.</a:t>
            </a: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cstate="print"/>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In Gavi 57, 18 out of 57 (32%) countries had MCV1 coverage below 70% in 2023. These are Afghanistan, Benin, CAR, DRC, Congo, Ethiopia, Guinea, Haiti, Madagascar, Mozambique, Nigeria, PNG, DPRK, Sudan, Solomon Islands, Somalia, Chad, and Yemen.
These countries account for approximately 25,581,000 (33%) of the total annual cohort of surviving infants in the group.
There were 18 (32%) countries that achieved MCV1 of 90% or higher, accounting for 37,156,000 (48%) of the total cohort.</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g4"/>
            <p:cNvSpPr/>
            <p:nvPr/>
          </p:nvSpPr>
          <p:spPr>
            <a:xfrm>
              <a:off x="2485607" y="1641958"/>
              <a:ext cx="1542465" cy="1769030"/>
            </a:xfrm>
            <a:custGeom>
              <a:avLst/>
              <a:gdLst/>
              <a:ahLst/>
              <a:cxnLst/>
              <a:rect l="0" t="0" r="0" b="0"/>
              <a:pathLst>
                <a:path w="1542465" h="1769030">
                  <a:moveTo>
                    <a:pt x="0" y="1769030"/>
                  </a:moveTo>
                  <a:lnTo>
                    <a:pt x="53188" y="1739161"/>
                  </a:lnTo>
                  <a:lnTo>
                    <a:pt x="106376" y="1709293"/>
                  </a:lnTo>
                  <a:lnTo>
                    <a:pt x="159565" y="1679425"/>
                  </a:lnTo>
                  <a:lnTo>
                    <a:pt x="212753" y="1649557"/>
                  </a:lnTo>
                  <a:lnTo>
                    <a:pt x="265942" y="1619688"/>
                  </a:lnTo>
                  <a:lnTo>
                    <a:pt x="319130" y="1589820"/>
                  </a:lnTo>
                  <a:lnTo>
                    <a:pt x="372319" y="1559952"/>
                  </a:lnTo>
                  <a:lnTo>
                    <a:pt x="425507" y="1530083"/>
                  </a:lnTo>
                  <a:lnTo>
                    <a:pt x="478696" y="1500215"/>
                  </a:lnTo>
                  <a:lnTo>
                    <a:pt x="531884" y="1470347"/>
                  </a:lnTo>
                  <a:lnTo>
                    <a:pt x="585072" y="1440478"/>
                  </a:lnTo>
                  <a:lnTo>
                    <a:pt x="638261" y="1410610"/>
                  </a:lnTo>
                  <a:lnTo>
                    <a:pt x="691449" y="1380742"/>
                  </a:lnTo>
                  <a:lnTo>
                    <a:pt x="744638" y="1350873"/>
                  </a:lnTo>
                  <a:lnTo>
                    <a:pt x="797826" y="1321005"/>
                  </a:lnTo>
                  <a:lnTo>
                    <a:pt x="851015" y="1291137"/>
                  </a:lnTo>
                  <a:lnTo>
                    <a:pt x="904203" y="1261268"/>
                  </a:lnTo>
                  <a:lnTo>
                    <a:pt x="957392" y="1231400"/>
                  </a:lnTo>
                  <a:lnTo>
                    <a:pt x="1010580" y="1201532"/>
                  </a:lnTo>
                  <a:lnTo>
                    <a:pt x="1063769" y="1171664"/>
                  </a:lnTo>
                  <a:lnTo>
                    <a:pt x="1116957" y="1141795"/>
                  </a:lnTo>
                  <a:lnTo>
                    <a:pt x="1170145" y="1111927"/>
                  </a:lnTo>
                  <a:lnTo>
                    <a:pt x="1223334" y="1082059"/>
                  </a:lnTo>
                  <a:lnTo>
                    <a:pt x="1276522" y="1052190"/>
                  </a:lnTo>
                  <a:lnTo>
                    <a:pt x="1329711" y="1022322"/>
                  </a:lnTo>
                  <a:lnTo>
                    <a:pt x="1382899" y="992454"/>
                  </a:lnTo>
                  <a:lnTo>
                    <a:pt x="1436088" y="962585"/>
                  </a:lnTo>
                  <a:lnTo>
                    <a:pt x="1489276" y="932717"/>
                  </a:lnTo>
                  <a:lnTo>
                    <a:pt x="1542465" y="902849"/>
                  </a:lnTo>
                  <a:lnTo>
                    <a:pt x="1511977" y="850666"/>
                  </a:lnTo>
                  <a:lnTo>
                    <a:pt x="1479724" y="799555"/>
                  </a:lnTo>
                  <a:lnTo>
                    <a:pt x="1445745" y="749575"/>
                  </a:lnTo>
                  <a:lnTo>
                    <a:pt x="1410078" y="700785"/>
                  </a:lnTo>
                  <a:lnTo>
                    <a:pt x="1372765" y="653242"/>
                  </a:lnTo>
                  <a:lnTo>
                    <a:pt x="1333850" y="607001"/>
                  </a:lnTo>
                  <a:lnTo>
                    <a:pt x="1293379" y="562117"/>
                  </a:lnTo>
                  <a:lnTo>
                    <a:pt x="1251397" y="518641"/>
                  </a:lnTo>
                  <a:lnTo>
                    <a:pt x="1207956" y="476625"/>
                  </a:lnTo>
                  <a:lnTo>
                    <a:pt x="1163104" y="436117"/>
                  </a:lnTo>
                  <a:lnTo>
                    <a:pt x="1116895" y="397165"/>
                  </a:lnTo>
                  <a:lnTo>
                    <a:pt x="1069382" y="359814"/>
                  </a:lnTo>
                  <a:lnTo>
                    <a:pt x="1020621" y="324108"/>
                  </a:lnTo>
                  <a:lnTo>
                    <a:pt x="970669" y="290088"/>
                  </a:lnTo>
                  <a:lnTo>
                    <a:pt x="919583" y="257794"/>
                  </a:lnTo>
                  <a:lnTo>
                    <a:pt x="867425" y="227264"/>
                  </a:lnTo>
                  <a:lnTo>
                    <a:pt x="814254" y="198534"/>
                  </a:lnTo>
                  <a:lnTo>
                    <a:pt x="760133" y="171637"/>
                  </a:lnTo>
                  <a:lnTo>
                    <a:pt x="705125" y="146604"/>
                  </a:lnTo>
                  <a:lnTo>
                    <a:pt x="649293" y="123464"/>
                  </a:lnTo>
                  <a:lnTo>
                    <a:pt x="592704" y="102246"/>
                  </a:lnTo>
                  <a:lnTo>
                    <a:pt x="535423" y="82972"/>
                  </a:lnTo>
                  <a:lnTo>
                    <a:pt x="477517" y="65667"/>
                  </a:lnTo>
                  <a:lnTo>
                    <a:pt x="419054" y="50350"/>
                  </a:lnTo>
                  <a:lnTo>
                    <a:pt x="360102" y="37038"/>
                  </a:lnTo>
                  <a:lnTo>
                    <a:pt x="300729" y="25748"/>
                  </a:lnTo>
                  <a:lnTo>
                    <a:pt x="241005" y="16493"/>
                  </a:lnTo>
                  <a:lnTo>
                    <a:pt x="181000" y="9284"/>
                  </a:lnTo>
                  <a:lnTo>
                    <a:pt x="120784" y="4128"/>
                  </a:lnTo>
                  <a:lnTo>
                    <a:pt x="60427" y="1032"/>
                  </a:lnTo>
                  <a:lnTo>
                    <a:pt x="0" y="0"/>
                  </a:lnTo>
                  <a:lnTo>
                    <a:pt x="0" y="61001"/>
                  </a:lnTo>
                  <a:lnTo>
                    <a:pt x="0" y="122002"/>
                  </a:lnTo>
                  <a:lnTo>
                    <a:pt x="0" y="183003"/>
                  </a:lnTo>
                  <a:lnTo>
                    <a:pt x="0" y="244004"/>
                  </a:lnTo>
                  <a:lnTo>
                    <a:pt x="0" y="305005"/>
                  </a:lnTo>
                  <a:lnTo>
                    <a:pt x="0" y="366006"/>
                  </a:lnTo>
                  <a:lnTo>
                    <a:pt x="0" y="427007"/>
                  </a:lnTo>
                  <a:lnTo>
                    <a:pt x="0" y="488008"/>
                  </a:lnTo>
                  <a:lnTo>
                    <a:pt x="0" y="549009"/>
                  </a:lnTo>
                  <a:lnTo>
                    <a:pt x="0" y="610010"/>
                  </a:lnTo>
                  <a:lnTo>
                    <a:pt x="0" y="671011"/>
                  </a:lnTo>
                  <a:lnTo>
                    <a:pt x="0" y="732012"/>
                  </a:lnTo>
                  <a:lnTo>
                    <a:pt x="0" y="793013"/>
                  </a:lnTo>
                  <a:lnTo>
                    <a:pt x="0" y="854014"/>
                  </a:lnTo>
                  <a:lnTo>
                    <a:pt x="0" y="915015"/>
                  </a:lnTo>
                  <a:lnTo>
                    <a:pt x="0" y="976016"/>
                  </a:lnTo>
                  <a:lnTo>
                    <a:pt x="0" y="1037017"/>
                  </a:lnTo>
                  <a:lnTo>
                    <a:pt x="0" y="1098018"/>
                  </a:lnTo>
                  <a:lnTo>
                    <a:pt x="0" y="1159019"/>
                  </a:lnTo>
                  <a:lnTo>
                    <a:pt x="0" y="1220020"/>
                  </a:lnTo>
                  <a:lnTo>
                    <a:pt x="0" y="1281021"/>
                  </a:lnTo>
                  <a:lnTo>
                    <a:pt x="0" y="1342022"/>
                  </a:lnTo>
                  <a:lnTo>
                    <a:pt x="0" y="1403024"/>
                  </a:lnTo>
                  <a:lnTo>
                    <a:pt x="0" y="1464025"/>
                  </a:lnTo>
                  <a:lnTo>
                    <a:pt x="0" y="1525026"/>
                  </a:lnTo>
                  <a:lnTo>
                    <a:pt x="0" y="1586027"/>
                  </a:lnTo>
                  <a:lnTo>
                    <a:pt x="0" y="1647028"/>
                  </a:lnTo>
                  <a:lnTo>
                    <a:pt x="0" y="1708029"/>
                  </a:lnTo>
                  <a:close/>
                </a:path>
              </a:pathLst>
            </a:custGeom>
            <a:solidFill>
              <a:srgbClr val="7ED7D1">
                <a:alpha val="100000"/>
              </a:srgbClr>
            </a:solidFill>
            <a:ln w="13550" cap="flat">
              <a:solidFill>
                <a:srgbClr val="000000">
                  <a:alpha val="100000"/>
                </a:srgbClr>
              </a:solidFill>
              <a:prstDash val="solid"/>
              <a:miter/>
            </a:ln>
          </p:spPr>
          <p:txBody>
            <a:bodyPr/>
            <a:lstStyle/>
            <a:p>
              <a:endParaRPr/>
            </a:p>
          </p:txBody>
        </p:sp>
        <p:sp>
          <p:nvSpPr>
            <p:cNvPr id="5" name="pg5"/>
            <p:cNvSpPr/>
            <p:nvPr/>
          </p:nvSpPr>
          <p:spPr>
            <a:xfrm>
              <a:off x="2485607" y="2544807"/>
              <a:ext cx="1769029" cy="1282446"/>
            </a:xfrm>
            <a:custGeom>
              <a:avLst/>
              <a:gdLst/>
              <a:ahLst/>
              <a:cxnLst/>
              <a:rect l="0" t="0" r="0" b="0"/>
              <a:pathLst>
                <a:path w="1769029" h="1282446">
                  <a:moveTo>
                    <a:pt x="0" y="866181"/>
                  </a:moveTo>
                  <a:lnTo>
                    <a:pt x="59288" y="880535"/>
                  </a:lnTo>
                  <a:lnTo>
                    <a:pt x="118576" y="894888"/>
                  </a:lnTo>
                  <a:lnTo>
                    <a:pt x="177864" y="909242"/>
                  </a:lnTo>
                  <a:lnTo>
                    <a:pt x="237152" y="923596"/>
                  </a:lnTo>
                  <a:lnTo>
                    <a:pt x="296441" y="937950"/>
                  </a:lnTo>
                  <a:lnTo>
                    <a:pt x="355729" y="952304"/>
                  </a:lnTo>
                  <a:lnTo>
                    <a:pt x="415017" y="966658"/>
                  </a:lnTo>
                  <a:lnTo>
                    <a:pt x="474305" y="981012"/>
                  </a:lnTo>
                  <a:lnTo>
                    <a:pt x="533593" y="995366"/>
                  </a:lnTo>
                  <a:lnTo>
                    <a:pt x="592882" y="1009720"/>
                  </a:lnTo>
                  <a:lnTo>
                    <a:pt x="652170" y="1024074"/>
                  </a:lnTo>
                  <a:lnTo>
                    <a:pt x="711458" y="1038428"/>
                  </a:lnTo>
                  <a:lnTo>
                    <a:pt x="770746" y="1052782"/>
                  </a:lnTo>
                  <a:lnTo>
                    <a:pt x="830034" y="1067136"/>
                  </a:lnTo>
                  <a:lnTo>
                    <a:pt x="889323" y="1081490"/>
                  </a:lnTo>
                  <a:lnTo>
                    <a:pt x="948611" y="1095844"/>
                  </a:lnTo>
                  <a:lnTo>
                    <a:pt x="1007899" y="1110198"/>
                  </a:lnTo>
                  <a:lnTo>
                    <a:pt x="1067187" y="1124552"/>
                  </a:lnTo>
                  <a:lnTo>
                    <a:pt x="1126475" y="1138906"/>
                  </a:lnTo>
                  <a:lnTo>
                    <a:pt x="1185764" y="1153260"/>
                  </a:lnTo>
                  <a:lnTo>
                    <a:pt x="1245052" y="1167614"/>
                  </a:lnTo>
                  <a:lnTo>
                    <a:pt x="1304340" y="1181968"/>
                  </a:lnTo>
                  <a:lnTo>
                    <a:pt x="1363628" y="1196322"/>
                  </a:lnTo>
                  <a:lnTo>
                    <a:pt x="1422916" y="1210676"/>
                  </a:lnTo>
                  <a:lnTo>
                    <a:pt x="1482205" y="1225030"/>
                  </a:lnTo>
                  <a:lnTo>
                    <a:pt x="1541493" y="1239384"/>
                  </a:lnTo>
                  <a:lnTo>
                    <a:pt x="1600781" y="1253738"/>
                  </a:lnTo>
                  <a:lnTo>
                    <a:pt x="1660069" y="1268092"/>
                  </a:lnTo>
                  <a:lnTo>
                    <a:pt x="1719357" y="1282446"/>
                  </a:lnTo>
                  <a:lnTo>
                    <a:pt x="1732534" y="1223663"/>
                  </a:lnTo>
                  <a:lnTo>
                    <a:pt x="1743701" y="1164466"/>
                  </a:lnTo>
                  <a:lnTo>
                    <a:pt x="1752846" y="1104923"/>
                  </a:lnTo>
                  <a:lnTo>
                    <a:pt x="1759958" y="1045103"/>
                  </a:lnTo>
                  <a:lnTo>
                    <a:pt x="1765030" y="985076"/>
                  </a:lnTo>
                  <a:lnTo>
                    <a:pt x="1768055" y="924911"/>
                  </a:lnTo>
                  <a:lnTo>
                    <a:pt x="1769029" y="864678"/>
                  </a:lnTo>
                  <a:lnTo>
                    <a:pt x="1767952" y="804446"/>
                  </a:lnTo>
                  <a:lnTo>
                    <a:pt x="1764825" y="744286"/>
                  </a:lnTo>
                  <a:lnTo>
                    <a:pt x="1759652" y="684268"/>
                  </a:lnTo>
                  <a:lnTo>
                    <a:pt x="1752438" y="624460"/>
                  </a:lnTo>
                  <a:lnTo>
                    <a:pt x="1743191" y="564933"/>
                  </a:lnTo>
                  <a:lnTo>
                    <a:pt x="1731924" y="505755"/>
                  </a:lnTo>
                  <a:lnTo>
                    <a:pt x="1718648" y="446995"/>
                  </a:lnTo>
                  <a:lnTo>
                    <a:pt x="1703379" y="388721"/>
                  </a:lnTo>
                  <a:lnTo>
                    <a:pt x="1686134" y="331000"/>
                  </a:lnTo>
                  <a:lnTo>
                    <a:pt x="1666935" y="273901"/>
                  </a:lnTo>
                  <a:lnTo>
                    <a:pt x="1645802" y="217488"/>
                  </a:lnTo>
                  <a:lnTo>
                    <a:pt x="1622761" y="161827"/>
                  </a:lnTo>
                  <a:lnTo>
                    <a:pt x="1597838" y="106983"/>
                  </a:lnTo>
                  <a:lnTo>
                    <a:pt x="1571062" y="53020"/>
                  </a:lnTo>
                  <a:lnTo>
                    <a:pt x="1542465" y="0"/>
                  </a:lnTo>
                  <a:lnTo>
                    <a:pt x="1489276" y="29868"/>
                  </a:lnTo>
                  <a:lnTo>
                    <a:pt x="1436088" y="59736"/>
                  </a:lnTo>
                  <a:lnTo>
                    <a:pt x="1382899" y="89604"/>
                  </a:lnTo>
                  <a:lnTo>
                    <a:pt x="1329711" y="119473"/>
                  </a:lnTo>
                  <a:lnTo>
                    <a:pt x="1276522" y="149341"/>
                  </a:lnTo>
                  <a:lnTo>
                    <a:pt x="1223334" y="179209"/>
                  </a:lnTo>
                  <a:lnTo>
                    <a:pt x="1170145" y="209078"/>
                  </a:lnTo>
                  <a:lnTo>
                    <a:pt x="1116957" y="238946"/>
                  </a:lnTo>
                  <a:lnTo>
                    <a:pt x="1063769" y="268814"/>
                  </a:lnTo>
                  <a:lnTo>
                    <a:pt x="1010580" y="298683"/>
                  </a:lnTo>
                  <a:lnTo>
                    <a:pt x="957392" y="328551"/>
                  </a:lnTo>
                  <a:lnTo>
                    <a:pt x="904203" y="358419"/>
                  </a:lnTo>
                  <a:lnTo>
                    <a:pt x="851015" y="388288"/>
                  </a:lnTo>
                  <a:lnTo>
                    <a:pt x="797826" y="418156"/>
                  </a:lnTo>
                  <a:lnTo>
                    <a:pt x="744638" y="448024"/>
                  </a:lnTo>
                  <a:lnTo>
                    <a:pt x="691449" y="477892"/>
                  </a:lnTo>
                  <a:lnTo>
                    <a:pt x="638261" y="507761"/>
                  </a:lnTo>
                  <a:lnTo>
                    <a:pt x="585072" y="537629"/>
                  </a:lnTo>
                  <a:lnTo>
                    <a:pt x="531884" y="567497"/>
                  </a:lnTo>
                  <a:lnTo>
                    <a:pt x="478696" y="597366"/>
                  </a:lnTo>
                  <a:lnTo>
                    <a:pt x="425507" y="627234"/>
                  </a:lnTo>
                  <a:lnTo>
                    <a:pt x="372319" y="657102"/>
                  </a:lnTo>
                  <a:lnTo>
                    <a:pt x="319130" y="686971"/>
                  </a:lnTo>
                  <a:lnTo>
                    <a:pt x="265942" y="716839"/>
                  </a:lnTo>
                  <a:lnTo>
                    <a:pt x="212753" y="746707"/>
                  </a:lnTo>
                  <a:lnTo>
                    <a:pt x="159565" y="776576"/>
                  </a:lnTo>
                  <a:lnTo>
                    <a:pt x="106376" y="806444"/>
                  </a:lnTo>
                  <a:lnTo>
                    <a:pt x="53188" y="836312"/>
                  </a:lnTo>
                  <a:close/>
                </a:path>
              </a:pathLst>
            </a:custGeom>
            <a:solidFill>
              <a:srgbClr val="66B0FF">
                <a:alpha val="100000"/>
              </a:srgbClr>
            </a:solidFill>
            <a:ln w="13550" cap="flat">
              <a:solidFill>
                <a:srgbClr val="000000">
                  <a:alpha val="100000"/>
                </a:srgbClr>
              </a:solidFill>
              <a:prstDash val="solid"/>
              <a:miter/>
            </a:ln>
          </p:spPr>
          <p:txBody>
            <a:bodyPr/>
            <a:lstStyle/>
            <a:p>
              <a:endParaRPr/>
            </a:p>
          </p:txBody>
        </p:sp>
        <p:sp>
          <p:nvSpPr>
            <p:cNvPr id="6" name="pg6"/>
            <p:cNvSpPr/>
            <p:nvPr/>
          </p:nvSpPr>
          <p:spPr>
            <a:xfrm>
              <a:off x="2485607" y="3410988"/>
              <a:ext cx="1719357" cy="1305648"/>
            </a:xfrm>
            <a:custGeom>
              <a:avLst/>
              <a:gdLst/>
              <a:ahLst/>
              <a:cxnLst/>
              <a:rect l="0" t="0" r="0" b="0"/>
              <a:pathLst>
                <a:path w="1719357" h="1305648">
                  <a:moveTo>
                    <a:pt x="0" y="0"/>
                  </a:moveTo>
                  <a:lnTo>
                    <a:pt x="41159" y="45022"/>
                  </a:lnTo>
                  <a:lnTo>
                    <a:pt x="82319" y="90044"/>
                  </a:lnTo>
                  <a:lnTo>
                    <a:pt x="123478" y="135067"/>
                  </a:lnTo>
                  <a:lnTo>
                    <a:pt x="164638" y="180089"/>
                  </a:lnTo>
                  <a:lnTo>
                    <a:pt x="205798" y="225111"/>
                  </a:lnTo>
                  <a:lnTo>
                    <a:pt x="246957" y="270134"/>
                  </a:lnTo>
                  <a:lnTo>
                    <a:pt x="288117" y="315156"/>
                  </a:lnTo>
                  <a:lnTo>
                    <a:pt x="329277" y="360178"/>
                  </a:lnTo>
                  <a:lnTo>
                    <a:pt x="370436" y="405201"/>
                  </a:lnTo>
                  <a:lnTo>
                    <a:pt x="411596" y="450223"/>
                  </a:lnTo>
                  <a:lnTo>
                    <a:pt x="452755" y="495245"/>
                  </a:lnTo>
                  <a:lnTo>
                    <a:pt x="493915" y="540268"/>
                  </a:lnTo>
                  <a:lnTo>
                    <a:pt x="535075" y="585290"/>
                  </a:lnTo>
                  <a:lnTo>
                    <a:pt x="576234" y="630312"/>
                  </a:lnTo>
                  <a:lnTo>
                    <a:pt x="617394" y="675335"/>
                  </a:lnTo>
                  <a:lnTo>
                    <a:pt x="658554" y="720357"/>
                  </a:lnTo>
                  <a:lnTo>
                    <a:pt x="699713" y="765379"/>
                  </a:lnTo>
                  <a:lnTo>
                    <a:pt x="740873" y="810402"/>
                  </a:lnTo>
                  <a:lnTo>
                    <a:pt x="782033" y="855424"/>
                  </a:lnTo>
                  <a:lnTo>
                    <a:pt x="823192" y="900446"/>
                  </a:lnTo>
                  <a:lnTo>
                    <a:pt x="864352" y="945469"/>
                  </a:lnTo>
                  <a:lnTo>
                    <a:pt x="905511" y="990491"/>
                  </a:lnTo>
                  <a:lnTo>
                    <a:pt x="946671" y="1035514"/>
                  </a:lnTo>
                  <a:lnTo>
                    <a:pt x="987831" y="1080536"/>
                  </a:lnTo>
                  <a:lnTo>
                    <a:pt x="1028990" y="1125558"/>
                  </a:lnTo>
                  <a:lnTo>
                    <a:pt x="1070150" y="1170581"/>
                  </a:lnTo>
                  <a:lnTo>
                    <a:pt x="1111310" y="1215603"/>
                  </a:lnTo>
                  <a:lnTo>
                    <a:pt x="1152469" y="1260625"/>
                  </a:lnTo>
                  <a:lnTo>
                    <a:pt x="1193629" y="1305648"/>
                  </a:lnTo>
                  <a:lnTo>
                    <a:pt x="1238412" y="1263250"/>
                  </a:lnTo>
                  <a:lnTo>
                    <a:pt x="1281690" y="1219318"/>
                  </a:lnTo>
                  <a:lnTo>
                    <a:pt x="1323410" y="1173904"/>
                  </a:lnTo>
                  <a:lnTo>
                    <a:pt x="1363523" y="1127063"/>
                  </a:lnTo>
                  <a:lnTo>
                    <a:pt x="1401978" y="1078853"/>
                  </a:lnTo>
                  <a:lnTo>
                    <a:pt x="1438729" y="1029331"/>
                  </a:lnTo>
                  <a:lnTo>
                    <a:pt x="1473733" y="978559"/>
                  </a:lnTo>
                  <a:lnTo>
                    <a:pt x="1506945" y="926598"/>
                  </a:lnTo>
                  <a:lnTo>
                    <a:pt x="1538326" y="873510"/>
                  </a:lnTo>
                  <a:lnTo>
                    <a:pt x="1567837" y="819361"/>
                  </a:lnTo>
                  <a:lnTo>
                    <a:pt x="1595443" y="764216"/>
                  </a:lnTo>
                  <a:lnTo>
                    <a:pt x="1621111" y="708143"/>
                  </a:lnTo>
                  <a:lnTo>
                    <a:pt x="1644808" y="651209"/>
                  </a:lnTo>
                  <a:lnTo>
                    <a:pt x="1666506" y="593483"/>
                  </a:lnTo>
                  <a:lnTo>
                    <a:pt x="1686180" y="535037"/>
                  </a:lnTo>
                  <a:lnTo>
                    <a:pt x="1703804" y="475940"/>
                  </a:lnTo>
                  <a:lnTo>
                    <a:pt x="1719357" y="416265"/>
                  </a:lnTo>
                  <a:lnTo>
                    <a:pt x="1660069" y="401911"/>
                  </a:lnTo>
                  <a:lnTo>
                    <a:pt x="1600781" y="387557"/>
                  </a:lnTo>
                  <a:lnTo>
                    <a:pt x="1541493" y="373203"/>
                  </a:lnTo>
                  <a:lnTo>
                    <a:pt x="1482205" y="358849"/>
                  </a:lnTo>
                  <a:lnTo>
                    <a:pt x="1422916" y="344495"/>
                  </a:lnTo>
                  <a:lnTo>
                    <a:pt x="1363628" y="330141"/>
                  </a:lnTo>
                  <a:lnTo>
                    <a:pt x="1304340" y="315787"/>
                  </a:lnTo>
                  <a:lnTo>
                    <a:pt x="1245052" y="301433"/>
                  </a:lnTo>
                  <a:lnTo>
                    <a:pt x="1185764" y="287079"/>
                  </a:lnTo>
                  <a:lnTo>
                    <a:pt x="1126475" y="272725"/>
                  </a:lnTo>
                  <a:lnTo>
                    <a:pt x="1067187" y="258371"/>
                  </a:lnTo>
                  <a:lnTo>
                    <a:pt x="1007899" y="244017"/>
                  </a:lnTo>
                  <a:lnTo>
                    <a:pt x="948611" y="229663"/>
                  </a:lnTo>
                  <a:lnTo>
                    <a:pt x="889323" y="215309"/>
                  </a:lnTo>
                  <a:lnTo>
                    <a:pt x="830034" y="200955"/>
                  </a:lnTo>
                  <a:lnTo>
                    <a:pt x="770746" y="186601"/>
                  </a:lnTo>
                  <a:lnTo>
                    <a:pt x="711458" y="172247"/>
                  </a:lnTo>
                  <a:lnTo>
                    <a:pt x="652170" y="157893"/>
                  </a:lnTo>
                  <a:lnTo>
                    <a:pt x="592882" y="143539"/>
                  </a:lnTo>
                  <a:lnTo>
                    <a:pt x="533593" y="129185"/>
                  </a:lnTo>
                  <a:lnTo>
                    <a:pt x="474305" y="114831"/>
                  </a:lnTo>
                  <a:lnTo>
                    <a:pt x="415017" y="100477"/>
                  </a:lnTo>
                  <a:lnTo>
                    <a:pt x="355729" y="86123"/>
                  </a:lnTo>
                  <a:lnTo>
                    <a:pt x="296441" y="71769"/>
                  </a:lnTo>
                  <a:lnTo>
                    <a:pt x="237152" y="57415"/>
                  </a:lnTo>
                  <a:lnTo>
                    <a:pt x="177864" y="43061"/>
                  </a:lnTo>
                  <a:lnTo>
                    <a:pt x="118576" y="28707"/>
                  </a:lnTo>
                  <a:lnTo>
                    <a:pt x="59288" y="14353"/>
                  </a:lnTo>
                  <a:close/>
                </a:path>
              </a:pathLst>
            </a:custGeom>
            <a:solidFill>
              <a:srgbClr val="822E1C">
                <a:alpha val="100000"/>
              </a:srgbClr>
            </a:solidFill>
            <a:ln w="13550" cap="flat">
              <a:solidFill>
                <a:srgbClr val="000000">
                  <a:alpha val="100000"/>
                </a:srgbClr>
              </a:solidFill>
              <a:prstDash val="solid"/>
              <a:miter/>
            </a:ln>
          </p:spPr>
          <p:txBody>
            <a:bodyPr/>
            <a:lstStyle/>
            <a:p>
              <a:endParaRPr/>
            </a:p>
          </p:txBody>
        </p:sp>
        <p:sp>
          <p:nvSpPr>
            <p:cNvPr id="7" name="pg7"/>
            <p:cNvSpPr/>
            <p:nvPr/>
          </p:nvSpPr>
          <p:spPr>
            <a:xfrm>
              <a:off x="2485607" y="3410988"/>
              <a:ext cx="1193629" cy="1745975"/>
            </a:xfrm>
            <a:custGeom>
              <a:avLst/>
              <a:gdLst/>
              <a:ahLst/>
              <a:cxnLst/>
              <a:rect l="0" t="0" r="0" b="0"/>
              <a:pathLst>
                <a:path w="1193629" h="1745975">
                  <a:moveTo>
                    <a:pt x="0" y="0"/>
                  </a:moveTo>
                  <a:lnTo>
                    <a:pt x="9816" y="60206"/>
                  </a:lnTo>
                  <a:lnTo>
                    <a:pt x="19632" y="120412"/>
                  </a:lnTo>
                  <a:lnTo>
                    <a:pt x="29448" y="180618"/>
                  </a:lnTo>
                  <a:lnTo>
                    <a:pt x="39264" y="240824"/>
                  </a:lnTo>
                  <a:lnTo>
                    <a:pt x="49081" y="301030"/>
                  </a:lnTo>
                  <a:lnTo>
                    <a:pt x="58897" y="361236"/>
                  </a:lnTo>
                  <a:lnTo>
                    <a:pt x="68713" y="421442"/>
                  </a:lnTo>
                  <a:lnTo>
                    <a:pt x="78529" y="481648"/>
                  </a:lnTo>
                  <a:lnTo>
                    <a:pt x="88346" y="541854"/>
                  </a:lnTo>
                  <a:lnTo>
                    <a:pt x="98162" y="602060"/>
                  </a:lnTo>
                  <a:lnTo>
                    <a:pt x="107978" y="662266"/>
                  </a:lnTo>
                  <a:lnTo>
                    <a:pt x="117794" y="722472"/>
                  </a:lnTo>
                  <a:lnTo>
                    <a:pt x="127611" y="782678"/>
                  </a:lnTo>
                  <a:lnTo>
                    <a:pt x="137427" y="842884"/>
                  </a:lnTo>
                  <a:lnTo>
                    <a:pt x="147243" y="903090"/>
                  </a:lnTo>
                  <a:lnTo>
                    <a:pt x="157059" y="963296"/>
                  </a:lnTo>
                  <a:lnTo>
                    <a:pt x="166876" y="1023502"/>
                  </a:lnTo>
                  <a:lnTo>
                    <a:pt x="176692" y="1083708"/>
                  </a:lnTo>
                  <a:lnTo>
                    <a:pt x="186508" y="1143914"/>
                  </a:lnTo>
                  <a:lnTo>
                    <a:pt x="196324" y="1204121"/>
                  </a:lnTo>
                  <a:lnTo>
                    <a:pt x="206141" y="1264327"/>
                  </a:lnTo>
                  <a:lnTo>
                    <a:pt x="215957" y="1324533"/>
                  </a:lnTo>
                  <a:lnTo>
                    <a:pt x="225773" y="1384739"/>
                  </a:lnTo>
                  <a:lnTo>
                    <a:pt x="235589" y="1444945"/>
                  </a:lnTo>
                  <a:lnTo>
                    <a:pt x="245406" y="1505151"/>
                  </a:lnTo>
                  <a:lnTo>
                    <a:pt x="255222" y="1565357"/>
                  </a:lnTo>
                  <a:lnTo>
                    <a:pt x="265038" y="1625563"/>
                  </a:lnTo>
                  <a:lnTo>
                    <a:pt x="274854" y="1685769"/>
                  </a:lnTo>
                  <a:lnTo>
                    <a:pt x="284671" y="1745975"/>
                  </a:lnTo>
                  <a:lnTo>
                    <a:pt x="343958" y="1735269"/>
                  </a:lnTo>
                  <a:lnTo>
                    <a:pt x="402847" y="1722550"/>
                  </a:lnTo>
                  <a:lnTo>
                    <a:pt x="461269" y="1707834"/>
                  </a:lnTo>
                  <a:lnTo>
                    <a:pt x="519156" y="1691137"/>
                  </a:lnTo>
                  <a:lnTo>
                    <a:pt x="576440" y="1672478"/>
                  </a:lnTo>
                  <a:lnTo>
                    <a:pt x="633056" y="1651879"/>
                  </a:lnTo>
                  <a:lnTo>
                    <a:pt x="688938" y="1629365"/>
                  </a:lnTo>
                  <a:lnTo>
                    <a:pt x="744020" y="1604961"/>
                  </a:lnTo>
                  <a:lnTo>
                    <a:pt x="798240" y="1578695"/>
                  </a:lnTo>
                  <a:lnTo>
                    <a:pt x="851534" y="1550598"/>
                  </a:lnTo>
                  <a:lnTo>
                    <a:pt x="903840" y="1520703"/>
                  </a:lnTo>
                  <a:lnTo>
                    <a:pt x="955098" y="1489044"/>
                  </a:lnTo>
                  <a:lnTo>
                    <a:pt x="1005248" y="1455658"/>
                  </a:lnTo>
                  <a:lnTo>
                    <a:pt x="1054233" y="1420584"/>
                  </a:lnTo>
                  <a:lnTo>
                    <a:pt x="1101994" y="1383862"/>
                  </a:lnTo>
                  <a:lnTo>
                    <a:pt x="1148478" y="1345535"/>
                  </a:lnTo>
                  <a:lnTo>
                    <a:pt x="1193629" y="1305648"/>
                  </a:lnTo>
                  <a:lnTo>
                    <a:pt x="1152469" y="1260625"/>
                  </a:lnTo>
                  <a:lnTo>
                    <a:pt x="1111310" y="1215603"/>
                  </a:lnTo>
                  <a:lnTo>
                    <a:pt x="1070150" y="1170581"/>
                  </a:lnTo>
                  <a:lnTo>
                    <a:pt x="1028990" y="1125558"/>
                  </a:lnTo>
                  <a:lnTo>
                    <a:pt x="987831" y="1080536"/>
                  </a:lnTo>
                  <a:lnTo>
                    <a:pt x="946671" y="1035514"/>
                  </a:lnTo>
                  <a:lnTo>
                    <a:pt x="905511" y="990491"/>
                  </a:lnTo>
                  <a:lnTo>
                    <a:pt x="864352" y="945469"/>
                  </a:lnTo>
                  <a:lnTo>
                    <a:pt x="823192" y="900446"/>
                  </a:lnTo>
                  <a:lnTo>
                    <a:pt x="782033" y="855424"/>
                  </a:lnTo>
                  <a:lnTo>
                    <a:pt x="740873" y="810402"/>
                  </a:lnTo>
                  <a:lnTo>
                    <a:pt x="699713" y="765379"/>
                  </a:lnTo>
                  <a:lnTo>
                    <a:pt x="658554" y="720357"/>
                  </a:lnTo>
                  <a:lnTo>
                    <a:pt x="617394" y="675335"/>
                  </a:lnTo>
                  <a:lnTo>
                    <a:pt x="576234" y="630312"/>
                  </a:lnTo>
                  <a:lnTo>
                    <a:pt x="535075" y="585290"/>
                  </a:lnTo>
                  <a:lnTo>
                    <a:pt x="493915" y="540268"/>
                  </a:lnTo>
                  <a:lnTo>
                    <a:pt x="452755" y="495245"/>
                  </a:lnTo>
                  <a:lnTo>
                    <a:pt x="411596" y="450223"/>
                  </a:lnTo>
                  <a:lnTo>
                    <a:pt x="370436" y="405201"/>
                  </a:lnTo>
                  <a:lnTo>
                    <a:pt x="329277" y="360178"/>
                  </a:lnTo>
                  <a:lnTo>
                    <a:pt x="288117" y="315156"/>
                  </a:lnTo>
                  <a:lnTo>
                    <a:pt x="246957" y="270134"/>
                  </a:lnTo>
                  <a:lnTo>
                    <a:pt x="205798" y="225111"/>
                  </a:lnTo>
                  <a:lnTo>
                    <a:pt x="164638" y="180089"/>
                  </a:lnTo>
                  <a:lnTo>
                    <a:pt x="123478" y="135067"/>
                  </a:lnTo>
                  <a:lnTo>
                    <a:pt x="82319" y="90044"/>
                  </a:lnTo>
                  <a:lnTo>
                    <a:pt x="41159" y="45022"/>
                  </a:lnTo>
                  <a:close/>
                </a:path>
              </a:pathLst>
            </a:custGeom>
            <a:solidFill>
              <a:srgbClr val="1C7F93">
                <a:alpha val="100000"/>
              </a:srgbClr>
            </a:solidFill>
            <a:ln w="13550" cap="flat">
              <a:solidFill>
                <a:srgbClr val="000000">
                  <a:alpha val="100000"/>
                </a:srgbClr>
              </a:solidFill>
              <a:prstDash val="solid"/>
              <a:miter/>
            </a:ln>
          </p:spPr>
          <p:txBody>
            <a:bodyPr/>
            <a:lstStyle/>
            <a:p>
              <a:endParaRPr/>
            </a:p>
          </p:txBody>
        </p:sp>
        <p:sp>
          <p:nvSpPr>
            <p:cNvPr id="8" name="pg8"/>
            <p:cNvSpPr/>
            <p:nvPr/>
          </p:nvSpPr>
          <p:spPr>
            <a:xfrm>
              <a:off x="2079396" y="3410988"/>
              <a:ext cx="690882" cy="1768769"/>
            </a:xfrm>
            <a:custGeom>
              <a:avLst/>
              <a:gdLst/>
              <a:ahLst/>
              <a:cxnLst/>
              <a:rect l="0" t="0" r="0" b="0"/>
              <a:pathLst>
                <a:path w="690882" h="1768769">
                  <a:moveTo>
                    <a:pt x="406211" y="0"/>
                  </a:moveTo>
                  <a:lnTo>
                    <a:pt x="392204" y="59371"/>
                  </a:lnTo>
                  <a:lnTo>
                    <a:pt x="378197" y="118742"/>
                  </a:lnTo>
                  <a:lnTo>
                    <a:pt x="364189" y="178113"/>
                  </a:lnTo>
                  <a:lnTo>
                    <a:pt x="350182" y="237484"/>
                  </a:lnTo>
                  <a:lnTo>
                    <a:pt x="336175" y="296855"/>
                  </a:lnTo>
                  <a:lnTo>
                    <a:pt x="322167" y="356226"/>
                  </a:lnTo>
                  <a:lnTo>
                    <a:pt x="308160" y="415597"/>
                  </a:lnTo>
                  <a:lnTo>
                    <a:pt x="294153" y="474968"/>
                  </a:lnTo>
                  <a:lnTo>
                    <a:pt x="280146" y="534339"/>
                  </a:lnTo>
                  <a:lnTo>
                    <a:pt x="266138" y="593710"/>
                  </a:lnTo>
                  <a:lnTo>
                    <a:pt x="252131" y="653081"/>
                  </a:lnTo>
                  <a:lnTo>
                    <a:pt x="238124" y="712452"/>
                  </a:lnTo>
                  <a:lnTo>
                    <a:pt x="224116" y="771823"/>
                  </a:lnTo>
                  <a:lnTo>
                    <a:pt x="210109" y="831194"/>
                  </a:lnTo>
                  <a:lnTo>
                    <a:pt x="196102" y="890565"/>
                  </a:lnTo>
                  <a:lnTo>
                    <a:pt x="182094" y="949936"/>
                  </a:lnTo>
                  <a:lnTo>
                    <a:pt x="168087" y="1009308"/>
                  </a:lnTo>
                  <a:lnTo>
                    <a:pt x="154080" y="1068679"/>
                  </a:lnTo>
                  <a:lnTo>
                    <a:pt x="140073" y="1128050"/>
                  </a:lnTo>
                  <a:lnTo>
                    <a:pt x="126065" y="1187421"/>
                  </a:lnTo>
                  <a:lnTo>
                    <a:pt x="112058" y="1246792"/>
                  </a:lnTo>
                  <a:lnTo>
                    <a:pt x="98051" y="1306163"/>
                  </a:lnTo>
                  <a:lnTo>
                    <a:pt x="84043" y="1365534"/>
                  </a:lnTo>
                  <a:lnTo>
                    <a:pt x="70036" y="1424905"/>
                  </a:lnTo>
                  <a:lnTo>
                    <a:pt x="56029" y="1484276"/>
                  </a:lnTo>
                  <a:lnTo>
                    <a:pt x="42021" y="1543647"/>
                  </a:lnTo>
                  <a:lnTo>
                    <a:pt x="28014" y="1603018"/>
                  </a:lnTo>
                  <a:lnTo>
                    <a:pt x="14007" y="1662389"/>
                  </a:lnTo>
                  <a:lnTo>
                    <a:pt x="0" y="1721760"/>
                  </a:lnTo>
                  <a:lnTo>
                    <a:pt x="61809" y="1735181"/>
                  </a:lnTo>
                  <a:lnTo>
                    <a:pt x="124059" y="1746384"/>
                  </a:lnTo>
                  <a:lnTo>
                    <a:pt x="186669" y="1755354"/>
                  </a:lnTo>
                  <a:lnTo>
                    <a:pt x="249560" y="1762080"/>
                  </a:lnTo>
                  <a:lnTo>
                    <a:pt x="312651" y="1766554"/>
                  </a:lnTo>
                  <a:lnTo>
                    <a:pt x="375862" y="1768769"/>
                  </a:lnTo>
                  <a:lnTo>
                    <a:pt x="439112" y="1768724"/>
                  </a:lnTo>
                  <a:lnTo>
                    <a:pt x="502319" y="1766417"/>
                  </a:lnTo>
                  <a:lnTo>
                    <a:pt x="565404" y="1761852"/>
                  </a:lnTo>
                  <a:lnTo>
                    <a:pt x="628285" y="1755035"/>
                  </a:lnTo>
                  <a:lnTo>
                    <a:pt x="690882" y="1745975"/>
                  </a:lnTo>
                  <a:lnTo>
                    <a:pt x="681066" y="1685769"/>
                  </a:lnTo>
                  <a:lnTo>
                    <a:pt x="671250" y="1625563"/>
                  </a:lnTo>
                  <a:lnTo>
                    <a:pt x="661434" y="1565357"/>
                  </a:lnTo>
                  <a:lnTo>
                    <a:pt x="651617" y="1505151"/>
                  </a:lnTo>
                  <a:lnTo>
                    <a:pt x="641801" y="1444945"/>
                  </a:lnTo>
                  <a:lnTo>
                    <a:pt x="631985" y="1384739"/>
                  </a:lnTo>
                  <a:lnTo>
                    <a:pt x="622169" y="1324533"/>
                  </a:lnTo>
                  <a:lnTo>
                    <a:pt x="612352" y="1264327"/>
                  </a:lnTo>
                  <a:lnTo>
                    <a:pt x="602536" y="1204121"/>
                  </a:lnTo>
                  <a:lnTo>
                    <a:pt x="592720" y="1143914"/>
                  </a:lnTo>
                  <a:lnTo>
                    <a:pt x="582904" y="1083708"/>
                  </a:lnTo>
                  <a:lnTo>
                    <a:pt x="573087" y="1023502"/>
                  </a:lnTo>
                  <a:lnTo>
                    <a:pt x="563271" y="963296"/>
                  </a:lnTo>
                  <a:lnTo>
                    <a:pt x="553455" y="903090"/>
                  </a:lnTo>
                  <a:lnTo>
                    <a:pt x="543639" y="842884"/>
                  </a:lnTo>
                  <a:lnTo>
                    <a:pt x="533822" y="782678"/>
                  </a:lnTo>
                  <a:lnTo>
                    <a:pt x="524006" y="722472"/>
                  </a:lnTo>
                  <a:lnTo>
                    <a:pt x="514190" y="662266"/>
                  </a:lnTo>
                  <a:lnTo>
                    <a:pt x="504374" y="602060"/>
                  </a:lnTo>
                  <a:lnTo>
                    <a:pt x="494557" y="541854"/>
                  </a:lnTo>
                  <a:lnTo>
                    <a:pt x="484741" y="481648"/>
                  </a:lnTo>
                  <a:lnTo>
                    <a:pt x="474925" y="421442"/>
                  </a:lnTo>
                  <a:lnTo>
                    <a:pt x="465109" y="361236"/>
                  </a:lnTo>
                  <a:lnTo>
                    <a:pt x="455293" y="301030"/>
                  </a:lnTo>
                  <a:lnTo>
                    <a:pt x="445476" y="240824"/>
                  </a:lnTo>
                  <a:lnTo>
                    <a:pt x="435660" y="180618"/>
                  </a:lnTo>
                  <a:lnTo>
                    <a:pt x="425844" y="120412"/>
                  </a:lnTo>
                  <a:lnTo>
                    <a:pt x="416028" y="60206"/>
                  </a:lnTo>
                  <a:close/>
                </a:path>
              </a:pathLst>
            </a:custGeom>
            <a:solidFill>
              <a:srgbClr val="AAF400">
                <a:alpha val="100000"/>
              </a:srgbClr>
            </a:solidFill>
            <a:ln w="13550" cap="flat">
              <a:solidFill>
                <a:srgbClr val="000000">
                  <a:alpha val="100000"/>
                </a:srgbClr>
              </a:solidFill>
              <a:prstDash val="solid"/>
              <a:miter/>
            </a:ln>
          </p:spPr>
          <p:txBody>
            <a:bodyPr/>
            <a:lstStyle/>
            <a:p>
              <a:endParaRPr/>
            </a:p>
          </p:txBody>
        </p:sp>
        <p:sp>
          <p:nvSpPr>
            <p:cNvPr id="9" name="pg9"/>
            <p:cNvSpPr/>
            <p:nvPr/>
          </p:nvSpPr>
          <p:spPr>
            <a:xfrm>
              <a:off x="1592896" y="3410988"/>
              <a:ext cx="892711" cy="1721760"/>
            </a:xfrm>
            <a:custGeom>
              <a:avLst/>
              <a:gdLst/>
              <a:ahLst/>
              <a:cxnLst/>
              <a:rect l="0" t="0" r="0" b="0"/>
              <a:pathLst>
                <a:path w="892711" h="1721760">
                  <a:moveTo>
                    <a:pt x="892711" y="0"/>
                  </a:moveTo>
                  <a:lnTo>
                    <a:pt x="861928" y="52664"/>
                  </a:lnTo>
                  <a:lnTo>
                    <a:pt x="831145" y="105328"/>
                  </a:lnTo>
                  <a:lnTo>
                    <a:pt x="800362" y="157992"/>
                  </a:lnTo>
                  <a:lnTo>
                    <a:pt x="769579" y="210657"/>
                  </a:lnTo>
                  <a:lnTo>
                    <a:pt x="738795" y="263321"/>
                  </a:lnTo>
                  <a:lnTo>
                    <a:pt x="708012" y="315985"/>
                  </a:lnTo>
                  <a:lnTo>
                    <a:pt x="677229" y="368649"/>
                  </a:lnTo>
                  <a:lnTo>
                    <a:pt x="646446" y="421314"/>
                  </a:lnTo>
                  <a:lnTo>
                    <a:pt x="615663" y="473978"/>
                  </a:lnTo>
                  <a:lnTo>
                    <a:pt x="584880" y="526642"/>
                  </a:lnTo>
                  <a:lnTo>
                    <a:pt x="554096" y="579306"/>
                  </a:lnTo>
                  <a:lnTo>
                    <a:pt x="523313" y="631971"/>
                  </a:lnTo>
                  <a:lnTo>
                    <a:pt x="492530" y="684635"/>
                  </a:lnTo>
                  <a:lnTo>
                    <a:pt x="461747" y="737299"/>
                  </a:lnTo>
                  <a:lnTo>
                    <a:pt x="430964" y="789963"/>
                  </a:lnTo>
                  <a:lnTo>
                    <a:pt x="400181" y="842628"/>
                  </a:lnTo>
                  <a:lnTo>
                    <a:pt x="369397" y="895292"/>
                  </a:lnTo>
                  <a:lnTo>
                    <a:pt x="338614" y="947956"/>
                  </a:lnTo>
                  <a:lnTo>
                    <a:pt x="307831" y="1000620"/>
                  </a:lnTo>
                  <a:lnTo>
                    <a:pt x="277048" y="1053285"/>
                  </a:lnTo>
                  <a:lnTo>
                    <a:pt x="246265" y="1105949"/>
                  </a:lnTo>
                  <a:lnTo>
                    <a:pt x="215482" y="1158613"/>
                  </a:lnTo>
                  <a:lnTo>
                    <a:pt x="184698" y="1211277"/>
                  </a:lnTo>
                  <a:lnTo>
                    <a:pt x="153915" y="1263942"/>
                  </a:lnTo>
                  <a:lnTo>
                    <a:pt x="123132" y="1316606"/>
                  </a:lnTo>
                  <a:lnTo>
                    <a:pt x="92349" y="1369270"/>
                  </a:lnTo>
                  <a:lnTo>
                    <a:pt x="61566" y="1421935"/>
                  </a:lnTo>
                  <a:lnTo>
                    <a:pt x="30783" y="1474599"/>
                  </a:lnTo>
                  <a:lnTo>
                    <a:pt x="0" y="1527263"/>
                  </a:lnTo>
                  <a:lnTo>
                    <a:pt x="57353" y="1559373"/>
                  </a:lnTo>
                  <a:lnTo>
                    <a:pt x="115860" y="1589330"/>
                  </a:lnTo>
                  <a:lnTo>
                    <a:pt x="175439" y="1617092"/>
                  </a:lnTo>
                  <a:lnTo>
                    <a:pt x="236009" y="1642622"/>
                  </a:lnTo>
                  <a:lnTo>
                    <a:pt x="297485" y="1665885"/>
                  </a:lnTo>
                  <a:lnTo>
                    <a:pt x="359783" y="1686847"/>
                  </a:lnTo>
                  <a:lnTo>
                    <a:pt x="422817" y="1705481"/>
                  </a:lnTo>
                  <a:lnTo>
                    <a:pt x="486499" y="1721760"/>
                  </a:lnTo>
                  <a:lnTo>
                    <a:pt x="500507" y="1662389"/>
                  </a:lnTo>
                  <a:lnTo>
                    <a:pt x="514514" y="1603018"/>
                  </a:lnTo>
                  <a:lnTo>
                    <a:pt x="528521" y="1543647"/>
                  </a:lnTo>
                  <a:lnTo>
                    <a:pt x="542529" y="1484276"/>
                  </a:lnTo>
                  <a:lnTo>
                    <a:pt x="556536" y="1424905"/>
                  </a:lnTo>
                  <a:lnTo>
                    <a:pt x="570543" y="1365534"/>
                  </a:lnTo>
                  <a:lnTo>
                    <a:pt x="584551" y="1306163"/>
                  </a:lnTo>
                  <a:lnTo>
                    <a:pt x="598558" y="1246792"/>
                  </a:lnTo>
                  <a:lnTo>
                    <a:pt x="612565" y="1187421"/>
                  </a:lnTo>
                  <a:lnTo>
                    <a:pt x="626572" y="1128050"/>
                  </a:lnTo>
                  <a:lnTo>
                    <a:pt x="640580" y="1068679"/>
                  </a:lnTo>
                  <a:lnTo>
                    <a:pt x="654587" y="1009308"/>
                  </a:lnTo>
                  <a:lnTo>
                    <a:pt x="668594" y="949936"/>
                  </a:lnTo>
                  <a:lnTo>
                    <a:pt x="682602" y="890565"/>
                  </a:lnTo>
                  <a:lnTo>
                    <a:pt x="696609" y="831194"/>
                  </a:lnTo>
                  <a:lnTo>
                    <a:pt x="710616" y="771823"/>
                  </a:lnTo>
                  <a:lnTo>
                    <a:pt x="724624" y="712452"/>
                  </a:lnTo>
                  <a:lnTo>
                    <a:pt x="738631" y="653081"/>
                  </a:lnTo>
                  <a:lnTo>
                    <a:pt x="752638" y="593710"/>
                  </a:lnTo>
                  <a:lnTo>
                    <a:pt x="766645" y="534339"/>
                  </a:lnTo>
                  <a:lnTo>
                    <a:pt x="780653" y="474968"/>
                  </a:lnTo>
                  <a:lnTo>
                    <a:pt x="794660" y="415597"/>
                  </a:lnTo>
                  <a:lnTo>
                    <a:pt x="808667" y="356226"/>
                  </a:lnTo>
                  <a:lnTo>
                    <a:pt x="822675" y="296855"/>
                  </a:lnTo>
                  <a:lnTo>
                    <a:pt x="836682" y="237484"/>
                  </a:lnTo>
                  <a:lnTo>
                    <a:pt x="850689" y="178113"/>
                  </a:lnTo>
                  <a:lnTo>
                    <a:pt x="864697" y="118742"/>
                  </a:lnTo>
                  <a:lnTo>
                    <a:pt x="878704" y="59371"/>
                  </a:lnTo>
                  <a:close/>
                </a:path>
              </a:pathLst>
            </a:custGeom>
            <a:solidFill>
              <a:srgbClr val="DEA0FD">
                <a:alpha val="100000"/>
              </a:srgbClr>
            </a:solidFill>
            <a:ln w="13550" cap="flat">
              <a:solidFill>
                <a:srgbClr val="000000">
                  <a:alpha val="100000"/>
                </a:srgbClr>
              </a:solidFill>
              <a:prstDash val="solid"/>
              <a:miter/>
            </a:ln>
          </p:spPr>
          <p:txBody>
            <a:bodyPr/>
            <a:lstStyle/>
            <a:p>
              <a:endParaRPr/>
            </a:p>
          </p:txBody>
        </p:sp>
        <p:sp>
          <p:nvSpPr>
            <p:cNvPr id="10" name="pg10"/>
            <p:cNvSpPr/>
            <p:nvPr/>
          </p:nvSpPr>
          <p:spPr>
            <a:xfrm>
              <a:off x="1210522" y="3410988"/>
              <a:ext cx="1275085" cy="1527263"/>
            </a:xfrm>
            <a:custGeom>
              <a:avLst/>
              <a:gdLst/>
              <a:ahLst/>
              <a:cxnLst/>
              <a:rect l="0" t="0" r="0" b="0"/>
              <a:pathLst>
                <a:path w="1275085" h="1527263">
                  <a:moveTo>
                    <a:pt x="1275085" y="0"/>
                  </a:moveTo>
                  <a:lnTo>
                    <a:pt x="1231117" y="42283"/>
                  </a:lnTo>
                  <a:lnTo>
                    <a:pt x="1187148" y="84567"/>
                  </a:lnTo>
                  <a:lnTo>
                    <a:pt x="1143180" y="126850"/>
                  </a:lnTo>
                  <a:lnTo>
                    <a:pt x="1099211" y="169134"/>
                  </a:lnTo>
                  <a:lnTo>
                    <a:pt x="1055243" y="211417"/>
                  </a:lnTo>
                  <a:lnTo>
                    <a:pt x="1011274" y="253701"/>
                  </a:lnTo>
                  <a:lnTo>
                    <a:pt x="967306" y="295985"/>
                  </a:lnTo>
                  <a:lnTo>
                    <a:pt x="923337" y="338268"/>
                  </a:lnTo>
                  <a:lnTo>
                    <a:pt x="879369" y="380552"/>
                  </a:lnTo>
                  <a:lnTo>
                    <a:pt x="835400" y="422835"/>
                  </a:lnTo>
                  <a:lnTo>
                    <a:pt x="791432" y="465119"/>
                  </a:lnTo>
                  <a:lnTo>
                    <a:pt x="747464" y="507402"/>
                  </a:lnTo>
                  <a:lnTo>
                    <a:pt x="703495" y="549686"/>
                  </a:lnTo>
                  <a:lnTo>
                    <a:pt x="659527" y="591970"/>
                  </a:lnTo>
                  <a:lnTo>
                    <a:pt x="615558" y="634253"/>
                  </a:lnTo>
                  <a:lnTo>
                    <a:pt x="571590" y="676537"/>
                  </a:lnTo>
                  <a:lnTo>
                    <a:pt x="527621" y="718820"/>
                  </a:lnTo>
                  <a:lnTo>
                    <a:pt x="483653" y="761104"/>
                  </a:lnTo>
                  <a:lnTo>
                    <a:pt x="439684" y="803387"/>
                  </a:lnTo>
                  <a:lnTo>
                    <a:pt x="395716" y="845671"/>
                  </a:lnTo>
                  <a:lnTo>
                    <a:pt x="351747" y="887955"/>
                  </a:lnTo>
                  <a:lnTo>
                    <a:pt x="307779" y="930238"/>
                  </a:lnTo>
                  <a:lnTo>
                    <a:pt x="263810" y="972522"/>
                  </a:lnTo>
                  <a:lnTo>
                    <a:pt x="219842" y="1014805"/>
                  </a:lnTo>
                  <a:lnTo>
                    <a:pt x="175873" y="1057089"/>
                  </a:lnTo>
                  <a:lnTo>
                    <a:pt x="131905" y="1099372"/>
                  </a:lnTo>
                  <a:lnTo>
                    <a:pt x="87936" y="1141656"/>
                  </a:lnTo>
                  <a:lnTo>
                    <a:pt x="43968" y="1183940"/>
                  </a:lnTo>
                  <a:lnTo>
                    <a:pt x="0" y="1226223"/>
                  </a:lnTo>
                  <a:lnTo>
                    <a:pt x="43050" y="1269471"/>
                  </a:lnTo>
                  <a:lnTo>
                    <a:pt x="87567" y="1311208"/>
                  </a:lnTo>
                  <a:lnTo>
                    <a:pt x="133497" y="1351386"/>
                  </a:lnTo>
                  <a:lnTo>
                    <a:pt x="180785" y="1389955"/>
                  </a:lnTo>
                  <a:lnTo>
                    <a:pt x="229375" y="1426870"/>
                  </a:lnTo>
                  <a:lnTo>
                    <a:pt x="279210" y="1462087"/>
                  </a:lnTo>
                  <a:lnTo>
                    <a:pt x="330230" y="1495565"/>
                  </a:lnTo>
                  <a:lnTo>
                    <a:pt x="382374" y="1527263"/>
                  </a:lnTo>
                  <a:lnTo>
                    <a:pt x="413157" y="1474599"/>
                  </a:lnTo>
                  <a:lnTo>
                    <a:pt x="443940" y="1421935"/>
                  </a:lnTo>
                  <a:lnTo>
                    <a:pt x="474723" y="1369270"/>
                  </a:lnTo>
                  <a:lnTo>
                    <a:pt x="505506" y="1316606"/>
                  </a:lnTo>
                  <a:lnTo>
                    <a:pt x="536289" y="1263942"/>
                  </a:lnTo>
                  <a:lnTo>
                    <a:pt x="567073" y="1211277"/>
                  </a:lnTo>
                  <a:lnTo>
                    <a:pt x="597856" y="1158613"/>
                  </a:lnTo>
                  <a:lnTo>
                    <a:pt x="628639" y="1105949"/>
                  </a:lnTo>
                  <a:lnTo>
                    <a:pt x="659422" y="1053285"/>
                  </a:lnTo>
                  <a:lnTo>
                    <a:pt x="690205" y="1000620"/>
                  </a:lnTo>
                  <a:lnTo>
                    <a:pt x="720988" y="947956"/>
                  </a:lnTo>
                  <a:lnTo>
                    <a:pt x="751771" y="895292"/>
                  </a:lnTo>
                  <a:lnTo>
                    <a:pt x="782555" y="842628"/>
                  </a:lnTo>
                  <a:lnTo>
                    <a:pt x="813338" y="789963"/>
                  </a:lnTo>
                  <a:lnTo>
                    <a:pt x="844121" y="737299"/>
                  </a:lnTo>
                  <a:lnTo>
                    <a:pt x="874904" y="684635"/>
                  </a:lnTo>
                  <a:lnTo>
                    <a:pt x="905687" y="631971"/>
                  </a:lnTo>
                  <a:lnTo>
                    <a:pt x="936470" y="579306"/>
                  </a:lnTo>
                  <a:lnTo>
                    <a:pt x="967254" y="526642"/>
                  </a:lnTo>
                  <a:lnTo>
                    <a:pt x="998037" y="473978"/>
                  </a:lnTo>
                  <a:lnTo>
                    <a:pt x="1028820" y="421314"/>
                  </a:lnTo>
                  <a:lnTo>
                    <a:pt x="1059603" y="368649"/>
                  </a:lnTo>
                  <a:lnTo>
                    <a:pt x="1090386" y="315985"/>
                  </a:lnTo>
                  <a:lnTo>
                    <a:pt x="1121169" y="263321"/>
                  </a:lnTo>
                  <a:lnTo>
                    <a:pt x="1151953" y="210657"/>
                  </a:lnTo>
                  <a:lnTo>
                    <a:pt x="1182736" y="157992"/>
                  </a:lnTo>
                  <a:lnTo>
                    <a:pt x="1213519" y="105328"/>
                  </a:lnTo>
                  <a:lnTo>
                    <a:pt x="1244302" y="52664"/>
                  </a:lnTo>
                  <a:close/>
                </a:path>
              </a:pathLst>
            </a:custGeom>
            <a:solidFill>
              <a:srgbClr val="C075A6">
                <a:alpha val="100000"/>
              </a:srgbClr>
            </a:solidFill>
            <a:ln w="13550" cap="flat">
              <a:solidFill>
                <a:srgbClr val="000000">
                  <a:alpha val="100000"/>
                </a:srgbClr>
              </a:solidFill>
              <a:prstDash val="solid"/>
              <a:miter/>
            </a:ln>
          </p:spPr>
          <p:txBody>
            <a:bodyPr/>
            <a:lstStyle/>
            <a:p>
              <a:endParaRPr/>
            </a:p>
          </p:txBody>
        </p:sp>
        <p:sp>
          <p:nvSpPr>
            <p:cNvPr id="11" name="pg11"/>
            <p:cNvSpPr/>
            <p:nvPr/>
          </p:nvSpPr>
          <p:spPr>
            <a:xfrm>
              <a:off x="958224" y="3410988"/>
              <a:ext cx="1527383" cy="1226223"/>
            </a:xfrm>
            <a:custGeom>
              <a:avLst/>
              <a:gdLst/>
              <a:ahLst/>
              <a:cxnLst/>
              <a:rect l="0" t="0" r="0" b="0"/>
              <a:pathLst>
                <a:path w="1527383" h="1226223">
                  <a:moveTo>
                    <a:pt x="1527383" y="0"/>
                  </a:moveTo>
                  <a:lnTo>
                    <a:pt x="1474715" y="30776"/>
                  </a:lnTo>
                  <a:lnTo>
                    <a:pt x="1422047" y="61552"/>
                  </a:lnTo>
                  <a:lnTo>
                    <a:pt x="1369378" y="92328"/>
                  </a:lnTo>
                  <a:lnTo>
                    <a:pt x="1316710" y="123104"/>
                  </a:lnTo>
                  <a:lnTo>
                    <a:pt x="1264041" y="153880"/>
                  </a:lnTo>
                  <a:lnTo>
                    <a:pt x="1211373" y="184656"/>
                  </a:lnTo>
                  <a:lnTo>
                    <a:pt x="1158704" y="215432"/>
                  </a:lnTo>
                  <a:lnTo>
                    <a:pt x="1106036" y="246208"/>
                  </a:lnTo>
                  <a:lnTo>
                    <a:pt x="1053368" y="276984"/>
                  </a:lnTo>
                  <a:lnTo>
                    <a:pt x="1000699" y="307760"/>
                  </a:lnTo>
                  <a:lnTo>
                    <a:pt x="948031" y="338536"/>
                  </a:lnTo>
                  <a:lnTo>
                    <a:pt x="895362" y="369312"/>
                  </a:lnTo>
                  <a:lnTo>
                    <a:pt x="842694" y="400088"/>
                  </a:lnTo>
                  <a:lnTo>
                    <a:pt x="790026" y="430864"/>
                  </a:lnTo>
                  <a:lnTo>
                    <a:pt x="737357" y="461640"/>
                  </a:lnTo>
                  <a:lnTo>
                    <a:pt x="684689" y="492417"/>
                  </a:lnTo>
                  <a:lnTo>
                    <a:pt x="632020" y="523193"/>
                  </a:lnTo>
                  <a:lnTo>
                    <a:pt x="579352" y="553969"/>
                  </a:lnTo>
                  <a:lnTo>
                    <a:pt x="526684" y="584745"/>
                  </a:lnTo>
                  <a:lnTo>
                    <a:pt x="474015" y="615521"/>
                  </a:lnTo>
                  <a:lnTo>
                    <a:pt x="421347" y="646297"/>
                  </a:lnTo>
                  <a:lnTo>
                    <a:pt x="368678" y="677073"/>
                  </a:lnTo>
                  <a:lnTo>
                    <a:pt x="316010" y="707849"/>
                  </a:lnTo>
                  <a:lnTo>
                    <a:pt x="263342" y="738625"/>
                  </a:lnTo>
                  <a:lnTo>
                    <a:pt x="210673" y="769401"/>
                  </a:lnTo>
                  <a:lnTo>
                    <a:pt x="158005" y="800177"/>
                  </a:lnTo>
                  <a:lnTo>
                    <a:pt x="105336" y="830953"/>
                  </a:lnTo>
                  <a:lnTo>
                    <a:pt x="52668" y="861729"/>
                  </a:lnTo>
                  <a:lnTo>
                    <a:pt x="0" y="892505"/>
                  </a:lnTo>
                  <a:lnTo>
                    <a:pt x="31093" y="943706"/>
                  </a:lnTo>
                  <a:lnTo>
                    <a:pt x="63901" y="993825"/>
                  </a:lnTo>
                  <a:lnTo>
                    <a:pt x="98388" y="1042804"/>
                  </a:lnTo>
                  <a:lnTo>
                    <a:pt x="134514" y="1090588"/>
                  </a:lnTo>
                  <a:lnTo>
                    <a:pt x="172236" y="1137121"/>
                  </a:lnTo>
                  <a:lnTo>
                    <a:pt x="211512" y="1182350"/>
                  </a:lnTo>
                  <a:lnTo>
                    <a:pt x="252298" y="1226223"/>
                  </a:lnTo>
                  <a:lnTo>
                    <a:pt x="296266" y="1183940"/>
                  </a:lnTo>
                  <a:lnTo>
                    <a:pt x="340235" y="1141656"/>
                  </a:lnTo>
                  <a:lnTo>
                    <a:pt x="384203" y="1099372"/>
                  </a:lnTo>
                  <a:lnTo>
                    <a:pt x="428171" y="1057089"/>
                  </a:lnTo>
                  <a:lnTo>
                    <a:pt x="472140" y="1014805"/>
                  </a:lnTo>
                  <a:lnTo>
                    <a:pt x="516108" y="972522"/>
                  </a:lnTo>
                  <a:lnTo>
                    <a:pt x="560077" y="930238"/>
                  </a:lnTo>
                  <a:lnTo>
                    <a:pt x="604045" y="887955"/>
                  </a:lnTo>
                  <a:lnTo>
                    <a:pt x="648014" y="845671"/>
                  </a:lnTo>
                  <a:lnTo>
                    <a:pt x="691982" y="803387"/>
                  </a:lnTo>
                  <a:lnTo>
                    <a:pt x="735951" y="761104"/>
                  </a:lnTo>
                  <a:lnTo>
                    <a:pt x="779919" y="718820"/>
                  </a:lnTo>
                  <a:lnTo>
                    <a:pt x="823888" y="676537"/>
                  </a:lnTo>
                  <a:lnTo>
                    <a:pt x="867856" y="634253"/>
                  </a:lnTo>
                  <a:lnTo>
                    <a:pt x="911825" y="591970"/>
                  </a:lnTo>
                  <a:lnTo>
                    <a:pt x="955793" y="549686"/>
                  </a:lnTo>
                  <a:lnTo>
                    <a:pt x="999762" y="507402"/>
                  </a:lnTo>
                  <a:lnTo>
                    <a:pt x="1043730" y="465119"/>
                  </a:lnTo>
                  <a:lnTo>
                    <a:pt x="1087699" y="422835"/>
                  </a:lnTo>
                  <a:lnTo>
                    <a:pt x="1131667" y="380552"/>
                  </a:lnTo>
                  <a:lnTo>
                    <a:pt x="1175636" y="338268"/>
                  </a:lnTo>
                  <a:lnTo>
                    <a:pt x="1219604" y="295985"/>
                  </a:lnTo>
                  <a:lnTo>
                    <a:pt x="1263572" y="253701"/>
                  </a:lnTo>
                  <a:lnTo>
                    <a:pt x="1307541" y="211417"/>
                  </a:lnTo>
                  <a:lnTo>
                    <a:pt x="1351509" y="169134"/>
                  </a:lnTo>
                  <a:lnTo>
                    <a:pt x="1395478" y="126850"/>
                  </a:lnTo>
                  <a:lnTo>
                    <a:pt x="1439446" y="84567"/>
                  </a:lnTo>
                  <a:lnTo>
                    <a:pt x="1483415" y="42283"/>
                  </a:lnTo>
                  <a:close/>
                </a:path>
              </a:pathLst>
            </a:custGeom>
            <a:solidFill>
              <a:srgbClr val="F7E1A0">
                <a:alpha val="100000"/>
              </a:srgbClr>
            </a:solidFill>
            <a:ln w="13550" cap="flat">
              <a:solidFill>
                <a:srgbClr val="000000">
                  <a:alpha val="100000"/>
                </a:srgbClr>
              </a:solidFill>
              <a:prstDash val="solid"/>
              <a:miter/>
            </a:ln>
          </p:spPr>
          <p:txBody>
            <a:bodyPr/>
            <a:lstStyle/>
            <a:p>
              <a:endParaRPr/>
            </a:p>
          </p:txBody>
        </p:sp>
        <p:sp>
          <p:nvSpPr>
            <p:cNvPr id="12" name="pg12"/>
            <p:cNvSpPr/>
            <p:nvPr/>
          </p:nvSpPr>
          <p:spPr>
            <a:xfrm>
              <a:off x="825678" y="3410988"/>
              <a:ext cx="1659929" cy="892505"/>
            </a:xfrm>
            <a:custGeom>
              <a:avLst/>
              <a:gdLst/>
              <a:ahLst/>
              <a:cxnLst/>
              <a:rect l="0" t="0" r="0" b="0"/>
              <a:pathLst>
                <a:path w="1659929" h="892505">
                  <a:moveTo>
                    <a:pt x="1659929" y="0"/>
                  </a:moveTo>
                  <a:lnTo>
                    <a:pt x="1602690" y="21091"/>
                  </a:lnTo>
                  <a:lnTo>
                    <a:pt x="1545451" y="42182"/>
                  </a:lnTo>
                  <a:lnTo>
                    <a:pt x="1488212" y="63273"/>
                  </a:lnTo>
                  <a:lnTo>
                    <a:pt x="1430973" y="84364"/>
                  </a:lnTo>
                  <a:lnTo>
                    <a:pt x="1373734" y="105455"/>
                  </a:lnTo>
                  <a:lnTo>
                    <a:pt x="1316495" y="126546"/>
                  </a:lnTo>
                  <a:lnTo>
                    <a:pt x="1259256" y="147637"/>
                  </a:lnTo>
                  <a:lnTo>
                    <a:pt x="1202017" y="168728"/>
                  </a:lnTo>
                  <a:lnTo>
                    <a:pt x="1144778" y="189819"/>
                  </a:lnTo>
                  <a:lnTo>
                    <a:pt x="1087539" y="210910"/>
                  </a:lnTo>
                  <a:lnTo>
                    <a:pt x="1030300" y="232001"/>
                  </a:lnTo>
                  <a:lnTo>
                    <a:pt x="973061" y="253092"/>
                  </a:lnTo>
                  <a:lnTo>
                    <a:pt x="915822" y="274183"/>
                  </a:lnTo>
                  <a:lnTo>
                    <a:pt x="858584" y="295274"/>
                  </a:lnTo>
                  <a:lnTo>
                    <a:pt x="801345" y="316365"/>
                  </a:lnTo>
                  <a:lnTo>
                    <a:pt x="744106" y="337456"/>
                  </a:lnTo>
                  <a:lnTo>
                    <a:pt x="686867" y="358547"/>
                  </a:lnTo>
                  <a:lnTo>
                    <a:pt x="629628" y="379638"/>
                  </a:lnTo>
                  <a:lnTo>
                    <a:pt x="572389" y="400729"/>
                  </a:lnTo>
                  <a:lnTo>
                    <a:pt x="515150" y="421820"/>
                  </a:lnTo>
                  <a:lnTo>
                    <a:pt x="457911" y="442911"/>
                  </a:lnTo>
                  <a:lnTo>
                    <a:pt x="400672" y="464002"/>
                  </a:lnTo>
                  <a:lnTo>
                    <a:pt x="343433" y="485093"/>
                  </a:lnTo>
                  <a:lnTo>
                    <a:pt x="286194" y="506184"/>
                  </a:lnTo>
                  <a:lnTo>
                    <a:pt x="228955" y="527275"/>
                  </a:lnTo>
                  <a:lnTo>
                    <a:pt x="171716" y="548366"/>
                  </a:lnTo>
                  <a:lnTo>
                    <a:pt x="114477" y="569457"/>
                  </a:lnTo>
                  <a:lnTo>
                    <a:pt x="57238" y="590548"/>
                  </a:lnTo>
                  <a:lnTo>
                    <a:pt x="0" y="611639"/>
                  </a:lnTo>
                  <a:lnTo>
                    <a:pt x="22524" y="669608"/>
                  </a:lnTo>
                  <a:lnTo>
                    <a:pt x="47073" y="726749"/>
                  </a:lnTo>
                  <a:lnTo>
                    <a:pt x="73615" y="782991"/>
                  </a:lnTo>
                  <a:lnTo>
                    <a:pt x="102117" y="838266"/>
                  </a:lnTo>
                  <a:lnTo>
                    <a:pt x="132545" y="892505"/>
                  </a:lnTo>
                  <a:lnTo>
                    <a:pt x="185213" y="861729"/>
                  </a:lnTo>
                  <a:lnTo>
                    <a:pt x="237882" y="830953"/>
                  </a:lnTo>
                  <a:lnTo>
                    <a:pt x="290550" y="800177"/>
                  </a:lnTo>
                  <a:lnTo>
                    <a:pt x="343218" y="769401"/>
                  </a:lnTo>
                  <a:lnTo>
                    <a:pt x="395887" y="738625"/>
                  </a:lnTo>
                  <a:lnTo>
                    <a:pt x="448555" y="707849"/>
                  </a:lnTo>
                  <a:lnTo>
                    <a:pt x="501224" y="677073"/>
                  </a:lnTo>
                  <a:lnTo>
                    <a:pt x="553892" y="646297"/>
                  </a:lnTo>
                  <a:lnTo>
                    <a:pt x="606560" y="615521"/>
                  </a:lnTo>
                  <a:lnTo>
                    <a:pt x="659229" y="584745"/>
                  </a:lnTo>
                  <a:lnTo>
                    <a:pt x="711897" y="553969"/>
                  </a:lnTo>
                  <a:lnTo>
                    <a:pt x="764566" y="523193"/>
                  </a:lnTo>
                  <a:lnTo>
                    <a:pt x="817234" y="492417"/>
                  </a:lnTo>
                  <a:lnTo>
                    <a:pt x="869902" y="461640"/>
                  </a:lnTo>
                  <a:lnTo>
                    <a:pt x="922571" y="430864"/>
                  </a:lnTo>
                  <a:lnTo>
                    <a:pt x="975239" y="400088"/>
                  </a:lnTo>
                  <a:lnTo>
                    <a:pt x="1027908" y="369312"/>
                  </a:lnTo>
                  <a:lnTo>
                    <a:pt x="1080576" y="338536"/>
                  </a:lnTo>
                  <a:lnTo>
                    <a:pt x="1133245" y="307760"/>
                  </a:lnTo>
                  <a:lnTo>
                    <a:pt x="1185913" y="276984"/>
                  </a:lnTo>
                  <a:lnTo>
                    <a:pt x="1238581" y="246208"/>
                  </a:lnTo>
                  <a:lnTo>
                    <a:pt x="1291250" y="215432"/>
                  </a:lnTo>
                  <a:lnTo>
                    <a:pt x="1343918" y="184656"/>
                  </a:lnTo>
                  <a:lnTo>
                    <a:pt x="1396587" y="153880"/>
                  </a:lnTo>
                  <a:lnTo>
                    <a:pt x="1449255" y="123104"/>
                  </a:lnTo>
                  <a:lnTo>
                    <a:pt x="1501923" y="92328"/>
                  </a:lnTo>
                  <a:lnTo>
                    <a:pt x="1554592" y="61552"/>
                  </a:lnTo>
                  <a:lnTo>
                    <a:pt x="1607260" y="30776"/>
                  </a:lnTo>
                  <a:close/>
                </a:path>
              </a:pathLst>
            </a:custGeom>
            <a:solidFill>
              <a:srgbClr val="FC1CBF">
                <a:alpha val="100000"/>
              </a:srgbClr>
            </a:solidFill>
            <a:ln w="13550" cap="flat">
              <a:solidFill>
                <a:srgbClr val="000000">
                  <a:alpha val="100000"/>
                </a:srgbClr>
              </a:solidFill>
              <a:prstDash val="solid"/>
              <a:miter/>
            </a:ln>
          </p:spPr>
          <p:txBody>
            <a:bodyPr/>
            <a:lstStyle/>
            <a:p>
              <a:endParaRPr/>
            </a:p>
          </p:txBody>
        </p:sp>
        <p:sp>
          <p:nvSpPr>
            <p:cNvPr id="13" name="pg13"/>
            <p:cNvSpPr/>
            <p:nvPr/>
          </p:nvSpPr>
          <p:spPr>
            <a:xfrm>
              <a:off x="750226" y="3410988"/>
              <a:ext cx="1735381" cy="611639"/>
            </a:xfrm>
            <a:custGeom>
              <a:avLst/>
              <a:gdLst/>
              <a:ahLst/>
              <a:cxnLst/>
              <a:rect l="0" t="0" r="0" b="0"/>
              <a:pathLst>
                <a:path w="1735381" h="611639">
                  <a:moveTo>
                    <a:pt x="1735381" y="0"/>
                  </a:moveTo>
                  <a:lnTo>
                    <a:pt x="1675540" y="11841"/>
                  </a:lnTo>
                  <a:lnTo>
                    <a:pt x="1615699" y="23682"/>
                  </a:lnTo>
                  <a:lnTo>
                    <a:pt x="1555859" y="35523"/>
                  </a:lnTo>
                  <a:lnTo>
                    <a:pt x="1496018" y="47364"/>
                  </a:lnTo>
                  <a:lnTo>
                    <a:pt x="1436177" y="59205"/>
                  </a:lnTo>
                  <a:lnTo>
                    <a:pt x="1376336" y="71047"/>
                  </a:lnTo>
                  <a:lnTo>
                    <a:pt x="1316496" y="82888"/>
                  </a:lnTo>
                  <a:lnTo>
                    <a:pt x="1256655" y="94729"/>
                  </a:lnTo>
                  <a:lnTo>
                    <a:pt x="1196814" y="106570"/>
                  </a:lnTo>
                  <a:lnTo>
                    <a:pt x="1136973" y="118411"/>
                  </a:lnTo>
                  <a:lnTo>
                    <a:pt x="1077133" y="130253"/>
                  </a:lnTo>
                  <a:lnTo>
                    <a:pt x="1017292" y="142094"/>
                  </a:lnTo>
                  <a:lnTo>
                    <a:pt x="957451" y="153935"/>
                  </a:lnTo>
                  <a:lnTo>
                    <a:pt x="897611" y="165776"/>
                  </a:lnTo>
                  <a:lnTo>
                    <a:pt x="837770" y="177617"/>
                  </a:lnTo>
                  <a:lnTo>
                    <a:pt x="777929" y="189459"/>
                  </a:lnTo>
                  <a:lnTo>
                    <a:pt x="718088" y="201300"/>
                  </a:lnTo>
                  <a:lnTo>
                    <a:pt x="658248" y="213141"/>
                  </a:lnTo>
                  <a:lnTo>
                    <a:pt x="598407" y="224982"/>
                  </a:lnTo>
                  <a:lnTo>
                    <a:pt x="538566" y="236823"/>
                  </a:lnTo>
                  <a:lnTo>
                    <a:pt x="478725" y="248665"/>
                  </a:lnTo>
                  <a:lnTo>
                    <a:pt x="418885" y="260506"/>
                  </a:lnTo>
                  <a:lnTo>
                    <a:pt x="359044" y="272347"/>
                  </a:lnTo>
                  <a:lnTo>
                    <a:pt x="299203" y="284188"/>
                  </a:lnTo>
                  <a:lnTo>
                    <a:pt x="239362" y="296029"/>
                  </a:lnTo>
                  <a:lnTo>
                    <a:pt x="179522" y="307871"/>
                  </a:lnTo>
                  <a:lnTo>
                    <a:pt x="119681" y="319712"/>
                  </a:lnTo>
                  <a:lnTo>
                    <a:pt x="59840" y="331553"/>
                  </a:lnTo>
                  <a:lnTo>
                    <a:pt x="0" y="343394"/>
                  </a:lnTo>
                  <a:lnTo>
                    <a:pt x="14881" y="411519"/>
                  </a:lnTo>
                  <a:lnTo>
                    <a:pt x="32436" y="479005"/>
                  </a:lnTo>
                  <a:lnTo>
                    <a:pt x="52636" y="545746"/>
                  </a:lnTo>
                  <a:lnTo>
                    <a:pt x="75452" y="611639"/>
                  </a:lnTo>
                  <a:lnTo>
                    <a:pt x="132691" y="590548"/>
                  </a:lnTo>
                  <a:lnTo>
                    <a:pt x="189930" y="569457"/>
                  </a:lnTo>
                  <a:lnTo>
                    <a:pt x="247168" y="548366"/>
                  </a:lnTo>
                  <a:lnTo>
                    <a:pt x="304407" y="527275"/>
                  </a:lnTo>
                  <a:lnTo>
                    <a:pt x="361646" y="506184"/>
                  </a:lnTo>
                  <a:lnTo>
                    <a:pt x="418885" y="485093"/>
                  </a:lnTo>
                  <a:lnTo>
                    <a:pt x="476124" y="464002"/>
                  </a:lnTo>
                  <a:lnTo>
                    <a:pt x="533363" y="442911"/>
                  </a:lnTo>
                  <a:lnTo>
                    <a:pt x="590602" y="421820"/>
                  </a:lnTo>
                  <a:lnTo>
                    <a:pt x="647841" y="400729"/>
                  </a:lnTo>
                  <a:lnTo>
                    <a:pt x="705080" y="379638"/>
                  </a:lnTo>
                  <a:lnTo>
                    <a:pt x="762319" y="358547"/>
                  </a:lnTo>
                  <a:lnTo>
                    <a:pt x="819558" y="337456"/>
                  </a:lnTo>
                  <a:lnTo>
                    <a:pt x="876797" y="316365"/>
                  </a:lnTo>
                  <a:lnTo>
                    <a:pt x="934036" y="295274"/>
                  </a:lnTo>
                  <a:lnTo>
                    <a:pt x="991275" y="274183"/>
                  </a:lnTo>
                  <a:lnTo>
                    <a:pt x="1048514" y="253092"/>
                  </a:lnTo>
                  <a:lnTo>
                    <a:pt x="1105753" y="232001"/>
                  </a:lnTo>
                  <a:lnTo>
                    <a:pt x="1162991" y="210910"/>
                  </a:lnTo>
                  <a:lnTo>
                    <a:pt x="1220230" y="189819"/>
                  </a:lnTo>
                  <a:lnTo>
                    <a:pt x="1277469" y="168728"/>
                  </a:lnTo>
                  <a:lnTo>
                    <a:pt x="1334708" y="147637"/>
                  </a:lnTo>
                  <a:lnTo>
                    <a:pt x="1391947" y="126546"/>
                  </a:lnTo>
                  <a:lnTo>
                    <a:pt x="1449186" y="105455"/>
                  </a:lnTo>
                  <a:lnTo>
                    <a:pt x="1506425" y="84364"/>
                  </a:lnTo>
                  <a:lnTo>
                    <a:pt x="1563664" y="63273"/>
                  </a:lnTo>
                  <a:lnTo>
                    <a:pt x="1620903" y="42182"/>
                  </a:lnTo>
                  <a:lnTo>
                    <a:pt x="1678142" y="21091"/>
                  </a:lnTo>
                  <a:close/>
                </a:path>
              </a:pathLst>
            </a:custGeom>
            <a:solidFill>
              <a:srgbClr val="FA0087">
                <a:alpha val="100000"/>
              </a:srgbClr>
            </a:solidFill>
            <a:ln w="13550" cap="flat">
              <a:solidFill>
                <a:srgbClr val="000000">
                  <a:alpha val="100000"/>
                </a:srgbClr>
              </a:solidFill>
              <a:prstDash val="solid"/>
              <a:miter/>
            </a:ln>
          </p:spPr>
          <p:txBody>
            <a:bodyPr/>
            <a:lstStyle/>
            <a:p>
              <a:endParaRPr/>
            </a:p>
          </p:txBody>
        </p:sp>
        <p:sp>
          <p:nvSpPr>
            <p:cNvPr id="14" name="pg14"/>
            <p:cNvSpPr/>
            <p:nvPr/>
          </p:nvSpPr>
          <p:spPr>
            <a:xfrm>
              <a:off x="718359" y="3410988"/>
              <a:ext cx="1767248" cy="343394"/>
            </a:xfrm>
            <a:custGeom>
              <a:avLst/>
              <a:gdLst/>
              <a:ahLst/>
              <a:cxnLst/>
              <a:rect l="0" t="0" r="0" b="0"/>
              <a:pathLst>
                <a:path w="1767248" h="343394">
                  <a:moveTo>
                    <a:pt x="1767248" y="0"/>
                  </a:moveTo>
                  <a:lnTo>
                    <a:pt x="1706308" y="2737"/>
                  </a:lnTo>
                  <a:lnTo>
                    <a:pt x="1645368" y="5475"/>
                  </a:lnTo>
                  <a:lnTo>
                    <a:pt x="1584429" y="8212"/>
                  </a:lnTo>
                  <a:lnTo>
                    <a:pt x="1523489" y="10950"/>
                  </a:lnTo>
                  <a:lnTo>
                    <a:pt x="1462550" y="13687"/>
                  </a:lnTo>
                  <a:lnTo>
                    <a:pt x="1401610" y="16425"/>
                  </a:lnTo>
                  <a:lnTo>
                    <a:pt x="1340670" y="19162"/>
                  </a:lnTo>
                  <a:lnTo>
                    <a:pt x="1279731" y="21900"/>
                  </a:lnTo>
                  <a:lnTo>
                    <a:pt x="1218791" y="24637"/>
                  </a:lnTo>
                  <a:lnTo>
                    <a:pt x="1157852" y="27375"/>
                  </a:lnTo>
                  <a:lnTo>
                    <a:pt x="1096912" y="30112"/>
                  </a:lnTo>
                  <a:lnTo>
                    <a:pt x="1035972" y="32850"/>
                  </a:lnTo>
                  <a:lnTo>
                    <a:pt x="975033" y="35587"/>
                  </a:lnTo>
                  <a:lnTo>
                    <a:pt x="914093" y="38325"/>
                  </a:lnTo>
                  <a:lnTo>
                    <a:pt x="853154" y="41062"/>
                  </a:lnTo>
                  <a:lnTo>
                    <a:pt x="792214" y="43800"/>
                  </a:lnTo>
                  <a:lnTo>
                    <a:pt x="731275" y="46537"/>
                  </a:lnTo>
                  <a:lnTo>
                    <a:pt x="670335" y="49275"/>
                  </a:lnTo>
                  <a:lnTo>
                    <a:pt x="609395" y="52012"/>
                  </a:lnTo>
                  <a:lnTo>
                    <a:pt x="548456" y="54750"/>
                  </a:lnTo>
                  <a:lnTo>
                    <a:pt x="487516" y="57487"/>
                  </a:lnTo>
                  <a:lnTo>
                    <a:pt x="426577" y="60225"/>
                  </a:lnTo>
                  <a:lnTo>
                    <a:pt x="365637" y="62962"/>
                  </a:lnTo>
                  <a:lnTo>
                    <a:pt x="304697" y="65700"/>
                  </a:lnTo>
                  <a:lnTo>
                    <a:pt x="243758" y="68438"/>
                  </a:lnTo>
                  <a:lnTo>
                    <a:pt x="182818" y="71175"/>
                  </a:lnTo>
                  <a:lnTo>
                    <a:pt x="121879" y="73913"/>
                  </a:lnTo>
                  <a:lnTo>
                    <a:pt x="60939" y="76650"/>
                  </a:lnTo>
                  <a:lnTo>
                    <a:pt x="0" y="79388"/>
                  </a:lnTo>
                  <a:lnTo>
                    <a:pt x="4235" y="145792"/>
                  </a:lnTo>
                  <a:lnTo>
                    <a:pt x="10965" y="211990"/>
                  </a:lnTo>
                  <a:lnTo>
                    <a:pt x="20180" y="277889"/>
                  </a:lnTo>
                  <a:lnTo>
                    <a:pt x="31866" y="343394"/>
                  </a:lnTo>
                  <a:lnTo>
                    <a:pt x="91707" y="331553"/>
                  </a:lnTo>
                  <a:lnTo>
                    <a:pt x="151548" y="319712"/>
                  </a:lnTo>
                  <a:lnTo>
                    <a:pt x="211388" y="307871"/>
                  </a:lnTo>
                  <a:lnTo>
                    <a:pt x="271229" y="296029"/>
                  </a:lnTo>
                  <a:lnTo>
                    <a:pt x="331070" y="284188"/>
                  </a:lnTo>
                  <a:lnTo>
                    <a:pt x="390911" y="272347"/>
                  </a:lnTo>
                  <a:lnTo>
                    <a:pt x="450751" y="260506"/>
                  </a:lnTo>
                  <a:lnTo>
                    <a:pt x="510592" y="248665"/>
                  </a:lnTo>
                  <a:lnTo>
                    <a:pt x="570433" y="236823"/>
                  </a:lnTo>
                  <a:lnTo>
                    <a:pt x="630274" y="224982"/>
                  </a:lnTo>
                  <a:lnTo>
                    <a:pt x="690114" y="213141"/>
                  </a:lnTo>
                  <a:lnTo>
                    <a:pt x="749955" y="201300"/>
                  </a:lnTo>
                  <a:lnTo>
                    <a:pt x="809796" y="189459"/>
                  </a:lnTo>
                  <a:lnTo>
                    <a:pt x="869637" y="177617"/>
                  </a:lnTo>
                  <a:lnTo>
                    <a:pt x="929477" y="165776"/>
                  </a:lnTo>
                  <a:lnTo>
                    <a:pt x="989318" y="153935"/>
                  </a:lnTo>
                  <a:lnTo>
                    <a:pt x="1049159" y="142094"/>
                  </a:lnTo>
                  <a:lnTo>
                    <a:pt x="1108999" y="130253"/>
                  </a:lnTo>
                  <a:lnTo>
                    <a:pt x="1168840" y="118411"/>
                  </a:lnTo>
                  <a:lnTo>
                    <a:pt x="1228681" y="106570"/>
                  </a:lnTo>
                  <a:lnTo>
                    <a:pt x="1288522" y="94729"/>
                  </a:lnTo>
                  <a:lnTo>
                    <a:pt x="1348362" y="82888"/>
                  </a:lnTo>
                  <a:lnTo>
                    <a:pt x="1408203" y="71047"/>
                  </a:lnTo>
                  <a:lnTo>
                    <a:pt x="1468044" y="59205"/>
                  </a:lnTo>
                  <a:lnTo>
                    <a:pt x="1527885" y="47364"/>
                  </a:lnTo>
                  <a:lnTo>
                    <a:pt x="1587725" y="35523"/>
                  </a:lnTo>
                  <a:lnTo>
                    <a:pt x="1647566" y="23682"/>
                  </a:lnTo>
                  <a:lnTo>
                    <a:pt x="1707407" y="11841"/>
                  </a:lnTo>
                  <a:close/>
                </a:path>
              </a:pathLst>
            </a:custGeom>
            <a:solidFill>
              <a:srgbClr val="1CBE4F">
                <a:alpha val="100000"/>
              </a:srgbClr>
            </a:solidFill>
            <a:ln w="13550" cap="flat">
              <a:solidFill>
                <a:srgbClr val="000000">
                  <a:alpha val="100000"/>
                </a:srgbClr>
              </a:solidFill>
              <a:prstDash val="solid"/>
              <a:miter/>
            </a:ln>
          </p:spPr>
          <p:txBody>
            <a:bodyPr/>
            <a:lstStyle/>
            <a:p>
              <a:endParaRPr/>
            </a:p>
          </p:txBody>
        </p:sp>
        <p:sp>
          <p:nvSpPr>
            <p:cNvPr id="15" name="pg15"/>
            <p:cNvSpPr/>
            <p:nvPr/>
          </p:nvSpPr>
          <p:spPr>
            <a:xfrm>
              <a:off x="716651" y="3300853"/>
              <a:ext cx="1768956" cy="189523"/>
            </a:xfrm>
            <a:custGeom>
              <a:avLst/>
              <a:gdLst/>
              <a:ahLst/>
              <a:cxnLst/>
              <a:rect l="0" t="0" r="0" b="0"/>
              <a:pathLst>
                <a:path w="1768956" h="189523">
                  <a:moveTo>
                    <a:pt x="1768956" y="110134"/>
                  </a:moveTo>
                  <a:lnTo>
                    <a:pt x="1708073" y="106337"/>
                  </a:lnTo>
                  <a:lnTo>
                    <a:pt x="1647190" y="102539"/>
                  </a:lnTo>
                  <a:lnTo>
                    <a:pt x="1586307" y="98741"/>
                  </a:lnTo>
                  <a:lnTo>
                    <a:pt x="1525425" y="94943"/>
                  </a:lnTo>
                  <a:lnTo>
                    <a:pt x="1464542" y="91146"/>
                  </a:lnTo>
                  <a:lnTo>
                    <a:pt x="1403659" y="87348"/>
                  </a:lnTo>
                  <a:lnTo>
                    <a:pt x="1342777" y="83550"/>
                  </a:lnTo>
                  <a:lnTo>
                    <a:pt x="1281894" y="79752"/>
                  </a:lnTo>
                  <a:lnTo>
                    <a:pt x="1221011" y="75955"/>
                  </a:lnTo>
                  <a:lnTo>
                    <a:pt x="1160128" y="72157"/>
                  </a:lnTo>
                  <a:lnTo>
                    <a:pt x="1099246" y="68359"/>
                  </a:lnTo>
                  <a:lnTo>
                    <a:pt x="1038363" y="64561"/>
                  </a:lnTo>
                  <a:lnTo>
                    <a:pt x="977480" y="60764"/>
                  </a:lnTo>
                  <a:lnTo>
                    <a:pt x="916598" y="56966"/>
                  </a:lnTo>
                  <a:lnTo>
                    <a:pt x="855715" y="53168"/>
                  </a:lnTo>
                  <a:lnTo>
                    <a:pt x="794832" y="49370"/>
                  </a:lnTo>
                  <a:lnTo>
                    <a:pt x="733949" y="45573"/>
                  </a:lnTo>
                  <a:lnTo>
                    <a:pt x="673067" y="41775"/>
                  </a:lnTo>
                  <a:lnTo>
                    <a:pt x="612184" y="37977"/>
                  </a:lnTo>
                  <a:lnTo>
                    <a:pt x="551301" y="34179"/>
                  </a:lnTo>
                  <a:lnTo>
                    <a:pt x="490419" y="30382"/>
                  </a:lnTo>
                  <a:lnTo>
                    <a:pt x="429536" y="26584"/>
                  </a:lnTo>
                  <a:lnTo>
                    <a:pt x="368653" y="22786"/>
                  </a:lnTo>
                  <a:lnTo>
                    <a:pt x="307770" y="18988"/>
                  </a:lnTo>
                  <a:lnTo>
                    <a:pt x="246888" y="15191"/>
                  </a:lnTo>
                  <a:lnTo>
                    <a:pt x="186005" y="11393"/>
                  </a:lnTo>
                  <a:lnTo>
                    <a:pt x="125122" y="7595"/>
                  </a:lnTo>
                  <a:lnTo>
                    <a:pt x="64240" y="3797"/>
                  </a:lnTo>
                  <a:lnTo>
                    <a:pt x="3357" y="0"/>
                  </a:lnTo>
                  <a:lnTo>
                    <a:pt x="550" y="63141"/>
                  </a:lnTo>
                  <a:lnTo>
                    <a:pt x="0" y="126342"/>
                  </a:lnTo>
                  <a:lnTo>
                    <a:pt x="1707" y="189523"/>
                  </a:lnTo>
                  <a:lnTo>
                    <a:pt x="62647" y="186785"/>
                  </a:lnTo>
                  <a:lnTo>
                    <a:pt x="123587" y="184048"/>
                  </a:lnTo>
                  <a:lnTo>
                    <a:pt x="184526" y="181310"/>
                  </a:lnTo>
                  <a:lnTo>
                    <a:pt x="245466" y="178573"/>
                  </a:lnTo>
                  <a:lnTo>
                    <a:pt x="306405" y="175835"/>
                  </a:lnTo>
                  <a:lnTo>
                    <a:pt x="367345" y="173097"/>
                  </a:lnTo>
                  <a:lnTo>
                    <a:pt x="428285" y="170360"/>
                  </a:lnTo>
                  <a:lnTo>
                    <a:pt x="489224" y="167622"/>
                  </a:lnTo>
                  <a:lnTo>
                    <a:pt x="550164" y="164885"/>
                  </a:lnTo>
                  <a:lnTo>
                    <a:pt x="611103" y="162147"/>
                  </a:lnTo>
                  <a:lnTo>
                    <a:pt x="672043" y="159410"/>
                  </a:lnTo>
                  <a:lnTo>
                    <a:pt x="732983" y="156672"/>
                  </a:lnTo>
                  <a:lnTo>
                    <a:pt x="793922" y="153935"/>
                  </a:lnTo>
                  <a:lnTo>
                    <a:pt x="854862" y="151197"/>
                  </a:lnTo>
                  <a:lnTo>
                    <a:pt x="915801" y="148460"/>
                  </a:lnTo>
                  <a:lnTo>
                    <a:pt x="976741" y="145722"/>
                  </a:lnTo>
                  <a:lnTo>
                    <a:pt x="1037680" y="142985"/>
                  </a:lnTo>
                  <a:lnTo>
                    <a:pt x="1098620" y="140247"/>
                  </a:lnTo>
                  <a:lnTo>
                    <a:pt x="1159560" y="137510"/>
                  </a:lnTo>
                  <a:lnTo>
                    <a:pt x="1220499" y="134772"/>
                  </a:lnTo>
                  <a:lnTo>
                    <a:pt x="1281439" y="132035"/>
                  </a:lnTo>
                  <a:lnTo>
                    <a:pt x="1342378" y="129297"/>
                  </a:lnTo>
                  <a:lnTo>
                    <a:pt x="1403318" y="126560"/>
                  </a:lnTo>
                  <a:lnTo>
                    <a:pt x="1464258" y="123822"/>
                  </a:lnTo>
                  <a:lnTo>
                    <a:pt x="1525197" y="121085"/>
                  </a:lnTo>
                  <a:lnTo>
                    <a:pt x="1586137" y="118347"/>
                  </a:lnTo>
                  <a:lnTo>
                    <a:pt x="1647076" y="115610"/>
                  </a:lnTo>
                  <a:lnTo>
                    <a:pt x="1708016" y="112872"/>
                  </a:lnTo>
                  <a:close/>
                </a:path>
              </a:pathLst>
            </a:custGeom>
            <a:solidFill>
              <a:srgbClr val="FBE426">
                <a:alpha val="100000"/>
              </a:srgbClr>
            </a:solidFill>
            <a:ln w="13550" cap="flat">
              <a:solidFill>
                <a:srgbClr val="000000">
                  <a:alpha val="100000"/>
                </a:srgbClr>
              </a:solidFill>
              <a:prstDash val="solid"/>
              <a:miter/>
            </a:ln>
          </p:spPr>
          <p:txBody>
            <a:bodyPr/>
            <a:lstStyle/>
            <a:p>
              <a:endParaRPr/>
            </a:p>
          </p:txBody>
        </p:sp>
        <p:sp>
          <p:nvSpPr>
            <p:cNvPr id="16" name="pg16"/>
            <p:cNvSpPr/>
            <p:nvPr/>
          </p:nvSpPr>
          <p:spPr>
            <a:xfrm>
              <a:off x="720009" y="3113377"/>
              <a:ext cx="1765598" cy="297611"/>
            </a:xfrm>
            <a:custGeom>
              <a:avLst/>
              <a:gdLst/>
              <a:ahLst/>
              <a:cxnLst/>
              <a:rect l="0" t="0" r="0" b="0"/>
              <a:pathLst>
                <a:path w="1765598" h="297611">
                  <a:moveTo>
                    <a:pt x="1765598" y="297611"/>
                  </a:moveTo>
                  <a:lnTo>
                    <a:pt x="1705466" y="287348"/>
                  </a:lnTo>
                  <a:lnTo>
                    <a:pt x="1645335" y="277086"/>
                  </a:lnTo>
                  <a:lnTo>
                    <a:pt x="1585203" y="266823"/>
                  </a:lnTo>
                  <a:lnTo>
                    <a:pt x="1525072" y="256561"/>
                  </a:lnTo>
                  <a:lnTo>
                    <a:pt x="1464940" y="246298"/>
                  </a:lnTo>
                  <a:lnTo>
                    <a:pt x="1404808" y="236036"/>
                  </a:lnTo>
                  <a:lnTo>
                    <a:pt x="1344677" y="225774"/>
                  </a:lnTo>
                  <a:lnTo>
                    <a:pt x="1284545" y="215511"/>
                  </a:lnTo>
                  <a:lnTo>
                    <a:pt x="1224414" y="205249"/>
                  </a:lnTo>
                  <a:lnTo>
                    <a:pt x="1164282" y="194986"/>
                  </a:lnTo>
                  <a:lnTo>
                    <a:pt x="1104150" y="184724"/>
                  </a:lnTo>
                  <a:lnTo>
                    <a:pt x="1044019" y="174461"/>
                  </a:lnTo>
                  <a:lnTo>
                    <a:pt x="983887" y="164199"/>
                  </a:lnTo>
                  <a:lnTo>
                    <a:pt x="923756" y="153936"/>
                  </a:lnTo>
                  <a:lnTo>
                    <a:pt x="863624" y="143674"/>
                  </a:lnTo>
                  <a:lnTo>
                    <a:pt x="803492" y="133411"/>
                  </a:lnTo>
                  <a:lnTo>
                    <a:pt x="743361" y="123149"/>
                  </a:lnTo>
                  <a:lnTo>
                    <a:pt x="683229" y="112887"/>
                  </a:lnTo>
                  <a:lnTo>
                    <a:pt x="623098" y="102624"/>
                  </a:lnTo>
                  <a:lnTo>
                    <a:pt x="562966" y="92362"/>
                  </a:lnTo>
                  <a:lnTo>
                    <a:pt x="502834" y="82099"/>
                  </a:lnTo>
                  <a:lnTo>
                    <a:pt x="442703" y="71837"/>
                  </a:lnTo>
                  <a:lnTo>
                    <a:pt x="382571" y="61574"/>
                  </a:lnTo>
                  <a:lnTo>
                    <a:pt x="322440" y="51312"/>
                  </a:lnTo>
                  <a:lnTo>
                    <a:pt x="262308" y="41049"/>
                  </a:lnTo>
                  <a:lnTo>
                    <a:pt x="202176" y="30787"/>
                  </a:lnTo>
                  <a:lnTo>
                    <a:pt x="142045" y="20524"/>
                  </a:lnTo>
                  <a:lnTo>
                    <a:pt x="81913" y="10262"/>
                  </a:lnTo>
                  <a:lnTo>
                    <a:pt x="21782" y="0"/>
                  </a:lnTo>
                  <a:lnTo>
                    <a:pt x="12299" y="62220"/>
                  </a:lnTo>
                  <a:lnTo>
                    <a:pt x="5035" y="124738"/>
                  </a:lnTo>
                  <a:lnTo>
                    <a:pt x="0" y="187476"/>
                  </a:lnTo>
                  <a:lnTo>
                    <a:pt x="60882" y="191274"/>
                  </a:lnTo>
                  <a:lnTo>
                    <a:pt x="121765" y="195071"/>
                  </a:lnTo>
                  <a:lnTo>
                    <a:pt x="182648" y="198869"/>
                  </a:lnTo>
                  <a:lnTo>
                    <a:pt x="243530" y="202667"/>
                  </a:lnTo>
                  <a:lnTo>
                    <a:pt x="304413" y="206465"/>
                  </a:lnTo>
                  <a:lnTo>
                    <a:pt x="365296" y="210262"/>
                  </a:lnTo>
                  <a:lnTo>
                    <a:pt x="426178" y="214060"/>
                  </a:lnTo>
                  <a:lnTo>
                    <a:pt x="487061" y="217858"/>
                  </a:lnTo>
                  <a:lnTo>
                    <a:pt x="547944" y="221656"/>
                  </a:lnTo>
                  <a:lnTo>
                    <a:pt x="608827" y="225453"/>
                  </a:lnTo>
                  <a:lnTo>
                    <a:pt x="669709" y="229251"/>
                  </a:lnTo>
                  <a:lnTo>
                    <a:pt x="730592" y="233049"/>
                  </a:lnTo>
                  <a:lnTo>
                    <a:pt x="791475" y="236847"/>
                  </a:lnTo>
                  <a:lnTo>
                    <a:pt x="852357" y="240644"/>
                  </a:lnTo>
                  <a:lnTo>
                    <a:pt x="913240" y="244442"/>
                  </a:lnTo>
                  <a:lnTo>
                    <a:pt x="974123" y="248240"/>
                  </a:lnTo>
                  <a:lnTo>
                    <a:pt x="1035006" y="252038"/>
                  </a:lnTo>
                  <a:lnTo>
                    <a:pt x="1095888" y="255835"/>
                  </a:lnTo>
                  <a:lnTo>
                    <a:pt x="1156771" y="259633"/>
                  </a:lnTo>
                  <a:lnTo>
                    <a:pt x="1217654" y="263431"/>
                  </a:lnTo>
                  <a:lnTo>
                    <a:pt x="1278536" y="267229"/>
                  </a:lnTo>
                  <a:lnTo>
                    <a:pt x="1339419" y="271026"/>
                  </a:lnTo>
                  <a:lnTo>
                    <a:pt x="1400302" y="274824"/>
                  </a:lnTo>
                  <a:lnTo>
                    <a:pt x="1461185" y="278622"/>
                  </a:lnTo>
                  <a:lnTo>
                    <a:pt x="1522067" y="282420"/>
                  </a:lnTo>
                  <a:lnTo>
                    <a:pt x="1582950" y="286217"/>
                  </a:lnTo>
                  <a:lnTo>
                    <a:pt x="1643833" y="290015"/>
                  </a:lnTo>
                  <a:lnTo>
                    <a:pt x="1704715" y="293813"/>
                  </a:lnTo>
                  <a:close/>
                </a:path>
              </a:pathLst>
            </a:custGeom>
            <a:solidFill>
              <a:srgbClr val="B10DA1">
                <a:alpha val="100000"/>
              </a:srgbClr>
            </a:solidFill>
            <a:ln w="13550" cap="flat">
              <a:solidFill>
                <a:srgbClr val="000000">
                  <a:alpha val="100000"/>
                </a:srgbClr>
              </a:solidFill>
              <a:prstDash val="solid"/>
              <a:miter/>
            </a:ln>
          </p:spPr>
          <p:txBody>
            <a:bodyPr/>
            <a:lstStyle/>
            <a:p>
              <a:endParaRPr/>
            </a:p>
          </p:txBody>
        </p:sp>
        <p:sp>
          <p:nvSpPr>
            <p:cNvPr id="17" name="pg17"/>
            <p:cNvSpPr/>
            <p:nvPr/>
          </p:nvSpPr>
          <p:spPr>
            <a:xfrm>
              <a:off x="741791" y="2941865"/>
              <a:ext cx="1743816" cy="469123"/>
            </a:xfrm>
            <a:custGeom>
              <a:avLst/>
              <a:gdLst/>
              <a:ahLst/>
              <a:cxnLst/>
              <a:rect l="0" t="0" r="0" b="0"/>
              <a:pathLst>
                <a:path w="1743816" h="469123">
                  <a:moveTo>
                    <a:pt x="1743816" y="469123"/>
                  </a:moveTo>
                  <a:lnTo>
                    <a:pt x="1684999" y="452946"/>
                  </a:lnTo>
                  <a:lnTo>
                    <a:pt x="1626182" y="436769"/>
                  </a:lnTo>
                  <a:lnTo>
                    <a:pt x="1567365" y="420593"/>
                  </a:lnTo>
                  <a:lnTo>
                    <a:pt x="1508548" y="404416"/>
                  </a:lnTo>
                  <a:lnTo>
                    <a:pt x="1449731" y="388239"/>
                  </a:lnTo>
                  <a:lnTo>
                    <a:pt x="1390914" y="372063"/>
                  </a:lnTo>
                  <a:lnTo>
                    <a:pt x="1332097" y="355886"/>
                  </a:lnTo>
                  <a:lnTo>
                    <a:pt x="1273280" y="339709"/>
                  </a:lnTo>
                  <a:lnTo>
                    <a:pt x="1214463" y="323533"/>
                  </a:lnTo>
                  <a:lnTo>
                    <a:pt x="1155646" y="307356"/>
                  </a:lnTo>
                  <a:lnTo>
                    <a:pt x="1096829" y="291179"/>
                  </a:lnTo>
                  <a:lnTo>
                    <a:pt x="1038012" y="275003"/>
                  </a:lnTo>
                  <a:lnTo>
                    <a:pt x="979195" y="258826"/>
                  </a:lnTo>
                  <a:lnTo>
                    <a:pt x="920377" y="242649"/>
                  </a:lnTo>
                  <a:lnTo>
                    <a:pt x="861560" y="226473"/>
                  </a:lnTo>
                  <a:lnTo>
                    <a:pt x="802743" y="210296"/>
                  </a:lnTo>
                  <a:lnTo>
                    <a:pt x="743926" y="194119"/>
                  </a:lnTo>
                  <a:lnTo>
                    <a:pt x="685109" y="177943"/>
                  </a:lnTo>
                  <a:lnTo>
                    <a:pt x="626292" y="161766"/>
                  </a:lnTo>
                  <a:lnTo>
                    <a:pt x="567475" y="145589"/>
                  </a:lnTo>
                  <a:lnTo>
                    <a:pt x="508658" y="129413"/>
                  </a:lnTo>
                  <a:lnTo>
                    <a:pt x="449841" y="113236"/>
                  </a:lnTo>
                  <a:lnTo>
                    <a:pt x="391024" y="97059"/>
                  </a:lnTo>
                  <a:lnTo>
                    <a:pt x="332207" y="80883"/>
                  </a:lnTo>
                  <a:lnTo>
                    <a:pt x="273390" y="64706"/>
                  </a:lnTo>
                  <a:lnTo>
                    <a:pt x="214573" y="48529"/>
                  </a:lnTo>
                  <a:lnTo>
                    <a:pt x="155756" y="32353"/>
                  </a:lnTo>
                  <a:lnTo>
                    <a:pt x="96939" y="16176"/>
                  </a:lnTo>
                  <a:lnTo>
                    <a:pt x="38122" y="0"/>
                  </a:lnTo>
                  <a:lnTo>
                    <a:pt x="16930" y="85282"/>
                  </a:lnTo>
                  <a:lnTo>
                    <a:pt x="0" y="171511"/>
                  </a:lnTo>
                  <a:lnTo>
                    <a:pt x="60131" y="181774"/>
                  </a:lnTo>
                  <a:lnTo>
                    <a:pt x="120263" y="192036"/>
                  </a:lnTo>
                  <a:lnTo>
                    <a:pt x="180394" y="202299"/>
                  </a:lnTo>
                  <a:lnTo>
                    <a:pt x="240526" y="212561"/>
                  </a:lnTo>
                  <a:lnTo>
                    <a:pt x="300658" y="222824"/>
                  </a:lnTo>
                  <a:lnTo>
                    <a:pt x="360789" y="233086"/>
                  </a:lnTo>
                  <a:lnTo>
                    <a:pt x="420921" y="243349"/>
                  </a:lnTo>
                  <a:lnTo>
                    <a:pt x="481052" y="253611"/>
                  </a:lnTo>
                  <a:lnTo>
                    <a:pt x="541184" y="263873"/>
                  </a:lnTo>
                  <a:lnTo>
                    <a:pt x="601316" y="274136"/>
                  </a:lnTo>
                  <a:lnTo>
                    <a:pt x="661447" y="284398"/>
                  </a:lnTo>
                  <a:lnTo>
                    <a:pt x="721579" y="294661"/>
                  </a:lnTo>
                  <a:lnTo>
                    <a:pt x="781710" y="304923"/>
                  </a:lnTo>
                  <a:lnTo>
                    <a:pt x="841842" y="315186"/>
                  </a:lnTo>
                  <a:lnTo>
                    <a:pt x="901974" y="325448"/>
                  </a:lnTo>
                  <a:lnTo>
                    <a:pt x="962105" y="335711"/>
                  </a:lnTo>
                  <a:lnTo>
                    <a:pt x="1022237" y="345973"/>
                  </a:lnTo>
                  <a:lnTo>
                    <a:pt x="1082368" y="356236"/>
                  </a:lnTo>
                  <a:lnTo>
                    <a:pt x="1142500" y="366498"/>
                  </a:lnTo>
                  <a:lnTo>
                    <a:pt x="1202632" y="376760"/>
                  </a:lnTo>
                  <a:lnTo>
                    <a:pt x="1262763" y="387023"/>
                  </a:lnTo>
                  <a:lnTo>
                    <a:pt x="1322895" y="397285"/>
                  </a:lnTo>
                  <a:lnTo>
                    <a:pt x="1383026" y="407548"/>
                  </a:lnTo>
                  <a:lnTo>
                    <a:pt x="1443158" y="417810"/>
                  </a:lnTo>
                  <a:lnTo>
                    <a:pt x="1503290" y="428073"/>
                  </a:lnTo>
                  <a:lnTo>
                    <a:pt x="1563421" y="438335"/>
                  </a:lnTo>
                  <a:lnTo>
                    <a:pt x="1623553" y="448598"/>
                  </a:lnTo>
                  <a:lnTo>
                    <a:pt x="1683684" y="458860"/>
                  </a:lnTo>
                  <a:close/>
                </a:path>
              </a:pathLst>
            </a:custGeom>
            <a:solidFill>
              <a:srgbClr val="85660D">
                <a:alpha val="100000"/>
              </a:srgbClr>
            </a:solidFill>
            <a:ln w="13550" cap="flat">
              <a:solidFill>
                <a:srgbClr val="000000">
                  <a:alpha val="100000"/>
                </a:srgbClr>
              </a:solidFill>
              <a:prstDash val="solid"/>
              <a:miter/>
            </a:ln>
          </p:spPr>
          <p:txBody>
            <a:bodyPr/>
            <a:lstStyle/>
            <a:p>
              <a:endParaRPr/>
            </a:p>
          </p:txBody>
        </p:sp>
        <p:sp>
          <p:nvSpPr>
            <p:cNvPr id="18" name="pg18"/>
            <p:cNvSpPr/>
            <p:nvPr/>
          </p:nvSpPr>
          <p:spPr>
            <a:xfrm>
              <a:off x="779913" y="2788244"/>
              <a:ext cx="1705693" cy="622743"/>
            </a:xfrm>
            <a:custGeom>
              <a:avLst/>
              <a:gdLst/>
              <a:ahLst/>
              <a:cxnLst/>
              <a:rect l="0" t="0" r="0" b="0"/>
              <a:pathLst>
                <a:path w="1705693" h="622743">
                  <a:moveTo>
                    <a:pt x="1705693" y="622743"/>
                  </a:moveTo>
                  <a:lnTo>
                    <a:pt x="1648597" y="601269"/>
                  </a:lnTo>
                  <a:lnTo>
                    <a:pt x="1591501" y="579795"/>
                  </a:lnTo>
                  <a:lnTo>
                    <a:pt x="1534404" y="558322"/>
                  </a:lnTo>
                  <a:lnTo>
                    <a:pt x="1477308" y="536848"/>
                  </a:lnTo>
                  <a:lnTo>
                    <a:pt x="1420211" y="515374"/>
                  </a:lnTo>
                  <a:lnTo>
                    <a:pt x="1363115" y="493900"/>
                  </a:lnTo>
                  <a:lnTo>
                    <a:pt x="1306019" y="472426"/>
                  </a:lnTo>
                  <a:lnTo>
                    <a:pt x="1248922" y="450952"/>
                  </a:lnTo>
                  <a:lnTo>
                    <a:pt x="1191826" y="429478"/>
                  </a:lnTo>
                  <a:lnTo>
                    <a:pt x="1134729" y="408004"/>
                  </a:lnTo>
                  <a:lnTo>
                    <a:pt x="1077633" y="386530"/>
                  </a:lnTo>
                  <a:lnTo>
                    <a:pt x="1020537" y="365056"/>
                  </a:lnTo>
                  <a:lnTo>
                    <a:pt x="963440" y="343582"/>
                  </a:lnTo>
                  <a:lnTo>
                    <a:pt x="906344" y="322108"/>
                  </a:lnTo>
                  <a:lnTo>
                    <a:pt x="849248" y="300634"/>
                  </a:lnTo>
                  <a:lnTo>
                    <a:pt x="792151" y="279161"/>
                  </a:lnTo>
                  <a:lnTo>
                    <a:pt x="735055" y="257687"/>
                  </a:lnTo>
                  <a:lnTo>
                    <a:pt x="677958" y="236213"/>
                  </a:lnTo>
                  <a:lnTo>
                    <a:pt x="620862" y="214739"/>
                  </a:lnTo>
                  <a:lnTo>
                    <a:pt x="563766" y="193265"/>
                  </a:lnTo>
                  <a:lnTo>
                    <a:pt x="506669" y="171791"/>
                  </a:lnTo>
                  <a:lnTo>
                    <a:pt x="449573" y="150317"/>
                  </a:lnTo>
                  <a:lnTo>
                    <a:pt x="392476" y="128843"/>
                  </a:lnTo>
                  <a:lnTo>
                    <a:pt x="335380" y="107369"/>
                  </a:lnTo>
                  <a:lnTo>
                    <a:pt x="278284" y="85895"/>
                  </a:lnTo>
                  <a:lnTo>
                    <a:pt x="221187" y="64421"/>
                  </a:lnTo>
                  <a:lnTo>
                    <a:pt x="164091" y="42947"/>
                  </a:lnTo>
                  <a:lnTo>
                    <a:pt x="106994" y="21473"/>
                  </a:lnTo>
                  <a:lnTo>
                    <a:pt x="49898" y="0"/>
                  </a:lnTo>
                  <a:lnTo>
                    <a:pt x="23195" y="76240"/>
                  </a:lnTo>
                  <a:lnTo>
                    <a:pt x="0" y="153620"/>
                  </a:lnTo>
                  <a:lnTo>
                    <a:pt x="58817" y="169797"/>
                  </a:lnTo>
                  <a:lnTo>
                    <a:pt x="117634" y="185974"/>
                  </a:lnTo>
                  <a:lnTo>
                    <a:pt x="176451" y="202150"/>
                  </a:lnTo>
                  <a:lnTo>
                    <a:pt x="235268" y="218327"/>
                  </a:lnTo>
                  <a:lnTo>
                    <a:pt x="294085" y="234504"/>
                  </a:lnTo>
                  <a:lnTo>
                    <a:pt x="352902" y="250680"/>
                  </a:lnTo>
                  <a:lnTo>
                    <a:pt x="411719" y="266857"/>
                  </a:lnTo>
                  <a:lnTo>
                    <a:pt x="470536" y="283034"/>
                  </a:lnTo>
                  <a:lnTo>
                    <a:pt x="529353" y="299210"/>
                  </a:lnTo>
                  <a:lnTo>
                    <a:pt x="588170" y="315387"/>
                  </a:lnTo>
                  <a:lnTo>
                    <a:pt x="646987" y="331563"/>
                  </a:lnTo>
                  <a:lnTo>
                    <a:pt x="705804" y="347740"/>
                  </a:lnTo>
                  <a:lnTo>
                    <a:pt x="764621" y="363917"/>
                  </a:lnTo>
                  <a:lnTo>
                    <a:pt x="823438" y="380093"/>
                  </a:lnTo>
                  <a:lnTo>
                    <a:pt x="882255" y="396270"/>
                  </a:lnTo>
                  <a:lnTo>
                    <a:pt x="941072" y="412447"/>
                  </a:lnTo>
                  <a:lnTo>
                    <a:pt x="999889" y="428623"/>
                  </a:lnTo>
                  <a:lnTo>
                    <a:pt x="1058706" y="444800"/>
                  </a:lnTo>
                  <a:lnTo>
                    <a:pt x="1117523" y="460977"/>
                  </a:lnTo>
                  <a:lnTo>
                    <a:pt x="1176340" y="477153"/>
                  </a:lnTo>
                  <a:lnTo>
                    <a:pt x="1235157" y="493330"/>
                  </a:lnTo>
                  <a:lnTo>
                    <a:pt x="1293974" y="509507"/>
                  </a:lnTo>
                  <a:lnTo>
                    <a:pt x="1352791" y="525683"/>
                  </a:lnTo>
                  <a:lnTo>
                    <a:pt x="1411608" y="541860"/>
                  </a:lnTo>
                  <a:lnTo>
                    <a:pt x="1470425" y="558037"/>
                  </a:lnTo>
                  <a:lnTo>
                    <a:pt x="1529242" y="574213"/>
                  </a:lnTo>
                  <a:lnTo>
                    <a:pt x="1588059" y="590390"/>
                  </a:lnTo>
                  <a:lnTo>
                    <a:pt x="1646876" y="606567"/>
                  </a:lnTo>
                  <a:close/>
                </a:path>
              </a:pathLst>
            </a:custGeom>
            <a:solidFill>
              <a:srgbClr val="1C8356">
                <a:alpha val="100000"/>
              </a:srgbClr>
            </a:solidFill>
            <a:ln w="13550" cap="flat">
              <a:solidFill>
                <a:srgbClr val="000000">
                  <a:alpha val="100000"/>
                </a:srgbClr>
              </a:solidFill>
              <a:prstDash val="solid"/>
              <a:miter/>
            </a:ln>
          </p:spPr>
          <p:txBody>
            <a:bodyPr/>
            <a:lstStyle/>
            <a:p>
              <a:endParaRPr/>
            </a:p>
          </p:txBody>
        </p:sp>
        <p:sp>
          <p:nvSpPr>
            <p:cNvPr id="19" name="pg19"/>
            <p:cNvSpPr/>
            <p:nvPr/>
          </p:nvSpPr>
          <p:spPr>
            <a:xfrm>
              <a:off x="829812" y="2640256"/>
              <a:ext cx="1655795" cy="770732"/>
            </a:xfrm>
            <a:custGeom>
              <a:avLst/>
              <a:gdLst/>
              <a:ahLst/>
              <a:cxnLst/>
              <a:rect l="0" t="0" r="0" b="0"/>
              <a:pathLst>
                <a:path w="1655795" h="770732">
                  <a:moveTo>
                    <a:pt x="1655795" y="770732"/>
                  </a:moveTo>
                  <a:lnTo>
                    <a:pt x="1600888" y="744155"/>
                  </a:lnTo>
                  <a:lnTo>
                    <a:pt x="1545981" y="717578"/>
                  </a:lnTo>
                  <a:lnTo>
                    <a:pt x="1491073" y="691001"/>
                  </a:lnTo>
                  <a:lnTo>
                    <a:pt x="1436166" y="664424"/>
                  </a:lnTo>
                  <a:lnTo>
                    <a:pt x="1381259" y="637847"/>
                  </a:lnTo>
                  <a:lnTo>
                    <a:pt x="1326352" y="611270"/>
                  </a:lnTo>
                  <a:lnTo>
                    <a:pt x="1271445" y="584693"/>
                  </a:lnTo>
                  <a:lnTo>
                    <a:pt x="1216538" y="558116"/>
                  </a:lnTo>
                  <a:lnTo>
                    <a:pt x="1161631" y="531539"/>
                  </a:lnTo>
                  <a:lnTo>
                    <a:pt x="1106724" y="504962"/>
                  </a:lnTo>
                  <a:lnTo>
                    <a:pt x="1051817" y="478385"/>
                  </a:lnTo>
                  <a:lnTo>
                    <a:pt x="996909" y="451808"/>
                  </a:lnTo>
                  <a:lnTo>
                    <a:pt x="942002" y="425231"/>
                  </a:lnTo>
                  <a:lnTo>
                    <a:pt x="887095" y="398654"/>
                  </a:lnTo>
                  <a:lnTo>
                    <a:pt x="832188" y="372077"/>
                  </a:lnTo>
                  <a:lnTo>
                    <a:pt x="777281" y="345500"/>
                  </a:lnTo>
                  <a:lnTo>
                    <a:pt x="722374" y="318923"/>
                  </a:lnTo>
                  <a:lnTo>
                    <a:pt x="667467" y="292346"/>
                  </a:lnTo>
                  <a:lnTo>
                    <a:pt x="612560" y="265769"/>
                  </a:lnTo>
                  <a:lnTo>
                    <a:pt x="557652" y="239192"/>
                  </a:lnTo>
                  <a:lnTo>
                    <a:pt x="502745" y="212615"/>
                  </a:lnTo>
                  <a:lnTo>
                    <a:pt x="447838" y="186038"/>
                  </a:lnTo>
                  <a:lnTo>
                    <a:pt x="392931" y="159461"/>
                  </a:lnTo>
                  <a:lnTo>
                    <a:pt x="338024" y="132884"/>
                  </a:lnTo>
                  <a:lnTo>
                    <a:pt x="283117" y="106307"/>
                  </a:lnTo>
                  <a:lnTo>
                    <a:pt x="228210" y="79730"/>
                  </a:lnTo>
                  <a:lnTo>
                    <a:pt x="173303" y="53153"/>
                  </a:lnTo>
                  <a:lnTo>
                    <a:pt x="118395" y="26576"/>
                  </a:lnTo>
                  <a:lnTo>
                    <a:pt x="63488" y="0"/>
                  </a:lnTo>
                  <a:lnTo>
                    <a:pt x="30059" y="73271"/>
                  </a:lnTo>
                  <a:lnTo>
                    <a:pt x="0" y="147988"/>
                  </a:lnTo>
                  <a:lnTo>
                    <a:pt x="57096" y="169462"/>
                  </a:lnTo>
                  <a:lnTo>
                    <a:pt x="114192" y="190936"/>
                  </a:lnTo>
                  <a:lnTo>
                    <a:pt x="171289" y="212410"/>
                  </a:lnTo>
                  <a:lnTo>
                    <a:pt x="228385" y="233883"/>
                  </a:lnTo>
                  <a:lnTo>
                    <a:pt x="285481" y="255357"/>
                  </a:lnTo>
                  <a:lnTo>
                    <a:pt x="342578" y="276831"/>
                  </a:lnTo>
                  <a:lnTo>
                    <a:pt x="399674" y="298305"/>
                  </a:lnTo>
                  <a:lnTo>
                    <a:pt x="456771" y="319779"/>
                  </a:lnTo>
                  <a:lnTo>
                    <a:pt x="513867" y="341253"/>
                  </a:lnTo>
                  <a:lnTo>
                    <a:pt x="570963" y="362727"/>
                  </a:lnTo>
                  <a:lnTo>
                    <a:pt x="628060" y="384201"/>
                  </a:lnTo>
                  <a:lnTo>
                    <a:pt x="685156" y="405675"/>
                  </a:lnTo>
                  <a:lnTo>
                    <a:pt x="742253" y="427149"/>
                  </a:lnTo>
                  <a:lnTo>
                    <a:pt x="799349" y="448623"/>
                  </a:lnTo>
                  <a:lnTo>
                    <a:pt x="856445" y="470097"/>
                  </a:lnTo>
                  <a:lnTo>
                    <a:pt x="913542" y="491571"/>
                  </a:lnTo>
                  <a:lnTo>
                    <a:pt x="970638" y="513045"/>
                  </a:lnTo>
                  <a:lnTo>
                    <a:pt x="1027735" y="534518"/>
                  </a:lnTo>
                  <a:lnTo>
                    <a:pt x="1084831" y="555992"/>
                  </a:lnTo>
                  <a:lnTo>
                    <a:pt x="1141927" y="577466"/>
                  </a:lnTo>
                  <a:lnTo>
                    <a:pt x="1199024" y="598940"/>
                  </a:lnTo>
                  <a:lnTo>
                    <a:pt x="1256120" y="620414"/>
                  </a:lnTo>
                  <a:lnTo>
                    <a:pt x="1313217" y="641888"/>
                  </a:lnTo>
                  <a:lnTo>
                    <a:pt x="1370313" y="663362"/>
                  </a:lnTo>
                  <a:lnTo>
                    <a:pt x="1427409" y="684836"/>
                  </a:lnTo>
                  <a:lnTo>
                    <a:pt x="1484506" y="706310"/>
                  </a:lnTo>
                  <a:lnTo>
                    <a:pt x="1541602" y="727784"/>
                  </a:lnTo>
                  <a:lnTo>
                    <a:pt x="1598698" y="749258"/>
                  </a:lnTo>
                  <a:close/>
                </a:path>
              </a:pathLst>
            </a:custGeom>
            <a:solidFill>
              <a:srgbClr val="C4451C">
                <a:alpha val="100000"/>
              </a:srgbClr>
            </a:solidFill>
            <a:ln w="13550" cap="flat">
              <a:solidFill>
                <a:srgbClr val="000000">
                  <a:alpha val="100000"/>
                </a:srgbClr>
              </a:solidFill>
              <a:prstDash val="solid"/>
              <a:miter/>
            </a:ln>
          </p:spPr>
          <p:txBody>
            <a:bodyPr/>
            <a:lstStyle/>
            <a:p>
              <a:endParaRPr/>
            </a:p>
          </p:txBody>
        </p:sp>
        <p:sp>
          <p:nvSpPr>
            <p:cNvPr id="20" name="pg20"/>
            <p:cNvSpPr/>
            <p:nvPr/>
          </p:nvSpPr>
          <p:spPr>
            <a:xfrm>
              <a:off x="893301" y="2499530"/>
              <a:ext cx="1592306" cy="911457"/>
            </a:xfrm>
            <a:custGeom>
              <a:avLst/>
              <a:gdLst/>
              <a:ahLst/>
              <a:cxnLst/>
              <a:rect l="0" t="0" r="0" b="0"/>
              <a:pathLst>
                <a:path w="1592306" h="911457">
                  <a:moveTo>
                    <a:pt x="1592306" y="911457"/>
                  </a:moveTo>
                  <a:lnTo>
                    <a:pt x="1540025" y="880028"/>
                  </a:lnTo>
                  <a:lnTo>
                    <a:pt x="1487744" y="848598"/>
                  </a:lnTo>
                  <a:lnTo>
                    <a:pt x="1435463" y="817169"/>
                  </a:lnTo>
                  <a:lnTo>
                    <a:pt x="1383182" y="785739"/>
                  </a:lnTo>
                  <a:lnTo>
                    <a:pt x="1330901" y="754309"/>
                  </a:lnTo>
                  <a:lnTo>
                    <a:pt x="1278620" y="722880"/>
                  </a:lnTo>
                  <a:lnTo>
                    <a:pt x="1226339" y="691450"/>
                  </a:lnTo>
                  <a:lnTo>
                    <a:pt x="1174058" y="660021"/>
                  </a:lnTo>
                  <a:lnTo>
                    <a:pt x="1121777" y="628591"/>
                  </a:lnTo>
                  <a:lnTo>
                    <a:pt x="1069495" y="597161"/>
                  </a:lnTo>
                  <a:lnTo>
                    <a:pt x="1017214" y="565732"/>
                  </a:lnTo>
                  <a:lnTo>
                    <a:pt x="964933" y="534302"/>
                  </a:lnTo>
                  <a:lnTo>
                    <a:pt x="912652" y="502873"/>
                  </a:lnTo>
                  <a:lnTo>
                    <a:pt x="860371" y="471443"/>
                  </a:lnTo>
                  <a:lnTo>
                    <a:pt x="808090" y="440014"/>
                  </a:lnTo>
                  <a:lnTo>
                    <a:pt x="755809" y="408584"/>
                  </a:lnTo>
                  <a:lnTo>
                    <a:pt x="703528" y="377154"/>
                  </a:lnTo>
                  <a:lnTo>
                    <a:pt x="651247" y="345725"/>
                  </a:lnTo>
                  <a:lnTo>
                    <a:pt x="598966" y="314295"/>
                  </a:lnTo>
                  <a:lnTo>
                    <a:pt x="546685" y="282866"/>
                  </a:lnTo>
                  <a:lnTo>
                    <a:pt x="494404" y="251436"/>
                  </a:lnTo>
                  <a:lnTo>
                    <a:pt x="442123" y="220007"/>
                  </a:lnTo>
                  <a:lnTo>
                    <a:pt x="389842" y="188577"/>
                  </a:lnTo>
                  <a:lnTo>
                    <a:pt x="337561" y="157147"/>
                  </a:lnTo>
                  <a:lnTo>
                    <a:pt x="285280" y="125718"/>
                  </a:lnTo>
                  <a:lnTo>
                    <a:pt x="232999" y="94288"/>
                  </a:lnTo>
                  <a:lnTo>
                    <a:pt x="180718" y="62859"/>
                  </a:lnTo>
                  <a:lnTo>
                    <a:pt x="128436" y="31429"/>
                  </a:lnTo>
                  <a:lnTo>
                    <a:pt x="76155" y="0"/>
                  </a:lnTo>
                  <a:lnTo>
                    <a:pt x="36486" y="69501"/>
                  </a:lnTo>
                  <a:lnTo>
                    <a:pt x="0" y="140725"/>
                  </a:lnTo>
                  <a:lnTo>
                    <a:pt x="54907" y="167302"/>
                  </a:lnTo>
                  <a:lnTo>
                    <a:pt x="109814" y="193879"/>
                  </a:lnTo>
                  <a:lnTo>
                    <a:pt x="164721" y="220456"/>
                  </a:lnTo>
                  <a:lnTo>
                    <a:pt x="219628" y="247033"/>
                  </a:lnTo>
                  <a:lnTo>
                    <a:pt x="274535" y="273610"/>
                  </a:lnTo>
                  <a:lnTo>
                    <a:pt x="329442" y="300187"/>
                  </a:lnTo>
                  <a:lnTo>
                    <a:pt x="384349" y="326764"/>
                  </a:lnTo>
                  <a:lnTo>
                    <a:pt x="439256" y="353341"/>
                  </a:lnTo>
                  <a:lnTo>
                    <a:pt x="494164" y="379918"/>
                  </a:lnTo>
                  <a:lnTo>
                    <a:pt x="549071" y="406495"/>
                  </a:lnTo>
                  <a:lnTo>
                    <a:pt x="603978" y="433072"/>
                  </a:lnTo>
                  <a:lnTo>
                    <a:pt x="658885" y="459649"/>
                  </a:lnTo>
                  <a:lnTo>
                    <a:pt x="713792" y="486226"/>
                  </a:lnTo>
                  <a:lnTo>
                    <a:pt x="768699" y="512803"/>
                  </a:lnTo>
                  <a:lnTo>
                    <a:pt x="823606" y="539380"/>
                  </a:lnTo>
                  <a:lnTo>
                    <a:pt x="878513" y="565957"/>
                  </a:lnTo>
                  <a:lnTo>
                    <a:pt x="933421" y="592534"/>
                  </a:lnTo>
                  <a:lnTo>
                    <a:pt x="988328" y="619111"/>
                  </a:lnTo>
                  <a:lnTo>
                    <a:pt x="1043235" y="645688"/>
                  </a:lnTo>
                  <a:lnTo>
                    <a:pt x="1098142" y="672265"/>
                  </a:lnTo>
                  <a:lnTo>
                    <a:pt x="1153049" y="698842"/>
                  </a:lnTo>
                  <a:lnTo>
                    <a:pt x="1207956" y="725419"/>
                  </a:lnTo>
                  <a:lnTo>
                    <a:pt x="1262863" y="751995"/>
                  </a:lnTo>
                  <a:lnTo>
                    <a:pt x="1317770" y="778572"/>
                  </a:lnTo>
                  <a:lnTo>
                    <a:pt x="1372678" y="805149"/>
                  </a:lnTo>
                  <a:lnTo>
                    <a:pt x="1427585" y="831726"/>
                  </a:lnTo>
                  <a:lnTo>
                    <a:pt x="1482492" y="858303"/>
                  </a:lnTo>
                  <a:lnTo>
                    <a:pt x="1537399" y="884880"/>
                  </a:lnTo>
                  <a:close/>
                </a:path>
              </a:pathLst>
            </a:custGeom>
            <a:solidFill>
              <a:srgbClr val="325A9B">
                <a:alpha val="100000"/>
              </a:srgbClr>
            </a:solidFill>
            <a:ln w="13550" cap="flat">
              <a:solidFill>
                <a:srgbClr val="000000">
                  <a:alpha val="100000"/>
                </a:srgbClr>
              </a:solidFill>
              <a:prstDash val="solid"/>
              <a:miter/>
            </a:ln>
          </p:spPr>
          <p:txBody>
            <a:bodyPr/>
            <a:lstStyle/>
            <a:p>
              <a:endParaRPr/>
            </a:p>
          </p:txBody>
        </p:sp>
        <p:sp>
          <p:nvSpPr>
            <p:cNvPr id="21" name="pg21"/>
            <p:cNvSpPr/>
            <p:nvPr/>
          </p:nvSpPr>
          <p:spPr>
            <a:xfrm>
              <a:off x="969457" y="2374031"/>
              <a:ext cx="1516150" cy="1036957"/>
            </a:xfrm>
            <a:custGeom>
              <a:avLst/>
              <a:gdLst/>
              <a:ahLst/>
              <a:cxnLst/>
              <a:rect l="0" t="0" r="0" b="0"/>
              <a:pathLst>
                <a:path w="1516150" h="1036957">
                  <a:moveTo>
                    <a:pt x="1516150" y="1036957"/>
                  </a:moveTo>
                  <a:lnTo>
                    <a:pt x="1466728" y="1001200"/>
                  </a:lnTo>
                  <a:lnTo>
                    <a:pt x="1417306" y="965443"/>
                  </a:lnTo>
                  <a:lnTo>
                    <a:pt x="1367884" y="929686"/>
                  </a:lnTo>
                  <a:lnTo>
                    <a:pt x="1318461" y="893929"/>
                  </a:lnTo>
                  <a:lnTo>
                    <a:pt x="1269039" y="858171"/>
                  </a:lnTo>
                  <a:lnTo>
                    <a:pt x="1219617" y="822414"/>
                  </a:lnTo>
                  <a:lnTo>
                    <a:pt x="1170195" y="786657"/>
                  </a:lnTo>
                  <a:lnTo>
                    <a:pt x="1120773" y="750900"/>
                  </a:lnTo>
                  <a:lnTo>
                    <a:pt x="1071350" y="715143"/>
                  </a:lnTo>
                  <a:lnTo>
                    <a:pt x="1021928" y="679386"/>
                  </a:lnTo>
                  <a:lnTo>
                    <a:pt x="972506" y="643628"/>
                  </a:lnTo>
                  <a:lnTo>
                    <a:pt x="923084" y="607871"/>
                  </a:lnTo>
                  <a:lnTo>
                    <a:pt x="873662" y="572114"/>
                  </a:lnTo>
                  <a:lnTo>
                    <a:pt x="824239" y="536357"/>
                  </a:lnTo>
                  <a:lnTo>
                    <a:pt x="774817" y="500600"/>
                  </a:lnTo>
                  <a:lnTo>
                    <a:pt x="725395" y="464843"/>
                  </a:lnTo>
                  <a:lnTo>
                    <a:pt x="675973" y="429085"/>
                  </a:lnTo>
                  <a:lnTo>
                    <a:pt x="626551" y="393328"/>
                  </a:lnTo>
                  <a:lnTo>
                    <a:pt x="577129" y="357571"/>
                  </a:lnTo>
                  <a:lnTo>
                    <a:pt x="527706" y="321814"/>
                  </a:lnTo>
                  <a:lnTo>
                    <a:pt x="478284" y="286057"/>
                  </a:lnTo>
                  <a:lnTo>
                    <a:pt x="428862" y="250300"/>
                  </a:lnTo>
                  <a:lnTo>
                    <a:pt x="379440" y="214542"/>
                  </a:lnTo>
                  <a:lnTo>
                    <a:pt x="330018" y="178785"/>
                  </a:lnTo>
                  <a:lnTo>
                    <a:pt x="280595" y="143028"/>
                  </a:lnTo>
                  <a:lnTo>
                    <a:pt x="231173" y="107271"/>
                  </a:lnTo>
                  <a:lnTo>
                    <a:pt x="181751" y="71514"/>
                  </a:lnTo>
                  <a:lnTo>
                    <a:pt x="132329" y="35757"/>
                  </a:lnTo>
                  <a:lnTo>
                    <a:pt x="82907" y="0"/>
                  </a:lnTo>
                  <a:lnTo>
                    <a:pt x="40119" y="61868"/>
                  </a:lnTo>
                  <a:lnTo>
                    <a:pt x="0" y="125499"/>
                  </a:lnTo>
                  <a:lnTo>
                    <a:pt x="52281" y="156929"/>
                  </a:lnTo>
                  <a:lnTo>
                    <a:pt x="104562" y="188359"/>
                  </a:lnTo>
                  <a:lnTo>
                    <a:pt x="156843" y="219788"/>
                  </a:lnTo>
                  <a:lnTo>
                    <a:pt x="209124" y="251218"/>
                  </a:lnTo>
                  <a:lnTo>
                    <a:pt x="261405" y="282647"/>
                  </a:lnTo>
                  <a:lnTo>
                    <a:pt x="313686" y="314077"/>
                  </a:lnTo>
                  <a:lnTo>
                    <a:pt x="365967" y="345506"/>
                  </a:lnTo>
                  <a:lnTo>
                    <a:pt x="418248" y="376936"/>
                  </a:lnTo>
                  <a:lnTo>
                    <a:pt x="470529" y="408366"/>
                  </a:lnTo>
                  <a:lnTo>
                    <a:pt x="522810" y="439795"/>
                  </a:lnTo>
                  <a:lnTo>
                    <a:pt x="575091" y="471225"/>
                  </a:lnTo>
                  <a:lnTo>
                    <a:pt x="627372" y="502654"/>
                  </a:lnTo>
                  <a:lnTo>
                    <a:pt x="679653" y="534084"/>
                  </a:lnTo>
                  <a:lnTo>
                    <a:pt x="731934" y="565513"/>
                  </a:lnTo>
                  <a:lnTo>
                    <a:pt x="784215" y="596943"/>
                  </a:lnTo>
                  <a:lnTo>
                    <a:pt x="836496" y="628373"/>
                  </a:lnTo>
                  <a:lnTo>
                    <a:pt x="888777" y="659802"/>
                  </a:lnTo>
                  <a:lnTo>
                    <a:pt x="941059" y="691232"/>
                  </a:lnTo>
                  <a:lnTo>
                    <a:pt x="993340" y="722661"/>
                  </a:lnTo>
                  <a:lnTo>
                    <a:pt x="1045621" y="754091"/>
                  </a:lnTo>
                  <a:lnTo>
                    <a:pt x="1097902" y="785521"/>
                  </a:lnTo>
                  <a:lnTo>
                    <a:pt x="1150183" y="816950"/>
                  </a:lnTo>
                  <a:lnTo>
                    <a:pt x="1202464" y="848380"/>
                  </a:lnTo>
                  <a:lnTo>
                    <a:pt x="1254745" y="879809"/>
                  </a:lnTo>
                  <a:lnTo>
                    <a:pt x="1307026" y="911239"/>
                  </a:lnTo>
                  <a:lnTo>
                    <a:pt x="1359307" y="942668"/>
                  </a:lnTo>
                  <a:lnTo>
                    <a:pt x="1411588" y="974098"/>
                  </a:lnTo>
                  <a:lnTo>
                    <a:pt x="1463869" y="1005528"/>
                  </a:lnTo>
                  <a:close/>
                </a:path>
              </a:pathLst>
            </a:custGeom>
            <a:solidFill>
              <a:srgbClr val="F8A19F">
                <a:alpha val="100000"/>
              </a:srgbClr>
            </a:solidFill>
            <a:ln w="13550" cap="flat">
              <a:solidFill>
                <a:srgbClr val="000000">
                  <a:alpha val="100000"/>
                </a:srgbClr>
              </a:solidFill>
              <a:prstDash val="solid"/>
              <a:miter/>
            </a:ln>
          </p:spPr>
          <p:txBody>
            <a:bodyPr/>
            <a:lstStyle/>
            <a:p>
              <a:endParaRPr/>
            </a:p>
          </p:txBody>
        </p:sp>
        <p:sp>
          <p:nvSpPr>
            <p:cNvPr id="22" name="pg22"/>
            <p:cNvSpPr/>
            <p:nvPr/>
          </p:nvSpPr>
          <p:spPr>
            <a:xfrm>
              <a:off x="1052364" y="2260394"/>
              <a:ext cx="1433243" cy="1150594"/>
            </a:xfrm>
            <a:custGeom>
              <a:avLst/>
              <a:gdLst/>
              <a:ahLst/>
              <a:cxnLst/>
              <a:rect l="0" t="0" r="0" b="0"/>
              <a:pathLst>
                <a:path w="1433243" h="1150594">
                  <a:moveTo>
                    <a:pt x="1433243" y="1150594"/>
                  </a:moveTo>
                  <a:lnTo>
                    <a:pt x="1386908" y="1110918"/>
                  </a:lnTo>
                  <a:lnTo>
                    <a:pt x="1340572" y="1071242"/>
                  </a:lnTo>
                  <a:lnTo>
                    <a:pt x="1294237" y="1031567"/>
                  </a:lnTo>
                  <a:lnTo>
                    <a:pt x="1247901" y="991891"/>
                  </a:lnTo>
                  <a:lnTo>
                    <a:pt x="1201566" y="952215"/>
                  </a:lnTo>
                  <a:lnTo>
                    <a:pt x="1155231" y="912540"/>
                  </a:lnTo>
                  <a:lnTo>
                    <a:pt x="1108895" y="872864"/>
                  </a:lnTo>
                  <a:lnTo>
                    <a:pt x="1062560" y="833188"/>
                  </a:lnTo>
                  <a:lnTo>
                    <a:pt x="1016224" y="793513"/>
                  </a:lnTo>
                  <a:lnTo>
                    <a:pt x="969889" y="753837"/>
                  </a:lnTo>
                  <a:lnTo>
                    <a:pt x="923554" y="714161"/>
                  </a:lnTo>
                  <a:lnTo>
                    <a:pt x="877218" y="674486"/>
                  </a:lnTo>
                  <a:lnTo>
                    <a:pt x="830883" y="634810"/>
                  </a:lnTo>
                  <a:lnTo>
                    <a:pt x="784547" y="595134"/>
                  </a:lnTo>
                  <a:lnTo>
                    <a:pt x="738212" y="555459"/>
                  </a:lnTo>
                  <a:lnTo>
                    <a:pt x="691877" y="515783"/>
                  </a:lnTo>
                  <a:lnTo>
                    <a:pt x="645541" y="476107"/>
                  </a:lnTo>
                  <a:lnTo>
                    <a:pt x="599206" y="436432"/>
                  </a:lnTo>
                  <a:lnTo>
                    <a:pt x="552870" y="396756"/>
                  </a:lnTo>
                  <a:lnTo>
                    <a:pt x="506535" y="357080"/>
                  </a:lnTo>
                  <a:lnTo>
                    <a:pt x="460200" y="317405"/>
                  </a:lnTo>
                  <a:lnTo>
                    <a:pt x="413864" y="277729"/>
                  </a:lnTo>
                  <a:lnTo>
                    <a:pt x="367529" y="238053"/>
                  </a:lnTo>
                  <a:lnTo>
                    <a:pt x="321193" y="198378"/>
                  </a:lnTo>
                  <a:lnTo>
                    <a:pt x="274858" y="158702"/>
                  </a:lnTo>
                  <a:lnTo>
                    <a:pt x="228523" y="119026"/>
                  </a:lnTo>
                  <a:lnTo>
                    <a:pt x="182187" y="79351"/>
                  </a:lnTo>
                  <a:lnTo>
                    <a:pt x="135852" y="39675"/>
                  </a:lnTo>
                  <a:lnTo>
                    <a:pt x="89516" y="0"/>
                  </a:lnTo>
                  <a:lnTo>
                    <a:pt x="43596" y="55902"/>
                  </a:lnTo>
                  <a:lnTo>
                    <a:pt x="0" y="113636"/>
                  </a:lnTo>
                  <a:lnTo>
                    <a:pt x="49422" y="149393"/>
                  </a:lnTo>
                  <a:lnTo>
                    <a:pt x="98844" y="185150"/>
                  </a:lnTo>
                  <a:lnTo>
                    <a:pt x="148266" y="220908"/>
                  </a:lnTo>
                  <a:lnTo>
                    <a:pt x="197688" y="256665"/>
                  </a:lnTo>
                  <a:lnTo>
                    <a:pt x="247110" y="292422"/>
                  </a:lnTo>
                  <a:lnTo>
                    <a:pt x="296533" y="328179"/>
                  </a:lnTo>
                  <a:lnTo>
                    <a:pt x="345955" y="363936"/>
                  </a:lnTo>
                  <a:lnTo>
                    <a:pt x="395377" y="399693"/>
                  </a:lnTo>
                  <a:lnTo>
                    <a:pt x="444799" y="435451"/>
                  </a:lnTo>
                  <a:lnTo>
                    <a:pt x="494221" y="471208"/>
                  </a:lnTo>
                  <a:lnTo>
                    <a:pt x="543644" y="506965"/>
                  </a:lnTo>
                  <a:lnTo>
                    <a:pt x="593066" y="542722"/>
                  </a:lnTo>
                  <a:lnTo>
                    <a:pt x="642488" y="578479"/>
                  </a:lnTo>
                  <a:lnTo>
                    <a:pt x="691910" y="614236"/>
                  </a:lnTo>
                  <a:lnTo>
                    <a:pt x="741332" y="649994"/>
                  </a:lnTo>
                  <a:lnTo>
                    <a:pt x="790755" y="685751"/>
                  </a:lnTo>
                  <a:lnTo>
                    <a:pt x="840177" y="721508"/>
                  </a:lnTo>
                  <a:lnTo>
                    <a:pt x="889599" y="757265"/>
                  </a:lnTo>
                  <a:lnTo>
                    <a:pt x="939021" y="793022"/>
                  </a:lnTo>
                  <a:lnTo>
                    <a:pt x="988443" y="828779"/>
                  </a:lnTo>
                  <a:lnTo>
                    <a:pt x="1037865" y="864536"/>
                  </a:lnTo>
                  <a:lnTo>
                    <a:pt x="1087288" y="900294"/>
                  </a:lnTo>
                  <a:lnTo>
                    <a:pt x="1136710" y="936051"/>
                  </a:lnTo>
                  <a:lnTo>
                    <a:pt x="1186132" y="971808"/>
                  </a:lnTo>
                  <a:lnTo>
                    <a:pt x="1235554" y="1007565"/>
                  </a:lnTo>
                  <a:lnTo>
                    <a:pt x="1284976" y="1043322"/>
                  </a:lnTo>
                  <a:lnTo>
                    <a:pt x="1334399" y="1079079"/>
                  </a:lnTo>
                  <a:lnTo>
                    <a:pt x="1383821" y="1114837"/>
                  </a:lnTo>
                  <a:close/>
                </a:path>
              </a:pathLst>
            </a:custGeom>
            <a:solidFill>
              <a:srgbClr val="AA0DFE">
                <a:alpha val="100000"/>
              </a:srgbClr>
            </a:solidFill>
            <a:ln w="13550" cap="flat">
              <a:solidFill>
                <a:srgbClr val="000000">
                  <a:alpha val="100000"/>
                </a:srgbClr>
              </a:solidFill>
              <a:prstDash val="solid"/>
              <a:miter/>
            </a:ln>
          </p:spPr>
          <p:txBody>
            <a:bodyPr/>
            <a:lstStyle/>
            <a:p>
              <a:endParaRPr/>
            </a:p>
          </p:txBody>
        </p:sp>
        <p:sp>
          <p:nvSpPr>
            <p:cNvPr id="23" name="pg23"/>
            <p:cNvSpPr/>
            <p:nvPr/>
          </p:nvSpPr>
          <p:spPr>
            <a:xfrm>
              <a:off x="1141881" y="2159804"/>
              <a:ext cx="1343726" cy="1251184"/>
            </a:xfrm>
            <a:custGeom>
              <a:avLst/>
              <a:gdLst/>
              <a:ahLst/>
              <a:cxnLst/>
              <a:rect l="0" t="0" r="0" b="0"/>
              <a:pathLst>
                <a:path w="1343726" h="1251184">
                  <a:moveTo>
                    <a:pt x="1343726" y="1251184"/>
                  </a:moveTo>
                  <a:lnTo>
                    <a:pt x="1300602" y="1208040"/>
                  </a:lnTo>
                  <a:lnTo>
                    <a:pt x="1257478" y="1164896"/>
                  </a:lnTo>
                  <a:lnTo>
                    <a:pt x="1214353" y="1121751"/>
                  </a:lnTo>
                  <a:lnTo>
                    <a:pt x="1171229" y="1078607"/>
                  </a:lnTo>
                  <a:lnTo>
                    <a:pt x="1128105" y="1035463"/>
                  </a:lnTo>
                  <a:lnTo>
                    <a:pt x="1084981" y="992318"/>
                  </a:lnTo>
                  <a:lnTo>
                    <a:pt x="1041857" y="949174"/>
                  </a:lnTo>
                  <a:lnTo>
                    <a:pt x="998732" y="906030"/>
                  </a:lnTo>
                  <a:lnTo>
                    <a:pt x="955608" y="862886"/>
                  </a:lnTo>
                  <a:lnTo>
                    <a:pt x="912484" y="819741"/>
                  </a:lnTo>
                  <a:lnTo>
                    <a:pt x="869360" y="776597"/>
                  </a:lnTo>
                  <a:lnTo>
                    <a:pt x="826236" y="733453"/>
                  </a:lnTo>
                  <a:lnTo>
                    <a:pt x="783111" y="690308"/>
                  </a:lnTo>
                  <a:lnTo>
                    <a:pt x="739987" y="647164"/>
                  </a:lnTo>
                  <a:lnTo>
                    <a:pt x="696863" y="604020"/>
                  </a:lnTo>
                  <a:lnTo>
                    <a:pt x="653739" y="560875"/>
                  </a:lnTo>
                  <a:lnTo>
                    <a:pt x="610615" y="517731"/>
                  </a:lnTo>
                  <a:lnTo>
                    <a:pt x="567490" y="474587"/>
                  </a:lnTo>
                  <a:lnTo>
                    <a:pt x="524366" y="431443"/>
                  </a:lnTo>
                  <a:lnTo>
                    <a:pt x="481242" y="388298"/>
                  </a:lnTo>
                  <a:lnTo>
                    <a:pt x="438118" y="345154"/>
                  </a:lnTo>
                  <a:lnTo>
                    <a:pt x="394994" y="302010"/>
                  </a:lnTo>
                  <a:lnTo>
                    <a:pt x="351869" y="258865"/>
                  </a:lnTo>
                  <a:lnTo>
                    <a:pt x="308745" y="215721"/>
                  </a:lnTo>
                  <a:lnTo>
                    <a:pt x="265621" y="172577"/>
                  </a:lnTo>
                  <a:lnTo>
                    <a:pt x="222497" y="129432"/>
                  </a:lnTo>
                  <a:lnTo>
                    <a:pt x="179373" y="86288"/>
                  </a:lnTo>
                  <a:lnTo>
                    <a:pt x="136248" y="43144"/>
                  </a:lnTo>
                  <a:lnTo>
                    <a:pt x="93124" y="0"/>
                  </a:lnTo>
                  <a:lnTo>
                    <a:pt x="45587" y="49392"/>
                  </a:lnTo>
                  <a:lnTo>
                    <a:pt x="0" y="100590"/>
                  </a:lnTo>
                  <a:lnTo>
                    <a:pt x="46335" y="140266"/>
                  </a:lnTo>
                  <a:lnTo>
                    <a:pt x="92670" y="179941"/>
                  </a:lnTo>
                  <a:lnTo>
                    <a:pt x="139006" y="219617"/>
                  </a:lnTo>
                  <a:lnTo>
                    <a:pt x="185341" y="259293"/>
                  </a:lnTo>
                  <a:lnTo>
                    <a:pt x="231676" y="298968"/>
                  </a:lnTo>
                  <a:lnTo>
                    <a:pt x="278012" y="338644"/>
                  </a:lnTo>
                  <a:lnTo>
                    <a:pt x="324347" y="378320"/>
                  </a:lnTo>
                  <a:lnTo>
                    <a:pt x="370683" y="417995"/>
                  </a:lnTo>
                  <a:lnTo>
                    <a:pt x="417018" y="457671"/>
                  </a:lnTo>
                  <a:lnTo>
                    <a:pt x="463353" y="497347"/>
                  </a:lnTo>
                  <a:lnTo>
                    <a:pt x="509689" y="537022"/>
                  </a:lnTo>
                  <a:lnTo>
                    <a:pt x="556024" y="576698"/>
                  </a:lnTo>
                  <a:lnTo>
                    <a:pt x="602360" y="616374"/>
                  </a:lnTo>
                  <a:lnTo>
                    <a:pt x="648695" y="656049"/>
                  </a:lnTo>
                  <a:lnTo>
                    <a:pt x="695030" y="695725"/>
                  </a:lnTo>
                  <a:lnTo>
                    <a:pt x="741366" y="735401"/>
                  </a:lnTo>
                  <a:lnTo>
                    <a:pt x="787701" y="775076"/>
                  </a:lnTo>
                  <a:lnTo>
                    <a:pt x="834037" y="814752"/>
                  </a:lnTo>
                  <a:lnTo>
                    <a:pt x="880372" y="854428"/>
                  </a:lnTo>
                  <a:lnTo>
                    <a:pt x="926707" y="894103"/>
                  </a:lnTo>
                  <a:lnTo>
                    <a:pt x="973043" y="933779"/>
                  </a:lnTo>
                  <a:lnTo>
                    <a:pt x="1019378" y="973455"/>
                  </a:lnTo>
                  <a:lnTo>
                    <a:pt x="1065714" y="1013130"/>
                  </a:lnTo>
                  <a:lnTo>
                    <a:pt x="1112049" y="1052806"/>
                  </a:lnTo>
                  <a:lnTo>
                    <a:pt x="1158384" y="1092482"/>
                  </a:lnTo>
                  <a:lnTo>
                    <a:pt x="1204720" y="1132157"/>
                  </a:lnTo>
                  <a:lnTo>
                    <a:pt x="1251055" y="1171833"/>
                  </a:lnTo>
                  <a:lnTo>
                    <a:pt x="1297391" y="1211509"/>
                  </a:lnTo>
                  <a:close/>
                </a:path>
              </a:pathLst>
            </a:custGeom>
            <a:solidFill>
              <a:srgbClr val="F6222E">
                <a:alpha val="100000"/>
              </a:srgbClr>
            </a:solidFill>
            <a:ln w="13550" cap="flat">
              <a:solidFill>
                <a:srgbClr val="000000">
                  <a:alpha val="100000"/>
                </a:srgbClr>
              </a:solidFill>
              <a:prstDash val="solid"/>
              <a:miter/>
            </a:ln>
          </p:spPr>
          <p:txBody>
            <a:bodyPr/>
            <a:lstStyle/>
            <a:p>
              <a:endParaRPr/>
            </a:p>
          </p:txBody>
        </p:sp>
        <p:sp>
          <p:nvSpPr>
            <p:cNvPr id="24" name="pg24"/>
            <p:cNvSpPr/>
            <p:nvPr/>
          </p:nvSpPr>
          <p:spPr>
            <a:xfrm>
              <a:off x="1235006" y="2067764"/>
              <a:ext cx="1250601" cy="1343224"/>
            </a:xfrm>
            <a:custGeom>
              <a:avLst/>
              <a:gdLst/>
              <a:ahLst/>
              <a:cxnLst/>
              <a:rect l="0" t="0" r="0" b="0"/>
              <a:pathLst>
                <a:path w="1250601" h="1343224">
                  <a:moveTo>
                    <a:pt x="1250601" y="1343224"/>
                  </a:moveTo>
                  <a:lnTo>
                    <a:pt x="1210905" y="1296906"/>
                  </a:lnTo>
                  <a:lnTo>
                    <a:pt x="1171210" y="1250587"/>
                  </a:lnTo>
                  <a:lnTo>
                    <a:pt x="1131514" y="1204269"/>
                  </a:lnTo>
                  <a:lnTo>
                    <a:pt x="1091818" y="1157951"/>
                  </a:lnTo>
                  <a:lnTo>
                    <a:pt x="1052122" y="1111633"/>
                  </a:lnTo>
                  <a:lnTo>
                    <a:pt x="1012426" y="1065315"/>
                  </a:lnTo>
                  <a:lnTo>
                    <a:pt x="972730" y="1018997"/>
                  </a:lnTo>
                  <a:lnTo>
                    <a:pt x="933034" y="972679"/>
                  </a:lnTo>
                  <a:lnTo>
                    <a:pt x="893338" y="926361"/>
                  </a:lnTo>
                  <a:lnTo>
                    <a:pt x="853642" y="880043"/>
                  </a:lnTo>
                  <a:lnTo>
                    <a:pt x="813947" y="833725"/>
                  </a:lnTo>
                  <a:lnTo>
                    <a:pt x="774251" y="787407"/>
                  </a:lnTo>
                  <a:lnTo>
                    <a:pt x="734555" y="741089"/>
                  </a:lnTo>
                  <a:lnTo>
                    <a:pt x="694859" y="694771"/>
                  </a:lnTo>
                  <a:lnTo>
                    <a:pt x="655163" y="648453"/>
                  </a:lnTo>
                  <a:lnTo>
                    <a:pt x="615467" y="602134"/>
                  </a:lnTo>
                  <a:lnTo>
                    <a:pt x="575771" y="555816"/>
                  </a:lnTo>
                  <a:lnTo>
                    <a:pt x="536075" y="509498"/>
                  </a:lnTo>
                  <a:lnTo>
                    <a:pt x="496379" y="463180"/>
                  </a:lnTo>
                  <a:lnTo>
                    <a:pt x="456684" y="416862"/>
                  </a:lnTo>
                  <a:lnTo>
                    <a:pt x="416988" y="370544"/>
                  </a:lnTo>
                  <a:lnTo>
                    <a:pt x="377292" y="324226"/>
                  </a:lnTo>
                  <a:lnTo>
                    <a:pt x="337596" y="277908"/>
                  </a:lnTo>
                  <a:lnTo>
                    <a:pt x="297900" y="231590"/>
                  </a:lnTo>
                  <a:lnTo>
                    <a:pt x="258204" y="185272"/>
                  </a:lnTo>
                  <a:lnTo>
                    <a:pt x="218508" y="138954"/>
                  </a:lnTo>
                  <a:lnTo>
                    <a:pt x="178812" y="92636"/>
                  </a:lnTo>
                  <a:lnTo>
                    <a:pt x="139116" y="46318"/>
                  </a:lnTo>
                  <a:lnTo>
                    <a:pt x="99421" y="0"/>
                  </a:lnTo>
                  <a:lnTo>
                    <a:pt x="48829" y="45067"/>
                  </a:lnTo>
                  <a:lnTo>
                    <a:pt x="0" y="92039"/>
                  </a:lnTo>
                  <a:lnTo>
                    <a:pt x="43124" y="135183"/>
                  </a:lnTo>
                  <a:lnTo>
                    <a:pt x="86248" y="178327"/>
                  </a:lnTo>
                  <a:lnTo>
                    <a:pt x="129372" y="221472"/>
                  </a:lnTo>
                  <a:lnTo>
                    <a:pt x="172496" y="264616"/>
                  </a:lnTo>
                  <a:lnTo>
                    <a:pt x="215621" y="307760"/>
                  </a:lnTo>
                  <a:lnTo>
                    <a:pt x="258745" y="350905"/>
                  </a:lnTo>
                  <a:lnTo>
                    <a:pt x="301869" y="394049"/>
                  </a:lnTo>
                  <a:lnTo>
                    <a:pt x="344993" y="437193"/>
                  </a:lnTo>
                  <a:lnTo>
                    <a:pt x="388117" y="480338"/>
                  </a:lnTo>
                  <a:lnTo>
                    <a:pt x="431242" y="523482"/>
                  </a:lnTo>
                  <a:lnTo>
                    <a:pt x="474366" y="566626"/>
                  </a:lnTo>
                  <a:lnTo>
                    <a:pt x="517490" y="609770"/>
                  </a:lnTo>
                  <a:lnTo>
                    <a:pt x="560614" y="652915"/>
                  </a:lnTo>
                  <a:lnTo>
                    <a:pt x="603738" y="696059"/>
                  </a:lnTo>
                  <a:lnTo>
                    <a:pt x="646863" y="739203"/>
                  </a:lnTo>
                  <a:lnTo>
                    <a:pt x="689987" y="782348"/>
                  </a:lnTo>
                  <a:lnTo>
                    <a:pt x="733111" y="825492"/>
                  </a:lnTo>
                  <a:lnTo>
                    <a:pt x="776235" y="868636"/>
                  </a:lnTo>
                  <a:lnTo>
                    <a:pt x="819359" y="911781"/>
                  </a:lnTo>
                  <a:lnTo>
                    <a:pt x="862484" y="954925"/>
                  </a:lnTo>
                  <a:lnTo>
                    <a:pt x="905608" y="998069"/>
                  </a:lnTo>
                  <a:lnTo>
                    <a:pt x="948732" y="1041213"/>
                  </a:lnTo>
                  <a:lnTo>
                    <a:pt x="991856" y="1084358"/>
                  </a:lnTo>
                  <a:lnTo>
                    <a:pt x="1034980" y="1127502"/>
                  </a:lnTo>
                  <a:lnTo>
                    <a:pt x="1078105" y="1170646"/>
                  </a:lnTo>
                  <a:lnTo>
                    <a:pt x="1121229" y="1213791"/>
                  </a:lnTo>
                  <a:lnTo>
                    <a:pt x="1164353" y="1256935"/>
                  </a:lnTo>
                  <a:lnTo>
                    <a:pt x="1207477" y="1300079"/>
                  </a:lnTo>
                  <a:close/>
                </a:path>
              </a:pathLst>
            </a:custGeom>
            <a:solidFill>
              <a:srgbClr val="2ED9FF">
                <a:alpha val="100000"/>
              </a:srgbClr>
            </a:solidFill>
            <a:ln w="13550" cap="flat">
              <a:solidFill>
                <a:srgbClr val="000000">
                  <a:alpha val="100000"/>
                </a:srgbClr>
              </a:solidFill>
              <a:prstDash val="solid"/>
              <a:miter/>
            </a:ln>
          </p:spPr>
          <p:txBody>
            <a:bodyPr/>
            <a:lstStyle/>
            <a:p>
              <a:endParaRPr/>
            </a:p>
          </p:txBody>
        </p:sp>
        <p:sp>
          <p:nvSpPr>
            <p:cNvPr id="25" name="pg25"/>
            <p:cNvSpPr/>
            <p:nvPr/>
          </p:nvSpPr>
          <p:spPr>
            <a:xfrm>
              <a:off x="1334427" y="2012121"/>
              <a:ext cx="1151180" cy="1398867"/>
            </a:xfrm>
            <a:custGeom>
              <a:avLst/>
              <a:gdLst/>
              <a:ahLst/>
              <a:cxnLst/>
              <a:rect l="0" t="0" r="0" b="0"/>
              <a:pathLst>
                <a:path w="1151180" h="1398867">
                  <a:moveTo>
                    <a:pt x="1151180" y="1398867"/>
                  </a:moveTo>
                  <a:lnTo>
                    <a:pt x="1113839" y="1350630"/>
                  </a:lnTo>
                  <a:lnTo>
                    <a:pt x="1076499" y="1302393"/>
                  </a:lnTo>
                  <a:lnTo>
                    <a:pt x="1039158" y="1254157"/>
                  </a:lnTo>
                  <a:lnTo>
                    <a:pt x="1001817" y="1205920"/>
                  </a:lnTo>
                  <a:lnTo>
                    <a:pt x="964476" y="1157683"/>
                  </a:lnTo>
                  <a:lnTo>
                    <a:pt x="927135" y="1109446"/>
                  </a:lnTo>
                  <a:lnTo>
                    <a:pt x="889794" y="1061209"/>
                  </a:lnTo>
                  <a:lnTo>
                    <a:pt x="852454" y="1012972"/>
                  </a:lnTo>
                  <a:lnTo>
                    <a:pt x="815113" y="964736"/>
                  </a:lnTo>
                  <a:lnTo>
                    <a:pt x="777772" y="916499"/>
                  </a:lnTo>
                  <a:lnTo>
                    <a:pt x="740431" y="868262"/>
                  </a:lnTo>
                  <a:lnTo>
                    <a:pt x="703090" y="820025"/>
                  </a:lnTo>
                  <a:lnTo>
                    <a:pt x="665749" y="771788"/>
                  </a:lnTo>
                  <a:lnTo>
                    <a:pt x="628409" y="723552"/>
                  </a:lnTo>
                  <a:lnTo>
                    <a:pt x="591068" y="675315"/>
                  </a:lnTo>
                  <a:lnTo>
                    <a:pt x="553727" y="627078"/>
                  </a:lnTo>
                  <a:lnTo>
                    <a:pt x="516386" y="578841"/>
                  </a:lnTo>
                  <a:lnTo>
                    <a:pt x="479045" y="530604"/>
                  </a:lnTo>
                  <a:lnTo>
                    <a:pt x="441705" y="482368"/>
                  </a:lnTo>
                  <a:lnTo>
                    <a:pt x="404364" y="434131"/>
                  </a:lnTo>
                  <a:lnTo>
                    <a:pt x="367023" y="385894"/>
                  </a:lnTo>
                  <a:lnTo>
                    <a:pt x="329682" y="337657"/>
                  </a:lnTo>
                  <a:lnTo>
                    <a:pt x="292341" y="289420"/>
                  </a:lnTo>
                  <a:lnTo>
                    <a:pt x="255000" y="241184"/>
                  </a:lnTo>
                  <a:lnTo>
                    <a:pt x="217660" y="192947"/>
                  </a:lnTo>
                  <a:lnTo>
                    <a:pt x="180319" y="144710"/>
                  </a:lnTo>
                  <a:lnTo>
                    <a:pt x="142978" y="96473"/>
                  </a:lnTo>
                  <a:lnTo>
                    <a:pt x="105637" y="48236"/>
                  </a:lnTo>
                  <a:lnTo>
                    <a:pt x="68296" y="0"/>
                  </a:lnTo>
                  <a:lnTo>
                    <a:pt x="0" y="55643"/>
                  </a:lnTo>
                  <a:lnTo>
                    <a:pt x="39695" y="101961"/>
                  </a:lnTo>
                  <a:lnTo>
                    <a:pt x="79391" y="148279"/>
                  </a:lnTo>
                  <a:lnTo>
                    <a:pt x="119087" y="194597"/>
                  </a:lnTo>
                  <a:lnTo>
                    <a:pt x="158783" y="240915"/>
                  </a:lnTo>
                  <a:lnTo>
                    <a:pt x="198479" y="287233"/>
                  </a:lnTo>
                  <a:lnTo>
                    <a:pt x="238175" y="333551"/>
                  </a:lnTo>
                  <a:lnTo>
                    <a:pt x="277871" y="379869"/>
                  </a:lnTo>
                  <a:lnTo>
                    <a:pt x="317567" y="426187"/>
                  </a:lnTo>
                  <a:lnTo>
                    <a:pt x="357263" y="472506"/>
                  </a:lnTo>
                  <a:lnTo>
                    <a:pt x="396958" y="518824"/>
                  </a:lnTo>
                  <a:lnTo>
                    <a:pt x="436654" y="565142"/>
                  </a:lnTo>
                  <a:lnTo>
                    <a:pt x="476350" y="611460"/>
                  </a:lnTo>
                  <a:lnTo>
                    <a:pt x="516046" y="657778"/>
                  </a:lnTo>
                  <a:lnTo>
                    <a:pt x="555742" y="704096"/>
                  </a:lnTo>
                  <a:lnTo>
                    <a:pt x="595438" y="750414"/>
                  </a:lnTo>
                  <a:lnTo>
                    <a:pt x="635134" y="796732"/>
                  </a:lnTo>
                  <a:lnTo>
                    <a:pt x="674830" y="843050"/>
                  </a:lnTo>
                  <a:lnTo>
                    <a:pt x="714526" y="889368"/>
                  </a:lnTo>
                  <a:lnTo>
                    <a:pt x="754221" y="935686"/>
                  </a:lnTo>
                  <a:lnTo>
                    <a:pt x="793917" y="982004"/>
                  </a:lnTo>
                  <a:lnTo>
                    <a:pt x="833613" y="1028322"/>
                  </a:lnTo>
                  <a:lnTo>
                    <a:pt x="873309" y="1074640"/>
                  </a:lnTo>
                  <a:lnTo>
                    <a:pt x="913005" y="1120959"/>
                  </a:lnTo>
                  <a:lnTo>
                    <a:pt x="952701" y="1167277"/>
                  </a:lnTo>
                  <a:lnTo>
                    <a:pt x="992397" y="1213595"/>
                  </a:lnTo>
                  <a:lnTo>
                    <a:pt x="1032093" y="1259913"/>
                  </a:lnTo>
                  <a:lnTo>
                    <a:pt x="1071789" y="1306231"/>
                  </a:lnTo>
                  <a:lnTo>
                    <a:pt x="1111484" y="1352549"/>
                  </a:lnTo>
                  <a:close/>
                </a:path>
              </a:pathLst>
            </a:custGeom>
            <a:solidFill>
              <a:srgbClr val="782AB6">
                <a:alpha val="100000"/>
              </a:srgbClr>
            </a:solidFill>
            <a:ln w="13550" cap="flat">
              <a:solidFill>
                <a:srgbClr val="000000">
                  <a:alpha val="100000"/>
                </a:srgbClr>
              </a:solidFill>
              <a:prstDash val="solid"/>
              <a:miter/>
            </a:ln>
          </p:spPr>
          <p:txBody>
            <a:bodyPr/>
            <a:lstStyle/>
            <a:p>
              <a:endParaRPr/>
            </a:p>
          </p:txBody>
        </p:sp>
        <p:sp>
          <p:nvSpPr>
            <p:cNvPr id="26" name="pg26"/>
            <p:cNvSpPr/>
            <p:nvPr/>
          </p:nvSpPr>
          <p:spPr>
            <a:xfrm>
              <a:off x="1402723" y="1960046"/>
              <a:ext cx="1082884" cy="1450942"/>
            </a:xfrm>
            <a:custGeom>
              <a:avLst/>
              <a:gdLst/>
              <a:ahLst/>
              <a:cxnLst/>
              <a:rect l="0" t="0" r="0" b="0"/>
              <a:pathLst>
                <a:path w="1082884" h="1450942">
                  <a:moveTo>
                    <a:pt x="1082884" y="1450942"/>
                  </a:moveTo>
                  <a:lnTo>
                    <a:pt x="1047985" y="1400909"/>
                  </a:lnTo>
                  <a:lnTo>
                    <a:pt x="1013087" y="1350877"/>
                  </a:lnTo>
                  <a:lnTo>
                    <a:pt x="978189" y="1300844"/>
                  </a:lnTo>
                  <a:lnTo>
                    <a:pt x="943291" y="1250812"/>
                  </a:lnTo>
                  <a:lnTo>
                    <a:pt x="908393" y="1200779"/>
                  </a:lnTo>
                  <a:lnTo>
                    <a:pt x="873495" y="1150747"/>
                  </a:lnTo>
                  <a:lnTo>
                    <a:pt x="838597" y="1100714"/>
                  </a:lnTo>
                  <a:lnTo>
                    <a:pt x="803699" y="1050682"/>
                  </a:lnTo>
                  <a:lnTo>
                    <a:pt x="768801" y="1000649"/>
                  </a:lnTo>
                  <a:lnTo>
                    <a:pt x="733903" y="950617"/>
                  </a:lnTo>
                  <a:lnTo>
                    <a:pt x="699004" y="900584"/>
                  </a:lnTo>
                  <a:lnTo>
                    <a:pt x="664106" y="850552"/>
                  </a:lnTo>
                  <a:lnTo>
                    <a:pt x="629208" y="800519"/>
                  </a:lnTo>
                  <a:lnTo>
                    <a:pt x="594310" y="750487"/>
                  </a:lnTo>
                  <a:lnTo>
                    <a:pt x="559412" y="700454"/>
                  </a:lnTo>
                  <a:lnTo>
                    <a:pt x="524514" y="650422"/>
                  </a:lnTo>
                  <a:lnTo>
                    <a:pt x="489616" y="600389"/>
                  </a:lnTo>
                  <a:lnTo>
                    <a:pt x="454718" y="550357"/>
                  </a:lnTo>
                  <a:lnTo>
                    <a:pt x="419820" y="500324"/>
                  </a:lnTo>
                  <a:lnTo>
                    <a:pt x="384921" y="450292"/>
                  </a:lnTo>
                  <a:lnTo>
                    <a:pt x="350023" y="400259"/>
                  </a:lnTo>
                  <a:lnTo>
                    <a:pt x="315125" y="350227"/>
                  </a:lnTo>
                  <a:lnTo>
                    <a:pt x="280227" y="300194"/>
                  </a:lnTo>
                  <a:lnTo>
                    <a:pt x="245329" y="250162"/>
                  </a:lnTo>
                  <a:lnTo>
                    <a:pt x="210431" y="200129"/>
                  </a:lnTo>
                  <a:lnTo>
                    <a:pt x="175533" y="150097"/>
                  </a:lnTo>
                  <a:lnTo>
                    <a:pt x="140635" y="100064"/>
                  </a:lnTo>
                  <a:lnTo>
                    <a:pt x="105737" y="50032"/>
                  </a:lnTo>
                  <a:lnTo>
                    <a:pt x="70838" y="0"/>
                  </a:lnTo>
                  <a:lnTo>
                    <a:pt x="0" y="52074"/>
                  </a:lnTo>
                  <a:lnTo>
                    <a:pt x="37340" y="100311"/>
                  </a:lnTo>
                  <a:lnTo>
                    <a:pt x="74681" y="148548"/>
                  </a:lnTo>
                  <a:lnTo>
                    <a:pt x="112022" y="196785"/>
                  </a:lnTo>
                  <a:lnTo>
                    <a:pt x="149363" y="245021"/>
                  </a:lnTo>
                  <a:lnTo>
                    <a:pt x="186704" y="293258"/>
                  </a:lnTo>
                  <a:lnTo>
                    <a:pt x="224044" y="341495"/>
                  </a:lnTo>
                  <a:lnTo>
                    <a:pt x="261385" y="389732"/>
                  </a:lnTo>
                  <a:lnTo>
                    <a:pt x="298726" y="437969"/>
                  </a:lnTo>
                  <a:lnTo>
                    <a:pt x="336067" y="486205"/>
                  </a:lnTo>
                  <a:lnTo>
                    <a:pt x="373408" y="534442"/>
                  </a:lnTo>
                  <a:lnTo>
                    <a:pt x="410749" y="582679"/>
                  </a:lnTo>
                  <a:lnTo>
                    <a:pt x="448089" y="630916"/>
                  </a:lnTo>
                  <a:lnTo>
                    <a:pt x="485430" y="679153"/>
                  </a:lnTo>
                  <a:lnTo>
                    <a:pt x="522771" y="727389"/>
                  </a:lnTo>
                  <a:lnTo>
                    <a:pt x="560112" y="775626"/>
                  </a:lnTo>
                  <a:lnTo>
                    <a:pt x="597453" y="823863"/>
                  </a:lnTo>
                  <a:lnTo>
                    <a:pt x="634794" y="872100"/>
                  </a:lnTo>
                  <a:lnTo>
                    <a:pt x="672134" y="920337"/>
                  </a:lnTo>
                  <a:lnTo>
                    <a:pt x="709475" y="968573"/>
                  </a:lnTo>
                  <a:lnTo>
                    <a:pt x="746816" y="1016810"/>
                  </a:lnTo>
                  <a:lnTo>
                    <a:pt x="784157" y="1065047"/>
                  </a:lnTo>
                  <a:lnTo>
                    <a:pt x="821498" y="1113284"/>
                  </a:lnTo>
                  <a:lnTo>
                    <a:pt x="858839" y="1161521"/>
                  </a:lnTo>
                  <a:lnTo>
                    <a:pt x="896179" y="1209758"/>
                  </a:lnTo>
                  <a:lnTo>
                    <a:pt x="933520" y="1257994"/>
                  </a:lnTo>
                  <a:lnTo>
                    <a:pt x="970861" y="1306231"/>
                  </a:lnTo>
                  <a:lnTo>
                    <a:pt x="1008202" y="1354468"/>
                  </a:lnTo>
                  <a:lnTo>
                    <a:pt x="1045543" y="1402705"/>
                  </a:lnTo>
                  <a:close/>
                </a:path>
              </a:pathLst>
            </a:custGeom>
            <a:solidFill>
              <a:srgbClr val="90AD1C">
                <a:alpha val="100000"/>
              </a:srgbClr>
            </a:solidFill>
            <a:ln w="13550" cap="flat">
              <a:solidFill>
                <a:srgbClr val="000000">
                  <a:alpha val="100000"/>
                </a:srgbClr>
              </a:solidFill>
              <a:prstDash val="solid"/>
              <a:miter/>
            </a:ln>
          </p:spPr>
          <p:txBody>
            <a:bodyPr/>
            <a:lstStyle/>
            <a:p>
              <a:endParaRPr/>
            </a:p>
          </p:txBody>
        </p:sp>
        <p:sp>
          <p:nvSpPr>
            <p:cNvPr id="27" name="pg27"/>
            <p:cNvSpPr/>
            <p:nvPr/>
          </p:nvSpPr>
          <p:spPr>
            <a:xfrm>
              <a:off x="1473562" y="1912270"/>
              <a:ext cx="1012045" cy="1498717"/>
            </a:xfrm>
            <a:custGeom>
              <a:avLst/>
              <a:gdLst/>
              <a:ahLst/>
              <a:cxnLst/>
              <a:rect l="0" t="0" r="0" b="0"/>
              <a:pathLst>
                <a:path w="1012045" h="1498717">
                  <a:moveTo>
                    <a:pt x="1012045" y="1498717"/>
                  </a:moveTo>
                  <a:lnTo>
                    <a:pt x="979636" y="1447037"/>
                  </a:lnTo>
                  <a:lnTo>
                    <a:pt x="947228" y="1395358"/>
                  </a:lnTo>
                  <a:lnTo>
                    <a:pt x="914819" y="1343678"/>
                  </a:lnTo>
                  <a:lnTo>
                    <a:pt x="882410" y="1291998"/>
                  </a:lnTo>
                  <a:lnTo>
                    <a:pt x="850002" y="1240318"/>
                  </a:lnTo>
                  <a:lnTo>
                    <a:pt x="817593" y="1188638"/>
                  </a:lnTo>
                  <a:lnTo>
                    <a:pt x="785185" y="1136958"/>
                  </a:lnTo>
                  <a:lnTo>
                    <a:pt x="752776" y="1085278"/>
                  </a:lnTo>
                  <a:lnTo>
                    <a:pt x="720368" y="1033598"/>
                  </a:lnTo>
                  <a:lnTo>
                    <a:pt x="687959" y="981918"/>
                  </a:lnTo>
                  <a:lnTo>
                    <a:pt x="655551" y="930238"/>
                  </a:lnTo>
                  <a:lnTo>
                    <a:pt x="623142" y="878558"/>
                  </a:lnTo>
                  <a:lnTo>
                    <a:pt x="590734" y="826878"/>
                  </a:lnTo>
                  <a:lnTo>
                    <a:pt x="558325" y="775198"/>
                  </a:lnTo>
                  <a:lnTo>
                    <a:pt x="525917" y="723518"/>
                  </a:lnTo>
                  <a:lnTo>
                    <a:pt x="493508" y="671839"/>
                  </a:lnTo>
                  <a:lnTo>
                    <a:pt x="461100" y="620159"/>
                  </a:lnTo>
                  <a:lnTo>
                    <a:pt x="428691" y="568479"/>
                  </a:lnTo>
                  <a:lnTo>
                    <a:pt x="396283" y="516799"/>
                  </a:lnTo>
                  <a:lnTo>
                    <a:pt x="363874" y="465119"/>
                  </a:lnTo>
                  <a:lnTo>
                    <a:pt x="331466" y="413439"/>
                  </a:lnTo>
                  <a:lnTo>
                    <a:pt x="299057" y="361759"/>
                  </a:lnTo>
                  <a:lnTo>
                    <a:pt x="266648" y="310079"/>
                  </a:lnTo>
                  <a:lnTo>
                    <a:pt x="234240" y="258399"/>
                  </a:lnTo>
                  <a:lnTo>
                    <a:pt x="201831" y="206719"/>
                  </a:lnTo>
                  <a:lnTo>
                    <a:pt x="169423" y="155039"/>
                  </a:lnTo>
                  <a:lnTo>
                    <a:pt x="137014" y="103359"/>
                  </a:lnTo>
                  <a:lnTo>
                    <a:pt x="104606" y="51679"/>
                  </a:lnTo>
                  <a:lnTo>
                    <a:pt x="72197" y="0"/>
                  </a:lnTo>
                  <a:lnTo>
                    <a:pt x="0" y="47775"/>
                  </a:lnTo>
                  <a:lnTo>
                    <a:pt x="34898" y="97808"/>
                  </a:lnTo>
                  <a:lnTo>
                    <a:pt x="69796" y="147840"/>
                  </a:lnTo>
                  <a:lnTo>
                    <a:pt x="104694" y="197873"/>
                  </a:lnTo>
                  <a:lnTo>
                    <a:pt x="139592" y="247905"/>
                  </a:lnTo>
                  <a:lnTo>
                    <a:pt x="174490" y="297938"/>
                  </a:lnTo>
                  <a:lnTo>
                    <a:pt x="209388" y="347970"/>
                  </a:lnTo>
                  <a:lnTo>
                    <a:pt x="244286" y="398003"/>
                  </a:lnTo>
                  <a:lnTo>
                    <a:pt x="279184" y="448035"/>
                  </a:lnTo>
                  <a:lnTo>
                    <a:pt x="314082" y="498068"/>
                  </a:lnTo>
                  <a:lnTo>
                    <a:pt x="348981" y="548100"/>
                  </a:lnTo>
                  <a:lnTo>
                    <a:pt x="383879" y="598133"/>
                  </a:lnTo>
                  <a:lnTo>
                    <a:pt x="418777" y="648165"/>
                  </a:lnTo>
                  <a:lnTo>
                    <a:pt x="453675" y="698198"/>
                  </a:lnTo>
                  <a:lnTo>
                    <a:pt x="488573" y="748230"/>
                  </a:lnTo>
                  <a:lnTo>
                    <a:pt x="523471" y="798263"/>
                  </a:lnTo>
                  <a:lnTo>
                    <a:pt x="558369" y="848295"/>
                  </a:lnTo>
                  <a:lnTo>
                    <a:pt x="593267" y="898328"/>
                  </a:lnTo>
                  <a:lnTo>
                    <a:pt x="628165" y="948360"/>
                  </a:lnTo>
                  <a:lnTo>
                    <a:pt x="663064" y="998393"/>
                  </a:lnTo>
                  <a:lnTo>
                    <a:pt x="697962" y="1048425"/>
                  </a:lnTo>
                  <a:lnTo>
                    <a:pt x="732860" y="1098457"/>
                  </a:lnTo>
                  <a:lnTo>
                    <a:pt x="767758" y="1148490"/>
                  </a:lnTo>
                  <a:lnTo>
                    <a:pt x="802656" y="1198522"/>
                  </a:lnTo>
                  <a:lnTo>
                    <a:pt x="837554" y="1248555"/>
                  </a:lnTo>
                  <a:lnTo>
                    <a:pt x="872452" y="1298587"/>
                  </a:lnTo>
                  <a:lnTo>
                    <a:pt x="907350" y="1348620"/>
                  </a:lnTo>
                  <a:lnTo>
                    <a:pt x="942248" y="1398652"/>
                  </a:lnTo>
                  <a:lnTo>
                    <a:pt x="977146" y="1448685"/>
                  </a:lnTo>
                  <a:close/>
                </a:path>
              </a:pathLst>
            </a:custGeom>
            <a:solidFill>
              <a:srgbClr val="B00068">
                <a:alpha val="100000"/>
              </a:srgbClr>
            </a:solidFill>
            <a:ln w="13550" cap="flat">
              <a:solidFill>
                <a:srgbClr val="000000">
                  <a:alpha val="100000"/>
                </a:srgbClr>
              </a:solidFill>
              <a:prstDash val="solid"/>
              <a:miter/>
            </a:ln>
          </p:spPr>
          <p:txBody>
            <a:bodyPr/>
            <a:lstStyle/>
            <a:p>
              <a:endParaRPr/>
            </a:p>
          </p:txBody>
        </p:sp>
        <p:sp>
          <p:nvSpPr>
            <p:cNvPr id="28" name="pg28"/>
            <p:cNvSpPr/>
            <p:nvPr/>
          </p:nvSpPr>
          <p:spPr>
            <a:xfrm>
              <a:off x="1545760" y="1870211"/>
              <a:ext cx="939847" cy="1540776"/>
            </a:xfrm>
            <a:custGeom>
              <a:avLst/>
              <a:gdLst/>
              <a:ahLst/>
              <a:cxnLst/>
              <a:rect l="0" t="0" r="0" b="0"/>
              <a:pathLst>
                <a:path w="939847" h="1540776">
                  <a:moveTo>
                    <a:pt x="939847" y="1540776"/>
                  </a:moveTo>
                  <a:lnTo>
                    <a:pt x="909875" y="1487646"/>
                  </a:lnTo>
                  <a:lnTo>
                    <a:pt x="879903" y="1434516"/>
                  </a:lnTo>
                  <a:lnTo>
                    <a:pt x="849932" y="1381386"/>
                  </a:lnTo>
                  <a:lnTo>
                    <a:pt x="819960" y="1328255"/>
                  </a:lnTo>
                  <a:lnTo>
                    <a:pt x="789988" y="1275125"/>
                  </a:lnTo>
                  <a:lnTo>
                    <a:pt x="760016" y="1221995"/>
                  </a:lnTo>
                  <a:lnTo>
                    <a:pt x="730045" y="1168865"/>
                  </a:lnTo>
                  <a:lnTo>
                    <a:pt x="700073" y="1115734"/>
                  </a:lnTo>
                  <a:lnTo>
                    <a:pt x="670101" y="1062604"/>
                  </a:lnTo>
                  <a:lnTo>
                    <a:pt x="640129" y="1009474"/>
                  </a:lnTo>
                  <a:lnTo>
                    <a:pt x="610158" y="956344"/>
                  </a:lnTo>
                  <a:lnTo>
                    <a:pt x="580186" y="903213"/>
                  </a:lnTo>
                  <a:lnTo>
                    <a:pt x="550214" y="850083"/>
                  </a:lnTo>
                  <a:lnTo>
                    <a:pt x="520242" y="796953"/>
                  </a:lnTo>
                  <a:lnTo>
                    <a:pt x="490271" y="743823"/>
                  </a:lnTo>
                  <a:lnTo>
                    <a:pt x="460299" y="690693"/>
                  </a:lnTo>
                  <a:lnTo>
                    <a:pt x="430327" y="637562"/>
                  </a:lnTo>
                  <a:lnTo>
                    <a:pt x="400355" y="584432"/>
                  </a:lnTo>
                  <a:lnTo>
                    <a:pt x="370384" y="531302"/>
                  </a:lnTo>
                  <a:lnTo>
                    <a:pt x="340412" y="478172"/>
                  </a:lnTo>
                  <a:lnTo>
                    <a:pt x="310440" y="425041"/>
                  </a:lnTo>
                  <a:lnTo>
                    <a:pt x="280468" y="371911"/>
                  </a:lnTo>
                  <a:lnTo>
                    <a:pt x="250497" y="318781"/>
                  </a:lnTo>
                  <a:lnTo>
                    <a:pt x="220525" y="265651"/>
                  </a:lnTo>
                  <a:lnTo>
                    <a:pt x="190553" y="212520"/>
                  </a:lnTo>
                  <a:lnTo>
                    <a:pt x="160581" y="159390"/>
                  </a:lnTo>
                  <a:lnTo>
                    <a:pt x="130610" y="106260"/>
                  </a:lnTo>
                  <a:lnTo>
                    <a:pt x="100638" y="53130"/>
                  </a:lnTo>
                  <a:lnTo>
                    <a:pt x="70666" y="0"/>
                  </a:lnTo>
                  <a:lnTo>
                    <a:pt x="0" y="42058"/>
                  </a:lnTo>
                  <a:lnTo>
                    <a:pt x="32408" y="93738"/>
                  </a:lnTo>
                  <a:lnTo>
                    <a:pt x="64817" y="145418"/>
                  </a:lnTo>
                  <a:lnTo>
                    <a:pt x="97225" y="197098"/>
                  </a:lnTo>
                  <a:lnTo>
                    <a:pt x="129634" y="248778"/>
                  </a:lnTo>
                  <a:lnTo>
                    <a:pt x="162042" y="300458"/>
                  </a:lnTo>
                  <a:lnTo>
                    <a:pt x="194451" y="352138"/>
                  </a:lnTo>
                  <a:lnTo>
                    <a:pt x="226859" y="403818"/>
                  </a:lnTo>
                  <a:lnTo>
                    <a:pt x="259268" y="455498"/>
                  </a:lnTo>
                  <a:lnTo>
                    <a:pt x="291676" y="507178"/>
                  </a:lnTo>
                  <a:lnTo>
                    <a:pt x="324085" y="558858"/>
                  </a:lnTo>
                  <a:lnTo>
                    <a:pt x="356493" y="610538"/>
                  </a:lnTo>
                  <a:lnTo>
                    <a:pt x="388902" y="662218"/>
                  </a:lnTo>
                  <a:lnTo>
                    <a:pt x="421310" y="713897"/>
                  </a:lnTo>
                  <a:lnTo>
                    <a:pt x="453719" y="765577"/>
                  </a:lnTo>
                  <a:lnTo>
                    <a:pt x="486127" y="817257"/>
                  </a:lnTo>
                  <a:lnTo>
                    <a:pt x="518536" y="868937"/>
                  </a:lnTo>
                  <a:lnTo>
                    <a:pt x="550944" y="920617"/>
                  </a:lnTo>
                  <a:lnTo>
                    <a:pt x="583353" y="972297"/>
                  </a:lnTo>
                  <a:lnTo>
                    <a:pt x="615761" y="1023977"/>
                  </a:lnTo>
                  <a:lnTo>
                    <a:pt x="648170" y="1075657"/>
                  </a:lnTo>
                  <a:lnTo>
                    <a:pt x="680579" y="1127337"/>
                  </a:lnTo>
                  <a:lnTo>
                    <a:pt x="712987" y="1179017"/>
                  </a:lnTo>
                  <a:lnTo>
                    <a:pt x="745396" y="1230697"/>
                  </a:lnTo>
                  <a:lnTo>
                    <a:pt x="777804" y="1282377"/>
                  </a:lnTo>
                  <a:lnTo>
                    <a:pt x="810213" y="1334057"/>
                  </a:lnTo>
                  <a:lnTo>
                    <a:pt x="842621" y="1385737"/>
                  </a:lnTo>
                  <a:lnTo>
                    <a:pt x="875030" y="1437416"/>
                  </a:lnTo>
                  <a:lnTo>
                    <a:pt x="907438" y="1489096"/>
                  </a:lnTo>
                  <a:close/>
                </a:path>
              </a:pathLst>
            </a:custGeom>
            <a:solidFill>
              <a:srgbClr val="FEAF16">
                <a:alpha val="100000"/>
              </a:srgbClr>
            </a:solidFill>
            <a:ln w="13550" cap="flat">
              <a:solidFill>
                <a:srgbClr val="000000">
                  <a:alpha val="100000"/>
                </a:srgbClr>
              </a:solidFill>
              <a:prstDash val="solid"/>
              <a:miter/>
            </a:ln>
          </p:spPr>
          <p:txBody>
            <a:bodyPr/>
            <a:lstStyle/>
            <a:p>
              <a:endParaRPr/>
            </a:p>
          </p:txBody>
        </p:sp>
        <p:sp>
          <p:nvSpPr>
            <p:cNvPr id="29" name="pg29"/>
            <p:cNvSpPr/>
            <p:nvPr/>
          </p:nvSpPr>
          <p:spPr>
            <a:xfrm>
              <a:off x="1616427" y="1833194"/>
              <a:ext cx="869180" cy="1577794"/>
            </a:xfrm>
            <a:custGeom>
              <a:avLst/>
              <a:gdLst/>
              <a:ahLst/>
              <a:cxnLst/>
              <a:rect l="0" t="0" r="0" b="0"/>
              <a:pathLst>
                <a:path w="869180" h="1577794">
                  <a:moveTo>
                    <a:pt x="869180" y="1577794"/>
                  </a:moveTo>
                  <a:lnTo>
                    <a:pt x="841593" y="1523387"/>
                  </a:lnTo>
                  <a:lnTo>
                    <a:pt x="814006" y="1468981"/>
                  </a:lnTo>
                  <a:lnTo>
                    <a:pt x="786419" y="1414574"/>
                  </a:lnTo>
                  <a:lnTo>
                    <a:pt x="758832" y="1360167"/>
                  </a:lnTo>
                  <a:lnTo>
                    <a:pt x="731246" y="1305760"/>
                  </a:lnTo>
                  <a:lnTo>
                    <a:pt x="703659" y="1251354"/>
                  </a:lnTo>
                  <a:lnTo>
                    <a:pt x="676072" y="1196947"/>
                  </a:lnTo>
                  <a:lnTo>
                    <a:pt x="648485" y="1142540"/>
                  </a:lnTo>
                  <a:lnTo>
                    <a:pt x="620898" y="1088134"/>
                  </a:lnTo>
                  <a:lnTo>
                    <a:pt x="593311" y="1033727"/>
                  </a:lnTo>
                  <a:lnTo>
                    <a:pt x="565724" y="979320"/>
                  </a:lnTo>
                  <a:lnTo>
                    <a:pt x="538137" y="924913"/>
                  </a:lnTo>
                  <a:lnTo>
                    <a:pt x="510550" y="870507"/>
                  </a:lnTo>
                  <a:lnTo>
                    <a:pt x="482963" y="816100"/>
                  </a:lnTo>
                  <a:lnTo>
                    <a:pt x="455376" y="761693"/>
                  </a:lnTo>
                  <a:lnTo>
                    <a:pt x="427790" y="707287"/>
                  </a:lnTo>
                  <a:lnTo>
                    <a:pt x="400203" y="652880"/>
                  </a:lnTo>
                  <a:lnTo>
                    <a:pt x="372616" y="598473"/>
                  </a:lnTo>
                  <a:lnTo>
                    <a:pt x="345029" y="544067"/>
                  </a:lnTo>
                  <a:lnTo>
                    <a:pt x="317442" y="489660"/>
                  </a:lnTo>
                  <a:lnTo>
                    <a:pt x="289855" y="435253"/>
                  </a:lnTo>
                  <a:lnTo>
                    <a:pt x="262268" y="380846"/>
                  </a:lnTo>
                  <a:lnTo>
                    <a:pt x="234681" y="326440"/>
                  </a:lnTo>
                  <a:lnTo>
                    <a:pt x="207094" y="272033"/>
                  </a:lnTo>
                  <a:lnTo>
                    <a:pt x="179507" y="217626"/>
                  </a:lnTo>
                  <a:lnTo>
                    <a:pt x="151920" y="163220"/>
                  </a:lnTo>
                  <a:lnTo>
                    <a:pt x="124333" y="108813"/>
                  </a:lnTo>
                  <a:lnTo>
                    <a:pt x="96747" y="54406"/>
                  </a:lnTo>
                  <a:lnTo>
                    <a:pt x="69160" y="0"/>
                  </a:lnTo>
                  <a:lnTo>
                    <a:pt x="0" y="37017"/>
                  </a:lnTo>
                  <a:lnTo>
                    <a:pt x="29971" y="90147"/>
                  </a:lnTo>
                  <a:lnTo>
                    <a:pt x="59943" y="143278"/>
                  </a:lnTo>
                  <a:lnTo>
                    <a:pt x="89915" y="196408"/>
                  </a:lnTo>
                  <a:lnTo>
                    <a:pt x="119886" y="249538"/>
                  </a:lnTo>
                  <a:lnTo>
                    <a:pt x="149858" y="302668"/>
                  </a:lnTo>
                  <a:lnTo>
                    <a:pt x="179830" y="355799"/>
                  </a:lnTo>
                  <a:lnTo>
                    <a:pt x="209802" y="408929"/>
                  </a:lnTo>
                  <a:lnTo>
                    <a:pt x="239773" y="462059"/>
                  </a:lnTo>
                  <a:lnTo>
                    <a:pt x="269745" y="515189"/>
                  </a:lnTo>
                  <a:lnTo>
                    <a:pt x="299717" y="568319"/>
                  </a:lnTo>
                  <a:lnTo>
                    <a:pt x="329689" y="621450"/>
                  </a:lnTo>
                  <a:lnTo>
                    <a:pt x="359660" y="674580"/>
                  </a:lnTo>
                  <a:lnTo>
                    <a:pt x="389632" y="727710"/>
                  </a:lnTo>
                  <a:lnTo>
                    <a:pt x="419604" y="780840"/>
                  </a:lnTo>
                  <a:lnTo>
                    <a:pt x="449576" y="833971"/>
                  </a:lnTo>
                  <a:lnTo>
                    <a:pt x="479547" y="887101"/>
                  </a:lnTo>
                  <a:lnTo>
                    <a:pt x="509519" y="940231"/>
                  </a:lnTo>
                  <a:lnTo>
                    <a:pt x="539491" y="993361"/>
                  </a:lnTo>
                  <a:lnTo>
                    <a:pt x="569463" y="1046492"/>
                  </a:lnTo>
                  <a:lnTo>
                    <a:pt x="599434" y="1099622"/>
                  </a:lnTo>
                  <a:lnTo>
                    <a:pt x="629406" y="1152752"/>
                  </a:lnTo>
                  <a:lnTo>
                    <a:pt x="659378" y="1205882"/>
                  </a:lnTo>
                  <a:lnTo>
                    <a:pt x="689350" y="1259013"/>
                  </a:lnTo>
                  <a:lnTo>
                    <a:pt x="719321" y="1312143"/>
                  </a:lnTo>
                  <a:lnTo>
                    <a:pt x="749293" y="1365273"/>
                  </a:lnTo>
                  <a:lnTo>
                    <a:pt x="779265" y="1418403"/>
                  </a:lnTo>
                  <a:lnTo>
                    <a:pt x="809237" y="1471533"/>
                  </a:lnTo>
                  <a:lnTo>
                    <a:pt x="839208" y="1524664"/>
                  </a:lnTo>
                  <a:close/>
                </a:path>
              </a:pathLst>
            </a:custGeom>
            <a:solidFill>
              <a:srgbClr val="3283FE">
                <a:alpha val="100000"/>
              </a:srgbClr>
            </a:solidFill>
            <a:ln w="13550" cap="flat">
              <a:solidFill>
                <a:srgbClr val="000000">
                  <a:alpha val="100000"/>
                </a:srgbClr>
              </a:solidFill>
              <a:prstDash val="solid"/>
              <a:miter/>
            </a:ln>
          </p:spPr>
          <p:txBody>
            <a:bodyPr/>
            <a:lstStyle/>
            <a:p>
              <a:endParaRPr/>
            </a:p>
          </p:txBody>
        </p:sp>
        <p:sp>
          <p:nvSpPr>
            <p:cNvPr id="30" name="pg30"/>
            <p:cNvSpPr/>
            <p:nvPr/>
          </p:nvSpPr>
          <p:spPr>
            <a:xfrm>
              <a:off x="1685587" y="1799899"/>
              <a:ext cx="800020" cy="1611088"/>
            </a:xfrm>
            <a:custGeom>
              <a:avLst/>
              <a:gdLst/>
              <a:ahLst/>
              <a:cxnLst/>
              <a:rect l="0" t="0" r="0" b="0"/>
              <a:pathLst>
                <a:path w="800020" h="1611088">
                  <a:moveTo>
                    <a:pt x="800020" y="1611088"/>
                  </a:moveTo>
                  <a:lnTo>
                    <a:pt x="774825" y="1555534"/>
                  </a:lnTo>
                  <a:lnTo>
                    <a:pt x="749630" y="1499979"/>
                  </a:lnTo>
                  <a:lnTo>
                    <a:pt x="724435" y="1444424"/>
                  </a:lnTo>
                  <a:lnTo>
                    <a:pt x="699240" y="1388869"/>
                  </a:lnTo>
                  <a:lnTo>
                    <a:pt x="674045" y="1333314"/>
                  </a:lnTo>
                  <a:lnTo>
                    <a:pt x="648849" y="1277760"/>
                  </a:lnTo>
                  <a:lnTo>
                    <a:pt x="623654" y="1222205"/>
                  </a:lnTo>
                  <a:lnTo>
                    <a:pt x="598459" y="1166650"/>
                  </a:lnTo>
                  <a:lnTo>
                    <a:pt x="573264" y="1111095"/>
                  </a:lnTo>
                  <a:lnTo>
                    <a:pt x="548069" y="1055541"/>
                  </a:lnTo>
                  <a:lnTo>
                    <a:pt x="522874" y="999986"/>
                  </a:lnTo>
                  <a:lnTo>
                    <a:pt x="497679" y="944431"/>
                  </a:lnTo>
                  <a:lnTo>
                    <a:pt x="472484" y="888876"/>
                  </a:lnTo>
                  <a:lnTo>
                    <a:pt x="447289" y="833321"/>
                  </a:lnTo>
                  <a:lnTo>
                    <a:pt x="422094" y="777767"/>
                  </a:lnTo>
                  <a:lnTo>
                    <a:pt x="396899" y="722212"/>
                  </a:lnTo>
                  <a:lnTo>
                    <a:pt x="371703" y="666657"/>
                  </a:lnTo>
                  <a:lnTo>
                    <a:pt x="346508" y="611102"/>
                  </a:lnTo>
                  <a:lnTo>
                    <a:pt x="321313" y="555547"/>
                  </a:lnTo>
                  <a:lnTo>
                    <a:pt x="296118" y="499993"/>
                  </a:lnTo>
                  <a:lnTo>
                    <a:pt x="270923" y="444438"/>
                  </a:lnTo>
                  <a:lnTo>
                    <a:pt x="245728" y="388883"/>
                  </a:lnTo>
                  <a:lnTo>
                    <a:pt x="220533" y="333328"/>
                  </a:lnTo>
                  <a:lnTo>
                    <a:pt x="195338" y="277773"/>
                  </a:lnTo>
                  <a:lnTo>
                    <a:pt x="170143" y="222219"/>
                  </a:lnTo>
                  <a:lnTo>
                    <a:pt x="144948" y="166664"/>
                  </a:lnTo>
                  <a:lnTo>
                    <a:pt x="119753" y="111109"/>
                  </a:lnTo>
                  <a:lnTo>
                    <a:pt x="94557" y="55554"/>
                  </a:lnTo>
                  <a:lnTo>
                    <a:pt x="69362" y="0"/>
                  </a:lnTo>
                  <a:lnTo>
                    <a:pt x="0" y="33294"/>
                  </a:lnTo>
                  <a:lnTo>
                    <a:pt x="27586" y="87701"/>
                  </a:lnTo>
                  <a:lnTo>
                    <a:pt x="55173" y="142107"/>
                  </a:lnTo>
                  <a:lnTo>
                    <a:pt x="82760" y="196514"/>
                  </a:lnTo>
                  <a:lnTo>
                    <a:pt x="110347" y="250921"/>
                  </a:lnTo>
                  <a:lnTo>
                    <a:pt x="137934" y="305327"/>
                  </a:lnTo>
                  <a:lnTo>
                    <a:pt x="165521" y="359734"/>
                  </a:lnTo>
                  <a:lnTo>
                    <a:pt x="193108" y="414141"/>
                  </a:lnTo>
                  <a:lnTo>
                    <a:pt x="220695" y="468548"/>
                  </a:lnTo>
                  <a:lnTo>
                    <a:pt x="248282" y="522954"/>
                  </a:lnTo>
                  <a:lnTo>
                    <a:pt x="275869" y="577361"/>
                  </a:lnTo>
                  <a:lnTo>
                    <a:pt x="303456" y="631768"/>
                  </a:lnTo>
                  <a:lnTo>
                    <a:pt x="331042" y="686174"/>
                  </a:lnTo>
                  <a:lnTo>
                    <a:pt x="358629" y="740581"/>
                  </a:lnTo>
                  <a:lnTo>
                    <a:pt x="386216" y="794988"/>
                  </a:lnTo>
                  <a:lnTo>
                    <a:pt x="413803" y="849395"/>
                  </a:lnTo>
                  <a:lnTo>
                    <a:pt x="441390" y="903801"/>
                  </a:lnTo>
                  <a:lnTo>
                    <a:pt x="468977" y="958208"/>
                  </a:lnTo>
                  <a:lnTo>
                    <a:pt x="496564" y="1012615"/>
                  </a:lnTo>
                  <a:lnTo>
                    <a:pt x="524151" y="1067021"/>
                  </a:lnTo>
                  <a:lnTo>
                    <a:pt x="551738" y="1121428"/>
                  </a:lnTo>
                  <a:lnTo>
                    <a:pt x="579325" y="1175835"/>
                  </a:lnTo>
                  <a:lnTo>
                    <a:pt x="606912" y="1230241"/>
                  </a:lnTo>
                  <a:lnTo>
                    <a:pt x="634498" y="1284648"/>
                  </a:lnTo>
                  <a:lnTo>
                    <a:pt x="662085" y="1339055"/>
                  </a:lnTo>
                  <a:lnTo>
                    <a:pt x="689672" y="1393462"/>
                  </a:lnTo>
                  <a:lnTo>
                    <a:pt x="717259" y="1447868"/>
                  </a:lnTo>
                  <a:lnTo>
                    <a:pt x="744846" y="1502275"/>
                  </a:lnTo>
                  <a:lnTo>
                    <a:pt x="772433" y="1556682"/>
                  </a:lnTo>
                  <a:close/>
                </a:path>
              </a:pathLst>
            </a:custGeom>
            <a:solidFill>
              <a:srgbClr val="00CC99">
                <a:alpha val="100000"/>
              </a:srgbClr>
            </a:solidFill>
            <a:ln w="13550" cap="flat">
              <a:solidFill>
                <a:srgbClr val="000000">
                  <a:alpha val="100000"/>
                </a:srgbClr>
              </a:solidFill>
              <a:prstDash val="solid"/>
              <a:miter/>
            </a:ln>
          </p:spPr>
          <p:txBody>
            <a:bodyPr/>
            <a:lstStyle/>
            <a:p>
              <a:endParaRPr/>
            </a:p>
          </p:txBody>
        </p:sp>
        <p:sp>
          <p:nvSpPr>
            <p:cNvPr id="31" name="pg31"/>
            <p:cNvSpPr/>
            <p:nvPr/>
          </p:nvSpPr>
          <p:spPr>
            <a:xfrm>
              <a:off x="1754950" y="1773190"/>
              <a:ext cx="730657" cy="1637798"/>
            </a:xfrm>
            <a:custGeom>
              <a:avLst/>
              <a:gdLst/>
              <a:ahLst/>
              <a:cxnLst/>
              <a:rect l="0" t="0" r="0" b="0"/>
              <a:pathLst>
                <a:path w="730657" h="1637798">
                  <a:moveTo>
                    <a:pt x="730657" y="1637798"/>
                  </a:moveTo>
                  <a:lnTo>
                    <a:pt x="707600" y="1581322"/>
                  </a:lnTo>
                  <a:lnTo>
                    <a:pt x="684544" y="1524846"/>
                  </a:lnTo>
                  <a:lnTo>
                    <a:pt x="661487" y="1468370"/>
                  </a:lnTo>
                  <a:lnTo>
                    <a:pt x="638430" y="1411894"/>
                  </a:lnTo>
                  <a:lnTo>
                    <a:pt x="615374" y="1355419"/>
                  </a:lnTo>
                  <a:lnTo>
                    <a:pt x="592317" y="1298943"/>
                  </a:lnTo>
                  <a:lnTo>
                    <a:pt x="569260" y="1242467"/>
                  </a:lnTo>
                  <a:lnTo>
                    <a:pt x="546203" y="1185991"/>
                  </a:lnTo>
                  <a:lnTo>
                    <a:pt x="523147" y="1129515"/>
                  </a:lnTo>
                  <a:lnTo>
                    <a:pt x="500090" y="1073040"/>
                  </a:lnTo>
                  <a:lnTo>
                    <a:pt x="477033" y="1016564"/>
                  </a:lnTo>
                  <a:lnTo>
                    <a:pt x="453977" y="960088"/>
                  </a:lnTo>
                  <a:lnTo>
                    <a:pt x="430920" y="903612"/>
                  </a:lnTo>
                  <a:lnTo>
                    <a:pt x="407863" y="847136"/>
                  </a:lnTo>
                  <a:lnTo>
                    <a:pt x="384806" y="790661"/>
                  </a:lnTo>
                  <a:lnTo>
                    <a:pt x="361750" y="734185"/>
                  </a:lnTo>
                  <a:lnTo>
                    <a:pt x="338693" y="677709"/>
                  </a:lnTo>
                  <a:lnTo>
                    <a:pt x="315636" y="621233"/>
                  </a:lnTo>
                  <a:lnTo>
                    <a:pt x="292580" y="564757"/>
                  </a:lnTo>
                  <a:lnTo>
                    <a:pt x="269523" y="508282"/>
                  </a:lnTo>
                  <a:lnTo>
                    <a:pt x="246466" y="451806"/>
                  </a:lnTo>
                  <a:lnTo>
                    <a:pt x="223409" y="395330"/>
                  </a:lnTo>
                  <a:lnTo>
                    <a:pt x="200353" y="338854"/>
                  </a:lnTo>
                  <a:lnTo>
                    <a:pt x="177296" y="282378"/>
                  </a:lnTo>
                  <a:lnTo>
                    <a:pt x="154239" y="225903"/>
                  </a:lnTo>
                  <a:lnTo>
                    <a:pt x="131183" y="169427"/>
                  </a:lnTo>
                  <a:lnTo>
                    <a:pt x="108126" y="112951"/>
                  </a:lnTo>
                  <a:lnTo>
                    <a:pt x="85069" y="56475"/>
                  </a:lnTo>
                  <a:lnTo>
                    <a:pt x="62012" y="0"/>
                  </a:lnTo>
                  <a:lnTo>
                    <a:pt x="0" y="26709"/>
                  </a:lnTo>
                  <a:lnTo>
                    <a:pt x="25195" y="82263"/>
                  </a:lnTo>
                  <a:lnTo>
                    <a:pt x="50390" y="137818"/>
                  </a:lnTo>
                  <a:lnTo>
                    <a:pt x="75585" y="193373"/>
                  </a:lnTo>
                  <a:lnTo>
                    <a:pt x="100780" y="248928"/>
                  </a:lnTo>
                  <a:lnTo>
                    <a:pt x="125975" y="304483"/>
                  </a:lnTo>
                  <a:lnTo>
                    <a:pt x="151170" y="360037"/>
                  </a:lnTo>
                  <a:lnTo>
                    <a:pt x="176365" y="415592"/>
                  </a:lnTo>
                  <a:lnTo>
                    <a:pt x="201560" y="471147"/>
                  </a:lnTo>
                  <a:lnTo>
                    <a:pt x="226755" y="526702"/>
                  </a:lnTo>
                  <a:lnTo>
                    <a:pt x="251950" y="582256"/>
                  </a:lnTo>
                  <a:lnTo>
                    <a:pt x="277145" y="637811"/>
                  </a:lnTo>
                  <a:lnTo>
                    <a:pt x="302341" y="693366"/>
                  </a:lnTo>
                  <a:lnTo>
                    <a:pt x="327536" y="748921"/>
                  </a:lnTo>
                  <a:lnTo>
                    <a:pt x="352731" y="804476"/>
                  </a:lnTo>
                  <a:lnTo>
                    <a:pt x="377926" y="860030"/>
                  </a:lnTo>
                  <a:lnTo>
                    <a:pt x="403121" y="915585"/>
                  </a:lnTo>
                  <a:lnTo>
                    <a:pt x="428316" y="971140"/>
                  </a:lnTo>
                  <a:lnTo>
                    <a:pt x="453511" y="1026695"/>
                  </a:lnTo>
                  <a:lnTo>
                    <a:pt x="478706" y="1082250"/>
                  </a:lnTo>
                  <a:lnTo>
                    <a:pt x="503901" y="1137804"/>
                  </a:lnTo>
                  <a:lnTo>
                    <a:pt x="529096" y="1193359"/>
                  </a:lnTo>
                  <a:lnTo>
                    <a:pt x="554291" y="1248914"/>
                  </a:lnTo>
                  <a:lnTo>
                    <a:pt x="579487" y="1304469"/>
                  </a:lnTo>
                  <a:lnTo>
                    <a:pt x="604682" y="1360024"/>
                  </a:lnTo>
                  <a:lnTo>
                    <a:pt x="629877" y="1415578"/>
                  </a:lnTo>
                  <a:lnTo>
                    <a:pt x="655072" y="1471133"/>
                  </a:lnTo>
                  <a:lnTo>
                    <a:pt x="680267" y="1526688"/>
                  </a:lnTo>
                  <a:lnTo>
                    <a:pt x="705462" y="1582243"/>
                  </a:lnTo>
                  <a:close/>
                </a:path>
              </a:pathLst>
            </a:custGeom>
            <a:solidFill>
              <a:srgbClr val="FE00FA">
                <a:alpha val="100000"/>
              </a:srgbClr>
            </a:solidFill>
            <a:ln w="13550" cap="flat">
              <a:solidFill>
                <a:srgbClr val="000000">
                  <a:alpha val="100000"/>
                </a:srgbClr>
              </a:solidFill>
              <a:prstDash val="solid"/>
              <a:miter/>
            </a:ln>
          </p:spPr>
          <p:txBody>
            <a:bodyPr/>
            <a:lstStyle/>
            <a:p>
              <a:endParaRPr/>
            </a:p>
          </p:txBody>
        </p:sp>
        <p:sp>
          <p:nvSpPr>
            <p:cNvPr id="32" name="pg32"/>
            <p:cNvSpPr/>
            <p:nvPr/>
          </p:nvSpPr>
          <p:spPr>
            <a:xfrm>
              <a:off x="1816963" y="1752314"/>
              <a:ext cx="668644" cy="1658674"/>
            </a:xfrm>
            <a:custGeom>
              <a:avLst/>
              <a:gdLst/>
              <a:ahLst/>
              <a:cxnLst/>
              <a:rect l="0" t="0" r="0" b="0"/>
              <a:pathLst>
                <a:path w="668644" h="1658674">
                  <a:moveTo>
                    <a:pt x="668644" y="1658674"/>
                  </a:moveTo>
                  <a:lnTo>
                    <a:pt x="647436" y="1601478"/>
                  </a:lnTo>
                  <a:lnTo>
                    <a:pt x="626228" y="1544282"/>
                  </a:lnTo>
                  <a:lnTo>
                    <a:pt x="605020" y="1487087"/>
                  </a:lnTo>
                  <a:lnTo>
                    <a:pt x="583812" y="1429891"/>
                  </a:lnTo>
                  <a:lnTo>
                    <a:pt x="562604" y="1372695"/>
                  </a:lnTo>
                  <a:lnTo>
                    <a:pt x="541396" y="1315500"/>
                  </a:lnTo>
                  <a:lnTo>
                    <a:pt x="520187" y="1258304"/>
                  </a:lnTo>
                  <a:lnTo>
                    <a:pt x="498979" y="1201108"/>
                  </a:lnTo>
                  <a:lnTo>
                    <a:pt x="477771" y="1143913"/>
                  </a:lnTo>
                  <a:lnTo>
                    <a:pt x="456563" y="1086717"/>
                  </a:lnTo>
                  <a:lnTo>
                    <a:pt x="435355" y="1029521"/>
                  </a:lnTo>
                  <a:lnTo>
                    <a:pt x="414147" y="972326"/>
                  </a:lnTo>
                  <a:lnTo>
                    <a:pt x="392939" y="915130"/>
                  </a:lnTo>
                  <a:lnTo>
                    <a:pt x="371731" y="857934"/>
                  </a:lnTo>
                  <a:lnTo>
                    <a:pt x="350523" y="800739"/>
                  </a:lnTo>
                  <a:lnTo>
                    <a:pt x="329314" y="743543"/>
                  </a:lnTo>
                  <a:lnTo>
                    <a:pt x="308106" y="686347"/>
                  </a:lnTo>
                  <a:lnTo>
                    <a:pt x="286898" y="629152"/>
                  </a:lnTo>
                  <a:lnTo>
                    <a:pt x="265690" y="571956"/>
                  </a:lnTo>
                  <a:lnTo>
                    <a:pt x="244482" y="514760"/>
                  </a:lnTo>
                  <a:lnTo>
                    <a:pt x="223274" y="457565"/>
                  </a:lnTo>
                  <a:lnTo>
                    <a:pt x="202066" y="400369"/>
                  </a:lnTo>
                  <a:lnTo>
                    <a:pt x="180858" y="343173"/>
                  </a:lnTo>
                  <a:lnTo>
                    <a:pt x="159650" y="285978"/>
                  </a:lnTo>
                  <a:lnTo>
                    <a:pt x="138441" y="228782"/>
                  </a:lnTo>
                  <a:lnTo>
                    <a:pt x="117233" y="171586"/>
                  </a:lnTo>
                  <a:lnTo>
                    <a:pt x="96025" y="114391"/>
                  </a:lnTo>
                  <a:lnTo>
                    <a:pt x="74817" y="57195"/>
                  </a:lnTo>
                  <a:lnTo>
                    <a:pt x="53609" y="0"/>
                  </a:lnTo>
                  <a:lnTo>
                    <a:pt x="0" y="20876"/>
                  </a:lnTo>
                  <a:lnTo>
                    <a:pt x="23056" y="77351"/>
                  </a:lnTo>
                  <a:lnTo>
                    <a:pt x="46113" y="133827"/>
                  </a:lnTo>
                  <a:lnTo>
                    <a:pt x="69170" y="190303"/>
                  </a:lnTo>
                  <a:lnTo>
                    <a:pt x="92226" y="246779"/>
                  </a:lnTo>
                  <a:lnTo>
                    <a:pt x="115283" y="303255"/>
                  </a:lnTo>
                  <a:lnTo>
                    <a:pt x="138340" y="359730"/>
                  </a:lnTo>
                  <a:lnTo>
                    <a:pt x="161397" y="416206"/>
                  </a:lnTo>
                  <a:lnTo>
                    <a:pt x="184453" y="472682"/>
                  </a:lnTo>
                  <a:lnTo>
                    <a:pt x="207510" y="529158"/>
                  </a:lnTo>
                  <a:lnTo>
                    <a:pt x="230567" y="585634"/>
                  </a:lnTo>
                  <a:lnTo>
                    <a:pt x="253623" y="642109"/>
                  </a:lnTo>
                  <a:lnTo>
                    <a:pt x="276680" y="698585"/>
                  </a:lnTo>
                  <a:lnTo>
                    <a:pt x="299737" y="755061"/>
                  </a:lnTo>
                  <a:lnTo>
                    <a:pt x="322794" y="811537"/>
                  </a:lnTo>
                  <a:lnTo>
                    <a:pt x="345850" y="868012"/>
                  </a:lnTo>
                  <a:lnTo>
                    <a:pt x="368907" y="924488"/>
                  </a:lnTo>
                  <a:lnTo>
                    <a:pt x="391964" y="980964"/>
                  </a:lnTo>
                  <a:lnTo>
                    <a:pt x="415020" y="1037440"/>
                  </a:lnTo>
                  <a:lnTo>
                    <a:pt x="438077" y="1093916"/>
                  </a:lnTo>
                  <a:lnTo>
                    <a:pt x="461134" y="1150391"/>
                  </a:lnTo>
                  <a:lnTo>
                    <a:pt x="484191" y="1206867"/>
                  </a:lnTo>
                  <a:lnTo>
                    <a:pt x="507247" y="1263343"/>
                  </a:lnTo>
                  <a:lnTo>
                    <a:pt x="530304" y="1319819"/>
                  </a:lnTo>
                  <a:lnTo>
                    <a:pt x="553361" y="1376295"/>
                  </a:lnTo>
                  <a:lnTo>
                    <a:pt x="576417" y="1432770"/>
                  </a:lnTo>
                  <a:lnTo>
                    <a:pt x="599474" y="1489246"/>
                  </a:lnTo>
                  <a:lnTo>
                    <a:pt x="622531" y="1545722"/>
                  </a:lnTo>
                  <a:lnTo>
                    <a:pt x="645588" y="1602198"/>
                  </a:lnTo>
                  <a:close/>
                </a:path>
              </a:pathLst>
            </a:custGeom>
            <a:solidFill>
              <a:srgbClr val="3B00FB">
                <a:alpha val="100000"/>
              </a:srgbClr>
            </a:solidFill>
            <a:ln w="13550" cap="flat">
              <a:solidFill>
                <a:srgbClr val="000000">
                  <a:alpha val="100000"/>
                </a:srgbClr>
              </a:solidFill>
              <a:prstDash val="solid"/>
              <a:miter/>
            </a:ln>
          </p:spPr>
          <p:txBody>
            <a:bodyPr/>
            <a:lstStyle/>
            <a:p>
              <a:endParaRPr/>
            </a:p>
          </p:txBody>
        </p:sp>
        <p:sp>
          <p:nvSpPr>
            <p:cNvPr id="33" name="pg33"/>
            <p:cNvSpPr/>
            <p:nvPr/>
          </p:nvSpPr>
          <p:spPr>
            <a:xfrm>
              <a:off x="1870572" y="1733240"/>
              <a:ext cx="615035" cy="1677748"/>
            </a:xfrm>
            <a:custGeom>
              <a:avLst/>
              <a:gdLst/>
              <a:ahLst/>
              <a:cxnLst/>
              <a:rect l="0" t="0" r="0" b="0"/>
              <a:pathLst>
                <a:path w="615035" h="1677748">
                  <a:moveTo>
                    <a:pt x="615035" y="1677748"/>
                  </a:moveTo>
                  <a:lnTo>
                    <a:pt x="595693" y="1619894"/>
                  </a:lnTo>
                  <a:lnTo>
                    <a:pt x="576351" y="1562041"/>
                  </a:lnTo>
                  <a:lnTo>
                    <a:pt x="557009" y="1504187"/>
                  </a:lnTo>
                  <a:lnTo>
                    <a:pt x="537667" y="1446334"/>
                  </a:lnTo>
                  <a:lnTo>
                    <a:pt x="518325" y="1388481"/>
                  </a:lnTo>
                  <a:lnTo>
                    <a:pt x="498983" y="1330627"/>
                  </a:lnTo>
                  <a:lnTo>
                    <a:pt x="479641" y="1272774"/>
                  </a:lnTo>
                  <a:lnTo>
                    <a:pt x="460299" y="1214921"/>
                  </a:lnTo>
                  <a:lnTo>
                    <a:pt x="440957" y="1157067"/>
                  </a:lnTo>
                  <a:lnTo>
                    <a:pt x="421615" y="1099214"/>
                  </a:lnTo>
                  <a:lnTo>
                    <a:pt x="402273" y="1041360"/>
                  </a:lnTo>
                  <a:lnTo>
                    <a:pt x="382931" y="983507"/>
                  </a:lnTo>
                  <a:lnTo>
                    <a:pt x="363589" y="925654"/>
                  </a:lnTo>
                  <a:lnTo>
                    <a:pt x="344247" y="867800"/>
                  </a:lnTo>
                  <a:lnTo>
                    <a:pt x="324905" y="809947"/>
                  </a:lnTo>
                  <a:lnTo>
                    <a:pt x="305563" y="752093"/>
                  </a:lnTo>
                  <a:lnTo>
                    <a:pt x="286221" y="694240"/>
                  </a:lnTo>
                  <a:lnTo>
                    <a:pt x="266879" y="636387"/>
                  </a:lnTo>
                  <a:lnTo>
                    <a:pt x="247537" y="578533"/>
                  </a:lnTo>
                  <a:lnTo>
                    <a:pt x="228195" y="520680"/>
                  </a:lnTo>
                  <a:lnTo>
                    <a:pt x="208853" y="462827"/>
                  </a:lnTo>
                  <a:lnTo>
                    <a:pt x="189511" y="404973"/>
                  </a:lnTo>
                  <a:lnTo>
                    <a:pt x="170168" y="347120"/>
                  </a:lnTo>
                  <a:lnTo>
                    <a:pt x="150826" y="289266"/>
                  </a:lnTo>
                  <a:lnTo>
                    <a:pt x="131484" y="231413"/>
                  </a:lnTo>
                  <a:lnTo>
                    <a:pt x="112142" y="173560"/>
                  </a:lnTo>
                  <a:lnTo>
                    <a:pt x="92800" y="115706"/>
                  </a:lnTo>
                  <a:lnTo>
                    <a:pt x="73458" y="57853"/>
                  </a:lnTo>
                  <a:lnTo>
                    <a:pt x="54116" y="0"/>
                  </a:lnTo>
                  <a:lnTo>
                    <a:pt x="0" y="19074"/>
                  </a:lnTo>
                  <a:lnTo>
                    <a:pt x="21208" y="76269"/>
                  </a:lnTo>
                  <a:lnTo>
                    <a:pt x="42416" y="133465"/>
                  </a:lnTo>
                  <a:lnTo>
                    <a:pt x="63624" y="190660"/>
                  </a:lnTo>
                  <a:lnTo>
                    <a:pt x="84832" y="247856"/>
                  </a:lnTo>
                  <a:lnTo>
                    <a:pt x="106040" y="305052"/>
                  </a:lnTo>
                  <a:lnTo>
                    <a:pt x="127248" y="362247"/>
                  </a:lnTo>
                  <a:lnTo>
                    <a:pt x="148456" y="419443"/>
                  </a:lnTo>
                  <a:lnTo>
                    <a:pt x="169664" y="476639"/>
                  </a:lnTo>
                  <a:lnTo>
                    <a:pt x="190873" y="533834"/>
                  </a:lnTo>
                  <a:lnTo>
                    <a:pt x="212081" y="591030"/>
                  </a:lnTo>
                  <a:lnTo>
                    <a:pt x="233289" y="648226"/>
                  </a:lnTo>
                  <a:lnTo>
                    <a:pt x="254497" y="705421"/>
                  </a:lnTo>
                  <a:lnTo>
                    <a:pt x="275705" y="762617"/>
                  </a:lnTo>
                  <a:lnTo>
                    <a:pt x="296913" y="819813"/>
                  </a:lnTo>
                  <a:lnTo>
                    <a:pt x="318121" y="877008"/>
                  </a:lnTo>
                  <a:lnTo>
                    <a:pt x="339329" y="934204"/>
                  </a:lnTo>
                  <a:lnTo>
                    <a:pt x="360537" y="991400"/>
                  </a:lnTo>
                  <a:lnTo>
                    <a:pt x="381746" y="1048595"/>
                  </a:lnTo>
                  <a:lnTo>
                    <a:pt x="402954" y="1105791"/>
                  </a:lnTo>
                  <a:lnTo>
                    <a:pt x="424162" y="1162987"/>
                  </a:lnTo>
                  <a:lnTo>
                    <a:pt x="445370" y="1220182"/>
                  </a:lnTo>
                  <a:lnTo>
                    <a:pt x="466578" y="1277378"/>
                  </a:lnTo>
                  <a:lnTo>
                    <a:pt x="487786" y="1334574"/>
                  </a:lnTo>
                  <a:lnTo>
                    <a:pt x="508994" y="1391769"/>
                  </a:lnTo>
                  <a:lnTo>
                    <a:pt x="530202" y="1448965"/>
                  </a:lnTo>
                  <a:lnTo>
                    <a:pt x="551410" y="1506161"/>
                  </a:lnTo>
                  <a:lnTo>
                    <a:pt x="572619" y="1563356"/>
                  </a:lnTo>
                  <a:lnTo>
                    <a:pt x="593827" y="1620552"/>
                  </a:lnTo>
                  <a:close/>
                </a:path>
              </a:pathLst>
            </a:custGeom>
            <a:solidFill>
              <a:srgbClr val="F26A21">
                <a:alpha val="100000"/>
              </a:srgbClr>
            </a:solidFill>
            <a:ln w="13550" cap="flat">
              <a:solidFill>
                <a:srgbClr val="000000">
                  <a:alpha val="100000"/>
                </a:srgbClr>
              </a:solidFill>
              <a:prstDash val="solid"/>
              <a:miter/>
            </a:ln>
          </p:spPr>
          <p:txBody>
            <a:bodyPr/>
            <a:lstStyle/>
            <a:p>
              <a:endParaRPr/>
            </a:p>
          </p:txBody>
        </p:sp>
        <p:sp>
          <p:nvSpPr>
            <p:cNvPr id="34" name="pg34"/>
            <p:cNvSpPr/>
            <p:nvPr/>
          </p:nvSpPr>
          <p:spPr>
            <a:xfrm>
              <a:off x="1924689" y="1641958"/>
              <a:ext cx="560918" cy="1769030"/>
            </a:xfrm>
            <a:custGeom>
              <a:avLst/>
              <a:gdLst/>
              <a:ahLst/>
              <a:cxnLst/>
              <a:rect l="0" t="0" r="0" b="0"/>
              <a:pathLst>
                <a:path w="560918" h="1769030">
                  <a:moveTo>
                    <a:pt x="560918" y="1769030"/>
                  </a:moveTo>
                  <a:lnTo>
                    <a:pt x="560918" y="1708029"/>
                  </a:lnTo>
                  <a:lnTo>
                    <a:pt x="560918" y="1647028"/>
                  </a:lnTo>
                  <a:lnTo>
                    <a:pt x="560918" y="1586027"/>
                  </a:lnTo>
                  <a:lnTo>
                    <a:pt x="560918" y="1525026"/>
                  </a:lnTo>
                  <a:lnTo>
                    <a:pt x="560918" y="1464025"/>
                  </a:lnTo>
                  <a:lnTo>
                    <a:pt x="560918" y="1403024"/>
                  </a:lnTo>
                  <a:lnTo>
                    <a:pt x="560918" y="1342022"/>
                  </a:lnTo>
                  <a:lnTo>
                    <a:pt x="560918" y="1281021"/>
                  </a:lnTo>
                  <a:lnTo>
                    <a:pt x="560918" y="1220020"/>
                  </a:lnTo>
                  <a:lnTo>
                    <a:pt x="560918" y="1159019"/>
                  </a:lnTo>
                  <a:lnTo>
                    <a:pt x="560918" y="1098018"/>
                  </a:lnTo>
                  <a:lnTo>
                    <a:pt x="560918" y="1037017"/>
                  </a:lnTo>
                  <a:lnTo>
                    <a:pt x="560918" y="976016"/>
                  </a:lnTo>
                  <a:lnTo>
                    <a:pt x="560918" y="915015"/>
                  </a:lnTo>
                  <a:lnTo>
                    <a:pt x="560918" y="854014"/>
                  </a:lnTo>
                  <a:lnTo>
                    <a:pt x="560918" y="793013"/>
                  </a:lnTo>
                  <a:lnTo>
                    <a:pt x="560918" y="732012"/>
                  </a:lnTo>
                  <a:lnTo>
                    <a:pt x="560918" y="671011"/>
                  </a:lnTo>
                  <a:lnTo>
                    <a:pt x="560918" y="610010"/>
                  </a:lnTo>
                  <a:lnTo>
                    <a:pt x="560918" y="549009"/>
                  </a:lnTo>
                  <a:lnTo>
                    <a:pt x="560918" y="488008"/>
                  </a:lnTo>
                  <a:lnTo>
                    <a:pt x="560918" y="427007"/>
                  </a:lnTo>
                  <a:lnTo>
                    <a:pt x="560918" y="366006"/>
                  </a:lnTo>
                  <a:lnTo>
                    <a:pt x="560918" y="305005"/>
                  </a:lnTo>
                  <a:lnTo>
                    <a:pt x="560918" y="244004"/>
                  </a:lnTo>
                  <a:lnTo>
                    <a:pt x="560918" y="183003"/>
                  </a:lnTo>
                  <a:lnTo>
                    <a:pt x="560918" y="122002"/>
                  </a:lnTo>
                  <a:lnTo>
                    <a:pt x="560918" y="61001"/>
                  </a:lnTo>
                  <a:lnTo>
                    <a:pt x="560918" y="0"/>
                  </a:lnTo>
                  <a:lnTo>
                    <a:pt x="497513" y="1136"/>
                  </a:lnTo>
                  <a:lnTo>
                    <a:pt x="434189" y="4545"/>
                  </a:lnTo>
                  <a:lnTo>
                    <a:pt x="371028" y="10221"/>
                  </a:lnTo>
                  <a:lnTo>
                    <a:pt x="308111" y="18157"/>
                  </a:lnTo>
                  <a:lnTo>
                    <a:pt x="245519" y="28343"/>
                  </a:lnTo>
                  <a:lnTo>
                    <a:pt x="183332" y="40766"/>
                  </a:lnTo>
                  <a:lnTo>
                    <a:pt x="121631" y="55409"/>
                  </a:lnTo>
                  <a:lnTo>
                    <a:pt x="60493" y="72255"/>
                  </a:lnTo>
                  <a:lnTo>
                    <a:pt x="0" y="91282"/>
                  </a:lnTo>
                  <a:lnTo>
                    <a:pt x="19342" y="149135"/>
                  </a:lnTo>
                  <a:lnTo>
                    <a:pt x="38684" y="206988"/>
                  </a:lnTo>
                  <a:lnTo>
                    <a:pt x="58026" y="264842"/>
                  </a:lnTo>
                  <a:lnTo>
                    <a:pt x="77368" y="322695"/>
                  </a:lnTo>
                  <a:lnTo>
                    <a:pt x="96710" y="380549"/>
                  </a:lnTo>
                  <a:lnTo>
                    <a:pt x="116052" y="438402"/>
                  </a:lnTo>
                  <a:lnTo>
                    <a:pt x="135394" y="496255"/>
                  </a:lnTo>
                  <a:lnTo>
                    <a:pt x="154736" y="554109"/>
                  </a:lnTo>
                  <a:lnTo>
                    <a:pt x="174078" y="611962"/>
                  </a:lnTo>
                  <a:lnTo>
                    <a:pt x="193420" y="669815"/>
                  </a:lnTo>
                  <a:lnTo>
                    <a:pt x="212762" y="727669"/>
                  </a:lnTo>
                  <a:lnTo>
                    <a:pt x="232104" y="785522"/>
                  </a:lnTo>
                  <a:lnTo>
                    <a:pt x="251446" y="843376"/>
                  </a:lnTo>
                  <a:lnTo>
                    <a:pt x="270788" y="901229"/>
                  </a:lnTo>
                  <a:lnTo>
                    <a:pt x="290130" y="959082"/>
                  </a:lnTo>
                  <a:lnTo>
                    <a:pt x="309472" y="1016936"/>
                  </a:lnTo>
                  <a:lnTo>
                    <a:pt x="328814" y="1074789"/>
                  </a:lnTo>
                  <a:lnTo>
                    <a:pt x="348156" y="1132643"/>
                  </a:lnTo>
                  <a:lnTo>
                    <a:pt x="367498" y="1190496"/>
                  </a:lnTo>
                  <a:lnTo>
                    <a:pt x="386840" y="1248349"/>
                  </a:lnTo>
                  <a:lnTo>
                    <a:pt x="406182" y="1306203"/>
                  </a:lnTo>
                  <a:lnTo>
                    <a:pt x="425524" y="1364056"/>
                  </a:lnTo>
                  <a:lnTo>
                    <a:pt x="444866" y="1421909"/>
                  </a:lnTo>
                  <a:lnTo>
                    <a:pt x="464208" y="1479763"/>
                  </a:lnTo>
                  <a:lnTo>
                    <a:pt x="483550" y="1537616"/>
                  </a:lnTo>
                  <a:lnTo>
                    <a:pt x="502892" y="1595470"/>
                  </a:lnTo>
                  <a:lnTo>
                    <a:pt x="522234" y="1653323"/>
                  </a:lnTo>
                  <a:lnTo>
                    <a:pt x="541576" y="1711176"/>
                  </a:lnTo>
                  <a:close/>
                </a:path>
              </a:pathLst>
            </a:custGeom>
            <a:solidFill>
              <a:srgbClr val="D3D3D3">
                <a:alpha val="100000"/>
              </a:srgbClr>
            </a:solidFill>
            <a:ln w="13550" cap="flat">
              <a:solidFill>
                <a:srgbClr val="000000">
                  <a:alpha val="100000"/>
                </a:srgbClr>
              </a:solidFill>
              <a:prstDash val="solid"/>
              <a:miter/>
            </a:ln>
          </p:spPr>
          <p:txBody>
            <a:bodyPr/>
            <a:lstStyle/>
            <a:p>
              <a:endParaRPr/>
            </a:p>
          </p:txBody>
        </p:sp>
        <p:sp>
          <p:nvSpPr>
            <p:cNvPr id="35" name="tx35"/>
            <p:cNvSpPr/>
            <p:nvPr/>
          </p:nvSpPr>
          <p:spPr>
            <a:xfrm>
              <a:off x="4768895" y="1539441"/>
              <a:ext cx="2943045"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 MCV1 unvaccinated (% of total unvaccinated)</a:t>
              </a:r>
            </a:p>
          </p:txBody>
        </p:sp>
        <p:sp>
          <p:nvSpPr>
            <p:cNvPr id="36" name="rc36"/>
            <p:cNvSpPr/>
            <p:nvPr/>
          </p:nvSpPr>
          <p:spPr>
            <a:xfrm>
              <a:off x="4777895" y="176383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a:endParaRPr/>
            </a:p>
          </p:txBody>
        </p:sp>
        <p:sp>
          <p:nvSpPr>
            <p:cNvPr id="37" name="rc37"/>
            <p:cNvSpPr/>
            <p:nvPr/>
          </p:nvSpPr>
          <p:spPr>
            <a:xfrm>
              <a:off x="4777895" y="198329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a:endParaRPr/>
            </a:p>
          </p:txBody>
        </p:sp>
        <p:sp>
          <p:nvSpPr>
            <p:cNvPr id="38" name="rc38"/>
            <p:cNvSpPr/>
            <p:nvPr/>
          </p:nvSpPr>
          <p:spPr>
            <a:xfrm>
              <a:off x="4777895" y="220274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a:endParaRPr/>
            </a:p>
          </p:txBody>
        </p:sp>
        <p:sp>
          <p:nvSpPr>
            <p:cNvPr id="39" name="rc39"/>
            <p:cNvSpPr/>
            <p:nvPr/>
          </p:nvSpPr>
          <p:spPr>
            <a:xfrm>
              <a:off x="4777895" y="242220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a:endParaRPr/>
            </a:p>
          </p:txBody>
        </p:sp>
        <p:sp>
          <p:nvSpPr>
            <p:cNvPr id="40" name="rc40"/>
            <p:cNvSpPr/>
            <p:nvPr/>
          </p:nvSpPr>
          <p:spPr>
            <a:xfrm>
              <a:off x="4777895" y="264165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a:endParaRPr/>
            </a:p>
          </p:txBody>
        </p:sp>
        <p:sp>
          <p:nvSpPr>
            <p:cNvPr id="41" name="rc41"/>
            <p:cNvSpPr/>
            <p:nvPr/>
          </p:nvSpPr>
          <p:spPr>
            <a:xfrm>
              <a:off x="4777895" y="286111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a:endParaRPr/>
            </a:p>
          </p:txBody>
        </p:sp>
        <p:sp>
          <p:nvSpPr>
            <p:cNvPr id="42" name="rc42"/>
            <p:cNvSpPr/>
            <p:nvPr/>
          </p:nvSpPr>
          <p:spPr>
            <a:xfrm>
              <a:off x="4777895" y="308057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a:endParaRPr/>
            </a:p>
          </p:txBody>
        </p:sp>
        <p:sp>
          <p:nvSpPr>
            <p:cNvPr id="43" name="rc43"/>
            <p:cNvSpPr/>
            <p:nvPr/>
          </p:nvSpPr>
          <p:spPr>
            <a:xfrm>
              <a:off x="4777895" y="330002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a:endParaRPr/>
            </a:p>
          </p:txBody>
        </p:sp>
        <p:sp>
          <p:nvSpPr>
            <p:cNvPr id="44" name="rc44"/>
            <p:cNvSpPr/>
            <p:nvPr/>
          </p:nvSpPr>
          <p:spPr>
            <a:xfrm>
              <a:off x="4777895" y="351948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a:endParaRPr/>
            </a:p>
          </p:txBody>
        </p:sp>
        <p:sp>
          <p:nvSpPr>
            <p:cNvPr id="45" name="rc45"/>
            <p:cNvSpPr/>
            <p:nvPr/>
          </p:nvSpPr>
          <p:spPr>
            <a:xfrm>
              <a:off x="4777895" y="373893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a:endParaRPr/>
            </a:p>
          </p:txBody>
        </p:sp>
        <p:sp>
          <p:nvSpPr>
            <p:cNvPr id="46" name="rc46"/>
            <p:cNvSpPr/>
            <p:nvPr/>
          </p:nvSpPr>
          <p:spPr>
            <a:xfrm>
              <a:off x="4777895" y="395839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a:endParaRPr/>
            </a:p>
          </p:txBody>
        </p:sp>
        <p:sp>
          <p:nvSpPr>
            <p:cNvPr id="47" name="rc47"/>
            <p:cNvSpPr/>
            <p:nvPr/>
          </p:nvSpPr>
          <p:spPr>
            <a:xfrm>
              <a:off x="4777895" y="417785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a:endParaRPr/>
            </a:p>
          </p:txBody>
        </p:sp>
        <p:sp>
          <p:nvSpPr>
            <p:cNvPr id="48" name="rc48"/>
            <p:cNvSpPr/>
            <p:nvPr/>
          </p:nvSpPr>
          <p:spPr>
            <a:xfrm>
              <a:off x="4777895" y="439730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a:endParaRPr/>
            </a:p>
          </p:txBody>
        </p:sp>
        <p:sp>
          <p:nvSpPr>
            <p:cNvPr id="49" name="rc49"/>
            <p:cNvSpPr/>
            <p:nvPr/>
          </p:nvSpPr>
          <p:spPr>
            <a:xfrm>
              <a:off x="4777895" y="461676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a:endParaRPr/>
            </a:p>
          </p:txBody>
        </p:sp>
        <p:sp>
          <p:nvSpPr>
            <p:cNvPr id="50" name="rc50"/>
            <p:cNvSpPr/>
            <p:nvPr/>
          </p:nvSpPr>
          <p:spPr>
            <a:xfrm>
              <a:off x="4777895" y="483621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a:endParaRPr/>
            </a:p>
          </p:txBody>
        </p:sp>
        <p:sp>
          <p:nvSpPr>
            <p:cNvPr id="51" name="rc51"/>
            <p:cNvSpPr/>
            <p:nvPr/>
          </p:nvSpPr>
          <p:spPr>
            <a:xfrm>
              <a:off x="4777895" y="505567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a:endParaRPr/>
            </a:p>
          </p:txBody>
        </p:sp>
        <p:sp>
          <p:nvSpPr>
            <p:cNvPr id="52" name="rc52"/>
            <p:cNvSpPr/>
            <p:nvPr/>
          </p:nvSpPr>
          <p:spPr>
            <a:xfrm>
              <a:off x="6733093" y="1763835"/>
              <a:ext cx="201456" cy="201456"/>
            </a:xfrm>
            <a:prstGeom prst="rect">
              <a:avLst/>
            </a:prstGeom>
            <a:solidFill>
              <a:srgbClr val="325A9B">
                <a:alpha val="100000"/>
              </a:srgbClr>
            </a:solidFill>
            <a:ln w="13550" cap="flat">
              <a:solidFill>
                <a:srgbClr val="000000">
                  <a:alpha val="100000"/>
                </a:srgbClr>
              </a:solidFill>
              <a:prstDash val="solid"/>
              <a:miter/>
            </a:ln>
          </p:spPr>
          <p:txBody>
            <a:bodyPr/>
            <a:lstStyle/>
            <a:p>
              <a:endParaRPr/>
            </a:p>
          </p:txBody>
        </p:sp>
        <p:sp>
          <p:nvSpPr>
            <p:cNvPr id="53" name="rc53"/>
            <p:cNvSpPr/>
            <p:nvPr/>
          </p:nvSpPr>
          <p:spPr>
            <a:xfrm>
              <a:off x="6733093" y="1983291"/>
              <a:ext cx="201456" cy="201456"/>
            </a:xfrm>
            <a:prstGeom prst="rect">
              <a:avLst/>
            </a:prstGeom>
            <a:solidFill>
              <a:srgbClr val="F8A19F">
                <a:alpha val="100000"/>
              </a:srgbClr>
            </a:solidFill>
            <a:ln w="13550" cap="flat">
              <a:solidFill>
                <a:srgbClr val="000000">
                  <a:alpha val="100000"/>
                </a:srgbClr>
              </a:solidFill>
              <a:prstDash val="solid"/>
              <a:miter/>
            </a:ln>
          </p:spPr>
          <p:txBody>
            <a:bodyPr/>
            <a:lstStyle/>
            <a:p>
              <a:endParaRPr/>
            </a:p>
          </p:txBody>
        </p:sp>
        <p:sp>
          <p:nvSpPr>
            <p:cNvPr id="54" name="rc54"/>
            <p:cNvSpPr/>
            <p:nvPr/>
          </p:nvSpPr>
          <p:spPr>
            <a:xfrm>
              <a:off x="6733093" y="2202747"/>
              <a:ext cx="201456" cy="201456"/>
            </a:xfrm>
            <a:prstGeom prst="rect">
              <a:avLst/>
            </a:prstGeom>
            <a:solidFill>
              <a:srgbClr val="AA0DFE">
                <a:alpha val="100000"/>
              </a:srgbClr>
            </a:solidFill>
            <a:ln w="13550" cap="flat">
              <a:solidFill>
                <a:srgbClr val="000000">
                  <a:alpha val="100000"/>
                </a:srgbClr>
              </a:solidFill>
              <a:prstDash val="solid"/>
              <a:miter/>
            </a:ln>
          </p:spPr>
          <p:txBody>
            <a:bodyPr/>
            <a:lstStyle/>
            <a:p>
              <a:endParaRPr/>
            </a:p>
          </p:txBody>
        </p:sp>
        <p:sp>
          <p:nvSpPr>
            <p:cNvPr id="55" name="rc55"/>
            <p:cNvSpPr/>
            <p:nvPr/>
          </p:nvSpPr>
          <p:spPr>
            <a:xfrm>
              <a:off x="6733093" y="2422203"/>
              <a:ext cx="201456" cy="201456"/>
            </a:xfrm>
            <a:prstGeom prst="rect">
              <a:avLst/>
            </a:prstGeom>
            <a:solidFill>
              <a:srgbClr val="F6222E">
                <a:alpha val="100000"/>
              </a:srgbClr>
            </a:solidFill>
            <a:ln w="13550" cap="flat">
              <a:solidFill>
                <a:srgbClr val="000000">
                  <a:alpha val="100000"/>
                </a:srgbClr>
              </a:solidFill>
              <a:prstDash val="solid"/>
              <a:miter/>
            </a:ln>
          </p:spPr>
          <p:txBody>
            <a:bodyPr/>
            <a:lstStyle/>
            <a:p>
              <a:endParaRPr/>
            </a:p>
          </p:txBody>
        </p:sp>
        <p:sp>
          <p:nvSpPr>
            <p:cNvPr id="56" name="rc56"/>
            <p:cNvSpPr/>
            <p:nvPr/>
          </p:nvSpPr>
          <p:spPr>
            <a:xfrm>
              <a:off x="6733093" y="2641659"/>
              <a:ext cx="201456" cy="201456"/>
            </a:xfrm>
            <a:prstGeom prst="rect">
              <a:avLst/>
            </a:prstGeom>
            <a:solidFill>
              <a:srgbClr val="2ED9FF">
                <a:alpha val="100000"/>
              </a:srgbClr>
            </a:solidFill>
            <a:ln w="13550" cap="flat">
              <a:solidFill>
                <a:srgbClr val="000000">
                  <a:alpha val="100000"/>
                </a:srgbClr>
              </a:solidFill>
              <a:prstDash val="solid"/>
              <a:miter/>
            </a:ln>
          </p:spPr>
          <p:txBody>
            <a:bodyPr/>
            <a:lstStyle/>
            <a:p>
              <a:endParaRPr/>
            </a:p>
          </p:txBody>
        </p:sp>
        <p:sp>
          <p:nvSpPr>
            <p:cNvPr id="57" name="rc57"/>
            <p:cNvSpPr/>
            <p:nvPr/>
          </p:nvSpPr>
          <p:spPr>
            <a:xfrm>
              <a:off x="6733093" y="2861115"/>
              <a:ext cx="201456" cy="201456"/>
            </a:xfrm>
            <a:prstGeom prst="rect">
              <a:avLst/>
            </a:prstGeom>
            <a:solidFill>
              <a:srgbClr val="782AB6">
                <a:alpha val="100000"/>
              </a:srgbClr>
            </a:solidFill>
            <a:ln w="13550" cap="flat">
              <a:solidFill>
                <a:srgbClr val="000000">
                  <a:alpha val="100000"/>
                </a:srgbClr>
              </a:solidFill>
              <a:prstDash val="solid"/>
              <a:miter/>
            </a:ln>
          </p:spPr>
          <p:txBody>
            <a:bodyPr/>
            <a:lstStyle/>
            <a:p>
              <a:endParaRPr/>
            </a:p>
          </p:txBody>
        </p:sp>
        <p:sp>
          <p:nvSpPr>
            <p:cNvPr id="58" name="rc58"/>
            <p:cNvSpPr/>
            <p:nvPr/>
          </p:nvSpPr>
          <p:spPr>
            <a:xfrm>
              <a:off x="6733093" y="3080571"/>
              <a:ext cx="201456" cy="201456"/>
            </a:xfrm>
            <a:prstGeom prst="rect">
              <a:avLst/>
            </a:prstGeom>
            <a:solidFill>
              <a:srgbClr val="90AD1C">
                <a:alpha val="100000"/>
              </a:srgbClr>
            </a:solidFill>
            <a:ln w="13550" cap="flat">
              <a:solidFill>
                <a:srgbClr val="000000">
                  <a:alpha val="100000"/>
                </a:srgbClr>
              </a:solidFill>
              <a:prstDash val="solid"/>
              <a:miter/>
            </a:ln>
          </p:spPr>
          <p:txBody>
            <a:bodyPr/>
            <a:lstStyle/>
            <a:p>
              <a:endParaRPr/>
            </a:p>
          </p:txBody>
        </p:sp>
        <p:sp>
          <p:nvSpPr>
            <p:cNvPr id="59" name="rc59"/>
            <p:cNvSpPr/>
            <p:nvPr/>
          </p:nvSpPr>
          <p:spPr>
            <a:xfrm>
              <a:off x="6733093" y="3300027"/>
              <a:ext cx="201456" cy="201456"/>
            </a:xfrm>
            <a:prstGeom prst="rect">
              <a:avLst/>
            </a:prstGeom>
            <a:solidFill>
              <a:srgbClr val="B00068">
                <a:alpha val="100000"/>
              </a:srgbClr>
            </a:solidFill>
            <a:ln w="13550" cap="flat">
              <a:solidFill>
                <a:srgbClr val="000000">
                  <a:alpha val="100000"/>
                </a:srgbClr>
              </a:solidFill>
              <a:prstDash val="solid"/>
              <a:miter/>
            </a:ln>
          </p:spPr>
          <p:txBody>
            <a:bodyPr/>
            <a:lstStyle/>
            <a:p>
              <a:endParaRPr/>
            </a:p>
          </p:txBody>
        </p:sp>
        <p:sp>
          <p:nvSpPr>
            <p:cNvPr id="60" name="rc60"/>
            <p:cNvSpPr/>
            <p:nvPr/>
          </p:nvSpPr>
          <p:spPr>
            <a:xfrm>
              <a:off x="6733093" y="3519483"/>
              <a:ext cx="201456" cy="201456"/>
            </a:xfrm>
            <a:prstGeom prst="rect">
              <a:avLst/>
            </a:prstGeom>
            <a:solidFill>
              <a:srgbClr val="FEAF16">
                <a:alpha val="100000"/>
              </a:srgbClr>
            </a:solidFill>
            <a:ln w="13550" cap="flat">
              <a:solidFill>
                <a:srgbClr val="000000">
                  <a:alpha val="100000"/>
                </a:srgbClr>
              </a:solidFill>
              <a:prstDash val="solid"/>
              <a:miter/>
            </a:ln>
          </p:spPr>
          <p:txBody>
            <a:bodyPr/>
            <a:lstStyle/>
            <a:p>
              <a:endParaRPr/>
            </a:p>
          </p:txBody>
        </p:sp>
        <p:sp>
          <p:nvSpPr>
            <p:cNvPr id="61" name="rc61"/>
            <p:cNvSpPr/>
            <p:nvPr/>
          </p:nvSpPr>
          <p:spPr>
            <a:xfrm>
              <a:off x="6733093" y="3738939"/>
              <a:ext cx="201456" cy="201456"/>
            </a:xfrm>
            <a:prstGeom prst="rect">
              <a:avLst/>
            </a:prstGeom>
            <a:solidFill>
              <a:srgbClr val="3283FE">
                <a:alpha val="100000"/>
              </a:srgbClr>
            </a:solidFill>
            <a:ln w="13550" cap="flat">
              <a:solidFill>
                <a:srgbClr val="000000">
                  <a:alpha val="100000"/>
                </a:srgbClr>
              </a:solidFill>
              <a:prstDash val="solid"/>
              <a:miter/>
            </a:ln>
          </p:spPr>
          <p:txBody>
            <a:bodyPr/>
            <a:lstStyle/>
            <a:p>
              <a:endParaRPr/>
            </a:p>
          </p:txBody>
        </p:sp>
        <p:sp>
          <p:nvSpPr>
            <p:cNvPr id="62" name="rc62"/>
            <p:cNvSpPr/>
            <p:nvPr/>
          </p:nvSpPr>
          <p:spPr>
            <a:xfrm>
              <a:off x="6733093" y="3958395"/>
              <a:ext cx="201456" cy="201456"/>
            </a:xfrm>
            <a:prstGeom prst="rect">
              <a:avLst/>
            </a:prstGeom>
            <a:solidFill>
              <a:srgbClr val="00CC99">
                <a:alpha val="100000"/>
              </a:srgbClr>
            </a:solidFill>
            <a:ln w="13550" cap="flat">
              <a:solidFill>
                <a:srgbClr val="000000">
                  <a:alpha val="100000"/>
                </a:srgbClr>
              </a:solidFill>
              <a:prstDash val="solid"/>
              <a:miter/>
            </a:ln>
          </p:spPr>
          <p:txBody>
            <a:bodyPr/>
            <a:lstStyle/>
            <a:p>
              <a:endParaRPr/>
            </a:p>
          </p:txBody>
        </p:sp>
        <p:sp>
          <p:nvSpPr>
            <p:cNvPr id="63" name="rc63"/>
            <p:cNvSpPr/>
            <p:nvPr/>
          </p:nvSpPr>
          <p:spPr>
            <a:xfrm>
              <a:off x="6733093" y="4177851"/>
              <a:ext cx="201456" cy="201456"/>
            </a:xfrm>
            <a:prstGeom prst="rect">
              <a:avLst/>
            </a:prstGeom>
            <a:solidFill>
              <a:srgbClr val="FE00FA">
                <a:alpha val="100000"/>
              </a:srgbClr>
            </a:solidFill>
            <a:ln w="13550" cap="flat">
              <a:solidFill>
                <a:srgbClr val="000000">
                  <a:alpha val="100000"/>
                </a:srgbClr>
              </a:solidFill>
              <a:prstDash val="solid"/>
              <a:miter/>
            </a:ln>
          </p:spPr>
          <p:txBody>
            <a:bodyPr/>
            <a:lstStyle/>
            <a:p>
              <a:endParaRPr/>
            </a:p>
          </p:txBody>
        </p:sp>
        <p:sp>
          <p:nvSpPr>
            <p:cNvPr id="64" name="rc64"/>
            <p:cNvSpPr/>
            <p:nvPr/>
          </p:nvSpPr>
          <p:spPr>
            <a:xfrm>
              <a:off x="6733093" y="4397307"/>
              <a:ext cx="201456" cy="201456"/>
            </a:xfrm>
            <a:prstGeom prst="rect">
              <a:avLst/>
            </a:prstGeom>
            <a:solidFill>
              <a:srgbClr val="3B00FB">
                <a:alpha val="100000"/>
              </a:srgbClr>
            </a:solidFill>
            <a:ln w="13550" cap="flat">
              <a:solidFill>
                <a:srgbClr val="000000">
                  <a:alpha val="100000"/>
                </a:srgbClr>
              </a:solidFill>
              <a:prstDash val="solid"/>
              <a:miter/>
            </a:ln>
          </p:spPr>
          <p:txBody>
            <a:bodyPr/>
            <a:lstStyle/>
            <a:p>
              <a:endParaRPr/>
            </a:p>
          </p:txBody>
        </p:sp>
        <p:sp>
          <p:nvSpPr>
            <p:cNvPr id="65" name="rc65"/>
            <p:cNvSpPr/>
            <p:nvPr/>
          </p:nvSpPr>
          <p:spPr>
            <a:xfrm>
              <a:off x="6733093" y="4616763"/>
              <a:ext cx="201456" cy="201456"/>
            </a:xfrm>
            <a:prstGeom prst="rect">
              <a:avLst/>
            </a:prstGeom>
            <a:solidFill>
              <a:srgbClr val="F26A21">
                <a:alpha val="100000"/>
              </a:srgbClr>
            </a:solidFill>
            <a:ln w="13550" cap="flat">
              <a:solidFill>
                <a:srgbClr val="000000">
                  <a:alpha val="100000"/>
                </a:srgbClr>
              </a:solidFill>
              <a:prstDash val="solid"/>
              <a:miter/>
            </a:ln>
          </p:spPr>
          <p:txBody>
            <a:bodyPr/>
            <a:lstStyle/>
            <a:p>
              <a:endParaRPr/>
            </a:p>
          </p:txBody>
        </p:sp>
        <p:sp>
          <p:nvSpPr>
            <p:cNvPr id="66" name="rc66"/>
            <p:cNvSpPr/>
            <p:nvPr/>
          </p:nvSpPr>
          <p:spPr>
            <a:xfrm>
              <a:off x="6733093" y="4836219"/>
              <a:ext cx="201456" cy="201456"/>
            </a:xfrm>
            <a:prstGeom prst="rect">
              <a:avLst/>
            </a:prstGeom>
            <a:solidFill>
              <a:srgbClr val="D3D3D3">
                <a:alpha val="100000"/>
              </a:srgbClr>
            </a:solidFill>
            <a:ln w="13550" cap="flat">
              <a:solidFill>
                <a:srgbClr val="000000">
                  <a:alpha val="100000"/>
                </a:srgbClr>
              </a:solidFill>
              <a:prstDash val="solid"/>
              <a:miter/>
            </a:ln>
          </p:spPr>
          <p:txBody>
            <a:bodyPr/>
            <a:lstStyle/>
            <a:p>
              <a:endParaRPr/>
            </a:p>
          </p:txBody>
        </p:sp>
        <p:sp>
          <p:nvSpPr>
            <p:cNvPr id="67" name="tx67"/>
            <p:cNvSpPr/>
            <p:nvPr/>
          </p:nvSpPr>
          <p:spPr>
            <a:xfrm>
              <a:off x="5057940" y="1799679"/>
              <a:ext cx="140398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 Nigeria: 2,846,000 (17%) </a:t>
              </a:r>
            </a:p>
          </p:txBody>
        </p:sp>
        <p:sp>
          <p:nvSpPr>
            <p:cNvPr id="68" name="tx68"/>
            <p:cNvSpPr/>
            <p:nvPr/>
          </p:nvSpPr>
          <p:spPr>
            <a:xfrm>
              <a:off x="5057940" y="2019135"/>
              <a:ext cx="12920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 DRC: 2,013,000 (12%) </a:t>
              </a:r>
            </a:p>
          </p:txBody>
        </p:sp>
        <p:sp>
          <p:nvSpPr>
            <p:cNvPr id="69" name="tx69"/>
            <p:cNvSpPr/>
            <p:nvPr/>
          </p:nvSpPr>
          <p:spPr>
            <a:xfrm>
              <a:off x="5057940" y="2238591"/>
              <a:ext cx="123012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 India: 1,592,000 (9%) </a:t>
              </a:r>
            </a:p>
          </p:txBody>
        </p:sp>
        <p:sp>
          <p:nvSpPr>
            <p:cNvPr id="70" name="tx70"/>
            <p:cNvSpPr/>
            <p:nvPr/>
          </p:nvSpPr>
          <p:spPr>
            <a:xfrm>
              <a:off x="5057940" y="2458047"/>
              <a:ext cx="139165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4) Ethiopia: 1,556,000 (9%) </a:t>
              </a:r>
            </a:p>
          </p:txBody>
        </p:sp>
        <p:sp>
          <p:nvSpPr>
            <p:cNvPr id="71" name="tx71"/>
            <p:cNvSpPr/>
            <p:nvPr/>
          </p:nvSpPr>
          <p:spPr>
            <a:xfrm>
              <a:off x="5057940" y="2677503"/>
              <a:ext cx="141642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5) Pakistan: 1,057,000 (6%) </a:t>
              </a:r>
            </a:p>
          </p:txBody>
        </p:sp>
        <p:sp>
          <p:nvSpPr>
            <p:cNvPr id="72" name="tx72"/>
            <p:cNvSpPr/>
            <p:nvPr/>
          </p:nvSpPr>
          <p:spPr>
            <a:xfrm>
              <a:off x="5057940" y="2896959"/>
              <a:ext cx="121773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 Sudan: 799,000 (5%) </a:t>
              </a:r>
            </a:p>
          </p:txBody>
        </p:sp>
        <p:sp>
          <p:nvSpPr>
            <p:cNvPr id="73" name="tx73"/>
            <p:cNvSpPr/>
            <p:nvPr/>
          </p:nvSpPr>
          <p:spPr>
            <a:xfrm>
              <a:off x="5057940" y="3116415"/>
              <a:ext cx="124867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 Yemen: 742,000 (4%) </a:t>
              </a:r>
            </a:p>
          </p:txBody>
        </p:sp>
        <p:sp>
          <p:nvSpPr>
            <p:cNvPr id="74" name="tx74"/>
            <p:cNvSpPr/>
            <p:nvPr/>
          </p:nvSpPr>
          <p:spPr>
            <a:xfrm>
              <a:off x="5057940" y="3335871"/>
              <a:ext cx="148485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 Afghanistan: 637,000 (4%) </a:t>
              </a:r>
            </a:p>
          </p:txBody>
        </p:sp>
        <p:sp>
          <p:nvSpPr>
            <p:cNvPr id="75" name="tx75"/>
            <p:cNvSpPr/>
            <p:nvPr/>
          </p:nvSpPr>
          <p:spPr>
            <a:xfrm>
              <a:off x="5057940" y="3555327"/>
              <a:ext cx="150957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 Madagascar: 472,000 (3%) </a:t>
              </a:r>
            </a:p>
          </p:txBody>
        </p:sp>
        <p:sp>
          <p:nvSpPr>
            <p:cNvPr id="76" name="tx76"/>
            <p:cNvSpPr/>
            <p:nvPr/>
          </p:nvSpPr>
          <p:spPr>
            <a:xfrm>
              <a:off x="5057940" y="3774783"/>
              <a:ext cx="159656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 Mozambique: 424,000 (3%) </a:t>
              </a:r>
            </a:p>
          </p:txBody>
        </p:sp>
        <p:sp>
          <p:nvSpPr>
            <p:cNvPr id="77" name="tx77"/>
            <p:cNvSpPr/>
            <p:nvPr/>
          </p:nvSpPr>
          <p:spPr>
            <a:xfrm>
              <a:off x="5057940" y="3994239"/>
              <a:ext cx="136049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11) Somalia: 404,000 (2%) </a:t>
              </a:r>
            </a:p>
          </p:txBody>
        </p:sp>
        <p:sp>
          <p:nvSpPr>
            <p:cNvPr id="78" name="tx78"/>
            <p:cNvSpPr/>
            <p:nvPr/>
          </p:nvSpPr>
          <p:spPr>
            <a:xfrm>
              <a:off x="5057940" y="4213695"/>
              <a:ext cx="122390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12) Chad: 288,000 (2%) </a:t>
              </a:r>
            </a:p>
          </p:txBody>
        </p:sp>
        <p:sp>
          <p:nvSpPr>
            <p:cNvPr id="79" name="tx79"/>
            <p:cNvSpPr/>
            <p:nvPr/>
          </p:nvSpPr>
          <p:spPr>
            <a:xfrm>
              <a:off x="5057940" y="4433151"/>
              <a:ext cx="158062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13) Cote d'Ivoire: 287,000 (2%) </a:t>
              </a:r>
            </a:p>
          </p:txBody>
        </p:sp>
        <p:sp>
          <p:nvSpPr>
            <p:cNvPr id="80" name="tx80"/>
            <p:cNvSpPr/>
            <p:nvPr/>
          </p:nvSpPr>
          <p:spPr>
            <a:xfrm>
              <a:off x="5057940" y="4652607"/>
              <a:ext cx="147852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14) Cameroon: 267,000 (2%) </a:t>
              </a:r>
            </a:p>
          </p:txBody>
        </p:sp>
        <p:sp>
          <p:nvSpPr>
            <p:cNvPr id="81" name="tx81"/>
            <p:cNvSpPr/>
            <p:nvPr/>
          </p:nvSpPr>
          <p:spPr>
            <a:xfrm>
              <a:off x="5057940" y="4872063"/>
              <a:ext cx="131710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15) Guinea: 245,000 (1%) </a:t>
              </a:r>
            </a:p>
          </p:txBody>
        </p:sp>
        <p:sp>
          <p:nvSpPr>
            <p:cNvPr id="82" name="tx82"/>
            <p:cNvSpPr/>
            <p:nvPr/>
          </p:nvSpPr>
          <p:spPr>
            <a:xfrm>
              <a:off x="5057940" y="5091519"/>
              <a:ext cx="116163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16) Mali: 245,000 (1%) </a:t>
              </a:r>
            </a:p>
          </p:txBody>
        </p:sp>
        <p:sp>
          <p:nvSpPr>
            <p:cNvPr id="83" name="tx83"/>
            <p:cNvSpPr/>
            <p:nvPr/>
          </p:nvSpPr>
          <p:spPr>
            <a:xfrm>
              <a:off x="7013138" y="1799679"/>
              <a:ext cx="126723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17) DPRK: 243,000 (1%) </a:t>
              </a:r>
            </a:p>
          </p:txBody>
        </p:sp>
        <p:sp>
          <p:nvSpPr>
            <p:cNvPr id="84" name="tx84"/>
            <p:cNvSpPr/>
            <p:nvPr/>
          </p:nvSpPr>
          <p:spPr>
            <a:xfrm>
              <a:off x="7013138" y="2019135"/>
              <a:ext cx="142248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18) Myanmar: 229,000 (1%) </a:t>
              </a:r>
            </a:p>
          </p:txBody>
        </p:sp>
        <p:sp>
          <p:nvSpPr>
            <p:cNvPr id="85" name="tx85"/>
            <p:cNvSpPr/>
            <p:nvPr/>
          </p:nvSpPr>
          <p:spPr>
            <a:xfrm>
              <a:off x="7013138" y="2238591"/>
              <a:ext cx="124256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19) Benin: 220,000 (1%) </a:t>
              </a:r>
            </a:p>
          </p:txBody>
        </p:sp>
        <p:sp>
          <p:nvSpPr>
            <p:cNvPr id="86" name="tx86"/>
            <p:cNvSpPr/>
            <p:nvPr/>
          </p:nvSpPr>
          <p:spPr>
            <a:xfrm>
              <a:off x="7013138" y="2458047"/>
              <a:ext cx="122379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 Niger: 208,000 (1%) </a:t>
              </a:r>
            </a:p>
          </p:txBody>
        </p:sp>
        <p:sp>
          <p:nvSpPr>
            <p:cNvPr id="87" name="tx87"/>
            <p:cNvSpPr/>
            <p:nvPr/>
          </p:nvSpPr>
          <p:spPr>
            <a:xfrm>
              <a:off x="7013138" y="2677503"/>
              <a:ext cx="141648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21) Tanzania: 206,000 (1%) </a:t>
              </a:r>
            </a:p>
          </p:txBody>
        </p:sp>
        <p:sp>
          <p:nvSpPr>
            <p:cNvPr id="88" name="tx88"/>
            <p:cNvSpPr/>
            <p:nvPr/>
          </p:nvSpPr>
          <p:spPr>
            <a:xfrm>
              <a:off x="7013138" y="2896959"/>
              <a:ext cx="119268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22) CAR: 134,000 (1%) </a:t>
              </a:r>
            </a:p>
          </p:txBody>
        </p:sp>
        <p:sp>
          <p:nvSpPr>
            <p:cNvPr id="89" name="tx89"/>
            <p:cNvSpPr/>
            <p:nvPr/>
          </p:nvSpPr>
          <p:spPr>
            <a:xfrm>
              <a:off x="7013138" y="3116415"/>
              <a:ext cx="121135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23) Syria: 134,000 (1%) </a:t>
              </a:r>
            </a:p>
          </p:txBody>
        </p:sp>
        <p:sp>
          <p:nvSpPr>
            <p:cNvPr id="90" name="tx90"/>
            <p:cNvSpPr/>
            <p:nvPr/>
          </p:nvSpPr>
          <p:spPr>
            <a:xfrm>
              <a:off x="7013138" y="3335871"/>
              <a:ext cx="1273616"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24) Kenya: 132,000 (1%) </a:t>
              </a:r>
            </a:p>
          </p:txBody>
        </p:sp>
        <p:sp>
          <p:nvSpPr>
            <p:cNvPr id="91" name="tx91"/>
            <p:cNvSpPr/>
            <p:nvPr/>
          </p:nvSpPr>
          <p:spPr>
            <a:xfrm>
              <a:off x="7013138" y="3555327"/>
              <a:ext cx="136687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25) Senegal: 125,000 (1%) </a:t>
              </a:r>
            </a:p>
          </p:txBody>
        </p:sp>
        <p:sp>
          <p:nvSpPr>
            <p:cNvPr id="92" name="tx92"/>
            <p:cNvSpPr/>
            <p:nvPr/>
          </p:nvSpPr>
          <p:spPr>
            <a:xfrm>
              <a:off x="7013138" y="3774783"/>
              <a:ext cx="119890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26) PNG: 119,000 (1%) </a:t>
              </a:r>
            </a:p>
          </p:txBody>
        </p:sp>
        <p:sp>
          <p:nvSpPr>
            <p:cNvPr id="93" name="tx93"/>
            <p:cNvSpPr/>
            <p:nvPr/>
          </p:nvSpPr>
          <p:spPr>
            <a:xfrm>
              <a:off x="7013138" y="3994239"/>
              <a:ext cx="134821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27) Uganda: 117,000 (1%) </a:t>
              </a:r>
            </a:p>
          </p:txBody>
        </p:sp>
        <p:sp>
          <p:nvSpPr>
            <p:cNvPr id="94" name="tx94"/>
            <p:cNvSpPr/>
            <p:nvPr/>
          </p:nvSpPr>
          <p:spPr>
            <a:xfrm>
              <a:off x="7013138" y="4213695"/>
              <a:ext cx="1547068"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28) Bangladesh: 103,000 (1%) </a:t>
              </a:r>
            </a:p>
          </p:txBody>
        </p:sp>
        <p:sp>
          <p:nvSpPr>
            <p:cNvPr id="95" name="tx95"/>
            <p:cNvSpPr/>
            <p:nvPr/>
          </p:nvSpPr>
          <p:spPr>
            <a:xfrm>
              <a:off x="7013138" y="4433151"/>
              <a:ext cx="154084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29) South Sudan: 87,000 (1%) </a:t>
              </a:r>
            </a:p>
          </p:txBody>
        </p:sp>
        <p:sp>
          <p:nvSpPr>
            <p:cNvPr id="96" name="tx96"/>
            <p:cNvSpPr/>
            <p:nvPr/>
          </p:nvSpPr>
          <p:spPr>
            <a:xfrm>
              <a:off x="7013138" y="4652607"/>
              <a:ext cx="111814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30) Haiti: 87,000 (1%) </a:t>
              </a:r>
            </a:p>
          </p:txBody>
        </p:sp>
        <p:sp>
          <p:nvSpPr>
            <p:cNvPr id="97" name="tx97"/>
            <p:cNvSpPr/>
            <p:nvPr/>
          </p:nvSpPr>
          <p:spPr>
            <a:xfrm>
              <a:off x="7013138" y="4872063"/>
              <a:ext cx="213086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31) Remaining 27 countries: 867,000 (5%) </a:t>
              </a:r>
            </a:p>
          </p:txBody>
        </p:sp>
        <p:sp>
          <p:nvSpPr>
            <p:cNvPr id="98" name="tx98"/>
            <p:cNvSpPr/>
            <p:nvPr/>
          </p:nvSpPr>
          <p:spPr>
            <a:xfrm>
              <a:off x="274320" y="1007095"/>
              <a:ext cx="7278097"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Rank, number and percentage of children unprotected against measles, by country, Gavi 57, 2023</a:t>
              </a:r>
            </a:p>
          </p:txBody>
        </p:sp>
        <p:sp>
          <p:nvSpPr>
            <p:cNvPr id="99" name="tx99"/>
            <p:cNvSpPr/>
            <p:nvPr/>
          </p:nvSpPr>
          <p:spPr>
            <a:xfrm>
              <a:off x="535309" y="5666927"/>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0" name="tx100"/>
            <p:cNvSpPr/>
            <p:nvPr/>
          </p:nvSpPr>
          <p:spPr>
            <a:xfrm>
              <a:off x="596646" y="5789046"/>
              <a:ext cx="4100249"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Number in legend corresponds to country ranking based on highest to lowest</a:t>
              </a:r>
            </a:p>
          </p:txBody>
        </p:sp>
        <p:sp>
          <p:nvSpPr>
            <p:cNvPr id="101" name="tx101"/>
            <p:cNvSpPr/>
            <p:nvPr/>
          </p:nvSpPr>
          <p:spPr>
            <a:xfrm>
              <a:off x="1081285" y="5909692"/>
              <a:ext cx="3615610" cy="10357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absolute number of unvaccinated children and reflects order of pie slices.</a:t>
              </a:r>
            </a:p>
          </p:txBody>
        </p:sp>
        <p:sp>
          <p:nvSpPr>
            <p:cNvPr id="102" name="tx102"/>
            <p:cNvSpPr/>
            <p:nvPr/>
          </p:nvSpPr>
          <p:spPr>
            <a:xfrm>
              <a:off x="2115556" y="6036778"/>
              <a:ext cx="2581339" cy="9718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Total children unvaccinated for MCV1 = 16,882,000.</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In 2023, 5 (16%) countries accounted for over half (53%) of all children unprotected against measles in Gavi 57.
Nigeria had the highest number of children who did not receive MCV1 (n = 2,846,000), which is approximately 17% of all children unprotected against measles in Gavi 57 (n = 16,882,000).</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1531056" y="5143675"/>
              <a:ext cx="313002" cy="82896"/>
            </a:xfrm>
            <a:prstGeom prst="rect">
              <a:avLst/>
            </a:prstGeom>
            <a:solidFill>
              <a:srgbClr val="C61409">
                <a:alpha val="100000"/>
              </a:srgbClr>
            </a:solidFill>
            <a:ln w="2710" cap="flat">
              <a:solidFill>
                <a:srgbClr val="FFFFFF">
                  <a:alpha val="100000"/>
                </a:srgbClr>
              </a:solidFill>
              <a:prstDash val="solid"/>
              <a:miter/>
            </a:ln>
          </p:spPr>
          <p:txBody>
            <a:bodyPr/>
            <a:lstStyle/>
            <a:p>
              <a:endParaRPr/>
            </a:p>
          </p:txBody>
        </p:sp>
        <p:sp>
          <p:nvSpPr>
            <p:cNvPr id="5" name="rc5"/>
            <p:cNvSpPr/>
            <p:nvPr/>
          </p:nvSpPr>
          <p:spPr>
            <a:xfrm>
              <a:off x="1844058" y="5143675"/>
              <a:ext cx="313002" cy="82896"/>
            </a:xfrm>
            <a:prstGeom prst="rect">
              <a:avLst/>
            </a:prstGeom>
            <a:solidFill>
              <a:srgbClr val="CC180E">
                <a:alpha val="100000"/>
              </a:srgbClr>
            </a:solidFill>
            <a:ln w="2710" cap="flat">
              <a:solidFill>
                <a:srgbClr val="FFFFFF">
                  <a:alpha val="100000"/>
                </a:srgbClr>
              </a:solidFill>
              <a:prstDash val="solid"/>
              <a:miter/>
            </a:ln>
          </p:spPr>
          <p:txBody>
            <a:bodyPr/>
            <a:lstStyle/>
            <a:p>
              <a:endParaRPr/>
            </a:p>
          </p:txBody>
        </p:sp>
        <p:sp>
          <p:nvSpPr>
            <p:cNvPr id="6" name="rc6"/>
            <p:cNvSpPr/>
            <p:nvPr/>
          </p:nvSpPr>
          <p:spPr>
            <a:xfrm>
              <a:off x="2157060" y="5143675"/>
              <a:ext cx="313002" cy="8289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7" name="rc7"/>
            <p:cNvSpPr/>
            <p:nvPr/>
          </p:nvSpPr>
          <p:spPr>
            <a:xfrm>
              <a:off x="2470062" y="5143675"/>
              <a:ext cx="313002" cy="82896"/>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8" name="rc8"/>
            <p:cNvSpPr/>
            <p:nvPr/>
          </p:nvSpPr>
          <p:spPr>
            <a:xfrm>
              <a:off x="2783065" y="5143675"/>
              <a:ext cx="313002" cy="8289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9" name="rc9"/>
            <p:cNvSpPr/>
            <p:nvPr/>
          </p:nvSpPr>
          <p:spPr>
            <a:xfrm>
              <a:off x="3096067" y="5143675"/>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0" name="rc10"/>
            <p:cNvSpPr/>
            <p:nvPr/>
          </p:nvSpPr>
          <p:spPr>
            <a:xfrm>
              <a:off x="3409069" y="5143675"/>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1" name="rc11"/>
            <p:cNvSpPr/>
            <p:nvPr/>
          </p:nvSpPr>
          <p:spPr>
            <a:xfrm>
              <a:off x="3722072" y="5143675"/>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12" name="rc12"/>
            <p:cNvSpPr/>
            <p:nvPr/>
          </p:nvSpPr>
          <p:spPr>
            <a:xfrm>
              <a:off x="4035074" y="5143675"/>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3" name="rc13"/>
            <p:cNvSpPr/>
            <p:nvPr/>
          </p:nvSpPr>
          <p:spPr>
            <a:xfrm>
              <a:off x="4348076" y="5143675"/>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4" name="rc14"/>
            <p:cNvSpPr/>
            <p:nvPr/>
          </p:nvSpPr>
          <p:spPr>
            <a:xfrm>
              <a:off x="4661078" y="5143675"/>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5" name="rc15"/>
            <p:cNvSpPr/>
            <p:nvPr/>
          </p:nvSpPr>
          <p:spPr>
            <a:xfrm>
              <a:off x="4974081" y="5143675"/>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6" name="rc16"/>
            <p:cNvSpPr/>
            <p:nvPr/>
          </p:nvSpPr>
          <p:spPr>
            <a:xfrm>
              <a:off x="5287083" y="5143675"/>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7" name="rc17"/>
            <p:cNvSpPr/>
            <p:nvPr/>
          </p:nvSpPr>
          <p:spPr>
            <a:xfrm>
              <a:off x="5600085" y="5143675"/>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8" name="rc18"/>
            <p:cNvSpPr/>
            <p:nvPr/>
          </p:nvSpPr>
          <p:spPr>
            <a:xfrm>
              <a:off x="5913087" y="5143675"/>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9" name="rc19"/>
            <p:cNvSpPr/>
            <p:nvPr/>
          </p:nvSpPr>
          <p:spPr>
            <a:xfrm>
              <a:off x="6226090" y="5143675"/>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20" name="rc20"/>
            <p:cNvSpPr/>
            <p:nvPr/>
          </p:nvSpPr>
          <p:spPr>
            <a:xfrm>
              <a:off x="6539092" y="5143675"/>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21" name="rc21"/>
            <p:cNvSpPr/>
            <p:nvPr/>
          </p:nvSpPr>
          <p:spPr>
            <a:xfrm>
              <a:off x="6852094" y="5143675"/>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22" name="rc22"/>
            <p:cNvSpPr/>
            <p:nvPr/>
          </p:nvSpPr>
          <p:spPr>
            <a:xfrm>
              <a:off x="7165097" y="5143675"/>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23" name="rc23"/>
            <p:cNvSpPr/>
            <p:nvPr/>
          </p:nvSpPr>
          <p:spPr>
            <a:xfrm>
              <a:off x="7478099" y="5143675"/>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24" name="rc24"/>
            <p:cNvSpPr/>
            <p:nvPr/>
          </p:nvSpPr>
          <p:spPr>
            <a:xfrm>
              <a:off x="7791101" y="5143675"/>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25" name="rc25"/>
            <p:cNvSpPr/>
            <p:nvPr/>
          </p:nvSpPr>
          <p:spPr>
            <a:xfrm>
              <a:off x="8104103" y="5143675"/>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26" name="rc26"/>
            <p:cNvSpPr/>
            <p:nvPr/>
          </p:nvSpPr>
          <p:spPr>
            <a:xfrm>
              <a:off x="8417106" y="5143675"/>
              <a:ext cx="313002" cy="8289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27" name="rc27"/>
            <p:cNvSpPr/>
            <p:nvPr/>
          </p:nvSpPr>
          <p:spPr>
            <a:xfrm>
              <a:off x="8730108" y="5143675"/>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28" name="rc28"/>
            <p:cNvSpPr/>
            <p:nvPr/>
          </p:nvSpPr>
          <p:spPr>
            <a:xfrm>
              <a:off x="5600085" y="2076506"/>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29" name="rc29"/>
            <p:cNvSpPr/>
            <p:nvPr/>
          </p:nvSpPr>
          <p:spPr>
            <a:xfrm>
              <a:off x="5913087" y="2076506"/>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0" name="rc30"/>
            <p:cNvSpPr/>
            <p:nvPr/>
          </p:nvSpPr>
          <p:spPr>
            <a:xfrm>
              <a:off x="6226090" y="2076506"/>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31" name="rc31"/>
            <p:cNvSpPr/>
            <p:nvPr/>
          </p:nvSpPr>
          <p:spPr>
            <a:xfrm>
              <a:off x="6539092" y="2076506"/>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32" name="rc32"/>
            <p:cNvSpPr/>
            <p:nvPr/>
          </p:nvSpPr>
          <p:spPr>
            <a:xfrm>
              <a:off x="6852094" y="2076506"/>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33" name="rc33"/>
            <p:cNvSpPr/>
            <p:nvPr/>
          </p:nvSpPr>
          <p:spPr>
            <a:xfrm>
              <a:off x="7165097" y="2076506"/>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34" name="rc34"/>
            <p:cNvSpPr/>
            <p:nvPr/>
          </p:nvSpPr>
          <p:spPr>
            <a:xfrm>
              <a:off x="7478099" y="2076506"/>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35" name="rc35"/>
            <p:cNvSpPr/>
            <p:nvPr/>
          </p:nvSpPr>
          <p:spPr>
            <a:xfrm>
              <a:off x="7791101" y="2076506"/>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36" name="rc36"/>
            <p:cNvSpPr/>
            <p:nvPr/>
          </p:nvSpPr>
          <p:spPr>
            <a:xfrm>
              <a:off x="8104103" y="2076506"/>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37" name="rc37"/>
            <p:cNvSpPr/>
            <p:nvPr/>
          </p:nvSpPr>
          <p:spPr>
            <a:xfrm>
              <a:off x="8417106" y="2076506"/>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8" name="rc38"/>
            <p:cNvSpPr/>
            <p:nvPr/>
          </p:nvSpPr>
          <p:spPr>
            <a:xfrm>
              <a:off x="8730108" y="2076506"/>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39" name="rc39"/>
            <p:cNvSpPr/>
            <p:nvPr/>
          </p:nvSpPr>
          <p:spPr>
            <a:xfrm>
              <a:off x="1531056" y="2076506"/>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40" name="rc40"/>
            <p:cNvSpPr/>
            <p:nvPr/>
          </p:nvSpPr>
          <p:spPr>
            <a:xfrm>
              <a:off x="1844058" y="2076506"/>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41" name="rc41"/>
            <p:cNvSpPr/>
            <p:nvPr/>
          </p:nvSpPr>
          <p:spPr>
            <a:xfrm>
              <a:off x="2157060" y="2076506"/>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42" name="rc42"/>
            <p:cNvSpPr/>
            <p:nvPr/>
          </p:nvSpPr>
          <p:spPr>
            <a:xfrm>
              <a:off x="2470062" y="2076506"/>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43" name="rc43"/>
            <p:cNvSpPr/>
            <p:nvPr/>
          </p:nvSpPr>
          <p:spPr>
            <a:xfrm>
              <a:off x="2783065" y="2076506"/>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44" name="rc44"/>
            <p:cNvSpPr/>
            <p:nvPr/>
          </p:nvSpPr>
          <p:spPr>
            <a:xfrm>
              <a:off x="3096067" y="2076506"/>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45" name="rc45"/>
            <p:cNvSpPr/>
            <p:nvPr/>
          </p:nvSpPr>
          <p:spPr>
            <a:xfrm>
              <a:off x="3409069" y="2076506"/>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46" name="rc46"/>
            <p:cNvSpPr/>
            <p:nvPr/>
          </p:nvSpPr>
          <p:spPr>
            <a:xfrm>
              <a:off x="3722072" y="2076506"/>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47" name="rc47"/>
            <p:cNvSpPr/>
            <p:nvPr/>
          </p:nvSpPr>
          <p:spPr>
            <a:xfrm>
              <a:off x="4035074" y="2076506"/>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48" name="rc48"/>
            <p:cNvSpPr/>
            <p:nvPr/>
          </p:nvSpPr>
          <p:spPr>
            <a:xfrm>
              <a:off x="4348076" y="2076506"/>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49" name="rc49"/>
            <p:cNvSpPr/>
            <p:nvPr/>
          </p:nvSpPr>
          <p:spPr>
            <a:xfrm>
              <a:off x="4661078" y="2076506"/>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50" name="rc50"/>
            <p:cNvSpPr/>
            <p:nvPr/>
          </p:nvSpPr>
          <p:spPr>
            <a:xfrm>
              <a:off x="4974081" y="2076506"/>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51" name="rc51"/>
            <p:cNvSpPr/>
            <p:nvPr/>
          </p:nvSpPr>
          <p:spPr>
            <a:xfrm>
              <a:off x="5287083" y="2076506"/>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52" name="rc52"/>
            <p:cNvSpPr/>
            <p:nvPr/>
          </p:nvSpPr>
          <p:spPr>
            <a:xfrm>
              <a:off x="1531056" y="4563399"/>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53" name="rc53"/>
            <p:cNvSpPr/>
            <p:nvPr/>
          </p:nvSpPr>
          <p:spPr>
            <a:xfrm>
              <a:off x="1844058" y="4563399"/>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54" name="rc54"/>
            <p:cNvSpPr/>
            <p:nvPr/>
          </p:nvSpPr>
          <p:spPr>
            <a:xfrm>
              <a:off x="2157060" y="4563399"/>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55" name="rc55"/>
            <p:cNvSpPr/>
            <p:nvPr/>
          </p:nvSpPr>
          <p:spPr>
            <a:xfrm>
              <a:off x="2470062" y="4563399"/>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56" name="rc56"/>
            <p:cNvSpPr/>
            <p:nvPr/>
          </p:nvSpPr>
          <p:spPr>
            <a:xfrm>
              <a:off x="2783065" y="4563399"/>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57" name="rc57"/>
            <p:cNvSpPr/>
            <p:nvPr/>
          </p:nvSpPr>
          <p:spPr>
            <a:xfrm>
              <a:off x="3096067" y="4563399"/>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58" name="rc58"/>
            <p:cNvSpPr/>
            <p:nvPr/>
          </p:nvSpPr>
          <p:spPr>
            <a:xfrm>
              <a:off x="3409069" y="4563399"/>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59" name="rc59"/>
            <p:cNvSpPr/>
            <p:nvPr/>
          </p:nvSpPr>
          <p:spPr>
            <a:xfrm>
              <a:off x="3722072" y="4563399"/>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60" name="rc60"/>
            <p:cNvSpPr/>
            <p:nvPr/>
          </p:nvSpPr>
          <p:spPr>
            <a:xfrm>
              <a:off x="4035074" y="4563399"/>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61" name="rc61"/>
            <p:cNvSpPr/>
            <p:nvPr/>
          </p:nvSpPr>
          <p:spPr>
            <a:xfrm>
              <a:off x="4348076" y="4563399"/>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62" name="rc62"/>
            <p:cNvSpPr/>
            <p:nvPr/>
          </p:nvSpPr>
          <p:spPr>
            <a:xfrm>
              <a:off x="4661078" y="4563399"/>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63" name="rc63"/>
            <p:cNvSpPr/>
            <p:nvPr/>
          </p:nvSpPr>
          <p:spPr>
            <a:xfrm>
              <a:off x="4974081" y="4563399"/>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64" name="rc64"/>
            <p:cNvSpPr/>
            <p:nvPr/>
          </p:nvSpPr>
          <p:spPr>
            <a:xfrm>
              <a:off x="5287083" y="4563399"/>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5" name="rc65"/>
            <p:cNvSpPr/>
            <p:nvPr/>
          </p:nvSpPr>
          <p:spPr>
            <a:xfrm>
              <a:off x="5600085" y="4563399"/>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66" name="rc66"/>
            <p:cNvSpPr/>
            <p:nvPr/>
          </p:nvSpPr>
          <p:spPr>
            <a:xfrm>
              <a:off x="5913087" y="4563399"/>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67" name="rc67"/>
            <p:cNvSpPr/>
            <p:nvPr/>
          </p:nvSpPr>
          <p:spPr>
            <a:xfrm>
              <a:off x="6226090" y="4563399"/>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68" name="rc68"/>
            <p:cNvSpPr/>
            <p:nvPr/>
          </p:nvSpPr>
          <p:spPr>
            <a:xfrm>
              <a:off x="6539092" y="4563399"/>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69" name="rc69"/>
            <p:cNvSpPr/>
            <p:nvPr/>
          </p:nvSpPr>
          <p:spPr>
            <a:xfrm>
              <a:off x="6852094" y="4563399"/>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70" name="rc70"/>
            <p:cNvSpPr/>
            <p:nvPr/>
          </p:nvSpPr>
          <p:spPr>
            <a:xfrm>
              <a:off x="7165097" y="4563399"/>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71" name="rc71"/>
            <p:cNvSpPr/>
            <p:nvPr/>
          </p:nvSpPr>
          <p:spPr>
            <a:xfrm>
              <a:off x="7478099" y="4563399"/>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72" name="rc72"/>
            <p:cNvSpPr/>
            <p:nvPr/>
          </p:nvSpPr>
          <p:spPr>
            <a:xfrm>
              <a:off x="7791101" y="4563399"/>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73" name="rc73"/>
            <p:cNvSpPr/>
            <p:nvPr/>
          </p:nvSpPr>
          <p:spPr>
            <a:xfrm>
              <a:off x="8104103" y="4563399"/>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74" name="rc74"/>
            <p:cNvSpPr/>
            <p:nvPr/>
          </p:nvSpPr>
          <p:spPr>
            <a:xfrm>
              <a:off x="8417106" y="4563399"/>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75" name="rc75"/>
            <p:cNvSpPr/>
            <p:nvPr/>
          </p:nvSpPr>
          <p:spPr>
            <a:xfrm>
              <a:off x="8730108" y="4563399"/>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76" name="rc76"/>
            <p:cNvSpPr/>
            <p:nvPr/>
          </p:nvSpPr>
          <p:spPr>
            <a:xfrm>
              <a:off x="1531056" y="2408091"/>
              <a:ext cx="313002" cy="8289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77" name="rc77"/>
            <p:cNvSpPr/>
            <p:nvPr/>
          </p:nvSpPr>
          <p:spPr>
            <a:xfrm>
              <a:off x="1844058" y="2408091"/>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78" name="rc78"/>
            <p:cNvSpPr/>
            <p:nvPr/>
          </p:nvSpPr>
          <p:spPr>
            <a:xfrm>
              <a:off x="2157060" y="2408091"/>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79" name="rc79"/>
            <p:cNvSpPr/>
            <p:nvPr/>
          </p:nvSpPr>
          <p:spPr>
            <a:xfrm>
              <a:off x="2470062" y="2408091"/>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80" name="rc80"/>
            <p:cNvSpPr/>
            <p:nvPr/>
          </p:nvSpPr>
          <p:spPr>
            <a:xfrm>
              <a:off x="2783065" y="2408091"/>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81" name="rc81"/>
            <p:cNvSpPr/>
            <p:nvPr/>
          </p:nvSpPr>
          <p:spPr>
            <a:xfrm>
              <a:off x="3096067" y="2408091"/>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82" name="rc82"/>
            <p:cNvSpPr/>
            <p:nvPr/>
          </p:nvSpPr>
          <p:spPr>
            <a:xfrm>
              <a:off x="3409069" y="2408091"/>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83" name="rc83"/>
            <p:cNvSpPr/>
            <p:nvPr/>
          </p:nvSpPr>
          <p:spPr>
            <a:xfrm>
              <a:off x="3722072" y="2408091"/>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4" name="rc84"/>
            <p:cNvSpPr/>
            <p:nvPr/>
          </p:nvSpPr>
          <p:spPr>
            <a:xfrm>
              <a:off x="4035074" y="2408091"/>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5" name="rc85"/>
            <p:cNvSpPr/>
            <p:nvPr/>
          </p:nvSpPr>
          <p:spPr>
            <a:xfrm>
              <a:off x="4348076" y="2408091"/>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86" name="rc86"/>
            <p:cNvSpPr/>
            <p:nvPr/>
          </p:nvSpPr>
          <p:spPr>
            <a:xfrm>
              <a:off x="4661078" y="2408091"/>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87" name="rc87"/>
            <p:cNvSpPr/>
            <p:nvPr/>
          </p:nvSpPr>
          <p:spPr>
            <a:xfrm>
              <a:off x="4974081" y="2408091"/>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88" name="rc88"/>
            <p:cNvSpPr/>
            <p:nvPr/>
          </p:nvSpPr>
          <p:spPr>
            <a:xfrm>
              <a:off x="5287083" y="2408091"/>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89" name="rc89"/>
            <p:cNvSpPr/>
            <p:nvPr/>
          </p:nvSpPr>
          <p:spPr>
            <a:xfrm>
              <a:off x="5600085" y="2408091"/>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90" name="rc90"/>
            <p:cNvSpPr/>
            <p:nvPr/>
          </p:nvSpPr>
          <p:spPr>
            <a:xfrm>
              <a:off x="5913087" y="2408091"/>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91" name="rc91"/>
            <p:cNvSpPr/>
            <p:nvPr/>
          </p:nvSpPr>
          <p:spPr>
            <a:xfrm>
              <a:off x="6226090" y="2408091"/>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92" name="rc92"/>
            <p:cNvSpPr/>
            <p:nvPr/>
          </p:nvSpPr>
          <p:spPr>
            <a:xfrm>
              <a:off x="6539092" y="2408091"/>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93" name="rc93"/>
            <p:cNvSpPr/>
            <p:nvPr/>
          </p:nvSpPr>
          <p:spPr>
            <a:xfrm>
              <a:off x="6852094" y="2408091"/>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94" name="rc94"/>
            <p:cNvSpPr/>
            <p:nvPr/>
          </p:nvSpPr>
          <p:spPr>
            <a:xfrm>
              <a:off x="7165097" y="2408091"/>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95" name="rc95"/>
            <p:cNvSpPr/>
            <p:nvPr/>
          </p:nvSpPr>
          <p:spPr>
            <a:xfrm>
              <a:off x="7478099" y="2408091"/>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96" name="rc96"/>
            <p:cNvSpPr/>
            <p:nvPr/>
          </p:nvSpPr>
          <p:spPr>
            <a:xfrm>
              <a:off x="7791101" y="2408091"/>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97" name="rc97"/>
            <p:cNvSpPr/>
            <p:nvPr/>
          </p:nvSpPr>
          <p:spPr>
            <a:xfrm>
              <a:off x="8104103" y="2408091"/>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98" name="rc98"/>
            <p:cNvSpPr/>
            <p:nvPr/>
          </p:nvSpPr>
          <p:spPr>
            <a:xfrm>
              <a:off x="8417106" y="2408091"/>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99" name="rc99"/>
            <p:cNvSpPr/>
            <p:nvPr/>
          </p:nvSpPr>
          <p:spPr>
            <a:xfrm>
              <a:off x="8730108" y="2408091"/>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00" name="rc100"/>
            <p:cNvSpPr/>
            <p:nvPr/>
          </p:nvSpPr>
          <p:spPr>
            <a:xfrm>
              <a:off x="1531056" y="1662023"/>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01" name="rc101"/>
            <p:cNvSpPr/>
            <p:nvPr/>
          </p:nvSpPr>
          <p:spPr>
            <a:xfrm>
              <a:off x="1844058" y="1662023"/>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02" name="rc102"/>
            <p:cNvSpPr/>
            <p:nvPr/>
          </p:nvSpPr>
          <p:spPr>
            <a:xfrm>
              <a:off x="2157060" y="1662023"/>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03" name="rc103"/>
            <p:cNvSpPr/>
            <p:nvPr/>
          </p:nvSpPr>
          <p:spPr>
            <a:xfrm>
              <a:off x="2470062" y="1662023"/>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04" name="rc104"/>
            <p:cNvSpPr/>
            <p:nvPr/>
          </p:nvSpPr>
          <p:spPr>
            <a:xfrm>
              <a:off x="2783065" y="1662023"/>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105" name="rc105"/>
            <p:cNvSpPr/>
            <p:nvPr/>
          </p:nvSpPr>
          <p:spPr>
            <a:xfrm>
              <a:off x="3096067" y="1662023"/>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06" name="rc106"/>
            <p:cNvSpPr/>
            <p:nvPr/>
          </p:nvSpPr>
          <p:spPr>
            <a:xfrm>
              <a:off x="3409069" y="1662023"/>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07" name="rc107"/>
            <p:cNvSpPr/>
            <p:nvPr/>
          </p:nvSpPr>
          <p:spPr>
            <a:xfrm>
              <a:off x="3722072" y="1662023"/>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08" name="rc108"/>
            <p:cNvSpPr/>
            <p:nvPr/>
          </p:nvSpPr>
          <p:spPr>
            <a:xfrm>
              <a:off x="4035074" y="1662023"/>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09" name="rc109"/>
            <p:cNvSpPr/>
            <p:nvPr/>
          </p:nvSpPr>
          <p:spPr>
            <a:xfrm>
              <a:off x="4348076" y="1662023"/>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10" name="rc110"/>
            <p:cNvSpPr/>
            <p:nvPr/>
          </p:nvSpPr>
          <p:spPr>
            <a:xfrm>
              <a:off x="4661078" y="1662023"/>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11" name="rc111"/>
            <p:cNvSpPr/>
            <p:nvPr/>
          </p:nvSpPr>
          <p:spPr>
            <a:xfrm>
              <a:off x="4974081" y="1662023"/>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12" name="rc112"/>
            <p:cNvSpPr/>
            <p:nvPr/>
          </p:nvSpPr>
          <p:spPr>
            <a:xfrm>
              <a:off x="5287083" y="1662023"/>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13" name="rc113"/>
            <p:cNvSpPr/>
            <p:nvPr/>
          </p:nvSpPr>
          <p:spPr>
            <a:xfrm>
              <a:off x="5600085" y="1662023"/>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14" name="rc114"/>
            <p:cNvSpPr/>
            <p:nvPr/>
          </p:nvSpPr>
          <p:spPr>
            <a:xfrm>
              <a:off x="5913087" y="1662023"/>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15" name="rc115"/>
            <p:cNvSpPr/>
            <p:nvPr/>
          </p:nvSpPr>
          <p:spPr>
            <a:xfrm>
              <a:off x="6226090" y="1662023"/>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6" name="rc116"/>
            <p:cNvSpPr/>
            <p:nvPr/>
          </p:nvSpPr>
          <p:spPr>
            <a:xfrm>
              <a:off x="6539092" y="1662023"/>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7" name="rc117"/>
            <p:cNvSpPr/>
            <p:nvPr/>
          </p:nvSpPr>
          <p:spPr>
            <a:xfrm>
              <a:off x="6852094" y="1662023"/>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8" name="rc118"/>
            <p:cNvSpPr/>
            <p:nvPr/>
          </p:nvSpPr>
          <p:spPr>
            <a:xfrm>
              <a:off x="7165097" y="1662023"/>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19" name="rc119"/>
            <p:cNvSpPr/>
            <p:nvPr/>
          </p:nvSpPr>
          <p:spPr>
            <a:xfrm>
              <a:off x="7478099" y="1662023"/>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0" name="rc120"/>
            <p:cNvSpPr/>
            <p:nvPr/>
          </p:nvSpPr>
          <p:spPr>
            <a:xfrm>
              <a:off x="7791101" y="1662023"/>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1" name="rc121"/>
            <p:cNvSpPr/>
            <p:nvPr/>
          </p:nvSpPr>
          <p:spPr>
            <a:xfrm>
              <a:off x="8104103" y="1662023"/>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2" name="rc122"/>
            <p:cNvSpPr/>
            <p:nvPr/>
          </p:nvSpPr>
          <p:spPr>
            <a:xfrm>
              <a:off x="8417106" y="1662023"/>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3" name="rc123"/>
            <p:cNvSpPr/>
            <p:nvPr/>
          </p:nvSpPr>
          <p:spPr>
            <a:xfrm>
              <a:off x="8730108" y="1662023"/>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4" name="rc124"/>
            <p:cNvSpPr/>
            <p:nvPr/>
          </p:nvSpPr>
          <p:spPr>
            <a:xfrm>
              <a:off x="1531056" y="5475261"/>
              <a:ext cx="313002" cy="82896"/>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125" name="rc125"/>
            <p:cNvSpPr/>
            <p:nvPr/>
          </p:nvSpPr>
          <p:spPr>
            <a:xfrm>
              <a:off x="1844058" y="5475261"/>
              <a:ext cx="313002" cy="8289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126" name="rc126"/>
            <p:cNvSpPr/>
            <p:nvPr/>
          </p:nvSpPr>
          <p:spPr>
            <a:xfrm>
              <a:off x="2157060" y="5475261"/>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27" name="rc127"/>
            <p:cNvSpPr/>
            <p:nvPr/>
          </p:nvSpPr>
          <p:spPr>
            <a:xfrm>
              <a:off x="2470062" y="5475261"/>
              <a:ext cx="313002" cy="8289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128" name="rc128"/>
            <p:cNvSpPr/>
            <p:nvPr/>
          </p:nvSpPr>
          <p:spPr>
            <a:xfrm>
              <a:off x="2783065" y="5475261"/>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129" name="rc129"/>
            <p:cNvSpPr/>
            <p:nvPr/>
          </p:nvSpPr>
          <p:spPr>
            <a:xfrm>
              <a:off x="3096067" y="5475261"/>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30" name="rc130"/>
            <p:cNvSpPr/>
            <p:nvPr/>
          </p:nvSpPr>
          <p:spPr>
            <a:xfrm>
              <a:off x="3409069" y="5475261"/>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31" name="rc131"/>
            <p:cNvSpPr/>
            <p:nvPr/>
          </p:nvSpPr>
          <p:spPr>
            <a:xfrm>
              <a:off x="3722072" y="5475261"/>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32" name="rc132"/>
            <p:cNvSpPr/>
            <p:nvPr/>
          </p:nvSpPr>
          <p:spPr>
            <a:xfrm>
              <a:off x="1531056" y="4066021"/>
              <a:ext cx="313002" cy="8289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133" name="rc133"/>
            <p:cNvSpPr/>
            <p:nvPr/>
          </p:nvSpPr>
          <p:spPr>
            <a:xfrm>
              <a:off x="1844058" y="4066021"/>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34" name="rc134"/>
            <p:cNvSpPr/>
            <p:nvPr/>
          </p:nvSpPr>
          <p:spPr>
            <a:xfrm>
              <a:off x="2157060" y="4066021"/>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35" name="rc135"/>
            <p:cNvSpPr/>
            <p:nvPr/>
          </p:nvSpPr>
          <p:spPr>
            <a:xfrm>
              <a:off x="2470062" y="4066021"/>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36" name="rc136"/>
            <p:cNvSpPr/>
            <p:nvPr/>
          </p:nvSpPr>
          <p:spPr>
            <a:xfrm>
              <a:off x="2783065" y="4066021"/>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37" name="rc137"/>
            <p:cNvSpPr/>
            <p:nvPr/>
          </p:nvSpPr>
          <p:spPr>
            <a:xfrm>
              <a:off x="3096067" y="4066021"/>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38" name="rc138"/>
            <p:cNvSpPr/>
            <p:nvPr/>
          </p:nvSpPr>
          <p:spPr>
            <a:xfrm>
              <a:off x="3409069" y="4066021"/>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39" name="rc139"/>
            <p:cNvSpPr/>
            <p:nvPr/>
          </p:nvSpPr>
          <p:spPr>
            <a:xfrm>
              <a:off x="3722072" y="4066021"/>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40" name="rc140"/>
            <p:cNvSpPr/>
            <p:nvPr/>
          </p:nvSpPr>
          <p:spPr>
            <a:xfrm>
              <a:off x="4035074" y="4066021"/>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41" name="rc141"/>
            <p:cNvSpPr/>
            <p:nvPr/>
          </p:nvSpPr>
          <p:spPr>
            <a:xfrm>
              <a:off x="4348076" y="4066021"/>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42" name="rc142"/>
            <p:cNvSpPr/>
            <p:nvPr/>
          </p:nvSpPr>
          <p:spPr>
            <a:xfrm>
              <a:off x="4661078" y="4066021"/>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43" name="rc143"/>
            <p:cNvSpPr/>
            <p:nvPr/>
          </p:nvSpPr>
          <p:spPr>
            <a:xfrm>
              <a:off x="4974081" y="4066021"/>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44" name="rc144"/>
            <p:cNvSpPr/>
            <p:nvPr/>
          </p:nvSpPr>
          <p:spPr>
            <a:xfrm>
              <a:off x="5287083" y="4066021"/>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45" name="rc145"/>
            <p:cNvSpPr/>
            <p:nvPr/>
          </p:nvSpPr>
          <p:spPr>
            <a:xfrm>
              <a:off x="4035074" y="5475261"/>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46" name="rc146"/>
            <p:cNvSpPr/>
            <p:nvPr/>
          </p:nvSpPr>
          <p:spPr>
            <a:xfrm>
              <a:off x="4348076" y="5475261"/>
              <a:ext cx="313002" cy="8289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147" name="rc147"/>
            <p:cNvSpPr/>
            <p:nvPr/>
          </p:nvSpPr>
          <p:spPr>
            <a:xfrm>
              <a:off x="4661078" y="5475261"/>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48" name="rc148"/>
            <p:cNvSpPr/>
            <p:nvPr/>
          </p:nvSpPr>
          <p:spPr>
            <a:xfrm>
              <a:off x="4974081" y="5475261"/>
              <a:ext cx="313002" cy="8289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149" name="rc149"/>
            <p:cNvSpPr/>
            <p:nvPr/>
          </p:nvSpPr>
          <p:spPr>
            <a:xfrm>
              <a:off x="5287083" y="5475261"/>
              <a:ext cx="313002" cy="8289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150" name="rc150"/>
            <p:cNvSpPr/>
            <p:nvPr/>
          </p:nvSpPr>
          <p:spPr>
            <a:xfrm>
              <a:off x="5600085" y="5475261"/>
              <a:ext cx="313002" cy="82896"/>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151" name="rc151"/>
            <p:cNvSpPr/>
            <p:nvPr/>
          </p:nvSpPr>
          <p:spPr>
            <a:xfrm>
              <a:off x="5913087" y="5475261"/>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152" name="rc152"/>
            <p:cNvSpPr/>
            <p:nvPr/>
          </p:nvSpPr>
          <p:spPr>
            <a:xfrm>
              <a:off x="6226090" y="5475261"/>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53" name="rc153"/>
            <p:cNvSpPr/>
            <p:nvPr/>
          </p:nvSpPr>
          <p:spPr>
            <a:xfrm>
              <a:off x="6539092" y="5475261"/>
              <a:ext cx="313002" cy="8289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154" name="rc154"/>
            <p:cNvSpPr/>
            <p:nvPr/>
          </p:nvSpPr>
          <p:spPr>
            <a:xfrm>
              <a:off x="6852094" y="5475261"/>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155" name="rc155"/>
            <p:cNvSpPr/>
            <p:nvPr/>
          </p:nvSpPr>
          <p:spPr>
            <a:xfrm>
              <a:off x="7165097" y="5475261"/>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156" name="rc156"/>
            <p:cNvSpPr/>
            <p:nvPr/>
          </p:nvSpPr>
          <p:spPr>
            <a:xfrm>
              <a:off x="7478099" y="5475261"/>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157" name="rc157"/>
            <p:cNvSpPr/>
            <p:nvPr/>
          </p:nvSpPr>
          <p:spPr>
            <a:xfrm>
              <a:off x="7791101" y="5475261"/>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158" name="rc158"/>
            <p:cNvSpPr/>
            <p:nvPr/>
          </p:nvSpPr>
          <p:spPr>
            <a:xfrm>
              <a:off x="8104103" y="5475261"/>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159" name="rc159"/>
            <p:cNvSpPr/>
            <p:nvPr/>
          </p:nvSpPr>
          <p:spPr>
            <a:xfrm>
              <a:off x="8417106" y="5475261"/>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160" name="rc160"/>
            <p:cNvSpPr/>
            <p:nvPr/>
          </p:nvSpPr>
          <p:spPr>
            <a:xfrm>
              <a:off x="8730108" y="5475261"/>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161" name="rc161"/>
            <p:cNvSpPr/>
            <p:nvPr/>
          </p:nvSpPr>
          <p:spPr>
            <a:xfrm>
              <a:off x="1531056" y="3900228"/>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62" name="rc162"/>
            <p:cNvSpPr/>
            <p:nvPr/>
          </p:nvSpPr>
          <p:spPr>
            <a:xfrm>
              <a:off x="1844058" y="3900228"/>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63" name="rc163"/>
            <p:cNvSpPr/>
            <p:nvPr/>
          </p:nvSpPr>
          <p:spPr>
            <a:xfrm>
              <a:off x="2157060" y="3900228"/>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64" name="rc164"/>
            <p:cNvSpPr/>
            <p:nvPr/>
          </p:nvSpPr>
          <p:spPr>
            <a:xfrm>
              <a:off x="2470062" y="3900228"/>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65" name="rc165"/>
            <p:cNvSpPr/>
            <p:nvPr/>
          </p:nvSpPr>
          <p:spPr>
            <a:xfrm>
              <a:off x="2783065" y="3900228"/>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66" name="rc166"/>
            <p:cNvSpPr/>
            <p:nvPr/>
          </p:nvSpPr>
          <p:spPr>
            <a:xfrm>
              <a:off x="3096067" y="3900228"/>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67" name="rc167"/>
            <p:cNvSpPr/>
            <p:nvPr/>
          </p:nvSpPr>
          <p:spPr>
            <a:xfrm>
              <a:off x="3409069" y="3900228"/>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68" name="rc168"/>
            <p:cNvSpPr/>
            <p:nvPr/>
          </p:nvSpPr>
          <p:spPr>
            <a:xfrm>
              <a:off x="1531056" y="3568642"/>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69" name="rc169"/>
            <p:cNvSpPr/>
            <p:nvPr/>
          </p:nvSpPr>
          <p:spPr>
            <a:xfrm>
              <a:off x="1844058" y="3568642"/>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70" name="rc170"/>
            <p:cNvSpPr/>
            <p:nvPr/>
          </p:nvSpPr>
          <p:spPr>
            <a:xfrm>
              <a:off x="2157060" y="3568642"/>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71" name="rc171"/>
            <p:cNvSpPr/>
            <p:nvPr/>
          </p:nvSpPr>
          <p:spPr>
            <a:xfrm>
              <a:off x="2470062" y="3568642"/>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72" name="rc172"/>
            <p:cNvSpPr/>
            <p:nvPr/>
          </p:nvSpPr>
          <p:spPr>
            <a:xfrm>
              <a:off x="2783065" y="3568642"/>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73" name="rc173"/>
            <p:cNvSpPr/>
            <p:nvPr/>
          </p:nvSpPr>
          <p:spPr>
            <a:xfrm>
              <a:off x="3096067" y="3568642"/>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74" name="rc174"/>
            <p:cNvSpPr/>
            <p:nvPr/>
          </p:nvSpPr>
          <p:spPr>
            <a:xfrm>
              <a:off x="3409069" y="3568642"/>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75" name="rc175"/>
            <p:cNvSpPr/>
            <p:nvPr/>
          </p:nvSpPr>
          <p:spPr>
            <a:xfrm>
              <a:off x="3722072" y="3568642"/>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76" name="rc176"/>
            <p:cNvSpPr/>
            <p:nvPr/>
          </p:nvSpPr>
          <p:spPr>
            <a:xfrm>
              <a:off x="4035074" y="3568642"/>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77" name="rc177"/>
            <p:cNvSpPr/>
            <p:nvPr/>
          </p:nvSpPr>
          <p:spPr>
            <a:xfrm>
              <a:off x="4348076" y="3568642"/>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78" name="rc178"/>
            <p:cNvSpPr/>
            <p:nvPr/>
          </p:nvSpPr>
          <p:spPr>
            <a:xfrm>
              <a:off x="4661078" y="3568642"/>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79" name="rc179"/>
            <p:cNvSpPr/>
            <p:nvPr/>
          </p:nvSpPr>
          <p:spPr>
            <a:xfrm>
              <a:off x="4974081" y="3568642"/>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80" name="rc180"/>
            <p:cNvSpPr/>
            <p:nvPr/>
          </p:nvSpPr>
          <p:spPr>
            <a:xfrm>
              <a:off x="5287083" y="3568642"/>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81" name="rc181"/>
            <p:cNvSpPr/>
            <p:nvPr/>
          </p:nvSpPr>
          <p:spPr>
            <a:xfrm>
              <a:off x="5600085" y="3568642"/>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82" name="rc182"/>
            <p:cNvSpPr/>
            <p:nvPr/>
          </p:nvSpPr>
          <p:spPr>
            <a:xfrm>
              <a:off x="3722072" y="3900228"/>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83" name="rc183"/>
            <p:cNvSpPr/>
            <p:nvPr/>
          </p:nvSpPr>
          <p:spPr>
            <a:xfrm>
              <a:off x="4035074" y="3900228"/>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84" name="rc184"/>
            <p:cNvSpPr/>
            <p:nvPr/>
          </p:nvSpPr>
          <p:spPr>
            <a:xfrm>
              <a:off x="4348076" y="3900228"/>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85" name="rc185"/>
            <p:cNvSpPr/>
            <p:nvPr/>
          </p:nvSpPr>
          <p:spPr>
            <a:xfrm>
              <a:off x="4661078" y="3900228"/>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86" name="rc186"/>
            <p:cNvSpPr/>
            <p:nvPr/>
          </p:nvSpPr>
          <p:spPr>
            <a:xfrm>
              <a:off x="4974081" y="3900228"/>
              <a:ext cx="313002" cy="8289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187" name="rc187"/>
            <p:cNvSpPr/>
            <p:nvPr/>
          </p:nvSpPr>
          <p:spPr>
            <a:xfrm>
              <a:off x="5287083" y="3900228"/>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88" name="rc188"/>
            <p:cNvSpPr/>
            <p:nvPr/>
          </p:nvSpPr>
          <p:spPr>
            <a:xfrm>
              <a:off x="5600085" y="3900228"/>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89" name="rc189"/>
            <p:cNvSpPr/>
            <p:nvPr/>
          </p:nvSpPr>
          <p:spPr>
            <a:xfrm>
              <a:off x="5913087" y="3900228"/>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90" name="rc190"/>
            <p:cNvSpPr/>
            <p:nvPr/>
          </p:nvSpPr>
          <p:spPr>
            <a:xfrm>
              <a:off x="6226090" y="3900228"/>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91" name="rc191"/>
            <p:cNvSpPr/>
            <p:nvPr/>
          </p:nvSpPr>
          <p:spPr>
            <a:xfrm>
              <a:off x="6539092" y="3900228"/>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92" name="rc192"/>
            <p:cNvSpPr/>
            <p:nvPr/>
          </p:nvSpPr>
          <p:spPr>
            <a:xfrm>
              <a:off x="6852094" y="3900228"/>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93" name="rc193"/>
            <p:cNvSpPr/>
            <p:nvPr/>
          </p:nvSpPr>
          <p:spPr>
            <a:xfrm>
              <a:off x="7165097" y="3900228"/>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94" name="rc194"/>
            <p:cNvSpPr/>
            <p:nvPr/>
          </p:nvSpPr>
          <p:spPr>
            <a:xfrm>
              <a:off x="7478099" y="3900228"/>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95" name="rc195"/>
            <p:cNvSpPr/>
            <p:nvPr/>
          </p:nvSpPr>
          <p:spPr>
            <a:xfrm>
              <a:off x="7791101" y="3900228"/>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96" name="rc196"/>
            <p:cNvSpPr/>
            <p:nvPr/>
          </p:nvSpPr>
          <p:spPr>
            <a:xfrm>
              <a:off x="8104103" y="3900228"/>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97" name="rc197"/>
            <p:cNvSpPr/>
            <p:nvPr/>
          </p:nvSpPr>
          <p:spPr>
            <a:xfrm>
              <a:off x="8417106" y="3900228"/>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98" name="rc198"/>
            <p:cNvSpPr/>
            <p:nvPr/>
          </p:nvSpPr>
          <p:spPr>
            <a:xfrm>
              <a:off x="8730108" y="3900228"/>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99" name="rc199"/>
            <p:cNvSpPr/>
            <p:nvPr/>
          </p:nvSpPr>
          <p:spPr>
            <a:xfrm>
              <a:off x="5600085" y="4066021"/>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200" name="rc200"/>
            <p:cNvSpPr/>
            <p:nvPr/>
          </p:nvSpPr>
          <p:spPr>
            <a:xfrm>
              <a:off x="5913087" y="4066021"/>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201" name="rc201"/>
            <p:cNvSpPr/>
            <p:nvPr/>
          </p:nvSpPr>
          <p:spPr>
            <a:xfrm>
              <a:off x="6226090" y="4066021"/>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202" name="rc202"/>
            <p:cNvSpPr/>
            <p:nvPr/>
          </p:nvSpPr>
          <p:spPr>
            <a:xfrm>
              <a:off x="6539092" y="4066021"/>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203" name="rc203"/>
            <p:cNvSpPr/>
            <p:nvPr/>
          </p:nvSpPr>
          <p:spPr>
            <a:xfrm>
              <a:off x="6852094" y="4066021"/>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204" name="rc204"/>
            <p:cNvSpPr/>
            <p:nvPr/>
          </p:nvSpPr>
          <p:spPr>
            <a:xfrm>
              <a:off x="7165097" y="4066021"/>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205" name="rc205"/>
            <p:cNvSpPr/>
            <p:nvPr/>
          </p:nvSpPr>
          <p:spPr>
            <a:xfrm>
              <a:off x="7478099" y="4066021"/>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206" name="rc206"/>
            <p:cNvSpPr/>
            <p:nvPr/>
          </p:nvSpPr>
          <p:spPr>
            <a:xfrm>
              <a:off x="7791101" y="4066021"/>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207" name="rc207"/>
            <p:cNvSpPr/>
            <p:nvPr/>
          </p:nvSpPr>
          <p:spPr>
            <a:xfrm>
              <a:off x="8104103" y="4066021"/>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208" name="rc208"/>
            <p:cNvSpPr/>
            <p:nvPr/>
          </p:nvSpPr>
          <p:spPr>
            <a:xfrm>
              <a:off x="8417106" y="4066021"/>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209" name="rc209"/>
            <p:cNvSpPr/>
            <p:nvPr/>
          </p:nvSpPr>
          <p:spPr>
            <a:xfrm>
              <a:off x="8730108" y="4066021"/>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210" name="rc210"/>
            <p:cNvSpPr/>
            <p:nvPr/>
          </p:nvSpPr>
          <p:spPr>
            <a:xfrm>
              <a:off x="1531056" y="5060778"/>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211" name="rc211"/>
            <p:cNvSpPr/>
            <p:nvPr/>
          </p:nvSpPr>
          <p:spPr>
            <a:xfrm>
              <a:off x="1844058" y="5060778"/>
              <a:ext cx="313002" cy="8289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212" name="rc212"/>
            <p:cNvSpPr/>
            <p:nvPr/>
          </p:nvSpPr>
          <p:spPr>
            <a:xfrm>
              <a:off x="2157060" y="5060778"/>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213" name="rc213"/>
            <p:cNvSpPr/>
            <p:nvPr/>
          </p:nvSpPr>
          <p:spPr>
            <a:xfrm>
              <a:off x="2470062" y="5060778"/>
              <a:ext cx="313002" cy="8289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214" name="rc214"/>
            <p:cNvSpPr/>
            <p:nvPr/>
          </p:nvSpPr>
          <p:spPr>
            <a:xfrm>
              <a:off x="2783065" y="5060778"/>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215" name="rc215"/>
            <p:cNvSpPr/>
            <p:nvPr/>
          </p:nvSpPr>
          <p:spPr>
            <a:xfrm>
              <a:off x="3096067" y="5060778"/>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216" name="rc216"/>
            <p:cNvSpPr/>
            <p:nvPr/>
          </p:nvSpPr>
          <p:spPr>
            <a:xfrm>
              <a:off x="3409069" y="5060778"/>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217" name="rc217"/>
            <p:cNvSpPr/>
            <p:nvPr/>
          </p:nvSpPr>
          <p:spPr>
            <a:xfrm>
              <a:off x="3722072" y="5060778"/>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218" name="rc218"/>
            <p:cNvSpPr/>
            <p:nvPr/>
          </p:nvSpPr>
          <p:spPr>
            <a:xfrm>
              <a:off x="4035074" y="5060778"/>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219" name="rc219"/>
            <p:cNvSpPr/>
            <p:nvPr/>
          </p:nvSpPr>
          <p:spPr>
            <a:xfrm>
              <a:off x="4348076" y="5060778"/>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220" name="rc220"/>
            <p:cNvSpPr/>
            <p:nvPr/>
          </p:nvSpPr>
          <p:spPr>
            <a:xfrm>
              <a:off x="4661078" y="5060778"/>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221" name="rc221"/>
            <p:cNvSpPr/>
            <p:nvPr/>
          </p:nvSpPr>
          <p:spPr>
            <a:xfrm>
              <a:off x="4974081" y="5060778"/>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222" name="rc222"/>
            <p:cNvSpPr/>
            <p:nvPr/>
          </p:nvSpPr>
          <p:spPr>
            <a:xfrm>
              <a:off x="5287083" y="5060778"/>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223" name="rc223"/>
            <p:cNvSpPr/>
            <p:nvPr/>
          </p:nvSpPr>
          <p:spPr>
            <a:xfrm>
              <a:off x="5600085" y="5060778"/>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224" name="rc224"/>
            <p:cNvSpPr/>
            <p:nvPr/>
          </p:nvSpPr>
          <p:spPr>
            <a:xfrm>
              <a:off x="5913087" y="5060778"/>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225" name="rc225"/>
            <p:cNvSpPr/>
            <p:nvPr/>
          </p:nvSpPr>
          <p:spPr>
            <a:xfrm>
              <a:off x="6226090" y="5060778"/>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226" name="rc226"/>
            <p:cNvSpPr/>
            <p:nvPr/>
          </p:nvSpPr>
          <p:spPr>
            <a:xfrm>
              <a:off x="6539092" y="5060778"/>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227" name="rc227"/>
            <p:cNvSpPr/>
            <p:nvPr/>
          </p:nvSpPr>
          <p:spPr>
            <a:xfrm>
              <a:off x="6852094" y="5060778"/>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228" name="rc228"/>
            <p:cNvSpPr/>
            <p:nvPr/>
          </p:nvSpPr>
          <p:spPr>
            <a:xfrm>
              <a:off x="7165097" y="5060778"/>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229" name="rc229"/>
            <p:cNvSpPr/>
            <p:nvPr/>
          </p:nvSpPr>
          <p:spPr>
            <a:xfrm>
              <a:off x="7478099" y="5060778"/>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230" name="rc230"/>
            <p:cNvSpPr/>
            <p:nvPr/>
          </p:nvSpPr>
          <p:spPr>
            <a:xfrm>
              <a:off x="7791101" y="5060778"/>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231" name="rc231"/>
            <p:cNvSpPr/>
            <p:nvPr/>
          </p:nvSpPr>
          <p:spPr>
            <a:xfrm>
              <a:off x="8104103" y="5060778"/>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232" name="rc232"/>
            <p:cNvSpPr/>
            <p:nvPr/>
          </p:nvSpPr>
          <p:spPr>
            <a:xfrm>
              <a:off x="8417106" y="5060778"/>
              <a:ext cx="313002" cy="8289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233" name="rc233"/>
            <p:cNvSpPr/>
            <p:nvPr/>
          </p:nvSpPr>
          <p:spPr>
            <a:xfrm>
              <a:off x="8730108" y="5060778"/>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234" name="rc234"/>
            <p:cNvSpPr/>
            <p:nvPr/>
          </p:nvSpPr>
          <p:spPr>
            <a:xfrm>
              <a:off x="1531056" y="4397607"/>
              <a:ext cx="313002" cy="82896"/>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235" name="rc235"/>
            <p:cNvSpPr/>
            <p:nvPr/>
          </p:nvSpPr>
          <p:spPr>
            <a:xfrm>
              <a:off x="1844058" y="4397607"/>
              <a:ext cx="313002" cy="8289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236" name="rc236"/>
            <p:cNvSpPr/>
            <p:nvPr/>
          </p:nvSpPr>
          <p:spPr>
            <a:xfrm>
              <a:off x="2157060" y="4397607"/>
              <a:ext cx="313002" cy="82896"/>
            </a:xfrm>
            <a:prstGeom prst="rect">
              <a:avLst/>
            </a:prstGeom>
            <a:solidFill>
              <a:srgbClr val="CC180E">
                <a:alpha val="100000"/>
              </a:srgbClr>
            </a:solidFill>
            <a:ln w="2710" cap="flat">
              <a:solidFill>
                <a:srgbClr val="FFFFFF">
                  <a:alpha val="100000"/>
                </a:srgbClr>
              </a:solidFill>
              <a:prstDash val="solid"/>
              <a:miter/>
            </a:ln>
          </p:spPr>
          <p:txBody>
            <a:bodyPr/>
            <a:lstStyle/>
            <a:p>
              <a:endParaRPr/>
            </a:p>
          </p:txBody>
        </p:sp>
        <p:sp>
          <p:nvSpPr>
            <p:cNvPr id="237" name="rc237"/>
            <p:cNvSpPr/>
            <p:nvPr/>
          </p:nvSpPr>
          <p:spPr>
            <a:xfrm>
              <a:off x="2470062" y="4397607"/>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238" name="rc238"/>
            <p:cNvSpPr/>
            <p:nvPr/>
          </p:nvSpPr>
          <p:spPr>
            <a:xfrm>
              <a:off x="2783065" y="4397607"/>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239" name="rc239"/>
            <p:cNvSpPr/>
            <p:nvPr/>
          </p:nvSpPr>
          <p:spPr>
            <a:xfrm>
              <a:off x="3096067" y="4397607"/>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240" name="rc240"/>
            <p:cNvSpPr/>
            <p:nvPr/>
          </p:nvSpPr>
          <p:spPr>
            <a:xfrm>
              <a:off x="3409069" y="4397607"/>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241" name="rc241"/>
            <p:cNvSpPr/>
            <p:nvPr/>
          </p:nvSpPr>
          <p:spPr>
            <a:xfrm>
              <a:off x="3722072" y="4397607"/>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242" name="rc242"/>
            <p:cNvSpPr/>
            <p:nvPr/>
          </p:nvSpPr>
          <p:spPr>
            <a:xfrm>
              <a:off x="4035074" y="4397607"/>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243" name="rc243"/>
            <p:cNvSpPr/>
            <p:nvPr/>
          </p:nvSpPr>
          <p:spPr>
            <a:xfrm>
              <a:off x="4348076" y="4397607"/>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244" name="rc244"/>
            <p:cNvSpPr/>
            <p:nvPr/>
          </p:nvSpPr>
          <p:spPr>
            <a:xfrm>
              <a:off x="4661078" y="4397607"/>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45" name="rc245"/>
            <p:cNvSpPr/>
            <p:nvPr/>
          </p:nvSpPr>
          <p:spPr>
            <a:xfrm>
              <a:off x="4974081" y="439760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246" name="rc246"/>
            <p:cNvSpPr/>
            <p:nvPr/>
          </p:nvSpPr>
          <p:spPr>
            <a:xfrm>
              <a:off x="5287083" y="4397607"/>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47" name="rc247"/>
            <p:cNvSpPr/>
            <p:nvPr/>
          </p:nvSpPr>
          <p:spPr>
            <a:xfrm>
              <a:off x="5600085" y="4397607"/>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48" name="rc248"/>
            <p:cNvSpPr/>
            <p:nvPr/>
          </p:nvSpPr>
          <p:spPr>
            <a:xfrm>
              <a:off x="5913087" y="4397607"/>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49" name="rc249"/>
            <p:cNvSpPr/>
            <p:nvPr/>
          </p:nvSpPr>
          <p:spPr>
            <a:xfrm>
              <a:off x="6226090" y="4397607"/>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50" name="rc250"/>
            <p:cNvSpPr/>
            <p:nvPr/>
          </p:nvSpPr>
          <p:spPr>
            <a:xfrm>
              <a:off x="6539092" y="4397607"/>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251" name="rc251"/>
            <p:cNvSpPr/>
            <p:nvPr/>
          </p:nvSpPr>
          <p:spPr>
            <a:xfrm>
              <a:off x="6852094" y="4397607"/>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252" name="rc252"/>
            <p:cNvSpPr/>
            <p:nvPr/>
          </p:nvSpPr>
          <p:spPr>
            <a:xfrm>
              <a:off x="7165097" y="4397607"/>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53" name="rc253"/>
            <p:cNvSpPr/>
            <p:nvPr/>
          </p:nvSpPr>
          <p:spPr>
            <a:xfrm>
              <a:off x="7478099" y="4397607"/>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54" name="rc254"/>
            <p:cNvSpPr/>
            <p:nvPr/>
          </p:nvSpPr>
          <p:spPr>
            <a:xfrm>
              <a:off x="7791101" y="4397607"/>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255" name="rc255"/>
            <p:cNvSpPr/>
            <p:nvPr/>
          </p:nvSpPr>
          <p:spPr>
            <a:xfrm>
              <a:off x="8104103" y="4397607"/>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256" name="rc256"/>
            <p:cNvSpPr/>
            <p:nvPr/>
          </p:nvSpPr>
          <p:spPr>
            <a:xfrm>
              <a:off x="8417106" y="4397607"/>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257" name="rc257"/>
            <p:cNvSpPr/>
            <p:nvPr/>
          </p:nvSpPr>
          <p:spPr>
            <a:xfrm>
              <a:off x="8730108" y="4397607"/>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258" name="rc258"/>
            <p:cNvSpPr/>
            <p:nvPr/>
          </p:nvSpPr>
          <p:spPr>
            <a:xfrm>
              <a:off x="5913087" y="3568642"/>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59" name="rc259"/>
            <p:cNvSpPr/>
            <p:nvPr/>
          </p:nvSpPr>
          <p:spPr>
            <a:xfrm>
              <a:off x="6226090" y="3568642"/>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60" name="rc260"/>
            <p:cNvSpPr/>
            <p:nvPr/>
          </p:nvSpPr>
          <p:spPr>
            <a:xfrm>
              <a:off x="6539092" y="3568642"/>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61" name="rc261"/>
            <p:cNvSpPr/>
            <p:nvPr/>
          </p:nvSpPr>
          <p:spPr>
            <a:xfrm>
              <a:off x="6852094" y="3568642"/>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62" name="rc262"/>
            <p:cNvSpPr/>
            <p:nvPr/>
          </p:nvSpPr>
          <p:spPr>
            <a:xfrm>
              <a:off x="7165097" y="3568642"/>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263" name="rc263"/>
            <p:cNvSpPr/>
            <p:nvPr/>
          </p:nvSpPr>
          <p:spPr>
            <a:xfrm>
              <a:off x="7478099" y="3568642"/>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64" name="rc264"/>
            <p:cNvSpPr/>
            <p:nvPr/>
          </p:nvSpPr>
          <p:spPr>
            <a:xfrm>
              <a:off x="7791101" y="3568642"/>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65" name="rc265"/>
            <p:cNvSpPr/>
            <p:nvPr/>
          </p:nvSpPr>
          <p:spPr>
            <a:xfrm>
              <a:off x="8104103" y="3568642"/>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266" name="rc266"/>
            <p:cNvSpPr/>
            <p:nvPr/>
          </p:nvSpPr>
          <p:spPr>
            <a:xfrm>
              <a:off x="8417106" y="3568642"/>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267" name="rc267"/>
            <p:cNvSpPr/>
            <p:nvPr/>
          </p:nvSpPr>
          <p:spPr>
            <a:xfrm>
              <a:off x="8730108" y="3568642"/>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268" name="rc268"/>
            <p:cNvSpPr/>
            <p:nvPr/>
          </p:nvSpPr>
          <p:spPr>
            <a:xfrm>
              <a:off x="1531056" y="1413334"/>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69" name="rc269"/>
            <p:cNvSpPr/>
            <p:nvPr/>
          </p:nvSpPr>
          <p:spPr>
            <a:xfrm>
              <a:off x="1844058" y="1413334"/>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270" name="rc270"/>
            <p:cNvSpPr/>
            <p:nvPr/>
          </p:nvSpPr>
          <p:spPr>
            <a:xfrm>
              <a:off x="2157060" y="1413334"/>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271" name="rc271"/>
            <p:cNvSpPr/>
            <p:nvPr/>
          </p:nvSpPr>
          <p:spPr>
            <a:xfrm>
              <a:off x="2470062" y="1413334"/>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272" name="rc272"/>
            <p:cNvSpPr/>
            <p:nvPr/>
          </p:nvSpPr>
          <p:spPr>
            <a:xfrm>
              <a:off x="2783065" y="1413334"/>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273" name="rc273"/>
            <p:cNvSpPr/>
            <p:nvPr/>
          </p:nvSpPr>
          <p:spPr>
            <a:xfrm>
              <a:off x="1531056" y="3734435"/>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274" name="rc274"/>
            <p:cNvSpPr/>
            <p:nvPr/>
          </p:nvSpPr>
          <p:spPr>
            <a:xfrm>
              <a:off x="1844058" y="3734435"/>
              <a:ext cx="313002" cy="8289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275" name="rc275"/>
            <p:cNvSpPr/>
            <p:nvPr/>
          </p:nvSpPr>
          <p:spPr>
            <a:xfrm>
              <a:off x="2157060" y="3734435"/>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276" name="rc276"/>
            <p:cNvSpPr/>
            <p:nvPr/>
          </p:nvSpPr>
          <p:spPr>
            <a:xfrm>
              <a:off x="2470062" y="3734435"/>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277" name="rc277"/>
            <p:cNvSpPr/>
            <p:nvPr/>
          </p:nvSpPr>
          <p:spPr>
            <a:xfrm>
              <a:off x="2783065" y="3734435"/>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278" name="rc278"/>
            <p:cNvSpPr/>
            <p:nvPr/>
          </p:nvSpPr>
          <p:spPr>
            <a:xfrm>
              <a:off x="3096067" y="3734435"/>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279" name="rc279"/>
            <p:cNvSpPr/>
            <p:nvPr/>
          </p:nvSpPr>
          <p:spPr>
            <a:xfrm>
              <a:off x="3409069" y="3734435"/>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280" name="rc280"/>
            <p:cNvSpPr/>
            <p:nvPr/>
          </p:nvSpPr>
          <p:spPr>
            <a:xfrm>
              <a:off x="3722072" y="3734435"/>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281" name="rc281"/>
            <p:cNvSpPr/>
            <p:nvPr/>
          </p:nvSpPr>
          <p:spPr>
            <a:xfrm>
              <a:off x="4035074" y="3734435"/>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82" name="rc282"/>
            <p:cNvSpPr/>
            <p:nvPr/>
          </p:nvSpPr>
          <p:spPr>
            <a:xfrm>
              <a:off x="4348076" y="3734435"/>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283" name="rc283"/>
            <p:cNvSpPr/>
            <p:nvPr/>
          </p:nvSpPr>
          <p:spPr>
            <a:xfrm>
              <a:off x="4661078" y="3734435"/>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284" name="rc284"/>
            <p:cNvSpPr/>
            <p:nvPr/>
          </p:nvSpPr>
          <p:spPr>
            <a:xfrm>
              <a:off x="4974081" y="3734435"/>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285" name="rc285"/>
            <p:cNvSpPr/>
            <p:nvPr/>
          </p:nvSpPr>
          <p:spPr>
            <a:xfrm>
              <a:off x="5287083" y="3734435"/>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286" name="rc286"/>
            <p:cNvSpPr/>
            <p:nvPr/>
          </p:nvSpPr>
          <p:spPr>
            <a:xfrm>
              <a:off x="5600085" y="3734435"/>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87" name="rc287"/>
            <p:cNvSpPr/>
            <p:nvPr/>
          </p:nvSpPr>
          <p:spPr>
            <a:xfrm>
              <a:off x="5913087" y="3734435"/>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288" name="rc288"/>
            <p:cNvSpPr/>
            <p:nvPr/>
          </p:nvSpPr>
          <p:spPr>
            <a:xfrm>
              <a:off x="6226090" y="3734435"/>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289" name="rc289"/>
            <p:cNvSpPr/>
            <p:nvPr/>
          </p:nvSpPr>
          <p:spPr>
            <a:xfrm>
              <a:off x="6539092" y="3734435"/>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90" name="rc290"/>
            <p:cNvSpPr/>
            <p:nvPr/>
          </p:nvSpPr>
          <p:spPr>
            <a:xfrm>
              <a:off x="6852094" y="3734435"/>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91" name="rc291"/>
            <p:cNvSpPr/>
            <p:nvPr/>
          </p:nvSpPr>
          <p:spPr>
            <a:xfrm>
              <a:off x="7165097" y="3734435"/>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292" name="rc292"/>
            <p:cNvSpPr/>
            <p:nvPr/>
          </p:nvSpPr>
          <p:spPr>
            <a:xfrm>
              <a:off x="7478099" y="3734435"/>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293" name="rc293"/>
            <p:cNvSpPr/>
            <p:nvPr/>
          </p:nvSpPr>
          <p:spPr>
            <a:xfrm>
              <a:off x="7791101" y="3734435"/>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294" name="rc294"/>
            <p:cNvSpPr/>
            <p:nvPr/>
          </p:nvSpPr>
          <p:spPr>
            <a:xfrm>
              <a:off x="8104103" y="3734435"/>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295" name="rc295"/>
            <p:cNvSpPr/>
            <p:nvPr/>
          </p:nvSpPr>
          <p:spPr>
            <a:xfrm>
              <a:off x="8417106" y="3734435"/>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296" name="rc296"/>
            <p:cNvSpPr/>
            <p:nvPr/>
          </p:nvSpPr>
          <p:spPr>
            <a:xfrm>
              <a:off x="8730108" y="3734435"/>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97" name="rc297"/>
            <p:cNvSpPr/>
            <p:nvPr/>
          </p:nvSpPr>
          <p:spPr>
            <a:xfrm>
              <a:off x="3096067" y="141333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298" name="rc298"/>
            <p:cNvSpPr/>
            <p:nvPr/>
          </p:nvSpPr>
          <p:spPr>
            <a:xfrm>
              <a:off x="3409069" y="1413334"/>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99" name="rc299"/>
            <p:cNvSpPr/>
            <p:nvPr/>
          </p:nvSpPr>
          <p:spPr>
            <a:xfrm>
              <a:off x="3722072" y="1413334"/>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300" name="rc300"/>
            <p:cNvSpPr/>
            <p:nvPr/>
          </p:nvSpPr>
          <p:spPr>
            <a:xfrm>
              <a:off x="4035074" y="1413334"/>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301" name="rc301"/>
            <p:cNvSpPr/>
            <p:nvPr/>
          </p:nvSpPr>
          <p:spPr>
            <a:xfrm>
              <a:off x="4348076" y="141333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302" name="rc302"/>
            <p:cNvSpPr/>
            <p:nvPr/>
          </p:nvSpPr>
          <p:spPr>
            <a:xfrm>
              <a:off x="4661078" y="141333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303" name="rc303"/>
            <p:cNvSpPr/>
            <p:nvPr/>
          </p:nvSpPr>
          <p:spPr>
            <a:xfrm>
              <a:off x="4974081" y="1413334"/>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304" name="rc304"/>
            <p:cNvSpPr/>
            <p:nvPr/>
          </p:nvSpPr>
          <p:spPr>
            <a:xfrm>
              <a:off x="5287083" y="1413334"/>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305" name="rc305"/>
            <p:cNvSpPr/>
            <p:nvPr/>
          </p:nvSpPr>
          <p:spPr>
            <a:xfrm>
              <a:off x="5600085" y="1413334"/>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06" name="rc306"/>
            <p:cNvSpPr/>
            <p:nvPr/>
          </p:nvSpPr>
          <p:spPr>
            <a:xfrm>
              <a:off x="5913087" y="1413334"/>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307" name="rc307"/>
            <p:cNvSpPr/>
            <p:nvPr/>
          </p:nvSpPr>
          <p:spPr>
            <a:xfrm>
              <a:off x="6226090" y="1413334"/>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308" name="rc308"/>
            <p:cNvSpPr/>
            <p:nvPr/>
          </p:nvSpPr>
          <p:spPr>
            <a:xfrm>
              <a:off x="6539092" y="1413334"/>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309" name="rc309"/>
            <p:cNvSpPr/>
            <p:nvPr/>
          </p:nvSpPr>
          <p:spPr>
            <a:xfrm>
              <a:off x="6852094" y="141333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310" name="rc310"/>
            <p:cNvSpPr/>
            <p:nvPr/>
          </p:nvSpPr>
          <p:spPr>
            <a:xfrm>
              <a:off x="7165097" y="141333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311" name="rc311"/>
            <p:cNvSpPr/>
            <p:nvPr/>
          </p:nvSpPr>
          <p:spPr>
            <a:xfrm>
              <a:off x="7478099" y="141333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312" name="rc312"/>
            <p:cNvSpPr/>
            <p:nvPr/>
          </p:nvSpPr>
          <p:spPr>
            <a:xfrm>
              <a:off x="7791101" y="141333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313" name="rc313"/>
            <p:cNvSpPr/>
            <p:nvPr/>
          </p:nvSpPr>
          <p:spPr>
            <a:xfrm>
              <a:off x="8104103" y="141333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314" name="rc314"/>
            <p:cNvSpPr/>
            <p:nvPr/>
          </p:nvSpPr>
          <p:spPr>
            <a:xfrm>
              <a:off x="8417106" y="141333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315" name="rc315"/>
            <p:cNvSpPr/>
            <p:nvPr/>
          </p:nvSpPr>
          <p:spPr>
            <a:xfrm>
              <a:off x="8730108" y="141333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316" name="rc316"/>
            <p:cNvSpPr/>
            <p:nvPr/>
          </p:nvSpPr>
          <p:spPr>
            <a:xfrm>
              <a:off x="1531056" y="5226571"/>
              <a:ext cx="313002" cy="82896"/>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317" name="rc317"/>
            <p:cNvSpPr/>
            <p:nvPr/>
          </p:nvSpPr>
          <p:spPr>
            <a:xfrm>
              <a:off x="1844058" y="5226571"/>
              <a:ext cx="313002" cy="8289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318" name="rc318"/>
            <p:cNvSpPr/>
            <p:nvPr/>
          </p:nvSpPr>
          <p:spPr>
            <a:xfrm>
              <a:off x="2157060" y="5226571"/>
              <a:ext cx="313002" cy="82896"/>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319" name="rc319"/>
            <p:cNvSpPr/>
            <p:nvPr/>
          </p:nvSpPr>
          <p:spPr>
            <a:xfrm>
              <a:off x="2470062" y="5226571"/>
              <a:ext cx="313002" cy="8289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320" name="rc320"/>
            <p:cNvSpPr/>
            <p:nvPr/>
          </p:nvSpPr>
          <p:spPr>
            <a:xfrm>
              <a:off x="2783065" y="5226571"/>
              <a:ext cx="313002" cy="8289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321" name="rc321"/>
            <p:cNvSpPr/>
            <p:nvPr/>
          </p:nvSpPr>
          <p:spPr>
            <a:xfrm>
              <a:off x="3096067" y="5226571"/>
              <a:ext cx="313002" cy="82896"/>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322" name="rc322"/>
            <p:cNvSpPr/>
            <p:nvPr/>
          </p:nvSpPr>
          <p:spPr>
            <a:xfrm>
              <a:off x="3409069" y="5226571"/>
              <a:ext cx="313002" cy="82896"/>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323" name="rc323"/>
            <p:cNvSpPr/>
            <p:nvPr/>
          </p:nvSpPr>
          <p:spPr>
            <a:xfrm>
              <a:off x="3722072" y="5226571"/>
              <a:ext cx="313002" cy="8289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324" name="rc324"/>
            <p:cNvSpPr/>
            <p:nvPr/>
          </p:nvSpPr>
          <p:spPr>
            <a:xfrm>
              <a:off x="4035074" y="5226571"/>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325" name="rc325"/>
            <p:cNvSpPr/>
            <p:nvPr/>
          </p:nvSpPr>
          <p:spPr>
            <a:xfrm>
              <a:off x="4348076" y="5226571"/>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326" name="rc326"/>
            <p:cNvSpPr/>
            <p:nvPr/>
          </p:nvSpPr>
          <p:spPr>
            <a:xfrm>
              <a:off x="4661078" y="5226571"/>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327" name="rc327"/>
            <p:cNvSpPr/>
            <p:nvPr/>
          </p:nvSpPr>
          <p:spPr>
            <a:xfrm>
              <a:off x="4974081" y="5226571"/>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328" name="rc328"/>
            <p:cNvSpPr/>
            <p:nvPr/>
          </p:nvSpPr>
          <p:spPr>
            <a:xfrm>
              <a:off x="5287083" y="5226571"/>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329" name="rc329"/>
            <p:cNvSpPr/>
            <p:nvPr/>
          </p:nvSpPr>
          <p:spPr>
            <a:xfrm>
              <a:off x="5600085" y="5226571"/>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330" name="rc330"/>
            <p:cNvSpPr/>
            <p:nvPr/>
          </p:nvSpPr>
          <p:spPr>
            <a:xfrm>
              <a:off x="5913087" y="5226571"/>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331" name="rc331"/>
            <p:cNvSpPr/>
            <p:nvPr/>
          </p:nvSpPr>
          <p:spPr>
            <a:xfrm>
              <a:off x="6226090" y="5226571"/>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332" name="rc332"/>
            <p:cNvSpPr/>
            <p:nvPr/>
          </p:nvSpPr>
          <p:spPr>
            <a:xfrm>
              <a:off x="6539092" y="5226571"/>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333" name="rc333"/>
            <p:cNvSpPr/>
            <p:nvPr/>
          </p:nvSpPr>
          <p:spPr>
            <a:xfrm>
              <a:off x="6852094" y="5226571"/>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334" name="rc334"/>
            <p:cNvSpPr/>
            <p:nvPr/>
          </p:nvSpPr>
          <p:spPr>
            <a:xfrm>
              <a:off x="7165097" y="5226571"/>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335" name="rc335"/>
            <p:cNvSpPr/>
            <p:nvPr/>
          </p:nvSpPr>
          <p:spPr>
            <a:xfrm>
              <a:off x="7478099" y="5226571"/>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336" name="rc336"/>
            <p:cNvSpPr/>
            <p:nvPr/>
          </p:nvSpPr>
          <p:spPr>
            <a:xfrm>
              <a:off x="7791101" y="5226571"/>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337" name="rc337"/>
            <p:cNvSpPr/>
            <p:nvPr/>
          </p:nvSpPr>
          <p:spPr>
            <a:xfrm>
              <a:off x="8104103" y="5226571"/>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338" name="rc338"/>
            <p:cNvSpPr/>
            <p:nvPr/>
          </p:nvSpPr>
          <p:spPr>
            <a:xfrm>
              <a:off x="8417106" y="5226571"/>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339" name="rc339"/>
            <p:cNvSpPr/>
            <p:nvPr/>
          </p:nvSpPr>
          <p:spPr>
            <a:xfrm>
              <a:off x="8730108" y="5226571"/>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340" name="rc340"/>
            <p:cNvSpPr/>
            <p:nvPr/>
          </p:nvSpPr>
          <p:spPr>
            <a:xfrm>
              <a:off x="1531056" y="3485745"/>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341" name="rc341"/>
            <p:cNvSpPr/>
            <p:nvPr/>
          </p:nvSpPr>
          <p:spPr>
            <a:xfrm>
              <a:off x="1844058" y="3485745"/>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342" name="rc342"/>
            <p:cNvSpPr/>
            <p:nvPr/>
          </p:nvSpPr>
          <p:spPr>
            <a:xfrm>
              <a:off x="2157060" y="3485745"/>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343" name="rc343"/>
            <p:cNvSpPr/>
            <p:nvPr/>
          </p:nvSpPr>
          <p:spPr>
            <a:xfrm>
              <a:off x="2470062" y="3485745"/>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344" name="rc344"/>
            <p:cNvSpPr/>
            <p:nvPr/>
          </p:nvSpPr>
          <p:spPr>
            <a:xfrm>
              <a:off x="2783065" y="3485745"/>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345" name="rc345"/>
            <p:cNvSpPr/>
            <p:nvPr/>
          </p:nvSpPr>
          <p:spPr>
            <a:xfrm>
              <a:off x="3096067" y="3485745"/>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346" name="rc346"/>
            <p:cNvSpPr/>
            <p:nvPr/>
          </p:nvSpPr>
          <p:spPr>
            <a:xfrm>
              <a:off x="3409069" y="3485745"/>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347" name="rc347"/>
            <p:cNvSpPr/>
            <p:nvPr/>
          </p:nvSpPr>
          <p:spPr>
            <a:xfrm>
              <a:off x="3722072" y="3485745"/>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348" name="rc348"/>
            <p:cNvSpPr/>
            <p:nvPr/>
          </p:nvSpPr>
          <p:spPr>
            <a:xfrm>
              <a:off x="4035074" y="3485745"/>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349" name="rc349"/>
            <p:cNvSpPr/>
            <p:nvPr/>
          </p:nvSpPr>
          <p:spPr>
            <a:xfrm>
              <a:off x="4348076" y="3485745"/>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350" name="rc350"/>
            <p:cNvSpPr/>
            <p:nvPr/>
          </p:nvSpPr>
          <p:spPr>
            <a:xfrm>
              <a:off x="4661078" y="3485745"/>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351" name="rc351"/>
            <p:cNvSpPr/>
            <p:nvPr/>
          </p:nvSpPr>
          <p:spPr>
            <a:xfrm>
              <a:off x="4974081" y="3485745"/>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352" name="rc352"/>
            <p:cNvSpPr/>
            <p:nvPr/>
          </p:nvSpPr>
          <p:spPr>
            <a:xfrm>
              <a:off x="5287083" y="3485745"/>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353" name="rc353"/>
            <p:cNvSpPr/>
            <p:nvPr/>
          </p:nvSpPr>
          <p:spPr>
            <a:xfrm>
              <a:off x="5600085" y="3485745"/>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354" name="rc354"/>
            <p:cNvSpPr/>
            <p:nvPr/>
          </p:nvSpPr>
          <p:spPr>
            <a:xfrm>
              <a:off x="5913087" y="3485745"/>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355" name="rc355"/>
            <p:cNvSpPr/>
            <p:nvPr/>
          </p:nvSpPr>
          <p:spPr>
            <a:xfrm>
              <a:off x="6226090" y="3485745"/>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356" name="rc356"/>
            <p:cNvSpPr/>
            <p:nvPr/>
          </p:nvSpPr>
          <p:spPr>
            <a:xfrm>
              <a:off x="1531056" y="1827816"/>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357" name="rc357"/>
            <p:cNvSpPr/>
            <p:nvPr/>
          </p:nvSpPr>
          <p:spPr>
            <a:xfrm>
              <a:off x="1844058" y="1827816"/>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58" name="rc358"/>
            <p:cNvSpPr/>
            <p:nvPr/>
          </p:nvSpPr>
          <p:spPr>
            <a:xfrm>
              <a:off x="2157060" y="1827816"/>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59" name="rc359"/>
            <p:cNvSpPr/>
            <p:nvPr/>
          </p:nvSpPr>
          <p:spPr>
            <a:xfrm>
              <a:off x="2470062" y="1827816"/>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360" name="rc360"/>
            <p:cNvSpPr/>
            <p:nvPr/>
          </p:nvSpPr>
          <p:spPr>
            <a:xfrm>
              <a:off x="2783065" y="1827816"/>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361" name="rc361"/>
            <p:cNvSpPr/>
            <p:nvPr/>
          </p:nvSpPr>
          <p:spPr>
            <a:xfrm>
              <a:off x="3096067" y="1827816"/>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362" name="rc362"/>
            <p:cNvSpPr/>
            <p:nvPr/>
          </p:nvSpPr>
          <p:spPr>
            <a:xfrm>
              <a:off x="3409069" y="1827816"/>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363" name="rc363"/>
            <p:cNvSpPr/>
            <p:nvPr/>
          </p:nvSpPr>
          <p:spPr>
            <a:xfrm>
              <a:off x="3722072" y="1827816"/>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364" name="rc364"/>
            <p:cNvSpPr/>
            <p:nvPr/>
          </p:nvSpPr>
          <p:spPr>
            <a:xfrm>
              <a:off x="4035074" y="1827816"/>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365" name="rc365"/>
            <p:cNvSpPr/>
            <p:nvPr/>
          </p:nvSpPr>
          <p:spPr>
            <a:xfrm>
              <a:off x="4348076" y="1827816"/>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366" name="rc366"/>
            <p:cNvSpPr/>
            <p:nvPr/>
          </p:nvSpPr>
          <p:spPr>
            <a:xfrm>
              <a:off x="4661078" y="1827816"/>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367" name="rc367"/>
            <p:cNvSpPr/>
            <p:nvPr/>
          </p:nvSpPr>
          <p:spPr>
            <a:xfrm>
              <a:off x="4974081" y="1827816"/>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368" name="rc368"/>
            <p:cNvSpPr/>
            <p:nvPr/>
          </p:nvSpPr>
          <p:spPr>
            <a:xfrm>
              <a:off x="5287083" y="1827816"/>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369" name="rc369"/>
            <p:cNvSpPr/>
            <p:nvPr/>
          </p:nvSpPr>
          <p:spPr>
            <a:xfrm>
              <a:off x="5600085" y="1827816"/>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70" name="rc370"/>
            <p:cNvSpPr/>
            <p:nvPr/>
          </p:nvSpPr>
          <p:spPr>
            <a:xfrm>
              <a:off x="5913087" y="1827816"/>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371" name="rc371"/>
            <p:cNvSpPr/>
            <p:nvPr/>
          </p:nvSpPr>
          <p:spPr>
            <a:xfrm>
              <a:off x="6226090" y="1827816"/>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72" name="rc372"/>
            <p:cNvSpPr/>
            <p:nvPr/>
          </p:nvSpPr>
          <p:spPr>
            <a:xfrm>
              <a:off x="6539092" y="1827816"/>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73" name="rc373"/>
            <p:cNvSpPr/>
            <p:nvPr/>
          </p:nvSpPr>
          <p:spPr>
            <a:xfrm>
              <a:off x="6852094" y="1827816"/>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374" name="rc374"/>
            <p:cNvSpPr/>
            <p:nvPr/>
          </p:nvSpPr>
          <p:spPr>
            <a:xfrm>
              <a:off x="7165097" y="1827816"/>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375" name="rc375"/>
            <p:cNvSpPr/>
            <p:nvPr/>
          </p:nvSpPr>
          <p:spPr>
            <a:xfrm>
              <a:off x="7478099" y="1827816"/>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376" name="rc376"/>
            <p:cNvSpPr/>
            <p:nvPr/>
          </p:nvSpPr>
          <p:spPr>
            <a:xfrm>
              <a:off x="7791101" y="1827816"/>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377" name="rc377"/>
            <p:cNvSpPr/>
            <p:nvPr/>
          </p:nvSpPr>
          <p:spPr>
            <a:xfrm>
              <a:off x="8104103" y="1827816"/>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378" name="rc378"/>
            <p:cNvSpPr/>
            <p:nvPr/>
          </p:nvSpPr>
          <p:spPr>
            <a:xfrm>
              <a:off x="8417106" y="1827816"/>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379" name="rc379"/>
            <p:cNvSpPr/>
            <p:nvPr/>
          </p:nvSpPr>
          <p:spPr>
            <a:xfrm>
              <a:off x="8730108" y="1827816"/>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380" name="rc380"/>
            <p:cNvSpPr/>
            <p:nvPr/>
          </p:nvSpPr>
          <p:spPr>
            <a:xfrm>
              <a:off x="1531056" y="5309468"/>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381" name="rc381"/>
            <p:cNvSpPr/>
            <p:nvPr/>
          </p:nvSpPr>
          <p:spPr>
            <a:xfrm>
              <a:off x="1844058" y="5309468"/>
              <a:ext cx="313002" cy="82896"/>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382" name="rc382"/>
            <p:cNvSpPr/>
            <p:nvPr/>
          </p:nvSpPr>
          <p:spPr>
            <a:xfrm>
              <a:off x="2157060" y="5309468"/>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383" name="rc383"/>
            <p:cNvSpPr/>
            <p:nvPr/>
          </p:nvSpPr>
          <p:spPr>
            <a:xfrm>
              <a:off x="2470062" y="5309468"/>
              <a:ext cx="313002" cy="8289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384" name="rc384"/>
            <p:cNvSpPr/>
            <p:nvPr/>
          </p:nvSpPr>
          <p:spPr>
            <a:xfrm>
              <a:off x="2783065" y="5309468"/>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385" name="rc385"/>
            <p:cNvSpPr/>
            <p:nvPr/>
          </p:nvSpPr>
          <p:spPr>
            <a:xfrm>
              <a:off x="3096067" y="5309468"/>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386" name="rc386"/>
            <p:cNvSpPr/>
            <p:nvPr/>
          </p:nvSpPr>
          <p:spPr>
            <a:xfrm>
              <a:off x="3409069" y="5309468"/>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387" name="rc387"/>
            <p:cNvSpPr/>
            <p:nvPr/>
          </p:nvSpPr>
          <p:spPr>
            <a:xfrm>
              <a:off x="3722072" y="5309468"/>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388" name="rc388"/>
            <p:cNvSpPr/>
            <p:nvPr/>
          </p:nvSpPr>
          <p:spPr>
            <a:xfrm>
              <a:off x="4035074" y="5309468"/>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389" name="rc389"/>
            <p:cNvSpPr/>
            <p:nvPr/>
          </p:nvSpPr>
          <p:spPr>
            <a:xfrm>
              <a:off x="4348076" y="5309468"/>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390" name="rc390"/>
            <p:cNvSpPr/>
            <p:nvPr/>
          </p:nvSpPr>
          <p:spPr>
            <a:xfrm>
              <a:off x="4661078" y="5309468"/>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391" name="rc391"/>
            <p:cNvSpPr/>
            <p:nvPr/>
          </p:nvSpPr>
          <p:spPr>
            <a:xfrm>
              <a:off x="4974081" y="5309468"/>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392" name="rc392"/>
            <p:cNvSpPr/>
            <p:nvPr/>
          </p:nvSpPr>
          <p:spPr>
            <a:xfrm>
              <a:off x="5287083" y="5309468"/>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393" name="rc393"/>
            <p:cNvSpPr/>
            <p:nvPr/>
          </p:nvSpPr>
          <p:spPr>
            <a:xfrm>
              <a:off x="5600085" y="5309468"/>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394" name="rc394"/>
            <p:cNvSpPr/>
            <p:nvPr/>
          </p:nvSpPr>
          <p:spPr>
            <a:xfrm>
              <a:off x="5913087" y="5309468"/>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395" name="rc395"/>
            <p:cNvSpPr/>
            <p:nvPr/>
          </p:nvSpPr>
          <p:spPr>
            <a:xfrm>
              <a:off x="6226090" y="5309468"/>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96" name="rc396"/>
            <p:cNvSpPr/>
            <p:nvPr/>
          </p:nvSpPr>
          <p:spPr>
            <a:xfrm>
              <a:off x="6539092" y="5309468"/>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97" name="rc397"/>
            <p:cNvSpPr/>
            <p:nvPr/>
          </p:nvSpPr>
          <p:spPr>
            <a:xfrm>
              <a:off x="6852094" y="5309468"/>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98" name="rc398"/>
            <p:cNvSpPr/>
            <p:nvPr/>
          </p:nvSpPr>
          <p:spPr>
            <a:xfrm>
              <a:off x="7165097" y="5309468"/>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399" name="rc399"/>
            <p:cNvSpPr/>
            <p:nvPr/>
          </p:nvSpPr>
          <p:spPr>
            <a:xfrm>
              <a:off x="7478099" y="5309468"/>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400" name="rc400"/>
            <p:cNvSpPr/>
            <p:nvPr/>
          </p:nvSpPr>
          <p:spPr>
            <a:xfrm>
              <a:off x="7791101" y="5309468"/>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401" name="rc401"/>
            <p:cNvSpPr/>
            <p:nvPr/>
          </p:nvSpPr>
          <p:spPr>
            <a:xfrm>
              <a:off x="8104103" y="5309468"/>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402" name="rc402"/>
            <p:cNvSpPr/>
            <p:nvPr/>
          </p:nvSpPr>
          <p:spPr>
            <a:xfrm>
              <a:off x="8417106" y="5309468"/>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403" name="rc403"/>
            <p:cNvSpPr/>
            <p:nvPr/>
          </p:nvSpPr>
          <p:spPr>
            <a:xfrm>
              <a:off x="8730108" y="5309468"/>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404" name="rc404"/>
            <p:cNvSpPr/>
            <p:nvPr/>
          </p:nvSpPr>
          <p:spPr>
            <a:xfrm>
              <a:off x="1531056" y="1744920"/>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05" name="rc405"/>
            <p:cNvSpPr/>
            <p:nvPr/>
          </p:nvSpPr>
          <p:spPr>
            <a:xfrm>
              <a:off x="1844058" y="1744920"/>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06" name="rc406"/>
            <p:cNvSpPr/>
            <p:nvPr/>
          </p:nvSpPr>
          <p:spPr>
            <a:xfrm>
              <a:off x="2157060" y="1744920"/>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407" name="rc407"/>
            <p:cNvSpPr/>
            <p:nvPr/>
          </p:nvSpPr>
          <p:spPr>
            <a:xfrm>
              <a:off x="2470062" y="1744920"/>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408" name="rc408"/>
            <p:cNvSpPr/>
            <p:nvPr/>
          </p:nvSpPr>
          <p:spPr>
            <a:xfrm>
              <a:off x="2783065" y="1744920"/>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409" name="rc409"/>
            <p:cNvSpPr/>
            <p:nvPr/>
          </p:nvSpPr>
          <p:spPr>
            <a:xfrm>
              <a:off x="3096067" y="1744920"/>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410" name="rc410"/>
            <p:cNvSpPr/>
            <p:nvPr/>
          </p:nvSpPr>
          <p:spPr>
            <a:xfrm>
              <a:off x="3409069" y="1744920"/>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11" name="rc411"/>
            <p:cNvSpPr/>
            <p:nvPr/>
          </p:nvSpPr>
          <p:spPr>
            <a:xfrm>
              <a:off x="3722072" y="1744920"/>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412" name="rc412"/>
            <p:cNvSpPr/>
            <p:nvPr/>
          </p:nvSpPr>
          <p:spPr>
            <a:xfrm>
              <a:off x="4035074" y="1744920"/>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413" name="rc413"/>
            <p:cNvSpPr/>
            <p:nvPr/>
          </p:nvSpPr>
          <p:spPr>
            <a:xfrm>
              <a:off x="4348076" y="1744920"/>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414" name="rc414"/>
            <p:cNvSpPr/>
            <p:nvPr/>
          </p:nvSpPr>
          <p:spPr>
            <a:xfrm>
              <a:off x="4661078" y="1744920"/>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415" name="rc415"/>
            <p:cNvSpPr/>
            <p:nvPr/>
          </p:nvSpPr>
          <p:spPr>
            <a:xfrm>
              <a:off x="4974081" y="1744920"/>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416" name="rc416"/>
            <p:cNvSpPr/>
            <p:nvPr/>
          </p:nvSpPr>
          <p:spPr>
            <a:xfrm>
              <a:off x="5287083" y="1744920"/>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417" name="rc417"/>
            <p:cNvSpPr/>
            <p:nvPr/>
          </p:nvSpPr>
          <p:spPr>
            <a:xfrm>
              <a:off x="5600085" y="1744920"/>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418" name="rc418"/>
            <p:cNvSpPr/>
            <p:nvPr/>
          </p:nvSpPr>
          <p:spPr>
            <a:xfrm>
              <a:off x="5913087" y="1744920"/>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419" name="rc419"/>
            <p:cNvSpPr/>
            <p:nvPr/>
          </p:nvSpPr>
          <p:spPr>
            <a:xfrm>
              <a:off x="6226090" y="1744920"/>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20" name="rc420"/>
            <p:cNvSpPr/>
            <p:nvPr/>
          </p:nvSpPr>
          <p:spPr>
            <a:xfrm>
              <a:off x="6539092" y="1744920"/>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21" name="rc421"/>
            <p:cNvSpPr/>
            <p:nvPr/>
          </p:nvSpPr>
          <p:spPr>
            <a:xfrm>
              <a:off x="6852094" y="1744920"/>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422" name="rc422"/>
            <p:cNvSpPr/>
            <p:nvPr/>
          </p:nvSpPr>
          <p:spPr>
            <a:xfrm>
              <a:off x="7165097" y="1744920"/>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423" name="rc423"/>
            <p:cNvSpPr/>
            <p:nvPr/>
          </p:nvSpPr>
          <p:spPr>
            <a:xfrm>
              <a:off x="7478099" y="1744920"/>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424" name="rc424"/>
            <p:cNvSpPr/>
            <p:nvPr/>
          </p:nvSpPr>
          <p:spPr>
            <a:xfrm>
              <a:off x="7791101" y="1744920"/>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425" name="rc425"/>
            <p:cNvSpPr/>
            <p:nvPr/>
          </p:nvSpPr>
          <p:spPr>
            <a:xfrm>
              <a:off x="8104103" y="1744920"/>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26" name="rc426"/>
            <p:cNvSpPr/>
            <p:nvPr/>
          </p:nvSpPr>
          <p:spPr>
            <a:xfrm>
              <a:off x="8417106" y="1744920"/>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427" name="rc427"/>
            <p:cNvSpPr/>
            <p:nvPr/>
          </p:nvSpPr>
          <p:spPr>
            <a:xfrm>
              <a:off x="8730108" y="1744920"/>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428" name="rc428"/>
            <p:cNvSpPr/>
            <p:nvPr/>
          </p:nvSpPr>
          <p:spPr>
            <a:xfrm>
              <a:off x="6539092" y="3485745"/>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429" name="rc429"/>
            <p:cNvSpPr/>
            <p:nvPr/>
          </p:nvSpPr>
          <p:spPr>
            <a:xfrm>
              <a:off x="6852094" y="3485745"/>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430" name="rc430"/>
            <p:cNvSpPr/>
            <p:nvPr/>
          </p:nvSpPr>
          <p:spPr>
            <a:xfrm>
              <a:off x="7165097" y="3485745"/>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31" name="rc431"/>
            <p:cNvSpPr/>
            <p:nvPr/>
          </p:nvSpPr>
          <p:spPr>
            <a:xfrm>
              <a:off x="7478099" y="3485745"/>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32" name="rc432"/>
            <p:cNvSpPr/>
            <p:nvPr/>
          </p:nvSpPr>
          <p:spPr>
            <a:xfrm>
              <a:off x="7791101" y="3485745"/>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433" name="rc433"/>
            <p:cNvSpPr/>
            <p:nvPr/>
          </p:nvSpPr>
          <p:spPr>
            <a:xfrm>
              <a:off x="8104103" y="3485745"/>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434" name="rc434"/>
            <p:cNvSpPr/>
            <p:nvPr/>
          </p:nvSpPr>
          <p:spPr>
            <a:xfrm>
              <a:off x="8417106" y="3485745"/>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435" name="rc435"/>
            <p:cNvSpPr/>
            <p:nvPr/>
          </p:nvSpPr>
          <p:spPr>
            <a:xfrm>
              <a:off x="8730108" y="3485745"/>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436" name="rc436"/>
            <p:cNvSpPr/>
            <p:nvPr/>
          </p:nvSpPr>
          <p:spPr>
            <a:xfrm>
              <a:off x="1531056" y="4646296"/>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437" name="rc437"/>
            <p:cNvSpPr/>
            <p:nvPr/>
          </p:nvSpPr>
          <p:spPr>
            <a:xfrm>
              <a:off x="1844058" y="4646296"/>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438" name="rc438"/>
            <p:cNvSpPr/>
            <p:nvPr/>
          </p:nvSpPr>
          <p:spPr>
            <a:xfrm>
              <a:off x="2157060" y="4646296"/>
              <a:ext cx="313002" cy="8289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439" name="rc439"/>
            <p:cNvSpPr/>
            <p:nvPr/>
          </p:nvSpPr>
          <p:spPr>
            <a:xfrm>
              <a:off x="2470062" y="4646296"/>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440" name="rc440"/>
            <p:cNvSpPr/>
            <p:nvPr/>
          </p:nvSpPr>
          <p:spPr>
            <a:xfrm>
              <a:off x="2783065" y="4646296"/>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441" name="rc441"/>
            <p:cNvSpPr/>
            <p:nvPr/>
          </p:nvSpPr>
          <p:spPr>
            <a:xfrm>
              <a:off x="3096067" y="4646296"/>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442" name="rc442"/>
            <p:cNvSpPr/>
            <p:nvPr/>
          </p:nvSpPr>
          <p:spPr>
            <a:xfrm>
              <a:off x="3409069" y="4646296"/>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443" name="rc443"/>
            <p:cNvSpPr/>
            <p:nvPr/>
          </p:nvSpPr>
          <p:spPr>
            <a:xfrm>
              <a:off x="3722072" y="4646296"/>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444" name="rc444"/>
            <p:cNvSpPr/>
            <p:nvPr/>
          </p:nvSpPr>
          <p:spPr>
            <a:xfrm>
              <a:off x="4035074" y="4646296"/>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445" name="rc445"/>
            <p:cNvSpPr/>
            <p:nvPr/>
          </p:nvSpPr>
          <p:spPr>
            <a:xfrm>
              <a:off x="4348076" y="4646296"/>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446" name="rc446"/>
            <p:cNvSpPr/>
            <p:nvPr/>
          </p:nvSpPr>
          <p:spPr>
            <a:xfrm>
              <a:off x="4661078" y="4646296"/>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447" name="rc447"/>
            <p:cNvSpPr/>
            <p:nvPr/>
          </p:nvSpPr>
          <p:spPr>
            <a:xfrm>
              <a:off x="4974081" y="4646296"/>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448" name="rc448"/>
            <p:cNvSpPr/>
            <p:nvPr/>
          </p:nvSpPr>
          <p:spPr>
            <a:xfrm>
              <a:off x="5287083" y="4646296"/>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449" name="rc449"/>
            <p:cNvSpPr/>
            <p:nvPr/>
          </p:nvSpPr>
          <p:spPr>
            <a:xfrm>
              <a:off x="5600085" y="4646296"/>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450" name="rc450"/>
            <p:cNvSpPr/>
            <p:nvPr/>
          </p:nvSpPr>
          <p:spPr>
            <a:xfrm>
              <a:off x="5913087" y="4646296"/>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451" name="rc451"/>
            <p:cNvSpPr/>
            <p:nvPr/>
          </p:nvSpPr>
          <p:spPr>
            <a:xfrm>
              <a:off x="6226090" y="4646296"/>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452" name="rc452"/>
            <p:cNvSpPr/>
            <p:nvPr/>
          </p:nvSpPr>
          <p:spPr>
            <a:xfrm>
              <a:off x="6539092" y="4646296"/>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453" name="rc453"/>
            <p:cNvSpPr/>
            <p:nvPr/>
          </p:nvSpPr>
          <p:spPr>
            <a:xfrm>
              <a:off x="6852094" y="4646296"/>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454" name="rc454"/>
            <p:cNvSpPr/>
            <p:nvPr/>
          </p:nvSpPr>
          <p:spPr>
            <a:xfrm>
              <a:off x="7165097" y="4646296"/>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455" name="rc455"/>
            <p:cNvSpPr/>
            <p:nvPr/>
          </p:nvSpPr>
          <p:spPr>
            <a:xfrm>
              <a:off x="7478099" y="4646296"/>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456" name="rc456"/>
            <p:cNvSpPr/>
            <p:nvPr/>
          </p:nvSpPr>
          <p:spPr>
            <a:xfrm>
              <a:off x="7791101" y="4646296"/>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457" name="rc457"/>
            <p:cNvSpPr/>
            <p:nvPr/>
          </p:nvSpPr>
          <p:spPr>
            <a:xfrm>
              <a:off x="8104103" y="4646296"/>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458" name="rc458"/>
            <p:cNvSpPr/>
            <p:nvPr/>
          </p:nvSpPr>
          <p:spPr>
            <a:xfrm>
              <a:off x="8417106" y="4646296"/>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459" name="rc459"/>
            <p:cNvSpPr/>
            <p:nvPr/>
          </p:nvSpPr>
          <p:spPr>
            <a:xfrm>
              <a:off x="8730108" y="4646296"/>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460" name="rc460"/>
            <p:cNvSpPr/>
            <p:nvPr/>
          </p:nvSpPr>
          <p:spPr>
            <a:xfrm>
              <a:off x="1531056" y="2905470"/>
              <a:ext cx="313002" cy="8289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461" name="rc461"/>
            <p:cNvSpPr/>
            <p:nvPr/>
          </p:nvSpPr>
          <p:spPr>
            <a:xfrm>
              <a:off x="1844058" y="2905470"/>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462" name="rc462"/>
            <p:cNvSpPr/>
            <p:nvPr/>
          </p:nvSpPr>
          <p:spPr>
            <a:xfrm>
              <a:off x="2157060" y="2905470"/>
              <a:ext cx="313002" cy="8289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463" name="rc463"/>
            <p:cNvSpPr/>
            <p:nvPr/>
          </p:nvSpPr>
          <p:spPr>
            <a:xfrm>
              <a:off x="2470062" y="2905470"/>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464" name="rc464"/>
            <p:cNvSpPr/>
            <p:nvPr/>
          </p:nvSpPr>
          <p:spPr>
            <a:xfrm>
              <a:off x="2783065" y="2905470"/>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465" name="rc465"/>
            <p:cNvSpPr/>
            <p:nvPr/>
          </p:nvSpPr>
          <p:spPr>
            <a:xfrm>
              <a:off x="3096067" y="2905470"/>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466" name="rc466"/>
            <p:cNvSpPr/>
            <p:nvPr/>
          </p:nvSpPr>
          <p:spPr>
            <a:xfrm>
              <a:off x="3409069" y="2905470"/>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467" name="rc467"/>
            <p:cNvSpPr/>
            <p:nvPr/>
          </p:nvSpPr>
          <p:spPr>
            <a:xfrm>
              <a:off x="3722072" y="2905470"/>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468" name="rc468"/>
            <p:cNvSpPr/>
            <p:nvPr/>
          </p:nvSpPr>
          <p:spPr>
            <a:xfrm>
              <a:off x="4035074" y="2905470"/>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469" name="rc469"/>
            <p:cNvSpPr/>
            <p:nvPr/>
          </p:nvSpPr>
          <p:spPr>
            <a:xfrm>
              <a:off x="4348076" y="2905470"/>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470" name="rc470"/>
            <p:cNvSpPr/>
            <p:nvPr/>
          </p:nvSpPr>
          <p:spPr>
            <a:xfrm>
              <a:off x="4661078" y="2905470"/>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471" name="rc471"/>
            <p:cNvSpPr/>
            <p:nvPr/>
          </p:nvSpPr>
          <p:spPr>
            <a:xfrm>
              <a:off x="4974081" y="2905470"/>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472" name="rc472"/>
            <p:cNvSpPr/>
            <p:nvPr/>
          </p:nvSpPr>
          <p:spPr>
            <a:xfrm>
              <a:off x="5287083" y="2905470"/>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473" name="rc473"/>
            <p:cNvSpPr/>
            <p:nvPr/>
          </p:nvSpPr>
          <p:spPr>
            <a:xfrm>
              <a:off x="5600085" y="2905470"/>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474" name="rc474"/>
            <p:cNvSpPr/>
            <p:nvPr/>
          </p:nvSpPr>
          <p:spPr>
            <a:xfrm>
              <a:off x="5913087" y="2905470"/>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475" name="rc475"/>
            <p:cNvSpPr/>
            <p:nvPr/>
          </p:nvSpPr>
          <p:spPr>
            <a:xfrm>
              <a:off x="6226090" y="2905470"/>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476" name="rc476"/>
            <p:cNvSpPr/>
            <p:nvPr/>
          </p:nvSpPr>
          <p:spPr>
            <a:xfrm>
              <a:off x="6539092" y="2905470"/>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477" name="rc477"/>
            <p:cNvSpPr/>
            <p:nvPr/>
          </p:nvSpPr>
          <p:spPr>
            <a:xfrm>
              <a:off x="6852094" y="2905470"/>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478" name="rc478"/>
            <p:cNvSpPr/>
            <p:nvPr/>
          </p:nvSpPr>
          <p:spPr>
            <a:xfrm>
              <a:off x="7165097" y="2905470"/>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479" name="rc479"/>
            <p:cNvSpPr/>
            <p:nvPr/>
          </p:nvSpPr>
          <p:spPr>
            <a:xfrm>
              <a:off x="7478099" y="2905470"/>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480" name="rc480"/>
            <p:cNvSpPr/>
            <p:nvPr/>
          </p:nvSpPr>
          <p:spPr>
            <a:xfrm>
              <a:off x="7791101" y="2905470"/>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81" name="rc481"/>
            <p:cNvSpPr/>
            <p:nvPr/>
          </p:nvSpPr>
          <p:spPr>
            <a:xfrm>
              <a:off x="8104103" y="2905470"/>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82" name="rc482"/>
            <p:cNvSpPr/>
            <p:nvPr/>
          </p:nvSpPr>
          <p:spPr>
            <a:xfrm>
              <a:off x="8417106" y="2905470"/>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483" name="rc483"/>
            <p:cNvSpPr/>
            <p:nvPr/>
          </p:nvSpPr>
          <p:spPr>
            <a:xfrm>
              <a:off x="8730108" y="2905470"/>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484" name="rc484"/>
            <p:cNvSpPr/>
            <p:nvPr/>
          </p:nvSpPr>
          <p:spPr>
            <a:xfrm>
              <a:off x="7478099" y="1081748"/>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485" name="rc485"/>
            <p:cNvSpPr/>
            <p:nvPr/>
          </p:nvSpPr>
          <p:spPr>
            <a:xfrm>
              <a:off x="7791101" y="1081748"/>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486" name="rc486"/>
            <p:cNvSpPr/>
            <p:nvPr/>
          </p:nvSpPr>
          <p:spPr>
            <a:xfrm>
              <a:off x="8104103" y="1081748"/>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487" name="rc487"/>
            <p:cNvSpPr/>
            <p:nvPr/>
          </p:nvSpPr>
          <p:spPr>
            <a:xfrm>
              <a:off x="8417106" y="1081748"/>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88" name="rc488"/>
            <p:cNvSpPr/>
            <p:nvPr/>
          </p:nvSpPr>
          <p:spPr>
            <a:xfrm>
              <a:off x="8730108" y="1081748"/>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489" name="rc489"/>
            <p:cNvSpPr/>
            <p:nvPr/>
          </p:nvSpPr>
          <p:spPr>
            <a:xfrm>
              <a:off x="6539092" y="4480503"/>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490" name="rc490"/>
            <p:cNvSpPr/>
            <p:nvPr/>
          </p:nvSpPr>
          <p:spPr>
            <a:xfrm>
              <a:off x="6852094" y="4480503"/>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491" name="rc491"/>
            <p:cNvSpPr/>
            <p:nvPr/>
          </p:nvSpPr>
          <p:spPr>
            <a:xfrm>
              <a:off x="7165097" y="4480503"/>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492" name="rc492"/>
            <p:cNvSpPr/>
            <p:nvPr/>
          </p:nvSpPr>
          <p:spPr>
            <a:xfrm>
              <a:off x="7478099" y="4480503"/>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493" name="rc493"/>
            <p:cNvSpPr/>
            <p:nvPr/>
          </p:nvSpPr>
          <p:spPr>
            <a:xfrm>
              <a:off x="7791101" y="4480503"/>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494" name="rc494"/>
            <p:cNvSpPr/>
            <p:nvPr/>
          </p:nvSpPr>
          <p:spPr>
            <a:xfrm>
              <a:off x="8104103" y="4480503"/>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495" name="rc495"/>
            <p:cNvSpPr/>
            <p:nvPr/>
          </p:nvSpPr>
          <p:spPr>
            <a:xfrm>
              <a:off x="8417106" y="4480503"/>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496" name="rc496"/>
            <p:cNvSpPr/>
            <p:nvPr/>
          </p:nvSpPr>
          <p:spPr>
            <a:xfrm>
              <a:off x="8730108" y="4480503"/>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497" name="rc497"/>
            <p:cNvSpPr/>
            <p:nvPr/>
          </p:nvSpPr>
          <p:spPr>
            <a:xfrm>
              <a:off x="1531056" y="2242298"/>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498" name="rc498"/>
            <p:cNvSpPr/>
            <p:nvPr/>
          </p:nvSpPr>
          <p:spPr>
            <a:xfrm>
              <a:off x="1844058" y="2242298"/>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99" name="rc499"/>
            <p:cNvSpPr/>
            <p:nvPr/>
          </p:nvSpPr>
          <p:spPr>
            <a:xfrm>
              <a:off x="2157060" y="2242298"/>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500" name="rc500"/>
            <p:cNvSpPr/>
            <p:nvPr/>
          </p:nvSpPr>
          <p:spPr>
            <a:xfrm>
              <a:off x="2470062" y="2242298"/>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501" name="rc501"/>
            <p:cNvSpPr/>
            <p:nvPr/>
          </p:nvSpPr>
          <p:spPr>
            <a:xfrm>
              <a:off x="2783065" y="2242298"/>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502" name="rc502"/>
            <p:cNvSpPr/>
            <p:nvPr/>
          </p:nvSpPr>
          <p:spPr>
            <a:xfrm>
              <a:off x="3096067" y="2242298"/>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503" name="rc503"/>
            <p:cNvSpPr/>
            <p:nvPr/>
          </p:nvSpPr>
          <p:spPr>
            <a:xfrm>
              <a:off x="3409069" y="2242298"/>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504" name="rc504"/>
            <p:cNvSpPr/>
            <p:nvPr/>
          </p:nvSpPr>
          <p:spPr>
            <a:xfrm>
              <a:off x="3722072" y="2242298"/>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505" name="rc505"/>
            <p:cNvSpPr/>
            <p:nvPr/>
          </p:nvSpPr>
          <p:spPr>
            <a:xfrm>
              <a:off x="4035074" y="2242298"/>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506" name="rc506"/>
            <p:cNvSpPr/>
            <p:nvPr/>
          </p:nvSpPr>
          <p:spPr>
            <a:xfrm>
              <a:off x="4348076" y="2242298"/>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507" name="rc507"/>
            <p:cNvSpPr/>
            <p:nvPr/>
          </p:nvSpPr>
          <p:spPr>
            <a:xfrm>
              <a:off x="4661078" y="2242298"/>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508" name="rc508"/>
            <p:cNvSpPr/>
            <p:nvPr/>
          </p:nvSpPr>
          <p:spPr>
            <a:xfrm>
              <a:off x="4974081" y="2242298"/>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509" name="rc509"/>
            <p:cNvSpPr/>
            <p:nvPr/>
          </p:nvSpPr>
          <p:spPr>
            <a:xfrm>
              <a:off x="5287083" y="2242298"/>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510" name="rc510"/>
            <p:cNvSpPr/>
            <p:nvPr/>
          </p:nvSpPr>
          <p:spPr>
            <a:xfrm>
              <a:off x="5600085" y="2242298"/>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11" name="rc511"/>
            <p:cNvSpPr/>
            <p:nvPr/>
          </p:nvSpPr>
          <p:spPr>
            <a:xfrm>
              <a:off x="5913087" y="2242298"/>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512" name="rc512"/>
            <p:cNvSpPr/>
            <p:nvPr/>
          </p:nvSpPr>
          <p:spPr>
            <a:xfrm>
              <a:off x="6226090" y="2242298"/>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513" name="rc513"/>
            <p:cNvSpPr/>
            <p:nvPr/>
          </p:nvSpPr>
          <p:spPr>
            <a:xfrm>
              <a:off x="6539092" y="2242298"/>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514" name="rc514"/>
            <p:cNvSpPr/>
            <p:nvPr/>
          </p:nvSpPr>
          <p:spPr>
            <a:xfrm>
              <a:off x="6852094" y="2242298"/>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515" name="rc515"/>
            <p:cNvSpPr/>
            <p:nvPr/>
          </p:nvSpPr>
          <p:spPr>
            <a:xfrm>
              <a:off x="7165097" y="2242298"/>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516" name="rc516"/>
            <p:cNvSpPr/>
            <p:nvPr/>
          </p:nvSpPr>
          <p:spPr>
            <a:xfrm>
              <a:off x="7478099" y="2242298"/>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517" name="rc517"/>
            <p:cNvSpPr/>
            <p:nvPr/>
          </p:nvSpPr>
          <p:spPr>
            <a:xfrm>
              <a:off x="7791101" y="2242298"/>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18" name="rc518"/>
            <p:cNvSpPr/>
            <p:nvPr/>
          </p:nvSpPr>
          <p:spPr>
            <a:xfrm>
              <a:off x="8104103" y="2242298"/>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519" name="rc519"/>
            <p:cNvSpPr/>
            <p:nvPr/>
          </p:nvSpPr>
          <p:spPr>
            <a:xfrm>
              <a:off x="8417106" y="2242298"/>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20" name="rc520"/>
            <p:cNvSpPr/>
            <p:nvPr/>
          </p:nvSpPr>
          <p:spPr>
            <a:xfrm>
              <a:off x="8730108" y="2242298"/>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521" name="rc521"/>
            <p:cNvSpPr/>
            <p:nvPr/>
          </p:nvSpPr>
          <p:spPr>
            <a:xfrm>
              <a:off x="1531056" y="1081748"/>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522" name="rc522"/>
            <p:cNvSpPr/>
            <p:nvPr/>
          </p:nvSpPr>
          <p:spPr>
            <a:xfrm>
              <a:off x="1844058"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23" name="rc523"/>
            <p:cNvSpPr/>
            <p:nvPr/>
          </p:nvSpPr>
          <p:spPr>
            <a:xfrm>
              <a:off x="2157060" y="1081748"/>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524" name="rc524"/>
            <p:cNvSpPr/>
            <p:nvPr/>
          </p:nvSpPr>
          <p:spPr>
            <a:xfrm>
              <a:off x="2470062"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25" name="rc525"/>
            <p:cNvSpPr/>
            <p:nvPr/>
          </p:nvSpPr>
          <p:spPr>
            <a:xfrm>
              <a:off x="2783065"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26" name="rc526"/>
            <p:cNvSpPr/>
            <p:nvPr/>
          </p:nvSpPr>
          <p:spPr>
            <a:xfrm>
              <a:off x="3096067"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27" name="rc527"/>
            <p:cNvSpPr/>
            <p:nvPr/>
          </p:nvSpPr>
          <p:spPr>
            <a:xfrm>
              <a:off x="3409069" y="1081748"/>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28" name="rc528"/>
            <p:cNvSpPr/>
            <p:nvPr/>
          </p:nvSpPr>
          <p:spPr>
            <a:xfrm>
              <a:off x="3722072"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29" name="rc529"/>
            <p:cNvSpPr/>
            <p:nvPr/>
          </p:nvSpPr>
          <p:spPr>
            <a:xfrm>
              <a:off x="4035074"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30" name="rc530"/>
            <p:cNvSpPr/>
            <p:nvPr/>
          </p:nvSpPr>
          <p:spPr>
            <a:xfrm>
              <a:off x="4348076"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31" name="rc531"/>
            <p:cNvSpPr/>
            <p:nvPr/>
          </p:nvSpPr>
          <p:spPr>
            <a:xfrm>
              <a:off x="4661078"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32" name="rc532"/>
            <p:cNvSpPr/>
            <p:nvPr/>
          </p:nvSpPr>
          <p:spPr>
            <a:xfrm>
              <a:off x="4974081" y="1081748"/>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33" name="rc533"/>
            <p:cNvSpPr/>
            <p:nvPr/>
          </p:nvSpPr>
          <p:spPr>
            <a:xfrm>
              <a:off x="5287083" y="1081748"/>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534" name="rc534"/>
            <p:cNvSpPr/>
            <p:nvPr/>
          </p:nvSpPr>
          <p:spPr>
            <a:xfrm>
              <a:off x="5600085"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35" name="rc535"/>
            <p:cNvSpPr/>
            <p:nvPr/>
          </p:nvSpPr>
          <p:spPr>
            <a:xfrm>
              <a:off x="5913087" y="1081748"/>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536" name="rc536"/>
            <p:cNvSpPr/>
            <p:nvPr/>
          </p:nvSpPr>
          <p:spPr>
            <a:xfrm>
              <a:off x="6226090" y="1081748"/>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37" name="rc537"/>
            <p:cNvSpPr/>
            <p:nvPr/>
          </p:nvSpPr>
          <p:spPr>
            <a:xfrm>
              <a:off x="6539092" y="1081748"/>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538" name="rc538"/>
            <p:cNvSpPr/>
            <p:nvPr/>
          </p:nvSpPr>
          <p:spPr>
            <a:xfrm>
              <a:off x="6852094" y="1081748"/>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539" name="rc539"/>
            <p:cNvSpPr/>
            <p:nvPr/>
          </p:nvSpPr>
          <p:spPr>
            <a:xfrm>
              <a:off x="7165097" y="1081748"/>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540" name="rc540"/>
            <p:cNvSpPr/>
            <p:nvPr/>
          </p:nvSpPr>
          <p:spPr>
            <a:xfrm>
              <a:off x="1531056" y="2822574"/>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541" name="rc541"/>
            <p:cNvSpPr/>
            <p:nvPr/>
          </p:nvSpPr>
          <p:spPr>
            <a:xfrm>
              <a:off x="1844058" y="2822574"/>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542" name="rc542"/>
            <p:cNvSpPr/>
            <p:nvPr/>
          </p:nvSpPr>
          <p:spPr>
            <a:xfrm>
              <a:off x="2157060" y="2822574"/>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543" name="rc543"/>
            <p:cNvSpPr/>
            <p:nvPr/>
          </p:nvSpPr>
          <p:spPr>
            <a:xfrm>
              <a:off x="2470062" y="2822574"/>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544" name="rc544"/>
            <p:cNvSpPr/>
            <p:nvPr/>
          </p:nvSpPr>
          <p:spPr>
            <a:xfrm>
              <a:off x="2783065" y="2822574"/>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545" name="rc545"/>
            <p:cNvSpPr/>
            <p:nvPr/>
          </p:nvSpPr>
          <p:spPr>
            <a:xfrm>
              <a:off x="3096067" y="2822574"/>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546" name="rc546"/>
            <p:cNvSpPr/>
            <p:nvPr/>
          </p:nvSpPr>
          <p:spPr>
            <a:xfrm>
              <a:off x="3409069" y="2822574"/>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547" name="rc547"/>
            <p:cNvSpPr/>
            <p:nvPr/>
          </p:nvSpPr>
          <p:spPr>
            <a:xfrm>
              <a:off x="3722072" y="2822574"/>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548" name="rc548"/>
            <p:cNvSpPr/>
            <p:nvPr/>
          </p:nvSpPr>
          <p:spPr>
            <a:xfrm>
              <a:off x="4035074" y="2822574"/>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549" name="rc549"/>
            <p:cNvSpPr/>
            <p:nvPr/>
          </p:nvSpPr>
          <p:spPr>
            <a:xfrm>
              <a:off x="4348076" y="2822574"/>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550" name="rc550"/>
            <p:cNvSpPr/>
            <p:nvPr/>
          </p:nvSpPr>
          <p:spPr>
            <a:xfrm>
              <a:off x="4661078" y="2822574"/>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551" name="rc551"/>
            <p:cNvSpPr/>
            <p:nvPr/>
          </p:nvSpPr>
          <p:spPr>
            <a:xfrm>
              <a:off x="4974081" y="2822574"/>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552" name="rc552"/>
            <p:cNvSpPr/>
            <p:nvPr/>
          </p:nvSpPr>
          <p:spPr>
            <a:xfrm>
              <a:off x="5287083" y="2822574"/>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553" name="rc553"/>
            <p:cNvSpPr/>
            <p:nvPr/>
          </p:nvSpPr>
          <p:spPr>
            <a:xfrm>
              <a:off x="5600085" y="2822574"/>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554" name="rc554"/>
            <p:cNvSpPr/>
            <p:nvPr/>
          </p:nvSpPr>
          <p:spPr>
            <a:xfrm>
              <a:off x="5913087" y="2822574"/>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555" name="rc555"/>
            <p:cNvSpPr/>
            <p:nvPr/>
          </p:nvSpPr>
          <p:spPr>
            <a:xfrm>
              <a:off x="6226090" y="2822574"/>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556" name="rc556"/>
            <p:cNvSpPr/>
            <p:nvPr/>
          </p:nvSpPr>
          <p:spPr>
            <a:xfrm>
              <a:off x="6539092" y="2822574"/>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557" name="rc557"/>
            <p:cNvSpPr/>
            <p:nvPr/>
          </p:nvSpPr>
          <p:spPr>
            <a:xfrm>
              <a:off x="6852094" y="2822574"/>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558" name="rc558"/>
            <p:cNvSpPr/>
            <p:nvPr/>
          </p:nvSpPr>
          <p:spPr>
            <a:xfrm>
              <a:off x="7165097" y="2822574"/>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559" name="rc559"/>
            <p:cNvSpPr/>
            <p:nvPr/>
          </p:nvSpPr>
          <p:spPr>
            <a:xfrm>
              <a:off x="7478099" y="2822574"/>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560" name="rc560"/>
            <p:cNvSpPr/>
            <p:nvPr/>
          </p:nvSpPr>
          <p:spPr>
            <a:xfrm>
              <a:off x="7791101" y="2822574"/>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561" name="rc561"/>
            <p:cNvSpPr/>
            <p:nvPr/>
          </p:nvSpPr>
          <p:spPr>
            <a:xfrm>
              <a:off x="8104103" y="2822574"/>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562" name="rc562"/>
            <p:cNvSpPr/>
            <p:nvPr/>
          </p:nvSpPr>
          <p:spPr>
            <a:xfrm>
              <a:off x="8417106" y="2822574"/>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563" name="rc563"/>
            <p:cNvSpPr/>
            <p:nvPr/>
          </p:nvSpPr>
          <p:spPr>
            <a:xfrm>
              <a:off x="8730108" y="2822574"/>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564" name="rc564"/>
            <p:cNvSpPr/>
            <p:nvPr/>
          </p:nvSpPr>
          <p:spPr>
            <a:xfrm>
              <a:off x="1531056" y="4480503"/>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565" name="rc565"/>
            <p:cNvSpPr/>
            <p:nvPr/>
          </p:nvSpPr>
          <p:spPr>
            <a:xfrm>
              <a:off x="1844058" y="4480503"/>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566" name="rc566"/>
            <p:cNvSpPr/>
            <p:nvPr/>
          </p:nvSpPr>
          <p:spPr>
            <a:xfrm>
              <a:off x="2157060" y="4480503"/>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567" name="rc567"/>
            <p:cNvSpPr/>
            <p:nvPr/>
          </p:nvSpPr>
          <p:spPr>
            <a:xfrm>
              <a:off x="2470062" y="4480503"/>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568" name="rc568"/>
            <p:cNvSpPr/>
            <p:nvPr/>
          </p:nvSpPr>
          <p:spPr>
            <a:xfrm>
              <a:off x="2783065" y="4480503"/>
              <a:ext cx="313002" cy="82896"/>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569" name="rc569"/>
            <p:cNvSpPr/>
            <p:nvPr/>
          </p:nvSpPr>
          <p:spPr>
            <a:xfrm>
              <a:off x="3096067" y="4480503"/>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570" name="rc570"/>
            <p:cNvSpPr/>
            <p:nvPr/>
          </p:nvSpPr>
          <p:spPr>
            <a:xfrm>
              <a:off x="3409069" y="4480503"/>
              <a:ext cx="313002" cy="8289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571" name="rc571"/>
            <p:cNvSpPr/>
            <p:nvPr/>
          </p:nvSpPr>
          <p:spPr>
            <a:xfrm>
              <a:off x="3722072" y="4480503"/>
              <a:ext cx="313002" cy="82896"/>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572" name="rc572"/>
            <p:cNvSpPr/>
            <p:nvPr/>
          </p:nvSpPr>
          <p:spPr>
            <a:xfrm>
              <a:off x="4035074" y="4480503"/>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573" name="rc573"/>
            <p:cNvSpPr/>
            <p:nvPr/>
          </p:nvSpPr>
          <p:spPr>
            <a:xfrm>
              <a:off x="4348076" y="4480503"/>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574" name="rc574"/>
            <p:cNvSpPr/>
            <p:nvPr/>
          </p:nvSpPr>
          <p:spPr>
            <a:xfrm>
              <a:off x="4661078" y="4480503"/>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575" name="rc575"/>
            <p:cNvSpPr/>
            <p:nvPr/>
          </p:nvSpPr>
          <p:spPr>
            <a:xfrm>
              <a:off x="4974081" y="4480503"/>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576" name="rc576"/>
            <p:cNvSpPr/>
            <p:nvPr/>
          </p:nvSpPr>
          <p:spPr>
            <a:xfrm>
              <a:off x="5287083" y="4480503"/>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577" name="rc577"/>
            <p:cNvSpPr/>
            <p:nvPr/>
          </p:nvSpPr>
          <p:spPr>
            <a:xfrm>
              <a:off x="5600085" y="4480503"/>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578" name="rc578"/>
            <p:cNvSpPr/>
            <p:nvPr/>
          </p:nvSpPr>
          <p:spPr>
            <a:xfrm>
              <a:off x="5913087" y="4480503"/>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579" name="rc579"/>
            <p:cNvSpPr/>
            <p:nvPr/>
          </p:nvSpPr>
          <p:spPr>
            <a:xfrm>
              <a:off x="6226090" y="4480503"/>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580" name="rc580"/>
            <p:cNvSpPr/>
            <p:nvPr/>
          </p:nvSpPr>
          <p:spPr>
            <a:xfrm>
              <a:off x="1531056" y="4231814"/>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581" name="rc581"/>
            <p:cNvSpPr/>
            <p:nvPr/>
          </p:nvSpPr>
          <p:spPr>
            <a:xfrm>
              <a:off x="1844058" y="4231814"/>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582" name="rc582"/>
            <p:cNvSpPr/>
            <p:nvPr/>
          </p:nvSpPr>
          <p:spPr>
            <a:xfrm>
              <a:off x="2157060" y="4231814"/>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583" name="rc583"/>
            <p:cNvSpPr/>
            <p:nvPr/>
          </p:nvSpPr>
          <p:spPr>
            <a:xfrm>
              <a:off x="2470062" y="4231814"/>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584" name="rc584"/>
            <p:cNvSpPr/>
            <p:nvPr/>
          </p:nvSpPr>
          <p:spPr>
            <a:xfrm>
              <a:off x="2783065" y="4231814"/>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585" name="rc585"/>
            <p:cNvSpPr/>
            <p:nvPr/>
          </p:nvSpPr>
          <p:spPr>
            <a:xfrm>
              <a:off x="3096067" y="4231814"/>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586" name="rc586"/>
            <p:cNvSpPr/>
            <p:nvPr/>
          </p:nvSpPr>
          <p:spPr>
            <a:xfrm>
              <a:off x="3409069" y="4231814"/>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587" name="rc587"/>
            <p:cNvSpPr/>
            <p:nvPr/>
          </p:nvSpPr>
          <p:spPr>
            <a:xfrm>
              <a:off x="3722072" y="4231814"/>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588" name="rc588"/>
            <p:cNvSpPr/>
            <p:nvPr/>
          </p:nvSpPr>
          <p:spPr>
            <a:xfrm>
              <a:off x="4035074" y="4231814"/>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589" name="rc589"/>
            <p:cNvSpPr/>
            <p:nvPr/>
          </p:nvSpPr>
          <p:spPr>
            <a:xfrm>
              <a:off x="4348076" y="4231814"/>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590" name="rc590"/>
            <p:cNvSpPr/>
            <p:nvPr/>
          </p:nvSpPr>
          <p:spPr>
            <a:xfrm>
              <a:off x="4661078" y="4231814"/>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591" name="rc591"/>
            <p:cNvSpPr/>
            <p:nvPr/>
          </p:nvSpPr>
          <p:spPr>
            <a:xfrm>
              <a:off x="4974081" y="4231814"/>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592" name="rc592"/>
            <p:cNvSpPr/>
            <p:nvPr/>
          </p:nvSpPr>
          <p:spPr>
            <a:xfrm>
              <a:off x="5287083" y="4231814"/>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593" name="rc593"/>
            <p:cNvSpPr/>
            <p:nvPr/>
          </p:nvSpPr>
          <p:spPr>
            <a:xfrm>
              <a:off x="5600085" y="4231814"/>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594" name="rc594"/>
            <p:cNvSpPr/>
            <p:nvPr/>
          </p:nvSpPr>
          <p:spPr>
            <a:xfrm>
              <a:off x="5913087" y="4231814"/>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595" name="rc595"/>
            <p:cNvSpPr/>
            <p:nvPr/>
          </p:nvSpPr>
          <p:spPr>
            <a:xfrm>
              <a:off x="6226090" y="4231814"/>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596" name="rc596"/>
            <p:cNvSpPr/>
            <p:nvPr/>
          </p:nvSpPr>
          <p:spPr>
            <a:xfrm>
              <a:off x="6539092" y="4231814"/>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597" name="rc597"/>
            <p:cNvSpPr/>
            <p:nvPr/>
          </p:nvSpPr>
          <p:spPr>
            <a:xfrm>
              <a:off x="6852094" y="4231814"/>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598" name="rc598"/>
            <p:cNvSpPr/>
            <p:nvPr/>
          </p:nvSpPr>
          <p:spPr>
            <a:xfrm>
              <a:off x="7165097" y="4231814"/>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599" name="rc599"/>
            <p:cNvSpPr/>
            <p:nvPr/>
          </p:nvSpPr>
          <p:spPr>
            <a:xfrm>
              <a:off x="7478099" y="4231814"/>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600" name="rc600"/>
            <p:cNvSpPr/>
            <p:nvPr/>
          </p:nvSpPr>
          <p:spPr>
            <a:xfrm>
              <a:off x="7791101" y="4231814"/>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601" name="rc601"/>
            <p:cNvSpPr/>
            <p:nvPr/>
          </p:nvSpPr>
          <p:spPr>
            <a:xfrm>
              <a:off x="8104103" y="4231814"/>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602" name="rc602"/>
            <p:cNvSpPr/>
            <p:nvPr/>
          </p:nvSpPr>
          <p:spPr>
            <a:xfrm>
              <a:off x="8417106" y="4231814"/>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603" name="rc603"/>
            <p:cNvSpPr/>
            <p:nvPr/>
          </p:nvSpPr>
          <p:spPr>
            <a:xfrm>
              <a:off x="8730108" y="4231814"/>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604" name="rc604"/>
            <p:cNvSpPr/>
            <p:nvPr/>
          </p:nvSpPr>
          <p:spPr>
            <a:xfrm>
              <a:off x="1531056" y="3651538"/>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605" name="rc605"/>
            <p:cNvSpPr/>
            <p:nvPr/>
          </p:nvSpPr>
          <p:spPr>
            <a:xfrm>
              <a:off x="1844058" y="3651538"/>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606" name="rc606"/>
            <p:cNvSpPr/>
            <p:nvPr/>
          </p:nvSpPr>
          <p:spPr>
            <a:xfrm>
              <a:off x="2157060" y="3651538"/>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07" name="rc607"/>
            <p:cNvSpPr/>
            <p:nvPr/>
          </p:nvSpPr>
          <p:spPr>
            <a:xfrm>
              <a:off x="1531056" y="2573884"/>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608" name="rc608"/>
            <p:cNvSpPr/>
            <p:nvPr/>
          </p:nvSpPr>
          <p:spPr>
            <a:xfrm>
              <a:off x="1844058" y="2573884"/>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609" name="rc609"/>
            <p:cNvSpPr/>
            <p:nvPr/>
          </p:nvSpPr>
          <p:spPr>
            <a:xfrm>
              <a:off x="2157060" y="2573884"/>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610" name="rc610"/>
            <p:cNvSpPr/>
            <p:nvPr/>
          </p:nvSpPr>
          <p:spPr>
            <a:xfrm>
              <a:off x="2470062" y="2573884"/>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611" name="rc611"/>
            <p:cNvSpPr/>
            <p:nvPr/>
          </p:nvSpPr>
          <p:spPr>
            <a:xfrm>
              <a:off x="2783065" y="2573884"/>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612" name="rc612"/>
            <p:cNvSpPr/>
            <p:nvPr/>
          </p:nvSpPr>
          <p:spPr>
            <a:xfrm>
              <a:off x="3096067" y="2573884"/>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613" name="rc613"/>
            <p:cNvSpPr/>
            <p:nvPr/>
          </p:nvSpPr>
          <p:spPr>
            <a:xfrm>
              <a:off x="1531056" y="2159402"/>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14" name="rc614"/>
            <p:cNvSpPr/>
            <p:nvPr/>
          </p:nvSpPr>
          <p:spPr>
            <a:xfrm>
              <a:off x="1844058" y="2159402"/>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615" name="rc615"/>
            <p:cNvSpPr/>
            <p:nvPr/>
          </p:nvSpPr>
          <p:spPr>
            <a:xfrm>
              <a:off x="2157060" y="2159402"/>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616" name="rc616"/>
            <p:cNvSpPr/>
            <p:nvPr/>
          </p:nvSpPr>
          <p:spPr>
            <a:xfrm>
              <a:off x="2470062" y="2159402"/>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617" name="rc617"/>
            <p:cNvSpPr/>
            <p:nvPr/>
          </p:nvSpPr>
          <p:spPr>
            <a:xfrm>
              <a:off x="2783065" y="2159402"/>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618" name="rc618"/>
            <p:cNvSpPr/>
            <p:nvPr/>
          </p:nvSpPr>
          <p:spPr>
            <a:xfrm>
              <a:off x="3096067" y="2159402"/>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619" name="rc619"/>
            <p:cNvSpPr/>
            <p:nvPr/>
          </p:nvSpPr>
          <p:spPr>
            <a:xfrm>
              <a:off x="3409069" y="2159402"/>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620" name="rc620"/>
            <p:cNvSpPr/>
            <p:nvPr/>
          </p:nvSpPr>
          <p:spPr>
            <a:xfrm>
              <a:off x="3722072" y="2159402"/>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621" name="rc621"/>
            <p:cNvSpPr/>
            <p:nvPr/>
          </p:nvSpPr>
          <p:spPr>
            <a:xfrm>
              <a:off x="4035074" y="2159402"/>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622" name="rc622"/>
            <p:cNvSpPr/>
            <p:nvPr/>
          </p:nvSpPr>
          <p:spPr>
            <a:xfrm>
              <a:off x="4348076" y="2159402"/>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623" name="rc623"/>
            <p:cNvSpPr/>
            <p:nvPr/>
          </p:nvSpPr>
          <p:spPr>
            <a:xfrm>
              <a:off x="4661078" y="2159402"/>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624" name="rc624"/>
            <p:cNvSpPr/>
            <p:nvPr/>
          </p:nvSpPr>
          <p:spPr>
            <a:xfrm>
              <a:off x="4974081" y="2159402"/>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625" name="rc625"/>
            <p:cNvSpPr/>
            <p:nvPr/>
          </p:nvSpPr>
          <p:spPr>
            <a:xfrm>
              <a:off x="5287083" y="2159402"/>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626" name="rc626"/>
            <p:cNvSpPr/>
            <p:nvPr/>
          </p:nvSpPr>
          <p:spPr>
            <a:xfrm>
              <a:off x="5600085" y="2159402"/>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627" name="rc627"/>
            <p:cNvSpPr/>
            <p:nvPr/>
          </p:nvSpPr>
          <p:spPr>
            <a:xfrm>
              <a:off x="5913087" y="2159402"/>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628" name="rc628"/>
            <p:cNvSpPr/>
            <p:nvPr/>
          </p:nvSpPr>
          <p:spPr>
            <a:xfrm>
              <a:off x="6226090" y="2159402"/>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629" name="rc629"/>
            <p:cNvSpPr/>
            <p:nvPr/>
          </p:nvSpPr>
          <p:spPr>
            <a:xfrm>
              <a:off x="6539092" y="2159402"/>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630" name="rc630"/>
            <p:cNvSpPr/>
            <p:nvPr/>
          </p:nvSpPr>
          <p:spPr>
            <a:xfrm>
              <a:off x="6852094" y="2159402"/>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631" name="rc631"/>
            <p:cNvSpPr/>
            <p:nvPr/>
          </p:nvSpPr>
          <p:spPr>
            <a:xfrm>
              <a:off x="7165097" y="2159402"/>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632" name="rc632"/>
            <p:cNvSpPr/>
            <p:nvPr/>
          </p:nvSpPr>
          <p:spPr>
            <a:xfrm>
              <a:off x="7478099" y="2159402"/>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633" name="rc633"/>
            <p:cNvSpPr/>
            <p:nvPr/>
          </p:nvSpPr>
          <p:spPr>
            <a:xfrm>
              <a:off x="7791101" y="2159402"/>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634" name="rc634"/>
            <p:cNvSpPr/>
            <p:nvPr/>
          </p:nvSpPr>
          <p:spPr>
            <a:xfrm>
              <a:off x="8104103" y="2159402"/>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635" name="rc635"/>
            <p:cNvSpPr/>
            <p:nvPr/>
          </p:nvSpPr>
          <p:spPr>
            <a:xfrm>
              <a:off x="8417106" y="2159402"/>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636" name="rc636"/>
            <p:cNvSpPr/>
            <p:nvPr/>
          </p:nvSpPr>
          <p:spPr>
            <a:xfrm>
              <a:off x="8730108" y="2159402"/>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637" name="rc637"/>
            <p:cNvSpPr/>
            <p:nvPr/>
          </p:nvSpPr>
          <p:spPr>
            <a:xfrm>
              <a:off x="1531056" y="4812089"/>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638" name="rc638"/>
            <p:cNvSpPr/>
            <p:nvPr/>
          </p:nvSpPr>
          <p:spPr>
            <a:xfrm>
              <a:off x="1844058" y="4812089"/>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639" name="rc639"/>
            <p:cNvSpPr/>
            <p:nvPr/>
          </p:nvSpPr>
          <p:spPr>
            <a:xfrm>
              <a:off x="2157060" y="4812089"/>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640" name="rc640"/>
            <p:cNvSpPr/>
            <p:nvPr/>
          </p:nvSpPr>
          <p:spPr>
            <a:xfrm>
              <a:off x="2470062" y="4812089"/>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641" name="rc641"/>
            <p:cNvSpPr/>
            <p:nvPr/>
          </p:nvSpPr>
          <p:spPr>
            <a:xfrm>
              <a:off x="2783065" y="4812089"/>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642" name="rc642"/>
            <p:cNvSpPr/>
            <p:nvPr/>
          </p:nvSpPr>
          <p:spPr>
            <a:xfrm>
              <a:off x="3096067" y="4812089"/>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43" name="rc643"/>
            <p:cNvSpPr/>
            <p:nvPr/>
          </p:nvSpPr>
          <p:spPr>
            <a:xfrm>
              <a:off x="3409069" y="4812089"/>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644" name="rc644"/>
            <p:cNvSpPr/>
            <p:nvPr/>
          </p:nvSpPr>
          <p:spPr>
            <a:xfrm>
              <a:off x="3722072" y="4812089"/>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645" name="rc645"/>
            <p:cNvSpPr/>
            <p:nvPr/>
          </p:nvSpPr>
          <p:spPr>
            <a:xfrm>
              <a:off x="4035074" y="4812089"/>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646" name="rc646"/>
            <p:cNvSpPr/>
            <p:nvPr/>
          </p:nvSpPr>
          <p:spPr>
            <a:xfrm>
              <a:off x="4348076" y="4812089"/>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647" name="rc647"/>
            <p:cNvSpPr/>
            <p:nvPr/>
          </p:nvSpPr>
          <p:spPr>
            <a:xfrm>
              <a:off x="4661078" y="4812089"/>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648" name="rc648"/>
            <p:cNvSpPr/>
            <p:nvPr/>
          </p:nvSpPr>
          <p:spPr>
            <a:xfrm>
              <a:off x="4974081" y="4812089"/>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649" name="rc649"/>
            <p:cNvSpPr/>
            <p:nvPr/>
          </p:nvSpPr>
          <p:spPr>
            <a:xfrm>
              <a:off x="5287083" y="4812089"/>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650" name="rc650"/>
            <p:cNvSpPr/>
            <p:nvPr/>
          </p:nvSpPr>
          <p:spPr>
            <a:xfrm>
              <a:off x="5600085" y="4812089"/>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651" name="rc651"/>
            <p:cNvSpPr/>
            <p:nvPr/>
          </p:nvSpPr>
          <p:spPr>
            <a:xfrm>
              <a:off x="5913087" y="4812089"/>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652" name="rc652"/>
            <p:cNvSpPr/>
            <p:nvPr/>
          </p:nvSpPr>
          <p:spPr>
            <a:xfrm>
              <a:off x="6226090" y="4812089"/>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653" name="rc653"/>
            <p:cNvSpPr/>
            <p:nvPr/>
          </p:nvSpPr>
          <p:spPr>
            <a:xfrm>
              <a:off x="6539092" y="4812089"/>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654" name="rc654"/>
            <p:cNvSpPr/>
            <p:nvPr/>
          </p:nvSpPr>
          <p:spPr>
            <a:xfrm>
              <a:off x="6852094" y="4812089"/>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655" name="rc655"/>
            <p:cNvSpPr/>
            <p:nvPr/>
          </p:nvSpPr>
          <p:spPr>
            <a:xfrm>
              <a:off x="7165097" y="4812089"/>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656" name="rc656"/>
            <p:cNvSpPr/>
            <p:nvPr/>
          </p:nvSpPr>
          <p:spPr>
            <a:xfrm>
              <a:off x="7478099" y="4812089"/>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657" name="rc657"/>
            <p:cNvSpPr/>
            <p:nvPr/>
          </p:nvSpPr>
          <p:spPr>
            <a:xfrm>
              <a:off x="7791101" y="4812089"/>
              <a:ext cx="313002" cy="8289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658" name="rc658"/>
            <p:cNvSpPr/>
            <p:nvPr/>
          </p:nvSpPr>
          <p:spPr>
            <a:xfrm>
              <a:off x="8104103" y="4812089"/>
              <a:ext cx="313002" cy="82896"/>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659" name="rc659"/>
            <p:cNvSpPr/>
            <p:nvPr/>
          </p:nvSpPr>
          <p:spPr>
            <a:xfrm>
              <a:off x="8417106" y="4812089"/>
              <a:ext cx="313002" cy="82896"/>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660" name="rc660"/>
            <p:cNvSpPr/>
            <p:nvPr/>
          </p:nvSpPr>
          <p:spPr>
            <a:xfrm>
              <a:off x="8730108" y="4812089"/>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661" name="rc661"/>
            <p:cNvSpPr/>
            <p:nvPr/>
          </p:nvSpPr>
          <p:spPr>
            <a:xfrm>
              <a:off x="1531056" y="4148917"/>
              <a:ext cx="313002" cy="8289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662" name="rc662"/>
            <p:cNvSpPr/>
            <p:nvPr/>
          </p:nvSpPr>
          <p:spPr>
            <a:xfrm>
              <a:off x="1844058" y="4148917"/>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663" name="rc663"/>
            <p:cNvSpPr/>
            <p:nvPr/>
          </p:nvSpPr>
          <p:spPr>
            <a:xfrm>
              <a:off x="2157060" y="4148917"/>
              <a:ext cx="313002" cy="8289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664" name="rc664"/>
            <p:cNvSpPr/>
            <p:nvPr/>
          </p:nvSpPr>
          <p:spPr>
            <a:xfrm>
              <a:off x="2470062" y="4148917"/>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665" name="rc665"/>
            <p:cNvSpPr/>
            <p:nvPr/>
          </p:nvSpPr>
          <p:spPr>
            <a:xfrm>
              <a:off x="2783065" y="4148917"/>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666" name="rc666"/>
            <p:cNvSpPr/>
            <p:nvPr/>
          </p:nvSpPr>
          <p:spPr>
            <a:xfrm>
              <a:off x="3096067" y="4148917"/>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667" name="rc667"/>
            <p:cNvSpPr/>
            <p:nvPr/>
          </p:nvSpPr>
          <p:spPr>
            <a:xfrm>
              <a:off x="3409069" y="4148917"/>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668" name="rc668"/>
            <p:cNvSpPr/>
            <p:nvPr/>
          </p:nvSpPr>
          <p:spPr>
            <a:xfrm>
              <a:off x="3722072" y="4148917"/>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669" name="rc669"/>
            <p:cNvSpPr/>
            <p:nvPr/>
          </p:nvSpPr>
          <p:spPr>
            <a:xfrm>
              <a:off x="4035074" y="4148917"/>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670" name="rc670"/>
            <p:cNvSpPr/>
            <p:nvPr/>
          </p:nvSpPr>
          <p:spPr>
            <a:xfrm>
              <a:off x="4348076" y="4148917"/>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671" name="rc671"/>
            <p:cNvSpPr/>
            <p:nvPr/>
          </p:nvSpPr>
          <p:spPr>
            <a:xfrm>
              <a:off x="4661078" y="4148917"/>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672" name="rc672"/>
            <p:cNvSpPr/>
            <p:nvPr/>
          </p:nvSpPr>
          <p:spPr>
            <a:xfrm>
              <a:off x="4974081" y="4148917"/>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673" name="rc673"/>
            <p:cNvSpPr/>
            <p:nvPr/>
          </p:nvSpPr>
          <p:spPr>
            <a:xfrm>
              <a:off x="5287083" y="4148917"/>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674" name="rc674"/>
            <p:cNvSpPr/>
            <p:nvPr/>
          </p:nvSpPr>
          <p:spPr>
            <a:xfrm>
              <a:off x="5600085" y="4148917"/>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675" name="rc675"/>
            <p:cNvSpPr/>
            <p:nvPr/>
          </p:nvSpPr>
          <p:spPr>
            <a:xfrm>
              <a:off x="5913087" y="4148917"/>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676" name="rc676"/>
            <p:cNvSpPr/>
            <p:nvPr/>
          </p:nvSpPr>
          <p:spPr>
            <a:xfrm>
              <a:off x="6226090" y="4148917"/>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677" name="rc677"/>
            <p:cNvSpPr/>
            <p:nvPr/>
          </p:nvSpPr>
          <p:spPr>
            <a:xfrm>
              <a:off x="6539092" y="4148917"/>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678" name="rc678"/>
            <p:cNvSpPr/>
            <p:nvPr/>
          </p:nvSpPr>
          <p:spPr>
            <a:xfrm>
              <a:off x="6852094" y="4148917"/>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679" name="rc679"/>
            <p:cNvSpPr/>
            <p:nvPr/>
          </p:nvSpPr>
          <p:spPr>
            <a:xfrm>
              <a:off x="7165097" y="4148917"/>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680" name="rc680"/>
            <p:cNvSpPr/>
            <p:nvPr/>
          </p:nvSpPr>
          <p:spPr>
            <a:xfrm>
              <a:off x="7478099" y="4148917"/>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681" name="rc681"/>
            <p:cNvSpPr/>
            <p:nvPr/>
          </p:nvSpPr>
          <p:spPr>
            <a:xfrm>
              <a:off x="7791101" y="4148917"/>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682" name="rc682"/>
            <p:cNvSpPr/>
            <p:nvPr/>
          </p:nvSpPr>
          <p:spPr>
            <a:xfrm>
              <a:off x="8104103" y="4148917"/>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683" name="rc683"/>
            <p:cNvSpPr/>
            <p:nvPr/>
          </p:nvSpPr>
          <p:spPr>
            <a:xfrm>
              <a:off x="8417106" y="4148917"/>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684" name="rc684"/>
            <p:cNvSpPr/>
            <p:nvPr/>
          </p:nvSpPr>
          <p:spPr>
            <a:xfrm>
              <a:off x="8730108" y="4148917"/>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685" name="rc685"/>
            <p:cNvSpPr/>
            <p:nvPr/>
          </p:nvSpPr>
          <p:spPr>
            <a:xfrm>
              <a:off x="3409069" y="2573884"/>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686" name="rc686"/>
            <p:cNvSpPr/>
            <p:nvPr/>
          </p:nvSpPr>
          <p:spPr>
            <a:xfrm>
              <a:off x="3722072" y="2573884"/>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687" name="rc687"/>
            <p:cNvSpPr/>
            <p:nvPr/>
          </p:nvSpPr>
          <p:spPr>
            <a:xfrm>
              <a:off x="4035074" y="2573884"/>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688" name="rc688"/>
            <p:cNvSpPr/>
            <p:nvPr/>
          </p:nvSpPr>
          <p:spPr>
            <a:xfrm>
              <a:off x="4348076" y="2573884"/>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89" name="rc689"/>
            <p:cNvSpPr/>
            <p:nvPr/>
          </p:nvSpPr>
          <p:spPr>
            <a:xfrm>
              <a:off x="4661078" y="2573884"/>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690" name="rc690"/>
            <p:cNvSpPr/>
            <p:nvPr/>
          </p:nvSpPr>
          <p:spPr>
            <a:xfrm>
              <a:off x="4974081" y="2573884"/>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691" name="rc691"/>
            <p:cNvSpPr/>
            <p:nvPr/>
          </p:nvSpPr>
          <p:spPr>
            <a:xfrm>
              <a:off x="5287083" y="2573884"/>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692" name="rc692"/>
            <p:cNvSpPr/>
            <p:nvPr/>
          </p:nvSpPr>
          <p:spPr>
            <a:xfrm>
              <a:off x="5600085" y="2573884"/>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693" name="rc693"/>
            <p:cNvSpPr/>
            <p:nvPr/>
          </p:nvSpPr>
          <p:spPr>
            <a:xfrm>
              <a:off x="5913087" y="2573884"/>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694" name="rc694"/>
            <p:cNvSpPr/>
            <p:nvPr/>
          </p:nvSpPr>
          <p:spPr>
            <a:xfrm>
              <a:off x="6226090" y="2573884"/>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695" name="rc695"/>
            <p:cNvSpPr/>
            <p:nvPr/>
          </p:nvSpPr>
          <p:spPr>
            <a:xfrm>
              <a:off x="6539092" y="2573884"/>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696" name="rc696"/>
            <p:cNvSpPr/>
            <p:nvPr/>
          </p:nvSpPr>
          <p:spPr>
            <a:xfrm>
              <a:off x="6852094" y="2573884"/>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697" name="rc697"/>
            <p:cNvSpPr/>
            <p:nvPr/>
          </p:nvSpPr>
          <p:spPr>
            <a:xfrm>
              <a:off x="7165097" y="257388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698" name="rc698"/>
            <p:cNvSpPr/>
            <p:nvPr/>
          </p:nvSpPr>
          <p:spPr>
            <a:xfrm>
              <a:off x="7478099" y="2573884"/>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699" name="rc699"/>
            <p:cNvSpPr/>
            <p:nvPr/>
          </p:nvSpPr>
          <p:spPr>
            <a:xfrm>
              <a:off x="7791101" y="2573884"/>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700" name="rc700"/>
            <p:cNvSpPr/>
            <p:nvPr/>
          </p:nvSpPr>
          <p:spPr>
            <a:xfrm>
              <a:off x="8104103" y="2573884"/>
              <a:ext cx="313002" cy="82896"/>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701" name="rc701"/>
            <p:cNvSpPr/>
            <p:nvPr/>
          </p:nvSpPr>
          <p:spPr>
            <a:xfrm>
              <a:off x="8417106" y="2573884"/>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702" name="rc702"/>
            <p:cNvSpPr/>
            <p:nvPr/>
          </p:nvSpPr>
          <p:spPr>
            <a:xfrm>
              <a:off x="8730108" y="2573884"/>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703" name="rc703"/>
            <p:cNvSpPr/>
            <p:nvPr/>
          </p:nvSpPr>
          <p:spPr>
            <a:xfrm>
              <a:off x="1531056" y="2988367"/>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704" name="rc704"/>
            <p:cNvSpPr/>
            <p:nvPr/>
          </p:nvSpPr>
          <p:spPr>
            <a:xfrm>
              <a:off x="1844058" y="2988367"/>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705" name="rc705"/>
            <p:cNvSpPr/>
            <p:nvPr/>
          </p:nvSpPr>
          <p:spPr>
            <a:xfrm>
              <a:off x="2157060" y="2988367"/>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06" name="rc706"/>
            <p:cNvSpPr/>
            <p:nvPr/>
          </p:nvSpPr>
          <p:spPr>
            <a:xfrm>
              <a:off x="2470062" y="2988367"/>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707" name="rc707"/>
            <p:cNvSpPr/>
            <p:nvPr/>
          </p:nvSpPr>
          <p:spPr>
            <a:xfrm>
              <a:off x="2783065" y="2988367"/>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708" name="rc708"/>
            <p:cNvSpPr/>
            <p:nvPr/>
          </p:nvSpPr>
          <p:spPr>
            <a:xfrm>
              <a:off x="3096067" y="2988367"/>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709" name="rc709"/>
            <p:cNvSpPr/>
            <p:nvPr/>
          </p:nvSpPr>
          <p:spPr>
            <a:xfrm>
              <a:off x="3409069" y="2988367"/>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710" name="rc710"/>
            <p:cNvSpPr/>
            <p:nvPr/>
          </p:nvSpPr>
          <p:spPr>
            <a:xfrm>
              <a:off x="3722072" y="2988367"/>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711" name="rc711"/>
            <p:cNvSpPr/>
            <p:nvPr/>
          </p:nvSpPr>
          <p:spPr>
            <a:xfrm>
              <a:off x="4035074" y="2988367"/>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12" name="rc712"/>
            <p:cNvSpPr/>
            <p:nvPr/>
          </p:nvSpPr>
          <p:spPr>
            <a:xfrm>
              <a:off x="4348076" y="2988367"/>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713" name="rc713"/>
            <p:cNvSpPr/>
            <p:nvPr/>
          </p:nvSpPr>
          <p:spPr>
            <a:xfrm>
              <a:off x="4661078" y="2988367"/>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714" name="rc714"/>
            <p:cNvSpPr/>
            <p:nvPr/>
          </p:nvSpPr>
          <p:spPr>
            <a:xfrm>
              <a:off x="4974081" y="2988367"/>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715" name="rc715"/>
            <p:cNvSpPr/>
            <p:nvPr/>
          </p:nvSpPr>
          <p:spPr>
            <a:xfrm>
              <a:off x="5287083" y="298836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716" name="rc716"/>
            <p:cNvSpPr/>
            <p:nvPr/>
          </p:nvSpPr>
          <p:spPr>
            <a:xfrm>
              <a:off x="5600085" y="298836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717" name="rc717"/>
            <p:cNvSpPr/>
            <p:nvPr/>
          </p:nvSpPr>
          <p:spPr>
            <a:xfrm>
              <a:off x="5913087" y="298836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718" name="rc718"/>
            <p:cNvSpPr/>
            <p:nvPr/>
          </p:nvSpPr>
          <p:spPr>
            <a:xfrm>
              <a:off x="6226090" y="298836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719" name="rc719"/>
            <p:cNvSpPr/>
            <p:nvPr/>
          </p:nvSpPr>
          <p:spPr>
            <a:xfrm>
              <a:off x="6539092" y="298836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720" name="rc720"/>
            <p:cNvSpPr/>
            <p:nvPr/>
          </p:nvSpPr>
          <p:spPr>
            <a:xfrm>
              <a:off x="6852094" y="298836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721" name="rc721"/>
            <p:cNvSpPr/>
            <p:nvPr/>
          </p:nvSpPr>
          <p:spPr>
            <a:xfrm>
              <a:off x="7165097" y="298836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722" name="rc722"/>
            <p:cNvSpPr/>
            <p:nvPr/>
          </p:nvSpPr>
          <p:spPr>
            <a:xfrm>
              <a:off x="7478099" y="298836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723" name="rc723"/>
            <p:cNvSpPr/>
            <p:nvPr/>
          </p:nvSpPr>
          <p:spPr>
            <a:xfrm>
              <a:off x="7791101" y="2988367"/>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724" name="rc724"/>
            <p:cNvSpPr/>
            <p:nvPr/>
          </p:nvSpPr>
          <p:spPr>
            <a:xfrm>
              <a:off x="8104103" y="2988367"/>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725" name="rc725"/>
            <p:cNvSpPr/>
            <p:nvPr/>
          </p:nvSpPr>
          <p:spPr>
            <a:xfrm>
              <a:off x="8417106" y="2988367"/>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726" name="rc726"/>
            <p:cNvSpPr/>
            <p:nvPr/>
          </p:nvSpPr>
          <p:spPr>
            <a:xfrm>
              <a:off x="8730108" y="2988367"/>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727" name="rc727"/>
            <p:cNvSpPr/>
            <p:nvPr/>
          </p:nvSpPr>
          <p:spPr>
            <a:xfrm>
              <a:off x="1531056" y="2325195"/>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728" name="rc728"/>
            <p:cNvSpPr/>
            <p:nvPr/>
          </p:nvSpPr>
          <p:spPr>
            <a:xfrm>
              <a:off x="1844058" y="2325195"/>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729" name="rc729"/>
            <p:cNvSpPr/>
            <p:nvPr/>
          </p:nvSpPr>
          <p:spPr>
            <a:xfrm>
              <a:off x="2157060" y="2325195"/>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730" name="rc730"/>
            <p:cNvSpPr/>
            <p:nvPr/>
          </p:nvSpPr>
          <p:spPr>
            <a:xfrm>
              <a:off x="2470062" y="2325195"/>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31" name="rc731"/>
            <p:cNvSpPr/>
            <p:nvPr/>
          </p:nvSpPr>
          <p:spPr>
            <a:xfrm>
              <a:off x="2470062" y="3651538"/>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732" name="rc732"/>
            <p:cNvSpPr/>
            <p:nvPr/>
          </p:nvSpPr>
          <p:spPr>
            <a:xfrm>
              <a:off x="2783065" y="3651538"/>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733" name="rc733"/>
            <p:cNvSpPr/>
            <p:nvPr/>
          </p:nvSpPr>
          <p:spPr>
            <a:xfrm>
              <a:off x="3096067" y="3651538"/>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734" name="rc734"/>
            <p:cNvSpPr/>
            <p:nvPr/>
          </p:nvSpPr>
          <p:spPr>
            <a:xfrm>
              <a:off x="3409069" y="3651538"/>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735" name="rc735"/>
            <p:cNvSpPr/>
            <p:nvPr/>
          </p:nvSpPr>
          <p:spPr>
            <a:xfrm>
              <a:off x="3722072" y="3651538"/>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736" name="rc736"/>
            <p:cNvSpPr/>
            <p:nvPr/>
          </p:nvSpPr>
          <p:spPr>
            <a:xfrm>
              <a:off x="4035074" y="3651538"/>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737" name="rc737"/>
            <p:cNvSpPr/>
            <p:nvPr/>
          </p:nvSpPr>
          <p:spPr>
            <a:xfrm>
              <a:off x="4348076" y="3651538"/>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738" name="rc738"/>
            <p:cNvSpPr/>
            <p:nvPr/>
          </p:nvSpPr>
          <p:spPr>
            <a:xfrm>
              <a:off x="4661078" y="3651538"/>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739" name="rc739"/>
            <p:cNvSpPr/>
            <p:nvPr/>
          </p:nvSpPr>
          <p:spPr>
            <a:xfrm>
              <a:off x="4974081" y="3651538"/>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740" name="rc740"/>
            <p:cNvSpPr/>
            <p:nvPr/>
          </p:nvSpPr>
          <p:spPr>
            <a:xfrm>
              <a:off x="5287083" y="3651538"/>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741" name="rc741"/>
            <p:cNvSpPr/>
            <p:nvPr/>
          </p:nvSpPr>
          <p:spPr>
            <a:xfrm>
              <a:off x="5600085" y="3651538"/>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742" name="rc742"/>
            <p:cNvSpPr/>
            <p:nvPr/>
          </p:nvSpPr>
          <p:spPr>
            <a:xfrm>
              <a:off x="5913087" y="3651538"/>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743" name="rc743"/>
            <p:cNvSpPr/>
            <p:nvPr/>
          </p:nvSpPr>
          <p:spPr>
            <a:xfrm>
              <a:off x="6226090" y="3651538"/>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744" name="rc744"/>
            <p:cNvSpPr/>
            <p:nvPr/>
          </p:nvSpPr>
          <p:spPr>
            <a:xfrm>
              <a:off x="6539092" y="3651538"/>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745" name="rc745"/>
            <p:cNvSpPr/>
            <p:nvPr/>
          </p:nvSpPr>
          <p:spPr>
            <a:xfrm>
              <a:off x="6852094" y="3651538"/>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746" name="rc746"/>
            <p:cNvSpPr/>
            <p:nvPr/>
          </p:nvSpPr>
          <p:spPr>
            <a:xfrm>
              <a:off x="7165097" y="3651538"/>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747" name="rc747"/>
            <p:cNvSpPr/>
            <p:nvPr/>
          </p:nvSpPr>
          <p:spPr>
            <a:xfrm>
              <a:off x="7478099" y="3651538"/>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748" name="rc748"/>
            <p:cNvSpPr/>
            <p:nvPr/>
          </p:nvSpPr>
          <p:spPr>
            <a:xfrm>
              <a:off x="7791101" y="3651538"/>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749" name="rc749"/>
            <p:cNvSpPr/>
            <p:nvPr/>
          </p:nvSpPr>
          <p:spPr>
            <a:xfrm>
              <a:off x="8104103" y="3651538"/>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750" name="rc750"/>
            <p:cNvSpPr/>
            <p:nvPr/>
          </p:nvSpPr>
          <p:spPr>
            <a:xfrm>
              <a:off x="8417106" y="3651538"/>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751" name="rc751"/>
            <p:cNvSpPr/>
            <p:nvPr/>
          </p:nvSpPr>
          <p:spPr>
            <a:xfrm>
              <a:off x="8730108" y="3651538"/>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752" name="rc752"/>
            <p:cNvSpPr/>
            <p:nvPr/>
          </p:nvSpPr>
          <p:spPr>
            <a:xfrm>
              <a:off x="1844058" y="5392364"/>
              <a:ext cx="313002" cy="82896"/>
            </a:xfrm>
            <a:prstGeom prst="rect">
              <a:avLst/>
            </a:prstGeom>
            <a:solidFill>
              <a:srgbClr val="C9160B">
                <a:alpha val="100000"/>
              </a:srgbClr>
            </a:solidFill>
            <a:ln w="2710" cap="flat">
              <a:solidFill>
                <a:srgbClr val="FFFFFF">
                  <a:alpha val="100000"/>
                </a:srgbClr>
              </a:solidFill>
              <a:prstDash val="solid"/>
              <a:miter/>
            </a:ln>
          </p:spPr>
          <p:txBody>
            <a:bodyPr/>
            <a:lstStyle/>
            <a:p>
              <a:endParaRPr/>
            </a:p>
          </p:txBody>
        </p:sp>
        <p:sp>
          <p:nvSpPr>
            <p:cNvPr id="753" name="rc753"/>
            <p:cNvSpPr/>
            <p:nvPr/>
          </p:nvSpPr>
          <p:spPr>
            <a:xfrm>
              <a:off x="2157060" y="5392364"/>
              <a:ext cx="313002" cy="82896"/>
            </a:xfrm>
            <a:prstGeom prst="rect">
              <a:avLst/>
            </a:prstGeom>
            <a:solidFill>
              <a:srgbClr val="C8150B">
                <a:alpha val="100000"/>
              </a:srgbClr>
            </a:solidFill>
            <a:ln w="2710" cap="flat">
              <a:solidFill>
                <a:srgbClr val="FFFFFF">
                  <a:alpha val="100000"/>
                </a:srgbClr>
              </a:solidFill>
              <a:prstDash val="solid"/>
              <a:miter/>
            </a:ln>
          </p:spPr>
          <p:txBody>
            <a:bodyPr/>
            <a:lstStyle/>
            <a:p>
              <a:endParaRPr/>
            </a:p>
          </p:txBody>
        </p:sp>
        <p:sp>
          <p:nvSpPr>
            <p:cNvPr id="754" name="rc754"/>
            <p:cNvSpPr/>
            <p:nvPr/>
          </p:nvSpPr>
          <p:spPr>
            <a:xfrm>
              <a:off x="2470062" y="5392364"/>
              <a:ext cx="313002" cy="82896"/>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755" name="rc755"/>
            <p:cNvSpPr/>
            <p:nvPr/>
          </p:nvSpPr>
          <p:spPr>
            <a:xfrm>
              <a:off x="2783065" y="5392364"/>
              <a:ext cx="313002" cy="82896"/>
            </a:xfrm>
            <a:prstGeom prst="rect">
              <a:avLst/>
            </a:prstGeom>
            <a:solidFill>
              <a:srgbClr val="CC180E">
                <a:alpha val="100000"/>
              </a:srgbClr>
            </a:solidFill>
            <a:ln w="2710" cap="flat">
              <a:solidFill>
                <a:srgbClr val="FFFFFF">
                  <a:alpha val="100000"/>
                </a:srgbClr>
              </a:solidFill>
              <a:prstDash val="solid"/>
              <a:miter/>
            </a:ln>
          </p:spPr>
          <p:txBody>
            <a:bodyPr/>
            <a:lstStyle/>
            <a:p>
              <a:endParaRPr/>
            </a:p>
          </p:txBody>
        </p:sp>
        <p:sp>
          <p:nvSpPr>
            <p:cNvPr id="756" name="rc756"/>
            <p:cNvSpPr/>
            <p:nvPr/>
          </p:nvSpPr>
          <p:spPr>
            <a:xfrm>
              <a:off x="3096067" y="5392364"/>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757" name="rc757"/>
            <p:cNvSpPr/>
            <p:nvPr/>
          </p:nvSpPr>
          <p:spPr>
            <a:xfrm>
              <a:off x="3409069" y="5392364"/>
              <a:ext cx="313002" cy="82896"/>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758" name="rc758"/>
            <p:cNvSpPr/>
            <p:nvPr/>
          </p:nvSpPr>
          <p:spPr>
            <a:xfrm>
              <a:off x="3722072" y="5392364"/>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759" name="rc759"/>
            <p:cNvSpPr/>
            <p:nvPr/>
          </p:nvSpPr>
          <p:spPr>
            <a:xfrm>
              <a:off x="4035074" y="5392364"/>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760" name="rc760"/>
            <p:cNvSpPr/>
            <p:nvPr/>
          </p:nvSpPr>
          <p:spPr>
            <a:xfrm>
              <a:off x="4348076" y="5392364"/>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761" name="rc761"/>
            <p:cNvSpPr/>
            <p:nvPr/>
          </p:nvSpPr>
          <p:spPr>
            <a:xfrm>
              <a:off x="4661078" y="5392364"/>
              <a:ext cx="313002" cy="8289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762" name="rc762"/>
            <p:cNvSpPr/>
            <p:nvPr/>
          </p:nvSpPr>
          <p:spPr>
            <a:xfrm>
              <a:off x="4974081" y="5392364"/>
              <a:ext cx="313002" cy="8289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763" name="rc763"/>
            <p:cNvSpPr/>
            <p:nvPr/>
          </p:nvSpPr>
          <p:spPr>
            <a:xfrm>
              <a:off x="5287083" y="5392364"/>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764" name="rc764"/>
            <p:cNvSpPr/>
            <p:nvPr/>
          </p:nvSpPr>
          <p:spPr>
            <a:xfrm>
              <a:off x="5600085" y="5392364"/>
              <a:ext cx="313002" cy="82896"/>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765" name="rc765"/>
            <p:cNvSpPr/>
            <p:nvPr/>
          </p:nvSpPr>
          <p:spPr>
            <a:xfrm>
              <a:off x="5913087" y="5392364"/>
              <a:ext cx="313002" cy="82896"/>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766" name="rc766"/>
            <p:cNvSpPr/>
            <p:nvPr/>
          </p:nvSpPr>
          <p:spPr>
            <a:xfrm>
              <a:off x="6226090" y="5392364"/>
              <a:ext cx="313002" cy="8289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767" name="rc767"/>
            <p:cNvSpPr/>
            <p:nvPr/>
          </p:nvSpPr>
          <p:spPr>
            <a:xfrm>
              <a:off x="6539092" y="5392364"/>
              <a:ext cx="313002" cy="8289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768" name="rc768"/>
            <p:cNvSpPr/>
            <p:nvPr/>
          </p:nvSpPr>
          <p:spPr>
            <a:xfrm>
              <a:off x="6852094" y="5392364"/>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769" name="rc769"/>
            <p:cNvSpPr/>
            <p:nvPr/>
          </p:nvSpPr>
          <p:spPr>
            <a:xfrm>
              <a:off x="7165097" y="5392364"/>
              <a:ext cx="313002" cy="8289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770" name="rc770"/>
            <p:cNvSpPr/>
            <p:nvPr/>
          </p:nvSpPr>
          <p:spPr>
            <a:xfrm>
              <a:off x="7478099" y="5392364"/>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771" name="rc771"/>
            <p:cNvSpPr/>
            <p:nvPr/>
          </p:nvSpPr>
          <p:spPr>
            <a:xfrm>
              <a:off x="2783065" y="2325195"/>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772" name="rc772"/>
            <p:cNvSpPr/>
            <p:nvPr/>
          </p:nvSpPr>
          <p:spPr>
            <a:xfrm>
              <a:off x="3096067" y="2325195"/>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773" name="rc773"/>
            <p:cNvSpPr/>
            <p:nvPr/>
          </p:nvSpPr>
          <p:spPr>
            <a:xfrm>
              <a:off x="3409069" y="2325195"/>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774" name="rc774"/>
            <p:cNvSpPr/>
            <p:nvPr/>
          </p:nvSpPr>
          <p:spPr>
            <a:xfrm>
              <a:off x="3722072" y="2325195"/>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775" name="rc775"/>
            <p:cNvSpPr/>
            <p:nvPr/>
          </p:nvSpPr>
          <p:spPr>
            <a:xfrm>
              <a:off x="4035074" y="2325195"/>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776" name="rc776"/>
            <p:cNvSpPr/>
            <p:nvPr/>
          </p:nvSpPr>
          <p:spPr>
            <a:xfrm>
              <a:off x="4348076" y="2325195"/>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777" name="rc777"/>
            <p:cNvSpPr/>
            <p:nvPr/>
          </p:nvSpPr>
          <p:spPr>
            <a:xfrm>
              <a:off x="4661078" y="2325195"/>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778" name="rc778"/>
            <p:cNvSpPr/>
            <p:nvPr/>
          </p:nvSpPr>
          <p:spPr>
            <a:xfrm>
              <a:off x="4974081" y="2325195"/>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779" name="rc779"/>
            <p:cNvSpPr/>
            <p:nvPr/>
          </p:nvSpPr>
          <p:spPr>
            <a:xfrm>
              <a:off x="5287083" y="2325195"/>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780" name="rc780"/>
            <p:cNvSpPr/>
            <p:nvPr/>
          </p:nvSpPr>
          <p:spPr>
            <a:xfrm>
              <a:off x="5600085" y="2325195"/>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781" name="rc781"/>
            <p:cNvSpPr/>
            <p:nvPr/>
          </p:nvSpPr>
          <p:spPr>
            <a:xfrm>
              <a:off x="5913087" y="2325195"/>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782" name="rc782"/>
            <p:cNvSpPr/>
            <p:nvPr/>
          </p:nvSpPr>
          <p:spPr>
            <a:xfrm>
              <a:off x="6226090" y="2325195"/>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783" name="rc783"/>
            <p:cNvSpPr/>
            <p:nvPr/>
          </p:nvSpPr>
          <p:spPr>
            <a:xfrm>
              <a:off x="6539092" y="2325195"/>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784" name="rc784"/>
            <p:cNvSpPr/>
            <p:nvPr/>
          </p:nvSpPr>
          <p:spPr>
            <a:xfrm>
              <a:off x="6852094" y="2325195"/>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785" name="rc785"/>
            <p:cNvSpPr/>
            <p:nvPr/>
          </p:nvSpPr>
          <p:spPr>
            <a:xfrm>
              <a:off x="7165097" y="2325195"/>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786" name="rc786"/>
            <p:cNvSpPr/>
            <p:nvPr/>
          </p:nvSpPr>
          <p:spPr>
            <a:xfrm>
              <a:off x="7478099" y="2325195"/>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787" name="rc787"/>
            <p:cNvSpPr/>
            <p:nvPr/>
          </p:nvSpPr>
          <p:spPr>
            <a:xfrm>
              <a:off x="7791101" y="2325195"/>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788" name="rc788"/>
            <p:cNvSpPr/>
            <p:nvPr/>
          </p:nvSpPr>
          <p:spPr>
            <a:xfrm>
              <a:off x="8104103" y="2325195"/>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789" name="rc789"/>
            <p:cNvSpPr/>
            <p:nvPr/>
          </p:nvSpPr>
          <p:spPr>
            <a:xfrm>
              <a:off x="8417106" y="2325195"/>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790" name="rc790"/>
            <p:cNvSpPr/>
            <p:nvPr/>
          </p:nvSpPr>
          <p:spPr>
            <a:xfrm>
              <a:off x="8730108" y="2325195"/>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791" name="rc791"/>
            <p:cNvSpPr/>
            <p:nvPr/>
          </p:nvSpPr>
          <p:spPr>
            <a:xfrm>
              <a:off x="1844058" y="3983124"/>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792" name="rc792"/>
            <p:cNvSpPr/>
            <p:nvPr/>
          </p:nvSpPr>
          <p:spPr>
            <a:xfrm>
              <a:off x="2157060" y="3983124"/>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793" name="rc793"/>
            <p:cNvSpPr/>
            <p:nvPr/>
          </p:nvSpPr>
          <p:spPr>
            <a:xfrm>
              <a:off x="2470062" y="3983124"/>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794" name="rc794"/>
            <p:cNvSpPr/>
            <p:nvPr/>
          </p:nvSpPr>
          <p:spPr>
            <a:xfrm>
              <a:off x="2783065" y="3983124"/>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795" name="rc795"/>
            <p:cNvSpPr/>
            <p:nvPr/>
          </p:nvSpPr>
          <p:spPr>
            <a:xfrm>
              <a:off x="3096067" y="3983124"/>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796" name="rc796"/>
            <p:cNvSpPr/>
            <p:nvPr/>
          </p:nvSpPr>
          <p:spPr>
            <a:xfrm>
              <a:off x="3409069" y="3983124"/>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797" name="rc797"/>
            <p:cNvSpPr/>
            <p:nvPr/>
          </p:nvSpPr>
          <p:spPr>
            <a:xfrm>
              <a:off x="3722072" y="3983124"/>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798" name="rc798"/>
            <p:cNvSpPr/>
            <p:nvPr/>
          </p:nvSpPr>
          <p:spPr>
            <a:xfrm>
              <a:off x="4035074" y="3983124"/>
              <a:ext cx="313002" cy="8289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799" name="rc799"/>
            <p:cNvSpPr/>
            <p:nvPr/>
          </p:nvSpPr>
          <p:spPr>
            <a:xfrm>
              <a:off x="4348076" y="3983124"/>
              <a:ext cx="313002" cy="8289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800" name="rc800"/>
            <p:cNvSpPr/>
            <p:nvPr/>
          </p:nvSpPr>
          <p:spPr>
            <a:xfrm>
              <a:off x="4661078" y="3983124"/>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801" name="rc801"/>
            <p:cNvSpPr/>
            <p:nvPr/>
          </p:nvSpPr>
          <p:spPr>
            <a:xfrm>
              <a:off x="4974081" y="3983124"/>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802" name="rc802"/>
            <p:cNvSpPr/>
            <p:nvPr/>
          </p:nvSpPr>
          <p:spPr>
            <a:xfrm>
              <a:off x="5287083" y="3983124"/>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803" name="rc803"/>
            <p:cNvSpPr/>
            <p:nvPr/>
          </p:nvSpPr>
          <p:spPr>
            <a:xfrm>
              <a:off x="5600085" y="3983124"/>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804" name="rc804"/>
            <p:cNvSpPr/>
            <p:nvPr/>
          </p:nvSpPr>
          <p:spPr>
            <a:xfrm>
              <a:off x="5913087" y="3983124"/>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805" name="rc805"/>
            <p:cNvSpPr/>
            <p:nvPr/>
          </p:nvSpPr>
          <p:spPr>
            <a:xfrm>
              <a:off x="6226090" y="3983124"/>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806" name="rc806"/>
            <p:cNvSpPr/>
            <p:nvPr/>
          </p:nvSpPr>
          <p:spPr>
            <a:xfrm>
              <a:off x="6539092" y="3983124"/>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807" name="rc807"/>
            <p:cNvSpPr/>
            <p:nvPr/>
          </p:nvSpPr>
          <p:spPr>
            <a:xfrm>
              <a:off x="6852094" y="3983124"/>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808" name="rc808"/>
            <p:cNvSpPr/>
            <p:nvPr/>
          </p:nvSpPr>
          <p:spPr>
            <a:xfrm>
              <a:off x="7165097" y="3983124"/>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809" name="rc809"/>
            <p:cNvSpPr/>
            <p:nvPr/>
          </p:nvSpPr>
          <p:spPr>
            <a:xfrm>
              <a:off x="1531056" y="4314710"/>
              <a:ext cx="313002" cy="82896"/>
            </a:xfrm>
            <a:prstGeom prst="rect">
              <a:avLst/>
            </a:prstGeom>
            <a:solidFill>
              <a:srgbClr val="CC180E">
                <a:alpha val="100000"/>
              </a:srgbClr>
            </a:solidFill>
            <a:ln w="2710" cap="flat">
              <a:solidFill>
                <a:srgbClr val="FFFFFF">
                  <a:alpha val="100000"/>
                </a:srgbClr>
              </a:solidFill>
              <a:prstDash val="solid"/>
              <a:miter/>
            </a:ln>
          </p:spPr>
          <p:txBody>
            <a:bodyPr/>
            <a:lstStyle/>
            <a:p>
              <a:endParaRPr/>
            </a:p>
          </p:txBody>
        </p:sp>
        <p:sp>
          <p:nvSpPr>
            <p:cNvPr id="810" name="rc810"/>
            <p:cNvSpPr/>
            <p:nvPr/>
          </p:nvSpPr>
          <p:spPr>
            <a:xfrm>
              <a:off x="1844058" y="4314710"/>
              <a:ext cx="313002" cy="82896"/>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811" name="rc811"/>
            <p:cNvSpPr/>
            <p:nvPr/>
          </p:nvSpPr>
          <p:spPr>
            <a:xfrm>
              <a:off x="2157060" y="4314710"/>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812" name="rc812"/>
            <p:cNvSpPr/>
            <p:nvPr/>
          </p:nvSpPr>
          <p:spPr>
            <a:xfrm>
              <a:off x="2470062" y="4314710"/>
              <a:ext cx="313002" cy="82896"/>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813" name="rc813"/>
            <p:cNvSpPr/>
            <p:nvPr/>
          </p:nvSpPr>
          <p:spPr>
            <a:xfrm>
              <a:off x="2783065" y="4314710"/>
              <a:ext cx="313002" cy="8289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814" name="rc814"/>
            <p:cNvSpPr/>
            <p:nvPr/>
          </p:nvSpPr>
          <p:spPr>
            <a:xfrm>
              <a:off x="3096067" y="4314710"/>
              <a:ext cx="313002" cy="82896"/>
            </a:xfrm>
            <a:prstGeom prst="rect">
              <a:avLst/>
            </a:prstGeom>
            <a:solidFill>
              <a:srgbClr val="D31B11">
                <a:alpha val="100000"/>
              </a:srgbClr>
            </a:solidFill>
            <a:ln w="2710" cap="flat">
              <a:solidFill>
                <a:srgbClr val="FFFFFF">
                  <a:alpha val="100000"/>
                </a:srgbClr>
              </a:solidFill>
              <a:prstDash val="solid"/>
              <a:miter/>
            </a:ln>
          </p:spPr>
          <p:txBody>
            <a:bodyPr/>
            <a:lstStyle/>
            <a:p>
              <a:endParaRPr/>
            </a:p>
          </p:txBody>
        </p:sp>
        <p:sp>
          <p:nvSpPr>
            <p:cNvPr id="815" name="rc815"/>
            <p:cNvSpPr/>
            <p:nvPr/>
          </p:nvSpPr>
          <p:spPr>
            <a:xfrm>
              <a:off x="3409069" y="4314710"/>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816" name="rc816"/>
            <p:cNvSpPr/>
            <p:nvPr/>
          </p:nvSpPr>
          <p:spPr>
            <a:xfrm>
              <a:off x="3722072" y="4314710"/>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817" name="rc817"/>
            <p:cNvSpPr/>
            <p:nvPr/>
          </p:nvSpPr>
          <p:spPr>
            <a:xfrm>
              <a:off x="4035074" y="4314710"/>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818" name="rc818"/>
            <p:cNvSpPr/>
            <p:nvPr/>
          </p:nvSpPr>
          <p:spPr>
            <a:xfrm>
              <a:off x="4348076" y="4314710"/>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819" name="rc819"/>
            <p:cNvSpPr/>
            <p:nvPr/>
          </p:nvSpPr>
          <p:spPr>
            <a:xfrm>
              <a:off x="4661078" y="4314710"/>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820" name="rc820"/>
            <p:cNvSpPr/>
            <p:nvPr/>
          </p:nvSpPr>
          <p:spPr>
            <a:xfrm>
              <a:off x="4974081" y="4314710"/>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821" name="rc821"/>
            <p:cNvSpPr/>
            <p:nvPr/>
          </p:nvSpPr>
          <p:spPr>
            <a:xfrm>
              <a:off x="5287083" y="4314710"/>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822" name="rc822"/>
            <p:cNvSpPr/>
            <p:nvPr/>
          </p:nvSpPr>
          <p:spPr>
            <a:xfrm>
              <a:off x="5600085" y="4314710"/>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823" name="rc823"/>
            <p:cNvSpPr/>
            <p:nvPr/>
          </p:nvSpPr>
          <p:spPr>
            <a:xfrm>
              <a:off x="5913087" y="4314710"/>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824" name="rc824"/>
            <p:cNvSpPr/>
            <p:nvPr/>
          </p:nvSpPr>
          <p:spPr>
            <a:xfrm>
              <a:off x="6226090" y="4314710"/>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825" name="rc825"/>
            <p:cNvSpPr/>
            <p:nvPr/>
          </p:nvSpPr>
          <p:spPr>
            <a:xfrm>
              <a:off x="6539092" y="4314710"/>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826" name="rc826"/>
            <p:cNvSpPr/>
            <p:nvPr/>
          </p:nvSpPr>
          <p:spPr>
            <a:xfrm>
              <a:off x="6852094" y="4314710"/>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827" name="rc827"/>
            <p:cNvSpPr/>
            <p:nvPr/>
          </p:nvSpPr>
          <p:spPr>
            <a:xfrm>
              <a:off x="7165097" y="4314710"/>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828" name="rc828"/>
            <p:cNvSpPr/>
            <p:nvPr/>
          </p:nvSpPr>
          <p:spPr>
            <a:xfrm>
              <a:off x="7478099" y="4314710"/>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829" name="rc829"/>
            <p:cNvSpPr/>
            <p:nvPr/>
          </p:nvSpPr>
          <p:spPr>
            <a:xfrm>
              <a:off x="7791101" y="4314710"/>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830" name="rc830"/>
            <p:cNvSpPr/>
            <p:nvPr/>
          </p:nvSpPr>
          <p:spPr>
            <a:xfrm>
              <a:off x="8104103" y="4314710"/>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831" name="rc831"/>
            <p:cNvSpPr/>
            <p:nvPr/>
          </p:nvSpPr>
          <p:spPr>
            <a:xfrm>
              <a:off x="8417106" y="4314710"/>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832" name="rc832"/>
            <p:cNvSpPr/>
            <p:nvPr/>
          </p:nvSpPr>
          <p:spPr>
            <a:xfrm>
              <a:off x="8730108" y="4314710"/>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833" name="rc833"/>
            <p:cNvSpPr/>
            <p:nvPr/>
          </p:nvSpPr>
          <p:spPr>
            <a:xfrm>
              <a:off x="1531056" y="5392364"/>
              <a:ext cx="313002" cy="82896"/>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834" name="rc834"/>
            <p:cNvSpPr/>
            <p:nvPr/>
          </p:nvSpPr>
          <p:spPr>
            <a:xfrm>
              <a:off x="7791101" y="5392364"/>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835" name="rc835"/>
            <p:cNvSpPr/>
            <p:nvPr/>
          </p:nvSpPr>
          <p:spPr>
            <a:xfrm>
              <a:off x="8104103" y="5392364"/>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836" name="rc836"/>
            <p:cNvSpPr/>
            <p:nvPr/>
          </p:nvSpPr>
          <p:spPr>
            <a:xfrm>
              <a:off x="8417106" y="5392364"/>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837" name="rc837"/>
            <p:cNvSpPr/>
            <p:nvPr/>
          </p:nvSpPr>
          <p:spPr>
            <a:xfrm>
              <a:off x="8730108" y="5392364"/>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838" name="rc838"/>
            <p:cNvSpPr/>
            <p:nvPr/>
          </p:nvSpPr>
          <p:spPr>
            <a:xfrm>
              <a:off x="1531056" y="1164644"/>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839" name="rc839"/>
            <p:cNvSpPr/>
            <p:nvPr/>
          </p:nvSpPr>
          <p:spPr>
            <a:xfrm>
              <a:off x="1844058"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40" name="rc840"/>
            <p:cNvSpPr/>
            <p:nvPr/>
          </p:nvSpPr>
          <p:spPr>
            <a:xfrm>
              <a:off x="2157060" y="1164644"/>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841" name="rc841"/>
            <p:cNvSpPr/>
            <p:nvPr/>
          </p:nvSpPr>
          <p:spPr>
            <a:xfrm>
              <a:off x="2470062" y="116464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842" name="rc842"/>
            <p:cNvSpPr/>
            <p:nvPr/>
          </p:nvSpPr>
          <p:spPr>
            <a:xfrm>
              <a:off x="2783065" y="1164644"/>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843" name="rc843"/>
            <p:cNvSpPr/>
            <p:nvPr/>
          </p:nvSpPr>
          <p:spPr>
            <a:xfrm>
              <a:off x="3096067" y="1164644"/>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844" name="rc844"/>
            <p:cNvSpPr/>
            <p:nvPr/>
          </p:nvSpPr>
          <p:spPr>
            <a:xfrm>
              <a:off x="3409069"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45" name="rc845"/>
            <p:cNvSpPr/>
            <p:nvPr/>
          </p:nvSpPr>
          <p:spPr>
            <a:xfrm>
              <a:off x="3722072"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46" name="rc846"/>
            <p:cNvSpPr/>
            <p:nvPr/>
          </p:nvSpPr>
          <p:spPr>
            <a:xfrm>
              <a:off x="4035074"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47" name="rc847"/>
            <p:cNvSpPr/>
            <p:nvPr/>
          </p:nvSpPr>
          <p:spPr>
            <a:xfrm>
              <a:off x="4348076"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48" name="rc848"/>
            <p:cNvSpPr/>
            <p:nvPr/>
          </p:nvSpPr>
          <p:spPr>
            <a:xfrm>
              <a:off x="4661078"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49" name="rc849"/>
            <p:cNvSpPr/>
            <p:nvPr/>
          </p:nvSpPr>
          <p:spPr>
            <a:xfrm>
              <a:off x="4974081"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50" name="rc850"/>
            <p:cNvSpPr/>
            <p:nvPr/>
          </p:nvSpPr>
          <p:spPr>
            <a:xfrm>
              <a:off x="5287083"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51" name="rc851"/>
            <p:cNvSpPr/>
            <p:nvPr/>
          </p:nvSpPr>
          <p:spPr>
            <a:xfrm>
              <a:off x="5600085"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52" name="rc852"/>
            <p:cNvSpPr/>
            <p:nvPr/>
          </p:nvSpPr>
          <p:spPr>
            <a:xfrm>
              <a:off x="5913087"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53" name="rc853"/>
            <p:cNvSpPr/>
            <p:nvPr/>
          </p:nvSpPr>
          <p:spPr>
            <a:xfrm>
              <a:off x="6226090"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54" name="rc854"/>
            <p:cNvSpPr/>
            <p:nvPr/>
          </p:nvSpPr>
          <p:spPr>
            <a:xfrm>
              <a:off x="6539092"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55" name="rc855"/>
            <p:cNvSpPr/>
            <p:nvPr/>
          </p:nvSpPr>
          <p:spPr>
            <a:xfrm>
              <a:off x="6852094"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56" name="rc856"/>
            <p:cNvSpPr/>
            <p:nvPr/>
          </p:nvSpPr>
          <p:spPr>
            <a:xfrm>
              <a:off x="7165097"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57" name="rc857"/>
            <p:cNvSpPr/>
            <p:nvPr/>
          </p:nvSpPr>
          <p:spPr>
            <a:xfrm>
              <a:off x="7478099" y="1164644"/>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858" name="rc858"/>
            <p:cNvSpPr/>
            <p:nvPr/>
          </p:nvSpPr>
          <p:spPr>
            <a:xfrm>
              <a:off x="7791101" y="1164644"/>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859" name="rc859"/>
            <p:cNvSpPr/>
            <p:nvPr/>
          </p:nvSpPr>
          <p:spPr>
            <a:xfrm>
              <a:off x="8104103" y="1164644"/>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860" name="rc860"/>
            <p:cNvSpPr/>
            <p:nvPr/>
          </p:nvSpPr>
          <p:spPr>
            <a:xfrm>
              <a:off x="8417106" y="1164644"/>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861" name="rc861"/>
            <p:cNvSpPr/>
            <p:nvPr/>
          </p:nvSpPr>
          <p:spPr>
            <a:xfrm>
              <a:off x="8730108" y="1164644"/>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862" name="rc862"/>
            <p:cNvSpPr/>
            <p:nvPr/>
          </p:nvSpPr>
          <p:spPr>
            <a:xfrm>
              <a:off x="1531056" y="2490988"/>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863" name="rc863"/>
            <p:cNvSpPr/>
            <p:nvPr/>
          </p:nvSpPr>
          <p:spPr>
            <a:xfrm>
              <a:off x="1844058" y="2490988"/>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864" name="rc864"/>
            <p:cNvSpPr/>
            <p:nvPr/>
          </p:nvSpPr>
          <p:spPr>
            <a:xfrm>
              <a:off x="2157060" y="2490988"/>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865" name="rc865"/>
            <p:cNvSpPr/>
            <p:nvPr/>
          </p:nvSpPr>
          <p:spPr>
            <a:xfrm>
              <a:off x="2470062" y="2490988"/>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866" name="rc866"/>
            <p:cNvSpPr/>
            <p:nvPr/>
          </p:nvSpPr>
          <p:spPr>
            <a:xfrm>
              <a:off x="2783065" y="2490988"/>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867" name="rc867"/>
            <p:cNvSpPr/>
            <p:nvPr/>
          </p:nvSpPr>
          <p:spPr>
            <a:xfrm>
              <a:off x="3096067" y="2490988"/>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868" name="rc868"/>
            <p:cNvSpPr/>
            <p:nvPr/>
          </p:nvSpPr>
          <p:spPr>
            <a:xfrm>
              <a:off x="3409069" y="2490988"/>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869" name="rc869"/>
            <p:cNvSpPr/>
            <p:nvPr/>
          </p:nvSpPr>
          <p:spPr>
            <a:xfrm>
              <a:off x="3722072" y="2490988"/>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870" name="rc870"/>
            <p:cNvSpPr/>
            <p:nvPr/>
          </p:nvSpPr>
          <p:spPr>
            <a:xfrm>
              <a:off x="4035074" y="2490988"/>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871" name="rc871"/>
            <p:cNvSpPr/>
            <p:nvPr/>
          </p:nvSpPr>
          <p:spPr>
            <a:xfrm>
              <a:off x="4348076" y="2490988"/>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872" name="rc872"/>
            <p:cNvSpPr/>
            <p:nvPr/>
          </p:nvSpPr>
          <p:spPr>
            <a:xfrm>
              <a:off x="4661078" y="2490988"/>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873" name="rc873"/>
            <p:cNvSpPr/>
            <p:nvPr/>
          </p:nvSpPr>
          <p:spPr>
            <a:xfrm>
              <a:off x="4974081" y="2490988"/>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874" name="rc874"/>
            <p:cNvSpPr/>
            <p:nvPr/>
          </p:nvSpPr>
          <p:spPr>
            <a:xfrm>
              <a:off x="5287083" y="2490988"/>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875" name="rc875"/>
            <p:cNvSpPr/>
            <p:nvPr/>
          </p:nvSpPr>
          <p:spPr>
            <a:xfrm>
              <a:off x="5600085" y="2490988"/>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876" name="rc876"/>
            <p:cNvSpPr/>
            <p:nvPr/>
          </p:nvSpPr>
          <p:spPr>
            <a:xfrm>
              <a:off x="5913087" y="2490988"/>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877" name="rc877"/>
            <p:cNvSpPr/>
            <p:nvPr/>
          </p:nvSpPr>
          <p:spPr>
            <a:xfrm>
              <a:off x="6226090" y="2490988"/>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878" name="rc878"/>
            <p:cNvSpPr/>
            <p:nvPr/>
          </p:nvSpPr>
          <p:spPr>
            <a:xfrm>
              <a:off x="6539092" y="2490988"/>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879" name="rc879"/>
            <p:cNvSpPr/>
            <p:nvPr/>
          </p:nvSpPr>
          <p:spPr>
            <a:xfrm>
              <a:off x="6852094" y="2490988"/>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880" name="rc880"/>
            <p:cNvSpPr/>
            <p:nvPr/>
          </p:nvSpPr>
          <p:spPr>
            <a:xfrm>
              <a:off x="7165097" y="2490988"/>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881" name="rc881"/>
            <p:cNvSpPr/>
            <p:nvPr/>
          </p:nvSpPr>
          <p:spPr>
            <a:xfrm>
              <a:off x="7478099" y="2490988"/>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882" name="rc882"/>
            <p:cNvSpPr/>
            <p:nvPr/>
          </p:nvSpPr>
          <p:spPr>
            <a:xfrm>
              <a:off x="7791101" y="2490988"/>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883" name="rc883"/>
            <p:cNvSpPr/>
            <p:nvPr/>
          </p:nvSpPr>
          <p:spPr>
            <a:xfrm>
              <a:off x="8104103" y="2490988"/>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884" name="rc884"/>
            <p:cNvSpPr/>
            <p:nvPr/>
          </p:nvSpPr>
          <p:spPr>
            <a:xfrm>
              <a:off x="8417106" y="2490988"/>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885" name="rc885"/>
            <p:cNvSpPr/>
            <p:nvPr/>
          </p:nvSpPr>
          <p:spPr>
            <a:xfrm>
              <a:off x="8730108" y="2490988"/>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886" name="rc886"/>
            <p:cNvSpPr/>
            <p:nvPr/>
          </p:nvSpPr>
          <p:spPr>
            <a:xfrm>
              <a:off x="1531056" y="3983124"/>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887" name="rc887"/>
            <p:cNvSpPr/>
            <p:nvPr/>
          </p:nvSpPr>
          <p:spPr>
            <a:xfrm>
              <a:off x="7478099" y="3983124"/>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888" name="rc888"/>
            <p:cNvSpPr/>
            <p:nvPr/>
          </p:nvSpPr>
          <p:spPr>
            <a:xfrm>
              <a:off x="7791101" y="3983124"/>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889" name="rc889"/>
            <p:cNvSpPr/>
            <p:nvPr/>
          </p:nvSpPr>
          <p:spPr>
            <a:xfrm>
              <a:off x="8104103" y="3983124"/>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890" name="rc890"/>
            <p:cNvSpPr/>
            <p:nvPr/>
          </p:nvSpPr>
          <p:spPr>
            <a:xfrm>
              <a:off x="8417106" y="3983124"/>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891" name="rc891"/>
            <p:cNvSpPr/>
            <p:nvPr/>
          </p:nvSpPr>
          <p:spPr>
            <a:xfrm>
              <a:off x="8730108" y="3983124"/>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892" name="rc892"/>
            <p:cNvSpPr/>
            <p:nvPr/>
          </p:nvSpPr>
          <p:spPr>
            <a:xfrm>
              <a:off x="1531056" y="1993609"/>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893" name="rc893"/>
            <p:cNvSpPr/>
            <p:nvPr/>
          </p:nvSpPr>
          <p:spPr>
            <a:xfrm>
              <a:off x="1844058" y="1993609"/>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894" name="rc894"/>
            <p:cNvSpPr/>
            <p:nvPr/>
          </p:nvSpPr>
          <p:spPr>
            <a:xfrm>
              <a:off x="2157060" y="1993609"/>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895" name="rc895"/>
            <p:cNvSpPr/>
            <p:nvPr/>
          </p:nvSpPr>
          <p:spPr>
            <a:xfrm>
              <a:off x="2470062" y="1993609"/>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896" name="rc896"/>
            <p:cNvSpPr/>
            <p:nvPr/>
          </p:nvSpPr>
          <p:spPr>
            <a:xfrm>
              <a:off x="2783065" y="1993609"/>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897" name="rc897"/>
            <p:cNvSpPr/>
            <p:nvPr/>
          </p:nvSpPr>
          <p:spPr>
            <a:xfrm>
              <a:off x="3096067" y="1993609"/>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898" name="rc898"/>
            <p:cNvSpPr/>
            <p:nvPr/>
          </p:nvSpPr>
          <p:spPr>
            <a:xfrm>
              <a:off x="3409069" y="1993609"/>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899" name="rc899"/>
            <p:cNvSpPr/>
            <p:nvPr/>
          </p:nvSpPr>
          <p:spPr>
            <a:xfrm>
              <a:off x="3722072" y="1993609"/>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900" name="rc900"/>
            <p:cNvSpPr/>
            <p:nvPr/>
          </p:nvSpPr>
          <p:spPr>
            <a:xfrm>
              <a:off x="4035074" y="1993609"/>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901" name="rc901"/>
            <p:cNvSpPr/>
            <p:nvPr/>
          </p:nvSpPr>
          <p:spPr>
            <a:xfrm>
              <a:off x="4348076" y="1993609"/>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902" name="rc902"/>
            <p:cNvSpPr/>
            <p:nvPr/>
          </p:nvSpPr>
          <p:spPr>
            <a:xfrm>
              <a:off x="4661078" y="1993609"/>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903" name="rc903"/>
            <p:cNvSpPr/>
            <p:nvPr/>
          </p:nvSpPr>
          <p:spPr>
            <a:xfrm>
              <a:off x="4974081" y="1993609"/>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904" name="rc904"/>
            <p:cNvSpPr/>
            <p:nvPr/>
          </p:nvSpPr>
          <p:spPr>
            <a:xfrm>
              <a:off x="5287083" y="1993609"/>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905" name="rc905"/>
            <p:cNvSpPr/>
            <p:nvPr/>
          </p:nvSpPr>
          <p:spPr>
            <a:xfrm>
              <a:off x="1531056" y="4977882"/>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906" name="rc906"/>
            <p:cNvSpPr/>
            <p:nvPr/>
          </p:nvSpPr>
          <p:spPr>
            <a:xfrm>
              <a:off x="1844058" y="4977882"/>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907" name="rc907"/>
            <p:cNvSpPr/>
            <p:nvPr/>
          </p:nvSpPr>
          <p:spPr>
            <a:xfrm>
              <a:off x="2157060" y="4977882"/>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908" name="rc908"/>
            <p:cNvSpPr/>
            <p:nvPr/>
          </p:nvSpPr>
          <p:spPr>
            <a:xfrm>
              <a:off x="2470062" y="4977882"/>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909" name="rc909"/>
            <p:cNvSpPr/>
            <p:nvPr/>
          </p:nvSpPr>
          <p:spPr>
            <a:xfrm>
              <a:off x="2783065" y="4977882"/>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910" name="rc910"/>
            <p:cNvSpPr/>
            <p:nvPr/>
          </p:nvSpPr>
          <p:spPr>
            <a:xfrm>
              <a:off x="3096067" y="4977882"/>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911" name="rc911"/>
            <p:cNvSpPr/>
            <p:nvPr/>
          </p:nvSpPr>
          <p:spPr>
            <a:xfrm>
              <a:off x="3409069" y="4977882"/>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912" name="rc912"/>
            <p:cNvSpPr/>
            <p:nvPr/>
          </p:nvSpPr>
          <p:spPr>
            <a:xfrm>
              <a:off x="3722072" y="4977882"/>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913" name="rc913"/>
            <p:cNvSpPr/>
            <p:nvPr/>
          </p:nvSpPr>
          <p:spPr>
            <a:xfrm>
              <a:off x="4035074" y="4977882"/>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914" name="rc914"/>
            <p:cNvSpPr/>
            <p:nvPr/>
          </p:nvSpPr>
          <p:spPr>
            <a:xfrm>
              <a:off x="4348076" y="4977882"/>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915" name="rc915"/>
            <p:cNvSpPr/>
            <p:nvPr/>
          </p:nvSpPr>
          <p:spPr>
            <a:xfrm>
              <a:off x="4661078" y="4977882"/>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916" name="rc916"/>
            <p:cNvSpPr/>
            <p:nvPr/>
          </p:nvSpPr>
          <p:spPr>
            <a:xfrm>
              <a:off x="4974081" y="4977882"/>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917" name="rc917"/>
            <p:cNvSpPr/>
            <p:nvPr/>
          </p:nvSpPr>
          <p:spPr>
            <a:xfrm>
              <a:off x="5287083" y="4977882"/>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918" name="rc918"/>
            <p:cNvSpPr/>
            <p:nvPr/>
          </p:nvSpPr>
          <p:spPr>
            <a:xfrm>
              <a:off x="5600085" y="4977882"/>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919" name="rc919"/>
            <p:cNvSpPr/>
            <p:nvPr/>
          </p:nvSpPr>
          <p:spPr>
            <a:xfrm>
              <a:off x="5913087" y="4977882"/>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920" name="rc920"/>
            <p:cNvSpPr/>
            <p:nvPr/>
          </p:nvSpPr>
          <p:spPr>
            <a:xfrm>
              <a:off x="6226090" y="4977882"/>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921" name="rc921"/>
            <p:cNvSpPr/>
            <p:nvPr/>
          </p:nvSpPr>
          <p:spPr>
            <a:xfrm>
              <a:off x="6539092" y="4977882"/>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922" name="rc922"/>
            <p:cNvSpPr/>
            <p:nvPr/>
          </p:nvSpPr>
          <p:spPr>
            <a:xfrm>
              <a:off x="6852094" y="4977882"/>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923" name="rc923"/>
            <p:cNvSpPr/>
            <p:nvPr/>
          </p:nvSpPr>
          <p:spPr>
            <a:xfrm>
              <a:off x="7165097" y="4977882"/>
              <a:ext cx="313002" cy="82896"/>
            </a:xfrm>
            <a:prstGeom prst="rect">
              <a:avLst/>
            </a:prstGeom>
            <a:solidFill>
              <a:srgbClr val="CC180E">
                <a:alpha val="100000"/>
              </a:srgbClr>
            </a:solidFill>
            <a:ln w="2710" cap="flat">
              <a:solidFill>
                <a:srgbClr val="FFFFFF">
                  <a:alpha val="100000"/>
                </a:srgbClr>
              </a:solidFill>
              <a:prstDash val="solid"/>
              <a:miter/>
            </a:ln>
          </p:spPr>
          <p:txBody>
            <a:bodyPr/>
            <a:lstStyle/>
            <a:p>
              <a:endParaRPr/>
            </a:p>
          </p:txBody>
        </p:sp>
        <p:sp>
          <p:nvSpPr>
            <p:cNvPr id="924" name="rc924"/>
            <p:cNvSpPr/>
            <p:nvPr/>
          </p:nvSpPr>
          <p:spPr>
            <a:xfrm>
              <a:off x="7478099" y="4977882"/>
              <a:ext cx="313002" cy="82896"/>
            </a:xfrm>
            <a:prstGeom prst="rect">
              <a:avLst/>
            </a:prstGeom>
            <a:solidFill>
              <a:srgbClr val="CC180E">
                <a:alpha val="100000"/>
              </a:srgbClr>
            </a:solidFill>
            <a:ln w="2710" cap="flat">
              <a:solidFill>
                <a:srgbClr val="FFFFFF">
                  <a:alpha val="100000"/>
                </a:srgbClr>
              </a:solidFill>
              <a:prstDash val="solid"/>
              <a:miter/>
            </a:ln>
          </p:spPr>
          <p:txBody>
            <a:bodyPr/>
            <a:lstStyle/>
            <a:p>
              <a:endParaRPr/>
            </a:p>
          </p:txBody>
        </p:sp>
        <p:sp>
          <p:nvSpPr>
            <p:cNvPr id="925" name="rc925"/>
            <p:cNvSpPr/>
            <p:nvPr/>
          </p:nvSpPr>
          <p:spPr>
            <a:xfrm>
              <a:off x="7791101" y="4977882"/>
              <a:ext cx="313002" cy="82896"/>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926" name="rc926"/>
            <p:cNvSpPr/>
            <p:nvPr/>
          </p:nvSpPr>
          <p:spPr>
            <a:xfrm>
              <a:off x="8104103" y="4977882"/>
              <a:ext cx="313002" cy="8289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927" name="rc927"/>
            <p:cNvSpPr/>
            <p:nvPr/>
          </p:nvSpPr>
          <p:spPr>
            <a:xfrm>
              <a:off x="8417106" y="4977882"/>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928" name="rc928"/>
            <p:cNvSpPr/>
            <p:nvPr/>
          </p:nvSpPr>
          <p:spPr>
            <a:xfrm>
              <a:off x="8730108" y="4977882"/>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929" name="rc929"/>
            <p:cNvSpPr/>
            <p:nvPr/>
          </p:nvSpPr>
          <p:spPr>
            <a:xfrm>
              <a:off x="1531056" y="1330437"/>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930" name="rc930"/>
            <p:cNvSpPr/>
            <p:nvPr/>
          </p:nvSpPr>
          <p:spPr>
            <a:xfrm>
              <a:off x="1844058" y="1330437"/>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931" name="rc931"/>
            <p:cNvSpPr/>
            <p:nvPr/>
          </p:nvSpPr>
          <p:spPr>
            <a:xfrm>
              <a:off x="2157060" y="133043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32" name="rc932"/>
            <p:cNvSpPr/>
            <p:nvPr/>
          </p:nvSpPr>
          <p:spPr>
            <a:xfrm>
              <a:off x="2470062" y="1330437"/>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933" name="rc933"/>
            <p:cNvSpPr/>
            <p:nvPr/>
          </p:nvSpPr>
          <p:spPr>
            <a:xfrm>
              <a:off x="2783065" y="1330437"/>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934" name="rc934"/>
            <p:cNvSpPr/>
            <p:nvPr/>
          </p:nvSpPr>
          <p:spPr>
            <a:xfrm>
              <a:off x="3096067" y="1330437"/>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935" name="rc935"/>
            <p:cNvSpPr/>
            <p:nvPr/>
          </p:nvSpPr>
          <p:spPr>
            <a:xfrm>
              <a:off x="3409069" y="1330437"/>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936" name="rc936"/>
            <p:cNvSpPr/>
            <p:nvPr/>
          </p:nvSpPr>
          <p:spPr>
            <a:xfrm>
              <a:off x="3722072" y="1330437"/>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37" name="rc937"/>
            <p:cNvSpPr/>
            <p:nvPr/>
          </p:nvSpPr>
          <p:spPr>
            <a:xfrm>
              <a:off x="4035074" y="133043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38" name="rc938"/>
            <p:cNvSpPr/>
            <p:nvPr/>
          </p:nvSpPr>
          <p:spPr>
            <a:xfrm>
              <a:off x="4348076" y="133043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39" name="rc939"/>
            <p:cNvSpPr/>
            <p:nvPr/>
          </p:nvSpPr>
          <p:spPr>
            <a:xfrm>
              <a:off x="4661078" y="1330437"/>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40" name="rc940"/>
            <p:cNvSpPr/>
            <p:nvPr/>
          </p:nvSpPr>
          <p:spPr>
            <a:xfrm>
              <a:off x="4974081" y="1330437"/>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41" name="rc941"/>
            <p:cNvSpPr/>
            <p:nvPr/>
          </p:nvSpPr>
          <p:spPr>
            <a:xfrm>
              <a:off x="5287083" y="1330437"/>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42" name="rc942"/>
            <p:cNvSpPr/>
            <p:nvPr/>
          </p:nvSpPr>
          <p:spPr>
            <a:xfrm>
              <a:off x="5600085" y="1330437"/>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43" name="rc943"/>
            <p:cNvSpPr/>
            <p:nvPr/>
          </p:nvSpPr>
          <p:spPr>
            <a:xfrm>
              <a:off x="5913087" y="1330437"/>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44" name="rc944"/>
            <p:cNvSpPr/>
            <p:nvPr/>
          </p:nvSpPr>
          <p:spPr>
            <a:xfrm>
              <a:off x="6226090" y="133043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45" name="rc945"/>
            <p:cNvSpPr/>
            <p:nvPr/>
          </p:nvSpPr>
          <p:spPr>
            <a:xfrm>
              <a:off x="6539092" y="1330437"/>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46" name="rc946"/>
            <p:cNvSpPr/>
            <p:nvPr/>
          </p:nvSpPr>
          <p:spPr>
            <a:xfrm>
              <a:off x="6852094" y="1330437"/>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47" name="rc947"/>
            <p:cNvSpPr/>
            <p:nvPr/>
          </p:nvSpPr>
          <p:spPr>
            <a:xfrm>
              <a:off x="7165097" y="133043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48" name="rc948"/>
            <p:cNvSpPr/>
            <p:nvPr/>
          </p:nvSpPr>
          <p:spPr>
            <a:xfrm>
              <a:off x="7478099" y="1330437"/>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949" name="rc949"/>
            <p:cNvSpPr/>
            <p:nvPr/>
          </p:nvSpPr>
          <p:spPr>
            <a:xfrm>
              <a:off x="7791101" y="1330437"/>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50" name="rc950"/>
            <p:cNvSpPr/>
            <p:nvPr/>
          </p:nvSpPr>
          <p:spPr>
            <a:xfrm>
              <a:off x="8104103" y="1330437"/>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51" name="rc951"/>
            <p:cNvSpPr/>
            <p:nvPr/>
          </p:nvSpPr>
          <p:spPr>
            <a:xfrm>
              <a:off x="8417106" y="1330437"/>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952" name="rc952"/>
            <p:cNvSpPr/>
            <p:nvPr/>
          </p:nvSpPr>
          <p:spPr>
            <a:xfrm>
              <a:off x="8730108" y="1330437"/>
              <a:ext cx="313002" cy="82896"/>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953" name="rc953"/>
            <p:cNvSpPr/>
            <p:nvPr/>
          </p:nvSpPr>
          <p:spPr>
            <a:xfrm>
              <a:off x="1531056" y="1496230"/>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954" name="rc954"/>
            <p:cNvSpPr/>
            <p:nvPr/>
          </p:nvSpPr>
          <p:spPr>
            <a:xfrm>
              <a:off x="1844058" y="1496230"/>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955" name="rc955"/>
            <p:cNvSpPr/>
            <p:nvPr/>
          </p:nvSpPr>
          <p:spPr>
            <a:xfrm>
              <a:off x="2157060" y="1496230"/>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956" name="rc956"/>
            <p:cNvSpPr/>
            <p:nvPr/>
          </p:nvSpPr>
          <p:spPr>
            <a:xfrm>
              <a:off x="2470062" y="1496230"/>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957" name="rc957"/>
            <p:cNvSpPr/>
            <p:nvPr/>
          </p:nvSpPr>
          <p:spPr>
            <a:xfrm>
              <a:off x="2783065" y="1496230"/>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958" name="rc958"/>
            <p:cNvSpPr/>
            <p:nvPr/>
          </p:nvSpPr>
          <p:spPr>
            <a:xfrm>
              <a:off x="3096067" y="1496230"/>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959" name="rc959"/>
            <p:cNvSpPr/>
            <p:nvPr/>
          </p:nvSpPr>
          <p:spPr>
            <a:xfrm>
              <a:off x="3409069" y="1496230"/>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960" name="rc960"/>
            <p:cNvSpPr/>
            <p:nvPr/>
          </p:nvSpPr>
          <p:spPr>
            <a:xfrm>
              <a:off x="3722072" y="1496230"/>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61" name="rc961"/>
            <p:cNvSpPr/>
            <p:nvPr/>
          </p:nvSpPr>
          <p:spPr>
            <a:xfrm>
              <a:off x="4035074" y="1496230"/>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962" name="rc962"/>
            <p:cNvSpPr/>
            <p:nvPr/>
          </p:nvSpPr>
          <p:spPr>
            <a:xfrm>
              <a:off x="4348076" y="1496230"/>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963" name="rc963"/>
            <p:cNvSpPr/>
            <p:nvPr/>
          </p:nvSpPr>
          <p:spPr>
            <a:xfrm>
              <a:off x="4661078" y="1496230"/>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964" name="rc964"/>
            <p:cNvSpPr/>
            <p:nvPr/>
          </p:nvSpPr>
          <p:spPr>
            <a:xfrm>
              <a:off x="4974081" y="1496230"/>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965" name="rc965"/>
            <p:cNvSpPr/>
            <p:nvPr/>
          </p:nvSpPr>
          <p:spPr>
            <a:xfrm>
              <a:off x="5287083" y="1496230"/>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66" name="rc966"/>
            <p:cNvSpPr/>
            <p:nvPr/>
          </p:nvSpPr>
          <p:spPr>
            <a:xfrm>
              <a:off x="5600085" y="1496230"/>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967" name="rc967"/>
            <p:cNvSpPr/>
            <p:nvPr/>
          </p:nvSpPr>
          <p:spPr>
            <a:xfrm>
              <a:off x="5913087" y="1496230"/>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68" name="rc968"/>
            <p:cNvSpPr/>
            <p:nvPr/>
          </p:nvSpPr>
          <p:spPr>
            <a:xfrm>
              <a:off x="6226090" y="1496230"/>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969" name="rc969"/>
            <p:cNvSpPr/>
            <p:nvPr/>
          </p:nvSpPr>
          <p:spPr>
            <a:xfrm>
              <a:off x="6539092" y="1496230"/>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970" name="rc970"/>
            <p:cNvSpPr/>
            <p:nvPr/>
          </p:nvSpPr>
          <p:spPr>
            <a:xfrm>
              <a:off x="6852094" y="1496230"/>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971" name="rc971"/>
            <p:cNvSpPr/>
            <p:nvPr/>
          </p:nvSpPr>
          <p:spPr>
            <a:xfrm>
              <a:off x="7165097" y="1496230"/>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72" name="rc972"/>
            <p:cNvSpPr/>
            <p:nvPr/>
          </p:nvSpPr>
          <p:spPr>
            <a:xfrm>
              <a:off x="7478099" y="1496230"/>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973" name="rc973"/>
            <p:cNvSpPr/>
            <p:nvPr/>
          </p:nvSpPr>
          <p:spPr>
            <a:xfrm>
              <a:off x="7791101" y="1496230"/>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974" name="rc974"/>
            <p:cNvSpPr/>
            <p:nvPr/>
          </p:nvSpPr>
          <p:spPr>
            <a:xfrm>
              <a:off x="8104103" y="1496230"/>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975" name="rc975"/>
            <p:cNvSpPr/>
            <p:nvPr/>
          </p:nvSpPr>
          <p:spPr>
            <a:xfrm>
              <a:off x="8417106" y="1496230"/>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976" name="rc976"/>
            <p:cNvSpPr/>
            <p:nvPr/>
          </p:nvSpPr>
          <p:spPr>
            <a:xfrm>
              <a:off x="8730108" y="1496230"/>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977" name="rc977"/>
            <p:cNvSpPr/>
            <p:nvPr/>
          </p:nvSpPr>
          <p:spPr>
            <a:xfrm>
              <a:off x="1531056" y="3154160"/>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978" name="rc978"/>
            <p:cNvSpPr/>
            <p:nvPr/>
          </p:nvSpPr>
          <p:spPr>
            <a:xfrm>
              <a:off x="1844058" y="3154160"/>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979" name="rc979"/>
            <p:cNvSpPr/>
            <p:nvPr/>
          </p:nvSpPr>
          <p:spPr>
            <a:xfrm>
              <a:off x="2157060" y="3154160"/>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980" name="rc980"/>
            <p:cNvSpPr/>
            <p:nvPr/>
          </p:nvSpPr>
          <p:spPr>
            <a:xfrm>
              <a:off x="2470062" y="3154160"/>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981" name="rc981"/>
            <p:cNvSpPr/>
            <p:nvPr/>
          </p:nvSpPr>
          <p:spPr>
            <a:xfrm>
              <a:off x="2783065" y="3154160"/>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982" name="rc982"/>
            <p:cNvSpPr/>
            <p:nvPr/>
          </p:nvSpPr>
          <p:spPr>
            <a:xfrm>
              <a:off x="3096067" y="3154160"/>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983" name="rc983"/>
            <p:cNvSpPr/>
            <p:nvPr/>
          </p:nvSpPr>
          <p:spPr>
            <a:xfrm>
              <a:off x="3409069" y="3154160"/>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984" name="rc984"/>
            <p:cNvSpPr/>
            <p:nvPr/>
          </p:nvSpPr>
          <p:spPr>
            <a:xfrm>
              <a:off x="3722072" y="3154160"/>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985" name="rc985"/>
            <p:cNvSpPr/>
            <p:nvPr/>
          </p:nvSpPr>
          <p:spPr>
            <a:xfrm>
              <a:off x="4035074" y="3154160"/>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986" name="rc986"/>
            <p:cNvSpPr/>
            <p:nvPr/>
          </p:nvSpPr>
          <p:spPr>
            <a:xfrm>
              <a:off x="4348076" y="3154160"/>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987" name="rc987"/>
            <p:cNvSpPr/>
            <p:nvPr/>
          </p:nvSpPr>
          <p:spPr>
            <a:xfrm>
              <a:off x="4661078" y="3154160"/>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988" name="rc988"/>
            <p:cNvSpPr/>
            <p:nvPr/>
          </p:nvSpPr>
          <p:spPr>
            <a:xfrm>
              <a:off x="4974081" y="3154160"/>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989" name="rc989"/>
            <p:cNvSpPr/>
            <p:nvPr/>
          </p:nvSpPr>
          <p:spPr>
            <a:xfrm>
              <a:off x="5287083" y="3154160"/>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990" name="rc990"/>
            <p:cNvSpPr/>
            <p:nvPr/>
          </p:nvSpPr>
          <p:spPr>
            <a:xfrm>
              <a:off x="5600085" y="3154160"/>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991" name="rc991"/>
            <p:cNvSpPr/>
            <p:nvPr/>
          </p:nvSpPr>
          <p:spPr>
            <a:xfrm>
              <a:off x="5913087" y="3154160"/>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992" name="rc992"/>
            <p:cNvSpPr/>
            <p:nvPr/>
          </p:nvSpPr>
          <p:spPr>
            <a:xfrm>
              <a:off x="6226090" y="3154160"/>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993" name="rc993"/>
            <p:cNvSpPr/>
            <p:nvPr/>
          </p:nvSpPr>
          <p:spPr>
            <a:xfrm>
              <a:off x="6539092" y="3154160"/>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994" name="rc994"/>
            <p:cNvSpPr/>
            <p:nvPr/>
          </p:nvSpPr>
          <p:spPr>
            <a:xfrm>
              <a:off x="6852094" y="3154160"/>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995" name="rc995"/>
            <p:cNvSpPr/>
            <p:nvPr/>
          </p:nvSpPr>
          <p:spPr>
            <a:xfrm>
              <a:off x="7165097" y="3154160"/>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996" name="rc996"/>
            <p:cNvSpPr/>
            <p:nvPr/>
          </p:nvSpPr>
          <p:spPr>
            <a:xfrm>
              <a:off x="7478099" y="3154160"/>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997" name="rc997"/>
            <p:cNvSpPr/>
            <p:nvPr/>
          </p:nvSpPr>
          <p:spPr>
            <a:xfrm>
              <a:off x="7791101" y="3154160"/>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998" name="rc998"/>
            <p:cNvSpPr/>
            <p:nvPr/>
          </p:nvSpPr>
          <p:spPr>
            <a:xfrm>
              <a:off x="8104103" y="3154160"/>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999" name="rc999"/>
            <p:cNvSpPr/>
            <p:nvPr/>
          </p:nvSpPr>
          <p:spPr>
            <a:xfrm>
              <a:off x="8417106" y="3154160"/>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000" name="rc1000"/>
            <p:cNvSpPr/>
            <p:nvPr/>
          </p:nvSpPr>
          <p:spPr>
            <a:xfrm>
              <a:off x="8730108" y="3154160"/>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001" name="rc1001"/>
            <p:cNvSpPr/>
            <p:nvPr/>
          </p:nvSpPr>
          <p:spPr>
            <a:xfrm>
              <a:off x="1531056" y="3402849"/>
              <a:ext cx="313002" cy="8289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1002" name="rc1002"/>
            <p:cNvSpPr/>
            <p:nvPr/>
          </p:nvSpPr>
          <p:spPr>
            <a:xfrm>
              <a:off x="1844058" y="3402849"/>
              <a:ext cx="313002" cy="8289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1003" name="rc1003"/>
            <p:cNvSpPr/>
            <p:nvPr/>
          </p:nvSpPr>
          <p:spPr>
            <a:xfrm>
              <a:off x="2157060" y="3402849"/>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004" name="rc1004"/>
            <p:cNvSpPr/>
            <p:nvPr/>
          </p:nvSpPr>
          <p:spPr>
            <a:xfrm>
              <a:off x="2470062" y="3402849"/>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005" name="rc1005"/>
            <p:cNvSpPr/>
            <p:nvPr/>
          </p:nvSpPr>
          <p:spPr>
            <a:xfrm>
              <a:off x="2783065" y="3402849"/>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006" name="rc1006"/>
            <p:cNvSpPr/>
            <p:nvPr/>
          </p:nvSpPr>
          <p:spPr>
            <a:xfrm>
              <a:off x="3096067" y="3402849"/>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007" name="rc1007"/>
            <p:cNvSpPr/>
            <p:nvPr/>
          </p:nvSpPr>
          <p:spPr>
            <a:xfrm>
              <a:off x="3409069" y="3402849"/>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008" name="rc1008"/>
            <p:cNvSpPr/>
            <p:nvPr/>
          </p:nvSpPr>
          <p:spPr>
            <a:xfrm>
              <a:off x="3722072" y="3402849"/>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009" name="rc1009"/>
            <p:cNvSpPr/>
            <p:nvPr/>
          </p:nvSpPr>
          <p:spPr>
            <a:xfrm>
              <a:off x="4035074" y="3402849"/>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010" name="rc1010"/>
            <p:cNvSpPr/>
            <p:nvPr/>
          </p:nvSpPr>
          <p:spPr>
            <a:xfrm>
              <a:off x="4348076" y="3402849"/>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011" name="rc1011"/>
            <p:cNvSpPr/>
            <p:nvPr/>
          </p:nvSpPr>
          <p:spPr>
            <a:xfrm>
              <a:off x="4661078" y="3402849"/>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1012" name="rc1012"/>
            <p:cNvSpPr/>
            <p:nvPr/>
          </p:nvSpPr>
          <p:spPr>
            <a:xfrm>
              <a:off x="4974081" y="3402849"/>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013" name="rc1013"/>
            <p:cNvSpPr/>
            <p:nvPr/>
          </p:nvSpPr>
          <p:spPr>
            <a:xfrm>
              <a:off x="5287083" y="3402849"/>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014" name="rc1014"/>
            <p:cNvSpPr/>
            <p:nvPr/>
          </p:nvSpPr>
          <p:spPr>
            <a:xfrm>
              <a:off x="5600085" y="3402849"/>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015" name="rc1015"/>
            <p:cNvSpPr/>
            <p:nvPr/>
          </p:nvSpPr>
          <p:spPr>
            <a:xfrm>
              <a:off x="5913087" y="3402849"/>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016" name="rc1016"/>
            <p:cNvSpPr/>
            <p:nvPr/>
          </p:nvSpPr>
          <p:spPr>
            <a:xfrm>
              <a:off x="6226090" y="3402849"/>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017" name="rc1017"/>
            <p:cNvSpPr/>
            <p:nvPr/>
          </p:nvSpPr>
          <p:spPr>
            <a:xfrm>
              <a:off x="6539092" y="3402849"/>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018" name="rc1018"/>
            <p:cNvSpPr/>
            <p:nvPr/>
          </p:nvSpPr>
          <p:spPr>
            <a:xfrm>
              <a:off x="6852094" y="3402849"/>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019" name="rc1019"/>
            <p:cNvSpPr/>
            <p:nvPr/>
          </p:nvSpPr>
          <p:spPr>
            <a:xfrm>
              <a:off x="7165097" y="3402849"/>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020" name="rc1020"/>
            <p:cNvSpPr/>
            <p:nvPr/>
          </p:nvSpPr>
          <p:spPr>
            <a:xfrm>
              <a:off x="7478099" y="3402849"/>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021" name="rc1021"/>
            <p:cNvSpPr/>
            <p:nvPr/>
          </p:nvSpPr>
          <p:spPr>
            <a:xfrm>
              <a:off x="7791101" y="3402849"/>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022" name="rc1022"/>
            <p:cNvSpPr/>
            <p:nvPr/>
          </p:nvSpPr>
          <p:spPr>
            <a:xfrm>
              <a:off x="8104103" y="3402849"/>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023" name="rc1023"/>
            <p:cNvSpPr/>
            <p:nvPr/>
          </p:nvSpPr>
          <p:spPr>
            <a:xfrm>
              <a:off x="8417106" y="3402849"/>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024" name="rc1024"/>
            <p:cNvSpPr/>
            <p:nvPr/>
          </p:nvSpPr>
          <p:spPr>
            <a:xfrm>
              <a:off x="8730108" y="3402849"/>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025" name="rc1025"/>
            <p:cNvSpPr/>
            <p:nvPr/>
          </p:nvSpPr>
          <p:spPr>
            <a:xfrm>
              <a:off x="1531056" y="2739677"/>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026" name="rc1026"/>
            <p:cNvSpPr/>
            <p:nvPr/>
          </p:nvSpPr>
          <p:spPr>
            <a:xfrm>
              <a:off x="1844058" y="273967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027" name="rc1027"/>
            <p:cNvSpPr/>
            <p:nvPr/>
          </p:nvSpPr>
          <p:spPr>
            <a:xfrm>
              <a:off x="2157060" y="2739677"/>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028" name="rc1028"/>
            <p:cNvSpPr/>
            <p:nvPr/>
          </p:nvSpPr>
          <p:spPr>
            <a:xfrm>
              <a:off x="2470062" y="2739677"/>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029" name="rc1029"/>
            <p:cNvSpPr/>
            <p:nvPr/>
          </p:nvSpPr>
          <p:spPr>
            <a:xfrm>
              <a:off x="2783065" y="2739677"/>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030" name="rc1030"/>
            <p:cNvSpPr/>
            <p:nvPr/>
          </p:nvSpPr>
          <p:spPr>
            <a:xfrm>
              <a:off x="3096067" y="2739677"/>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031" name="rc1031"/>
            <p:cNvSpPr/>
            <p:nvPr/>
          </p:nvSpPr>
          <p:spPr>
            <a:xfrm>
              <a:off x="3409069" y="2739677"/>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032" name="rc1032"/>
            <p:cNvSpPr/>
            <p:nvPr/>
          </p:nvSpPr>
          <p:spPr>
            <a:xfrm>
              <a:off x="3722072" y="2739677"/>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033" name="rc1033"/>
            <p:cNvSpPr/>
            <p:nvPr/>
          </p:nvSpPr>
          <p:spPr>
            <a:xfrm>
              <a:off x="4035074" y="2739677"/>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034" name="rc1034"/>
            <p:cNvSpPr/>
            <p:nvPr/>
          </p:nvSpPr>
          <p:spPr>
            <a:xfrm>
              <a:off x="4348076" y="2739677"/>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035" name="rc1035"/>
            <p:cNvSpPr/>
            <p:nvPr/>
          </p:nvSpPr>
          <p:spPr>
            <a:xfrm>
              <a:off x="4661078" y="2739677"/>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036" name="rc1036"/>
            <p:cNvSpPr/>
            <p:nvPr/>
          </p:nvSpPr>
          <p:spPr>
            <a:xfrm>
              <a:off x="4974081" y="2739677"/>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037" name="rc1037"/>
            <p:cNvSpPr/>
            <p:nvPr/>
          </p:nvSpPr>
          <p:spPr>
            <a:xfrm>
              <a:off x="5287083" y="2739677"/>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038" name="rc1038"/>
            <p:cNvSpPr/>
            <p:nvPr/>
          </p:nvSpPr>
          <p:spPr>
            <a:xfrm>
              <a:off x="5600085" y="2739677"/>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039" name="rc1039"/>
            <p:cNvSpPr/>
            <p:nvPr/>
          </p:nvSpPr>
          <p:spPr>
            <a:xfrm>
              <a:off x="5913087" y="2739677"/>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040" name="rc1040"/>
            <p:cNvSpPr/>
            <p:nvPr/>
          </p:nvSpPr>
          <p:spPr>
            <a:xfrm>
              <a:off x="6226090" y="2739677"/>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041" name="rc1041"/>
            <p:cNvSpPr/>
            <p:nvPr/>
          </p:nvSpPr>
          <p:spPr>
            <a:xfrm>
              <a:off x="6539092" y="2739677"/>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042" name="rc1042"/>
            <p:cNvSpPr/>
            <p:nvPr/>
          </p:nvSpPr>
          <p:spPr>
            <a:xfrm>
              <a:off x="6852094" y="2739677"/>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043" name="rc1043"/>
            <p:cNvSpPr/>
            <p:nvPr/>
          </p:nvSpPr>
          <p:spPr>
            <a:xfrm>
              <a:off x="7165097" y="2739677"/>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044" name="rc1044"/>
            <p:cNvSpPr/>
            <p:nvPr/>
          </p:nvSpPr>
          <p:spPr>
            <a:xfrm>
              <a:off x="7478099" y="2739677"/>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1045" name="rc1045"/>
            <p:cNvSpPr/>
            <p:nvPr/>
          </p:nvSpPr>
          <p:spPr>
            <a:xfrm>
              <a:off x="7791101" y="2739677"/>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1046" name="rc1046"/>
            <p:cNvSpPr/>
            <p:nvPr/>
          </p:nvSpPr>
          <p:spPr>
            <a:xfrm>
              <a:off x="8104103" y="2739677"/>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047" name="rc1047"/>
            <p:cNvSpPr/>
            <p:nvPr/>
          </p:nvSpPr>
          <p:spPr>
            <a:xfrm>
              <a:off x="8417106" y="2739677"/>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048" name="rc1048"/>
            <p:cNvSpPr/>
            <p:nvPr/>
          </p:nvSpPr>
          <p:spPr>
            <a:xfrm>
              <a:off x="8730108" y="2739677"/>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049" name="rc1049"/>
            <p:cNvSpPr/>
            <p:nvPr/>
          </p:nvSpPr>
          <p:spPr>
            <a:xfrm>
              <a:off x="1531056" y="3237056"/>
              <a:ext cx="313002" cy="82896"/>
            </a:xfrm>
            <a:prstGeom prst="rect">
              <a:avLst/>
            </a:prstGeom>
            <a:solidFill>
              <a:srgbClr val="CC180E">
                <a:alpha val="100000"/>
              </a:srgbClr>
            </a:solidFill>
            <a:ln w="2710" cap="flat">
              <a:solidFill>
                <a:srgbClr val="FFFFFF">
                  <a:alpha val="100000"/>
                </a:srgbClr>
              </a:solidFill>
              <a:prstDash val="solid"/>
              <a:miter/>
            </a:ln>
          </p:spPr>
          <p:txBody>
            <a:bodyPr/>
            <a:lstStyle/>
            <a:p>
              <a:endParaRPr/>
            </a:p>
          </p:txBody>
        </p:sp>
        <p:sp>
          <p:nvSpPr>
            <p:cNvPr id="1050" name="rc1050"/>
            <p:cNvSpPr/>
            <p:nvPr/>
          </p:nvSpPr>
          <p:spPr>
            <a:xfrm>
              <a:off x="1844058" y="3237056"/>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051" name="rc1051"/>
            <p:cNvSpPr/>
            <p:nvPr/>
          </p:nvSpPr>
          <p:spPr>
            <a:xfrm>
              <a:off x="2157060" y="3237056"/>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052" name="rc1052"/>
            <p:cNvSpPr/>
            <p:nvPr/>
          </p:nvSpPr>
          <p:spPr>
            <a:xfrm>
              <a:off x="2470062" y="3237056"/>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053" name="rc1053"/>
            <p:cNvSpPr/>
            <p:nvPr/>
          </p:nvSpPr>
          <p:spPr>
            <a:xfrm>
              <a:off x="2783065" y="3237056"/>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054" name="rc1054"/>
            <p:cNvSpPr/>
            <p:nvPr/>
          </p:nvSpPr>
          <p:spPr>
            <a:xfrm>
              <a:off x="3096067" y="3237056"/>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055" name="rc1055"/>
            <p:cNvSpPr/>
            <p:nvPr/>
          </p:nvSpPr>
          <p:spPr>
            <a:xfrm>
              <a:off x="3409069" y="3237056"/>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056" name="rc1056"/>
            <p:cNvSpPr/>
            <p:nvPr/>
          </p:nvSpPr>
          <p:spPr>
            <a:xfrm>
              <a:off x="3722072" y="3237056"/>
              <a:ext cx="313002" cy="8289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057" name="rc1057"/>
            <p:cNvSpPr/>
            <p:nvPr/>
          </p:nvSpPr>
          <p:spPr>
            <a:xfrm>
              <a:off x="4035074" y="3237056"/>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058" name="rc1058"/>
            <p:cNvSpPr/>
            <p:nvPr/>
          </p:nvSpPr>
          <p:spPr>
            <a:xfrm>
              <a:off x="4348076" y="3237056"/>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059" name="rc1059"/>
            <p:cNvSpPr/>
            <p:nvPr/>
          </p:nvSpPr>
          <p:spPr>
            <a:xfrm>
              <a:off x="4661078" y="3237056"/>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060" name="rc1060"/>
            <p:cNvSpPr/>
            <p:nvPr/>
          </p:nvSpPr>
          <p:spPr>
            <a:xfrm>
              <a:off x="4974081" y="3237056"/>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061" name="rc1061"/>
            <p:cNvSpPr/>
            <p:nvPr/>
          </p:nvSpPr>
          <p:spPr>
            <a:xfrm>
              <a:off x="5287083" y="3237056"/>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062" name="rc1062"/>
            <p:cNvSpPr/>
            <p:nvPr/>
          </p:nvSpPr>
          <p:spPr>
            <a:xfrm>
              <a:off x="5600085" y="3237056"/>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063" name="rc1063"/>
            <p:cNvSpPr/>
            <p:nvPr/>
          </p:nvSpPr>
          <p:spPr>
            <a:xfrm>
              <a:off x="5913087" y="3237056"/>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064" name="rc1064"/>
            <p:cNvSpPr/>
            <p:nvPr/>
          </p:nvSpPr>
          <p:spPr>
            <a:xfrm>
              <a:off x="6226090" y="3237056"/>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065" name="rc1065"/>
            <p:cNvSpPr/>
            <p:nvPr/>
          </p:nvSpPr>
          <p:spPr>
            <a:xfrm>
              <a:off x="6539092" y="3237056"/>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066" name="rc1066"/>
            <p:cNvSpPr/>
            <p:nvPr/>
          </p:nvSpPr>
          <p:spPr>
            <a:xfrm>
              <a:off x="6852094" y="3237056"/>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067" name="rc1067"/>
            <p:cNvSpPr/>
            <p:nvPr/>
          </p:nvSpPr>
          <p:spPr>
            <a:xfrm>
              <a:off x="7165097" y="3237056"/>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068" name="rc1068"/>
            <p:cNvSpPr/>
            <p:nvPr/>
          </p:nvSpPr>
          <p:spPr>
            <a:xfrm>
              <a:off x="7478099" y="3237056"/>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069" name="rc1069"/>
            <p:cNvSpPr/>
            <p:nvPr/>
          </p:nvSpPr>
          <p:spPr>
            <a:xfrm>
              <a:off x="7791101" y="3237056"/>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070" name="rc1070"/>
            <p:cNvSpPr/>
            <p:nvPr/>
          </p:nvSpPr>
          <p:spPr>
            <a:xfrm>
              <a:off x="8104103" y="3237056"/>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071" name="rc1071"/>
            <p:cNvSpPr/>
            <p:nvPr/>
          </p:nvSpPr>
          <p:spPr>
            <a:xfrm>
              <a:off x="8417106" y="3237056"/>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072" name="rc1072"/>
            <p:cNvSpPr/>
            <p:nvPr/>
          </p:nvSpPr>
          <p:spPr>
            <a:xfrm>
              <a:off x="8730108" y="3237056"/>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073" name="rc1073"/>
            <p:cNvSpPr/>
            <p:nvPr/>
          </p:nvSpPr>
          <p:spPr>
            <a:xfrm>
              <a:off x="1531056" y="5558157"/>
              <a:ext cx="313002" cy="82896"/>
            </a:xfrm>
            <a:prstGeom prst="rect">
              <a:avLst/>
            </a:prstGeom>
            <a:solidFill>
              <a:srgbClr val="C41308">
                <a:alpha val="100000"/>
              </a:srgbClr>
            </a:solidFill>
            <a:ln w="2710" cap="flat">
              <a:solidFill>
                <a:srgbClr val="FFFFFF">
                  <a:alpha val="100000"/>
                </a:srgbClr>
              </a:solidFill>
              <a:prstDash val="solid"/>
              <a:miter/>
            </a:ln>
          </p:spPr>
          <p:txBody>
            <a:bodyPr/>
            <a:lstStyle/>
            <a:p>
              <a:endParaRPr/>
            </a:p>
          </p:txBody>
        </p:sp>
        <p:sp>
          <p:nvSpPr>
            <p:cNvPr id="1074" name="rc1074"/>
            <p:cNvSpPr/>
            <p:nvPr/>
          </p:nvSpPr>
          <p:spPr>
            <a:xfrm>
              <a:off x="1844058" y="5558157"/>
              <a:ext cx="313002" cy="82896"/>
            </a:xfrm>
            <a:prstGeom prst="rect">
              <a:avLst/>
            </a:prstGeom>
            <a:solidFill>
              <a:srgbClr val="C21107">
                <a:alpha val="100000"/>
              </a:srgbClr>
            </a:solidFill>
            <a:ln w="2710" cap="flat">
              <a:solidFill>
                <a:srgbClr val="FFFFFF">
                  <a:alpha val="100000"/>
                </a:srgbClr>
              </a:solidFill>
              <a:prstDash val="solid"/>
              <a:miter/>
            </a:ln>
          </p:spPr>
          <p:txBody>
            <a:bodyPr/>
            <a:lstStyle/>
            <a:p>
              <a:endParaRPr/>
            </a:p>
          </p:txBody>
        </p:sp>
        <p:sp>
          <p:nvSpPr>
            <p:cNvPr id="1075" name="rc1075"/>
            <p:cNvSpPr/>
            <p:nvPr/>
          </p:nvSpPr>
          <p:spPr>
            <a:xfrm>
              <a:off x="2157060" y="5558157"/>
              <a:ext cx="313002" cy="8289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1076" name="rc1076"/>
            <p:cNvSpPr/>
            <p:nvPr/>
          </p:nvSpPr>
          <p:spPr>
            <a:xfrm>
              <a:off x="2470062" y="5558157"/>
              <a:ext cx="313002" cy="82896"/>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1077" name="rc1077"/>
            <p:cNvSpPr/>
            <p:nvPr/>
          </p:nvSpPr>
          <p:spPr>
            <a:xfrm>
              <a:off x="2783065" y="5558157"/>
              <a:ext cx="313002" cy="82896"/>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1078" name="rc1078"/>
            <p:cNvSpPr/>
            <p:nvPr/>
          </p:nvSpPr>
          <p:spPr>
            <a:xfrm>
              <a:off x="3096067" y="5558157"/>
              <a:ext cx="313002" cy="8289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1079" name="rc1079"/>
            <p:cNvSpPr/>
            <p:nvPr/>
          </p:nvSpPr>
          <p:spPr>
            <a:xfrm>
              <a:off x="3409069" y="5558157"/>
              <a:ext cx="313002" cy="8289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1080" name="rc1080"/>
            <p:cNvSpPr/>
            <p:nvPr/>
          </p:nvSpPr>
          <p:spPr>
            <a:xfrm>
              <a:off x="3722072" y="5558157"/>
              <a:ext cx="313002" cy="8289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1081" name="rc1081"/>
            <p:cNvSpPr/>
            <p:nvPr/>
          </p:nvSpPr>
          <p:spPr>
            <a:xfrm>
              <a:off x="4035074" y="5558157"/>
              <a:ext cx="313002" cy="82896"/>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1082" name="rc1082"/>
            <p:cNvSpPr/>
            <p:nvPr/>
          </p:nvSpPr>
          <p:spPr>
            <a:xfrm>
              <a:off x="4348076" y="5558157"/>
              <a:ext cx="313002" cy="82896"/>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1083" name="rc1083"/>
            <p:cNvSpPr/>
            <p:nvPr/>
          </p:nvSpPr>
          <p:spPr>
            <a:xfrm>
              <a:off x="4661078" y="5558157"/>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084" name="rc1084"/>
            <p:cNvSpPr/>
            <p:nvPr/>
          </p:nvSpPr>
          <p:spPr>
            <a:xfrm>
              <a:off x="4974081" y="5558157"/>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085" name="rc1085"/>
            <p:cNvSpPr/>
            <p:nvPr/>
          </p:nvSpPr>
          <p:spPr>
            <a:xfrm>
              <a:off x="5287083" y="5558157"/>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086" name="rc1086"/>
            <p:cNvSpPr/>
            <p:nvPr/>
          </p:nvSpPr>
          <p:spPr>
            <a:xfrm>
              <a:off x="5600085" y="5558157"/>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087" name="rc1087"/>
            <p:cNvSpPr/>
            <p:nvPr/>
          </p:nvSpPr>
          <p:spPr>
            <a:xfrm>
              <a:off x="5913087" y="5558157"/>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088" name="rc1088"/>
            <p:cNvSpPr/>
            <p:nvPr/>
          </p:nvSpPr>
          <p:spPr>
            <a:xfrm>
              <a:off x="6226090" y="5558157"/>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089" name="rc1089"/>
            <p:cNvSpPr/>
            <p:nvPr/>
          </p:nvSpPr>
          <p:spPr>
            <a:xfrm>
              <a:off x="6539092" y="5558157"/>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090" name="rc1090"/>
            <p:cNvSpPr/>
            <p:nvPr/>
          </p:nvSpPr>
          <p:spPr>
            <a:xfrm>
              <a:off x="6852094" y="5558157"/>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091" name="rc1091"/>
            <p:cNvSpPr/>
            <p:nvPr/>
          </p:nvSpPr>
          <p:spPr>
            <a:xfrm>
              <a:off x="7165097" y="5558157"/>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092" name="rc1092"/>
            <p:cNvSpPr/>
            <p:nvPr/>
          </p:nvSpPr>
          <p:spPr>
            <a:xfrm>
              <a:off x="7478099" y="5558157"/>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093" name="rc1093"/>
            <p:cNvSpPr/>
            <p:nvPr/>
          </p:nvSpPr>
          <p:spPr>
            <a:xfrm>
              <a:off x="7791101" y="5558157"/>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094" name="rc1094"/>
            <p:cNvSpPr/>
            <p:nvPr/>
          </p:nvSpPr>
          <p:spPr>
            <a:xfrm>
              <a:off x="8104103" y="5558157"/>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095" name="rc1095"/>
            <p:cNvSpPr/>
            <p:nvPr/>
          </p:nvSpPr>
          <p:spPr>
            <a:xfrm>
              <a:off x="8417106" y="5558157"/>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096" name="rc1096"/>
            <p:cNvSpPr/>
            <p:nvPr/>
          </p:nvSpPr>
          <p:spPr>
            <a:xfrm>
              <a:off x="8730108" y="5558157"/>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097" name="rc1097"/>
            <p:cNvSpPr/>
            <p:nvPr/>
          </p:nvSpPr>
          <p:spPr>
            <a:xfrm>
              <a:off x="4974081" y="4894985"/>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098" name="rc1098"/>
            <p:cNvSpPr/>
            <p:nvPr/>
          </p:nvSpPr>
          <p:spPr>
            <a:xfrm>
              <a:off x="5287083" y="4894985"/>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099" name="rc1099"/>
            <p:cNvSpPr/>
            <p:nvPr/>
          </p:nvSpPr>
          <p:spPr>
            <a:xfrm>
              <a:off x="5600085" y="4894985"/>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100" name="rc1100"/>
            <p:cNvSpPr/>
            <p:nvPr/>
          </p:nvSpPr>
          <p:spPr>
            <a:xfrm>
              <a:off x="5913087" y="4894985"/>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101" name="rc1101"/>
            <p:cNvSpPr/>
            <p:nvPr/>
          </p:nvSpPr>
          <p:spPr>
            <a:xfrm>
              <a:off x="6226090" y="4894985"/>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102" name="rc1102"/>
            <p:cNvSpPr/>
            <p:nvPr/>
          </p:nvSpPr>
          <p:spPr>
            <a:xfrm>
              <a:off x="6539092" y="4894985"/>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103" name="rc1103"/>
            <p:cNvSpPr/>
            <p:nvPr/>
          </p:nvSpPr>
          <p:spPr>
            <a:xfrm>
              <a:off x="6852094" y="4894985"/>
              <a:ext cx="313002" cy="8289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1104" name="rc1104"/>
            <p:cNvSpPr/>
            <p:nvPr/>
          </p:nvSpPr>
          <p:spPr>
            <a:xfrm>
              <a:off x="7165097" y="4894985"/>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105" name="rc1105"/>
            <p:cNvSpPr/>
            <p:nvPr/>
          </p:nvSpPr>
          <p:spPr>
            <a:xfrm>
              <a:off x="7478099" y="4894985"/>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106" name="rc1106"/>
            <p:cNvSpPr/>
            <p:nvPr/>
          </p:nvSpPr>
          <p:spPr>
            <a:xfrm>
              <a:off x="7791101" y="4894985"/>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107" name="rc1107"/>
            <p:cNvSpPr/>
            <p:nvPr/>
          </p:nvSpPr>
          <p:spPr>
            <a:xfrm>
              <a:off x="8104103" y="4894985"/>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108" name="rc1108"/>
            <p:cNvSpPr/>
            <p:nvPr/>
          </p:nvSpPr>
          <p:spPr>
            <a:xfrm>
              <a:off x="8417106" y="4894985"/>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109" name="rc1109"/>
            <p:cNvSpPr/>
            <p:nvPr/>
          </p:nvSpPr>
          <p:spPr>
            <a:xfrm>
              <a:off x="8730108" y="4894985"/>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110" name="rc1110"/>
            <p:cNvSpPr/>
            <p:nvPr/>
          </p:nvSpPr>
          <p:spPr>
            <a:xfrm>
              <a:off x="5600085" y="1993609"/>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111" name="rc1111"/>
            <p:cNvSpPr/>
            <p:nvPr/>
          </p:nvSpPr>
          <p:spPr>
            <a:xfrm>
              <a:off x="5913087" y="1993609"/>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112" name="rc1112"/>
            <p:cNvSpPr/>
            <p:nvPr/>
          </p:nvSpPr>
          <p:spPr>
            <a:xfrm>
              <a:off x="6226090" y="1993609"/>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113" name="rc1113"/>
            <p:cNvSpPr/>
            <p:nvPr/>
          </p:nvSpPr>
          <p:spPr>
            <a:xfrm>
              <a:off x="6539092" y="1993609"/>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114" name="rc1114"/>
            <p:cNvSpPr/>
            <p:nvPr/>
          </p:nvSpPr>
          <p:spPr>
            <a:xfrm>
              <a:off x="6852094" y="1993609"/>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115" name="rc1115"/>
            <p:cNvSpPr/>
            <p:nvPr/>
          </p:nvSpPr>
          <p:spPr>
            <a:xfrm>
              <a:off x="7165097" y="1993609"/>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116" name="rc1116"/>
            <p:cNvSpPr/>
            <p:nvPr/>
          </p:nvSpPr>
          <p:spPr>
            <a:xfrm>
              <a:off x="7478099" y="1993609"/>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117" name="rc1117"/>
            <p:cNvSpPr/>
            <p:nvPr/>
          </p:nvSpPr>
          <p:spPr>
            <a:xfrm>
              <a:off x="7791101" y="1993609"/>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118" name="rc1118"/>
            <p:cNvSpPr/>
            <p:nvPr/>
          </p:nvSpPr>
          <p:spPr>
            <a:xfrm>
              <a:off x="8104103" y="1993609"/>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19" name="rc1119"/>
            <p:cNvSpPr/>
            <p:nvPr/>
          </p:nvSpPr>
          <p:spPr>
            <a:xfrm>
              <a:off x="8417106" y="1993609"/>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120" name="rc1120"/>
            <p:cNvSpPr/>
            <p:nvPr/>
          </p:nvSpPr>
          <p:spPr>
            <a:xfrm>
              <a:off x="8730108" y="1993609"/>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121" name="rc1121"/>
            <p:cNvSpPr/>
            <p:nvPr/>
          </p:nvSpPr>
          <p:spPr>
            <a:xfrm>
              <a:off x="1531056" y="3319952"/>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122" name="rc1122"/>
            <p:cNvSpPr/>
            <p:nvPr/>
          </p:nvSpPr>
          <p:spPr>
            <a:xfrm>
              <a:off x="1844058" y="3319952"/>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123" name="rc1123"/>
            <p:cNvSpPr/>
            <p:nvPr/>
          </p:nvSpPr>
          <p:spPr>
            <a:xfrm>
              <a:off x="2157060" y="3319952"/>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124" name="rc1124"/>
            <p:cNvSpPr/>
            <p:nvPr/>
          </p:nvSpPr>
          <p:spPr>
            <a:xfrm>
              <a:off x="2470062" y="3319952"/>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125" name="rc1125"/>
            <p:cNvSpPr/>
            <p:nvPr/>
          </p:nvSpPr>
          <p:spPr>
            <a:xfrm>
              <a:off x="2783065" y="3319952"/>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126" name="rc1126"/>
            <p:cNvSpPr/>
            <p:nvPr/>
          </p:nvSpPr>
          <p:spPr>
            <a:xfrm>
              <a:off x="3096067" y="3319952"/>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1127" name="rc1127"/>
            <p:cNvSpPr/>
            <p:nvPr/>
          </p:nvSpPr>
          <p:spPr>
            <a:xfrm>
              <a:off x="3409069" y="3319952"/>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1128" name="rc1128"/>
            <p:cNvSpPr/>
            <p:nvPr/>
          </p:nvSpPr>
          <p:spPr>
            <a:xfrm>
              <a:off x="3722072" y="3319952"/>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1129" name="rc1129"/>
            <p:cNvSpPr/>
            <p:nvPr/>
          </p:nvSpPr>
          <p:spPr>
            <a:xfrm>
              <a:off x="4035074" y="3319952"/>
              <a:ext cx="313002" cy="8289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1130" name="rc1130"/>
            <p:cNvSpPr/>
            <p:nvPr/>
          </p:nvSpPr>
          <p:spPr>
            <a:xfrm>
              <a:off x="4348076" y="3319952"/>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131" name="rc1131"/>
            <p:cNvSpPr/>
            <p:nvPr/>
          </p:nvSpPr>
          <p:spPr>
            <a:xfrm>
              <a:off x="4661078" y="3319952"/>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132" name="rc1132"/>
            <p:cNvSpPr/>
            <p:nvPr/>
          </p:nvSpPr>
          <p:spPr>
            <a:xfrm>
              <a:off x="4974081" y="3319952"/>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133" name="rc1133"/>
            <p:cNvSpPr/>
            <p:nvPr/>
          </p:nvSpPr>
          <p:spPr>
            <a:xfrm>
              <a:off x="5287083" y="3319952"/>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134" name="rc1134"/>
            <p:cNvSpPr/>
            <p:nvPr/>
          </p:nvSpPr>
          <p:spPr>
            <a:xfrm>
              <a:off x="5600085" y="3319952"/>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135" name="rc1135"/>
            <p:cNvSpPr/>
            <p:nvPr/>
          </p:nvSpPr>
          <p:spPr>
            <a:xfrm>
              <a:off x="5913087" y="3319952"/>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136" name="rc1136"/>
            <p:cNvSpPr/>
            <p:nvPr/>
          </p:nvSpPr>
          <p:spPr>
            <a:xfrm>
              <a:off x="6226090" y="3319952"/>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137" name="rc1137"/>
            <p:cNvSpPr/>
            <p:nvPr/>
          </p:nvSpPr>
          <p:spPr>
            <a:xfrm>
              <a:off x="6539092" y="3319952"/>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138" name="rc1138"/>
            <p:cNvSpPr/>
            <p:nvPr/>
          </p:nvSpPr>
          <p:spPr>
            <a:xfrm>
              <a:off x="6852094" y="3319952"/>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139" name="rc1139"/>
            <p:cNvSpPr/>
            <p:nvPr/>
          </p:nvSpPr>
          <p:spPr>
            <a:xfrm>
              <a:off x="7165097" y="3319952"/>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140" name="rc1140"/>
            <p:cNvSpPr/>
            <p:nvPr/>
          </p:nvSpPr>
          <p:spPr>
            <a:xfrm>
              <a:off x="7478099" y="3319952"/>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141" name="rc1141"/>
            <p:cNvSpPr/>
            <p:nvPr/>
          </p:nvSpPr>
          <p:spPr>
            <a:xfrm>
              <a:off x="7791101" y="3319952"/>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142" name="rc1142"/>
            <p:cNvSpPr/>
            <p:nvPr/>
          </p:nvSpPr>
          <p:spPr>
            <a:xfrm>
              <a:off x="8104103" y="3319952"/>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143" name="rc1143"/>
            <p:cNvSpPr/>
            <p:nvPr/>
          </p:nvSpPr>
          <p:spPr>
            <a:xfrm>
              <a:off x="8417106" y="3319952"/>
              <a:ext cx="313002" cy="8289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144" name="rc1144"/>
            <p:cNvSpPr/>
            <p:nvPr/>
          </p:nvSpPr>
          <p:spPr>
            <a:xfrm>
              <a:off x="8730108" y="3319952"/>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145" name="rc1145"/>
            <p:cNvSpPr/>
            <p:nvPr/>
          </p:nvSpPr>
          <p:spPr>
            <a:xfrm>
              <a:off x="1531056" y="5641054"/>
              <a:ext cx="313002" cy="82896"/>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1146" name="rc1146"/>
            <p:cNvSpPr/>
            <p:nvPr/>
          </p:nvSpPr>
          <p:spPr>
            <a:xfrm>
              <a:off x="1844058" y="5641054"/>
              <a:ext cx="313002" cy="82896"/>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1147" name="rc1147"/>
            <p:cNvSpPr/>
            <p:nvPr/>
          </p:nvSpPr>
          <p:spPr>
            <a:xfrm>
              <a:off x="2157060" y="5641054"/>
              <a:ext cx="313002" cy="82896"/>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1148" name="rc1148"/>
            <p:cNvSpPr/>
            <p:nvPr/>
          </p:nvSpPr>
          <p:spPr>
            <a:xfrm>
              <a:off x="2470062" y="5641054"/>
              <a:ext cx="313002" cy="82896"/>
            </a:xfrm>
            <a:prstGeom prst="rect">
              <a:avLst/>
            </a:prstGeom>
            <a:solidFill>
              <a:srgbClr val="C31208">
                <a:alpha val="100000"/>
              </a:srgbClr>
            </a:solidFill>
            <a:ln w="2710" cap="flat">
              <a:solidFill>
                <a:srgbClr val="FFFFFF">
                  <a:alpha val="100000"/>
                </a:srgbClr>
              </a:solidFill>
              <a:prstDash val="solid"/>
              <a:miter/>
            </a:ln>
          </p:spPr>
          <p:txBody>
            <a:bodyPr/>
            <a:lstStyle/>
            <a:p>
              <a:endParaRPr/>
            </a:p>
          </p:txBody>
        </p:sp>
        <p:sp>
          <p:nvSpPr>
            <p:cNvPr id="1149" name="rc1149"/>
            <p:cNvSpPr/>
            <p:nvPr/>
          </p:nvSpPr>
          <p:spPr>
            <a:xfrm>
              <a:off x="2783065" y="5641054"/>
              <a:ext cx="313002" cy="82896"/>
            </a:xfrm>
            <a:prstGeom prst="rect">
              <a:avLst/>
            </a:prstGeom>
            <a:solidFill>
              <a:srgbClr val="BF0F05">
                <a:alpha val="100000"/>
              </a:srgbClr>
            </a:solidFill>
            <a:ln w="2710" cap="flat">
              <a:solidFill>
                <a:srgbClr val="FFFFFF">
                  <a:alpha val="100000"/>
                </a:srgbClr>
              </a:solidFill>
              <a:prstDash val="solid"/>
              <a:miter/>
            </a:ln>
          </p:spPr>
          <p:txBody>
            <a:bodyPr/>
            <a:lstStyle/>
            <a:p>
              <a:endParaRPr/>
            </a:p>
          </p:txBody>
        </p:sp>
        <p:sp>
          <p:nvSpPr>
            <p:cNvPr id="1150" name="rc1150"/>
            <p:cNvSpPr/>
            <p:nvPr/>
          </p:nvSpPr>
          <p:spPr>
            <a:xfrm>
              <a:off x="3096067" y="5641054"/>
              <a:ext cx="313002" cy="82896"/>
            </a:xfrm>
            <a:prstGeom prst="rect">
              <a:avLst/>
            </a:prstGeom>
            <a:solidFill>
              <a:srgbClr val="C61409">
                <a:alpha val="100000"/>
              </a:srgbClr>
            </a:solidFill>
            <a:ln w="2710" cap="flat">
              <a:solidFill>
                <a:srgbClr val="FFFFFF">
                  <a:alpha val="100000"/>
                </a:srgbClr>
              </a:solidFill>
              <a:prstDash val="solid"/>
              <a:miter/>
            </a:ln>
          </p:spPr>
          <p:txBody>
            <a:bodyPr/>
            <a:lstStyle/>
            <a:p>
              <a:endParaRPr/>
            </a:p>
          </p:txBody>
        </p:sp>
        <p:sp>
          <p:nvSpPr>
            <p:cNvPr id="1151" name="rc1151"/>
            <p:cNvSpPr/>
            <p:nvPr/>
          </p:nvSpPr>
          <p:spPr>
            <a:xfrm>
              <a:off x="3409069" y="5641054"/>
              <a:ext cx="313002" cy="82896"/>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152" name="rc1152"/>
            <p:cNvSpPr/>
            <p:nvPr/>
          </p:nvSpPr>
          <p:spPr>
            <a:xfrm>
              <a:off x="3722072" y="5641054"/>
              <a:ext cx="313002" cy="82896"/>
            </a:xfrm>
            <a:prstGeom prst="rect">
              <a:avLst/>
            </a:prstGeom>
            <a:solidFill>
              <a:srgbClr val="C9150B">
                <a:alpha val="100000"/>
              </a:srgbClr>
            </a:solidFill>
            <a:ln w="2710" cap="flat">
              <a:solidFill>
                <a:srgbClr val="FFFFFF">
                  <a:alpha val="100000"/>
                </a:srgbClr>
              </a:solidFill>
              <a:prstDash val="solid"/>
              <a:miter/>
            </a:ln>
          </p:spPr>
          <p:txBody>
            <a:bodyPr/>
            <a:lstStyle/>
            <a:p>
              <a:endParaRPr/>
            </a:p>
          </p:txBody>
        </p:sp>
        <p:sp>
          <p:nvSpPr>
            <p:cNvPr id="1153" name="rc1153"/>
            <p:cNvSpPr/>
            <p:nvPr/>
          </p:nvSpPr>
          <p:spPr>
            <a:xfrm>
              <a:off x="4035074" y="5641054"/>
              <a:ext cx="313002" cy="82896"/>
            </a:xfrm>
            <a:prstGeom prst="rect">
              <a:avLst/>
            </a:prstGeom>
            <a:solidFill>
              <a:srgbClr val="C61409">
                <a:alpha val="100000"/>
              </a:srgbClr>
            </a:solidFill>
            <a:ln w="2710" cap="flat">
              <a:solidFill>
                <a:srgbClr val="FFFFFF">
                  <a:alpha val="100000"/>
                </a:srgbClr>
              </a:solidFill>
              <a:prstDash val="solid"/>
              <a:miter/>
            </a:ln>
          </p:spPr>
          <p:txBody>
            <a:bodyPr/>
            <a:lstStyle/>
            <a:p>
              <a:endParaRPr/>
            </a:p>
          </p:txBody>
        </p:sp>
        <p:sp>
          <p:nvSpPr>
            <p:cNvPr id="1154" name="rc1154"/>
            <p:cNvSpPr/>
            <p:nvPr/>
          </p:nvSpPr>
          <p:spPr>
            <a:xfrm>
              <a:off x="4348076" y="5641054"/>
              <a:ext cx="313002" cy="82896"/>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1155" name="rc1155"/>
            <p:cNvSpPr/>
            <p:nvPr/>
          </p:nvSpPr>
          <p:spPr>
            <a:xfrm>
              <a:off x="4661078" y="5641054"/>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156" name="rc1156"/>
            <p:cNvSpPr/>
            <p:nvPr/>
          </p:nvSpPr>
          <p:spPr>
            <a:xfrm>
              <a:off x="4974081" y="5641054"/>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157" name="rc1157"/>
            <p:cNvSpPr/>
            <p:nvPr/>
          </p:nvSpPr>
          <p:spPr>
            <a:xfrm>
              <a:off x="5287083" y="5641054"/>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158" name="rc1158"/>
            <p:cNvSpPr/>
            <p:nvPr/>
          </p:nvSpPr>
          <p:spPr>
            <a:xfrm>
              <a:off x="5600085" y="5641054"/>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159" name="rc1159"/>
            <p:cNvSpPr/>
            <p:nvPr/>
          </p:nvSpPr>
          <p:spPr>
            <a:xfrm>
              <a:off x="5913087" y="5641054"/>
              <a:ext cx="313002" cy="8289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1160" name="rc1160"/>
            <p:cNvSpPr/>
            <p:nvPr/>
          </p:nvSpPr>
          <p:spPr>
            <a:xfrm>
              <a:off x="6226090" y="5641054"/>
              <a:ext cx="313002" cy="8289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161" name="rc1161"/>
            <p:cNvSpPr/>
            <p:nvPr/>
          </p:nvSpPr>
          <p:spPr>
            <a:xfrm>
              <a:off x="6539092" y="5641054"/>
              <a:ext cx="313002" cy="82896"/>
            </a:xfrm>
            <a:prstGeom prst="rect">
              <a:avLst/>
            </a:prstGeom>
            <a:solidFill>
              <a:srgbClr val="CC180E">
                <a:alpha val="100000"/>
              </a:srgbClr>
            </a:solidFill>
            <a:ln w="2710" cap="flat">
              <a:solidFill>
                <a:srgbClr val="FFFFFF">
                  <a:alpha val="100000"/>
                </a:srgbClr>
              </a:solidFill>
              <a:prstDash val="solid"/>
              <a:miter/>
            </a:ln>
          </p:spPr>
          <p:txBody>
            <a:bodyPr/>
            <a:lstStyle/>
            <a:p>
              <a:endParaRPr/>
            </a:p>
          </p:txBody>
        </p:sp>
        <p:sp>
          <p:nvSpPr>
            <p:cNvPr id="1162" name="rc1162"/>
            <p:cNvSpPr/>
            <p:nvPr/>
          </p:nvSpPr>
          <p:spPr>
            <a:xfrm>
              <a:off x="6852094" y="5641054"/>
              <a:ext cx="313002" cy="82896"/>
            </a:xfrm>
            <a:prstGeom prst="rect">
              <a:avLst/>
            </a:prstGeom>
            <a:solidFill>
              <a:srgbClr val="CC180E">
                <a:alpha val="100000"/>
              </a:srgbClr>
            </a:solidFill>
            <a:ln w="2710" cap="flat">
              <a:solidFill>
                <a:srgbClr val="FFFFFF">
                  <a:alpha val="100000"/>
                </a:srgbClr>
              </a:solidFill>
              <a:prstDash val="solid"/>
              <a:miter/>
            </a:ln>
          </p:spPr>
          <p:txBody>
            <a:bodyPr/>
            <a:lstStyle/>
            <a:p>
              <a:endParaRPr/>
            </a:p>
          </p:txBody>
        </p:sp>
        <p:sp>
          <p:nvSpPr>
            <p:cNvPr id="1163" name="rc1163"/>
            <p:cNvSpPr/>
            <p:nvPr/>
          </p:nvSpPr>
          <p:spPr>
            <a:xfrm>
              <a:off x="7165097" y="5641054"/>
              <a:ext cx="313002" cy="8289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1164" name="rc1164"/>
            <p:cNvSpPr/>
            <p:nvPr/>
          </p:nvSpPr>
          <p:spPr>
            <a:xfrm>
              <a:off x="7478099" y="5641054"/>
              <a:ext cx="313002" cy="82896"/>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1165" name="rc1165"/>
            <p:cNvSpPr/>
            <p:nvPr/>
          </p:nvSpPr>
          <p:spPr>
            <a:xfrm>
              <a:off x="7791101" y="5641054"/>
              <a:ext cx="313002" cy="8289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1166" name="rc1166"/>
            <p:cNvSpPr/>
            <p:nvPr/>
          </p:nvSpPr>
          <p:spPr>
            <a:xfrm>
              <a:off x="8104103" y="5641054"/>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167" name="rc1167"/>
            <p:cNvSpPr/>
            <p:nvPr/>
          </p:nvSpPr>
          <p:spPr>
            <a:xfrm>
              <a:off x="8417106" y="5641054"/>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168" name="rc1168"/>
            <p:cNvSpPr/>
            <p:nvPr/>
          </p:nvSpPr>
          <p:spPr>
            <a:xfrm>
              <a:off x="8730108" y="5641054"/>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169" name="rc1169"/>
            <p:cNvSpPr/>
            <p:nvPr/>
          </p:nvSpPr>
          <p:spPr>
            <a:xfrm>
              <a:off x="1531056" y="3817331"/>
              <a:ext cx="313002" cy="8289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170" name="rc1170"/>
            <p:cNvSpPr/>
            <p:nvPr/>
          </p:nvSpPr>
          <p:spPr>
            <a:xfrm>
              <a:off x="1844058" y="3817331"/>
              <a:ext cx="313002" cy="82896"/>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1171" name="rc1171"/>
            <p:cNvSpPr/>
            <p:nvPr/>
          </p:nvSpPr>
          <p:spPr>
            <a:xfrm>
              <a:off x="2157060" y="3817331"/>
              <a:ext cx="313002" cy="8289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1172" name="rc1172"/>
            <p:cNvSpPr/>
            <p:nvPr/>
          </p:nvSpPr>
          <p:spPr>
            <a:xfrm>
              <a:off x="2470062" y="3817331"/>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173" name="rc1173"/>
            <p:cNvSpPr/>
            <p:nvPr/>
          </p:nvSpPr>
          <p:spPr>
            <a:xfrm>
              <a:off x="2783065" y="3817331"/>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174" name="rc1174"/>
            <p:cNvSpPr/>
            <p:nvPr/>
          </p:nvSpPr>
          <p:spPr>
            <a:xfrm>
              <a:off x="3096067" y="3817331"/>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175" name="rc1175"/>
            <p:cNvSpPr/>
            <p:nvPr/>
          </p:nvSpPr>
          <p:spPr>
            <a:xfrm>
              <a:off x="3409069" y="3817331"/>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176" name="rc1176"/>
            <p:cNvSpPr/>
            <p:nvPr/>
          </p:nvSpPr>
          <p:spPr>
            <a:xfrm>
              <a:off x="3722072" y="3817331"/>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177" name="rc1177"/>
            <p:cNvSpPr/>
            <p:nvPr/>
          </p:nvSpPr>
          <p:spPr>
            <a:xfrm>
              <a:off x="4035074" y="3817331"/>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178" name="rc1178"/>
            <p:cNvSpPr/>
            <p:nvPr/>
          </p:nvSpPr>
          <p:spPr>
            <a:xfrm>
              <a:off x="4348076" y="3817331"/>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179" name="rc1179"/>
            <p:cNvSpPr/>
            <p:nvPr/>
          </p:nvSpPr>
          <p:spPr>
            <a:xfrm>
              <a:off x="4661078" y="3817331"/>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180" name="rc1180"/>
            <p:cNvSpPr/>
            <p:nvPr/>
          </p:nvSpPr>
          <p:spPr>
            <a:xfrm>
              <a:off x="4974081" y="3817331"/>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181" name="rc1181"/>
            <p:cNvSpPr/>
            <p:nvPr/>
          </p:nvSpPr>
          <p:spPr>
            <a:xfrm>
              <a:off x="5287083" y="3817331"/>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182" name="rc1182"/>
            <p:cNvSpPr/>
            <p:nvPr/>
          </p:nvSpPr>
          <p:spPr>
            <a:xfrm>
              <a:off x="5600085" y="3817331"/>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183" name="rc1183"/>
            <p:cNvSpPr/>
            <p:nvPr/>
          </p:nvSpPr>
          <p:spPr>
            <a:xfrm>
              <a:off x="5913087" y="3817331"/>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84" name="rc1184"/>
            <p:cNvSpPr/>
            <p:nvPr/>
          </p:nvSpPr>
          <p:spPr>
            <a:xfrm>
              <a:off x="6226090" y="3817331"/>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185" name="rc1185"/>
            <p:cNvSpPr/>
            <p:nvPr/>
          </p:nvSpPr>
          <p:spPr>
            <a:xfrm>
              <a:off x="6539092" y="3817331"/>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186" name="rc1186"/>
            <p:cNvSpPr/>
            <p:nvPr/>
          </p:nvSpPr>
          <p:spPr>
            <a:xfrm>
              <a:off x="6852094" y="3817331"/>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87" name="rc1187"/>
            <p:cNvSpPr/>
            <p:nvPr/>
          </p:nvSpPr>
          <p:spPr>
            <a:xfrm>
              <a:off x="7165097" y="3817331"/>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188" name="rc1188"/>
            <p:cNvSpPr/>
            <p:nvPr/>
          </p:nvSpPr>
          <p:spPr>
            <a:xfrm>
              <a:off x="7478099" y="3817331"/>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189" name="rc1189"/>
            <p:cNvSpPr/>
            <p:nvPr/>
          </p:nvSpPr>
          <p:spPr>
            <a:xfrm>
              <a:off x="7791101" y="3817331"/>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190" name="rc1190"/>
            <p:cNvSpPr/>
            <p:nvPr/>
          </p:nvSpPr>
          <p:spPr>
            <a:xfrm>
              <a:off x="8104103" y="3817331"/>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191" name="rc1191"/>
            <p:cNvSpPr/>
            <p:nvPr/>
          </p:nvSpPr>
          <p:spPr>
            <a:xfrm>
              <a:off x="8417106" y="3817331"/>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192" name="rc1192"/>
            <p:cNvSpPr/>
            <p:nvPr/>
          </p:nvSpPr>
          <p:spPr>
            <a:xfrm>
              <a:off x="8730108" y="3817331"/>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193" name="rc1193"/>
            <p:cNvSpPr/>
            <p:nvPr/>
          </p:nvSpPr>
          <p:spPr>
            <a:xfrm>
              <a:off x="1531056" y="1247541"/>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194" name="rc1194"/>
            <p:cNvSpPr/>
            <p:nvPr/>
          </p:nvSpPr>
          <p:spPr>
            <a:xfrm>
              <a:off x="1844058" y="1247541"/>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195" name="rc1195"/>
            <p:cNvSpPr/>
            <p:nvPr/>
          </p:nvSpPr>
          <p:spPr>
            <a:xfrm>
              <a:off x="2157060" y="1247541"/>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196" name="rc1196"/>
            <p:cNvSpPr/>
            <p:nvPr/>
          </p:nvSpPr>
          <p:spPr>
            <a:xfrm>
              <a:off x="2470062" y="1247541"/>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197" name="rc1197"/>
            <p:cNvSpPr/>
            <p:nvPr/>
          </p:nvSpPr>
          <p:spPr>
            <a:xfrm>
              <a:off x="2783065" y="1247541"/>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198" name="rc1198"/>
            <p:cNvSpPr/>
            <p:nvPr/>
          </p:nvSpPr>
          <p:spPr>
            <a:xfrm>
              <a:off x="3096067" y="1247541"/>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199" name="rc1199"/>
            <p:cNvSpPr/>
            <p:nvPr/>
          </p:nvSpPr>
          <p:spPr>
            <a:xfrm>
              <a:off x="3409069" y="1247541"/>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200" name="rc1200"/>
            <p:cNvSpPr/>
            <p:nvPr/>
          </p:nvSpPr>
          <p:spPr>
            <a:xfrm>
              <a:off x="3722072" y="1247541"/>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201" name="rc1201"/>
            <p:cNvSpPr/>
            <p:nvPr/>
          </p:nvSpPr>
          <p:spPr>
            <a:xfrm>
              <a:off x="4035074" y="1247541"/>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202" name="rc1202"/>
            <p:cNvSpPr/>
            <p:nvPr/>
          </p:nvSpPr>
          <p:spPr>
            <a:xfrm>
              <a:off x="4348076" y="1247541"/>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03" name="rc1203"/>
            <p:cNvSpPr/>
            <p:nvPr/>
          </p:nvSpPr>
          <p:spPr>
            <a:xfrm>
              <a:off x="4661078" y="1247541"/>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204" name="rc1204"/>
            <p:cNvSpPr/>
            <p:nvPr/>
          </p:nvSpPr>
          <p:spPr>
            <a:xfrm>
              <a:off x="4974081" y="124754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05" name="rc1205"/>
            <p:cNvSpPr/>
            <p:nvPr/>
          </p:nvSpPr>
          <p:spPr>
            <a:xfrm>
              <a:off x="5287083" y="124754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06" name="rc1206"/>
            <p:cNvSpPr/>
            <p:nvPr/>
          </p:nvSpPr>
          <p:spPr>
            <a:xfrm>
              <a:off x="5600085" y="124754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07" name="rc1207"/>
            <p:cNvSpPr/>
            <p:nvPr/>
          </p:nvSpPr>
          <p:spPr>
            <a:xfrm>
              <a:off x="5913087" y="124754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08" name="rc1208"/>
            <p:cNvSpPr/>
            <p:nvPr/>
          </p:nvSpPr>
          <p:spPr>
            <a:xfrm>
              <a:off x="6226090" y="124754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09" name="rc1209"/>
            <p:cNvSpPr/>
            <p:nvPr/>
          </p:nvSpPr>
          <p:spPr>
            <a:xfrm>
              <a:off x="6539092" y="124754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10" name="rc1210"/>
            <p:cNvSpPr/>
            <p:nvPr/>
          </p:nvSpPr>
          <p:spPr>
            <a:xfrm>
              <a:off x="6852094" y="124754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11" name="rc1211"/>
            <p:cNvSpPr/>
            <p:nvPr/>
          </p:nvSpPr>
          <p:spPr>
            <a:xfrm>
              <a:off x="7165097" y="124754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12" name="rc1212"/>
            <p:cNvSpPr/>
            <p:nvPr/>
          </p:nvSpPr>
          <p:spPr>
            <a:xfrm>
              <a:off x="7478099" y="124754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13" name="rc1213"/>
            <p:cNvSpPr/>
            <p:nvPr/>
          </p:nvSpPr>
          <p:spPr>
            <a:xfrm>
              <a:off x="7791101" y="124754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14" name="rc1214"/>
            <p:cNvSpPr/>
            <p:nvPr/>
          </p:nvSpPr>
          <p:spPr>
            <a:xfrm>
              <a:off x="8104103" y="124754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15" name="rc1215"/>
            <p:cNvSpPr/>
            <p:nvPr/>
          </p:nvSpPr>
          <p:spPr>
            <a:xfrm>
              <a:off x="8417106" y="124754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16" name="rc1216"/>
            <p:cNvSpPr/>
            <p:nvPr/>
          </p:nvSpPr>
          <p:spPr>
            <a:xfrm>
              <a:off x="8730108" y="124754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17" name="rc1217"/>
            <p:cNvSpPr/>
            <p:nvPr/>
          </p:nvSpPr>
          <p:spPr>
            <a:xfrm>
              <a:off x="4974081" y="1910713"/>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218" name="rc1218"/>
            <p:cNvSpPr/>
            <p:nvPr/>
          </p:nvSpPr>
          <p:spPr>
            <a:xfrm>
              <a:off x="5287083" y="1910713"/>
              <a:ext cx="313002" cy="8289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219" name="rc1219"/>
            <p:cNvSpPr/>
            <p:nvPr/>
          </p:nvSpPr>
          <p:spPr>
            <a:xfrm>
              <a:off x="5600085" y="1910713"/>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220" name="rc1220"/>
            <p:cNvSpPr/>
            <p:nvPr/>
          </p:nvSpPr>
          <p:spPr>
            <a:xfrm>
              <a:off x="5913087" y="1910713"/>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221" name="rc1221"/>
            <p:cNvSpPr/>
            <p:nvPr/>
          </p:nvSpPr>
          <p:spPr>
            <a:xfrm>
              <a:off x="6226090" y="1910713"/>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222" name="rc1222"/>
            <p:cNvSpPr/>
            <p:nvPr/>
          </p:nvSpPr>
          <p:spPr>
            <a:xfrm>
              <a:off x="6539092" y="1910713"/>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23" name="rc1223"/>
            <p:cNvSpPr/>
            <p:nvPr/>
          </p:nvSpPr>
          <p:spPr>
            <a:xfrm>
              <a:off x="6852094" y="1910713"/>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224" name="rc1224"/>
            <p:cNvSpPr/>
            <p:nvPr/>
          </p:nvSpPr>
          <p:spPr>
            <a:xfrm>
              <a:off x="7165097" y="1910713"/>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225" name="rc1225"/>
            <p:cNvSpPr/>
            <p:nvPr/>
          </p:nvSpPr>
          <p:spPr>
            <a:xfrm>
              <a:off x="7478099" y="1910713"/>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226" name="rc1226"/>
            <p:cNvSpPr/>
            <p:nvPr/>
          </p:nvSpPr>
          <p:spPr>
            <a:xfrm>
              <a:off x="7791101" y="1910713"/>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227" name="rc1227"/>
            <p:cNvSpPr/>
            <p:nvPr/>
          </p:nvSpPr>
          <p:spPr>
            <a:xfrm>
              <a:off x="8104103" y="1910713"/>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228" name="rc1228"/>
            <p:cNvSpPr/>
            <p:nvPr/>
          </p:nvSpPr>
          <p:spPr>
            <a:xfrm>
              <a:off x="8417106" y="1910713"/>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229" name="rc1229"/>
            <p:cNvSpPr/>
            <p:nvPr/>
          </p:nvSpPr>
          <p:spPr>
            <a:xfrm>
              <a:off x="8730108" y="1910713"/>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230" name="rc1230"/>
            <p:cNvSpPr/>
            <p:nvPr/>
          </p:nvSpPr>
          <p:spPr>
            <a:xfrm>
              <a:off x="1531056" y="1579127"/>
              <a:ext cx="313002" cy="8289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231" name="rc1231"/>
            <p:cNvSpPr/>
            <p:nvPr/>
          </p:nvSpPr>
          <p:spPr>
            <a:xfrm>
              <a:off x="1844058" y="1579127"/>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232" name="rc1232"/>
            <p:cNvSpPr/>
            <p:nvPr/>
          </p:nvSpPr>
          <p:spPr>
            <a:xfrm>
              <a:off x="2157060" y="1579127"/>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33" name="rc1233"/>
            <p:cNvSpPr/>
            <p:nvPr/>
          </p:nvSpPr>
          <p:spPr>
            <a:xfrm>
              <a:off x="2470062" y="157912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34" name="rc1234"/>
            <p:cNvSpPr/>
            <p:nvPr/>
          </p:nvSpPr>
          <p:spPr>
            <a:xfrm>
              <a:off x="2783065" y="1579127"/>
              <a:ext cx="313002" cy="8289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1235" name="rc1235"/>
            <p:cNvSpPr/>
            <p:nvPr/>
          </p:nvSpPr>
          <p:spPr>
            <a:xfrm>
              <a:off x="3096067" y="1579127"/>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236" name="rc1236"/>
            <p:cNvSpPr/>
            <p:nvPr/>
          </p:nvSpPr>
          <p:spPr>
            <a:xfrm>
              <a:off x="3409069" y="1579127"/>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237" name="rc1237"/>
            <p:cNvSpPr/>
            <p:nvPr/>
          </p:nvSpPr>
          <p:spPr>
            <a:xfrm>
              <a:off x="3722072" y="1579127"/>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238" name="rc1238"/>
            <p:cNvSpPr/>
            <p:nvPr/>
          </p:nvSpPr>
          <p:spPr>
            <a:xfrm>
              <a:off x="4035074" y="1579127"/>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239" name="rc1239"/>
            <p:cNvSpPr/>
            <p:nvPr/>
          </p:nvSpPr>
          <p:spPr>
            <a:xfrm>
              <a:off x="4348076" y="1579127"/>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240" name="rc1240"/>
            <p:cNvSpPr/>
            <p:nvPr/>
          </p:nvSpPr>
          <p:spPr>
            <a:xfrm>
              <a:off x="4661078" y="1579127"/>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241" name="rc1241"/>
            <p:cNvSpPr/>
            <p:nvPr/>
          </p:nvSpPr>
          <p:spPr>
            <a:xfrm>
              <a:off x="4974081" y="1579127"/>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242" name="rc1242"/>
            <p:cNvSpPr/>
            <p:nvPr/>
          </p:nvSpPr>
          <p:spPr>
            <a:xfrm>
              <a:off x="5287083" y="157912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43" name="rc1243"/>
            <p:cNvSpPr/>
            <p:nvPr/>
          </p:nvSpPr>
          <p:spPr>
            <a:xfrm>
              <a:off x="5600085" y="1579127"/>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44" name="rc1244"/>
            <p:cNvSpPr/>
            <p:nvPr/>
          </p:nvSpPr>
          <p:spPr>
            <a:xfrm>
              <a:off x="5913087" y="1579127"/>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45" name="rc1245"/>
            <p:cNvSpPr/>
            <p:nvPr/>
          </p:nvSpPr>
          <p:spPr>
            <a:xfrm>
              <a:off x="6226090" y="1579127"/>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246" name="rc1246"/>
            <p:cNvSpPr/>
            <p:nvPr/>
          </p:nvSpPr>
          <p:spPr>
            <a:xfrm>
              <a:off x="6539092" y="1579127"/>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247" name="rc1247"/>
            <p:cNvSpPr/>
            <p:nvPr/>
          </p:nvSpPr>
          <p:spPr>
            <a:xfrm>
              <a:off x="6852094" y="1579127"/>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248" name="rc1248"/>
            <p:cNvSpPr/>
            <p:nvPr/>
          </p:nvSpPr>
          <p:spPr>
            <a:xfrm>
              <a:off x="7165097" y="1579127"/>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249" name="rc1249"/>
            <p:cNvSpPr/>
            <p:nvPr/>
          </p:nvSpPr>
          <p:spPr>
            <a:xfrm>
              <a:off x="7478099" y="1579127"/>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50" name="rc1250"/>
            <p:cNvSpPr/>
            <p:nvPr/>
          </p:nvSpPr>
          <p:spPr>
            <a:xfrm>
              <a:off x="7791101" y="1579127"/>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251" name="rc1251"/>
            <p:cNvSpPr/>
            <p:nvPr/>
          </p:nvSpPr>
          <p:spPr>
            <a:xfrm>
              <a:off x="8104103" y="1579127"/>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252" name="rc1252"/>
            <p:cNvSpPr/>
            <p:nvPr/>
          </p:nvSpPr>
          <p:spPr>
            <a:xfrm>
              <a:off x="8417106" y="1579127"/>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53" name="rc1253"/>
            <p:cNvSpPr/>
            <p:nvPr/>
          </p:nvSpPr>
          <p:spPr>
            <a:xfrm>
              <a:off x="8730108" y="1579127"/>
              <a:ext cx="313002" cy="82896"/>
            </a:xfrm>
            <a:prstGeom prst="rect">
              <a:avLst/>
            </a:prstGeom>
            <a:solidFill>
              <a:srgbClr val="AFC035">
                <a:alpha val="100000"/>
              </a:srgbClr>
            </a:solidFill>
            <a:ln w="2710" cap="flat">
              <a:solidFill>
                <a:srgbClr val="FFFFFF">
                  <a:alpha val="100000"/>
                </a:srgbClr>
              </a:solidFill>
              <a:prstDash val="solid"/>
              <a:miter/>
            </a:ln>
          </p:spPr>
          <p:txBody>
            <a:bodyPr/>
            <a:lstStyle/>
            <a:p>
              <a:endParaRPr/>
            </a:p>
          </p:txBody>
        </p:sp>
        <p:sp>
          <p:nvSpPr>
            <p:cNvPr id="1254" name="rc1254"/>
            <p:cNvSpPr/>
            <p:nvPr/>
          </p:nvSpPr>
          <p:spPr>
            <a:xfrm>
              <a:off x="1531056" y="3071263"/>
              <a:ext cx="313002" cy="8289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255" name="rc1255"/>
            <p:cNvSpPr/>
            <p:nvPr/>
          </p:nvSpPr>
          <p:spPr>
            <a:xfrm>
              <a:off x="1844058" y="3071263"/>
              <a:ext cx="313002" cy="8289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256" name="rc1256"/>
            <p:cNvSpPr/>
            <p:nvPr/>
          </p:nvSpPr>
          <p:spPr>
            <a:xfrm>
              <a:off x="2157060" y="3071263"/>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257" name="rc1257"/>
            <p:cNvSpPr/>
            <p:nvPr/>
          </p:nvSpPr>
          <p:spPr>
            <a:xfrm>
              <a:off x="2470062" y="3071263"/>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258" name="rc1258"/>
            <p:cNvSpPr/>
            <p:nvPr/>
          </p:nvSpPr>
          <p:spPr>
            <a:xfrm>
              <a:off x="2783065" y="3071263"/>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259" name="rc1259"/>
            <p:cNvSpPr/>
            <p:nvPr/>
          </p:nvSpPr>
          <p:spPr>
            <a:xfrm>
              <a:off x="3096067" y="3071263"/>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260" name="rc1260"/>
            <p:cNvSpPr/>
            <p:nvPr/>
          </p:nvSpPr>
          <p:spPr>
            <a:xfrm>
              <a:off x="3409069" y="3071263"/>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261" name="rc1261"/>
            <p:cNvSpPr/>
            <p:nvPr/>
          </p:nvSpPr>
          <p:spPr>
            <a:xfrm>
              <a:off x="3722072" y="3071263"/>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262" name="rc1262"/>
            <p:cNvSpPr/>
            <p:nvPr/>
          </p:nvSpPr>
          <p:spPr>
            <a:xfrm>
              <a:off x="4035074" y="3071263"/>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263" name="rc1263"/>
            <p:cNvSpPr/>
            <p:nvPr/>
          </p:nvSpPr>
          <p:spPr>
            <a:xfrm>
              <a:off x="4348076" y="3071263"/>
              <a:ext cx="313002" cy="8289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264" name="rc1264"/>
            <p:cNvSpPr/>
            <p:nvPr/>
          </p:nvSpPr>
          <p:spPr>
            <a:xfrm>
              <a:off x="4661078" y="3071263"/>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265" name="rc1265"/>
            <p:cNvSpPr/>
            <p:nvPr/>
          </p:nvSpPr>
          <p:spPr>
            <a:xfrm>
              <a:off x="4974081" y="3071263"/>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266" name="rc1266"/>
            <p:cNvSpPr/>
            <p:nvPr/>
          </p:nvSpPr>
          <p:spPr>
            <a:xfrm>
              <a:off x="5287083" y="3071263"/>
              <a:ext cx="313002" cy="8289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267" name="rc1267"/>
            <p:cNvSpPr/>
            <p:nvPr/>
          </p:nvSpPr>
          <p:spPr>
            <a:xfrm>
              <a:off x="5600085" y="3071263"/>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268" name="rc1268"/>
            <p:cNvSpPr/>
            <p:nvPr/>
          </p:nvSpPr>
          <p:spPr>
            <a:xfrm>
              <a:off x="5913087" y="3071263"/>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269" name="rc1269"/>
            <p:cNvSpPr/>
            <p:nvPr/>
          </p:nvSpPr>
          <p:spPr>
            <a:xfrm>
              <a:off x="6226090" y="3071263"/>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270" name="rc1270"/>
            <p:cNvSpPr/>
            <p:nvPr/>
          </p:nvSpPr>
          <p:spPr>
            <a:xfrm>
              <a:off x="6539092" y="3071263"/>
              <a:ext cx="313002" cy="8289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271" name="rc1271"/>
            <p:cNvSpPr/>
            <p:nvPr/>
          </p:nvSpPr>
          <p:spPr>
            <a:xfrm>
              <a:off x="6852094" y="3071263"/>
              <a:ext cx="313002" cy="8289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272" name="rc1272"/>
            <p:cNvSpPr/>
            <p:nvPr/>
          </p:nvSpPr>
          <p:spPr>
            <a:xfrm>
              <a:off x="7165097" y="3071263"/>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273" name="rc1273"/>
            <p:cNvSpPr/>
            <p:nvPr/>
          </p:nvSpPr>
          <p:spPr>
            <a:xfrm>
              <a:off x="7478099" y="3071263"/>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274" name="rc1274"/>
            <p:cNvSpPr/>
            <p:nvPr/>
          </p:nvSpPr>
          <p:spPr>
            <a:xfrm>
              <a:off x="7791101" y="3071263"/>
              <a:ext cx="313002" cy="8289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1275" name="rc1275"/>
            <p:cNvSpPr/>
            <p:nvPr/>
          </p:nvSpPr>
          <p:spPr>
            <a:xfrm>
              <a:off x="8104103" y="3071263"/>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276" name="rc1276"/>
            <p:cNvSpPr/>
            <p:nvPr/>
          </p:nvSpPr>
          <p:spPr>
            <a:xfrm>
              <a:off x="8417106" y="3071263"/>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277" name="rc1277"/>
            <p:cNvSpPr/>
            <p:nvPr/>
          </p:nvSpPr>
          <p:spPr>
            <a:xfrm>
              <a:off x="8730108" y="3071263"/>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278" name="rc1278"/>
            <p:cNvSpPr/>
            <p:nvPr/>
          </p:nvSpPr>
          <p:spPr>
            <a:xfrm>
              <a:off x="1531056"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79" name="rc1279"/>
            <p:cNvSpPr/>
            <p:nvPr/>
          </p:nvSpPr>
          <p:spPr>
            <a:xfrm>
              <a:off x="1844058"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80" name="rc1280"/>
            <p:cNvSpPr/>
            <p:nvPr/>
          </p:nvSpPr>
          <p:spPr>
            <a:xfrm>
              <a:off x="2157060" y="99885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81" name="rc1281"/>
            <p:cNvSpPr/>
            <p:nvPr/>
          </p:nvSpPr>
          <p:spPr>
            <a:xfrm>
              <a:off x="2470062"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82" name="rc1282"/>
            <p:cNvSpPr/>
            <p:nvPr/>
          </p:nvSpPr>
          <p:spPr>
            <a:xfrm>
              <a:off x="2783065" y="99885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83" name="rc1283"/>
            <p:cNvSpPr/>
            <p:nvPr/>
          </p:nvSpPr>
          <p:spPr>
            <a:xfrm>
              <a:off x="3096067"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84" name="rc1284"/>
            <p:cNvSpPr/>
            <p:nvPr/>
          </p:nvSpPr>
          <p:spPr>
            <a:xfrm>
              <a:off x="3409069" y="99885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85" name="rc1285"/>
            <p:cNvSpPr/>
            <p:nvPr/>
          </p:nvSpPr>
          <p:spPr>
            <a:xfrm>
              <a:off x="3722072" y="99885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86" name="rc1286"/>
            <p:cNvSpPr/>
            <p:nvPr/>
          </p:nvSpPr>
          <p:spPr>
            <a:xfrm>
              <a:off x="4035074" y="99885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87" name="rc1287"/>
            <p:cNvSpPr/>
            <p:nvPr/>
          </p:nvSpPr>
          <p:spPr>
            <a:xfrm>
              <a:off x="4348076" y="998851"/>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288" name="rc1288"/>
            <p:cNvSpPr/>
            <p:nvPr/>
          </p:nvSpPr>
          <p:spPr>
            <a:xfrm>
              <a:off x="4661078" y="99885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89" name="rc1289"/>
            <p:cNvSpPr/>
            <p:nvPr/>
          </p:nvSpPr>
          <p:spPr>
            <a:xfrm>
              <a:off x="4974081"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90" name="rc1290"/>
            <p:cNvSpPr/>
            <p:nvPr/>
          </p:nvSpPr>
          <p:spPr>
            <a:xfrm>
              <a:off x="5287083"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91" name="rc1291"/>
            <p:cNvSpPr/>
            <p:nvPr/>
          </p:nvSpPr>
          <p:spPr>
            <a:xfrm>
              <a:off x="5600085" y="99885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292" name="rc1292"/>
            <p:cNvSpPr/>
            <p:nvPr/>
          </p:nvSpPr>
          <p:spPr>
            <a:xfrm>
              <a:off x="5913087"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93" name="rc1293"/>
            <p:cNvSpPr/>
            <p:nvPr/>
          </p:nvSpPr>
          <p:spPr>
            <a:xfrm>
              <a:off x="6226090"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94" name="rc1294"/>
            <p:cNvSpPr/>
            <p:nvPr/>
          </p:nvSpPr>
          <p:spPr>
            <a:xfrm>
              <a:off x="6539092"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95" name="rc1295"/>
            <p:cNvSpPr/>
            <p:nvPr/>
          </p:nvSpPr>
          <p:spPr>
            <a:xfrm>
              <a:off x="6852094"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96" name="rc1296"/>
            <p:cNvSpPr/>
            <p:nvPr/>
          </p:nvSpPr>
          <p:spPr>
            <a:xfrm>
              <a:off x="7165097" y="998851"/>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297" name="rc1297"/>
            <p:cNvSpPr/>
            <p:nvPr/>
          </p:nvSpPr>
          <p:spPr>
            <a:xfrm>
              <a:off x="7478099" y="998851"/>
              <a:ext cx="313002" cy="8289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1298" name="rc1298"/>
            <p:cNvSpPr/>
            <p:nvPr/>
          </p:nvSpPr>
          <p:spPr>
            <a:xfrm>
              <a:off x="7791101"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299" name="rc1299"/>
            <p:cNvSpPr/>
            <p:nvPr/>
          </p:nvSpPr>
          <p:spPr>
            <a:xfrm>
              <a:off x="8104103"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300" name="rc1300"/>
            <p:cNvSpPr/>
            <p:nvPr/>
          </p:nvSpPr>
          <p:spPr>
            <a:xfrm>
              <a:off x="8417106"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301" name="rc1301"/>
            <p:cNvSpPr/>
            <p:nvPr/>
          </p:nvSpPr>
          <p:spPr>
            <a:xfrm>
              <a:off x="8730108" y="998851"/>
              <a:ext cx="313002" cy="8289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302" name="rc1302"/>
            <p:cNvSpPr/>
            <p:nvPr/>
          </p:nvSpPr>
          <p:spPr>
            <a:xfrm>
              <a:off x="1531056" y="4729192"/>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303" name="rc1303"/>
            <p:cNvSpPr/>
            <p:nvPr/>
          </p:nvSpPr>
          <p:spPr>
            <a:xfrm>
              <a:off x="1844058" y="4729192"/>
              <a:ext cx="313002" cy="8289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304" name="rc1304"/>
            <p:cNvSpPr/>
            <p:nvPr/>
          </p:nvSpPr>
          <p:spPr>
            <a:xfrm>
              <a:off x="2157060" y="4729192"/>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305" name="rc1305"/>
            <p:cNvSpPr/>
            <p:nvPr/>
          </p:nvSpPr>
          <p:spPr>
            <a:xfrm>
              <a:off x="2470062" y="4729192"/>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306" name="rc1306"/>
            <p:cNvSpPr/>
            <p:nvPr/>
          </p:nvSpPr>
          <p:spPr>
            <a:xfrm>
              <a:off x="2783065" y="4729192"/>
              <a:ext cx="313002" cy="8289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307" name="rc1307"/>
            <p:cNvSpPr/>
            <p:nvPr/>
          </p:nvSpPr>
          <p:spPr>
            <a:xfrm>
              <a:off x="3096067" y="4729192"/>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308" name="rc1308"/>
            <p:cNvSpPr/>
            <p:nvPr/>
          </p:nvSpPr>
          <p:spPr>
            <a:xfrm>
              <a:off x="3409069" y="4729192"/>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309" name="rc1309"/>
            <p:cNvSpPr/>
            <p:nvPr/>
          </p:nvSpPr>
          <p:spPr>
            <a:xfrm>
              <a:off x="3722072" y="4729192"/>
              <a:ext cx="313002" cy="8289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310" name="rc1310"/>
            <p:cNvSpPr/>
            <p:nvPr/>
          </p:nvSpPr>
          <p:spPr>
            <a:xfrm>
              <a:off x="4035074" y="4729192"/>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311" name="rc1311"/>
            <p:cNvSpPr/>
            <p:nvPr/>
          </p:nvSpPr>
          <p:spPr>
            <a:xfrm>
              <a:off x="4348076" y="4729192"/>
              <a:ext cx="313002" cy="8289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1312" name="rc1312"/>
            <p:cNvSpPr/>
            <p:nvPr/>
          </p:nvSpPr>
          <p:spPr>
            <a:xfrm>
              <a:off x="4661078" y="4729192"/>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313" name="rc1313"/>
            <p:cNvSpPr/>
            <p:nvPr/>
          </p:nvSpPr>
          <p:spPr>
            <a:xfrm>
              <a:off x="4974081" y="4729192"/>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314" name="rc1314"/>
            <p:cNvSpPr/>
            <p:nvPr/>
          </p:nvSpPr>
          <p:spPr>
            <a:xfrm>
              <a:off x="5287083" y="4729192"/>
              <a:ext cx="313002" cy="8289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315" name="rc1315"/>
            <p:cNvSpPr/>
            <p:nvPr/>
          </p:nvSpPr>
          <p:spPr>
            <a:xfrm>
              <a:off x="5600085" y="4729192"/>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316" name="rc1316"/>
            <p:cNvSpPr/>
            <p:nvPr/>
          </p:nvSpPr>
          <p:spPr>
            <a:xfrm>
              <a:off x="5913087" y="4729192"/>
              <a:ext cx="313002" cy="8289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317" name="rc1317"/>
            <p:cNvSpPr/>
            <p:nvPr/>
          </p:nvSpPr>
          <p:spPr>
            <a:xfrm>
              <a:off x="6226090" y="4729192"/>
              <a:ext cx="313002" cy="8289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318" name="rc1318"/>
            <p:cNvSpPr/>
            <p:nvPr/>
          </p:nvSpPr>
          <p:spPr>
            <a:xfrm>
              <a:off x="6539092" y="4729192"/>
              <a:ext cx="313002" cy="8289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319" name="rc1319"/>
            <p:cNvSpPr/>
            <p:nvPr/>
          </p:nvSpPr>
          <p:spPr>
            <a:xfrm>
              <a:off x="6852094" y="4729192"/>
              <a:ext cx="313002" cy="8289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1320" name="rc1320"/>
            <p:cNvSpPr/>
            <p:nvPr/>
          </p:nvSpPr>
          <p:spPr>
            <a:xfrm>
              <a:off x="7165097" y="4729192"/>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321" name="rc1321"/>
            <p:cNvSpPr/>
            <p:nvPr/>
          </p:nvSpPr>
          <p:spPr>
            <a:xfrm>
              <a:off x="7478099" y="4729192"/>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322" name="rc1322"/>
            <p:cNvSpPr/>
            <p:nvPr/>
          </p:nvSpPr>
          <p:spPr>
            <a:xfrm>
              <a:off x="7791101" y="4729192"/>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323" name="rc1323"/>
            <p:cNvSpPr/>
            <p:nvPr/>
          </p:nvSpPr>
          <p:spPr>
            <a:xfrm>
              <a:off x="8104103" y="4729192"/>
              <a:ext cx="313002" cy="8289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1324" name="rc1324"/>
            <p:cNvSpPr/>
            <p:nvPr/>
          </p:nvSpPr>
          <p:spPr>
            <a:xfrm>
              <a:off x="8417106" y="4729192"/>
              <a:ext cx="313002" cy="8289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325" name="rc1325"/>
            <p:cNvSpPr/>
            <p:nvPr/>
          </p:nvSpPr>
          <p:spPr>
            <a:xfrm>
              <a:off x="8730108" y="4729192"/>
              <a:ext cx="313002" cy="8289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1326" name="rc1326"/>
            <p:cNvSpPr/>
            <p:nvPr/>
          </p:nvSpPr>
          <p:spPr>
            <a:xfrm>
              <a:off x="1531056" y="1910713"/>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327" name="rc1327"/>
            <p:cNvSpPr/>
            <p:nvPr/>
          </p:nvSpPr>
          <p:spPr>
            <a:xfrm>
              <a:off x="1844058" y="1910713"/>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328" name="rc1328"/>
            <p:cNvSpPr/>
            <p:nvPr/>
          </p:nvSpPr>
          <p:spPr>
            <a:xfrm>
              <a:off x="2157060" y="1910713"/>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329" name="rc1329"/>
            <p:cNvSpPr/>
            <p:nvPr/>
          </p:nvSpPr>
          <p:spPr>
            <a:xfrm>
              <a:off x="2470062" y="1910713"/>
              <a:ext cx="313002" cy="8289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330" name="rc1330"/>
            <p:cNvSpPr/>
            <p:nvPr/>
          </p:nvSpPr>
          <p:spPr>
            <a:xfrm>
              <a:off x="2783065" y="1910713"/>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331" name="rc1331"/>
            <p:cNvSpPr/>
            <p:nvPr/>
          </p:nvSpPr>
          <p:spPr>
            <a:xfrm>
              <a:off x="3096067" y="1910713"/>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332" name="rc1332"/>
            <p:cNvSpPr/>
            <p:nvPr/>
          </p:nvSpPr>
          <p:spPr>
            <a:xfrm>
              <a:off x="3409069" y="1910713"/>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333" name="rc1333"/>
            <p:cNvSpPr/>
            <p:nvPr/>
          </p:nvSpPr>
          <p:spPr>
            <a:xfrm>
              <a:off x="3722072" y="1910713"/>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334" name="rc1334"/>
            <p:cNvSpPr/>
            <p:nvPr/>
          </p:nvSpPr>
          <p:spPr>
            <a:xfrm>
              <a:off x="4035074" y="1910713"/>
              <a:ext cx="313002" cy="8289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335" name="rc1335"/>
            <p:cNvSpPr/>
            <p:nvPr/>
          </p:nvSpPr>
          <p:spPr>
            <a:xfrm>
              <a:off x="4348076" y="1910713"/>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336" name="rc1336"/>
            <p:cNvSpPr/>
            <p:nvPr/>
          </p:nvSpPr>
          <p:spPr>
            <a:xfrm>
              <a:off x="4661078" y="1910713"/>
              <a:ext cx="313002" cy="8289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337" name="rc1337"/>
            <p:cNvSpPr/>
            <p:nvPr/>
          </p:nvSpPr>
          <p:spPr>
            <a:xfrm>
              <a:off x="1531056" y="2656781"/>
              <a:ext cx="313002" cy="8289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338" name="rc1338"/>
            <p:cNvSpPr/>
            <p:nvPr/>
          </p:nvSpPr>
          <p:spPr>
            <a:xfrm>
              <a:off x="1844058" y="2656781"/>
              <a:ext cx="313002" cy="8289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339" name="rc1339"/>
            <p:cNvSpPr/>
            <p:nvPr/>
          </p:nvSpPr>
          <p:spPr>
            <a:xfrm>
              <a:off x="2157060" y="2656781"/>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340" name="rc1340"/>
            <p:cNvSpPr/>
            <p:nvPr/>
          </p:nvSpPr>
          <p:spPr>
            <a:xfrm>
              <a:off x="2470062" y="2656781"/>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341" name="rc1341"/>
            <p:cNvSpPr/>
            <p:nvPr/>
          </p:nvSpPr>
          <p:spPr>
            <a:xfrm>
              <a:off x="2783065" y="2656781"/>
              <a:ext cx="313002" cy="8289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342" name="rc1342"/>
            <p:cNvSpPr/>
            <p:nvPr/>
          </p:nvSpPr>
          <p:spPr>
            <a:xfrm>
              <a:off x="3096067" y="2656781"/>
              <a:ext cx="313002" cy="8289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343" name="rc1343"/>
            <p:cNvSpPr/>
            <p:nvPr/>
          </p:nvSpPr>
          <p:spPr>
            <a:xfrm>
              <a:off x="3409069" y="2656781"/>
              <a:ext cx="313002" cy="8289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344" name="rc1344"/>
            <p:cNvSpPr/>
            <p:nvPr/>
          </p:nvSpPr>
          <p:spPr>
            <a:xfrm>
              <a:off x="3722072" y="2656781"/>
              <a:ext cx="313002" cy="8289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345" name="rc1345"/>
            <p:cNvSpPr/>
            <p:nvPr/>
          </p:nvSpPr>
          <p:spPr>
            <a:xfrm>
              <a:off x="4035074" y="2656781"/>
              <a:ext cx="313002" cy="8289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346" name="rc1346"/>
            <p:cNvSpPr/>
            <p:nvPr/>
          </p:nvSpPr>
          <p:spPr>
            <a:xfrm>
              <a:off x="4348076" y="2656781"/>
              <a:ext cx="313002" cy="8289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347" name="rc1347"/>
            <p:cNvSpPr/>
            <p:nvPr/>
          </p:nvSpPr>
          <p:spPr>
            <a:xfrm>
              <a:off x="4661078" y="2656781"/>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348" name="rc1348"/>
            <p:cNvSpPr/>
            <p:nvPr/>
          </p:nvSpPr>
          <p:spPr>
            <a:xfrm>
              <a:off x="4974081" y="2656781"/>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349" name="rc1349"/>
            <p:cNvSpPr/>
            <p:nvPr/>
          </p:nvSpPr>
          <p:spPr>
            <a:xfrm>
              <a:off x="5287083" y="2656781"/>
              <a:ext cx="313002" cy="8289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350" name="rc1350"/>
            <p:cNvSpPr/>
            <p:nvPr/>
          </p:nvSpPr>
          <p:spPr>
            <a:xfrm>
              <a:off x="5600085" y="2656781"/>
              <a:ext cx="313002" cy="82896"/>
            </a:xfrm>
            <a:prstGeom prst="rect">
              <a:avLst/>
            </a:prstGeom>
            <a:solidFill>
              <a:srgbClr val="80BD41">
                <a:alpha val="100000"/>
              </a:srgbClr>
            </a:solidFill>
            <a:ln w="2710" cap="flat">
              <a:solidFill>
                <a:srgbClr val="FFFFFF">
                  <a:alpha val="100000"/>
                </a:srgbClr>
              </a:solidFill>
              <a:prstDash val="solid"/>
              <a:miter/>
            </a:ln>
          </p:spPr>
          <p:txBody>
            <a:bodyPr/>
            <a:lstStyle/>
            <a:p>
              <a:endParaRPr/>
            </a:p>
          </p:txBody>
        </p:sp>
        <p:sp>
          <p:nvSpPr>
            <p:cNvPr id="1351" name="rc1351"/>
            <p:cNvSpPr/>
            <p:nvPr/>
          </p:nvSpPr>
          <p:spPr>
            <a:xfrm>
              <a:off x="5913087" y="2656781"/>
              <a:ext cx="313002" cy="82896"/>
            </a:xfrm>
            <a:prstGeom prst="rect">
              <a:avLst/>
            </a:prstGeom>
            <a:solidFill>
              <a:srgbClr val="98BF3B">
                <a:alpha val="100000"/>
              </a:srgbClr>
            </a:solidFill>
            <a:ln w="2710" cap="flat">
              <a:solidFill>
                <a:srgbClr val="FFFFFF">
                  <a:alpha val="100000"/>
                </a:srgbClr>
              </a:solidFill>
              <a:prstDash val="solid"/>
              <a:miter/>
            </a:ln>
          </p:spPr>
          <p:txBody>
            <a:bodyPr/>
            <a:lstStyle/>
            <a:p>
              <a:endParaRPr/>
            </a:p>
          </p:txBody>
        </p:sp>
        <p:sp>
          <p:nvSpPr>
            <p:cNvPr id="1352" name="rc1352"/>
            <p:cNvSpPr/>
            <p:nvPr/>
          </p:nvSpPr>
          <p:spPr>
            <a:xfrm>
              <a:off x="6226090" y="2656781"/>
              <a:ext cx="313002" cy="8289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353" name="rc1353"/>
            <p:cNvSpPr/>
            <p:nvPr/>
          </p:nvSpPr>
          <p:spPr>
            <a:xfrm>
              <a:off x="6539092" y="2656781"/>
              <a:ext cx="313002" cy="8289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354" name="rc1354"/>
            <p:cNvSpPr/>
            <p:nvPr/>
          </p:nvSpPr>
          <p:spPr>
            <a:xfrm>
              <a:off x="6852094" y="2656781"/>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355" name="rc1355"/>
            <p:cNvSpPr/>
            <p:nvPr/>
          </p:nvSpPr>
          <p:spPr>
            <a:xfrm>
              <a:off x="7165097" y="2656781"/>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356" name="rc1356"/>
            <p:cNvSpPr/>
            <p:nvPr/>
          </p:nvSpPr>
          <p:spPr>
            <a:xfrm>
              <a:off x="7478099" y="2656781"/>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357" name="rc1357"/>
            <p:cNvSpPr/>
            <p:nvPr/>
          </p:nvSpPr>
          <p:spPr>
            <a:xfrm>
              <a:off x="7791101" y="2656781"/>
              <a:ext cx="313002" cy="8289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358" name="rc1358"/>
            <p:cNvSpPr/>
            <p:nvPr/>
          </p:nvSpPr>
          <p:spPr>
            <a:xfrm>
              <a:off x="8104103" y="2656781"/>
              <a:ext cx="313002" cy="8289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1359" name="rc1359"/>
            <p:cNvSpPr/>
            <p:nvPr/>
          </p:nvSpPr>
          <p:spPr>
            <a:xfrm>
              <a:off x="8417106" y="2656781"/>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360" name="rc1360"/>
            <p:cNvSpPr/>
            <p:nvPr/>
          </p:nvSpPr>
          <p:spPr>
            <a:xfrm>
              <a:off x="8730108" y="2656781"/>
              <a:ext cx="313002" cy="82896"/>
            </a:xfrm>
            <a:prstGeom prst="rect">
              <a:avLst/>
            </a:prstGeom>
            <a:solidFill>
              <a:srgbClr val="C4C12F">
                <a:alpha val="100000"/>
              </a:srgbClr>
            </a:solidFill>
            <a:ln w="2710" cap="flat">
              <a:solidFill>
                <a:srgbClr val="FFFFFF">
                  <a:alpha val="100000"/>
                </a:srgbClr>
              </a:solidFill>
              <a:prstDash val="solid"/>
              <a:miter/>
            </a:ln>
          </p:spPr>
          <p:txBody>
            <a:bodyPr/>
            <a:lstStyle/>
            <a:p>
              <a:endParaRPr/>
            </a:p>
          </p:txBody>
        </p:sp>
        <p:sp>
          <p:nvSpPr>
            <p:cNvPr id="1361" name="tx1361"/>
            <p:cNvSpPr/>
            <p:nvPr/>
          </p:nvSpPr>
          <p:spPr>
            <a:xfrm>
              <a:off x="4464384"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362" name="tx1362"/>
            <p:cNvSpPr/>
            <p:nvPr/>
          </p:nvSpPr>
          <p:spPr>
            <a:xfrm>
              <a:off x="4777386"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363" name="tx1363"/>
            <p:cNvSpPr/>
            <p:nvPr/>
          </p:nvSpPr>
          <p:spPr>
            <a:xfrm>
              <a:off x="5090389"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364" name="tx1364"/>
            <p:cNvSpPr/>
            <p:nvPr/>
          </p:nvSpPr>
          <p:spPr>
            <a:xfrm>
              <a:off x="6029395"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365" name="tx1365"/>
            <p:cNvSpPr/>
            <p:nvPr/>
          </p:nvSpPr>
          <p:spPr>
            <a:xfrm>
              <a:off x="6342398"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366" name="tx1366"/>
            <p:cNvSpPr/>
            <p:nvPr/>
          </p:nvSpPr>
          <p:spPr>
            <a:xfrm>
              <a:off x="6655400"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367" name="tx1367"/>
            <p:cNvSpPr/>
            <p:nvPr/>
          </p:nvSpPr>
          <p:spPr>
            <a:xfrm>
              <a:off x="6968402"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368" name="tx1368"/>
            <p:cNvSpPr/>
            <p:nvPr/>
          </p:nvSpPr>
          <p:spPr>
            <a:xfrm>
              <a:off x="7281405"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369" name="tx1369"/>
            <p:cNvSpPr/>
            <p:nvPr/>
          </p:nvSpPr>
          <p:spPr>
            <a:xfrm>
              <a:off x="5716393"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70" name="tx1370"/>
            <p:cNvSpPr/>
            <p:nvPr/>
          </p:nvSpPr>
          <p:spPr>
            <a:xfrm>
              <a:off x="6029395"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371" name="tx1371"/>
            <p:cNvSpPr/>
            <p:nvPr/>
          </p:nvSpPr>
          <p:spPr>
            <a:xfrm>
              <a:off x="6342398" y="209095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72" name="tx1372"/>
            <p:cNvSpPr/>
            <p:nvPr/>
          </p:nvSpPr>
          <p:spPr>
            <a:xfrm>
              <a:off x="6655400" y="209095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73" name="tx1373"/>
            <p:cNvSpPr/>
            <p:nvPr/>
          </p:nvSpPr>
          <p:spPr>
            <a:xfrm>
              <a:off x="6968402"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374" name="tx1374"/>
            <p:cNvSpPr/>
            <p:nvPr/>
          </p:nvSpPr>
          <p:spPr>
            <a:xfrm>
              <a:off x="7281405"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375" name="tx1375"/>
            <p:cNvSpPr/>
            <p:nvPr/>
          </p:nvSpPr>
          <p:spPr>
            <a:xfrm>
              <a:off x="7594407"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376" name="tx1376"/>
            <p:cNvSpPr/>
            <p:nvPr/>
          </p:nvSpPr>
          <p:spPr>
            <a:xfrm>
              <a:off x="7907409"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377" name="tx1377"/>
            <p:cNvSpPr/>
            <p:nvPr/>
          </p:nvSpPr>
          <p:spPr>
            <a:xfrm>
              <a:off x="8220411"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378" name="tx1378"/>
            <p:cNvSpPr/>
            <p:nvPr/>
          </p:nvSpPr>
          <p:spPr>
            <a:xfrm>
              <a:off x="8533414"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379" name="tx1379"/>
            <p:cNvSpPr/>
            <p:nvPr/>
          </p:nvSpPr>
          <p:spPr>
            <a:xfrm>
              <a:off x="8846416"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380" name="tx1380"/>
            <p:cNvSpPr/>
            <p:nvPr/>
          </p:nvSpPr>
          <p:spPr>
            <a:xfrm>
              <a:off x="1647364" y="209187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381" name="tx1381"/>
            <p:cNvSpPr/>
            <p:nvPr/>
          </p:nvSpPr>
          <p:spPr>
            <a:xfrm>
              <a:off x="1960366" y="209095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382" name="tx1382"/>
            <p:cNvSpPr/>
            <p:nvPr/>
          </p:nvSpPr>
          <p:spPr>
            <a:xfrm>
              <a:off x="2273368" y="209187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383" name="tx1383"/>
            <p:cNvSpPr/>
            <p:nvPr/>
          </p:nvSpPr>
          <p:spPr>
            <a:xfrm>
              <a:off x="2586370"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384" name="tx1384"/>
            <p:cNvSpPr/>
            <p:nvPr/>
          </p:nvSpPr>
          <p:spPr>
            <a:xfrm>
              <a:off x="2899373"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385" name="tx1385"/>
            <p:cNvSpPr/>
            <p:nvPr/>
          </p:nvSpPr>
          <p:spPr>
            <a:xfrm>
              <a:off x="3212375"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386" name="tx1386"/>
            <p:cNvSpPr/>
            <p:nvPr/>
          </p:nvSpPr>
          <p:spPr>
            <a:xfrm>
              <a:off x="3525377"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387" name="tx1387"/>
            <p:cNvSpPr/>
            <p:nvPr/>
          </p:nvSpPr>
          <p:spPr>
            <a:xfrm>
              <a:off x="3838380"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388" name="tx1388"/>
            <p:cNvSpPr/>
            <p:nvPr/>
          </p:nvSpPr>
          <p:spPr>
            <a:xfrm>
              <a:off x="4151382"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389" name="tx1389"/>
            <p:cNvSpPr/>
            <p:nvPr/>
          </p:nvSpPr>
          <p:spPr>
            <a:xfrm>
              <a:off x="4464384"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390" name="tx1390"/>
            <p:cNvSpPr/>
            <p:nvPr/>
          </p:nvSpPr>
          <p:spPr>
            <a:xfrm>
              <a:off x="4777386" y="209099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391" name="tx1391"/>
            <p:cNvSpPr/>
            <p:nvPr/>
          </p:nvSpPr>
          <p:spPr>
            <a:xfrm>
              <a:off x="5090389" y="209095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92" name="tx1392"/>
            <p:cNvSpPr/>
            <p:nvPr/>
          </p:nvSpPr>
          <p:spPr>
            <a:xfrm>
              <a:off x="5403391" y="209095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93" name="tx1393"/>
            <p:cNvSpPr/>
            <p:nvPr/>
          </p:nvSpPr>
          <p:spPr>
            <a:xfrm>
              <a:off x="1647364"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394" name="tx1394"/>
            <p:cNvSpPr/>
            <p:nvPr/>
          </p:nvSpPr>
          <p:spPr>
            <a:xfrm>
              <a:off x="1960366"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395" name="tx1395"/>
            <p:cNvSpPr/>
            <p:nvPr/>
          </p:nvSpPr>
          <p:spPr>
            <a:xfrm>
              <a:off x="2273368"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396" name="tx1396"/>
            <p:cNvSpPr/>
            <p:nvPr/>
          </p:nvSpPr>
          <p:spPr>
            <a:xfrm>
              <a:off x="2586370"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397" name="tx1397"/>
            <p:cNvSpPr/>
            <p:nvPr/>
          </p:nvSpPr>
          <p:spPr>
            <a:xfrm>
              <a:off x="2899373" y="457785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398" name="tx1398"/>
            <p:cNvSpPr/>
            <p:nvPr/>
          </p:nvSpPr>
          <p:spPr>
            <a:xfrm>
              <a:off x="3212375"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399" name="tx1399"/>
            <p:cNvSpPr/>
            <p:nvPr/>
          </p:nvSpPr>
          <p:spPr>
            <a:xfrm>
              <a:off x="3525377"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400" name="tx1400"/>
            <p:cNvSpPr/>
            <p:nvPr/>
          </p:nvSpPr>
          <p:spPr>
            <a:xfrm>
              <a:off x="3838380"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401" name="tx1401"/>
            <p:cNvSpPr/>
            <p:nvPr/>
          </p:nvSpPr>
          <p:spPr>
            <a:xfrm>
              <a:off x="4151382"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402" name="tx1402"/>
            <p:cNvSpPr/>
            <p:nvPr/>
          </p:nvSpPr>
          <p:spPr>
            <a:xfrm>
              <a:off x="4464384" y="457877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403" name="tx1403"/>
            <p:cNvSpPr/>
            <p:nvPr/>
          </p:nvSpPr>
          <p:spPr>
            <a:xfrm>
              <a:off x="4777386"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404" name="tx1404"/>
            <p:cNvSpPr/>
            <p:nvPr/>
          </p:nvSpPr>
          <p:spPr>
            <a:xfrm>
              <a:off x="5090389"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405" name="tx1405"/>
            <p:cNvSpPr/>
            <p:nvPr/>
          </p:nvSpPr>
          <p:spPr>
            <a:xfrm>
              <a:off x="5403391" y="4578982"/>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406" name="tx1406"/>
            <p:cNvSpPr/>
            <p:nvPr/>
          </p:nvSpPr>
          <p:spPr>
            <a:xfrm>
              <a:off x="5716393"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407" name="tx1407"/>
            <p:cNvSpPr/>
            <p:nvPr/>
          </p:nvSpPr>
          <p:spPr>
            <a:xfrm>
              <a:off x="6029395"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408" name="tx1408"/>
            <p:cNvSpPr/>
            <p:nvPr/>
          </p:nvSpPr>
          <p:spPr>
            <a:xfrm>
              <a:off x="6342398"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409" name="tx1409"/>
            <p:cNvSpPr/>
            <p:nvPr/>
          </p:nvSpPr>
          <p:spPr>
            <a:xfrm>
              <a:off x="6655400"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410" name="tx1410"/>
            <p:cNvSpPr/>
            <p:nvPr/>
          </p:nvSpPr>
          <p:spPr>
            <a:xfrm>
              <a:off x="6968402"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411" name="tx1411"/>
            <p:cNvSpPr/>
            <p:nvPr/>
          </p:nvSpPr>
          <p:spPr>
            <a:xfrm>
              <a:off x="7281405"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412" name="tx1412"/>
            <p:cNvSpPr/>
            <p:nvPr/>
          </p:nvSpPr>
          <p:spPr>
            <a:xfrm>
              <a:off x="1960366" y="242254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413" name="tx1413"/>
            <p:cNvSpPr/>
            <p:nvPr/>
          </p:nvSpPr>
          <p:spPr>
            <a:xfrm>
              <a:off x="2273368"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414" name="tx1414"/>
            <p:cNvSpPr/>
            <p:nvPr/>
          </p:nvSpPr>
          <p:spPr>
            <a:xfrm>
              <a:off x="2586370"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415" name="tx1415"/>
            <p:cNvSpPr/>
            <p:nvPr/>
          </p:nvSpPr>
          <p:spPr>
            <a:xfrm>
              <a:off x="2899373"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416" name="tx1416"/>
            <p:cNvSpPr/>
            <p:nvPr/>
          </p:nvSpPr>
          <p:spPr>
            <a:xfrm>
              <a:off x="3212375"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417" name="tx1417"/>
            <p:cNvSpPr/>
            <p:nvPr/>
          </p:nvSpPr>
          <p:spPr>
            <a:xfrm>
              <a:off x="3525377"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18" name="tx1418"/>
            <p:cNvSpPr/>
            <p:nvPr/>
          </p:nvSpPr>
          <p:spPr>
            <a:xfrm>
              <a:off x="3838380"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19" name="tx1419"/>
            <p:cNvSpPr/>
            <p:nvPr/>
          </p:nvSpPr>
          <p:spPr>
            <a:xfrm>
              <a:off x="4151382"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20" name="tx1420"/>
            <p:cNvSpPr/>
            <p:nvPr/>
          </p:nvSpPr>
          <p:spPr>
            <a:xfrm>
              <a:off x="4464384"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21" name="tx1421"/>
            <p:cNvSpPr/>
            <p:nvPr/>
          </p:nvSpPr>
          <p:spPr>
            <a:xfrm>
              <a:off x="4777386"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422" name="tx1422"/>
            <p:cNvSpPr/>
            <p:nvPr/>
          </p:nvSpPr>
          <p:spPr>
            <a:xfrm>
              <a:off x="5090389"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423" name="tx1423"/>
            <p:cNvSpPr/>
            <p:nvPr/>
          </p:nvSpPr>
          <p:spPr>
            <a:xfrm>
              <a:off x="5403391"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424" name="tx1424"/>
            <p:cNvSpPr/>
            <p:nvPr/>
          </p:nvSpPr>
          <p:spPr>
            <a:xfrm>
              <a:off x="5716393"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425" name="tx1425"/>
            <p:cNvSpPr/>
            <p:nvPr/>
          </p:nvSpPr>
          <p:spPr>
            <a:xfrm>
              <a:off x="6029395"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26" name="tx1426"/>
            <p:cNvSpPr/>
            <p:nvPr/>
          </p:nvSpPr>
          <p:spPr>
            <a:xfrm>
              <a:off x="6342398"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27" name="tx1427"/>
            <p:cNvSpPr/>
            <p:nvPr/>
          </p:nvSpPr>
          <p:spPr>
            <a:xfrm>
              <a:off x="6655400"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28" name="tx1428"/>
            <p:cNvSpPr/>
            <p:nvPr/>
          </p:nvSpPr>
          <p:spPr>
            <a:xfrm>
              <a:off x="6968402"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29" name="tx1429"/>
            <p:cNvSpPr/>
            <p:nvPr/>
          </p:nvSpPr>
          <p:spPr>
            <a:xfrm>
              <a:off x="7281405"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30" name="tx1430"/>
            <p:cNvSpPr/>
            <p:nvPr/>
          </p:nvSpPr>
          <p:spPr>
            <a:xfrm>
              <a:off x="7594407"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31" name="tx1431"/>
            <p:cNvSpPr/>
            <p:nvPr/>
          </p:nvSpPr>
          <p:spPr>
            <a:xfrm>
              <a:off x="7907409"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32" name="tx1432"/>
            <p:cNvSpPr/>
            <p:nvPr/>
          </p:nvSpPr>
          <p:spPr>
            <a:xfrm>
              <a:off x="8220411"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33" name="tx1433"/>
            <p:cNvSpPr/>
            <p:nvPr/>
          </p:nvSpPr>
          <p:spPr>
            <a:xfrm>
              <a:off x="8533414"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434" name="tx1434"/>
            <p:cNvSpPr/>
            <p:nvPr/>
          </p:nvSpPr>
          <p:spPr>
            <a:xfrm>
              <a:off x="8846416"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35" name="tx1435"/>
            <p:cNvSpPr/>
            <p:nvPr/>
          </p:nvSpPr>
          <p:spPr>
            <a:xfrm>
              <a:off x="1647364" y="167760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436" name="tx1436"/>
            <p:cNvSpPr/>
            <p:nvPr/>
          </p:nvSpPr>
          <p:spPr>
            <a:xfrm>
              <a:off x="1960366" y="1678276"/>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437" name="tx1437"/>
            <p:cNvSpPr/>
            <p:nvPr/>
          </p:nvSpPr>
          <p:spPr>
            <a:xfrm>
              <a:off x="2273368" y="167739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438" name="tx1438"/>
            <p:cNvSpPr/>
            <p:nvPr/>
          </p:nvSpPr>
          <p:spPr>
            <a:xfrm>
              <a:off x="2586370"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439" name="tx1439"/>
            <p:cNvSpPr/>
            <p:nvPr/>
          </p:nvSpPr>
          <p:spPr>
            <a:xfrm>
              <a:off x="2899373"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440" name="tx1440"/>
            <p:cNvSpPr/>
            <p:nvPr/>
          </p:nvSpPr>
          <p:spPr>
            <a:xfrm>
              <a:off x="3212375"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41" name="tx1441"/>
            <p:cNvSpPr/>
            <p:nvPr/>
          </p:nvSpPr>
          <p:spPr>
            <a:xfrm>
              <a:off x="3525377" y="167647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442" name="tx1442"/>
            <p:cNvSpPr/>
            <p:nvPr/>
          </p:nvSpPr>
          <p:spPr>
            <a:xfrm>
              <a:off x="3838380"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443" name="tx1443"/>
            <p:cNvSpPr/>
            <p:nvPr/>
          </p:nvSpPr>
          <p:spPr>
            <a:xfrm>
              <a:off x="4151382"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444" name="tx1444"/>
            <p:cNvSpPr/>
            <p:nvPr/>
          </p:nvSpPr>
          <p:spPr>
            <a:xfrm>
              <a:off x="4464384" y="167647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45" name="tx1445"/>
            <p:cNvSpPr/>
            <p:nvPr/>
          </p:nvSpPr>
          <p:spPr>
            <a:xfrm>
              <a:off x="4777386"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46" name="tx1446"/>
            <p:cNvSpPr/>
            <p:nvPr/>
          </p:nvSpPr>
          <p:spPr>
            <a:xfrm>
              <a:off x="5090389" y="167647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447" name="tx1447"/>
            <p:cNvSpPr/>
            <p:nvPr/>
          </p:nvSpPr>
          <p:spPr>
            <a:xfrm>
              <a:off x="5403391"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448" name="tx1448"/>
            <p:cNvSpPr/>
            <p:nvPr/>
          </p:nvSpPr>
          <p:spPr>
            <a:xfrm>
              <a:off x="5716393"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449" name="tx1449"/>
            <p:cNvSpPr/>
            <p:nvPr/>
          </p:nvSpPr>
          <p:spPr>
            <a:xfrm>
              <a:off x="6029395"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450" name="tx1450"/>
            <p:cNvSpPr/>
            <p:nvPr/>
          </p:nvSpPr>
          <p:spPr>
            <a:xfrm>
              <a:off x="6342398"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51" name="tx1451"/>
            <p:cNvSpPr/>
            <p:nvPr/>
          </p:nvSpPr>
          <p:spPr>
            <a:xfrm>
              <a:off x="6655400"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52" name="tx1452"/>
            <p:cNvSpPr/>
            <p:nvPr/>
          </p:nvSpPr>
          <p:spPr>
            <a:xfrm>
              <a:off x="6968402"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53" name="tx1453"/>
            <p:cNvSpPr/>
            <p:nvPr/>
          </p:nvSpPr>
          <p:spPr>
            <a:xfrm>
              <a:off x="7281405"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54" name="tx1454"/>
            <p:cNvSpPr/>
            <p:nvPr/>
          </p:nvSpPr>
          <p:spPr>
            <a:xfrm>
              <a:off x="7594407"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55" name="tx1455"/>
            <p:cNvSpPr/>
            <p:nvPr/>
          </p:nvSpPr>
          <p:spPr>
            <a:xfrm>
              <a:off x="7907409"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56" name="tx1456"/>
            <p:cNvSpPr/>
            <p:nvPr/>
          </p:nvSpPr>
          <p:spPr>
            <a:xfrm>
              <a:off x="8220411"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57" name="tx1457"/>
            <p:cNvSpPr/>
            <p:nvPr/>
          </p:nvSpPr>
          <p:spPr>
            <a:xfrm>
              <a:off x="8533414"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58" name="tx1458"/>
            <p:cNvSpPr/>
            <p:nvPr/>
          </p:nvSpPr>
          <p:spPr>
            <a:xfrm>
              <a:off x="8846416" y="16765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459" name="tx1459"/>
            <p:cNvSpPr/>
            <p:nvPr/>
          </p:nvSpPr>
          <p:spPr>
            <a:xfrm>
              <a:off x="3212375"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460" name="tx1460"/>
            <p:cNvSpPr/>
            <p:nvPr/>
          </p:nvSpPr>
          <p:spPr>
            <a:xfrm>
              <a:off x="3525377"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461" name="tx1461"/>
            <p:cNvSpPr/>
            <p:nvPr/>
          </p:nvSpPr>
          <p:spPr>
            <a:xfrm>
              <a:off x="2586370"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462" name="tx1462"/>
            <p:cNvSpPr/>
            <p:nvPr/>
          </p:nvSpPr>
          <p:spPr>
            <a:xfrm>
              <a:off x="2899373"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463" name="tx1463"/>
            <p:cNvSpPr/>
            <p:nvPr/>
          </p:nvSpPr>
          <p:spPr>
            <a:xfrm>
              <a:off x="3212375"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464" name="tx1464"/>
            <p:cNvSpPr/>
            <p:nvPr/>
          </p:nvSpPr>
          <p:spPr>
            <a:xfrm>
              <a:off x="3525377" y="408047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465" name="tx1465"/>
            <p:cNvSpPr/>
            <p:nvPr/>
          </p:nvSpPr>
          <p:spPr>
            <a:xfrm>
              <a:off x="3838380" y="408160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466" name="tx1466"/>
            <p:cNvSpPr/>
            <p:nvPr/>
          </p:nvSpPr>
          <p:spPr>
            <a:xfrm>
              <a:off x="4151382"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467" name="tx1467"/>
            <p:cNvSpPr/>
            <p:nvPr/>
          </p:nvSpPr>
          <p:spPr>
            <a:xfrm>
              <a:off x="4464384" y="408160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468" name="tx1468"/>
            <p:cNvSpPr/>
            <p:nvPr/>
          </p:nvSpPr>
          <p:spPr>
            <a:xfrm>
              <a:off x="4777386"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469" name="tx1469"/>
            <p:cNvSpPr/>
            <p:nvPr/>
          </p:nvSpPr>
          <p:spPr>
            <a:xfrm>
              <a:off x="5090389"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470" name="tx1470"/>
            <p:cNvSpPr/>
            <p:nvPr/>
          </p:nvSpPr>
          <p:spPr>
            <a:xfrm>
              <a:off x="5403391" y="408160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471" name="tx1471"/>
            <p:cNvSpPr/>
            <p:nvPr/>
          </p:nvSpPr>
          <p:spPr>
            <a:xfrm>
              <a:off x="1647364"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472" name="tx1472"/>
            <p:cNvSpPr/>
            <p:nvPr/>
          </p:nvSpPr>
          <p:spPr>
            <a:xfrm>
              <a:off x="1960366" y="391559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473" name="tx1473"/>
            <p:cNvSpPr/>
            <p:nvPr/>
          </p:nvSpPr>
          <p:spPr>
            <a:xfrm>
              <a:off x="2273368" y="391559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474" name="tx1474"/>
            <p:cNvSpPr/>
            <p:nvPr/>
          </p:nvSpPr>
          <p:spPr>
            <a:xfrm>
              <a:off x="2586370"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475" name="tx1475"/>
            <p:cNvSpPr/>
            <p:nvPr/>
          </p:nvSpPr>
          <p:spPr>
            <a:xfrm>
              <a:off x="2899373"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476" name="tx1476"/>
            <p:cNvSpPr/>
            <p:nvPr/>
          </p:nvSpPr>
          <p:spPr>
            <a:xfrm>
              <a:off x="3212375"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477" name="tx1477"/>
            <p:cNvSpPr/>
            <p:nvPr/>
          </p:nvSpPr>
          <p:spPr>
            <a:xfrm>
              <a:off x="3525377" y="391468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478" name="tx1478"/>
            <p:cNvSpPr/>
            <p:nvPr/>
          </p:nvSpPr>
          <p:spPr>
            <a:xfrm>
              <a:off x="1647364"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479" name="tx1479"/>
            <p:cNvSpPr/>
            <p:nvPr/>
          </p:nvSpPr>
          <p:spPr>
            <a:xfrm>
              <a:off x="1960366"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480" name="tx1480"/>
            <p:cNvSpPr/>
            <p:nvPr/>
          </p:nvSpPr>
          <p:spPr>
            <a:xfrm>
              <a:off x="2273368" y="358401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481" name="tx1481"/>
            <p:cNvSpPr/>
            <p:nvPr/>
          </p:nvSpPr>
          <p:spPr>
            <a:xfrm>
              <a:off x="2586370"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482" name="tx1482"/>
            <p:cNvSpPr/>
            <p:nvPr/>
          </p:nvSpPr>
          <p:spPr>
            <a:xfrm>
              <a:off x="2899373"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483" name="tx1483"/>
            <p:cNvSpPr/>
            <p:nvPr/>
          </p:nvSpPr>
          <p:spPr>
            <a:xfrm>
              <a:off x="3212375"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484" name="tx1484"/>
            <p:cNvSpPr/>
            <p:nvPr/>
          </p:nvSpPr>
          <p:spPr>
            <a:xfrm>
              <a:off x="3525377"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485" name="tx1485"/>
            <p:cNvSpPr/>
            <p:nvPr/>
          </p:nvSpPr>
          <p:spPr>
            <a:xfrm>
              <a:off x="3838380"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486" name="tx1486"/>
            <p:cNvSpPr/>
            <p:nvPr/>
          </p:nvSpPr>
          <p:spPr>
            <a:xfrm>
              <a:off x="4151382"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487" name="tx1487"/>
            <p:cNvSpPr/>
            <p:nvPr/>
          </p:nvSpPr>
          <p:spPr>
            <a:xfrm>
              <a:off x="4464384"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488" name="tx1488"/>
            <p:cNvSpPr/>
            <p:nvPr/>
          </p:nvSpPr>
          <p:spPr>
            <a:xfrm>
              <a:off x="4777386" y="358401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489" name="tx1489"/>
            <p:cNvSpPr/>
            <p:nvPr/>
          </p:nvSpPr>
          <p:spPr>
            <a:xfrm>
              <a:off x="5090389"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490" name="tx1490"/>
            <p:cNvSpPr/>
            <p:nvPr/>
          </p:nvSpPr>
          <p:spPr>
            <a:xfrm>
              <a:off x="5403391"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491" name="tx1491"/>
            <p:cNvSpPr/>
            <p:nvPr/>
          </p:nvSpPr>
          <p:spPr>
            <a:xfrm>
              <a:off x="5716393"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492" name="tx1492"/>
            <p:cNvSpPr/>
            <p:nvPr/>
          </p:nvSpPr>
          <p:spPr>
            <a:xfrm>
              <a:off x="3838380"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493" name="tx1493"/>
            <p:cNvSpPr/>
            <p:nvPr/>
          </p:nvSpPr>
          <p:spPr>
            <a:xfrm>
              <a:off x="4151382" y="391468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494" name="tx1494"/>
            <p:cNvSpPr/>
            <p:nvPr/>
          </p:nvSpPr>
          <p:spPr>
            <a:xfrm>
              <a:off x="4464384"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495" name="tx1495"/>
            <p:cNvSpPr/>
            <p:nvPr/>
          </p:nvSpPr>
          <p:spPr>
            <a:xfrm>
              <a:off x="4777386"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496" name="tx1496"/>
            <p:cNvSpPr/>
            <p:nvPr/>
          </p:nvSpPr>
          <p:spPr>
            <a:xfrm>
              <a:off x="5403391" y="391581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497" name="tx1497"/>
            <p:cNvSpPr/>
            <p:nvPr/>
          </p:nvSpPr>
          <p:spPr>
            <a:xfrm>
              <a:off x="5716393"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498" name="tx1498"/>
            <p:cNvSpPr/>
            <p:nvPr/>
          </p:nvSpPr>
          <p:spPr>
            <a:xfrm>
              <a:off x="6342398"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499" name="tx1499"/>
            <p:cNvSpPr/>
            <p:nvPr/>
          </p:nvSpPr>
          <p:spPr>
            <a:xfrm>
              <a:off x="6655400" y="391468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500" name="tx1500"/>
            <p:cNvSpPr/>
            <p:nvPr/>
          </p:nvSpPr>
          <p:spPr>
            <a:xfrm>
              <a:off x="6968402"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501" name="tx1501"/>
            <p:cNvSpPr/>
            <p:nvPr/>
          </p:nvSpPr>
          <p:spPr>
            <a:xfrm>
              <a:off x="7281405" y="391581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502" name="tx1502"/>
            <p:cNvSpPr/>
            <p:nvPr/>
          </p:nvSpPr>
          <p:spPr>
            <a:xfrm>
              <a:off x="7594407" y="391559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503" name="tx1503"/>
            <p:cNvSpPr/>
            <p:nvPr/>
          </p:nvSpPr>
          <p:spPr>
            <a:xfrm>
              <a:off x="7907409" y="391468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504" name="tx1504"/>
            <p:cNvSpPr/>
            <p:nvPr/>
          </p:nvSpPr>
          <p:spPr>
            <a:xfrm>
              <a:off x="8220411"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505" name="tx1505"/>
            <p:cNvSpPr/>
            <p:nvPr/>
          </p:nvSpPr>
          <p:spPr>
            <a:xfrm>
              <a:off x="8533414"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506" name="tx1506"/>
            <p:cNvSpPr/>
            <p:nvPr/>
          </p:nvSpPr>
          <p:spPr>
            <a:xfrm>
              <a:off x="8846416"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507" name="tx1507"/>
            <p:cNvSpPr/>
            <p:nvPr/>
          </p:nvSpPr>
          <p:spPr>
            <a:xfrm>
              <a:off x="5716393" y="408139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508" name="tx1508"/>
            <p:cNvSpPr/>
            <p:nvPr/>
          </p:nvSpPr>
          <p:spPr>
            <a:xfrm>
              <a:off x="6029395" y="408139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509" name="tx1509"/>
            <p:cNvSpPr/>
            <p:nvPr/>
          </p:nvSpPr>
          <p:spPr>
            <a:xfrm>
              <a:off x="6342398" y="408139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510" name="tx1510"/>
            <p:cNvSpPr/>
            <p:nvPr/>
          </p:nvSpPr>
          <p:spPr>
            <a:xfrm>
              <a:off x="6655400" y="408139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511" name="tx1511"/>
            <p:cNvSpPr/>
            <p:nvPr/>
          </p:nvSpPr>
          <p:spPr>
            <a:xfrm>
              <a:off x="6968402"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512" name="tx1512"/>
            <p:cNvSpPr/>
            <p:nvPr/>
          </p:nvSpPr>
          <p:spPr>
            <a:xfrm>
              <a:off x="7281405"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513" name="tx1513"/>
            <p:cNvSpPr/>
            <p:nvPr/>
          </p:nvSpPr>
          <p:spPr>
            <a:xfrm>
              <a:off x="7594407"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514" name="tx1514"/>
            <p:cNvSpPr/>
            <p:nvPr/>
          </p:nvSpPr>
          <p:spPr>
            <a:xfrm>
              <a:off x="7907409" y="408047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515" name="tx1515"/>
            <p:cNvSpPr/>
            <p:nvPr/>
          </p:nvSpPr>
          <p:spPr>
            <a:xfrm>
              <a:off x="8220411"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516" name="tx1516"/>
            <p:cNvSpPr/>
            <p:nvPr/>
          </p:nvSpPr>
          <p:spPr>
            <a:xfrm>
              <a:off x="8533414"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517" name="tx1517"/>
            <p:cNvSpPr/>
            <p:nvPr/>
          </p:nvSpPr>
          <p:spPr>
            <a:xfrm>
              <a:off x="8846416" y="408139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518" name="tx1518"/>
            <p:cNvSpPr/>
            <p:nvPr/>
          </p:nvSpPr>
          <p:spPr>
            <a:xfrm>
              <a:off x="3212375"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519" name="tx1519"/>
            <p:cNvSpPr/>
            <p:nvPr/>
          </p:nvSpPr>
          <p:spPr>
            <a:xfrm>
              <a:off x="3525377" y="507523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520" name="tx1520"/>
            <p:cNvSpPr/>
            <p:nvPr/>
          </p:nvSpPr>
          <p:spPr>
            <a:xfrm>
              <a:off x="3838380"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521" name="tx1521"/>
            <p:cNvSpPr/>
            <p:nvPr/>
          </p:nvSpPr>
          <p:spPr>
            <a:xfrm>
              <a:off x="4151382"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522" name="tx1522"/>
            <p:cNvSpPr/>
            <p:nvPr/>
          </p:nvSpPr>
          <p:spPr>
            <a:xfrm>
              <a:off x="4464384"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523" name="tx1523"/>
            <p:cNvSpPr/>
            <p:nvPr/>
          </p:nvSpPr>
          <p:spPr>
            <a:xfrm>
              <a:off x="4777386"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524" name="tx1524"/>
            <p:cNvSpPr/>
            <p:nvPr/>
          </p:nvSpPr>
          <p:spPr>
            <a:xfrm>
              <a:off x="5090389"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525" name="tx1525"/>
            <p:cNvSpPr/>
            <p:nvPr/>
          </p:nvSpPr>
          <p:spPr>
            <a:xfrm>
              <a:off x="5403391"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526" name="tx1526"/>
            <p:cNvSpPr/>
            <p:nvPr/>
          </p:nvSpPr>
          <p:spPr>
            <a:xfrm>
              <a:off x="5716393"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527" name="tx1527"/>
            <p:cNvSpPr/>
            <p:nvPr/>
          </p:nvSpPr>
          <p:spPr>
            <a:xfrm>
              <a:off x="6029395"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528" name="tx1528"/>
            <p:cNvSpPr/>
            <p:nvPr/>
          </p:nvSpPr>
          <p:spPr>
            <a:xfrm>
              <a:off x="6342398"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529" name="tx1529"/>
            <p:cNvSpPr/>
            <p:nvPr/>
          </p:nvSpPr>
          <p:spPr>
            <a:xfrm>
              <a:off x="6655400" y="507523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530" name="tx1530"/>
            <p:cNvSpPr/>
            <p:nvPr/>
          </p:nvSpPr>
          <p:spPr>
            <a:xfrm>
              <a:off x="6968402"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531" name="tx1531"/>
            <p:cNvSpPr/>
            <p:nvPr/>
          </p:nvSpPr>
          <p:spPr>
            <a:xfrm>
              <a:off x="7281405"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532" name="tx1532"/>
            <p:cNvSpPr/>
            <p:nvPr/>
          </p:nvSpPr>
          <p:spPr>
            <a:xfrm>
              <a:off x="7594407"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533" name="tx1533"/>
            <p:cNvSpPr/>
            <p:nvPr/>
          </p:nvSpPr>
          <p:spPr>
            <a:xfrm>
              <a:off x="7907409"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534" name="tx1534"/>
            <p:cNvSpPr/>
            <p:nvPr/>
          </p:nvSpPr>
          <p:spPr>
            <a:xfrm>
              <a:off x="2899373"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535" name="tx1535"/>
            <p:cNvSpPr/>
            <p:nvPr/>
          </p:nvSpPr>
          <p:spPr>
            <a:xfrm>
              <a:off x="3525377"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536" name="tx1536"/>
            <p:cNvSpPr/>
            <p:nvPr/>
          </p:nvSpPr>
          <p:spPr>
            <a:xfrm>
              <a:off x="4151382"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537" name="tx1537"/>
            <p:cNvSpPr/>
            <p:nvPr/>
          </p:nvSpPr>
          <p:spPr>
            <a:xfrm>
              <a:off x="4464384" y="441205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538" name="tx1538"/>
            <p:cNvSpPr/>
            <p:nvPr/>
          </p:nvSpPr>
          <p:spPr>
            <a:xfrm>
              <a:off x="4777386" y="441297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539" name="tx1539"/>
            <p:cNvSpPr/>
            <p:nvPr/>
          </p:nvSpPr>
          <p:spPr>
            <a:xfrm>
              <a:off x="5090389" y="441205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540" name="tx1540"/>
            <p:cNvSpPr/>
            <p:nvPr/>
          </p:nvSpPr>
          <p:spPr>
            <a:xfrm>
              <a:off x="5403391"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41" name="tx1541"/>
            <p:cNvSpPr/>
            <p:nvPr/>
          </p:nvSpPr>
          <p:spPr>
            <a:xfrm>
              <a:off x="5716393"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42" name="tx1542"/>
            <p:cNvSpPr/>
            <p:nvPr/>
          </p:nvSpPr>
          <p:spPr>
            <a:xfrm>
              <a:off x="6029395"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43" name="tx1543"/>
            <p:cNvSpPr/>
            <p:nvPr/>
          </p:nvSpPr>
          <p:spPr>
            <a:xfrm>
              <a:off x="6342398"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44" name="tx1544"/>
            <p:cNvSpPr/>
            <p:nvPr/>
          </p:nvSpPr>
          <p:spPr>
            <a:xfrm>
              <a:off x="6655400"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545" name="tx1545"/>
            <p:cNvSpPr/>
            <p:nvPr/>
          </p:nvSpPr>
          <p:spPr>
            <a:xfrm>
              <a:off x="6968402"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546" name="tx1546"/>
            <p:cNvSpPr/>
            <p:nvPr/>
          </p:nvSpPr>
          <p:spPr>
            <a:xfrm>
              <a:off x="7281405" y="441297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547" name="tx1547"/>
            <p:cNvSpPr/>
            <p:nvPr/>
          </p:nvSpPr>
          <p:spPr>
            <a:xfrm>
              <a:off x="7594407" y="441205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548" name="tx1548"/>
            <p:cNvSpPr/>
            <p:nvPr/>
          </p:nvSpPr>
          <p:spPr>
            <a:xfrm>
              <a:off x="7907409"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549" name="tx1549"/>
            <p:cNvSpPr/>
            <p:nvPr/>
          </p:nvSpPr>
          <p:spPr>
            <a:xfrm>
              <a:off x="8220411"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550" name="tx1550"/>
            <p:cNvSpPr/>
            <p:nvPr/>
          </p:nvSpPr>
          <p:spPr>
            <a:xfrm>
              <a:off x="8533414"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551" name="tx1551"/>
            <p:cNvSpPr/>
            <p:nvPr/>
          </p:nvSpPr>
          <p:spPr>
            <a:xfrm>
              <a:off x="8846416"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552" name="tx1552"/>
            <p:cNvSpPr/>
            <p:nvPr/>
          </p:nvSpPr>
          <p:spPr>
            <a:xfrm>
              <a:off x="6029395"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53" name="tx1553"/>
            <p:cNvSpPr/>
            <p:nvPr/>
          </p:nvSpPr>
          <p:spPr>
            <a:xfrm>
              <a:off x="6342398"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554" name="tx1554"/>
            <p:cNvSpPr/>
            <p:nvPr/>
          </p:nvSpPr>
          <p:spPr>
            <a:xfrm>
              <a:off x="6655400" y="3584894"/>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555" name="tx1555"/>
            <p:cNvSpPr/>
            <p:nvPr/>
          </p:nvSpPr>
          <p:spPr>
            <a:xfrm>
              <a:off x="6968402" y="358401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556" name="tx1556"/>
            <p:cNvSpPr/>
            <p:nvPr/>
          </p:nvSpPr>
          <p:spPr>
            <a:xfrm>
              <a:off x="7281405" y="3584224"/>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557" name="tx1557"/>
            <p:cNvSpPr/>
            <p:nvPr/>
          </p:nvSpPr>
          <p:spPr>
            <a:xfrm>
              <a:off x="7594407"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558" name="tx1558"/>
            <p:cNvSpPr/>
            <p:nvPr/>
          </p:nvSpPr>
          <p:spPr>
            <a:xfrm>
              <a:off x="7907409" y="358401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559" name="tx1559"/>
            <p:cNvSpPr/>
            <p:nvPr/>
          </p:nvSpPr>
          <p:spPr>
            <a:xfrm>
              <a:off x="8220411"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560" name="tx1560"/>
            <p:cNvSpPr/>
            <p:nvPr/>
          </p:nvSpPr>
          <p:spPr>
            <a:xfrm>
              <a:off x="8533414" y="358401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561" name="tx1561"/>
            <p:cNvSpPr/>
            <p:nvPr/>
          </p:nvSpPr>
          <p:spPr>
            <a:xfrm>
              <a:off x="8846416" y="3583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562" name="tx1562"/>
            <p:cNvSpPr/>
            <p:nvPr/>
          </p:nvSpPr>
          <p:spPr>
            <a:xfrm>
              <a:off x="1647364"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563" name="tx1563"/>
            <p:cNvSpPr/>
            <p:nvPr/>
          </p:nvSpPr>
          <p:spPr>
            <a:xfrm>
              <a:off x="1960366"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564" name="tx1564"/>
            <p:cNvSpPr/>
            <p:nvPr/>
          </p:nvSpPr>
          <p:spPr>
            <a:xfrm>
              <a:off x="2273368" y="142778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565" name="tx1565"/>
            <p:cNvSpPr/>
            <p:nvPr/>
          </p:nvSpPr>
          <p:spPr>
            <a:xfrm>
              <a:off x="2586370"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566" name="tx1566"/>
            <p:cNvSpPr/>
            <p:nvPr/>
          </p:nvSpPr>
          <p:spPr>
            <a:xfrm>
              <a:off x="2899373"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67" name="tx1567"/>
            <p:cNvSpPr/>
            <p:nvPr/>
          </p:nvSpPr>
          <p:spPr>
            <a:xfrm>
              <a:off x="2273368"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568" name="tx1568"/>
            <p:cNvSpPr/>
            <p:nvPr/>
          </p:nvSpPr>
          <p:spPr>
            <a:xfrm>
              <a:off x="2586370"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569" name="tx1569"/>
            <p:cNvSpPr/>
            <p:nvPr/>
          </p:nvSpPr>
          <p:spPr>
            <a:xfrm>
              <a:off x="2899373"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570" name="tx1570"/>
            <p:cNvSpPr/>
            <p:nvPr/>
          </p:nvSpPr>
          <p:spPr>
            <a:xfrm>
              <a:off x="3212375"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571" name="tx1571"/>
            <p:cNvSpPr/>
            <p:nvPr/>
          </p:nvSpPr>
          <p:spPr>
            <a:xfrm>
              <a:off x="3525377"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572" name="tx1572"/>
            <p:cNvSpPr/>
            <p:nvPr/>
          </p:nvSpPr>
          <p:spPr>
            <a:xfrm>
              <a:off x="3838380" y="3750017"/>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573" name="tx1573"/>
            <p:cNvSpPr/>
            <p:nvPr/>
          </p:nvSpPr>
          <p:spPr>
            <a:xfrm>
              <a:off x="4151382" y="374888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574" name="tx1574"/>
            <p:cNvSpPr/>
            <p:nvPr/>
          </p:nvSpPr>
          <p:spPr>
            <a:xfrm>
              <a:off x="4464384"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575" name="tx1575"/>
            <p:cNvSpPr/>
            <p:nvPr/>
          </p:nvSpPr>
          <p:spPr>
            <a:xfrm>
              <a:off x="4777386"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576" name="tx1576"/>
            <p:cNvSpPr/>
            <p:nvPr/>
          </p:nvSpPr>
          <p:spPr>
            <a:xfrm>
              <a:off x="5090389"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577" name="tx1577"/>
            <p:cNvSpPr/>
            <p:nvPr/>
          </p:nvSpPr>
          <p:spPr>
            <a:xfrm>
              <a:off x="5403391" y="374888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578" name="tx1578"/>
            <p:cNvSpPr/>
            <p:nvPr/>
          </p:nvSpPr>
          <p:spPr>
            <a:xfrm>
              <a:off x="5716393"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579" name="tx1579"/>
            <p:cNvSpPr/>
            <p:nvPr/>
          </p:nvSpPr>
          <p:spPr>
            <a:xfrm>
              <a:off x="6029395" y="374980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580" name="tx1580"/>
            <p:cNvSpPr/>
            <p:nvPr/>
          </p:nvSpPr>
          <p:spPr>
            <a:xfrm>
              <a:off x="6342398" y="3750017"/>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581" name="tx1581"/>
            <p:cNvSpPr/>
            <p:nvPr/>
          </p:nvSpPr>
          <p:spPr>
            <a:xfrm>
              <a:off x="6655400" y="374980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582" name="tx1582"/>
            <p:cNvSpPr/>
            <p:nvPr/>
          </p:nvSpPr>
          <p:spPr>
            <a:xfrm>
              <a:off x="6968402"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583" name="tx1583"/>
            <p:cNvSpPr/>
            <p:nvPr/>
          </p:nvSpPr>
          <p:spPr>
            <a:xfrm>
              <a:off x="7281405"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584" name="tx1584"/>
            <p:cNvSpPr/>
            <p:nvPr/>
          </p:nvSpPr>
          <p:spPr>
            <a:xfrm>
              <a:off x="7594407" y="374888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585" name="tx1585"/>
            <p:cNvSpPr/>
            <p:nvPr/>
          </p:nvSpPr>
          <p:spPr>
            <a:xfrm>
              <a:off x="7907409"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586" name="tx1586"/>
            <p:cNvSpPr/>
            <p:nvPr/>
          </p:nvSpPr>
          <p:spPr>
            <a:xfrm>
              <a:off x="8846416"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587" name="tx1587"/>
            <p:cNvSpPr/>
            <p:nvPr/>
          </p:nvSpPr>
          <p:spPr>
            <a:xfrm>
              <a:off x="3212375"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88" name="tx1588"/>
            <p:cNvSpPr/>
            <p:nvPr/>
          </p:nvSpPr>
          <p:spPr>
            <a:xfrm>
              <a:off x="3525377"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589" name="tx1589"/>
            <p:cNvSpPr/>
            <p:nvPr/>
          </p:nvSpPr>
          <p:spPr>
            <a:xfrm>
              <a:off x="3838380"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590" name="tx1590"/>
            <p:cNvSpPr/>
            <p:nvPr/>
          </p:nvSpPr>
          <p:spPr>
            <a:xfrm>
              <a:off x="4151382"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591" name="tx1591"/>
            <p:cNvSpPr/>
            <p:nvPr/>
          </p:nvSpPr>
          <p:spPr>
            <a:xfrm>
              <a:off x="4464384" y="142778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592" name="tx1592"/>
            <p:cNvSpPr/>
            <p:nvPr/>
          </p:nvSpPr>
          <p:spPr>
            <a:xfrm>
              <a:off x="4777386"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93" name="tx1593"/>
            <p:cNvSpPr/>
            <p:nvPr/>
          </p:nvSpPr>
          <p:spPr>
            <a:xfrm>
              <a:off x="5090389"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594" name="tx1594"/>
            <p:cNvSpPr/>
            <p:nvPr/>
          </p:nvSpPr>
          <p:spPr>
            <a:xfrm>
              <a:off x="5403391"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595" name="tx1595"/>
            <p:cNvSpPr/>
            <p:nvPr/>
          </p:nvSpPr>
          <p:spPr>
            <a:xfrm>
              <a:off x="5716393"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596" name="tx1596"/>
            <p:cNvSpPr/>
            <p:nvPr/>
          </p:nvSpPr>
          <p:spPr>
            <a:xfrm>
              <a:off x="6029395"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597" name="tx1597"/>
            <p:cNvSpPr/>
            <p:nvPr/>
          </p:nvSpPr>
          <p:spPr>
            <a:xfrm>
              <a:off x="6342398"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598" name="tx1598"/>
            <p:cNvSpPr/>
            <p:nvPr/>
          </p:nvSpPr>
          <p:spPr>
            <a:xfrm>
              <a:off x="6655400" y="142782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599" name="tx1599"/>
            <p:cNvSpPr/>
            <p:nvPr/>
          </p:nvSpPr>
          <p:spPr>
            <a:xfrm>
              <a:off x="6968402" y="142778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00" name="tx1600"/>
            <p:cNvSpPr/>
            <p:nvPr/>
          </p:nvSpPr>
          <p:spPr>
            <a:xfrm>
              <a:off x="7281405" y="142778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01" name="tx1601"/>
            <p:cNvSpPr/>
            <p:nvPr/>
          </p:nvSpPr>
          <p:spPr>
            <a:xfrm>
              <a:off x="7594407" y="142778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02" name="tx1602"/>
            <p:cNvSpPr/>
            <p:nvPr/>
          </p:nvSpPr>
          <p:spPr>
            <a:xfrm>
              <a:off x="7907409" y="142778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03" name="tx1603"/>
            <p:cNvSpPr/>
            <p:nvPr/>
          </p:nvSpPr>
          <p:spPr>
            <a:xfrm>
              <a:off x="8220411" y="142778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04" name="tx1604"/>
            <p:cNvSpPr/>
            <p:nvPr/>
          </p:nvSpPr>
          <p:spPr>
            <a:xfrm>
              <a:off x="8533414" y="142778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05" name="tx1605"/>
            <p:cNvSpPr/>
            <p:nvPr/>
          </p:nvSpPr>
          <p:spPr>
            <a:xfrm>
              <a:off x="8846416" y="142778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06" name="tx1606"/>
            <p:cNvSpPr/>
            <p:nvPr/>
          </p:nvSpPr>
          <p:spPr>
            <a:xfrm>
              <a:off x="4777386"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607" name="tx1607"/>
            <p:cNvSpPr/>
            <p:nvPr/>
          </p:nvSpPr>
          <p:spPr>
            <a:xfrm>
              <a:off x="5090389"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608" name="tx1608"/>
            <p:cNvSpPr/>
            <p:nvPr/>
          </p:nvSpPr>
          <p:spPr>
            <a:xfrm>
              <a:off x="5403391"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609" name="tx1609"/>
            <p:cNvSpPr/>
            <p:nvPr/>
          </p:nvSpPr>
          <p:spPr>
            <a:xfrm>
              <a:off x="8846416"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610" name="tx1610"/>
            <p:cNvSpPr/>
            <p:nvPr/>
          </p:nvSpPr>
          <p:spPr>
            <a:xfrm>
              <a:off x="1647364" y="350111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611" name="tx1611"/>
            <p:cNvSpPr/>
            <p:nvPr/>
          </p:nvSpPr>
          <p:spPr>
            <a:xfrm>
              <a:off x="1960366" y="350111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612" name="tx1612"/>
            <p:cNvSpPr/>
            <p:nvPr/>
          </p:nvSpPr>
          <p:spPr>
            <a:xfrm>
              <a:off x="2273368" y="350019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613" name="tx1613"/>
            <p:cNvSpPr/>
            <p:nvPr/>
          </p:nvSpPr>
          <p:spPr>
            <a:xfrm>
              <a:off x="2586370" y="3501327"/>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614" name="tx1614"/>
            <p:cNvSpPr/>
            <p:nvPr/>
          </p:nvSpPr>
          <p:spPr>
            <a:xfrm>
              <a:off x="2899373" y="350111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615" name="tx1615"/>
            <p:cNvSpPr/>
            <p:nvPr/>
          </p:nvSpPr>
          <p:spPr>
            <a:xfrm>
              <a:off x="3212375"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616" name="tx1616"/>
            <p:cNvSpPr/>
            <p:nvPr/>
          </p:nvSpPr>
          <p:spPr>
            <a:xfrm>
              <a:off x="3525377" y="3501327"/>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617" name="tx1617"/>
            <p:cNvSpPr/>
            <p:nvPr/>
          </p:nvSpPr>
          <p:spPr>
            <a:xfrm>
              <a:off x="3838380" y="350019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618" name="tx1618"/>
            <p:cNvSpPr/>
            <p:nvPr/>
          </p:nvSpPr>
          <p:spPr>
            <a:xfrm>
              <a:off x="4151382" y="350111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619" name="tx1619"/>
            <p:cNvSpPr/>
            <p:nvPr/>
          </p:nvSpPr>
          <p:spPr>
            <a:xfrm>
              <a:off x="4464384"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620" name="tx1620"/>
            <p:cNvSpPr/>
            <p:nvPr/>
          </p:nvSpPr>
          <p:spPr>
            <a:xfrm>
              <a:off x="4777386"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621" name="tx1621"/>
            <p:cNvSpPr/>
            <p:nvPr/>
          </p:nvSpPr>
          <p:spPr>
            <a:xfrm>
              <a:off x="5090389" y="350019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622" name="tx1622"/>
            <p:cNvSpPr/>
            <p:nvPr/>
          </p:nvSpPr>
          <p:spPr>
            <a:xfrm>
              <a:off x="5403391"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623" name="tx1623"/>
            <p:cNvSpPr/>
            <p:nvPr/>
          </p:nvSpPr>
          <p:spPr>
            <a:xfrm>
              <a:off x="5716393"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624" name="tx1624"/>
            <p:cNvSpPr/>
            <p:nvPr/>
          </p:nvSpPr>
          <p:spPr>
            <a:xfrm>
              <a:off x="6029395"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625" name="tx1625"/>
            <p:cNvSpPr/>
            <p:nvPr/>
          </p:nvSpPr>
          <p:spPr>
            <a:xfrm>
              <a:off x="6342398"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626" name="tx1626"/>
            <p:cNvSpPr/>
            <p:nvPr/>
          </p:nvSpPr>
          <p:spPr>
            <a:xfrm>
              <a:off x="1647364"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27" name="tx1627"/>
            <p:cNvSpPr/>
            <p:nvPr/>
          </p:nvSpPr>
          <p:spPr>
            <a:xfrm>
              <a:off x="1960366"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628" name="tx1628"/>
            <p:cNvSpPr/>
            <p:nvPr/>
          </p:nvSpPr>
          <p:spPr>
            <a:xfrm>
              <a:off x="2273368"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629" name="tx1629"/>
            <p:cNvSpPr/>
            <p:nvPr/>
          </p:nvSpPr>
          <p:spPr>
            <a:xfrm>
              <a:off x="2586370"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630" name="tx1630"/>
            <p:cNvSpPr/>
            <p:nvPr/>
          </p:nvSpPr>
          <p:spPr>
            <a:xfrm>
              <a:off x="2899373" y="184226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631" name="tx1631"/>
            <p:cNvSpPr/>
            <p:nvPr/>
          </p:nvSpPr>
          <p:spPr>
            <a:xfrm>
              <a:off x="3212375" y="184226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632" name="tx1632"/>
            <p:cNvSpPr/>
            <p:nvPr/>
          </p:nvSpPr>
          <p:spPr>
            <a:xfrm>
              <a:off x="3525377"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633" name="tx1633"/>
            <p:cNvSpPr/>
            <p:nvPr/>
          </p:nvSpPr>
          <p:spPr>
            <a:xfrm>
              <a:off x="3838380"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34" name="tx1634"/>
            <p:cNvSpPr/>
            <p:nvPr/>
          </p:nvSpPr>
          <p:spPr>
            <a:xfrm>
              <a:off x="4151382"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635" name="tx1635"/>
            <p:cNvSpPr/>
            <p:nvPr/>
          </p:nvSpPr>
          <p:spPr>
            <a:xfrm>
              <a:off x="4464384" y="184226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36" name="tx1636"/>
            <p:cNvSpPr/>
            <p:nvPr/>
          </p:nvSpPr>
          <p:spPr>
            <a:xfrm>
              <a:off x="4777386" y="184226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637" name="tx1637"/>
            <p:cNvSpPr/>
            <p:nvPr/>
          </p:nvSpPr>
          <p:spPr>
            <a:xfrm>
              <a:off x="5090389"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638" name="tx1638"/>
            <p:cNvSpPr/>
            <p:nvPr/>
          </p:nvSpPr>
          <p:spPr>
            <a:xfrm>
              <a:off x="5403391"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639" name="tx1639"/>
            <p:cNvSpPr/>
            <p:nvPr/>
          </p:nvSpPr>
          <p:spPr>
            <a:xfrm>
              <a:off x="5716393"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640" name="tx1640"/>
            <p:cNvSpPr/>
            <p:nvPr/>
          </p:nvSpPr>
          <p:spPr>
            <a:xfrm>
              <a:off x="6029395"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641" name="tx1641"/>
            <p:cNvSpPr/>
            <p:nvPr/>
          </p:nvSpPr>
          <p:spPr>
            <a:xfrm>
              <a:off x="6342398"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642" name="tx1642"/>
            <p:cNvSpPr/>
            <p:nvPr/>
          </p:nvSpPr>
          <p:spPr>
            <a:xfrm>
              <a:off x="6655400"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643" name="tx1643"/>
            <p:cNvSpPr/>
            <p:nvPr/>
          </p:nvSpPr>
          <p:spPr>
            <a:xfrm>
              <a:off x="6968402"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44" name="tx1644"/>
            <p:cNvSpPr/>
            <p:nvPr/>
          </p:nvSpPr>
          <p:spPr>
            <a:xfrm>
              <a:off x="7281405"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645" name="tx1645"/>
            <p:cNvSpPr/>
            <p:nvPr/>
          </p:nvSpPr>
          <p:spPr>
            <a:xfrm>
              <a:off x="7594407"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646" name="tx1646"/>
            <p:cNvSpPr/>
            <p:nvPr/>
          </p:nvSpPr>
          <p:spPr>
            <a:xfrm>
              <a:off x="7907409"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647" name="tx1647"/>
            <p:cNvSpPr/>
            <p:nvPr/>
          </p:nvSpPr>
          <p:spPr>
            <a:xfrm>
              <a:off x="8220411"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648" name="tx1648"/>
            <p:cNvSpPr/>
            <p:nvPr/>
          </p:nvSpPr>
          <p:spPr>
            <a:xfrm>
              <a:off x="8533414"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49" name="tx1649"/>
            <p:cNvSpPr/>
            <p:nvPr/>
          </p:nvSpPr>
          <p:spPr>
            <a:xfrm>
              <a:off x="8846416" y="184230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50" name="tx1650"/>
            <p:cNvSpPr/>
            <p:nvPr/>
          </p:nvSpPr>
          <p:spPr>
            <a:xfrm>
              <a:off x="5090389"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651" name="tx1651"/>
            <p:cNvSpPr/>
            <p:nvPr/>
          </p:nvSpPr>
          <p:spPr>
            <a:xfrm>
              <a:off x="1647364"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652" name="tx1652"/>
            <p:cNvSpPr/>
            <p:nvPr/>
          </p:nvSpPr>
          <p:spPr>
            <a:xfrm>
              <a:off x="1960366"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653" name="tx1653"/>
            <p:cNvSpPr/>
            <p:nvPr/>
          </p:nvSpPr>
          <p:spPr>
            <a:xfrm>
              <a:off x="2273368"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54" name="tx1654"/>
            <p:cNvSpPr/>
            <p:nvPr/>
          </p:nvSpPr>
          <p:spPr>
            <a:xfrm>
              <a:off x="2586370"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55" name="tx1655"/>
            <p:cNvSpPr/>
            <p:nvPr/>
          </p:nvSpPr>
          <p:spPr>
            <a:xfrm>
              <a:off x="2899373"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656" name="tx1656"/>
            <p:cNvSpPr/>
            <p:nvPr/>
          </p:nvSpPr>
          <p:spPr>
            <a:xfrm>
              <a:off x="3212375"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657" name="tx1657"/>
            <p:cNvSpPr/>
            <p:nvPr/>
          </p:nvSpPr>
          <p:spPr>
            <a:xfrm>
              <a:off x="3525377"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658" name="tx1658"/>
            <p:cNvSpPr/>
            <p:nvPr/>
          </p:nvSpPr>
          <p:spPr>
            <a:xfrm>
              <a:off x="3838380"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659" name="tx1659"/>
            <p:cNvSpPr/>
            <p:nvPr/>
          </p:nvSpPr>
          <p:spPr>
            <a:xfrm>
              <a:off x="4151382"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660" name="tx1660"/>
            <p:cNvSpPr/>
            <p:nvPr/>
          </p:nvSpPr>
          <p:spPr>
            <a:xfrm>
              <a:off x="4464384"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61" name="tx1661"/>
            <p:cNvSpPr/>
            <p:nvPr/>
          </p:nvSpPr>
          <p:spPr>
            <a:xfrm>
              <a:off x="4777386"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662" name="tx1662"/>
            <p:cNvSpPr/>
            <p:nvPr/>
          </p:nvSpPr>
          <p:spPr>
            <a:xfrm>
              <a:off x="5090389"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663" name="tx1663"/>
            <p:cNvSpPr/>
            <p:nvPr/>
          </p:nvSpPr>
          <p:spPr>
            <a:xfrm>
              <a:off x="5403391"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664" name="tx1664"/>
            <p:cNvSpPr/>
            <p:nvPr/>
          </p:nvSpPr>
          <p:spPr>
            <a:xfrm>
              <a:off x="5716393"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65" name="tx1665"/>
            <p:cNvSpPr/>
            <p:nvPr/>
          </p:nvSpPr>
          <p:spPr>
            <a:xfrm>
              <a:off x="6029395"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666" name="tx1666"/>
            <p:cNvSpPr/>
            <p:nvPr/>
          </p:nvSpPr>
          <p:spPr>
            <a:xfrm>
              <a:off x="6342398"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67" name="tx1667"/>
            <p:cNvSpPr/>
            <p:nvPr/>
          </p:nvSpPr>
          <p:spPr>
            <a:xfrm>
              <a:off x="6655400"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668" name="tx1668"/>
            <p:cNvSpPr/>
            <p:nvPr/>
          </p:nvSpPr>
          <p:spPr>
            <a:xfrm>
              <a:off x="6968402"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669" name="tx1669"/>
            <p:cNvSpPr/>
            <p:nvPr/>
          </p:nvSpPr>
          <p:spPr>
            <a:xfrm>
              <a:off x="7281405"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670" name="tx1670"/>
            <p:cNvSpPr/>
            <p:nvPr/>
          </p:nvSpPr>
          <p:spPr>
            <a:xfrm>
              <a:off x="7594407"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671" name="tx1671"/>
            <p:cNvSpPr/>
            <p:nvPr/>
          </p:nvSpPr>
          <p:spPr>
            <a:xfrm>
              <a:off x="7907409"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672" name="tx1672"/>
            <p:cNvSpPr/>
            <p:nvPr/>
          </p:nvSpPr>
          <p:spPr>
            <a:xfrm>
              <a:off x="8220411"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673" name="tx1673"/>
            <p:cNvSpPr/>
            <p:nvPr/>
          </p:nvSpPr>
          <p:spPr>
            <a:xfrm>
              <a:off x="8533414" y="1760502"/>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674" name="tx1674"/>
            <p:cNvSpPr/>
            <p:nvPr/>
          </p:nvSpPr>
          <p:spPr>
            <a:xfrm>
              <a:off x="8846416" y="175940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675" name="tx1675"/>
            <p:cNvSpPr/>
            <p:nvPr/>
          </p:nvSpPr>
          <p:spPr>
            <a:xfrm>
              <a:off x="6655400"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676" name="tx1676"/>
            <p:cNvSpPr/>
            <p:nvPr/>
          </p:nvSpPr>
          <p:spPr>
            <a:xfrm>
              <a:off x="6968402"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677" name="tx1677"/>
            <p:cNvSpPr/>
            <p:nvPr/>
          </p:nvSpPr>
          <p:spPr>
            <a:xfrm>
              <a:off x="7281405"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678" name="tx1678"/>
            <p:cNvSpPr/>
            <p:nvPr/>
          </p:nvSpPr>
          <p:spPr>
            <a:xfrm>
              <a:off x="7594407" y="350023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679" name="tx1679"/>
            <p:cNvSpPr/>
            <p:nvPr/>
          </p:nvSpPr>
          <p:spPr>
            <a:xfrm>
              <a:off x="7907409" y="350111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680" name="tx1680"/>
            <p:cNvSpPr/>
            <p:nvPr/>
          </p:nvSpPr>
          <p:spPr>
            <a:xfrm>
              <a:off x="8220411" y="350019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681" name="tx1681"/>
            <p:cNvSpPr/>
            <p:nvPr/>
          </p:nvSpPr>
          <p:spPr>
            <a:xfrm>
              <a:off x="8533414" y="350111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682" name="tx1682"/>
            <p:cNvSpPr/>
            <p:nvPr/>
          </p:nvSpPr>
          <p:spPr>
            <a:xfrm>
              <a:off x="8846416" y="350111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683" name="tx1683"/>
            <p:cNvSpPr/>
            <p:nvPr/>
          </p:nvSpPr>
          <p:spPr>
            <a:xfrm>
              <a:off x="3838380"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684" name="tx1684"/>
            <p:cNvSpPr/>
            <p:nvPr/>
          </p:nvSpPr>
          <p:spPr>
            <a:xfrm>
              <a:off x="4151382"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685" name="tx1685"/>
            <p:cNvSpPr/>
            <p:nvPr/>
          </p:nvSpPr>
          <p:spPr>
            <a:xfrm>
              <a:off x="4464384" y="466074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686" name="tx1686"/>
            <p:cNvSpPr/>
            <p:nvPr/>
          </p:nvSpPr>
          <p:spPr>
            <a:xfrm>
              <a:off x="4777386"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687" name="tx1687"/>
            <p:cNvSpPr/>
            <p:nvPr/>
          </p:nvSpPr>
          <p:spPr>
            <a:xfrm>
              <a:off x="5090389"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688" name="tx1688"/>
            <p:cNvSpPr/>
            <p:nvPr/>
          </p:nvSpPr>
          <p:spPr>
            <a:xfrm>
              <a:off x="5403391"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689" name="tx1689"/>
            <p:cNvSpPr/>
            <p:nvPr/>
          </p:nvSpPr>
          <p:spPr>
            <a:xfrm>
              <a:off x="5716393"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690" name="tx1690"/>
            <p:cNvSpPr/>
            <p:nvPr/>
          </p:nvSpPr>
          <p:spPr>
            <a:xfrm>
              <a:off x="6029395"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691" name="tx1691"/>
            <p:cNvSpPr/>
            <p:nvPr/>
          </p:nvSpPr>
          <p:spPr>
            <a:xfrm>
              <a:off x="6342398"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692" name="tx1692"/>
            <p:cNvSpPr/>
            <p:nvPr/>
          </p:nvSpPr>
          <p:spPr>
            <a:xfrm>
              <a:off x="6655400"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693" name="tx1693"/>
            <p:cNvSpPr/>
            <p:nvPr/>
          </p:nvSpPr>
          <p:spPr>
            <a:xfrm>
              <a:off x="6968402"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694" name="tx1694"/>
            <p:cNvSpPr/>
            <p:nvPr/>
          </p:nvSpPr>
          <p:spPr>
            <a:xfrm>
              <a:off x="7281405"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695" name="tx1695"/>
            <p:cNvSpPr/>
            <p:nvPr/>
          </p:nvSpPr>
          <p:spPr>
            <a:xfrm>
              <a:off x="7594407"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696" name="tx1696"/>
            <p:cNvSpPr/>
            <p:nvPr/>
          </p:nvSpPr>
          <p:spPr>
            <a:xfrm>
              <a:off x="7907409"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697" name="tx1697"/>
            <p:cNvSpPr/>
            <p:nvPr/>
          </p:nvSpPr>
          <p:spPr>
            <a:xfrm>
              <a:off x="8220411"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698" name="tx1698"/>
            <p:cNvSpPr/>
            <p:nvPr/>
          </p:nvSpPr>
          <p:spPr>
            <a:xfrm>
              <a:off x="8533414"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699" name="tx1699"/>
            <p:cNvSpPr/>
            <p:nvPr/>
          </p:nvSpPr>
          <p:spPr>
            <a:xfrm>
              <a:off x="8846416"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700" name="tx1700"/>
            <p:cNvSpPr/>
            <p:nvPr/>
          </p:nvSpPr>
          <p:spPr>
            <a:xfrm>
              <a:off x="2586370"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701" name="tx1701"/>
            <p:cNvSpPr/>
            <p:nvPr/>
          </p:nvSpPr>
          <p:spPr>
            <a:xfrm>
              <a:off x="2899373"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702" name="tx1702"/>
            <p:cNvSpPr/>
            <p:nvPr/>
          </p:nvSpPr>
          <p:spPr>
            <a:xfrm>
              <a:off x="3212375"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703" name="tx1703"/>
            <p:cNvSpPr/>
            <p:nvPr/>
          </p:nvSpPr>
          <p:spPr>
            <a:xfrm>
              <a:off x="3525377"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704" name="tx1704"/>
            <p:cNvSpPr/>
            <p:nvPr/>
          </p:nvSpPr>
          <p:spPr>
            <a:xfrm>
              <a:off x="3838380"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705" name="tx1705"/>
            <p:cNvSpPr/>
            <p:nvPr/>
          </p:nvSpPr>
          <p:spPr>
            <a:xfrm>
              <a:off x="4151382" y="292084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706" name="tx1706"/>
            <p:cNvSpPr/>
            <p:nvPr/>
          </p:nvSpPr>
          <p:spPr>
            <a:xfrm>
              <a:off x="4464384"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707" name="tx1707"/>
            <p:cNvSpPr/>
            <p:nvPr/>
          </p:nvSpPr>
          <p:spPr>
            <a:xfrm>
              <a:off x="4777386"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708" name="tx1708"/>
            <p:cNvSpPr/>
            <p:nvPr/>
          </p:nvSpPr>
          <p:spPr>
            <a:xfrm>
              <a:off x="5090389"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709" name="tx1709"/>
            <p:cNvSpPr/>
            <p:nvPr/>
          </p:nvSpPr>
          <p:spPr>
            <a:xfrm>
              <a:off x="5403391" y="291992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710" name="tx1710"/>
            <p:cNvSpPr/>
            <p:nvPr/>
          </p:nvSpPr>
          <p:spPr>
            <a:xfrm>
              <a:off x="5716393" y="291992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711" name="tx1711"/>
            <p:cNvSpPr/>
            <p:nvPr/>
          </p:nvSpPr>
          <p:spPr>
            <a:xfrm>
              <a:off x="6029395"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712" name="tx1712"/>
            <p:cNvSpPr/>
            <p:nvPr/>
          </p:nvSpPr>
          <p:spPr>
            <a:xfrm>
              <a:off x="6342398"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713" name="tx1713"/>
            <p:cNvSpPr/>
            <p:nvPr/>
          </p:nvSpPr>
          <p:spPr>
            <a:xfrm>
              <a:off x="6655400"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714" name="tx1714"/>
            <p:cNvSpPr/>
            <p:nvPr/>
          </p:nvSpPr>
          <p:spPr>
            <a:xfrm>
              <a:off x="6968402"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15" name="tx1715"/>
            <p:cNvSpPr/>
            <p:nvPr/>
          </p:nvSpPr>
          <p:spPr>
            <a:xfrm>
              <a:off x="7281405" y="291992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16" name="tx1716"/>
            <p:cNvSpPr/>
            <p:nvPr/>
          </p:nvSpPr>
          <p:spPr>
            <a:xfrm>
              <a:off x="7594407"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17" name="tx1717"/>
            <p:cNvSpPr/>
            <p:nvPr/>
          </p:nvSpPr>
          <p:spPr>
            <a:xfrm>
              <a:off x="7907409"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718" name="tx1718"/>
            <p:cNvSpPr/>
            <p:nvPr/>
          </p:nvSpPr>
          <p:spPr>
            <a:xfrm>
              <a:off x="8220411"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719" name="tx1719"/>
            <p:cNvSpPr/>
            <p:nvPr/>
          </p:nvSpPr>
          <p:spPr>
            <a:xfrm>
              <a:off x="8533414"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20" name="tx1720"/>
            <p:cNvSpPr/>
            <p:nvPr/>
          </p:nvSpPr>
          <p:spPr>
            <a:xfrm>
              <a:off x="8846416" y="291992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21" name="tx1721"/>
            <p:cNvSpPr/>
            <p:nvPr/>
          </p:nvSpPr>
          <p:spPr>
            <a:xfrm>
              <a:off x="7594407"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22" name="tx1722"/>
            <p:cNvSpPr/>
            <p:nvPr/>
          </p:nvSpPr>
          <p:spPr>
            <a:xfrm>
              <a:off x="7907409"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23" name="tx1723"/>
            <p:cNvSpPr/>
            <p:nvPr/>
          </p:nvSpPr>
          <p:spPr>
            <a:xfrm>
              <a:off x="8220411" y="109620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24" name="tx1724"/>
            <p:cNvSpPr/>
            <p:nvPr/>
          </p:nvSpPr>
          <p:spPr>
            <a:xfrm>
              <a:off x="8533414"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25" name="tx1725"/>
            <p:cNvSpPr/>
            <p:nvPr/>
          </p:nvSpPr>
          <p:spPr>
            <a:xfrm>
              <a:off x="8846416"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26" name="tx1726"/>
            <p:cNvSpPr/>
            <p:nvPr/>
          </p:nvSpPr>
          <p:spPr>
            <a:xfrm>
              <a:off x="6655400"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727" name="tx1727"/>
            <p:cNvSpPr/>
            <p:nvPr/>
          </p:nvSpPr>
          <p:spPr>
            <a:xfrm>
              <a:off x="6968402"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728" name="tx1728"/>
            <p:cNvSpPr/>
            <p:nvPr/>
          </p:nvSpPr>
          <p:spPr>
            <a:xfrm>
              <a:off x="7281405"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729" name="tx1729"/>
            <p:cNvSpPr/>
            <p:nvPr/>
          </p:nvSpPr>
          <p:spPr>
            <a:xfrm>
              <a:off x="7594407" y="449495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730" name="tx1730"/>
            <p:cNvSpPr/>
            <p:nvPr/>
          </p:nvSpPr>
          <p:spPr>
            <a:xfrm>
              <a:off x="7907409"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731" name="tx1731"/>
            <p:cNvSpPr/>
            <p:nvPr/>
          </p:nvSpPr>
          <p:spPr>
            <a:xfrm>
              <a:off x="8220411" y="449495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732" name="tx1732"/>
            <p:cNvSpPr/>
            <p:nvPr/>
          </p:nvSpPr>
          <p:spPr>
            <a:xfrm>
              <a:off x="8533414"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733" name="tx1733"/>
            <p:cNvSpPr/>
            <p:nvPr/>
          </p:nvSpPr>
          <p:spPr>
            <a:xfrm>
              <a:off x="8846416"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734" name="tx1734"/>
            <p:cNvSpPr/>
            <p:nvPr/>
          </p:nvSpPr>
          <p:spPr>
            <a:xfrm>
              <a:off x="1647364"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735" name="tx1735"/>
            <p:cNvSpPr/>
            <p:nvPr/>
          </p:nvSpPr>
          <p:spPr>
            <a:xfrm>
              <a:off x="1960366" y="2258551"/>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736" name="tx1736"/>
            <p:cNvSpPr/>
            <p:nvPr/>
          </p:nvSpPr>
          <p:spPr>
            <a:xfrm>
              <a:off x="2273368"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737" name="tx1737"/>
            <p:cNvSpPr/>
            <p:nvPr/>
          </p:nvSpPr>
          <p:spPr>
            <a:xfrm>
              <a:off x="2586370" y="225766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738" name="tx1738"/>
            <p:cNvSpPr/>
            <p:nvPr/>
          </p:nvSpPr>
          <p:spPr>
            <a:xfrm>
              <a:off x="2899373" y="225675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739" name="tx1739"/>
            <p:cNvSpPr/>
            <p:nvPr/>
          </p:nvSpPr>
          <p:spPr>
            <a:xfrm>
              <a:off x="3212375"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740" name="tx1740"/>
            <p:cNvSpPr/>
            <p:nvPr/>
          </p:nvSpPr>
          <p:spPr>
            <a:xfrm>
              <a:off x="3525377" y="2258551"/>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741" name="tx1741"/>
            <p:cNvSpPr/>
            <p:nvPr/>
          </p:nvSpPr>
          <p:spPr>
            <a:xfrm>
              <a:off x="3838380"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742" name="tx1742"/>
            <p:cNvSpPr/>
            <p:nvPr/>
          </p:nvSpPr>
          <p:spPr>
            <a:xfrm>
              <a:off x="4151382"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43" name="tx1743"/>
            <p:cNvSpPr/>
            <p:nvPr/>
          </p:nvSpPr>
          <p:spPr>
            <a:xfrm>
              <a:off x="4464384"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744" name="tx1744"/>
            <p:cNvSpPr/>
            <p:nvPr/>
          </p:nvSpPr>
          <p:spPr>
            <a:xfrm>
              <a:off x="4777386"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745" name="tx1745"/>
            <p:cNvSpPr/>
            <p:nvPr/>
          </p:nvSpPr>
          <p:spPr>
            <a:xfrm>
              <a:off x="5090389"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746" name="tx1746"/>
            <p:cNvSpPr/>
            <p:nvPr/>
          </p:nvSpPr>
          <p:spPr>
            <a:xfrm>
              <a:off x="5403391" y="225675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47" name="tx1747"/>
            <p:cNvSpPr/>
            <p:nvPr/>
          </p:nvSpPr>
          <p:spPr>
            <a:xfrm>
              <a:off x="5716393"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748" name="tx1748"/>
            <p:cNvSpPr/>
            <p:nvPr/>
          </p:nvSpPr>
          <p:spPr>
            <a:xfrm>
              <a:off x="6029395"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49" name="tx1749"/>
            <p:cNvSpPr/>
            <p:nvPr/>
          </p:nvSpPr>
          <p:spPr>
            <a:xfrm>
              <a:off x="6342398"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50" name="tx1750"/>
            <p:cNvSpPr/>
            <p:nvPr/>
          </p:nvSpPr>
          <p:spPr>
            <a:xfrm>
              <a:off x="6655400" y="225675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751" name="tx1751"/>
            <p:cNvSpPr/>
            <p:nvPr/>
          </p:nvSpPr>
          <p:spPr>
            <a:xfrm>
              <a:off x="6968402"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752" name="tx1752"/>
            <p:cNvSpPr/>
            <p:nvPr/>
          </p:nvSpPr>
          <p:spPr>
            <a:xfrm>
              <a:off x="7281405"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53" name="tx1753"/>
            <p:cNvSpPr/>
            <p:nvPr/>
          </p:nvSpPr>
          <p:spPr>
            <a:xfrm>
              <a:off x="7594407"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54" name="tx1754"/>
            <p:cNvSpPr/>
            <p:nvPr/>
          </p:nvSpPr>
          <p:spPr>
            <a:xfrm>
              <a:off x="7907409"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755" name="tx1755"/>
            <p:cNvSpPr/>
            <p:nvPr/>
          </p:nvSpPr>
          <p:spPr>
            <a:xfrm>
              <a:off x="8220411"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56" name="tx1756"/>
            <p:cNvSpPr/>
            <p:nvPr/>
          </p:nvSpPr>
          <p:spPr>
            <a:xfrm>
              <a:off x="8533414"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757" name="tx1757"/>
            <p:cNvSpPr/>
            <p:nvPr/>
          </p:nvSpPr>
          <p:spPr>
            <a:xfrm>
              <a:off x="8846416" y="22567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758" name="tx1758"/>
            <p:cNvSpPr/>
            <p:nvPr/>
          </p:nvSpPr>
          <p:spPr>
            <a:xfrm>
              <a:off x="1647364"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59" name="tx1759"/>
            <p:cNvSpPr/>
            <p:nvPr/>
          </p:nvSpPr>
          <p:spPr>
            <a:xfrm>
              <a:off x="1960366"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60" name="tx1760"/>
            <p:cNvSpPr/>
            <p:nvPr/>
          </p:nvSpPr>
          <p:spPr>
            <a:xfrm>
              <a:off x="2273368"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61" name="tx1761"/>
            <p:cNvSpPr/>
            <p:nvPr/>
          </p:nvSpPr>
          <p:spPr>
            <a:xfrm>
              <a:off x="2586370"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62" name="tx1762"/>
            <p:cNvSpPr/>
            <p:nvPr/>
          </p:nvSpPr>
          <p:spPr>
            <a:xfrm>
              <a:off x="2899373"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63" name="tx1763"/>
            <p:cNvSpPr/>
            <p:nvPr/>
          </p:nvSpPr>
          <p:spPr>
            <a:xfrm>
              <a:off x="3212375"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64" name="tx1764"/>
            <p:cNvSpPr/>
            <p:nvPr/>
          </p:nvSpPr>
          <p:spPr>
            <a:xfrm>
              <a:off x="3525377"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765" name="tx1765"/>
            <p:cNvSpPr/>
            <p:nvPr/>
          </p:nvSpPr>
          <p:spPr>
            <a:xfrm>
              <a:off x="3838380"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66" name="tx1766"/>
            <p:cNvSpPr/>
            <p:nvPr/>
          </p:nvSpPr>
          <p:spPr>
            <a:xfrm>
              <a:off x="4151382"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67" name="tx1767"/>
            <p:cNvSpPr/>
            <p:nvPr/>
          </p:nvSpPr>
          <p:spPr>
            <a:xfrm>
              <a:off x="4464384"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68" name="tx1768"/>
            <p:cNvSpPr/>
            <p:nvPr/>
          </p:nvSpPr>
          <p:spPr>
            <a:xfrm>
              <a:off x="4777386"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69" name="tx1769"/>
            <p:cNvSpPr/>
            <p:nvPr/>
          </p:nvSpPr>
          <p:spPr>
            <a:xfrm>
              <a:off x="5090389"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770" name="tx1770"/>
            <p:cNvSpPr/>
            <p:nvPr/>
          </p:nvSpPr>
          <p:spPr>
            <a:xfrm>
              <a:off x="5403391"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771" name="tx1771"/>
            <p:cNvSpPr/>
            <p:nvPr/>
          </p:nvSpPr>
          <p:spPr>
            <a:xfrm>
              <a:off x="5716393"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72" name="tx1772"/>
            <p:cNvSpPr/>
            <p:nvPr/>
          </p:nvSpPr>
          <p:spPr>
            <a:xfrm>
              <a:off x="6029395"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73" name="tx1773"/>
            <p:cNvSpPr/>
            <p:nvPr/>
          </p:nvSpPr>
          <p:spPr>
            <a:xfrm>
              <a:off x="6342398"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774" name="tx1774"/>
            <p:cNvSpPr/>
            <p:nvPr/>
          </p:nvSpPr>
          <p:spPr>
            <a:xfrm>
              <a:off x="6655400"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775" name="tx1775"/>
            <p:cNvSpPr/>
            <p:nvPr/>
          </p:nvSpPr>
          <p:spPr>
            <a:xfrm>
              <a:off x="6968402"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776" name="tx1776"/>
            <p:cNvSpPr/>
            <p:nvPr/>
          </p:nvSpPr>
          <p:spPr>
            <a:xfrm>
              <a:off x="7281405" y="10962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777" name="tx1777"/>
            <p:cNvSpPr/>
            <p:nvPr/>
          </p:nvSpPr>
          <p:spPr>
            <a:xfrm>
              <a:off x="1647364"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778" name="tx1778"/>
            <p:cNvSpPr/>
            <p:nvPr/>
          </p:nvSpPr>
          <p:spPr>
            <a:xfrm>
              <a:off x="2586370"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779" name="tx1779"/>
            <p:cNvSpPr/>
            <p:nvPr/>
          </p:nvSpPr>
          <p:spPr>
            <a:xfrm>
              <a:off x="2899373"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780" name="tx1780"/>
            <p:cNvSpPr/>
            <p:nvPr/>
          </p:nvSpPr>
          <p:spPr>
            <a:xfrm>
              <a:off x="3212375"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781" name="tx1781"/>
            <p:cNvSpPr/>
            <p:nvPr/>
          </p:nvSpPr>
          <p:spPr>
            <a:xfrm>
              <a:off x="3525377"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782" name="tx1782"/>
            <p:cNvSpPr/>
            <p:nvPr/>
          </p:nvSpPr>
          <p:spPr>
            <a:xfrm>
              <a:off x="3838380"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783" name="tx1783"/>
            <p:cNvSpPr/>
            <p:nvPr/>
          </p:nvSpPr>
          <p:spPr>
            <a:xfrm>
              <a:off x="4151382"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784" name="tx1784"/>
            <p:cNvSpPr/>
            <p:nvPr/>
          </p:nvSpPr>
          <p:spPr>
            <a:xfrm>
              <a:off x="4464384"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785" name="tx1785"/>
            <p:cNvSpPr/>
            <p:nvPr/>
          </p:nvSpPr>
          <p:spPr>
            <a:xfrm>
              <a:off x="4777386"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786" name="tx1786"/>
            <p:cNvSpPr/>
            <p:nvPr/>
          </p:nvSpPr>
          <p:spPr>
            <a:xfrm>
              <a:off x="5090389"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787" name="tx1787"/>
            <p:cNvSpPr/>
            <p:nvPr/>
          </p:nvSpPr>
          <p:spPr>
            <a:xfrm>
              <a:off x="5403391"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788" name="tx1788"/>
            <p:cNvSpPr/>
            <p:nvPr/>
          </p:nvSpPr>
          <p:spPr>
            <a:xfrm>
              <a:off x="5716393"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789" name="tx1789"/>
            <p:cNvSpPr/>
            <p:nvPr/>
          </p:nvSpPr>
          <p:spPr>
            <a:xfrm>
              <a:off x="6029395" y="283702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790" name="tx1790"/>
            <p:cNvSpPr/>
            <p:nvPr/>
          </p:nvSpPr>
          <p:spPr>
            <a:xfrm>
              <a:off x="6342398"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791" name="tx1791"/>
            <p:cNvSpPr/>
            <p:nvPr/>
          </p:nvSpPr>
          <p:spPr>
            <a:xfrm>
              <a:off x="6655400"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792" name="tx1792"/>
            <p:cNvSpPr/>
            <p:nvPr/>
          </p:nvSpPr>
          <p:spPr>
            <a:xfrm>
              <a:off x="6968402"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793" name="tx1793"/>
            <p:cNvSpPr/>
            <p:nvPr/>
          </p:nvSpPr>
          <p:spPr>
            <a:xfrm>
              <a:off x="7281405"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794" name="tx1794"/>
            <p:cNvSpPr/>
            <p:nvPr/>
          </p:nvSpPr>
          <p:spPr>
            <a:xfrm>
              <a:off x="7594407"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795" name="tx1795"/>
            <p:cNvSpPr/>
            <p:nvPr/>
          </p:nvSpPr>
          <p:spPr>
            <a:xfrm>
              <a:off x="7907409" y="283702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796" name="tx1796"/>
            <p:cNvSpPr/>
            <p:nvPr/>
          </p:nvSpPr>
          <p:spPr>
            <a:xfrm>
              <a:off x="8220411" y="283702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797" name="tx1797"/>
            <p:cNvSpPr/>
            <p:nvPr/>
          </p:nvSpPr>
          <p:spPr>
            <a:xfrm>
              <a:off x="8533414" y="283702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798" name="tx1798"/>
            <p:cNvSpPr/>
            <p:nvPr/>
          </p:nvSpPr>
          <p:spPr>
            <a:xfrm>
              <a:off x="8846416"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799" name="tx1799"/>
            <p:cNvSpPr/>
            <p:nvPr/>
          </p:nvSpPr>
          <p:spPr>
            <a:xfrm>
              <a:off x="4777386"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800" name="tx1800"/>
            <p:cNvSpPr/>
            <p:nvPr/>
          </p:nvSpPr>
          <p:spPr>
            <a:xfrm>
              <a:off x="5090389"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801" name="tx1801"/>
            <p:cNvSpPr/>
            <p:nvPr/>
          </p:nvSpPr>
          <p:spPr>
            <a:xfrm>
              <a:off x="5403391"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802" name="tx1802"/>
            <p:cNvSpPr/>
            <p:nvPr/>
          </p:nvSpPr>
          <p:spPr>
            <a:xfrm>
              <a:off x="5716393"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803" name="tx1803"/>
            <p:cNvSpPr/>
            <p:nvPr/>
          </p:nvSpPr>
          <p:spPr>
            <a:xfrm>
              <a:off x="6029395"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804" name="tx1804"/>
            <p:cNvSpPr/>
            <p:nvPr/>
          </p:nvSpPr>
          <p:spPr>
            <a:xfrm>
              <a:off x="6342398"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805" name="tx1805"/>
            <p:cNvSpPr/>
            <p:nvPr/>
          </p:nvSpPr>
          <p:spPr>
            <a:xfrm>
              <a:off x="1647364" y="424626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806" name="tx1806"/>
            <p:cNvSpPr/>
            <p:nvPr/>
          </p:nvSpPr>
          <p:spPr>
            <a:xfrm>
              <a:off x="3212375"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807" name="tx1807"/>
            <p:cNvSpPr/>
            <p:nvPr/>
          </p:nvSpPr>
          <p:spPr>
            <a:xfrm>
              <a:off x="3525377" y="424626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808" name="tx1808"/>
            <p:cNvSpPr/>
            <p:nvPr/>
          </p:nvSpPr>
          <p:spPr>
            <a:xfrm>
              <a:off x="3838380" y="424718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809" name="tx1809"/>
            <p:cNvSpPr/>
            <p:nvPr/>
          </p:nvSpPr>
          <p:spPr>
            <a:xfrm>
              <a:off x="4151382"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810" name="tx1810"/>
            <p:cNvSpPr/>
            <p:nvPr/>
          </p:nvSpPr>
          <p:spPr>
            <a:xfrm>
              <a:off x="4464384" y="424626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811" name="tx1811"/>
            <p:cNvSpPr/>
            <p:nvPr/>
          </p:nvSpPr>
          <p:spPr>
            <a:xfrm>
              <a:off x="4777386"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812" name="tx1812"/>
            <p:cNvSpPr/>
            <p:nvPr/>
          </p:nvSpPr>
          <p:spPr>
            <a:xfrm>
              <a:off x="5090389" y="424718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813" name="tx1813"/>
            <p:cNvSpPr/>
            <p:nvPr/>
          </p:nvSpPr>
          <p:spPr>
            <a:xfrm>
              <a:off x="5403391"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814" name="tx1814"/>
            <p:cNvSpPr/>
            <p:nvPr/>
          </p:nvSpPr>
          <p:spPr>
            <a:xfrm>
              <a:off x="5716393" y="4247396"/>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815" name="tx1815"/>
            <p:cNvSpPr/>
            <p:nvPr/>
          </p:nvSpPr>
          <p:spPr>
            <a:xfrm>
              <a:off x="6342398"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816" name="tx1816"/>
            <p:cNvSpPr/>
            <p:nvPr/>
          </p:nvSpPr>
          <p:spPr>
            <a:xfrm>
              <a:off x="6655400"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817" name="tx1817"/>
            <p:cNvSpPr/>
            <p:nvPr/>
          </p:nvSpPr>
          <p:spPr>
            <a:xfrm>
              <a:off x="6968402" y="424718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818" name="tx1818"/>
            <p:cNvSpPr/>
            <p:nvPr/>
          </p:nvSpPr>
          <p:spPr>
            <a:xfrm>
              <a:off x="7281405" y="4247396"/>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819" name="tx1819"/>
            <p:cNvSpPr/>
            <p:nvPr/>
          </p:nvSpPr>
          <p:spPr>
            <a:xfrm>
              <a:off x="7594407"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820" name="tx1820"/>
            <p:cNvSpPr/>
            <p:nvPr/>
          </p:nvSpPr>
          <p:spPr>
            <a:xfrm>
              <a:off x="7907409"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821" name="tx1821"/>
            <p:cNvSpPr/>
            <p:nvPr/>
          </p:nvSpPr>
          <p:spPr>
            <a:xfrm>
              <a:off x="8533414"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822" name="tx1822"/>
            <p:cNvSpPr/>
            <p:nvPr/>
          </p:nvSpPr>
          <p:spPr>
            <a:xfrm>
              <a:off x="8846416"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823" name="tx1823"/>
            <p:cNvSpPr/>
            <p:nvPr/>
          </p:nvSpPr>
          <p:spPr>
            <a:xfrm>
              <a:off x="2273368"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24" name="tx1824"/>
            <p:cNvSpPr/>
            <p:nvPr/>
          </p:nvSpPr>
          <p:spPr>
            <a:xfrm>
              <a:off x="1647364"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825" name="tx1825"/>
            <p:cNvSpPr/>
            <p:nvPr/>
          </p:nvSpPr>
          <p:spPr>
            <a:xfrm>
              <a:off x="1960366" y="258833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826" name="tx1826"/>
            <p:cNvSpPr/>
            <p:nvPr/>
          </p:nvSpPr>
          <p:spPr>
            <a:xfrm>
              <a:off x="2273368" y="2590137"/>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827" name="tx1827"/>
            <p:cNvSpPr/>
            <p:nvPr/>
          </p:nvSpPr>
          <p:spPr>
            <a:xfrm>
              <a:off x="2586370"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828" name="tx1828"/>
            <p:cNvSpPr/>
            <p:nvPr/>
          </p:nvSpPr>
          <p:spPr>
            <a:xfrm>
              <a:off x="2899373"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829" name="tx1829"/>
            <p:cNvSpPr/>
            <p:nvPr/>
          </p:nvSpPr>
          <p:spPr>
            <a:xfrm>
              <a:off x="3212375"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830" name="tx1830"/>
            <p:cNvSpPr/>
            <p:nvPr/>
          </p:nvSpPr>
          <p:spPr>
            <a:xfrm>
              <a:off x="1647364" y="2174984"/>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831" name="tx1831"/>
            <p:cNvSpPr/>
            <p:nvPr/>
          </p:nvSpPr>
          <p:spPr>
            <a:xfrm>
              <a:off x="1960366"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832" name="tx1832"/>
            <p:cNvSpPr/>
            <p:nvPr/>
          </p:nvSpPr>
          <p:spPr>
            <a:xfrm>
              <a:off x="2273368"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833" name="tx1833"/>
            <p:cNvSpPr/>
            <p:nvPr/>
          </p:nvSpPr>
          <p:spPr>
            <a:xfrm>
              <a:off x="2586370"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834" name="tx1834"/>
            <p:cNvSpPr/>
            <p:nvPr/>
          </p:nvSpPr>
          <p:spPr>
            <a:xfrm>
              <a:off x="2899373"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835" name="tx1835"/>
            <p:cNvSpPr/>
            <p:nvPr/>
          </p:nvSpPr>
          <p:spPr>
            <a:xfrm>
              <a:off x="3212375" y="217385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836" name="tx1836"/>
            <p:cNvSpPr/>
            <p:nvPr/>
          </p:nvSpPr>
          <p:spPr>
            <a:xfrm>
              <a:off x="3525377"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837" name="tx1837"/>
            <p:cNvSpPr/>
            <p:nvPr/>
          </p:nvSpPr>
          <p:spPr>
            <a:xfrm>
              <a:off x="3838380"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838" name="tx1838"/>
            <p:cNvSpPr/>
            <p:nvPr/>
          </p:nvSpPr>
          <p:spPr>
            <a:xfrm>
              <a:off x="4151382"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839" name="tx1839"/>
            <p:cNvSpPr/>
            <p:nvPr/>
          </p:nvSpPr>
          <p:spPr>
            <a:xfrm>
              <a:off x="4464384"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840" name="tx1840"/>
            <p:cNvSpPr/>
            <p:nvPr/>
          </p:nvSpPr>
          <p:spPr>
            <a:xfrm>
              <a:off x="4777386"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841" name="tx1841"/>
            <p:cNvSpPr/>
            <p:nvPr/>
          </p:nvSpPr>
          <p:spPr>
            <a:xfrm>
              <a:off x="5090389"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842" name="tx1842"/>
            <p:cNvSpPr/>
            <p:nvPr/>
          </p:nvSpPr>
          <p:spPr>
            <a:xfrm>
              <a:off x="5403391"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843" name="tx1843"/>
            <p:cNvSpPr/>
            <p:nvPr/>
          </p:nvSpPr>
          <p:spPr>
            <a:xfrm>
              <a:off x="5716393"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44" name="tx1844"/>
            <p:cNvSpPr/>
            <p:nvPr/>
          </p:nvSpPr>
          <p:spPr>
            <a:xfrm>
              <a:off x="6029395"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845" name="tx1845"/>
            <p:cNvSpPr/>
            <p:nvPr/>
          </p:nvSpPr>
          <p:spPr>
            <a:xfrm>
              <a:off x="6342398" y="217385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846" name="tx1846"/>
            <p:cNvSpPr/>
            <p:nvPr/>
          </p:nvSpPr>
          <p:spPr>
            <a:xfrm>
              <a:off x="6655400"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47" name="tx1847"/>
            <p:cNvSpPr/>
            <p:nvPr/>
          </p:nvSpPr>
          <p:spPr>
            <a:xfrm>
              <a:off x="6968402"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48" name="tx1848"/>
            <p:cNvSpPr/>
            <p:nvPr/>
          </p:nvSpPr>
          <p:spPr>
            <a:xfrm>
              <a:off x="7281405"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49" name="tx1849"/>
            <p:cNvSpPr/>
            <p:nvPr/>
          </p:nvSpPr>
          <p:spPr>
            <a:xfrm>
              <a:off x="7594407"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50" name="tx1850"/>
            <p:cNvSpPr/>
            <p:nvPr/>
          </p:nvSpPr>
          <p:spPr>
            <a:xfrm>
              <a:off x="7907409"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51" name="tx1851"/>
            <p:cNvSpPr/>
            <p:nvPr/>
          </p:nvSpPr>
          <p:spPr>
            <a:xfrm>
              <a:off x="8220411"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52" name="tx1852"/>
            <p:cNvSpPr/>
            <p:nvPr/>
          </p:nvSpPr>
          <p:spPr>
            <a:xfrm>
              <a:off x="8533414"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853" name="tx1853"/>
            <p:cNvSpPr/>
            <p:nvPr/>
          </p:nvSpPr>
          <p:spPr>
            <a:xfrm>
              <a:off x="8846416" y="21738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854" name="tx1854"/>
            <p:cNvSpPr/>
            <p:nvPr/>
          </p:nvSpPr>
          <p:spPr>
            <a:xfrm>
              <a:off x="2273368"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855" name="tx1855"/>
            <p:cNvSpPr/>
            <p:nvPr/>
          </p:nvSpPr>
          <p:spPr>
            <a:xfrm>
              <a:off x="2586370"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856" name="tx1856"/>
            <p:cNvSpPr/>
            <p:nvPr/>
          </p:nvSpPr>
          <p:spPr>
            <a:xfrm>
              <a:off x="2899373"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857" name="tx1857"/>
            <p:cNvSpPr/>
            <p:nvPr/>
          </p:nvSpPr>
          <p:spPr>
            <a:xfrm>
              <a:off x="3212375" y="4827671"/>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858" name="tx1858"/>
            <p:cNvSpPr/>
            <p:nvPr/>
          </p:nvSpPr>
          <p:spPr>
            <a:xfrm>
              <a:off x="3525377" y="482745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859" name="tx1859"/>
            <p:cNvSpPr/>
            <p:nvPr/>
          </p:nvSpPr>
          <p:spPr>
            <a:xfrm>
              <a:off x="3838380"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860" name="tx1860"/>
            <p:cNvSpPr/>
            <p:nvPr/>
          </p:nvSpPr>
          <p:spPr>
            <a:xfrm>
              <a:off x="4151382"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861" name="tx1861"/>
            <p:cNvSpPr/>
            <p:nvPr/>
          </p:nvSpPr>
          <p:spPr>
            <a:xfrm>
              <a:off x="4464384" y="482654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862" name="tx1862"/>
            <p:cNvSpPr/>
            <p:nvPr/>
          </p:nvSpPr>
          <p:spPr>
            <a:xfrm>
              <a:off x="4777386"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863" name="tx1863"/>
            <p:cNvSpPr/>
            <p:nvPr/>
          </p:nvSpPr>
          <p:spPr>
            <a:xfrm>
              <a:off x="5090389"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864" name="tx1864"/>
            <p:cNvSpPr/>
            <p:nvPr/>
          </p:nvSpPr>
          <p:spPr>
            <a:xfrm>
              <a:off x="5403391"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865" name="tx1865"/>
            <p:cNvSpPr/>
            <p:nvPr/>
          </p:nvSpPr>
          <p:spPr>
            <a:xfrm>
              <a:off x="5716393"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866" name="tx1866"/>
            <p:cNvSpPr/>
            <p:nvPr/>
          </p:nvSpPr>
          <p:spPr>
            <a:xfrm>
              <a:off x="6029395"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867" name="tx1867"/>
            <p:cNvSpPr/>
            <p:nvPr/>
          </p:nvSpPr>
          <p:spPr>
            <a:xfrm>
              <a:off x="6342398"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868" name="tx1868"/>
            <p:cNvSpPr/>
            <p:nvPr/>
          </p:nvSpPr>
          <p:spPr>
            <a:xfrm>
              <a:off x="6655400"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869" name="tx1869"/>
            <p:cNvSpPr/>
            <p:nvPr/>
          </p:nvSpPr>
          <p:spPr>
            <a:xfrm>
              <a:off x="7281405"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870" name="tx1870"/>
            <p:cNvSpPr/>
            <p:nvPr/>
          </p:nvSpPr>
          <p:spPr>
            <a:xfrm>
              <a:off x="7594407"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871" name="tx1871"/>
            <p:cNvSpPr/>
            <p:nvPr/>
          </p:nvSpPr>
          <p:spPr>
            <a:xfrm>
              <a:off x="2899373" y="416337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872" name="tx1872"/>
            <p:cNvSpPr/>
            <p:nvPr/>
          </p:nvSpPr>
          <p:spPr>
            <a:xfrm>
              <a:off x="3212375" y="416337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873" name="tx1873"/>
            <p:cNvSpPr/>
            <p:nvPr/>
          </p:nvSpPr>
          <p:spPr>
            <a:xfrm>
              <a:off x="3525377"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874" name="tx1874"/>
            <p:cNvSpPr/>
            <p:nvPr/>
          </p:nvSpPr>
          <p:spPr>
            <a:xfrm>
              <a:off x="3838380"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875" name="tx1875"/>
            <p:cNvSpPr/>
            <p:nvPr/>
          </p:nvSpPr>
          <p:spPr>
            <a:xfrm>
              <a:off x="4151382" y="416428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876" name="tx1876"/>
            <p:cNvSpPr/>
            <p:nvPr/>
          </p:nvSpPr>
          <p:spPr>
            <a:xfrm>
              <a:off x="4464384" y="416337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877" name="tx1877"/>
            <p:cNvSpPr/>
            <p:nvPr/>
          </p:nvSpPr>
          <p:spPr>
            <a:xfrm>
              <a:off x="4777386"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878" name="tx1878"/>
            <p:cNvSpPr/>
            <p:nvPr/>
          </p:nvSpPr>
          <p:spPr>
            <a:xfrm>
              <a:off x="5090389" y="416428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879" name="tx1879"/>
            <p:cNvSpPr/>
            <p:nvPr/>
          </p:nvSpPr>
          <p:spPr>
            <a:xfrm>
              <a:off x="5403391"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880" name="tx1880"/>
            <p:cNvSpPr/>
            <p:nvPr/>
          </p:nvSpPr>
          <p:spPr>
            <a:xfrm>
              <a:off x="5716393"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881" name="tx1881"/>
            <p:cNvSpPr/>
            <p:nvPr/>
          </p:nvSpPr>
          <p:spPr>
            <a:xfrm>
              <a:off x="6029395"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882" name="tx1882"/>
            <p:cNvSpPr/>
            <p:nvPr/>
          </p:nvSpPr>
          <p:spPr>
            <a:xfrm>
              <a:off x="6342398"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883" name="tx1883"/>
            <p:cNvSpPr/>
            <p:nvPr/>
          </p:nvSpPr>
          <p:spPr>
            <a:xfrm>
              <a:off x="6655400"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884" name="tx1884"/>
            <p:cNvSpPr/>
            <p:nvPr/>
          </p:nvSpPr>
          <p:spPr>
            <a:xfrm>
              <a:off x="6968402"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885" name="tx1885"/>
            <p:cNvSpPr/>
            <p:nvPr/>
          </p:nvSpPr>
          <p:spPr>
            <a:xfrm>
              <a:off x="7281405" y="416428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886" name="tx1886"/>
            <p:cNvSpPr/>
            <p:nvPr/>
          </p:nvSpPr>
          <p:spPr>
            <a:xfrm>
              <a:off x="7594407" y="416428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887" name="tx1887"/>
            <p:cNvSpPr/>
            <p:nvPr/>
          </p:nvSpPr>
          <p:spPr>
            <a:xfrm>
              <a:off x="7907409"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888" name="tx1888"/>
            <p:cNvSpPr/>
            <p:nvPr/>
          </p:nvSpPr>
          <p:spPr>
            <a:xfrm>
              <a:off x="8220411" y="416428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889" name="tx1889"/>
            <p:cNvSpPr/>
            <p:nvPr/>
          </p:nvSpPr>
          <p:spPr>
            <a:xfrm>
              <a:off x="8533414" y="416337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890" name="tx1890"/>
            <p:cNvSpPr/>
            <p:nvPr/>
          </p:nvSpPr>
          <p:spPr>
            <a:xfrm>
              <a:off x="8846416" y="416337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891" name="tx1891"/>
            <p:cNvSpPr/>
            <p:nvPr/>
          </p:nvSpPr>
          <p:spPr>
            <a:xfrm>
              <a:off x="3525377"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892" name="tx1892"/>
            <p:cNvSpPr/>
            <p:nvPr/>
          </p:nvSpPr>
          <p:spPr>
            <a:xfrm>
              <a:off x="3838380"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893" name="tx1893"/>
            <p:cNvSpPr/>
            <p:nvPr/>
          </p:nvSpPr>
          <p:spPr>
            <a:xfrm>
              <a:off x="4151382"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894" name="tx1894"/>
            <p:cNvSpPr/>
            <p:nvPr/>
          </p:nvSpPr>
          <p:spPr>
            <a:xfrm>
              <a:off x="4464384"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895" name="tx1895"/>
            <p:cNvSpPr/>
            <p:nvPr/>
          </p:nvSpPr>
          <p:spPr>
            <a:xfrm>
              <a:off x="4777386"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896" name="tx1896"/>
            <p:cNvSpPr/>
            <p:nvPr/>
          </p:nvSpPr>
          <p:spPr>
            <a:xfrm>
              <a:off x="5090389"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897" name="tx1897"/>
            <p:cNvSpPr/>
            <p:nvPr/>
          </p:nvSpPr>
          <p:spPr>
            <a:xfrm>
              <a:off x="5403391"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898" name="tx1898"/>
            <p:cNvSpPr/>
            <p:nvPr/>
          </p:nvSpPr>
          <p:spPr>
            <a:xfrm>
              <a:off x="5716393"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899" name="tx1899"/>
            <p:cNvSpPr/>
            <p:nvPr/>
          </p:nvSpPr>
          <p:spPr>
            <a:xfrm>
              <a:off x="6029395"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900" name="tx1900"/>
            <p:cNvSpPr/>
            <p:nvPr/>
          </p:nvSpPr>
          <p:spPr>
            <a:xfrm>
              <a:off x="6342398"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901" name="tx1901"/>
            <p:cNvSpPr/>
            <p:nvPr/>
          </p:nvSpPr>
          <p:spPr>
            <a:xfrm>
              <a:off x="6655400"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902" name="tx1902"/>
            <p:cNvSpPr/>
            <p:nvPr/>
          </p:nvSpPr>
          <p:spPr>
            <a:xfrm>
              <a:off x="6968402" y="258833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903" name="tx1903"/>
            <p:cNvSpPr/>
            <p:nvPr/>
          </p:nvSpPr>
          <p:spPr>
            <a:xfrm>
              <a:off x="7281405" y="258833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904" name="tx1904"/>
            <p:cNvSpPr/>
            <p:nvPr/>
          </p:nvSpPr>
          <p:spPr>
            <a:xfrm>
              <a:off x="7594407"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905" name="tx1905"/>
            <p:cNvSpPr/>
            <p:nvPr/>
          </p:nvSpPr>
          <p:spPr>
            <a:xfrm>
              <a:off x="7907409" y="25883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906" name="tx1906"/>
            <p:cNvSpPr/>
            <p:nvPr/>
          </p:nvSpPr>
          <p:spPr>
            <a:xfrm>
              <a:off x="8533414" y="258925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907" name="tx1907"/>
            <p:cNvSpPr/>
            <p:nvPr/>
          </p:nvSpPr>
          <p:spPr>
            <a:xfrm>
              <a:off x="8846416" y="2589466"/>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908" name="tx1908"/>
            <p:cNvSpPr/>
            <p:nvPr/>
          </p:nvSpPr>
          <p:spPr>
            <a:xfrm>
              <a:off x="1647364" y="300373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909" name="tx1909"/>
            <p:cNvSpPr/>
            <p:nvPr/>
          </p:nvSpPr>
          <p:spPr>
            <a:xfrm>
              <a:off x="1960366" y="3003949"/>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910" name="tx1910"/>
            <p:cNvSpPr/>
            <p:nvPr/>
          </p:nvSpPr>
          <p:spPr>
            <a:xfrm>
              <a:off x="2273368" y="3004619"/>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911" name="tx1911"/>
            <p:cNvSpPr/>
            <p:nvPr/>
          </p:nvSpPr>
          <p:spPr>
            <a:xfrm>
              <a:off x="2586370"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912" name="tx1912"/>
            <p:cNvSpPr/>
            <p:nvPr/>
          </p:nvSpPr>
          <p:spPr>
            <a:xfrm>
              <a:off x="2899373"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913" name="tx1913"/>
            <p:cNvSpPr/>
            <p:nvPr/>
          </p:nvSpPr>
          <p:spPr>
            <a:xfrm>
              <a:off x="3212375"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914" name="tx1914"/>
            <p:cNvSpPr/>
            <p:nvPr/>
          </p:nvSpPr>
          <p:spPr>
            <a:xfrm>
              <a:off x="3525377"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915" name="tx1915"/>
            <p:cNvSpPr/>
            <p:nvPr/>
          </p:nvSpPr>
          <p:spPr>
            <a:xfrm>
              <a:off x="3838380" y="300373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916" name="tx1916"/>
            <p:cNvSpPr/>
            <p:nvPr/>
          </p:nvSpPr>
          <p:spPr>
            <a:xfrm>
              <a:off x="4151382" y="3004619"/>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917" name="tx1917"/>
            <p:cNvSpPr/>
            <p:nvPr/>
          </p:nvSpPr>
          <p:spPr>
            <a:xfrm>
              <a:off x="4464384"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918" name="tx1918"/>
            <p:cNvSpPr/>
            <p:nvPr/>
          </p:nvSpPr>
          <p:spPr>
            <a:xfrm>
              <a:off x="4777386"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919" name="tx1919"/>
            <p:cNvSpPr/>
            <p:nvPr/>
          </p:nvSpPr>
          <p:spPr>
            <a:xfrm>
              <a:off x="5090389"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920" name="tx1920"/>
            <p:cNvSpPr/>
            <p:nvPr/>
          </p:nvSpPr>
          <p:spPr>
            <a:xfrm>
              <a:off x="5403391" y="300281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921" name="tx1921"/>
            <p:cNvSpPr/>
            <p:nvPr/>
          </p:nvSpPr>
          <p:spPr>
            <a:xfrm>
              <a:off x="5716393" y="300281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922" name="tx1922"/>
            <p:cNvSpPr/>
            <p:nvPr/>
          </p:nvSpPr>
          <p:spPr>
            <a:xfrm>
              <a:off x="6029395" y="300281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923" name="tx1923"/>
            <p:cNvSpPr/>
            <p:nvPr/>
          </p:nvSpPr>
          <p:spPr>
            <a:xfrm>
              <a:off x="6342398" y="300281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924" name="tx1924"/>
            <p:cNvSpPr/>
            <p:nvPr/>
          </p:nvSpPr>
          <p:spPr>
            <a:xfrm>
              <a:off x="6655400" y="300281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925" name="tx1925"/>
            <p:cNvSpPr/>
            <p:nvPr/>
          </p:nvSpPr>
          <p:spPr>
            <a:xfrm>
              <a:off x="6968402" y="300281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926" name="tx1926"/>
            <p:cNvSpPr/>
            <p:nvPr/>
          </p:nvSpPr>
          <p:spPr>
            <a:xfrm>
              <a:off x="7281405" y="300281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927" name="tx1927"/>
            <p:cNvSpPr/>
            <p:nvPr/>
          </p:nvSpPr>
          <p:spPr>
            <a:xfrm>
              <a:off x="7594407" y="300281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928" name="tx1928"/>
            <p:cNvSpPr/>
            <p:nvPr/>
          </p:nvSpPr>
          <p:spPr>
            <a:xfrm>
              <a:off x="7907409" y="300281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929" name="tx1929"/>
            <p:cNvSpPr/>
            <p:nvPr/>
          </p:nvSpPr>
          <p:spPr>
            <a:xfrm>
              <a:off x="8220411"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930" name="tx1930"/>
            <p:cNvSpPr/>
            <p:nvPr/>
          </p:nvSpPr>
          <p:spPr>
            <a:xfrm>
              <a:off x="8533414" y="300281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931" name="tx1931"/>
            <p:cNvSpPr/>
            <p:nvPr/>
          </p:nvSpPr>
          <p:spPr>
            <a:xfrm>
              <a:off x="8846416" y="300285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932" name="tx1932"/>
            <p:cNvSpPr/>
            <p:nvPr/>
          </p:nvSpPr>
          <p:spPr>
            <a:xfrm>
              <a:off x="1647364" y="233964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933" name="tx1933"/>
            <p:cNvSpPr/>
            <p:nvPr/>
          </p:nvSpPr>
          <p:spPr>
            <a:xfrm>
              <a:off x="1960366"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934" name="tx1934"/>
            <p:cNvSpPr/>
            <p:nvPr/>
          </p:nvSpPr>
          <p:spPr>
            <a:xfrm>
              <a:off x="2273368"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935" name="tx1935"/>
            <p:cNvSpPr/>
            <p:nvPr/>
          </p:nvSpPr>
          <p:spPr>
            <a:xfrm>
              <a:off x="2586370" y="2341447"/>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936" name="tx1936"/>
            <p:cNvSpPr/>
            <p:nvPr/>
          </p:nvSpPr>
          <p:spPr>
            <a:xfrm>
              <a:off x="2586370"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937" name="tx1937"/>
            <p:cNvSpPr/>
            <p:nvPr/>
          </p:nvSpPr>
          <p:spPr>
            <a:xfrm>
              <a:off x="2899373" y="366599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938" name="tx1938"/>
            <p:cNvSpPr/>
            <p:nvPr/>
          </p:nvSpPr>
          <p:spPr>
            <a:xfrm>
              <a:off x="3212375"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939" name="tx1939"/>
            <p:cNvSpPr/>
            <p:nvPr/>
          </p:nvSpPr>
          <p:spPr>
            <a:xfrm>
              <a:off x="3525377"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940" name="tx1940"/>
            <p:cNvSpPr/>
            <p:nvPr/>
          </p:nvSpPr>
          <p:spPr>
            <a:xfrm>
              <a:off x="3838380"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941" name="tx1941"/>
            <p:cNvSpPr/>
            <p:nvPr/>
          </p:nvSpPr>
          <p:spPr>
            <a:xfrm>
              <a:off x="4151382"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942" name="tx1942"/>
            <p:cNvSpPr/>
            <p:nvPr/>
          </p:nvSpPr>
          <p:spPr>
            <a:xfrm>
              <a:off x="4777386"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943" name="tx1943"/>
            <p:cNvSpPr/>
            <p:nvPr/>
          </p:nvSpPr>
          <p:spPr>
            <a:xfrm>
              <a:off x="5090389"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944" name="tx1944"/>
            <p:cNvSpPr/>
            <p:nvPr/>
          </p:nvSpPr>
          <p:spPr>
            <a:xfrm>
              <a:off x="5403391" y="366690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945" name="tx1945"/>
            <p:cNvSpPr/>
            <p:nvPr/>
          </p:nvSpPr>
          <p:spPr>
            <a:xfrm>
              <a:off x="5716393"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946" name="tx1946"/>
            <p:cNvSpPr/>
            <p:nvPr/>
          </p:nvSpPr>
          <p:spPr>
            <a:xfrm>
              <a:off x="6029395" y="366690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947" name="tx1947"/>
            <p:cNvSpPr/>
            <p:nvPr/>
          </p:nvSpPr>
          <p:spPr>
            <a:xfrm>
              <a:off x="6342398"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948" name="tx1948"/>
            <p:cNvSpPr/>
            <p:nvPr/>
          </p:nvSpPr>
          <p:spPr>
            <a:xfrm>
              <a:off x="6655400" y="366599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949" name="tx1949"/>
            <p:cNvSpPr/>
            <p:nvPr/>
          </p:nvSpPr>
          <p:spPr>
            <a:xfrm>
              <a:off x="6968402" y="366690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950" name="tx1950"/>
            <p:cNvSpPr/>
            <p:nvPr/>
          </p:nvSpPr>
          <p:spPr>
            <a:xfrm>
              <a:off x="7281405"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951" name="tx1951"/>
            <p:cNvSpPr/>
            <p:nvPr/>
          </p:nvSpPr>
          <p:spPr>
            <a:xfrm>
              <a:off x="7594407" y="366690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952" name="tx1952"/>
            <p:cNvSpPr/>
            <p:nvPr/>
          </p:nvSpPr>
          <p:spPr>
            <a:xfrm>
              <a:off x="7907409"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953" name="tx1953"/>
            <p:cNvSpPr/>
            <p:nvPr/>
          </p:nvSpPr>
          <p:spPr>
            <a:xfrm>
              <a:off x="8220411" y="366690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954" name="tx1954"/>
            <p:cNvSpPr/>
            <p:nvPr/>
          </p:nvSpPr>
          <p:spPr>
            <a:xfrm>
              <a:off x="8533414"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955" name="tx1955"/>
            <p:cNvSpPr/>
            <p:nvPr/>
          </p:nvSpPr>
          <p:spPr>
            <a:xfrm>
              <a:off x="8846416"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956" name="tx1956"/>
            <p:cNvSpPr/>
            <p:nvPr/>
          </p:nvSpPr>
          <p:spPr>
            <a:xfrm>
              <a:off x="4464384"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957" name="tx1957"/>
            <p:cNvSpPr/>
            <p:nvPr/>
          </p:nvSpPr>
          <p:spPr>
            <a:xfrm>
              <a:off x="2899373"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958" name="tx1958"/>
            <p:cNvSpPr/>
            <p:nvPr/>
          </p:nvSpPr>
          <p:spPr>
            <a:xfrm>
              <a:off x="3212375"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959" name="tx1959"/>
            <p:cNvSpPr/>
            <p:nvPr/>
          </p:nvSpPr>
          <p:spPr>
            <a:xfrm>
              <a:off x="3525377"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960" name="tx1960"/>
            <p:cNvSpPr/>
            <p:nvPr/>
          </p:nvSpPr>
          <p:spPr>
            <a:xfrm>
              <a:off x="3838380" y="233964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961" name="tx1961"/>
            <p:cNvSpPr/>
            <p:nvPr/>
          </p:nvSpPr>
          <p:spPr>
            <a:xfrm>
              <a:off x="4151382"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962" name="tx1962"/>
            <p:cNvSpPr/>
            <p:nvPr/>
          </p:nvSpPr>
          <p:spPr>
            <a:xfrm>
              <a:off x="4464384"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963" name="tx1963"/>
            <p:cNvSpPr/>
            <p:nvPr/>
          </p:nvSpPr>
          <p:spPr>
            <a:xfrm>
              <a:off x="4777386" y="233964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964" name="tx1964"/>
            <p:cNvSpPr/>
            <p:nvPr/>
          </p:nvSpPr>
          <p:spPr>
            <a:xfrm>
              <a:off x="5090389"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965" name="tx1965"/>
            <p:cNvSpPr/>
            <p:nvPr/>
          </p:nvSpPr>
          <p:spPr>
            <a:xfrm>
              <a:off x="5403391"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966" name="tx1966"/>
            <p:cNvSpPr/>
            <p:nvPr/>
          </p:nvSpPr>
          <p:spPr>
            <a:xfrm>
              <a:off x="5716393"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967" name="tx1967"/>
            <p:cNvSpPr/>
            <p:nvPr/>
          </p:nvSpPr>
          <p:spPr>
            <a:xfrm>
              <a:off x="6029395"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968" name="tx1968"/>
            <p:cNvSpPr/>
            <p:nvPr/>
          </p:nvSpPr>
          <p:spPr>
            <a:xfrm>
              <a:off x="6342398"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969" name="tx1969"/>
            <p:cNvSpPr/>
            <p:nvPr/>
          </p:nvSpPr>
          <p:spPr>
            <a:xfrm>
              <a:off x="6655400"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970" name="tx1970"/>
            <p:cNvSpPr/>
            <p:nvPr/>
          </p:nvSpPr>
          <p:spPr>
            <a:xfrm>
              <a:off x="6968402" y="233964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971" name="tx1971"/>
            <p:cNvSpPr/>
            <p:nvPr/>
          </p:nvSpPr>
          <p:spPr>
            <a:xfrm>
              <a:off x="7281405"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972" name="tx1972"/>
            <p:cNvSpPr/>
            <p:nvPr/>
          </p:nvSpPr>
          <p:spPr>
            <a:xfrm>
              <a:off x="7594407"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973" name="tx1973"/>
            <p:cNvSpPr/>
            <p:nvPr/>
          </p:nvSpPr>
          <p:spPr>
            <a:xfrm>
              <a:off x="7907409"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974" name="tx1974"/>
            <p:cNvSpPr/>
            <p:nvPr/>
          </p:nvSpPr>
          <p:spPr>
            <a:xfrm>
              <a:off x="8220411"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975" name="tx1975"/>
            <p:cNvSpPr/>
            <p:nvPr/>
          </p:nvSpPr>
          <p:spPr>
            <a:xfrm>
              <a:off x="8533414"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976" name="tx1976"/>
            <p:cNvSpPr/>
            <p:nvPr/>
          </p:nvSpPr>
          <p:spPr>
            <a:xfrm>
              <a:off x="8846416" y="2339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977" name="tx1977"/>
            <p:cNvSpPr/>
            <p:nvPr/>
          </p:nvSpPr>
          <p:spPr>
            <a:xfrm>
              <a:off x="2273368"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978" name="tx1978"/>
            <p:cNvSpPr/>
            <p:nvPr/>
          </p:nvSpPr>
          <p:spPr>
            <a:xfrm>
              <a:off x="2586370"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979" name="tx1979"/>
            <p:cNvSpPr/>
            <p:nvPr/>
          </p:nvSpPr>
          <p:spPr>
            <a:xfrm>
              <a:off x="2899373" y="399757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980" name="tx1980"/>
            <p:cNvSpPr/>
            <p:nvPr/>
          </p:nvSpPr>
          <p:spPr>
            <a:xfrm>
              <a:off x="3212375"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1981" name="tx1981"/>
            <p:cNvSpPr/>
            <p:nvPr/>
          </p:nvSpPr>
          <p:spPr>
            <a:xfrm>
              <a:off x="5403391" y="399757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982" name="tx1982"/>
            <p:cNvSpPr/>
            <p:nvPr/>
          </p:nvSpPr>
          <p:spPr>
            <a:xfrm>
              <a:off x="5716393"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983" name="tx1983"/>
            <p:cNvSpPr/>
            <p:nvPr/>
          </p:nvSpPr>
          <p:spPr>
            <a:xfrm>
              <a:off x="6029395" y="399849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984" name="tx1984"/>
            <p:cNvSpPr/>
            <p:nvPr/>
          </p:nvSpPr>
          <p:spPr>
            <a:xfrm>
              <a:off x="6342398" y="399849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985" name="tx1985"/>
            <p:cNvSpPr/>
            <p:nvPr/>
          </p:nvSpPr>
          <p:spPr>
            <a:xfrm>
              <a:off x="6655400" y="399849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986" name="tx1986"/>
            <p:cNvSpPr/>
            <p:nvPr/>
          </p:nvSpPr>
          <p:spPr>
            <a:xfrm>
              <a:off x="6968402"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987" name="tx1987"/>
            <p:cNvSpPr/>
            <p:nvPr/>
          </p:nvSpPr>
          <p:spPr>
            <a:xfrm>
              <a:off x="7281405"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988" name="tx1988"/>
            <p:cNvSpPr/>
            <p:nvPr/>
          </p:nvSpPr>
          <p:spPr>
            <a:xfrm>
              <a:off x="3838380"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989" name="tx1989"/>
            <p:cNvSpPr/>
            <p:nvPr/>
          </p:nvSpPr>
          <p:spPr>
            <a:xfrm>
              <a:off x="4151382"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990" name="tx1990"/>
            <p:cNvSpPr/>
            <p:nvPr/>
          </p:nvSpPr>
          <p:spPr>
            <a:xfrm>
              <a:off x="4464384"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991" name="tx1991"/>
            <p:cNvSpPr/>
            <p:nvPr/>
          </p:nvSpPr>
          <p:spPr>
            <a:xfrm>
              <a:off x="4777386"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992" name="tx1992"/>
            <p:cNvSpPr/>
            <p:nvPr/>
          </p:nvSpPr>
          <p:spPr>
            <a:xfrm>
              <a:off x="5090389"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993" name="tx1993"/>
            <p:cNvSpPr/>
            <p:nvPr/>
          </p:nvSpPr>
          <p:spPr>
            <a:xfrm>
              <a:off x="5403391" y="433008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994" name="tx1994"/>
            <p:cNvSpPr/>
            <p:nvPr/>
          </p:nvSpPr>
          <p:spPr>
            <a:xfrm>
              <a:off x="5716393"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995" name="tx1995"/>
            <p:cNvSpPr/>
            <p:nvPr/>
          </p:nvSpPr>
          <p:spPr>
            <a:xfrm>
              <a:off x="6029395"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996" name="tx1996"/>
            <p:cNvSpPr/>
            <p:nvPr/>
          </p:nvSpPr>
          <p:spPr>
            <a:xfrm>
              <a:off x="6342398"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997" name="tx1997"/>
            <p:cNvSpPr/>
            <p:nvPr/>
          </p:nvSpPr>
          <p:spPr>
            <a:xfrm>
              <a:off x="6655400"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998" name="tx1998"/>
            <p:cNvSpPr/>
            <p:nvPr/>
          </p:nvSpPr>
          <p:spPr>
            <a:xfrm>
              <a:off x="6968402"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999" name="tx1999"/>
            <p:cNvSpPr/>
            <p:nvPr/>
          </p:nvSpPr>
          <p:spPr>
            <a:xfrm>
              <a:off x="7281405" y="4330963"/>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000" name="tx2000"/>
            <p:cNvSpPr/>
            <p:nvPr/>
          </p:nvSpPr>
          <p:spPr>
            <a:xfrm>
              <a:off x="7594407"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001" name="tx2001"/>
            <p:cNvSpPr/>
            <p:nvPr/>
          </p:nvSpPr>
          <p:spPr>
            <a:xfrm>
              <a:off x="7907409"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002" name="tx2002"/>
            <p:cNvSpPr/>
            <p:nvPr/>
          </p:nvSpPr>
          <p:spPr>
            <a:xfrm>
              <a:off x="8220411"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003" name="tx2003"/>
            <p:cNvSpPr/>
            <p:nvPr/>
          </p:nvSpPr>
          <p:spPr>
            <a:xfrm>
              <a:off x="8533414"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2004" name="tx2004"/>
            <p:cNvSpPr/>
            <p:nvPr/>
          </p:nvSpPr>
          <p:spPr>
            <a:xfrm>
              <a:off x="8846416" y="432919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005" name="tx2005"/>
            <p:cNvSpPr/>
            <p:nvPr/>
          </p:nvSpPr>
          <p:spPr>
            <a:xfrm>
              <a:off x="7907409"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2006" name="tx2006"/>
            <p:cNvSpPr/>
            <p:nvPr/>
          </p:nvSpPr>
          <p:spPr>
            <a:xfrm>
              <a:off x="8220411"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2007" name="tx2007"/>
            <p:cNvSpPr/>
            <p:nvPr/>
          </p:nvSpPr>
          <p:spPr>
            <a:xfrm>
              <a:off x="8533414"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2008" name="tx2008"/>
            <p:cNvSpPr/>
            <p:nvPr/>
          </p:nvSpPr>
          <p:spPr>
            <a:xfrm>
              <a:off x="8846416"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2009" name="tx2009"/>
            <p:cNvSpPr/>
            <p:nvPr/>
          </p:nvSpPr>
          <p:spPr>
            <a:xfrm>
              <a:off x="1647364"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010" name="tx2010"/>
            <p:cNvSpPr/>
            <p:nvPr/>
          </p:nvSpPr>
          <p:spPr>
            <a:xfrm>
              <a:off x="1960366"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011" name="tx2011"/>
            <p:cNvSpPr/>
            <p:nvPr/>
          </p:nvSpPr>
          <p:spPr>
            <a:xfrm>
              <a:off x="2273368"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012" name="tx2012"/>
            <p:cNvSpPr/>
            <p:nvPr/>
          </p:nvSpPr>
          <p:spPr>
            <a:xfrm>
              <a:off x="2586370" y="117909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013" name="tx2013"/>
            <p:cNvSpPr/>
            <p:nvPr/>
          </p:nvSpPr>
          <p:spPr>
            <a:xfrm>
              <a:off x="2899373"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014" name="tx2014"/>
            <p:cNvSpPr/>
            <p:nvPr/>
          </p:nvSpPr>
          <p:spPr>
            <a:xfrm>
              <a:off x="3212375"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015" name="tx2015"/>
            <p:cNvSpPr/>
            <p:nvPr/>
          </p:nvSpPr>
          <p:spPr>
            <a:xfrm>
              <a:off x="3525377"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016" name="tx2016"/>
            <p:cNvSpPr/>
            <p:nvPr/>
          </p:nvSpPr>
          <p:spPr>
            <a:xfrm>
              <a:off x="3838380"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017" name="tx2017"/>
            <p:cNvSpPr/>
            <p:nvPr/>
          </p:nvSpPr>
          <p:spPr>
            <a:xfrm>
              <a:off x="4151382"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018" name="tx2018"/>
            <p:cNvSpPr/>
            <p:nvPr/>
          </p:nvSpPr>
          <p:spPr>
            <a:xfrm>
              <a:off x="4464384"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019" name="tx2019"/>
            <p:cNvSpPr/>
            <p:nvPr/>
          </p:nvSpPr>
          <p:spPr>
            <a:xfrm>
              <a:off x="4777386"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020" name="tx2020"/>
            <p:cNvSpPr/>
            <p:nvPr/>
          </p:nvSpPr>
          <p:spPr>
            <a:xfrm>
              <a:off x="5090389"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021" name="tx2021"/>
            <p:cNvSpPr/>
            <p:nvPr/>
          </p:nvSpPr>
          <p:spPr>
            <a:xfrm>
              <a:off x="5403391"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022" name="tx2022"/>
            <p:cNvSpPr/>
            <p:nvPr/>
          </p:nvSpPr>
          <p:spPr>
            <a:xfrm>
              <a:off x="5716393"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023" name="tx2023"/>
            <p:cNvSpPr/>
            <p:nvPr/>
          </p:nvSpPr>
          <p:spPr>
            <a:xfrm>
              <a:off x="6029395"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024" name="tx2024"/>
            <p:cNvSpPr/>
            <p:nvPr/>
          </p:nvSpPr>
          <p:spPr>
            <a:xfrm>
              <a:off x="6342398"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025" name="tx2025"/>
            <p:cNvSpPr/>
            <p:nvPr/>
          </p:nvSpPr>
          <p:spPr>
            <a:xfrm>
              <a:off x="6655400"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026" name="tx2026"/>
            <p:cNvSpPr/>
            <p:nvPr/>
          </p:nvSpPr>
          <p:spPr>
            <a:xfrm>
              <a:off x="6968402"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027" name="tx2027"/>
            <p:cNvSpPr/>
            <p:nvPr/>
          </p:nvSpPr>
          <p:spPr>
            <a:xfrm>
              <a:off x="7281405"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028" name="tx2028"/>
            <p:cNvSpPr/>
            <p:nvPr/>
          </p:nvSpPr>
          <p:spPr>
            <a:xfrm>
              <a:off x="7594407"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029" name="tx2029"/>
            <p:cNvSpPr/>
            <p:nvPr/>
          </p:nvSpPr>
          <p:spPr>
            <a:xfrm>
              <a:off x="7907409"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030" name="tx2030"/>
            <p:cNvSpPr/>
            <p:nvPr/>
          </p:nvSpPr>
          <p:spPr>
            <a:xfrm>
              <a:off x="8220411" y="117909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031" name="tx2031"/>
            <p:cNvSpPr/>
            <p:nvPr/>
          </p:nvSpPr>
          <p:spPr>
            <a:xfrm>
              <a:off x="8533414" y="117909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032" name="tx2032"/>
            <p:cNvSpPr/>
            <p:nvPr/>
          </p:nvSpPr>
          <p:spPr>
            <a:xfrm>
              <a:off x="8846416" y="117913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033" name="tx2033"/>
            <p:cNvSpPr/>
            <p:nvPr/>
          </p:nvSpPr>
          <p:spPr>
            <a:xfrm>
              <a:off x="1647364" y="250635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034" name="tx2034"/>
            <p:cNvSpPr/>
            <p:nvPr/>
          </p:nvSpPr>
          <p:spPr>
            <a:xfrm>
              <a:off x="1960366" y="250635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035" name="tx2035"/>
            <p:cNvSpPr/>
            <p:nvPr/>
          </p:nvSpPr>
          <p:spPr>
            <a:xfrm>
              <a:off x="2273368" y="250635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036" name="tx2036"/>
            <p:cNvSpPr/>
            <p:nvPr/>
          </p:nvSpPr>
          <p:spPr>
            <a:xfrm>
              <a:off x="2586370" y="250635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037" name="tx2037"/>
            <p:cNvSpPr/>
            <p:nvPr/>
          </p:nvSpPr>
          <p:spPr>
            <a:xfrm>
              <a:off x="2899373" y="250544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038" name="tx2038"/>
            <p:cNvSpPr/>
            <p:nvPr/>
          </p:nvSpPr>
          <p:spPr>
            <a:xfrm>
              <a:off x="3212375" y="250657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2039" name="tx2039"/>
            <p:cNvSpPr/>
            <p:nvPr/>
          </p:nvSpPr>
          <p:spPr>
            <a:xfrm>
              <a:off x="3525377"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040" name="tx2040"/>
            <p:cNvSpPr/>
            <p:nvPr/>
          </p:nvSpPr>
          <p:spPr>
            <a:xfrm>
              <a:off x="3838380"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041" name="tx2041"/>
            <p:cNvSpPr/>
            <p:nvPr/>
          </p:nvSpPr>
          <p:spPr>
            <a:xfrm>
              <a:off x="4151382"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042" name="tx2042"/>
            <p:cNvSpPr/>
            <p:nvPr/>
          </p:nvSpPr>
          <p:spPr>
            <a:xfrm>
              <a:off x="4464384"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043" name="tx2043"/>
            <p:cNvSpPr/>
            <p:nvPr/>
          </p:nvSpPr>
          <p:spPr>
            <a:xfrm>
              <a:off x="4777386"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044" name="tx2044"/>
            <p:cNvSpPr/>
            <p:nvPr/>
          </p:nvSpPr>
          <p:spPr>
            <a:xfrm>
              <a:off x="5090389"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045" name="tx2045"/>
            <p:cNvSpPr/>
            <p:nvPr/>
          </p:nvSpPr>
          <p:spPr>
            <a:xfrm>
              <a:off x="5403391"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046" name="tx2046"/>
            <p:cNvSpPr/>
            <p:nvPr/>
          </p:nvSpPr>
          <p:spPr>
            <a:xfrm>
              <a:off x="5716393"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047" name="tx2047"/>
            <p:cNvSpPr/>
            <p:nvPr/>
          </p:nvSpPr>
          <p:spPr>
            <a:xfrm>
              <a:off x="6029395"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048" name="tx2048"/>
            <p:cNvSpPr/>
            <p:nvPr/>
          </p:nvSpPr>
          <p:spPr>
            <a:xfrm>
              <a:off x="6342398"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049" name="tx2049"/>
            <p:cNvSpPr/>
            <p:nvPr/>
          </p:nvSpPr>
          <p:spPr>
            <a:xfrm>
              <a:off x="6655400" y="250544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050" name="tx2050"/>
            <p:cNvSpPr/>
            <p:nvPr/>
          </p:nvSpPr>
          <p:spPr>
            <a:xfrm>
              <a:off x="6968402"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051" name="tx2051"/>
            <p:cNvSpPr/>
            <p:nvPr/>
          </p:nvSpPr>
          <p:spPr>
            <a:xfrm>
              <a:off x="7281405"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052" name="tx2052"/>
            <p:cNvSpPr/>
            <p:nvPr/>
          </p:nvSpPr>
          <p:spPr>
            <a:xfrm>
              <a:off x="7594407"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053" name="tx2053"/>
            <p:cNvSpPr/>
            <p:nvPr/>
          </p:nvSpPr>
          <p:spPr>
            <a:xfrm>
              <a:off x="7907409"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054" name="tx2054"/>
            <p:cNvSpPr/>
            <p:nvPr/>
          </p:nvSpPr>
          <p:spPr>
            <a:xfrm>
              <a:off x="8220411"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055" name="tx2055"/>
            <p:cNvSpPr/>
            <p:nvPr/>
          </p:nvSpPr>
          <p:spPr>
            <a:xfrm>
              <a:off x="8533414" y="250547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056" name="tx2056"/>
            <p:cNvSpPr/>
            <p:nvPr/>
          </p:nvSpPr>
          <p:spPr>
            <a:xfrm>
              <a:off x="8846416" y="250544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057" name="tx2057"/>
            <p:cNvSpPr/>
            <p:nvPr/>
          </p:nvSpPr>
          <p:spPr>
            <a:xfrm>
              <a:off x="7594407"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058" name="tx2058"/>
            <p:cNvSpPr/>
            <p:nvPr/>
          </p:nvSpPr>
          <p:spPr>
            <a:xfrm>
              <a:off x="7907409" y="399757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059" name="tx2059"/>
            <p:cNvSpPr/>
            <p:nvPr/>
          </p:nvSpPr>
          <p:spPr>
            <a:xfrm>
              <a:off x="8220411"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060" name="tx2060"/>
            <p:cNvSpPr/>
            <p:nvPr/>
          </p:nvSpPr>
          <p:spPr>
            <a:xfrm>
              <a:off x="8533414"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061" name="tx2061"/>
            <p:cNvSpPr/>
            <p:nvPr/>
          </p:nvSpPr>
          <p:spPr>
            <a:xfrm>
              <a:off x="8846416"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062" name="tx2062"/>
            <p:cNvSpPr/>
            <p:nvPr/>
          </p:nvSpPr>
          <p:spPr>
            <a:xfrm>
              <a:off x="1647364"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2063" name="tx2063"/>
            <p:cNvSpPr/>
            <p:nvPr/>
          </p:nvSpPr>
          <p:spPr>
            <a:xfrm>
              <a:off x="1960366" y="200897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064" name="tx2064"/>
            <p:cNvSpPr/>
            <p:nvPr/>
          </p:nvSpPr>
          <p:spPr>
            <a:xfrm>
              <a:off x="2273368"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065" name="tx2065"/>
            <p:cNvSpPr/>
            <p:nvPr/>
          </p:nvSpPr>
          <p:spPr>
            <a:xfrm>
              <a:off x="2586370"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066" name="tx2066"/>
            <p:cNvSpPr/>
            <p:nvPr/>
          </p:nvSpPr>
          <p:spPr>
            <a:xfrm>
              <a:off x="2899373"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067" name="tx2067"/>
            <p:cNvSpPr/>
            <p:nvPr/>
          </p:nvSpPr>
          <p:spPr>
            <a:xfrm>
              <a:off x="3212375"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068" name="tx2068"/>
            <p:cNvSpPr/>
            <p:nvPr/>
          </p:nvSpPr>
          <p:spPr>
            <a:xfrm>
              <a:off x="3525377"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069" name="tx2069"/>
            <p:cNvSpPr/>
            <p:nvPr/>
          </p:nvSpPr>
          <p:spPr>
            <a:xfrm>
              <a:off x="3838380"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070" name="tx2070"/>
            <p:cNvSpPr/>
            <p:nvPr/>
          </p:nvSpPr>
          <p:spPr>
            <a:xfrm>
              <a:off x="4151382" y="200806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071" name="tx2071"/>
            <p:cNvSpPr/>
            <p:nvPr/>
          </p:nvSpPr>
          <p:spPr>
            <a:xfrm>
              <a:off x="4464384"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072" name="tx2072"/>
            <p:cNvSpPr/>
            <p:nvPr/>
          </p:nvSpPr>
          <p:spPr>
            <a:xfrm>
              <a:off x="4777386"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073" name="tx2073"/>
            <p:cNvSpPr/>
            <p:nvPr/>
          </p:nvSpPr>
          <p:spPr>
            <a:xfrm>
              <a:off x="5090389"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074" name="tx2074"/>
            <p:cNvSpPr/>
            <p:nvPr/>
          </p:nvSpPr>
          <p:spPr>
            <a:xfrm>
              <a:off x="5403391"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075" name="tx2075"/>
            <p:cNvSpPr/>
            <p:nvPr/>
          </p:nvSpPr>
          <p:spPr>
            <a:xfrm>
              <a:off x="1647364"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2076" name="tx2076"/>
            <p:cNvSpPr/>
            <p:nvPr/>
          </p:nvSpPr>
          <p:spPr>
            <a:xfrm>
              <a:off x="1960366"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2077" name="tx2077"/>
            <p:cNvSpPr/>
            <p:nvPr/>
          </p:nvSpPr>
          <p:spPr>
            <a:xfrm>
              <a:off x="2273368" y="499233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078" name="tx2078"/>
            <p:cNvSpPr/>
            <p:nvPr/>
          </p:nvSpPr>
          <p:spPr>
            <a:xfrm>
              <a:off x="2586370" y="4994134"/>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079" name="tx2079"/>
            <p:cNvSpPr/>
            <p:nvPr/>
          </p:nvSpPr>
          <p:spPr>
            <a:xfrm>
              <a:off x="2899373" y="4994134"/>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080" name="tx2080"/>
            <p:cNvSpPr/>
            <p:nvPr/>
          </p:nvSpPr>
          <p:spPr>
            <a:xfrm>
              <a:off x="3212375"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081" name="tx2081"/>
            <p:cNvSpPr/>
            <p:nvPr/>
          </p:nvSpPr>
          <p:spPr>
            <a:xfrm>
              <a:off x="3525377"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082" name="tx2082"/>
            <p:cNvSpPr/>
            <p:nvPr/>
          </p:nvSpPr>
          <p:spPr>
            <a:xfrm>
              <a:off x="3838380" y="499325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083" name="tx2083"/>
            <p:cNvSpPr/>
            <p:nvPr/>
          </p:nvSpPr>
          <p:spPr>
            <a:xfrm>
              <a:off x="4151382"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2084" name="tx2084"/>
            <p:cNvSpPr/>
            <p:nvPr/>
          </p:nvSpPr>
          <p:spPr>
            <a:xfrm>
              <a:off x="4464384"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2085" name="tx2085"/>
            <p:cNvSpPr/>
            <p:nvPr/>
          </p:nvSpPr>
          <p:spPr>
            <a:xfrm>
              <a:off x="4777386" y="499233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2086" name="tx2086"/>
            <p:cNvSpPr/>
            <p:nvPr/>
          </p:nvSpPr>
          <p:spPr>
            <a:xfrm>
              <a:off x="5090389"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2087" name="tx2087"/>
            <p:cNvSpPr/>
            <p:nvPr/>
          </p:nvSpPr>
          <p:spPr>
            <a:xfrm>
              <a:off x="5403391" y="499325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088" name="tx2088"/>
            <p:cNvSpPr/>
            <p:nvPr/>
          </p:nvSpPr>
          <p:spPr>
            <a:xfrm>
              <a:off x="5716393" y="499325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089" name="tx2089"/>
            <p:cNvSpPr/>
            <p:nvPr/>
          </p:nvSpPr>
          <p:spPr>
            <a:xfrm>
              <a:off x="6029395"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2090" name="tx2090"/>
            <p:cNvSpPr/>
            <p:nvPr/>
          </p:nvSpPr>
          <p:spPr>
            <a:xfrm>
              <a:off x="1647364"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091" name="tx2091"/>
            <p:cNvSpPr/>
            <p:nvPr/>
          </p:nvSpPr>
          <p:spPr>
            <a:xfrm>
              <a:off x="1960366"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092" name="tx2092"/>
            <p:cNvSpPr/>
            <p:nvPr/>
          </p:nvSpPr>
          <p:spPr>
            <a:xfrm>
              <a:off x="2273368"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093" name="tx2093"/>
            <p:cNvSpPr/>
            <p:nvPr/>
          </p:nvSpPr>
          <p:spPr>
            <a:xfrm>
              <a:off x="2586370"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094" name="tx2094"/>
            <p:cNvSpPr/>
            <p:nvPr/>
          </p:nvSpPr>
          <p:spPr>
            <a:xfrm>
              <a:off x="2899373"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095" name="tx2095"/>
            <p:cNvSpPr/>
            <p:nvPr/>
          </p:nvSpPr>
          <p:spPr>
            <a:xfrm>
              <a:off x="3212375"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096" name="tx2096"/>
            <p:cNvSpPr/>
            <p:nvPr/>
          </p:nvSpPr>
          <p:spPr>
            <a:xfrm>
              <a:off x="3525377"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097" name="tx2097"/>
            <p:cNvSpPr/>
            <p:nvPr/>
          </p:nvSpPr>
          <p:spPr>
            <a:xfrm>
              <a:off x="3838380"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098" name="tx2098"/>
            <p:cNvSpPr/>
            <p:nvPr/>
          </p:nvSpPr>
          <p:spPr>
            <a:xfrm>
              <a:off x="4151382"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099" name="tx2099"/>
            <p:cNvSpPr/>
            <p:nvPr/>
          </p:nvSpPr>
          <p:spPr>
            <a:xfrm>
              <a:off x="4464384"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100" name="tx2100"/>
            <p:cNvSpPr/>
            <p:nvPr/>
          </p:nvSpPr>
          <p:spPr>
            <a:xfrm>
              <a:off x="4777386"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01" name="tx2101"/>
            <p:cNvSpPr/>
            <p:nvPr/>
          </p:nvSpPr>
          <p:spPr>
            <a:xfrm>
              <a:off x="5090389"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02" name="tx2102"/>
            <p:cNvSpPr/>
            <p:nvPr/>
          </p:nvSpPr>
          <p:spPr>
            <a:xfrm>
              <a:off x="5403391"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03" name="tx2103"/>
            <p:cNvSpPr/>
            <p:nvPr/>
          </p:nvSpPr>
          <p:spPr>
            <a:xfrm>
              <a:off x="5716393"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04" name="tx2104"/>
            <p:cNvSpPr/>
            <p:nvPr/>
          </p:nvSpPr>
          <p:spPr>
            <a:xfrm>
              <a:off x="6029395"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05" name="tx2105"/>
            <p:cNvSpPr/>
            <p:nvPr/>
          </p:nvSpPr>
          <p:spPr>
            <a:xfrm>
              <a:off x="6342398"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106" name="tx2106"/>
            <p:cNvSpPr/>
            <p:nvPr/>
          </p:nvSpPr>
          <p:spPr>
            <a:xfrm>
              <a:off x="6655400"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07" name="tx2107"/>
            <p:cNvSpPr/>
            <p:nvPr/>
          </p:nvSpPr>
          <p:spPr>
            <a:xfrm>
              <a:off x="6968402"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08" name="tx2108"/>
            <p:cNvSpPr/>
            <p:nvPr/>
          </p:nvSpPr>
          <p:spPr>
            <a:xfrm>
              <a:off x="7281405"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109" name="tx2109"/>
            <p:cNvSpPr/>
            <p:nvPr/>
          </p:nvSpPr>
          <p:spPr>
            <a:xfrm>
              <a:off x="7594407"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110" name="tx2110"/>
            <p:cNvSpPr/>
            <p:nvPr/>
          </p:nvSpPr>
          <p:spPr>
            <a:xfrm>
              <a:off x="7907409"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11" name="tx2111"/>
            <p:cNvSpPr/>
            <p:nvPr/>
          </p:nvSpPr>
          <p:spPr>
            <a:xfrm>
              <a:off x="8220411"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12" name="tx2112"/>
            <p:cNvSpPr/>
            <p:nvPr/>
          </p:nvSpPr>
          <p:spPr>
            <a:xfrm>
              <a:off x="8533414"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2113" name="tx2113"/>
            <p:cNvSpPr/>
            <p:nvPr/>
          </p:nvSpPr>
          <p:spPr>
            <a:xfrm>
              <a:off x="1647364" y="1511812"/>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2114" name="tx2114"/>
            <p:cNvSpPr/>
            <p:nvPr/>
          </p:nvSpPr>
          <p:spPr>
            <a:xfrm>
              <a:off x="1960366"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2115" name="tx2115"/>
            <p:cNvSpPr/>
            <p:nvPr/>
          </p:nvSpPr>
          <p:spPr>
            <a:xfrm>
              <a:off x="2273368"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2116" name="tx2116"/>
            <p:cNvSpPr/>
            <p:nvPr/>
          </p:nvSpPr>
          <p:spPr>
            <a:xfrm>
              <a:off x="2586370"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117" name="tx2117"/>
            <p:cNvSpPr/>
            <p:nvPr/>
          </p:nvSpPr>
          <p:spPr>
            <a:xfrm>
              <a:off x="2899373"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118" name="tx2118"/>
            <p:cNvSpPr/>
            <p:nvPr/>
          </p:nvSpPr>
          <p:spPr>
            <a:xfrm>
              <a:off x="3212375"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119" name="tx2119"/>
            <p:cNvSpPr/>
            <p:nvPr/>
          </p:nvSpPr>
          <p:spPr>
            <a:xfrm>
              <a:off x="3525377"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120" name="tx2120"/>
            <p:cNvSpPr/>
            <p:nvPr/>
          </p:nvSpPr>
          <p:spPr>
            <a:xfrm>
              <a:off x="3838380"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121" name="tx2121"/>
            <p:cNvSpPr/>
            <p:nvPr/>
          </p:nvSpPr>
          <p:spPr>
            <a:xfrm>
              <a:off x="4151382"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122" name="tx2122"/>
            <p:cNvSpPr/>
            <p:nvPr/>
          </p:nvSpPr>
          <p:spPr>
            <a:xfrm>
              <a:off x="4464384"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123" name="tx2123"/>
            <p:cNvSpPr/>
            <p:nvPr/>
          </p:nvSpPr>
          <p:spPr>
            <a:xfrm>
              <a:off x="4777386"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124" name="tx2124"/>
            <p:cNvSpPr/>
            <p:nvPr/>
          </p:nvSpPr>
          <p:spPr>
            <a:xfrm>
              <a:off x="5090389"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125" name="tx2125"/>
            <p:cNvSpPr/>
            <p:nvPr/>
          </p:nvSpPr>
          <p:spPr>
            <a:xfrm>
              <a:off x="5403391"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126" name="tx2126"/>
            <p:cNvSpPr/>
            <p:nvPr/>
          </p:nvSpPr>
          <p:spPr>
            <a:xfrm>
              <a:off x="5716393"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127" name="tx2127"/>
            <p:cNvSpPr/>
            <p:nvPr/>
          </p:nvSpPr>
          <p:spPr>
            <a:xfrm>
              <a:off x="6029395"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128" name="tx2128"/>
            <p:cNvSpPr/>
            <p:nvPr/>
          </p:nvSpPr>
          <p:spPr>
            <a:xfrm>
              <a:off x="6342398"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129" name="tx2129"/>
            <p:cNvSpPr/>
            <p:nvPr/>
          </p:nvSpPr>
          <p:spPr>
            <a:xfrm>
              <a:off x="6655400"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130" name="tx2130"/>
            <p:cNvSpPr/>
            <p:nvPr/>
          </p:nvSpPr>
          <p:spPr>
            <a:xfrm>
              <a:off x="6968402"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131" name="tx2131"/>
            <p:cNvSpPr/>
            <p:nvPr/>
          </p:nvSpPr>
          <p:spPr>
            <a:xfrm>
              <a:off x="7281405"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32" name="tx2132"/>
            <p:cNvSpPr/>
            <p:nvPr/>
          </p:nvSpPr>
          <p:spPr>
            <a:xfrm>
              <a:off x="7594407"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133" name="tx2133"/>
            <p:cNvSpPr/>
            <p:nvPr/>
          </p:nvSpPr>
          <p:spPr>
            <a:xfrm>
              <a:off x="7907409"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134" name="tx2134"/>
            <p:cNvSpPr/>
            <p:nvPr/>
          </p:nvSpPr>
          <p:spPr>
            <a:xfrm>
              <a:off x="8220411"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135" name="tx2135"/>
            <p:cNvSpPr/>
            <p:nvPr/>
          </p:nvSpPr>
          <p:spPr>
            <a:xfrm>
              <a:off x="8533414"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36" name="tx2136"/>
            <p:cNvSpPr/>
            <p:nvPr/>
          </p:nvSpPr>
          <p:spPr>
            <a:xfrm>
              <a:off x="8846416" y="1510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137" name="tx2137"/>
            <p:cNvSpPr/>
            <p:nvPr/>
          </p:nvSpPr>
          <p:spPr>
            <a:xfrm>
              <a:off x="2586370"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2138" name="tx2138"/>
            <p:cNvSpPr/>
            <p:nvPr/>
          </p:nvSpPr>
          <p:spPr>
            <a:xfrm>
              <a:off x="2899373"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2139" name="tx2139"/>
            <p:cNvSpPr/>
            <p:nvPr/>
          </p:nvSpPr>
          <p:spPr>
            <a:xfrm>
              <a:off x="3212375"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2140" name="tx2140"/>
            <p:cNvSpPr/>
            <p:nvPr/>
          </p:nvSpPr>
          <p:spPr>
            <a:xfrm>
              <a:off x="3525377" y="316861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141" name="tx2141"/>
            <p:cNvSpPr/>
            <p:nvPr/>
          </p:nvSpPr>
          <p:spPr>
            <a:xfrm>
              <a:off x="3838380"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142" name="tx2142"/>
            <p:cNvSpPr/>
            <p:nvPr/>
          </p:nvSpPr>
          <p:spPr>
            <a:xfrm>
              <a:off x="4151382"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143" name="tx2143"/>
            <p:cNvSpPr/>
            <p:nvPr/>
          </p:nvSpPr>
          <p:spPr>
            <a:xfrm>
              <a:off x="4464384"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144" name="tx2144"/>
            <p:cNvSpPr/>
            <p:nvPr/>
          </p:nvSpPr>
          <p:spPr>
            <a:xfrm>
              <a:off x="4777386"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145" name="tx2145"/>
            <p:cNvSpPr/>
            <p:nvPr/>
          </p:nvSpPr>
          <p:spPr>
            <a:xfrm>
              <a:off x="5090389"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146" name="tx2146"/>
            <p:cNvSpPr/>
            <p:nvPr/>
          </p:nvSpPr>
          <p:spPr>
            <a:xfrm>
              <a:off x="5403391"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147" name="tx2147"/>
            <p:cNvSpPr/>
            <p:nvPr/>
          </p:nvSpPr>
          <p:spPr>
            <a:xfrm>
              <a:off x="5716393"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148" name="tx2148"/>
            <p:cNvSpPr/>
            <p:nvPr/>
          </p:nvSpPr>
          <p:spPr>
            <a:xfrm>
              <a:off x="6029395"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149" name="tx2149"/>
            <p:cNvSpPr/>
            <p:nvPr/>
          </p:nvSpPr>
          <p:spPr>
            <a:xfrm>
              <a:off x="6342398"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150" name="tx2150"/>
            <p:cNvSpPr/>
            <p:nvPr/>
          </p:nvSpPr>
          <p:spPr>
            <a:xfrm>
              <a:off x="6655400"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151" name="tx2151"/>
            <p:cNvSpPr/>
            <p:nvPr/>
          </p:nvSpPr>
          <p:spPr>
            <a:xfrm>
              <a:off x="6968402"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152" name="tx2152"/>
            <p:cNvSpPr/>
            <p:nvPr/>
          </p:nvSpPr>
          <p:spPr>
            <a:xfrm>
              <a:off x="7281405"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153" name="tx2153"/>
            <p:cNvSpPr/>
            <p:nvPr/>
          </p:nvSpPr>
          <p:spPr>
            <a:xfrm>
              <a:off x="7594407"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154" name="tx2154"/>
            <p:cNvSpPr/>
            <p:nvPr/>
          </p:nvSpPr>
          <p:spPr>
            <a:xfrm>
              <a:off x="7907409"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155" name="tx2155"/>
            <p:cNvSpPr/>
            <p:nvPr/>
          </p:nvSpPr>
          <p:spPr>
            <a:xfrm>
              <a:off x="8220411"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156" name="tx2156"/>
            <p:cNvSpPr/>
            <p:nvPr/>
          </p:nvSpPr>
          <p:spPr>
            <a:xfrm>
              <a:off x="8533414"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2157" name="tx2157"/>
            <p:cNvSpPr/>
            <p:nvPr/>
          </p:nvSpPr>
          <p:spPr>
            <a:xfrm>
              <a:off x="2586370"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2158" name="tx2158"/>
            <p:cNvSpPr/>
            <p:nvPr/>
          </p:nvSpPr>
          <p:spPr>
            <a:xfrm>
              <a:off x="3212375" y="3418431"/>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2159" name="tx2159"/>
            <p:cNvSpPr/>
            <p:nvPr/>
          </p:nvSpPr>
          <p:spPr>
            <a:xfrm>
              <a:off x="3525377"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160" name="tx2160"/>
            <p:cNvSpPr/>
            <p:nvPr/>
          </p:nvSpPr>
          <p:spPr>
            <a:xfrm>
              <a:off x="3838380"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161" name="tx2161"/>
            <p:cNvSpPr/>
            <p:nvPr/>
          </p:nvSpPr>
          <p:spPr>
            <a:xfrm>
              <a:off x="4151382" y="3419101"/>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162" name="tx2162"/>
            <p:cNvSpPr/>
            <p:nvPr/>
          </p:nvSpPr>
          <p:spPr>
            <a:xfrm>
              <a:off x="4464384"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163" name="tx2163"/>
            <p:cNvSpPr/>
            <p:nvPr/>
          </p:nvSpPr>
          <p:spPr>
            <a:xfrm>
              <a:off x="4777386"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164" name="tx2164"/>
            <p:cNvSpPr/>
            <p:nvPr/>
          </p:nvSpPr>
          <p:spPr>
            <a:xfrm>
              <a:off x="5090389"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165" name="tx2165"/>
            <p:cNvSpPr/>
            <p:nvPr/>
          </p:nvSpPr>
          <p:spPr>
            <a:xfrm>
              <a:off x="5403391" y="341730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166" name="tx2166"/>
            <p:cNvSpPr/>
            <p:nvPr/>
          </p:nvSpPr>
          <p:spPr>
            <a:xfrm>
              <a:off x="5716393"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167" name="tx2167"/>
            <p:cNvSpPr/>
            <p:nvPr/>
          </p:nvSpPr>
          <p:spPr>
            <a:xfrm>
              <a:off x="6029395"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168" name="tx2168"/>
            <p:cNvSpPr/>
            <p:nvPr/>
          </p:nvSpPr>
          <p:spPr>
            <a:xfrm>
              <a:off x="6342398"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169" name="tx2169"/>
            <p:cNvSpPr/>
            <p:nvPr/>
          </p:nvSpPr>
          <p:spPr>
            <a:xfrm>
              <a:off x="6655400" y="341730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170" name="tx2170"/>
            <p:cNvSpPr/>
            <p:nvPr/>
          </p:nvSpPr>
          <p:spPr>
            <a:xfrm>
              <a:off x="6968402"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171" name="tx2171"/>
            <p:cNvSpPr/>
            <p:nvPr/>
          </p:nvSpPr>
          <p:spPr>
            <a:xfrm>
              <a:off x="7281405"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172" name="tx2172"/>
            <p:cNvSpPr/>
            <p:nvPr/>
          </p:nvSpPr>
          <p:spPr>
            <a:xfrm>
              <a:off x="7594407"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173" name="tx2173"/>
            <p:cNvSpPr/>
            <p:nvPr/>
          </p:nvSpPr>
          <p:spPr>
            <a:xfrm>
              <a:off x="7907409"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174" name="tx2174"/>
            <p:cNvSpPr/>
            <p:nvPr/>
          </p:nvSpPr>
          <p:spPr>
            <a:xfrm>
              <a:off x="8220411"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2175" name="tx2175"/>
            <p:cNvSpPr/>
            <p:nvPr/>
          </p:nvSpPr>
          <p:spPr>
            <a:xfrm>
              <a:off x="8533414"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2176" name="tx2176"/>
            <p:cNvSpPr/>
            <p:nvPr/>
          </p:nvSpPr>
          <p:spPr>
            <a:xfrm>
              <a:off x="8846416"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2177" name="tx2177"/>
            <p:cNvSpPr/>
            <p:nvPr/>
          </p:nvSpPr>
          <p:spPr>
            <a:xfrm>
              <a:off x="1647364"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178" name="tx2178"/>
            <p:cNvSpPr/>
            <p:nvPr/>
          </p:nvSpPr>
          <p:spPr>
            <a:xfrm>
              <a:off x="1960366" y="275413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179" name="tx2179"/>
            <p:cNvSpPr/>
            <p:nvPr/>
          </p:nvSpPr>
          <p:spPr>
            <a:xfrm>
              <a:off x="2273368"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180" name="tx2180"/>
            <p:cNvSpPr/>
            <p:nvPr/>
          </p:nvSpPr>
          <p:spPr>
            <a:xfrm>
              <a:off x="2586370"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181" name="tx2181"/>
            <p:cNvSpPr/>
            <p:nvPr/>
          </p:nvSpPr>
          <p:spPr>
            <a:xfrm>
              <a:off x="2899373"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182" name="tx2182"/>
            <p:cNvSpPr/>
            <p:nvPr/>
          </p:nvSpPr>
          <p:spPr>
            <a:xfrm>
              <a:off x="3212375"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183" name="tx2183"/>
            <p:cNvSpPr/>
            <p:nvPr/>
          </p:nvSpPr>
          <p:spPr>
            <a:xfrm>
              <a:off x="3525377"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184" name="tx2184"/>
            <p:cNvSpPr/>
            <p:nvPr/>
          </p:nvSpPr>
          <p:spPr>
            <a:xfrm>
              <a:off x="3838380"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185" name="tx2185"/>
            <p:cNvSpPr/>
            <p:nvPr/>
          </p:nvSpPr>
          <p:spPr>
            <a:xfrm>
              <a:off x="4151382" y="275504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186" name="tx2186"/>
            <p:cNvSpPr/>
            <p:nvPr/>
          </p:nvSpPr>
          <p:spPr>
            <a:xfrm>
              <a:off x="4464384"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2187" name="tx2187"/>
            <p:cNvSpPr/>
            <p:nvPr/>
          </p:nvSpPr>
          <p:spPr>
            <a:xfrm>
              <a:off x="4777386" y="2755259"/>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2188" name="tx2188"/>
            <p:cNvSpPr/>
            <p:nvPr/>
          </p:nvSpPr>
          <p:spPr>
            <a:xfrm>
              <a:off x="5090389" y="2755930"/>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189" name="tx2189"/>
            <p:cNvSpPr/>
            <p:nvPr/>
          </p:nvSpPr>
          <p:spPr>
            <a:xfrm>
              <a:off x="5403391"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190" name="tx2190"/>
            <p:cNvSpPr/>
            <p:nvPr/>
          </p:nvSpPr>
          <p:spPr>
            <a:xfrm>
              <a:off x="5716393"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2191" name="tx2191"/>
            <p:cNvSpPr/>
            <p:nvPr/>
          </p:nvSpPr>
          <p:spPr>
            <a:xfrm>
              <a:off x="6029395"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2192" name="tx2192"/>
            <p:cNvSpPr/>
            <p:nvPr/>
          </p:nvSpPr>
          <p:spPr>
            <a:xfrm>
              <a:off x="6342398" y="275504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193" name="tx2193"/>
            <p:cNvSpPr/>
            <p:nvPr/>
          </p:nvSpPr>
          <p:spPr>
            <a:xfrm>
              <a:off x="6655400"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194" name="tx2194"/>
            <p:cNvSpPr/>
            <p:nvPr/>
          </p:nvSpPr>
          <p:spPr>
            <a:xfrm>
              <a:off x="6968402"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195" name="tx2195"/>
            <p:cNvSpPr/>
            <p:nvPr/>
          </p:nvSpPr>
          <p:spPr>
            <a:xfrm>
              <a:off x="7281405" y="275413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196" name="tx2196"/>
            <p:cNvSpPr/>
            <p:nvPr/>
          </p:nvSpPr>
          <p:spPr>
            <a:xfrm>
              <a:off x="7594407"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197" name="tx2197"/>
            <p:cNvSpPr/>
            <p:nvPr/>
          </p:nvSpPr>
          <p:spPr>
            <a:xfrm>
              <a:off x="7907409"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198" name="tx2198"/>
            <p:cNvSpPr/>
            <p:nvPr/>
          </p:nvSpPr>
          <p:spPr>
            <a:xfrm>
              <a:off x="8220411"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2199" name="tx2199"/>
            <p:cNvSpPr/>
            <p:nvPr/>
          </p:nvSpPr>
          <p:spPr>
            <a:xfrm>
              <a:off x="8533414"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200" name="tx2200"/>
            <p:cNvSpPr/>
            <p:nvPr/>
          </p:nvSpPr>
          <p:spPr>
            <a:xfrm>
              <a:off x="8846416" y="275416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2201" name="tx2201"/>
            <p:cNvSpPr/>
            <p:nvPr/>
          </p:nvSpPr>
          <p:spPr>
            <a:xfrm>
              <a:off x="2273368"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2202" name="tx2202"/>
            <p:cNvSpPr/>
            <p:nvPr/>
          </p:nvSpPr>
          <p:spPr>
            <a:xfrm>
              <a:off x="2586370" y="325150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203" name="tx2203"/>
            <p:cNvSpPr/>
            <p:nvPr/>
          </p:nvSpPr>
          <p:spPr>
            <a:xfrm>
              <a:off x="2899373"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2204" name="tx2204"/>
            <p:cNvSpPr/>
            <p:nvPr/>
          </p:nvSpPr>
          <p:spPr>
            <a:xfrm>
              <a:off x="3212375" y="325242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205" name="tx2205"/>
            <p:cNvSpPr/>
            <p:nvPr/>
          </p:nvSpPr>
          <p:spPr>
            <a:xfrm>
              <a:off x="3525377"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2206" name="tx2206"/>
            <p:cNvSpPr/>
            <p:nvPr/>
          </p:nvSpPr>
          <p:spPr>
            <a:xfrm>
              <a:off x="3838380"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2207" name="tx2207"/>
            <p:cNvSpPr/>
            <p:nvPr/>
          </p:nvSpPr>
          <p:spPr>
            <a:xfrm>
              <a:off x="4151382" y="325150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208" name="tx2208"/>
            <p:cNvSpPr/>
            <p:nvPr/>
          </p:nvSpPr>
          <p:spPr>
            <a:xfrm>
              <a:off x="4464384"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209" name="tx2209"/>
            <p:cNvSpPr/>
            <p:nvPr/>
          </p:nvSpPr>
          <p:spPr>
            <a:xfrm>
              <a:off x="4777386"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210" name="tx2210"/>
            <p:cNvSpPr/>
            <p:nvPr/>
          </p:nvSpPr>
          <p:spPr>
            <a:xfrm>
              <a:off x="5090389"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211" name="tx2211"/>
            <p:cNvSpPr/>
            <p:nvPr/>
          </p:nvSpPr>
          <p:spPr>
            <a:xfrm>
              <a:off x="5403391"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212" name="tx2212"/>
            <p:cNvSpPr/>
            <p:nvPr/>
          </p:nvSpPr>
          <p:spPr>
            <a:xfrm>
              <a:off x="5716393"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213" name="tx2213"/>
            <p:cNvSpPr/>
            <p:nvPr/>
          </p:nvSpPr>
          <p:spPr>
            <a:xfrm>
              <a:off x="6029395"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214" name="tx2214"/>
            <p:cNvSpPr/>
            <p:nvPr/>
          </p:nvSpPr>
          <p:spPr>
            <a:xfrm>
              <a:off x="6342398"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215" name="tx2215"/>
            <p:cNvSpPr/>
            <p:nvPr/>
          </p:nvSpPr>
          <p:spPr>
            <a:xfrm>
              <a:off x="6655400"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216" name="tx2216"/>
            <p:cNvSpPr/>
            <p:nvPr/>
          </p:nvSpPr>
          <p:spPr>
            <a:xfrm>
              <a:off x="6968402"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217" name="tx2217"/>
            <p:cNvSpPr/>
            <p:nvPr/>
          </p:nvSpPr>
          <p:spPr>
            <a:xfrm>
              <a:off x="7281405"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218" name="tx2218"/>
            <p:cNvSpPr/>
            <p:nvPr/>
          </p:nvSpPr>
          <p:spPr>
            <a:xfrm>
              <a:off x="7594407" y="325150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219" name="tx2219"/>
            <p:cNvSpPr/>
            <p:nvPr/>
          </p:nvSpPr>
          <p:spPr>
            <a:xfrm>
              <a:off x="7907409"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220" name="tx2220"/>
            <p:cNvSpPr/>
            <p:nvPr/>
          </p:nvSpPr>
          <p:spPr>
            <a:xfrm>
              <a:off x="8220411"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221" name="tx2221"/>
            <p:cNvSpPr/>
            <p:nvPr/>
          </p:nvSpPr>
          <p:spPr>
            <a:xfrm>
              <a:off x="8533414"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222" name="tx2222"/>
            <p:cNvSpPr/>
            <p:nvPr/>
          </p:nvSpPr>
          <p:spPr>
            <a:xfrm>
              <a:off x="8846416"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223" name="tx2223"/>
            <p:cNvSpPr/>
            <p:nvPr/>
          </p:nvSpPr>
          <p:spPr>
            <a:xfrm>
              <a:off x="5090389"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2224" name="tx2224"/>
            <p:cNvSpPr/>
            <p:nvPr/>
          </p:nvSpPr>
          <p:spPr>
            <a:xfrm>
              <a:off x="7281405"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2225" name="tx2225"/>
            <p:cNvSpPr/>
            <p:nvPr/>
          </p:nvSpPr>
          <p:spPr>
            <a:xfrm>
              <a:off x="7594407"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2226" name="tx2226"/>
            <p:cNvSpPr/>
            <p:nvPr/>
          </p:nvSpPr>
          <p:spPr>
            <a:xfrm>
              <a:off x="7907409"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2227" name="tx2227"/>
            <p:cNvSpPr/>
            <p:nvPr/>
          </p:nvSpPr>
          <p:spPr>
            <a:xfrm>
              <a:off x="8220411" y="4910567"/>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2228" name="tx2228"/>
            <p:cNvSpPr/>
            <p:nvPr/>
          </p:nvSpPr>
          <p:spPr>
            <a:xfrm>
              <a:off x="8533414" y="491035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229" name="tx2229"/>
            <p:cNvSpPr/>
            <p:nvPr/>
          </p:nvSpPr>
          <p:spPr>
            <a:xfrm>
              <a:off x="8846416" y="491035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230" name="tx2230"/>
            <p:cNvSpPr/>
            <p:nvPr/>
          </p:nvSpPr>
          <p:spPr>
            <a:xfrm>
              <a:off x="5716393"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231" name="tx2231"/>
            <p:cNvSpPr/>
            <p:nvPr/>
          </p:nvSpPr>
          <p:spPr>
            <a:xfrm>
              <a:off x="6029395"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232" name="tx2232"/>
            <p:cNvSpPr/>
            <p:nvPr/>
          </p:nvSpPr>
          <p:spPr>
            <a:xfrm>
              <a:off x="6342398" y="200806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233" name="tx2233"/>
            <p:cNvSpPr/>
            <p:nvPr/>
          </p:nvSpPr>
          <p:spPr>
            <a:xfrm>
              <a:off x="6655400" y="200806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234" name="tx2234"/>
            <p:cNvSpPr/>
            <p:nvPr/>
          </p:nvSpPr>
          <p:spPr>
            <a:xfrm>
              <a:off x="6968402"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235" name="tx2235"/>
            <p:cNvSpPr/>
            <p:nvPr/>
          </p:nvSpPr>
          <p:spPr>
            <a:xfrm>
              <a:off x="7281405"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236" name="tx2236"/>
            <p:cNvSpPr/>
            <p:nvPr/>
          </p:nvSpPr>
          <p:spPr>
            <a:xfrm>
              <a:off x="7594407"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237" name="tx2237"/>
            <p:cNvSpPr/>
            <p:nvPr/>
          </p:nvSpPr>
          <p:spPr>
            <a:xfrm>
              <a:off x="7907409"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238" name="tx2238"/>
            <p:cNvSpPr/>
            <p:nvPr/>
          </p:nvSpPr>
          <p:spPr>
            <a:xfrm>
              <a:off x="8220411" y="2009862"/>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239" name="tx2239"/>
            <p:cNvSpPr/>
            <p:nvPr/>
          </p:nvSpPr>
          <p:spPr>
            <a:xfrm>
              <a:off x="8533414"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240" name="tx2240"/>
            <p:cNvSpPr/>
            <p:nvPr/>
          </p:nvSpPr>
          <p:spPr>
            <a:xfrm>
              <a:off x="8846416" y="20080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241" name="tx2241"/>
            <p:cNvSpPr/>
            <p:nvPr/>
          </p:nvSpPr>
          <p:spPr>
            <a:xfrm>
              <a:off x="1647364"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242" name="tx2242"/>
            <p:cNvSpPr/>
            <p:nvPr/>
          </p:nvSpPr>
          <p:spPr>
            <a:xfrm>
              <a:off x="1960366"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243" name="tx2243"/>
            <p:cNvSpPr/>
            <p:nvPr/>
          </p:nvSpPr>
          <p:spPr>
            <a:xfrm>
              <a:off x="2273368"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244" name="tx2244"/>
            <p:cNvSpPr/>
            <p:nvPr/>
          </p:nvSpPr>
          <p:spPr>
            <a:xfrm>
              <a:off x="2586370" y="333440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245" name="tx2245"/>
            <p:cNvSpPr/>
            <p:nvPr/>
          </p:nvSpPr>
          <p:spPr>
            <a:xfrm>
              <a:off x="2899373"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246" name="tx2246"/>
            <p:cNvSpPr/>
            <p:nvPr/>
          </p:nvSpPr>
          <p:spPr>
            <a:xfrm>
              <a:off x="3212375"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247" name="tx2247"/>
            <p:cNvSpPr/>
            <p:nvPr/>
          </p:nvSpPr>
          <p:spPr>
            <a:xfrm>
              <a:off x="3525377"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248" name="tx2248"/>
            <p:cNvSpPr/>
            <p:nvPr/>
          </p:nvSpPr>
          <p:spPr>
            <a:xfrm>
              <a:off x="3838380"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249" name="tx2249"/>
            <p:cNvSpPr/>
            <p:nvPr/>
          </p:nvSpPr>
          <p:spPr>
            <a:xfrm>
              <a:off x="4151382"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2250" name="tx2250"/>
            <p:cNvSpPr/>
            <p:nvPr/>
          </p:nvSpPr>
          <p:spPr>
            <a:xfrm>
              <a:off x="4464384"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251" name="tx2251"/>
            <p:cNvSpPr/>
            <p:nvPr/>
          </p:nvSpPr>
          <p:spPr>
            <a:xfrm>
              <a:off x="4777386"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252" name="tx2252"/>
            <p:cNvSpPr/>
            <p:nvPr/>
          </p:nvSpPr>
          <p:spPr>
            <a:xfrm>
              <a:off x="5090389"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253" name="tx2253"/>
            <p:cNvSpPr/>
            <p:nvPr/>
          </p:nvSpPr>
          <p:spPr>
            <a:xfrm>
              <a:off x="5403391" y="333532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254" name="tx2254"/>
            <p:cNvSpPr/>
            <p:nvPr/>
          </p:nvSpPr>
          <p:spPr>
            <a:xfrm>
              <a:off x="5716393"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2255" name="tx2255"/>
            <p:cNvSpPr/>
            <p:nvPr/>
          </p:nvSpPr>
          <p:spPr>
            <a:xfrm>
              <a:off x="6029395"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2256" name="tx2256"/>
            <p:cNvSpPr/>
            <p:nvPr/>
          </p:nvSpPr>
          <p:spPr>
            <a:xfrm>
              <a:off x="6342398"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2257" name="tx2257"/>
            <p:cNvSpPr/>
            <p:nvPr/>
          </p:nvSpPr>
          <p:spPr>
            <a:xfrm>
              <a:off x="6655400" y="333440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258" name="tx2258"/>
            <p:cNvSpPr/>
            <p:nvPr/>
          </p:nvSpPr>
          <p:spPr>
            <a:xfrm>
              <a:off x="6968402"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259" name="tx2259"/>
            <p:cNvSpPr/>
            <p:nvPr/>
          </p:nvSpPr>
          <p:spPr>
            <a:xfrm>
              <a:off x="7281405" y="333553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2260" name="tx2260"/>
            <p:cNvSpPr/>
            <p:nvPr/>
          </p:nvSpPr>
          <p:spPr>
            <a:xfrm>
              <a:off x="7594407"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2261" name="tx2261"/>
            <p:cNvSpPr/>
            <p:nvPr/>
          </p:nvSpPr>
          <p:spPr>
            <a:xfrm>
              <a:off x="7907409"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262" name="tx2262"/>
            <p:cNvSpPr/>
            <p:nvPr/>
          </p:nvSpPr>
          <p:spPr>
            <a:xfrm>
              <a:off x="8220411"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263" name="tx2263"/>
            <p:cNvSpPr/>
            <p:nvPr/>
          </p:nvSpPr>
          <p:spPr>
            <a:xfrm>
              <a:off x="8846416" y="333553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2264" name="tx2264"/>
            <p:cNvSpPr/>
            <p:nvPr/>
          </p:nvSpPr>
          <p:spPr>
            <a:xfrm>
              <a:off x="5403391" y="565550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2265" name="tx2265"/>
            <p:cNvSpPr/>
            <p:nvPr/>
          </p:nvSpPr>
          <p:spPr>
            <a:xfrm>
              <a:off x="8846416" y="565550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2266" name="tx2266"/>
            <p:cNvSpPr/>
            <p:nvPr/>
          </p:nvSpPr>
          <p:spPr>
            <a:xfrm>
              <a:off x="2586370"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2267" name="tx2267"/>
            <p:cNvSpPr/>
            <p:nvPr/>
          </p:nvSpPr>
          <p:spPr>
            <a:xfrm>
              <a:off x="2899373"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268" name="tx2268"/>
            <p:cNvSpPr/>
            <p:nvPr/>
          </p:nvSpPr>
          <p:spPr>
            <a:xfrm>
              <a:off x="3212375"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269" name="tx2269"/>
            <p:cNvSpPr/>
            <p:nvPr/>
          </p:nvSpPr>
          <p:spPr>
            <a:xfrm>
              <a:off x="3525377"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270" name="tx2270"/>
            <p:cNvSpPr/>
            <p:nvPr/>
          </p:nvSpPr>
          <p:spPr>
            <a:xfrm>
              <a:off x="3838380" y="383270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271" name="tx2271"/>
            <p:cNvSpPr/>
            <p:nvPr/>
          </p:nvSpPr>
          <p:spPr>
            <a:xfrm>
              <a:off x="4151382" y="383178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2272" name="tx2272"/>
            <p:cNvSpPr/>
            <p:nvPr/>
          </p:nvSpPr>
          <p:spPr>
            <a:xfrm>
              <a:off x="4464384"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2273" name="tx2273"/>
            <p:cNvSpPr/>
            <p:nvPr/>
          </p:nvSpPr>
          <p:spPr>
            <a:xfrm>
              <a:off x="4777386"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2274" name="tx2274"/>
            <p:cNvSpPr/>
            <p:nvPr/>
          </p:nvSpPr>
          <p:spPr>
            <a:xfrm>
              <a:off x="5090389" y="383270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275" name="tx2275"/>
            <p:cNvSpPr/>
            <p:nvPr/>
          </p:nvSpPr>
          <p:spPr>
            <a:xfrm>
              <a:off x="5403391" y="383270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276" name="tx2276"/>
            <p:cNvSpPr/>
            <p:nvPr/>
          </p:nvSpPr>
          <p:spPr>
            <a:xfrm>
              <a:off x="5716393" y="383270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277" name="tx2277"/>
            <p:cNvSpPr/>
            <p:nvPr/>
          </p:nvSpPr>
          <p:spPr>
            <a:xfrm>
              <a:off x="6029395" y="3833584"/>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278" name="tx2278"/>
            <p:cNvSpPr/>
            <p:nvPr/>
          </p:nvSpPr>
          <p:spPr>
            <a:xfrm>
              <a:off x="6342398" y="383270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279" name="tx2279"/>
            <p:cNvSpPr/>
            <p:nvPr/>
          </p:nvSpPr>
          <p:spPr>
            <a:xfrm>
              <a:off x="6655400" y="383178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280" name="tx2280"/>
            <p:cNvSpPr/>
            <p:nvPr/>
          </p:nvSpPr>
          <p:spPr>
            <a:xfrm>
              <a:off x="6968402" y="3833584"/>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281" name="tx2281"/>
            <p:cNvSpPr/>
            <p:nvPr/>
          </p:nvSpPr>
          <p:spPr>
            <a:xfrm>
              <a:off x="7281405" y="383270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282" name="tx2282"/>
            <p:cNvSpPr/>
            <p:nvPr/>
          </p:nvSpPr>
          <p:spPr>
            <a:xfrm>
              <a:off x="7594407" y="383270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283" name="tx2283"/>
            <p:cNvSpPr/>
            <p:nvPr/>
          </p:nvSpPr>
          <p:spPr>
            <a:xfrm>
              <a:off x="7907409"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2284" name="tx2284"/>
            <p:cNvSpPr/>
            <p:nvPr/>
          </p:nvSpPr>
          <p:spPr>
            <a:xfrm>
              <a:off x="8220411"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285" name="tx2285"/>
            <p:cNvSpPr/>
            <p:nvPr/>
          </p:nvSpPr>
          <p:spPr>
            <a:xfrm>
              <a:off x="8533414" y="383270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286" name="tx2286"/>
            <p:cNvSpPr/>
            <p:nvPr/>
          </p:nvSpPr>
          <p:spPr>
            <a:xfrm>
              <a:off x="8846416" y="383270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287" name="tx2287"/>
            <p:cNvSpPr/>
            <p:nvPr/>
          </p:nvSpPr>
          <p:spPr>
            <a:xfrm>
              <a:off x="1647364"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288" name="tx2288"/>
            <p:cNvSpPr/>
            <p:nvPr/>
          </p:nvSpPr>
          <p:spPr>
            <a:xfrm>
              <a:off x="1960366"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289" name="tx2289"/>
            <p:cNvSpPr/>
            <p:nvPr/>
          </p:nvSpPr>
          <p:spPr>
            <a:xfrm>
              <a:off x="2273368"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290" name="tx2290"/>
            <p:cNvSpPr/>
            <p:nvPr/>
          </p:nvSpPr>
          <p:spPr>
            <a:xfrm>
              <a:off x="2586370"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291" name="tx2291"/>
            <p:cNvSpPr/>
            <p:nvPr/>
          </p:nvSpPr>
          <p:spPr>
            <a:xfrm>
              <a:off x="2899373"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292" name="tx2292"/>
            <p:cNvSpPr/>
            <p:nvPr/>
          </p:nvSpPr>
          <p:spPr>
            <a:xfrm>
              <a:off x="3212375"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293" name="tx2293"/>
            <p:cNvSpPr/>
            <p:nvPr/>
          </p:nvSpPr>
          <p:spPr>
            <a:xfrm>
              <a:off x="3525377"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294" name="tx2294"/>
            <p:cNvSpPr/>
            <p:nvPr/>
          </p:nvSpPr>
          <p:spPr>
            <a:xfrm>
              <a:off x="3838380"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295" name="tx2295"/>
            <p:cNvSpPr/>
            <p:nvPr/>
          </p:nvSpPr>
          <p:spPr>
            <a:xfrm>
              <a:off x="4151382"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296" name="tx2296"/>
            <p:cNvSpPr/>
            <p:nvPr/>
          </p:nvSpPr>
          <p:spPr>
            <a:xfrm>
              <a:off x="4464384"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297" name="tx2297"/>
            <p:cNvSpPr/>
            <p:nvPr/>
          </p:nvSpPr>
          <p:spPr>
            <a:xfrm>
              <a:off x="4777386"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298" name="tx2298"/>
            <p:cNvSpPr/>
            <p:nvPr/>
          </p:nvSpPr>
          <p:spPr>
            <a:xfrm>
              <a:off x="5090389"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299" name="tx2299"/>
            <p:cNvSpPr/>
            <p:nvPr/>
          </p:nvSpPr>
          <p:spPr>
            <a:xfrm>
              <a:off x="5403391"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00" name="tx2300"/>
            <p:cNvSpPr/>
            <p:nvPr/>
          </p:nvSpPr>
          <p:spPr>
            <a:xfrm>
              <a:off x="5716393"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01" name="tx2301"/>
            <p:cNvSpPr/>
            <p:nvPr/>
          </p:nvSpPr>
          <p:spPr>
            <a:xfrm>
              <a:off x="6029395"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02" name="tx2302"/>
            <p:cNvSpPr/>
            <p:nvPr/>
          </p:nvSpPr>
          <p:spPr>
            <a:xfrm>
              <a:off x="6342398"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03" name="tx2303"/>
            <p:cNvSpPr/>
            <p:nvPr/>
          </p:nvSpPr>
          <p:spPr>
            <a:xfrm>
              <a:off x="6655400"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04" name="tx2304"/>
            <p:cNvSpPr/>
            <p:nvPr/>
          </p:nvSpPr>
          <p:spPr>
            <a:xfrm>
              <a:off x="6968402"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05" name="tx2305"/>
            <p:cNvSpPr/>
            <p:nvPr/>
          </p:nvSpPr>
          <p:spPr>
            <a:xfrm>
              <a:off x="7281405"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06" name="tx2306"/>
            <p:cNvSpPr/>
            <p:nvPr/>
          </p:nvSpPr>
          <p:spPr>
            <a:xfrm>
              <a:off x="7594407"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07" name="tx2307"/>
            <p:cNvSpPr/>
            <p:nvPr/>
          </p:nvSpPr>
          <p:spPr>
            <a:xfrm>
              <a:off x="7907409"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08" name="tx2308"/>
            <p:cNvSpPr/>
            <p:nvPr/>
          </p:nvSpPr>
          <p:spPr>
            <a:xfrm>
              <a:off x="8220411"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09" name="tx2309"/>
            <p:cNvSpPr/>
            <p:nvPr/>
          </p:nvSpPr>
          <p:spPr>
            <a:xfrm>
              <a:off x="8533414"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10" name="tx2310"/>
            <p:cNvSpPr/>
            <p:nvPr/>
          </p:nvSpPr>
          <p:spPr>
            <a:xfrm>
              <a:off x="8846416" y="126202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11" name="tx2311"/>
            <p:cNvSpPr/>
            <p:nvPr/>
          </p:nvSpPr>
          <p:spPr>
            <a:xfrm>
              <a:off x="5090389" y="192516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312" name="tx2312"/>
            <p:cNvSpPr/>
            <p:nvPr/>
          </p:nvSpPr>
          <p:spPr>
            <a:xfrm>
              <a:off x="5403391"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2313" name="tx2313"/>
            <p:cNvSpPr/>
            <p:nvPr/>
          </p:nvSpPr>
          <p:spPr>
            <a:xfrm>
              <a:off x="5716393"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314" name="tx2314"/>
            <p:cNvSpPr/>
            <p:nvPr/>
          </p:nvSpPr>
          <p:spPr>
            <a:xfrm>
              <a:off x="6029395"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315" name="tx2315"/>
            <p:cNvSpPr/>
            <p:nvPr/>
          </p:nvSpPr>
          <p:spPr>
            <a:xfrm>
              <a:off x="6342398"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316" name="tx2316"/>
            <p:cNvSpPr/>
            <p:nvPr/>
          </p:nvSpPr>
          <p:spPr>
            <a:xfrm>
              <a:off x="6655400"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17" name="tx2317"/>
            <p:cNvSpPr/>
            <p:nvPr/>
          </p:nvSpPr>
          <p:spPr>
            <a:xfrm>
              <a:off x="6968402"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318" name="tx2318"/>
            <p:cNvSpPr/>
            <p:nvPr/>
          </p:nvSpPr>
          <p:spPr>
            <a:xfrm>
              <a:off x="7281405"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319" name="tx2319"/>
            <p:cNvSpPr/>
            <p:nvPr/>
          </p:nvSpPr>
          <p:spPr>
            <a:xfrm>
              <a:off x="7594407" y="192516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320" name="tx2320"/>
            <p:cNvSpPr/>
            <p:nvPr/>
          </p:nvSpPr>
          <p:spPr>
            <a:xfrm>
              <a:off x="7907409"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321" name="tx2321"/>
            <p:cNvSpPr/>
            <p:nvPr/>
          </p:nvSpPr>
          <p:spPr>
            <a:xfrm>
              <a:off x="8220411"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322" name="tx2322"/>
            <p:cNvSpPr/>
            <p:nvPr/>
          </p:nvSpPr>
          <p:spPr>
            <a:xfrm>
              <a:off x="8533414"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323" name="tx2323"/>
            <p:cNvSpPr/>
            <p:nvPr/>
          </p:nvSpPr>
          <p:spPr>
            <a:xfrm>
              <a:off x="8846416"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324" name="tx2324"/>
            <p:cNvSpPr/>
            <p:nvPr/>
          </p:nvSpPr>
          <p:spPr>
            <a:xfrm>
              <a:off x="1647364"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2325" name="tx2325"/>
            <p:cNvSpPr/>
            <p:nvPr/>
          </p:nvSpPr>
          <p:spPr>
            <a:xfrm>
              <a:off x="1960366"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326" name="tx2326"/>
            <p:cNvSpPr/>
            <p:nvPr/>
          </p:nvSpPr>
          <p:spPr>
            <a:xfrm>
              <a:off x="2273368"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327" name="tx2327"/>
            <p:cNvSpPr/>
            <p:nvPr/>
          </p:nvSpPr>
          <p:spPr>
            <a:xfrm>
              <a:off x="2586370"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28" name="tx2328"/>
            <p:cNvSpPr/>
            <p:nvPr/>
          </p:nvSpPr>
          <p:spPr>
            <a:xfrm>
              <a:off x="2899373"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2329" name="tx2329"/>
            <p:cNvSpPr/>
            <p:nvPr/>
          </p:nvSpPr>
          <p:spPr>
            <a:xfrm>
              <a:off x="3212375"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330" name="tx2330"/>
            <p:cNvSpPr/>
            <p:nvPr/>
          </p:nvSpPr>
          <p:spPr>
            <a:xfrm>
              <a:off x="3525377" y="159358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331" name="tx2331"/>
            <p:cNvSpPr/>
            <p:nvPr/>
          </p:nvSpPr>
          <p:spPr>
            <a:xfrm>
              <a:off x="3838380"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332" name="tx2332"/>
            <p:cNvSpPr/>
            <p:nvPr/>
          </p:nvSpPr>
          <p:spPr>
            <a:xfrm>
              <a:off x="4151382"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333" name="tx2333"/>
            <p:cNvSpPr/>
            <p:nvPr/>
          </p:nvSpPr>
          <p:spPr>
            <a:xfrm>
              <a:off x="4464384"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334" name="tx2334"/>
            <p:cNvSpPr/>
            <p:nvPr/>
          </p:nvSpPr>
          <p:spPr>
            <a:xfrm>
              <a:off x="4777386"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335" name="tx2335"/>
            <p:cNvSpPr/>
            <p:nvPr/>
          </p:nvSpPr>
          <p:spPr>
            <a:xfrm>
              <a:off x="5090389" y="159358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336" name="tx2336"/>
            <p:cNvSpPr/>
            <p:nvPr/>
          </p:nvSpPr>
          <p:spPr>
            <a:xfrm>
              <a:off x="5403391"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37" name="tx2337"/>
            <p:cNvSpPr/>
            <p:nvPr/>
          </p:nvSpPr>
          <p:spPr>
            <a:xfrm>
              <a:off x="5716393"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38" name="tx2338"/>
            <p:cNvSpPr/>
            <p:nvPr/>
          </p:nvSpPr>
          <p:spPr>
            <a:xfrm>
              <a:off x="6029395"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39" name="tx2339"/>
            <p:cNvSpPr/>
            <p:nvPr/>
          </p:nvSpPr>
          <p:spPr>
            <a:xfrm>
              <a:off x="6342398"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340" name="tx2340"/>
            <p:cNvSpPr/>
            <p:nvPr/>
          </p:nvSpPr>
          <p:spPr>
            <a:xfrm>
              <a:off x="6655400" y="159358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341" name="tx2341"/>
            <p:cNvSpPr/>
            <p:nvPr/>
          </p:nvSpPr>
          <p:spPr>
            <a:xfrm>
              <a:off x="6968402"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342" name="tx2342"/>
            <p:cNvSpPr/>
            <p:nvPr/>
          </p:nvSpPr>
          <p:spPr>
            <a:xfrm>
              <a:off x="7281405"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343" name="tx2343"/>
            <p:cNvSpPr/>
            <p:nvPr/>
          </p:nvSpPr>
          <p:spPr>
            <a:xfrm>
              <a:off x="7594407"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344" name="tx2344"/>
            <p:cNvSpPr/>
            <p:nvPr/>
          </p:nvSpPr>
          <p:spPr>
            <a:xfrm>
              <a:off x="7907409"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345" name="tx2345"/>
            <p:cNvSpPr/>
            <p:nvPr/>
          </p:nvSpPr>
          <p:spPr>
            <a:xfrm>
              <a:off x="8220411"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346" name="tx2346"/>
            <p:cNvSpPr/>
            <p:nvPr/>
          </p:nvSpPr>
          <p:spPr>
            <a:xfrm>
              <a:off x="8533414"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347" name="tx2347"/>
            <p:cNvSpPr/>
            <p:nvPr/>
          </p:nvSpPr>
          <p:spPr>
            <a:xfrm>
              <a:off x="8846416" y="1593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2348" name="tx2348"/>
            <p:cNvSpPr/>
            <p:nvPr/>
          </p:nvSpPr>
          <p:spPr>
            <a:xfrm>
              <a:off x="2273368"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2349" name="tx2349"/>
            <p:cNvSpPr/>
            <p:nvPr/>
          </p:nvSpPr>
          <p:spPr>
            <a:xfrm>
              <a:off x="2586370"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2350" name="tx2350"/>
            <p:cNvSpPr/>
            <p:nvPr/>
          </p:nvSpPr>
          <p:spPr>
            <a:xfrm>
              <a:off x="2899373"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2351" name="tx2351"/>
            <p:cNvSpPr/>
            <p:nvPr/>
          </p:nvSpPr>
          <p:spPr>
            <a:xfrm>
              <a:off x="3212375"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2352" name="tx2352"/>
            <p:cNvSpPr/>
            <p:nvPr/>
          </p:nvSpPr>
          <p:spPr>
            <a:xfrm>
              <a:off x="3525377" y="308663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353" name="tx2353"/>
            <p:cNvSpPr/>
            <p:nvPr/>
          </p:nvSpPr>
          <p:spPr>
            <a:xfrm>
              <a:off x="3838380" y="308663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354" name="tx2354"/>
            <p:cNvSpPr/>
            <p:nvPr/>
          </p:nvSpPr>
          <p:spPr>
            <a:xfrm>
              <a:off x="4151382"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355" name="tx2355"/>
            <p:cNvSpPr/>
            <p:nvPr/>
          </p:nvSpPr>
          <p:spPr>
            <a:xfrm>
              <a:off x="4464384" y="3087516"/>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2356" name="tx2356"/>
            <p:cNvSpPr/>
            <p:nvPr/>
          </p:nvSpPr>
          <p:spPr>
            <a:xfrm>
              <a:off x="4777386" y="308571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357" name="tx2357"/>
            <p:cNvSpPr/>
            <p:nvPr/>
          </p:nvSpPr>
          <p:spPr>
            <a:xfrm>
              <a:off x="5090389" y="308663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358" name="tx2358"/>
            <p:cNvSpPr/>
            <p:nvPr/>
          </p:nvSpPr>
          <p:spPr>
            <a:xfrm>
              <a:off x="5403391"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2359" name="tx2359"/>
            <p:cNvSpPr/>
            <p:nvPr/>
          </p:nvSpPr>
          <p:spPr>
            <a:xfrm>
              <a:off x="5716393" y="308571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360" name="tx2360"/>
            <p:cNvSpPr/>
            <p:nvPr/>
          </p:nvSpPr>
          <p:spPr>
            <a:xfrm>
              <a:off x="6029395"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361" name="tx2361"/>
            <p:cNvSpPr/>
            <p:nvPr/>
          </p:nvSpPr>
          <p:spPr>
            <a:xfrm>
              <a:off x="6342398"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362" name="tx2362"/>
            <p:cNvSpPr/>
            <p:nvPr/>
          </p:nvSpPr>
          <p:spPr>
            <a:xfrm>
              <a:off x="6655400"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2363" name="tx2363"/>
            <p:cNvSpPr/>
            <p:nvPr/>
          </p:nvSpPr>
          <p:spPr>
            <a:xfrm>
              <a:off x="6968402" y="308571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2364" name="tx2364"/>
            <p:cNvSpPr/>
            <p:nvPr/>
          </p:nvSpPr>
          <p:spPr>
            <a:xfrm>
              <a:off x="7281405"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365" name="tx2365"/>
            <p:cNvSpPr/>
            <p:nvPr/>
          </p:nvSpPr>
          <p:spPr>
            <a:xfrm>
              <a:off x="7594407"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366" name="tx2366"/>
            <p:cNvSpPr/>
            <p:nvPr/>
          </p:nvSpPr>
          <p:spPr>
            <a:xfrm>
              <a:off x="7907409"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2367" name="tx2367"/>
            <p:cNvSpPr/>
            <p:nvPr/>
          </p:nvSpPr>
          <p:spPr>
            <a:xfrm>
              <a:off x="8220411"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368" name="tx2368"/>
            <p:cNvSpPr/>
            <p:nvPr/>
          </p:nvSpPr>
          <p:spPr>
            <a:xfrm>
              <a:off x="8533414"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369" name="tx2369"/>
            <p:cNvSpPr/>
            <p:nvPr/>
          </p:nvSpPr>
          <p:spPr>
            <a:xfrm>
              <a:off x="8846416" y="308571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370" name="tx2370"/>
            <p:cNvSpPr/>
            <p:nvPr/>
          </p:nvSpPr>
          <p:spPr>
            <a:xfrm>
              <a:off x="1647364"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71" name="tx2371"/>
            <p:cNvSpPr/>
            <p:nvPr/>
          </p:nvSpPr>
          <p:spPr>
            <a:xfrm>
              <a:off x="1960366"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72" name="tx2372"/>
            <p:cNvSpPr/>
            <p:nvPr/>
          </p:nvSpPr>
          <p:spPr>
            <a:xfrm>
              <a:off x="2273368"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73" name="tx2373"/>
            <p:cNvSpPr/>
            <p:nvPr/>
          </p:nvSpPr>
          <p:spPr>
            <a:xfrm>
              <a:off x="2586370"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74" name="tx2374"/>
            <p:cNvSpPr/>
            <p:nvPr/>
          </p:nvSpPr>
          <p:spPr>
            <a:xfrm>
              <a:off x="2899373"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75" name="tx2375"/>
            <p:cNvSpPr/>
            <p:nvPr/>
          </p:nvSpPr>
          <p:spPr>
            <a:xfrm>
              <a:off x="3212375"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76" name="tx2376"/>
            <p:cNvSpPr/>
            <p:nvPr/>
          </p:nvSpPr>
          <p:spPr>
            <a:xfrm>
              <a:off x="3525377"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77" name="tx2377"/>
            <p:cNvSpPr/>
            <p:nvPr/>
          </p:nvSpPr>
          <p:spPr>
            <a:xfrm>
              <a:off x="3838380"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78" name="tx2378"/>
            <p:cNvSpPr/>
            <p:nvPr/>
          </p:nvSpPr>
          <p:spPr>
            <a:xfrm>
              <a:off x="4151382"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79" name="tx2379"/>
            <p:cNvSpPr/>
            <p:nvPr/>
          </p:nvSpPr>
          <p:spPr>
            <a:xfrm>
              <a:off x="4464384"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380" name="tx2380"/>
            <p:cNvSpPr/>
            <p:nvPr/>
          </p:nvSpPr>
          <p:spPr>
            <a:xfrm>
              <a:off x="4777386"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81" name="tx2381"/>
            <p:cNvSpPr/>
            <p:nvPr/>
          </p:nvSpPr>
          <p:spPr>
            <a:xfrm>
              <a:off x="5090389"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82" name="tx2382"/>
            <p:cNvSpPr/>
            <p:nvPr/>
          </p:nvSpPr>
          <p:spPr>
            <a:xfrm>
              <a:off x="5403391"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83" name="tx2383"/>
            <p:cNvSpPr/>
            <p:nvPr/>
          </p:nvSpPr>
          <p:spPr>
            <a:xfrm>
              <a:off x="5716393"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384" name="tx2384"/>
            <p:cNvSpPr/>
            <p:nvPr/>
          </p:nvSpPr>
          <p:spPr>
            <a:xfrm>
              <a:off x="6029395"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85" name="tx2385"/>
            <p:cNvSpPr/>
            <p:nvPr/>
          </p:nvSpPr>
          <p:spPr>
            <a:xfrm>
              <a:off x="6342398"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86" name="tx2386"/>
            <p:cNvSpPr/>
            <p:nvPr/>
          </p:nvSpPr>
          <p:spPr>
            <a:xfrm>
              <a:off x="6655400"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87" name="tx2387"/>
            <p:cNvSpPr/>
            <p:nvPr/>
          </p:nvSpPr>
          <p:spPr>
            <a:xfrm>
              <a:off x="6968402"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88" name="tx2388"/>
            <p:cNvSpPr/>
            <p:nvPr/>
          </p:nvSpPr>
          <p:spPr>
            <a:xfrm>
              <a:off x="7281405"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389" name="tx2389"/>
            <p:cNvSpPr/>
            <p:nvPr/>
          </p:nvSpPr>
          <p:spPr>
            <a:xfrm>
              <a:off x="7594407"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2390" name="tx2390"/>
            <p:cNvSpPr/>
            <p:nvPr/>
          </p:nvSpPr>
          <p:spPr>
            <a:xfrm>
              <a:off x="7907409"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91" name="tx2391"/>
            <p:cNvSpPr/>
            <p:nvPr/>
          </p:nvSpPr>
          <p:spPr>
            <a:xfrm>
              <a:off x="8220411"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92" name="tx2392"/>
            <p:cNvSpPr/>
            <p:nvPr/>
          </p:nvSpPr>
          <p:spPr>
            <a:xfrm>
              <a:off x="8533414"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93" name="tx2393"/>
            <p:cNvSpPr/>
            <p:nvPr/>
          </p:nvSpPr>
          <p:spPr>
            <a:xfrm>
              <a:off x="8846416" y="10133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2394" name="tx2394"/>
            <p:cNvSpPr/>
            <p:nvPr/>
          </p:nvSpPr>
          <p:spPr>
            <a:xfrm>
              <a:off x="1647364"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395" name="tx2395"/>
            <p:cNvSpPr/>
            <p:nvPr/>
          </p:nvSpPr>
          <p:spPr>
            <a:xfrm>
              <a:off x="1960366" y="474456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2396" name="tx2396"/>
            <p:cNvSpPr/>
            <p:nvPr/>
          </p:nvSpPr>
          <p:spPr>
            <a:xfrm>
              <a:off x="2273368"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2397" name="tx2397"/>
            <p:cNvSpPr/>
            <p:nvPr/>
          </p:nvSpPr>
          <p:spPr>
            <a:xfrm>
              <a:off x="2586370"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2398" name="tx2398"/>
            <p:cNvSpPr/>
            <p:nvPr/>
          </p:nvSpPr>
          <p:spPr>
            <a:xfrm>
              <a:off x="2899373" y="4744774"/>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2399" name="tx2399"/>
            <p:cNvSpPr/>
            <p:nvPr/>
          </p:nvSpPr>
          <p:spPr>
            <a:xfrm>
              <a:off x="3212375" y="474364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400" name="tx2400"/>
            <p:cNvSpPr/>
            <p:nvPr/>
          </p:nvSpPr>
          <p:spPr>
            <a:xfrm>
              <a:off x="3525377"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2401" name="tx2401"/>
            <p:cNvSpPr/>
            <p:nvPr/>
          </p:nvSpPr>
          <p:spPr>
            <a:xfrm>
              <a:off x="3838380" y="474456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2402" name="tx2402"/>
            <p:cNvSpPr/>
            <p:nvPr/>
          </p:nvSpPr>
          <p:spPr>
            <a:xfrm>
              <a:off x="4151382"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2403" name="tx2403"/>
            <p:cNvSpPr/>
            <p:nvPr/>
          </p:nvSpPr>
          <p:spPr>
            <a:xfrm>
              <a:off x="4464384"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2404" name="tx2404"/>
            <p:cNvSpPr/>
            <p:nvPr/>
          </p:nvSpPr>
          <p:spPr>
            <a:xfrm>
              <a:off x="4777386"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2405" name="tx2405"/>
            <p:cNvSpPr/>
            <p:nvPr/>
          </p:nvSpPr>
          <p:spPr>
            <a:xfrm>
              <a:off x="5090389"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2406" name="tx2406"/>
            <p:cNvSpPr/>
            <p:nvPr/>
          </p:nvSpPr>
          <p:spPr>
            <a:xfrm>
              <a:off x="5403391" y="474364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2407" name="tx2407"/>
            <p:cNvSpPr/>
            <p:nvPr/>
          </p:nvSpPr>
          <p:spPr>
            <a:xfrm>
              <a:off x="5716393"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2408" name="tx2408"/>
            <p:cNvSpPr/>
            <p:nvPr/>
          </p:nvSpPr>
          <p:spPr>
            <a:xfrm>
              <a:off x="6029395"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2409" name="tx2409"/>
            <p:cNvSpPr/>
            <p:nvPr/>
          </p:nvSpPr>
          <p:spPr>
            <a:xfrm>
              <a:off x="6342398"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2410" name="tx2410"/>
            <p:cNvSpPr/>
            <p:nvPr/>
          </p:nvSpPr>
          <p:spPr>
            <a:xfrm>
              <a:off x="6655400"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2411" name="tx2411"/>
            <p:cNvSpPr/>
            <p:nvPr/>
          </p:nvSpPr>
          <p:spPr>
            <a:xfrm>
              <a:off x="1647364"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412" name="tx2412"/>
            <p:cNvSpPr/>
            <p:nvPr/>
          </p:nvSpPr>
          <p:spPr>
            <a:xfrm>
              <a:off x="1960366"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413" name="tx2413"/>
            <p:cNvSpPr/>
            <p:nvPr/>
          </p:nvSpPr>
          <p:spPr>
            <a:xfrm>
              <a:off x="2273368"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414" name="tx2414"/>
            <p:cNvSpPr/>
            <p:nvPr/>
          </p:nvSpPr>
          <p:spPr>
            <a:xfrm>
              <a:off x="2586370"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2415" name="tx2415"/>
            <p:cNvSpPr/>
            <p:nvPr/>
          </p:nvSpPr>
          <p:spPr>
            <a:xfrm>
              <a:off x="2899373"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416" name="tx2416"/>
            <p:cNvSpPr/>
            <p:nvPr/>
          </p:nvSpPr>
          <p:spPr>
            <a:xfrm>
              <a:off x="3212375"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417" name="tx2417"/>
            <p:cNvSpPr/>
            <p:nvPr/>
          </p:nvSpPr>
          <p:spPr>
            <a:xfrm>
              <a:off x="3525377"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418" name="tx2418"/>
            <p:cNvSpPr/>
            <p:nvPr/>
          </p:nvSpPr>
          <p:spPr>
            <a:xfrm>
              <a:off x="3838380" y="192516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419" name="tx2419"/>
            <p:cNvSpPr/>
            <p:nvPr/>
          </p:nvSpPr>
          <p:spPr>
            <a:xfrm>
              <a:off x="4151382"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2420" name="tx2420"/>
            <p:cNvSpPr/>
            <p:nvPr/>
          </p:nvSpPr>
          <p:spPr>
            <a:xfrm>
              <a:off x="4464384"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421" name="tx2421"/>
            <p:cNvSpPr/>
            <p:nvPr/>
          </p:nvSpPr>
          <p:spPr>
            <a:xfrm>
              <a:off x="4777386" y="19252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2422" name="tx2422"/>
            <p:cNvSpPr/>
            <p:nvPr/>
          </p:nvSpPr>
          <p:spPr>
            <a:xfrm>
              <a:off x="1647364" y="267215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2423" name="tx2423"/>
            <p:cNvSpPr/>
            <p:nvPr/>
          </p:nvSpPr>
          <p:spPr>
            <a:xfrm>
              <a:off x="1960366" y="267123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2424" name="tx2424"/>
            <p:cNvSpPr/>
            <p:nvPr/>
          </p:nvSpPr>
          <p:spPr>
            <a:xfrm>
              <a:off x="2273368"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425" name="tx2425"/>
            <p:cNvSpPr/>
            <p:nvPr/>
          </p:nvSpPr>
          <p:spPr>
            <a:xfrm>
              <a:off x="2586370"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2426" name="tx2426"/>
            <p:cNvSpPr/>
            <p:nvPr/>
          </p:nvSpPr>
          <p:spPr>
            <a:xfrm>
              <a:off x="2899373"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2427" name="tx2427"/>
            <p:cNvSpPr/>
            <p:nvPr/>
          </p:nvSpPr>
          <p:spPr>
            <a:xfrm>
              <a:off x="3212375"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2428" name="tx2428"/>
            <p:cNvSpPr/>
            <p:nvPr/>
          </p:nvSpPr>
          <p:spPr>
            <a:xfrm>
              <a:off x="3525377"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2429" name="tx2429"/>
            <p:cNvSpPr/>
            <p:nvPr/>
          </p:nvSpPr>
          <p:spPr>
            <a:xfrm>
              <a:off x="3838380"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2430" name="tx2430"/>
            <p:cNvSpPr/>
            <p:nvPr/>
          </p:nvSpPr>
          <p:spPr>
            <a:xfrm>
              <a:off x="4151382"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2431" name="tx2431"/>
            <p:cNvSpPr/>
            <p:nvPr/>
          </p:nvSpPr>
          <p:spPr>
            <a:xfrm>
              <a:off x="4464384"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2432" name="tx2432"/>
            <p:cNvSpPr/>
            <p:nvPr/>
          </p:nvSpPr>
          <p:spPr>
            <a:xfrm>
              <a:off x="4777386"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433" name="tx2433"/>
            <p:cNvSpPr/>
            <p:nvPr/>
          </p:nvSpPr>
          <p:spPr>
            <a:xfrm>
              <a:off x="5090389"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434" name="tx2434"/>
            <p:cNvSpPr/>
            <p:nvPr/>
          </p:nvSpPr>
          <p:spPr>
            <a:xfrm>
              <a:off x="5403391"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2435" name="tx2435"/>
            <p:cNvSpPr/>
            <p:nvPr/>
          </p:nvSpPr>
          <p:spPr>
            <a:xfrm>
              <a:off x="5716393" y="267123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2436" name="tx2436"/>
            <p:cNvSpPr/>
            <p:nvPr/>
          </p:nvSpPr>
          <p:spPr>
            <a:xfrm>
              <a:off x="6029395"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2437" name="tx2437"/>
            <p:cNvSpPr/>
            <p:nvPr/>
          </p:nvSpPr>
          <p:spPr>
            <a:xfrm>
              <a:off x="6342398"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2438" name="tx2438"/>
            <p:cNvSpPr/>
            <p:nvPr/>
          </p:nvSpPr>
          <p:spPr>
            <a:xfrm>
              <a:off x="6655400"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2439" name="tx2439"/>
            <p:cNvSpPr/>
            <p:nvPr/>
          </p:nvSpPr>
          <p:spPr>
            <a:xfrm>
              <a:off x="6968402"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440" name="tx2440"/>
            <p:cNvSpPr/>
            <p:nvPr/>
          </p:nvSpPr>
          <p:spPr>
            <a:xfrm>
              <a:off x="7281405"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441" name="tx2441"/>
            <p:cNvSpPr/>
            <p:nvPr/>
          </p:nvSpPr>
          <p:spPr>
            <a:xfrm>
              <a:off x="7594407"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442" name="tx2442"/>
            <p:cNvSpPr/>
            <p:nvPr/>
          </p:nvSpPr>
          <p:spPr>
            <a:xfrm>
              <a:off x="7907409"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2443" name="tx2443"/>
            <p:cNvSpPr/>
            <p:nvPr/>
          </p:nvSpPr>
          <p:spPr>
            <a:xfrm>
              <a:off x="8220411"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2444" name="tx2444"/>
            <p:cNvSpPr/>
            <p:nvPr/>
          </p:nvSpPr>
          <p:spPr>
            <a:xfrm>
              <a:off x="8533414"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445" name="tx2445"/>
            <p:cNvSpPr/>
            <p:nvPr/>
          </p:nvSpPr>
          <p:spPr>
            <a:xfrm>
              <a:off x="8846416" y="26712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2446" name="tx2446"/>
            <p:cNvSpPr/>
            <p:nvPr/>
          </p:nvSpPr>
          <p:spPr>
            <a:xfrm>
              <a:off x="1647364" y="515904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27</a:t>
              </a:r>
            </a:p>
          </p:txBody>
        </p:sp>
        <p:sp>
          <p:nvSpPr>
            <p:cNvPr id="2447" name="tx2447"/>
            <p:cNvSpPr/>
            <p:nvPr/>
          </p:nvSpPr>
          <p:spPr>
            <a:xfrm>
              <a:off x="1960366" y="515812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37</a:t>
              </a:r>
            </a:p>
          </p:txBody>
        </p:sp>
        <p:sp>
          <p:nvSpPr>
            <p:cNvPr id="2448" name="tx2448"/>
            <p:cNvSpPr/>
            <p:nvPr/>
          </p:nvSpPr>
          <p:spPr>
            <a:xfrm>
              <a:off x="2273368" y="515812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35</a:t>
              </a:r>
            </a:p>
          </p:txBody>
        </p:sp>
        <p:sp>
          <p:nvSpPr>
            <p:cNvPr id="2449" name="tx2449"/>
            <p:cNvSpPr/>
            <p:nvPr/>
          </p:nvSpPr>
          <p:spPr>
            <a:xfrm>
              <a:off x="2586370" y="515812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39</a:t>
              </a:r>
            </a:p>
          </p:txBody>
        </p:sp>
        <p:sp>
          <p:nvSpPr>
            <p:cNvPr id="2450" name="tx2450"/>
            <p:cNvSpPr/>
            <p:nvPr/>
          </p:nvSpPr>
          <p:spPr>
            <a:xfrm>
              <a:off x="2899373"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48</a:t>
              </a:r>
            </a:p>
          </p:txBody>
        </p:sp>
        <p:sp>
          <p:nvSpPr>
            <p:cNvPr id="2451" name="tx2451"/>
            <p:cNvSpPr/>
            <p:nvPr/>
          </p:nvSpPr>
          <p:spPr>
            <a:xfrm>
              <a:off x="3212375"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452" name="tx2452"/>
            <p:cNvSpPr/>
            <p:nvPr/>
          </p:nvSpPr>
          <p:spPr>
            <a:xfrm>
              <a:off x="3525377" y="515812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453" name="tx2453"/>
            <p:cNvSpPr/>
            <p:nvPr/>
          </p:nvSpPr>
          <p:spPr>
            <a:xfrm>
              <a:off x="3838380" y="5159080"/>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454" name="tx2454"/>
            <p:cNvSpPr/>
            <p:nvPr/>
          </p:nvSpPr>
          <p:spPr>
            <a:xfrm>
              <a:off x="4151382"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455" name="tx2455"/>
            <p:cNvSpPr/>
            <p:nvPr/>
          </p:nvSpPr>
          <p:spPr>
            <a:xfrm>
              <a:off x="5403391"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456" name="tx2456"/>
            <p:cNvSpPr/>
            <p:nvPr/>
          </p:nvSpPr>
          <p:spPr>
            <a:xfrm>
              <a:off x="5716393" y="515904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457" name="tx2457"/>
            <p:cNvSpPr/>
            <p:nvPr/>
          </p:nvSpPr>
          <p:spPr>
            <a:xfrm>
              <a:off x="7594407" y="515904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458" name="tx2458"/>
            <p:cNvSpPr/>
            <p:nvPr/>
          </p:nvSpPr>
          <p:spPr>
            <a:xfrm>
              <a:off x="7907409" y="515904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459" name="tx2459"/>
            <p:cNvSpPr/>
            <p:nvPr/>
          </p:nvSpPr>
          <p:spPr>
            <a:xfrm>
              <a:off x="8220411"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2460" name="tx2460"/>
            <p:cNvSpPr/>
            <p:nvPr/>
          </p:nvSpPr>
          <p:spPr>
            <a:xfrm>
              <a:off x="8533414" y="51581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2461" name="tx2461"/>
            <p:cNvSpPr/>
            <p:nvPr/>
          </p:nvSpPr>
          <p:spPr>
            <a:xfrm>
              <a:off x="8846416" y="5159080"/>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462" name="tx2462"/>
            <p:cNvSpPr/>
            <p:nvPr/>
          </p:nvSpPr>
          <p:spPr>
            <a:xfrm>
              <a:off x="7594407"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463" name="tx2463"/>
            <p:cNvSpPr/>
            <p:nvPr/>
          </p:nvSpPr>
          <p:spPr>
            <a:xfrm>
              <a:off x="7907409" y="4578099"/>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464" name="tx2464"/>
            <p:cNvSpPr/>
            <p:nvPr/>
          </p:nvSpPr>
          <p:spPr>
            <a:xfrm>
              <a:off x="8220411" y="457785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465" name="tx2465"/>
            <p:cNvSpPr/>
            <p:nvPr/>
          </p:nvSpPr>
          <p:spPr>
            <a:xfrm>
              <a:off x="8533414"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466" name="tx2466"/>
            <p:cNvSpPr/>
            <p:nvPr/>
          </p:nvSpPr>
          <p:spPr>
            <a:xfrm>
              <a:off x="8846416" y="45778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467" name="tx2467"/>
            <p:cNvSpPr/>
            <p:nvPr/>
          </p:nvSpPr>
          <p:spPr>
            <a:xfrm>
              <a:off x="1647364" y="242258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48</a:t>
              </a:r>
            </a:p>
          </p:txBody>
        </p:sp>
        <p:sp>
          <p:nvSpPr>
            <p:cNvPr id="2468" name="tx2468"/>
            <p:cNvSpPr/>
            <p:nvPr/>
          </p:nvSpPr>
          <p:spPr>
            <a:xfrm>
              <a:off x="1647364" y="548971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36</a:t>
              </a:r>
            </a:p>
          </p:txBody>
        </p:sp>
        <p:sp>
          <p:nvSpPr>
            <p:cNvPr id="2469" name="tx2469"/>
            <p:cNvSpPr/>
            <p:nvPr/>
          </p:nvSpPr>
          <p:spPr>
            <a:xfrm>
              <a:off x="1960366" y="548971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35</a:t>
              </a:r>
            </a:p>
          </p:txBody>
        </p:sp>
        <p:sp>
          <p:nvSpPr>
            <p:cNvPr id="2470" name="tx2470"/>
            <p:cNvSpPr/>
            <p:nvPr/>
          </p:nvSpPr>
          <p:spPr>
            <a:xfrm>
              <a:off x="2273368" y="54906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471" name="tx2471"/>
            <p:cNvSpPr/>
            <p:nvPr/>
          </p:nvSpPr>
          <p:spPr>
            <a:xfrm>
              <a:off x="2586370"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2472" name="tx2472"/>
            <p:cNvSpPr/>
            <p:nvPr/>
          </p:nvSpPr>
          <p:spPr>
            <a:xfrm>
              <a:off x="2899373" y="5490666"/>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473" name="tx2473"/>
            <p:cNvSpPr/>
            <p:nvPr/>
          </p:nvSpPr>
          <p:spPr>
            <a:xfrm>
              <a:off x="3838380"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474" name="tx2474"/>
            <p:cNvSpPr/>
            <p:nvPr/>
          </p:nvSpPr>
          <p:spPr>
            <a:xfrm>
              <a:off x="1647364"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2475" name="tx2475"/>
            <p:cNvSpPr/>
            <p:nvPr/>
          </p:nvSpPr>
          <p:spPr>
            <a:xfrm>
              <a:off x="1960366" y="408050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2476" name="tx2476"/>
            <p:cNvSpPr/>
            <p:nvPr/>
          </p:nvSpPr>
          <p:spPr>
            <a:xfrm>
              <a:off x="2273368" y="408047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477" name="tx2477"/>
            <p:cNvSpPr/>
            <p:nvPr/>
          </p:nvSpPr>
          <p:spPr>
            <a:xfrm>
              <a:off x="4151382"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478" name="tx2478"/>
            <p:cNvSpPr/>
            <p:nvPr/>
          </p:nvSpPr>
          <p:spPr>
            <a:xfrm>
              <a:off x="4464384"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2479" name="tx2479"/>
            <p:cNvSpPr/>
            <p:nvPr/>
          </p:nvSpPr>
          <p:spPr>
            <a:xfrm>
              <a:off x="4777386" y="548971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480" name="tx2480"/>
            <p:cNvSpPr/>
            <p:nvPr/>
          </p:nvSpPr>
          <p:spPr>
            <a:xfrm>
              <a:off x="5090389"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2481" name="tx2481"/>
            <p:cNvSpPr/>
            <p:nvPr/>
          </p:nvSpPr>
          <p:spPr>
            <a:xfrm>
              <a:off x="5403391"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48</a:t>
              </a:r>
            </a:p>
          </p:txBody>
        </p:sp>
        <p:sp>
          <p:nvSpPr>
            <p:cNvPr id="2482" name="tx2482"/>
            <p:cNvSpPr/>
            <p:nvPr/>
          </p:nvSpPr>
          <p:spPr>
            <a:xfrm>
              <a:off x="5716393"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25</a:t>
              </a:r>
            </a:p>
          </p:txBody>
        </p:sp>
        <p:sp>
          <p:nvSpPr>
            <p:cNvPr id="2483" name="tx2483"/>
            <p:cNvSpPr/>
            <p:nvPr/>
          </p:nvSpPr>
          <p:spPr>
            <a:xfrm>
              <a:off x="6029395" y="549084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484" name="tx2484"/>
            <p:cNvSpPr/>
            <p:nvPr/>
          </p:nvSpPr>
          <p:spPr>
            <a:xfrm>
              <a:off x="6342398" y="54897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485" name="tx2485"/>
            <p:cNvSpPr/>
            <p:nvPr/>
          </p:nvSpPr>
          <p:spPr>
            <a:xfrm>
              <a:off x="6655400" y="5489960"/>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2486" name="tx2486"/>
            <p:cNvSpPr/>
            <p:nvPr/>
          </p:nvSpPr>
          <p:spPr>
            <a:xfrm>
              <a:off x="6968402" y="54906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487" name="tx2487"/>
            <p:cNvSpPr/>
            <p:nvPr/>
          </p:nvSpPr>
          <p:spPr>
            <a:xfrm>
              <a:off x="7281405" y="54906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488" name="tx2488"/>
            <p:cNvSpPr/>
            <p:nvPr/>
          </p:nvSpPr>
          <p:spPr>
            <a:xfrm>
              <a:off x="7594407" y="54906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489" name="tx2489"/>
            <p:cNvSpPr/>
            <p:nvPr/>
          </p:nvSpPr>
          <p:spPr>
            <a:xfrm>
              <a:off x="7907409" y="54906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490" name="tx2490"/>
            <p:cNvSpPr/>
            <p:nvPr/>
          </p:nvSpPr>
          <p:spPr>
            <a:xfrm>
              <a:off x="8220411" y="54906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491" name="tx2491"/>
            <p:cNvSpPr/>
            <p:nvPr/>
          </p:nvSpPr>
          <p:spPr>
            <a:xfrm>
              <a:off x="8533414" y="54906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492" name="tx2492"/>
            <p:cNvSpPr/>
            <p:nvPr/>
          </p:nvSpPr>
          <p:spPr>
            <a:xfrm>
              <a:off x="8846416" y="54906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493" name="tx2493"/>
            <p:cNvSpPr/>
            <p:nvPr/>
          </p:nvSpPr>
          <p:spPr>
            <a:xfrm>
              <a:off x="5090389"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2494" name="tx2494"/>
            <p:cNvSpPr/>
            <p:nvPr/>
          </p:nvSpPr>
          <p:spPr>
            <a:xfrm>
              <a:off x="6029395" y="39147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495" name="tx2495"/>
            <p:cNvSpPr/>
            <p:nvPr/>
          </p:nvSpPr>
          <p:spPr>
            <a:xfrm>
              <a:off x="1647364"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496" name="tx2496"/>
            <p:cNvSpPr/>
            <p:nvPr/>
          </p:nvSpPr>
          <p:spPr>
            <a:xfrm>
              <a:off x="1960366" y="507523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35</a:t>
              </a:r>
            </a:p>
          </p:txBody>
        </p:sp>
        <p:sp>
          <p:nvSpPr>
            <p:cNvPr id="2497" name="tx2497"/>
            <p:cNvSpPr/>
            <p:nvPr/>
          </p:nvSpPr>
          <p:spPr>
            <a:xfrm>
              <a:off x="2273368" y="507614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498" name="tx2498"/>
            <p:cNvSpPr/>
            <p:nvPr/>
          </p:nvSpPr>
          <p:spPr>
            <a:xfrm>
              <a:off x="2586370"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2499" name="tx2499"/>
            <p:cNvSpPr/>
            <p:nvPr/>
          </p:nvSpPr>
          <p:spPr>
            <a:xfrm>
              <a:off x="2899373" y="507614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500" name="tx2500"/>
            <p:cNvSpPr/>
            <p:nvPr/>
          </p:nvSpPr>
          <p:spPr>
            <a:xfrm>
              <a:off x="8220411" y="5076184"/>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501" name="tx2501"/>
            <p:cNvSpPr/>
            <p:nvPr/>
          </p:nvSpPr>
          <p:spPr>
            <a:xfrm>
              <a:off x="8533414"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2502" name="tx2502"/>
            <p:cNvSpPr/>
            <p:nvPr/>
          </p:nvSpPr>
          <p:spPr>
            <a:xfrm>
              <a:off x="8846416" y="507526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503" name="tx2503"/>
            <p:cNvSpPr/>
            <p:nvPr/>
          </p:nvSpPr>
          <p:spPr>
            <a:xfrm>
              <a:off x="1647364" y="441205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34</a:t>
              </a:r>
            </a:p>
          </p:txBody>
        </p:sp>
        <p:sp>
          <p:nvSpPr>
            <p:cNvPr id="2504" name="tx2504"/>
            <p:cNvSpPr/>
            <p:nvPr/>
          </p:nvSpPr>
          <p:spPr>
            <a:xfrm>
              <a:off x="1960366" y="441205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35</a:t>
              </a:r>
            </a:p>
          </p:txBody>
        </p:sp>
        <p:sp>
          <p:nvSpPr>
            <p:cNvPr id="2505" name="tx2505"/>
            <p:cNvSpPr/>
            <p:nvPr/>
          </p:nvSpPr>
          <p:spPr>
            <a:xfrm>
              <a:off x="2273368" y="441205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37</a:t>
              </a:r>
            </a:p>
          </p:txBody>
        </p:sp>
        <p:sp>
          <p:nvSpPr>
            <p:cNvPr id="2506" name="tx2506"/>
            <p:cNvSpPr/>
            <p:nvPr/>
          </p:nvSpPr>
          <p:spPr>
            <a:xfrm>
              <a:off x="2586370"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507" name="tx2507"/>
            <p:cNvSpPr/>
            <p:nvPr/>
          </p:nvSpPr>
          <p:spPr>
            <a:xfrm>
              <a:off x="3212375" y="4412306"/>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508" name="tx2508"/>
            <p:cNvSpPr/>
            <p:nvPr/>
          </p:nvSpPr>
          <p:spPr>
            <a:xfrm>
              <a:off x="3838380" y="441209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509" name="tx2509"/>
            <p:cNvSpPr/>
            <p:nvPr/>
          </p:nvSpPr>
          <p:spPr>
            <a:xfrm>
              <a:off x="1647364"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510" name="tx2510"/>
            <p:cNvSpPr/>
            <p:nvPr/>
          </p:nvSpPr>
          <p:spPr>
            <a:xfrm>
              <a:off x="1960366"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2511" name="tx2511"/>
            <p:cNvSpPr/>
            <p:nvPr/>
          </p:nvSpPr>
          <p:spPr>
            <a:xfrm>
              <a:off x="8220411"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512" name="tx2512"/>
            <p:cNvSpPr/>
            <p:nvPr/>
          </p:nvSpPr>
          <p:spPr>
            <a:xfrm>
              <a:off x="8533414" y="374892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513" name="tx2513"/>
            <p:cNvSpPr/>
            <p:nvPr/>
          </p:nvSpPr>
          <p:spPr>
            <a:xfrm>
              <a:off x="1647364" y="524102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36</a:t>
              </a:r>
            </a:p>
          </p:txBody>
        </p:sp>
        <p:sp>
          <p:nvSpPr>
            <p:cNvPr id="2514" name="tx2514"/>
            <p:cNvSpPr/>
            <p:nvPr/>
          </p:nvSpPr>
          <p:spPr>
            <a:xfrm>
              <a:off x="1960366" y="524102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35</a:t>
              </a:r>
            </a:p>
          </p:txBody>
        </p:sp>
        <p:sp>
          <p:nvSpPr>
            <p:cNvPr id="2515" name="tx2515"/>
            <p:cNvSpPr/>
            <p:nvPr/>
          </p:nvSpPr>
          <p:spPr>
            <a:xfrm>
              <a:off x="2273368" y="524102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36</a:t>
              </a:r>
            </a:p>
          </p:txBody>
        </p:sp>
        <p:sp>
          <p:nvSpPr>
            <p:cNvPr id="2516" name="tx2516"/>
            <p:cNvSpPr/>
            <p:nvPr/>
          </p:nvSpPr>
          <p:spPr>
            <a:xfrm>
              <a:off x="2586370" y="524102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35</a:t>
              </a:r>
            </a:p>
          </p:txBody>
        </p:sp>
        <p:sp>
          <p:nvSpPr>
            <p:cNvPr id="2517" name="tx2517"/>
            <p:cNvSpPr/>
            <p:nvPr/>
          </p:nvSpPr>
          <p:spPr>
            <a:xfrm>
              <a:off x="2899373" y="524102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35</a:t>
              </a:r>
            </a:p>
          </p:txBody>
        </p:sp>
        <p:sp>
          <p:nvSpPr>
            <p:cNvPr id="2518" name="tx2518"/>
            <p:cNvSpPr/>
            <p:nvPr/>
          </p:nvSpPr>
          <p:spPr>
            <a:xfrm>
              <a:off x="3212375"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40</a:t>
              </a:r>
            </a:p>
          </p:txBody>
        </p:sp>
        <p:sp>
          <p:nvSpPr>
            <p:cNvPr id="2519" name="tx2519"/>
            <p:cNvSpPr/>
            <p:nvPr/>
          </p:nvSpPr>
          <p:spPr>
            <a:xfrm>
              <a:off x="3525377" y="524215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2520" name="tx2520"/>
            <p:cNvSpPr/>
            <p:nvPr/>
          </p:nvSpPr>
          <p:spPr>
            <a:xfrm>
              <a:off x="3838380"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2521" name="tx2521"/>
            <p:cNvSpPr/>
            <p:nvPr/>
          </p:nvSpPr>
          <p:spPr>
            <a:xfrm>
              <a:off x="4151382" y="5241271"/>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522" name="tx2522"/>
            <p:cNvSpPr/>
            <p:nvPr/>
          </p:nvSpPr>
          <p:spPr>
            <a:xfrm>
              <a:off x="4464384"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523" name="tx2523"/>
            <p:cNvSpPr/>
            <p:nvPr/>
          </p:nvSpPr>
          <p:spPr>
            <a:xfrm>
              <a:off x="5716393" y="5241977"/>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524" name="tx2524"/>
            <p:cNvSpPr/>
            <p:nvPr/>
          </p:nvSpPr>
          <p:spPr>
            <a:xfrm>
              <a:off x="6029395" y="5241271"/>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525" name="tx2525"/>
            <p:cNvSpPr/>
            <p:nvPr/>
          </p:nvSpPr>
          <p:spPr>
            <a:xfrm>
              <a:off x="6342398" y="5241977"/>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526" name="tx2526"/>
            <p:cNvSpPr/>
            <p:nvPr/>
          </p:nvSpPr>
          <p:spPr>
            <a:xfrm>
              <a:off x="6655400" y="524194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527" name="tx2527"/>
            <p:cNvSpPr/>
            <p:nvPr/>
          </p:nvSpPr>
          <p:spPr>
            <a:xfrm>
              <a:off x="6968402"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528" name="tx2528"/>
            <p:cNvSpPr/>
            <p:nvPr/>
          </p:nvSpPr>
          <p:spPr>
            <a:xfrm>
              <a:off x="7281405" y="5241271"/>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529" name="tx2529"/>
            <p:cNvSpPr/>
            <p:nvPr/>
          </p:nvSpPr>
          <p:spPr>
            <a:xfrm>
              <a:off x="7594407" y="524194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530" name="tx2530"/>
            <p:cNvSpPr/>
            <p:nvPr/>
          </p:nvSpPr>
          <p:spPr>
            <a:xfrm>
              <a:off x="7907409" y="52410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531" name="tx2531"/>
            <p:cNvSpPr/>
            <p:nvPr/>
          </p:nvSpPr>
          <p:spPr>
            <a:xfrm>
              <a:off x="8220411" y="524102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532" name="tx2532"/>
            <p:cNvSpPr/>
            <p:nvPr/>
          </p:nvSpPr>
          <p:spPr>
            <a:xfrm>
              <a:off x="8533414" y="5241977"/>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533" name="tx2533"/>
            <p:cNvSpPr/>
            <p:nvPr/>
          </p:nvSpPr>
          <p:spPr>
            <a:xfrm>
              <a:off x="1647364" y="532483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534" name="tx2534"/>
            <p:cNvSpPr/>
            <p:nvPr/>
          </p:nvSpPr>
          <p:spPr>
            <a:xfrm>
              <a:off x="1960366" y="532505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2535" name="tx2535"/>
            <p:cNvSpPr/>
            <p:nvPr/>
          </p:nvSpPr>
          <p:spPr>
            <a:xfrm>
              <a:off x="2273368"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536" name="tx2536"/>
            <p:cNvSpPr/>
            <p:nvPr/>
          </p:nvSpPr>
          <p:spPr>
            <a:xfrm>
              <a:off x="2586370"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48</a:t>
              </a:r>
            </a:p>
          </p:txBody>
        </p:sp>
        <p:sp>
          <p:nvSpPr>
            <p:cNvPr id="2537" name="tx2537"/>
            <p:cNvSpPr/>
            <p:nvPr/>
          </p:nvSpPr>
          <p:spPr>
            <a:xfrm>
              <a:off x="2899373"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538" name="tx2538"/>
            <p:cNvSpPr/>
            <p:nvPr/>
          </p:nvSpPr>
          <p:spPr>
            <a:xfrm>
              <a:off x="3212375"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2539" name="tx2539"/>
            <p:cNvSpPr/>
            <p:nvPr/>
          </p:nvSpPr>
          <p:spPr>
            <a:xfrm>
              <a:off x="3525377"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2540" name="tx2540"/>
            <p:cNvSpPr/>
            <p:nvPr/>
          </p:nvSpPr>
          <p:spPr>
            <a:xfrm>
              <a:off x="3838380" y="532483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541" name="tx2541"/>
            <p:cNvSpPr/>
            <p:nvPr/>
          </p:nvSpPr>
          <p:spPr>
            <a:xfrm>
              <a:off x="4151382" y="5324873"/>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542" name="tx2542"/>
            <p:cNvSpPr/>
            <p:nvPr/>
          </p:nvSpPr>
          <p:spPr>
            <a:xfrm>
              <a:off x="4464384" y="532392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543" name="tx2543"/>
            <p:cNvSpPr/>
            <p:nvPr/>
          </p:nvSpPr>
          <p:spPr>
            <a:xfrm>
              <a:off x="4777386"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544" name="tx2544"/>
            <p:cNvSpPr/>
            <p:nvPr/>
          </p:nvSpPr>
          <p:spPr>
            <a:xfrm>
              <a:off x="5403391"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545" name="tx2545"/>
            <p:cNvSpPr/>
            <p:nvPr/>
          </p:nvSpPr>
          <p:spPr>
            <a:xfrm>
              <a:off x="5716393" y="5324168"/>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546" name="tx2546"/>
            <p:cNvSpPr/>
            <p:nvPr/>
          </p:nvSpPr>
          <p:spPr>
            <a:xfrm>
              <a:off x="6029395" y="532395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547" name="tx2547"/>
            <p:cNvSpPr/>
            <p:nvPr/>
          </p:nvSpPr>
          <p:spPr>
            <a:xfrm>
              <a:off x="6342398" y="532505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548" name="tx2548"/>
            <p:cNvSpPr/>
            <p:nvPr/>
          </p:nvSpPr>
          <p:spPr>
            <a:xfrm>
              <a:off x="6655400" y="532505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549" name="tx2549"/>
            <p:cNvSpPr/>
            <p:nvPr/>
          </p:nvSpPr>
          <p:spPr>
            <a:xfrm>
              <a:off x="6968402" y="532505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550" name="tx2550"/>
            <p:cNvSpPr/>
            <p:nvPr/>
          </p:nvSpPr>
          <p:spPr>
            <a:xfrm>
              <a:off x="7281405" y="532505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551" name="tx2551"/>
            <p:cNvSpPr/>
            <p:nvPr/>
          </p:nvSpPr>
          <p:spPr>
            <a:xfrm>
              <a:off x="7594407" y="532505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552" name="tx2552"/>
            <p:cNvSpPr/>
            <p:nvPr/>
          </p:nvSpPr>
          <p:spPr>
            <a:xfrm>
              <a:off x="7907409" y="532505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553" name="tx2553"/>
            <p:cNvSpPr/>
            <p:nvPr/>
          </p:nvSpPr>
          <p:spPr>
            <a:xfrm>
              <a:off x="8220411" y="532505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554" name="tx2554"/>
            <p:cNvSpPr/>
            <p:nvPr/>
          </p:nvSpPr>
          <p:spPr>
            <a:xfrm>
              <a:off x="8533414" y="532505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555" name="tx2555"/>
            <p:cNvSpPr/>
            <p:nvPr/>
          </p:nvSpPr>
          <p:spPr>
            <a:xfrm>
              <a:off x="8846416" y="532505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556" name="tx2556"/>
            <p:cNvSpPr/>
            <p:nvPr/>
          </p:nvSpPr>
          <p:spPr>
            <a:xfrm>
              <a:off x="1647364" y="4661702"/>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557" name="tx2557"/>
            <p:cNvSpPr/>
            <p:nvPr/>
          </p:nvSpPr>
          <p:spPr>
            <a:xfrm>
              <a:off x="1960366" y="4661702"/>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558" name="tx2558"/>
            <p:cNvSpPr/>
            <p:nvPr/>
          </p:nvSpPr>
          <p:spPr>
            <a:xfrm>
              <a:off x="2273368"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2559" name="tx2559"/>
            <p:cNvSpPr/>
            <p:nvPr/>
          </p:nvSpPr>
          <p:spPr>
            <a:xfrm>
              <a:off x="2586370" y="466166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560" name="tx2560"/>
            <p:cNvSpPr/>
            <p:nvPr/>
          </p:nvSpPr>
          <p:spPr>
            <a:xfrm>
              <a:off x="2899373" y="466166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561" name="tx2561"/>
            <p:cNvSpPr/>
            <p:nvPr/>
          </p:nvSpPr>
          <p:spPr>
            <a:xfrm>
              <a:off x="3212375"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562" name="tx2562"/>
            <p:cNvSpPr/>
            <p:nvPr/>
          </p:nvSpPr>
          <p:spPr>
            <a:xfrm>
              <a:off x="3525377" y="46607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563" name="tx2563"/>
            <p:cNvSpPr/>
            <p:nvPr/>
          </p:nvSpPr>
          <p:spPr>
            <a:xfrm>
              <a:off x="1647364"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2564" name="tx2564"/>
            <p:cNvSpPr/>
            <p:nvPr/>
          </p:nvSpPr>
          <p:spPr>
            <a:xfrm>
              <a:off x="1960366" y="292084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565" name="tx2565"/>
            <p:cNvSpPr/>
            <p:nvPr/>
          </p:nvSpPr>
          <p:spPr>
            <a:xfrm>
              <a:off x="2273368" y="29199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2566" name="tx2566"/>
            <p:cNvSpPr/>
            <p:nvPr/>
          </p:nvSpPr>
          <p:spPr>
            <a:xfrm>
              <a:off x="1960366"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567" name="tx2567"/>
            <p:cNvSpPr/>
            <p:nvPr/>
          </p:nvSpPr>
          <p:spPr>
            <a:xfrm>
              <a:off x="2273368" y="283706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568" name="tx2568"/>
            <p:cNvSpPr/>
            <p:nvPr/>
          </p:nvSpPr>
          <p:spPr>
            <a:xfrm>
              <a:off x="1647364" y="449587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569" name="tx2569"/>
            <p:cNvSpPr/>
            <p:nvPr/>
          </p:nvSpPr>
          <p:spPr>
            <a:xfrm>
              <a:off x="1960366"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570" name="tx2570"/>
            <p:cNvSpPr/>
            <p:nvPr/>
          </p:nvSpPr>
          <p:spPr>
            <a:xfrm>
              <a:off x="2273368" y="4495909"/>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571" name="tx2571"/>
            <p:cNvSpPr/>
            <p:nvPr/>
          </p:nvSpPr>
          <p:spPr>
            <a:xfrm>
              <a:off x="2586370" y="449587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572" name="tx2572"/>
            <p:cNvSpPr/>
            <p:nvPr/>
          </p:nvSpPr>
          <p:spPr>
            <a:xfrm>
              <a:off x="2899373" y="449495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36</a:t>
              </a:r>
            </a:p>
          </p:txBody>
        </p:sp>
        <p:sp>
          <p:nvSpPr>
            <p:cNvPr id="2573" name="tx2573"/>
            <p:cNvSpPr/>
            <p:nvPr/>
          </p:nvSpPr>
          <p:spPr>
            <a:xfrm>
              <a:off x="3212375" y="449587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574" name="tx2574"/>
            <p:cNvSpPr/>
            <p:nvPr/>
          </p:nvSpPr>
          <p:spPr>
            <a:xfrm>
              <a:off x="3525377"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48</a:t>
              </a:r>
            </a:p>
          </p:txBody>
        </p:sp>
        <p:sp>
          <p:nvSpPr>
            <p:cNvPr id="2575" name="tx2575"/>
            <p:cNvSpPr/>
            <p:nvPr/>
          </p:nvSpPr>
          <p:spPr>
            <a:xfrm>
              <a:off x="3838380"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40</a:t>
              </a:r>
            </a:p>
          </p:txBody>
        </p:sp>
        <p:sp>
          <p:nvSpPr>
            <p:cNvPr id="2576" name="tx2576"/>
            <p:cNvSpPr/>
            <p:nvPr/>
          </p:nvSpPr>
          <p:spPr>
            <a:xfrm>
              <a:off x="4151382"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577" name="tx2577"/>
            <p:cNvSpPr/>
            <p:nvPr/>
          </p:nvSpPr>
          <p:spPr>
            <a:xfrm>
              <a:off x="4464384" y="44949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578" name="tx2578"/>
            <p:cNvSpPr/>
            <p:nvPr/>
          </p:nvSpPr>
          <p:spPr>
            <a:xfrm>
              <a:off x="1960366"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579" name="tx2579"/>
            <p:cNvSpPr/>
            <p:nvPr/>
          </p:nvSpPr>
          <p:spPr>
            <a:xfrm>
              <a:off x="2273368"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580" name="tx2580"/>
            <p:cNvSpPr/>
            <p:nvPr/>
          </p:nvSpPr>
          <p:spPr>
            <a:xfrm>
              <a:off x="2586370" y="4247396"/>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581" name="tx2581"/>
            <p:cNvSpPr/>
            <p:nvPr/>
          </p:nvSpPr>
          <p:spPr>
            <a:xfrm>
              <a:off x="2899373" y="424718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582" name="tx2582"/>
            <p:cNvSpPr/>
            <p:nvPr/>
          </p:nvSpPr>
          <p:spPr>
            <a:xfrm>
              <a:off x="6029395"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583" name="tx2583"/>
            <p:cNvSpPr/>
            <p:nvPr/>
          </p:nvSpPr>
          <p:spPr>
            <a:xfrm>
              <a:off x="8220411" y="4246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584" name="tx2584"/>
            <p:cNvSpPr/>
            <p:nvPr/>
          </p:nvSpPr>
          <p:spPr>
            <a:xfrm>
              <a:off x="1647364"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585" name="tx2585"/>
            <p:cNvSpPr/>
            <p:nvPr/>
          </p:nvSpPr>
          <p:spPr>
            <a:xfrm>
              <a:off x="1960366"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586" name="tx2586"/>
            <p:cNvSpPr/>
            <p:nvPr/>
          </p:nvSpPr>
          <p:spPr>
            <a:xfrm>
              <a:off x="1647364" y="482745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587" name="tx2587"/>
            <p:cNvSpPr/>
            <p:nvPr/>
          </p:nvSpPr>
          <p:spPr>
            <a:xfrm>
              <a:off x="1960366"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588" name="tx2588"/>
            <p:cNvSpPr/>
            <p:nvPr/>
          </p:nvSpPr>
          <p:spPr>
            <a:xfrm>
              <a:off x="6968402" y="4827495"/>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589" name="tx2589"/>
            <p:cNvSpPr/>
            <p:nvPr/>
          </p:nvSpPr>
          <p:spPr>
            <a:xfrm>
              <a:off x="7907409" y="4827495"/>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2590" name="tx2590"/>
            <p:cNvSpPr/>
            <p:nvPr/>
          </p:nvSpPr>
          <p:spPr>
            <a:xfrm>
              <a:off x="8220411" y="4827671"/>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2591" name="tx2591"/>
            <p:cNvSpPr/>
            <p:nvPr/>
          </p:nvSpPr>
          <p:spPr>
            <a:xfrm>
              <a:off x="8533414" y="4827671"/>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2592" name="tx2592"/>
            <p:cNvSpPr/>
            <p:nvPr/>
          </p:nvSpPr>
          <p:spPr>
            <a:xfrm>
              <a:off x="8846416" y="48265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2593" name="tx2593"/>
            <p:cNvSpPr/>
            <p:nvPr/>
          </p:nvSpPr>
          <p:spPr>
            <a:xfrm>
              <a:off x="1647364"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2594" name="tx2594"/>
            <p:cNvSpPr/>
            <p:nvPr/>
          </p:nvSpPr>
          <p:spPr>
            <a:xfrm>
              <a:off x="1960366" y="4163617"/>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595" name="tx2595"/>
            <p:cNvSpPr/>
            <p:nvPr/>
          </p:nvSpPr>
          <p:spPr>
            <a:xfrm>
              <a:off x="2273368" y="41634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2596" name="tx2596"/>
            <p:cNvSpPr/>
            <p:nvPr/>
          </p:nvSpPr>
          <p:spPr>
            <a:xfrm>
              <a:off x="2586370" y="416428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597" name="tx2597"/>
            <p:cNvSpPr/>
            <p:nvPr/>
          </p:nvSpPr>
          <p:spPr>
            <a:xfrm>
              <a:off x="8220411" y="2589466"/>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2598" name="tx2598"/>
            <p:cNvSpPr/>
            <p:nvPr/>
          </p:nvSpPr>
          <p:spPr>
            <a:xfrm>
              <a:off x="4464384" y="36660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599" name="tx2599"/>
            <p:cNvSpPr/>
            <p:nvPr/>
          </p:nvSpPr>
          <p:spPr>
            <a:xfrm>
              <a:off x="1960366" y="540681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32</a:t>
              </a:r>
            </a:p>
          </p:txBody>
        </p:sp>
        <p:sp>
          <p:nvSpPr>
            <p:cNvPr id="2600" name="tx2600"/>
            <p:cNvSpPr/>
            <p:nvPr/>
          </p:nvSpPr>
          <p:spPr>
            <a:xfrm>
              <a:off x="2273368" y="540681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30</a:t>
              </a:r>
            </a:p>
          </p:txBody>
        </p:sp>
        <p:sp>
          <p:nvSpPr>
            <p:cNvPr id="2601" name="tx2601"/>
            <p:cNvSpPr/>
            <p:nvPr/>
          </p:nvSpPr>
          <p:spPr>
            <a:xfrm>
              <a:off x="2586370" y="540681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34</a:t>
              </a:r>
            </a:p>
          </p:txBody>
        </p:sp>
        <p:sp>
          <p:nvSpPr>
            <p:cNvPr id="2602" name="tx2602"/>
            <p:cNvSpPr/>
            <p:nvPr/>
          </p:nvSpPr>
          <p:spPr>
            <a:xfrm>
              <a:off x="2899373" y="540681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37</a:t>
              </a:r>
            </a:p>
          </p:txBody>
        </p:sp>
        <p:sp>
          <p:nvSpPr>
            <p:cNvPr id="2603" name="tx2603"/>
            <p:cNvSpPr/>
            <p:nvPr/>
          </p:nvSpPr>
          <p:spPr>
            <a:xfrm>
              <a:off x="3212375" y="540773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604" name="tx2604"/>
            <p:cNvSpPr/>
            <p:nvPr/>
          </p:nvSpPr>
          <p:spPr>
            <a:xfrm>
              <a:off x="3525377" y="5407946"/>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2605" name="tx2605"/>
            <p:cNvSpPr/>
            <p:nvPr/>
          </p:nvSpPr>
          <p:spPr>
            <a:xfrm>
              <a:off x="3838380" y="540773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606" name="tx2606"/>
            <p:cNvSpPr/>
            <p:nvPr/>
          </p:nvSpPr>
          <p:spPr>
            <a:xfrm>
              <a:off x="4151382" y="540681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607" name="tx2607"/>
            <p:cNvSpPr/>
            <p:nvPr/>
          </p:nvSpPr>
          <p:spPr>
            <a:xfrm>
              <a:off x="4777386"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2608" name="tx2608"/>
            <p:cNvSpPr/>
            <p:nvPr/>
          </p:nvSpPr>
          <p:spPr>
            <a:xfrm>
              <a:off x="5090389"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2609" name="tx2609"/>
            <p:cNvSpPr/>
            <p:nvPr/>
          </p:nvSpPr>
          <p:spPr>
            <a:xfrm>
              <a:off x="5403391" y="540773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610" name="tx2610"/>
            <p:cNvSpPr/>
            <p:nvPr/>
          </p:nvSpPr>
          <p:spPr>
            <a:xfrm>
              <a:off x="5716393" y="540681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43</a:t>
              </a:r>
            </a:p>
          </p:txBody>
        </p:sp>
        <p:sp>
          <p:nvSpPr>
            <p:cNvPr id="2611" name="tx2611"/>
            <p:cNvSpPr/>
            <p:nvPr/>
          </p:nvSpPr>
          <p:spPr>
            <a:xfrm>
              <a:off x="6029395" y="5407946"/>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2612" name="tx2612"/>
            <p:cNvSpPr/>
            <p:nvPr/>
          </p:nvSpPr>
          <p:spPr>
            <a:xfrm>
              <a:off x="6342398" y="540773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2613" name="tx2613"/>
            <p:cNvSpPr/>
            <p:nvPr/>
          </p:nvSpPr>
          <p:spPr>
            <a:xfrm>
              <a:off x="6655400"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48</a:t>
              </a:r>
            </a:p>
          </p:txBody>
        </p:sp>
        <p:sp>
          <p:nvSpPr>
            <p:cNvPr id="2614" name="tx2614"/>
            <p:cNvSpPr/>
            <p:nvPr/>
          </p:nvSpPr>
          <p:spPr>
            <a:xfrm>
              <a:off x="6968402" y="5407064"/>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615" name="tx2615"/>
            <p:cNvSpPr/>
            <p:nvPr/>
          </p:nvSpPr>
          <p:spPr>
            <a:xfrm>
              <a:off x="7281405"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2616" name="tx2616"/>
            <p:cNvSpPr/>
            <p:nvPr/>
          </p:nvSpPr>
          <p:spPr>
            <a:xfrm>
              <a:off x="7594407" y="54068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617" name="tx2617"/>
            <p:cNvSpPr/>
            <p:nvPr/>
          </p:nvSpPr>
          <p:spPr>
            <a:xfrm>
              <a:off x="1960366"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618" name="tx2618"/>
            <p:cNvSpPr/>
            <p:nvPr/>
          </p:nvSpPr>
          <p:spPr>
            <a:xfrm>
              <a:off x="3525377"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619" name="tx2619"/>
            <p:cNvSpPr/>
            <p:nvPr/>
          </p:nvSpPr>
          <p:spPr>
            <a:xfrm>
              <a:off x="3838380" y="399849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620" name="tx2620"/>
            <p:cNvSpPr/>
            <p:nvPr/>
          </p:nvSpPr>
          <p:spPr>
            <a:xfrm>
              <a:off x="4151382"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2621" name="tx2621"/>
            <p:cNvSpPr/>
            <p:nvPr/>
          </p:nvSpPr>
          <p:spPr>
            <a:xfrm>
              <a:off x="4464384"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2622" name="tx2622"/>
            <p:cNvSpPr/>
            <p:nvPr/>
          </p:nvSpPr>
          <p:spPr>
            <a:xfrm>
              <a:off x="4777386" y="399849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623" name="tx2623"/>
            <p:cNvSpPr/>
            <p:nvPr/>
          </p:nvSpPr>
          <p:spPr>
            <a:xfrm>
              <a:off x="5090389" y="39976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624" name="tx2624"/>
            <p:cNvSpPr/>
            <p:nvPr/>
          </p:nvSpPr>
          <p:spPr>
            <a:xfrm>
              <a:off x="1647364" y="432916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37</a:t>
              </a:r>
            </a:p>
          </p:txBody>
        </p:sp>
        <p:sp>
          <p:nvSpPr>
            <p:cNvPr id="2625" name="tx2625"/>
            <p:cNvSpPr/>
            <p:nvPr/>
          </p:nvSpPr>
          <p:spPr>
            <a:xfrm>
              <a:off x="1960366" y="432916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39</a:t>
              </a:r>
            </a:p>
          </p:txBody>
        </p:sp>
        <p:sp>
          <p:nvSpPr>
            <p:cNvPr id="2626" name="tx2626"/>
            <p:cNvSpPr/>
            <p:nvPr/>
          </p:nvSpPr>
          <p:spPr>
            <a:xfrm>
              <a:off x="2273368" y="433008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627" name="tx2627"/>
            <p:cNvSpPr/>
            <p:nvPr/>
          </p:nvSpPr>
          <p:spPr>
            <a:xfrm>
              <a:off x="2586370" y="432916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43</a:t>
              </a:r>
            </a:p>
          </p:txBody>
        </p:sp>
        <p:sp>
          <p:nvSpPr>
            <p:cNvPr id="2628" name="tx2628"/>
            <p:cNvSpPr/>
            <p:nvPr/>
          </p:nvSpPr>
          <p:spPr>
            <a:xfrm>
              <a:off x="2899373" y="4329410"/>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2629" name="tx2629"/>
            <p:cNvSpPr/>
            <p:nvPr/>
          </p:nvSpPr>
          <p:spPr>
            <a:xfrm>
              <a:off x="3212375" y="4330292"/>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47</a:t>
              </a:r>
            </a:p>
          </p:txBody>
        </p:sp>
        <p:sp>
          <p:nvSpPr>
            <p:cNvPr id="2630" name="tx2630"/>
            <p:cNvSpPr/>
            <p:nvPr/>
          </p:nvSpPr>
          <p:spPr>
            <a:xfrm>
              <a:off x="3525377" y="432916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631" name="tx2631"/>
            <p:cNvSpPr/>
            <p:nvPr/>
          </p:nvSpPr>
          <p:spPr>
            <a:xfrm>
              <a:off x="1647364" y="540681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33</a:t>
              </a:r>
            </a:p>
          </p:txBody>
        </p:sp>
        <p:sp>
          <p:nvSpPr>
            <p:cNvPr id="2632" name="tx2632"/>
            <p:cNvSpPr/>
            <p:nvPr/>
          </p:nvSpPr>
          <p:spPr>
            <a:xfrm>
              <a:off x="1647364" y="3998495"/>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633" name="tx2633"/>
            <p:cNvSpPr/>
            <p:nvPr/>
          </p:nvSpPr>
          <p:spPr>
            <a:xfrm>
              <a:off x="6342398" y="499325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634" name="tx2634"/>
            <p:cNvSpPr/>
            <p:nvPr/>
          </p:nvSpPr>
          <p:spPr>
            <a:xfrm>
              <a:off x="6655400"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35" name="tx2635"/>
            <p:cNvSpPr/>
            <p:nvPr/>
          </p:nvSpPr>
          <p:spPr>
            <a:xfrm>
              <a:off x="6968402" y="499325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636" name="tx2636"/>
            <p:cNvSpPr/>
            <p:nvPr/>
          </p:nvSpPr>
          <p:spPr>
            <a:xfrm>
              <a:off x="7281405" y="499233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37</a:t>
              </a:r>
            </a:p>
          </p:txBody>
        </p:sp>
        <p:sp>
          <p:nvSpPr>
            <p:cNvPr id="2637" name="tx2637"/>
            <p:cNvSpPr/>
            <p:nvPr/>
          </p:nvSpPr>
          <p:spPr>
            <a:xfrm>
              <a:off x="7594407" y="499233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37</a:t>
              </a:r>
            </a:p>
          </p:txBody>
        </p:sp>
        <p:sp>
          <p:nvSpPr>
            <p:cNvPr id="2638" name="tx2638"/>
            <p:cNvSpPr/>
            <p:nvPr/>
          </p:nvSpPr>
          <p:spPr>
            <a:xfrm>
              <a:off x="7907409" y="4993464"/>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2639" name="tx2639"/>
            <p:cNvSpPr/>
            <p:nvPr/>
          </p:nvSpPr>
          <p:spPr>
            <a:xfrm>
              <a:off x="8220411" y="499233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35</a:t>
              </a:r>
            </a:p>
          </p:txBody>
        </p:sp>
        <p:sp>
          <p:nvSpPr>
            <p:cNvPr id="2640" name="tx2640"/>
            <p:cNvSpPr/>
            <p:nvPr/>
          </p:nvSpPr>
          <p:spPr>
            <a:xfrm>
              <a:off x="8533414" y="499325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641" name="tx2641"/>
            <p:cNvSpPr/>
            <p:nvPr/>
          </p:nvSpPr>
          <p:spPr>
            <a:xfrm>
              <a:off x="8846416" y="499237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42" name="tx2642"/>
            <p:cNvSpPr/>
            <p:nvPr/>
          </p:nvSpPr>
          <p:spPr>
            <a:xfrm>
              <a:off x="8846416" y="13449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28</a:t>
              </a:r>
            </a:p>
          </p:txBody>
        </p:sp>
        <p:sp>
          <p:nvSpPr>
            <p:cNvPr id="2643" name="tx2643"/>
            <p:cNvSpPr/>
            <p:nvPr/>
          </p:nvSpPr>
          <p:spPr>
            <a:xfrm>
              <a:off x="1647364"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644" name="tx2644"/>
            <p:cNvSpPr/>
            <p:nvPr/>
          </p:nvSpPr>
          <p:spPr>
            <a:xfrm>
              <a:off x="1960366"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645" name="tx2645"/>
            <p:cNvSpPr/>
            <p:nvPr/>
          </p:nvSpPr>
          <p:spPr>
            <a:xfrm>
              <a:off x="2273368"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646" name="tx2646"/>
            <p:cNvSpPr/>
            <p:nvPr/>
          </p:nvSpPr>
          <p:spPr>
            <a:xfrm>
              <a:off x="8846416" y="316864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2647" name="tx2647"/>
            <p:cNvSpPr/>
            <p:nvPr/>
          </p:nvSpPr>
          <p:spPr>
            <a:xfrm>
              <a:off x="1647364"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48</a:t>
              </a:r>
            </a:p>
          </p:txBody>
        </p:sp>
        <p:sp>
          <p:nvSpPr>
            <p:cNvPr id="2648" name="tx2648"/>
            <p:cNvSpPr/>
            <p:nvPr/>
          </p:nvSpPr>
          <p:spPr>
            <a:xfrm>
              <a:off x="1960366" y="34173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48</a:t>
              </a:r>
            </a:p>
          </p:txBody>
        </p:sp>
        <p:sp>
          <p:nvSpPr>
            <p:cNvPr id="2649" name="tx2649"/>
            <p:cNvSpPr/>
            <p:nvPr/>
          </p:nvSpPr>
          <p:spPr>
            <a:xfrm>
              <a:off x="2273368" y="3417549"/>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650" name="tx2650"/>
            <p:cNvSpPr/>
            <p:nvPr/>
          </p:nvSpPr>
          <p:spPr>
            <a:xfrm>
              <a:off x="2899373" y="341821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651" name="tx2651"/>
            <p:cNvSpPr/>
            <p:nvPr/>
          </p:nvSpPr>
          <p:spPr>
            <a:xfrm>
              <a:off x="1647364" y="325150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37</a:t>
              </a:r>
            </a:p>
          </p:txBody>
        </p:sp>
        <p:sp>
          <p:nvSpPr>
            <p:cNvPr id="2652" name="tx2652"/>
            <p:cNvSpPr/>
            <p:nvPr/>
          </p:nvSpPr>
          <p:spPr>
            <a:xfrm>
              <a:off x="1960366" y="32515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2653" name="tx2653"/>
            <p:cNvSpPr/>
            <p:nvPr/>
          </p:nvSpPr>
          <p:spPr>
            <a:xfrm>
              <a:off x="1647364" y="557352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24</a:t>
              </a:r>
            </a:p>
          </p:txBody>
        </p:sp>
        <p:sp>
          <p:nvSpPr>
            <p:cNvPr id="2654" name="tx2654"/>
            <p:cNvSpPr/>
            <p:nvPr/>
          </p:nvSpPr>
          <p:spPr>
            <a:xfrm>
              <a:off x="1960366"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20</a:t>
              </a:r>
            </a:p>
          </p:txBody>
        </p:sp>
        <p:sp>
          <p:nvSpPr>
            <p:cNvPr id="2655" name="tx2655"/>
            <p:cNvSpPr/>
            <p:nvPr/>
          </p:nvSpPr>
          <p:spPr>
            <a:xfrm>
              <a:off x="2273368" y="5572857"/>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2656" name="tx2656"/>
            <p:cNvSpPr/>
            <p:nvPr/>
          </p:nvSpPr>
          <p:spPr>
            <a:xfrm>
              <a:off x="2586370"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40</a:t>
              </a:r>
            </a:p>
          </p:txBody>
        </p:sp>
        <p:sp>
          <p:nvSpPr>
            <p:cNvPr id="2657" name="tx2657"/>
            <p:cNvSpPr/>
            <p:nvPr/>
          </p:nvSpPr>
          <p:spPr>
            <a:xfrm>
              <a:off x="2899373"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40</a:t>
              </a:r>
            </a:p>
          </p:txBody>
        </p:sp>
        <p:sp>
          <p:nvSpPr>
            <p:cNvPr id="2658" name="tx2658"/>
            <p:cNvSpPr/>
            <p:nvPr/>
          </p:nvSpPr>
          <p:spPr>
            <a:xfrm>
              <a:off x="3212375" y="55726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35</a:t>
              </a:r>
            </a:p>
          </p:txBody>
        </p:sp>
        <p:sp>
          <p:nvSpPr>
            <p:cNvPr id="2659" name="tx2659"/>
            <p:cNvSpPr/>
            <p:nvPr/>
          </p:nvSpPr>
          <p:spPr>
            <a:xfrm>
              <a:off x="3525377" y="55726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35</a:t>
              </a:r>
            </a:p>
          </p:txBody>
        </p:sp>
        <p:sp>
          <p:nvSpPr>
            <p:cNvPr id="2660" name="tx2660"/>
            <p:cNvSpPr/>
            <p:nvPr/>
          </p:nvSpPr>
          <p:spPr>
            <a:xfrm>
              <a:off x="3838380" y="55726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35</a:t>
              </a:r>
            </a:p>
          </p:txBody>
        </p:sp>
        <p:sp>
          <p:nvSpPr>
            <p:cNvPr id="2661" name="tx2661"/>
            <p:cNvSpPr/>
            <p:nvPr/>
          </p:nvSpPr>
          <p:spPr>
            <a:xfrm>
              <a:off x="4151382" y="55726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34</a:t>
              </a:r>
            </a:p>
          </p:txBody>
        </p:sp>
        <p:sp>
          <p:nvSpPr>
            <p:cNvPr id="2662" name="tx2662"/>
            <p:cNvSpPr/>
            <p:nvPr/>
          </p:nvSpPr>
          <p:spPr>
            <a:xfrm>
              <a:off x="4464384" y="55726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43</a:t>
              </a:r>
            </a:p>
          </p:txBody>
        </p:sp>
        <p:sp>
          <p:nvSpPr>
            <p:cNvPr id="2663" name="tx2663"/>
            <p:cNvSpPr/>
            <p:nvPr/>
          </p:nvSpPr>
          <p:spPr>
            <a:xfrm>
              <a:off x="4777386"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64" name="tx2664"/>
            <p:cNvSpPr/>
            <p:nvPr/>
          </p:nvSpPr>
          <p:spPr>
            <a:xfrm>
              <a:off x="5090389"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65" name="tx2665"/>
            <p:cNvSpPr/>
            <p:nvPr/>
          </p:nvSpPr>
          <p:spPr>
            <a:xfrm>
              <a:off x="5403391"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66" name="tx2666"/>
            <p:cNvSpPr/>
            <p:nvPr/>
          </p:nvSpPr>
          <p:spPr>
            <a:xfrm>
              <a:off x="5716393"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67" name="tx2667"/>
            <p:cNvSpPr/>
            <p:nvPr/>
          </p:nvSpPr>
          <p:spPr>
            <a:xfrm>
              <a:off x="6029395"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68" name="tx2668"/>
            <p:cNvSpPr/>
            <p:nvPr/>
          </p:nvSpPr>
          <p:spPr>
            <a:xfrm>
              <a:off x="6342398"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69" name="tx2669"/>
            <p:cNvSpPr/>
            <p:nvPr/>
          </p:nvSpPr>
          <p:spPr>
            <a:xfrm>
              <a:off x="6655400"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70" name="tx2670"/>
            <p:cNvSpPr/>
            <p:nvPr/>
          </p:nvSpPr>
          <p:spPr>
            <a:xfrm>
              <a:off x="6968402"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71" name="tx2671"/>
            <p:cNvSpPr/>
            <p:nvPr/>
          </p:nvSpPr>
          <p:spPr>
            <a:xfrm>
              <a:off x="7281405"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72" name="tx2672"/>
            <p:cNvSpPr/>
            <p:nvPr/>
          </p:nvSpPr>
          <p:spPr>
            <a:xfrm>
              <a:off x="7594407"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73" name="tx2673"/>
            <p:cNvSpPr/>
            <p:nvPr/>
          </p:nvSpPr>
          <p:spPr>
            <a:xfrm>
              <a:off x="7907409"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74" name="tx2674"/>
            <p:cNvSpPr/>
            <p:nvPr/>
          </p:nvSpPr>
          <p:spPr>
            <a:xfrm>
              <a:off x="8220411"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75" name="tx2675"/>
            <p:cNvSpPr/>
            <p:nvPr/>
          </p:nvSpPr>
          <p:spPr>
            <a:xfrm>
              <a:off x="8533414"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76" name="tx2676"/>
            <p:cNvSpPr/>
            <p:nvPr/>
          </p:nvSpPr>
          <p:spPr>
            <a:xfrm>
              <a:off x="8846416" y="55726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77" name="tx2677"/>
            <p:cNvSpPr/>
            <p:nvPr/>
          </p:nvSpPr>
          <p:spPr>
            <a:xfrm>
              <a:off x="5403391"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678" name="tx2678"/>
            <p:cNvSpPr/>
            <p:nvPr/>
          </p:nvSpPr>
          <p:spPr>
            <a:xfrm>
              <a:off x="5716393" y="491035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679" name="tx2679"/>
            <p:cNvSpPr/>
            <p:nvPr/>
          </p:nvSpPr>
          <p:spPr>
            <a:xfrm>
              <a:off x="6029395" y="4909685"/>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680" name="tx2680"/>
            <p:cNvSpPr/>
            <p:nvPr/>
          </p:nvSpPr>
          <p:spPr>
            <a:xfrm>
              <a:off x="6342398"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81" name="tx2681"/>
            <p:cNvSpPr/>
            <p:nvPr/>
          </p:nvSpPr>
          <p:spPr>
            <a:xfrm>
              <a:off x="6655400"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2682" name="tx2682"/>
            <p:cNvSpPr/>
            <p:nvPr/>
          </p:nvSpPr>
          <p:spPr>
            <a:xfrm>
              <a:off x="6968402" y="4909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2683" name="tx2683"/>
            <p:cNvSpPr/>
            <p:nvPr/>
          </p:nvSpPr>
          <p:spPr>
            <a:xfrm>
              <a:off x="8533414" y="33344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2684" name="tx2684"/>
            <p:cNvSpPr/>
            <p:nvPr/>
          </p:nvSpPr>
          <p:spPr>
            <a:xfrm>
              <a:off x="1647364"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28</a:t>
              </a:r>
            </a:p>
          </p:txBody>
        </p:sp>
        <p:sp>
          <p:nvSpPr>
            <p:cNvPr id="2685" name="tx2685"/>
            <p:cNvSpPr/>
            <p:nvPr/>
          </p:nvSpPr>
          <p:spPr>
            <a:xfrm>
              <a:off x="1960366"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26</a:t>
              </a:r>
            </a:p>
          </p:txBody>
        </p:sp>
        <p:sp>
          <p:nvSpPr>
            <p:cNvPr id="2686" name="tx2686"/>
            <p:cNvSpPr/>
            <p:nvPr/>
          </p:nvSpPr>
          <p:spPr>
            <a:xfrm>
              <a:off x="2273368"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25</a:t>
              </a:r>
            </a:p>
          </p:txBody>
        </p:sp>
        <p:sp>
          <p:nvSpPr>
            <p:cNvPr id="2687" name="tx2687"/>
            <p:cNvSpPr/>
            <p:nvPr/>
          </p:nvSpPr>
          <p:spPr>
            <a:xfrm>
              <a:off x="2586370" y="565550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23</a:t>
              </a:r>
            </a:p>
          </p:txBody>
        </p:sp>
        <p:sp>
          <p:nvSpPr>
            <p:cNvPr id="2688" name="tx2688"/>
            <p:cNvSpPr/>
            <p:nvPr/>
          </p:nvSpPr>
          <p:spPr>
            <a:xfrm>
              <a:off x="2899373"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16</a:t>
              </a:r>
            </a:p>
          </p:txBody>
        </p:sp>
        <p:sp>
          <p:nvSpPr>
            <p:cNvPr id="2689" name="tx2689"/>
            <p:cNvSpPr/>
            <p:nvPr/>
          </p:nvSpPr>
          <p:spPr>
            <a:xfrm>
              <a:off x="3212375" y="565642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27</a:t>
              </a:r>
            </a:p>
          </p:txBody>
        </p:sp>
        <p:sp>
          <p:nvSpPr>
            <p:cNvPr id="2690" name="tx2690"/>
            <p:cNvSpPr/>
            <p:nvPr/>
          </p:nvSpPr>
          <p:spPr>
            <a:xfrm>
              <a:off x="3525377" y="565550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39</a:t>
              </a:r>
            </a:p>
          </p:txBody>
        </p:sp>
        <p:sp>
          <p:nvSpPr>
            <p:cNvPr id="2691" name="tx2691"/>
            <p:cNvSpPr/>
            <p:nvPr/>
          </p:nvSpPr>
          <p:spPr>
            <a:xfrm>
              <a:off x="3838380" y="565550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31</a:t>
              </a:r>
            </a:p>
          </p:txBody>
        </p:sp>
        <p:sp>
          <p:nvSpPr>
            <p:cNvPr id="2692" name="tx2692"/>
            <p:cNvSpPr/>
            <p:nvPr/>
          </p:nvSpPr>
          <p:spPr>
            <a:xfrm>
              <a:off x="4151382" y="565642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27</a:t>
              </a:r>
            </a:p>
          </p:txBody>
        </p:sp>
        <p:sp>
          <p:nvSpPr>
            <p:cNvPr id="2693" name="tx2693"/>
            <p:cNvSpPr/>
            <p:nvPr/>
          </p:nvSpPr>
          <p:spPr>
            <a:xfrm>
              <a:off x="4464384" y="565550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36</a:t>
              </a:r>
            </a:p>
          </p:txBody>
        </p:sp>
        <p:sp>
          <p:nvSpPr>
            <p:cNvPr id="2694" name="tx2694"/>
            <p:cNvSpPr/>
            <p:nvPr/>
          </p:nvSpPr>
          <p:spPr>
            <a:xfrm>
              <a:off x="4777386"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95" name="tx2695"/>
            <p:cNvSpPr/>
            <p:nvPr/>
          </p:nvSpPr>
          <p:spPr>
            <a:xfrm>
              <a:off x="5090389" y="5655753"/>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696" name="tx2696"/>
            <p:cNvSpPr/>
            <p:nvPr/>
          </p:nvSpPr>
          <p:spPr>
            <a:xfrm>
              <a:off x="5716393" y="565642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697" name="tx2697"/>
            <p:cNvSpPr/>
            <p:nvPr/>
          </p:nvSpPr>
          <p:spPr>
            <a:xfrm>
              <a:off x="6029395" y="5655753"/>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2698" name="tx2698"/>
            <p:cNvSpPr/>
            <p:nvPr/>
          </p:nvSpPr>
          <p:spPr>
            <a:xfrm>
              <a:off x="6342398"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2699" name="tx2699"/>
            <p:cNvSpPr/>
            <p:nvPr/>
          </p:nvSpPr>
          <p:spPr>
            <a:xfrm>
              <a:off x="6655400" y="565550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37</a:t>
              </a:r>
            </a:p>
          </p:txBody>
        </p:sp>
        <p:sp>
          <p:nvSpPr>
            <p:cNvPr id="2700" name="tx2700"/>
            <p:cNvSpPr/>
            <p:nvPr/>
          </p:nvSpPr>
          <p:spPr>
            <a:xfrm>
              <a:off x="6968402" y="565550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37</a:t>
              </a:r>
            </a:p>
          </p:txBody>
        </p:sp>
        <p:sp>
          <p:nvSpPr>
            <p:cNvPr id="2701" name="tx2701"/>
            <p:cNvSpPr/>
            <p:nvPr/>
          </p:nvSpPr>
          <p:spPr>
            <a:xfrm>
              <a:off x="7281405" y="565642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2702" name="tx2702"/>
            <p:cNvSpPr/>
            <p:nvPr/>
          </p:nvSpPr>
          <p:spPr>
            <a:xfrm>
              <a:off x="7594407" y="565554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40</a:t>
              </a:r>
            </a:p>
          </p:txBody>
        </p:sp>
        <p:sp>
          <p:nvSpPr>
            <p:cNvPr id="2703" name="tx2703"/>
            <p:cNvSpPr/>
            <p:nvPr/>
          </p:nvSpPr>
          <p:spPr>
            <a:xfrm>
              <a:off x="7907409" y="5655753"/>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2704" name="tx2704"/>
            <p:cNvSpPr/>
            <p:nvPr/>
          </p:nvSpPr>
          <p:spPr>
            <a:xfrm>
              <a:off x="8220411" y="565550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705" name="tx2705"/>
            <p:cNvSpPr/>
            <p:nvPr/>
          </p:nvSpPr>
          <p:spPr>
            <a:xfrm>
              <a:off x="8533414" y="5655753"/>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706" name="tx2706"/>
            <p:cNvSpPr/>
            <p:nvPr/>
          </p:nvSpPr>
          <p:spPr>
            <a:xfrm>
              <a:off x="1647364"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2707" name="tx2707"/>
            <p:cNvSpPr/>
            <p:nvPr/>
          </p:nvSpPr>
          <p:spPr>
            <a:xfrm>
              <a:off x="1960366"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40</a:t>
              </a:r>
            </a:p>
          </p:txBody>
        </p:sp>
        <p:sp>
          <p:nvSpPr>
            <p:cNvPr id="2708" name="tx2708"/>
            <p:cNvSpPr/>
            <p:nvPr/>
          </p:nvSpPr>
          <p:spPr>
            <a:xfrm>
              <a:off x="2273368" y="383181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48</a:t>
              </a:r>
            </a:p>
          </p:txBody>
        </p:sp>
        <p:sp>
          <p:nvSpPr>
            <p:cNvPr id="2709" name="tx2709"/>
            <p:cNvSpPr/>
            <p:nvPr/>
          </p:nvSpPr>
          <p:spPr>
            <a:xfrm>
              <a:off x="1647364" y="308663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2710" name="tx2710"/>
            <p:cNvSpPr/>
            <p:nvPr/>
          </p:nvSpPr>
          <p:spPr>
            <a:xfrm>
              <a:off x="1960366" y="308575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2711" name="tx2711"/>
            <p:cNvSpPr/>
            <p:nvPr/>
          </p:nvSpPr>
          <p:spPr>
            <a:xfrm>
              <a:off x="6968402"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2712" name="tx2712"/>
            <p:cNvSpPr/>
            <p:nvPr/>
          </p:nvSpPr>
          <p:spPr>
            <a:xfrm>
              <a:off x="7281405" y="474364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713" name="tx2713"/>
            <p:cNvSpPr/>
            <p:nvPr/>
          </p:nvSpPr>
          <p:spPr>
            <a:xfrm>
              <a:off x="7594407" y="4743892"/>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54</a:t>
              </a:r>
            </a:p>
          </p:txBody>
        </p:sp>
        <p:sp>
          <p:nvSpPr>
            <p:cNvPr id="2714" name="tx2714"/>
            <p:cNvSpPr/>
            <p:nvPr/>
          </p:nvSpPr>
          <p:spPr>
            <a:xfrm>
              <a:off x="7907409" y="474364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715" name="tx2715"/>
            <p:cNvSpPr/>
            <p:nvPr/>
          </p:nvSpPr>
          <p:spPr>
            <a:xfrm>
              <a:off x="8220411" y="474368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51</a:t>
              </a:r>
            </a:p>
          </p:txBody>
        </p:sp>
        <p:sp>
          <p:nvSpPr>
            <p:cNvPr id="2716" name="tx2716"/>
            <p:cNvSpPr/>
            <p:nvPr/>
          </p:nvSpPr>
          <p:spPr>
            <a:xfrm>
              <a:off x="8533414" y="474364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2717" name="tx2717"/>
            <p:cNvSpPr/>
            <p:nvPr/>
          </p:nvSpPr>
          <p:spPr>
            <a:xfrm>
              <a:off x="8846416" y="4743892"/>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2718" name="tx2718"/>
            <p:cNvSpPr/>
            <p:nvPr/>
          </p:nvSpPr>
          <p:spPr>
            <a:xfrm>
              <a:off x="1563246"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2000</a:t>
              </a:r>
            </a:p>
          </p:txBody>
        </p:sp>
        <p:sp>
          <p:nvSpPr>
            <p:cNvPr id="2719" name="tx2719"/>
            <p:cNvSpPr/>
            <p:nvPr/>
          </p:nvSpPr>
          <p:spPr>
            <a:xfrm>
              <a:off x="1876248"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2001</a:t>
              </a:r>
            </a:p>
          </p:txBody>
        </p:sp>
        <p:sp>
          <p:nvSpPr>
            <p:cNvPr id="2720" name="tx2720"/>
            <p:cNvSpPr/>
            <p:nvPr/>
          </p:nvSpPr>
          <p:spPr>
            <a:xfrm>
              <a:off x="2189250"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2002</a:t>
              </a:r>
            </a:p>
          </p:txBody>
        </p:sp>
        <p:sp>
          <p:nvSpPr>
            <p:cNvPr id="2721" name="tx2721"/>
            <p:cNvSpPr/>
            <p:nvPr/>
          </p:nvSpPr>
          <p:spPr>
            <a:xfrm>
              <a:off x="2502252" y="846185"/>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2003</a:t>
              </a:r>
            </a:p>
          </p:txBody>
        </p:sp>
        <p:sp>
          <p:nvSpPr>
            <p:cNvPr id="2722" name="tx2722"/>
            <p:cNvSpPr/>
            <p:nvPr/>
          </p:nvSpPr>
          <p:spPr>
            <a:xfrm>
              <a:off x="2815255"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2004</a:t>
              </a:r>
            </a:p>
          </p:txBody>
        </p:sp>
        <p:sp>
          <p:nvSpPr>
            <p:cNvPr id="2723" name="tx2723"/>
            <p:cNvSpPr/>
            <p:nvPr/>
          </p:nvSpPr>
          <p:spPr>
            <a:xfrm>
              <a:off x="3128257"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2005</a:t>
              </a:r>
            </a:p>
          </p:txBody>
        </p:sp>
        <p:sp>
          <p:nvSpPr>
            <p:cNvPr id="2724" name="tx2724"/>
            <p:cNvSpPr/>
            <p:nvPr/>
          </p:nvSpPr>
          <p:spPr>
            <a:xfrm>
              <a:off x="3441259"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2006</a:t>
              </a:r>
            </a:p>
          </p:txBody>
        </p:sp>
        <p:sp>
          <p:nvSpPr>
            <p:cNvPr id="2725" name="tx2725"/>
            <p:cNvSpPr/>
            <p:nvPr/>
          </p:nvSpPr>
          <p:spPr>
            <a:xfrm>
              <a:off x="3754262"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2007</a:t>
              </a:r>
            </a:p>
          </p:txBody>
        </p:sp>
        <p:sp>
          <p:nvSpPr>
            <p:cNvPr id="2726" name="tx2726"/>
            <p:cNvSpPr/>
            <p:nvPr/>
          </p:nvSpPr>
          <p:spPr>
            <a:xfrm>
              <a:off x="4067264"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2008</a:t>
              </a:r>
            </a:p>
          </p:txBody>
        </p:sp>
        <p:sp>
          <p:nvSpPr>
            <p:cNvPr id="2727" name="tx2727"/>
            <p:cNvSpPr/>
            <p:nvPr/>
          </p:nvSpPr>
          <p:spPr>
            <a:xfrm>
              <a:off x="4380266"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2009</a:t>
              </a:r>
            </a:p>
          </p:txBody>
        </p:sp>
        <p:sp>
          <p:nvSpPr>
            <p:cNvPr id="2728" name="tx2728"/>
            <p:cNvSpPr/>
            <p:nvPr/>
          </p:nvSpPr>
          <p:spPr>
            <a:xfrm>
              <a:off x="4693268"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2010</a:t>
              </a:r>
            </a:p>
          </p:txBody>
        </p:sp>
        <p:sp>
          <p:nvSpPr>
            <p:cNvPr id="2729" name="tx2729"/>
            <p:cNvSpPr/>
            <p:nvPr/>
          </p:nvSpPr>
          <p:spPr>
            <a:xfrm>
              <a:off x="5006271"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2011</a:t>
              </a:r>
            </a:p>
          </p:txBody>
        </p:sp>
        <p:sp>
          <p:nvSpPr>
            <p:cNvPr id="2730" name="tx2730"/>
            <p:cNvSpPr/>
            <p:nvPr/>
          </p:nvSpPr>
          <p:spPr>
            <a:xfrm>
              <a:off x="5319273"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2012</a:t>
              </a:r>
            </a:p>
          </p:txBody>
        </p:sp>
        <p:sp>
          <p:nvSpPr>
            <p:cNvPr id="2731" name="tx2731"/>
            <p:cNvSpPr/>
            <p:nvPr/>
          </p:nvSpPr>
          <p:spPr>
            <a:xfrm>
              <a:off x="5632275" y="846185"/>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2013</a:t>
              </a:r>
            </a:p>
          </p:txBody>
        </p:sp>
        <p:sp>
          <p:nvSpPr>
            <p:cNvPr id="2732" name="tx2732"/>
            <p:cNvSpPr/>
            <p:nvPr/>
          </p:nvSpPr>
          <p:spPr>
            <a:xfrm>
              <a:off x="5945277"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2014</a:t>
              </a:r>
            </a:p>
          </p:txBody>
        </p:sp>
        <p:sp>
          <p:nvSpPr>
            <p:cNvPr id="2733" name="tx2733"/>
            <p:cNvSpPr/>
            <p:nvPr/>
          </p:nvSpPr>
          <p:spPr>
            <a:xfrm>
              <a:off x="6258280"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2015</a:t>
              </a:r>
            </a:p>
          </p:txBody>
        </p:sp>
        <p:sp>
          <p:nvSpPr>
            <p:cNvPr id="2734" name="tx2734"/>
            <p:cNvSpPr/>
            <p:nvPr/>
          </p:nvSpPr>
          <p:spPr>
            <a:xfrm>
              <a:off x="6571282"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2016</a:t>
              </a:r>
            </a:p>
          </p:txBody>
        </p:sp>
        <p:sp>
          <p:nvSpPr>
            <p:cNvPr id="2735" name="tx2735"/>
            <p:cNvSpPr/>
            <p:nvPr/>
          </p:nvSpPr>
          <p:spPr>
            <a:xfrm>
              <a:off x="6884284"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2017</a:t>
              </a:r>
            </a:p>
          </p:txBody>
        </p:sp>
        <p:sp>
          <p:nvSpPr>
            <p:cNvPr id="2736" name="tx2736"/>
            <p:cNvSpPr/>
            <p:nvPr/>
          </p:nvSpPr>
          <p:spPr>
            <a:xfrm>
              <a:off x="7197287"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2737" name="tx2737"/>
            <p:cNvSpPr/>
            <p:nvPr/>
          </p:nvSpPr>
          <p:spPr>
            <a:xfrm>
              <a:off x="7510289"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2738" name="tx2738"/>
            <p:cNvSpPr/>
            <p:nvPr/>
          </p:nvSpPr>
          <p:spPr>
            <a:xfrm>
              <a:off x="7823291"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2739" name="tx2739"/>
            <p:cNvSpPr/>
            <p:nvPr/>
          </p:nvSpPr>
          <p:spPr>
            <a:xfrm>
              <a:off x="8136293"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2740" name="tx2740"/>
            <p:cNvSpPr/>
            <p:nvPr/>
          </p:nvSpPr>
          <p:spPr>
            <a:xfrm>
              <a:off x="8449296"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2741" name="tx2741"/>
            <p:cNvSpPr/>
            <p:nvPr/>
          </p:nvSpPr>
          <p:spPr>
            <a:xfrm>
              <a:off x="8762298" y="846185"/>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2742" name="tx2742"/>
            <p:cNvSpPr/>
            <p:nvPr/>
          </p:nvSpPr>
          <p:spPr>
            <a:xfrm>
              <a:off x="1224599" y="5648513"/>
              <a:ext cx="212526"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Chad</a:t>
              </a:r>
            </a:p>
          </p:txBody>
        </p:sp>
        <p:sp>
          <p:nvSpPr>
            <p:cNvPr id="2743" name="tx2743"/>
            <p:cNvSpPr/>
            <p:nvPr/>
          </p:nvSpPr>
          <p:spPr>
            <a:xfrm>
              <a:off x="1115948" y="5565617"/>
              <a:ext cx="321177"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Somalia</a:t>
              </a:r>
            </a:p>
          </p:txBody>
        </p:sp>
        <p:sp>
          <p:nvSpPr>
            <p:cNvPr id="2744" name="tx2744"/>
            <p:cNvSpPr/>
            <p:nvPr/>
          </p:nvSpPr>
          <p:spPr>
            <a:xfrm>
              <a:off x="1249428" y="5482720"/>
              <a:ext cx="187697"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CAR</a:t>
              </a:r>
            </a:p>
          </p:txBody>
        </p:sp>
        <p:sp>
          <p:nvSpPr>
            <p:cNvPr id="2745" name="tx2745"/>
            <p:cNvSpPr/>
            <p:nvPr/>
          </p:nvSpPr>
          <p:spPr>
            <a:xfrm>
              <a:off x="1155493" y="5383285"/>
              <a:ext cx="281632"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Nigeria</a:t>
              </a:r>
            </a:p>
          </p:txBody>
        </p:sp>
        <p:sp>
          <p:nvSpPr>
            <p:cNvPr id="2746" name="tx2746"/>
            <p:cNvSpPr/>
            <p:nvPr/>
          </p:nvSpPr>
          <p:spPr>
            <a:xfrm>
              <a:off x="1150458" y="5316927"/>
              <a:ext cx="286667"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Guinea</a:t>
              </a:r>
            </a:p>
          </p:txBody>
        </p:sp>
        <p:sp>
          <p:nvSpPr>
            <p:cNvPr id="2747" name="tx2747"/>
            <p:cNvSpPr/>
            <p:nvPr/>
          </p:nvSpPr>
          <p:spPr>
            <a:xfrm>
              <a:off x="1115861" y="5218534"/>
              <a:ext cx="321264" cy="81303"/>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Ethiopia</a:t>
              </a:r>
            </a:p>
          </p:txBody>
        </p:sp>
        <p:sp>
          <p:nvSpPr>
            <p:cNvPr id="2748" name="tx2748"/>
            <p:cNvSpPr/>
            <p:nvPr/>
          </p:nvSpPr>
          <p:spPr>
            <a:xfrm>
              <a:off x="967579" y="5133511"/>
              <a:ext cx="469546" cy="83430"/>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Afghanistan</a:t>
              </a:r>
            </a:p>
          </p:txBody>
        </p:sp>
        <p:sp>
          <p:nvSpPr>
            <p:cNvPr id="2749" name="tx2749"/>
            <p:cNvSpPr/>
            <p:nvPr/>
          </p:nvSpPr>
          <p:spPr>
            <a:xfrm>
              <a:off x="1244523" y="5068238"/>
              <a:ext cx="192602"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DRC</a:t>
              </a:r>
            </a:p>
          </p:txBody>
        </p:sp>
        <p:sp>
          <p:nvSpPr>
            <p:cNvPr id="2750" name="tx2750"/>
            <p:cNvSpPr/>
            <p:nvPr/>
          </p:nvSpPr>
          <p:spPr>
            <a:xfrm>
              <a:off x="1244480" y="4985341"/>
              <a:ext cx="192645"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PNG</a:t>
              </a:r>
            </a:p>
          </p:txBody>
        </p:sp>
        <p:sp>
          <p:nvSpPr>
            <p:cNvPr id="2751" name="tx2751"/>
            <p:cNvSpPr/>
            <p:nvPr/>
          </p:nvSpPr>
          <p:spPr>
            <a:xfrm>
              <a:off x="923042" y="4902445"/>
              <a:ext cx="514083"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South Sudan</a:t>
              </a:r>
            </a:p>
          </p:txBody>
        </p:sp>
        <p:sp>
          <p:nvSpPr>
            <p:cNvPr id="2752" name="tx2752"/>
            <p:cNvSpPr/>
            <p:nvPr/>
          </p:nvSpPr>
          <p:spPr>
            <a:xfrm>
              <a:off x="947915" y="4803010"/>
              <a:ext cx="489210"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Madagascar</a:t>
              </a:r>
            </a:p>
          </p:txBody>
        </p:sp>
        <p:sp>
          <p:nvSpPr>
            <p:cNvPr id="2753" name="tx2753"/>
            <p:cNvSpPr/>
            <p:nvPr/>
          </p:nvSpPr>
          <p:spPr>
            <a:xfrm>
              <a:off x="1155449" y="4737781"/>
              <a:ext cx="281675"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Yemen</a:t>
              </a:r>
            </a:p>
          </p:txBody>
        </p:sp>
        <p:sp>
          <p:nvSpPr>
            <p:cNvPr id="2754" name="tx2754"/>
            <p:cNvSpPr/>
            <p:nvPr/>
          </p:nvSpPr>
          <p:spPr>
            <a:xfrm>
              <a:off x="1259282" y="4654884"/>
              <a:ext cx="177843"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Haiti</a:t>
              </a:r>
            </a:p>
          </p:txBody>
        </p:sp>
        <p:sp>
          <p:nvSpPr>
            <p:cNvPr id="2755" name="tx2755"/>
            <p:cNvSpPr/>
            <p:nvPr/>
          </p:nvSpPr>
          <p:spPr>
            <a:xfrm>
              <a:off x="1209753" y="4571988"/>
              <a:ext cx="227372"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Benin</a:t>
              </a:r>
            </a:p>
          </p:txBody>
        </p:sp>
        <p:sp>
          <p:nvSpPr>
            <p:cNvPr id="2756" name="tx2756"/>
            <p:cNvSpPr/>
            <p:nvPr/>
          </p:nvSpPr>
          <p:spPr>
            <a:xfrm>
              <a:off x="1244349" y="4489091"/>
              <a:ext cx="192775"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Laos</a:t>
              </a:r>
            </a:p>
          </p:txBody>
        </p:sp>
        <p:sp>
          <p:nvSpPr>
            <p:cNvPr id="2757" name="tx2757"/>
            <p:cNvSpPr/>
            <p:nvPr/>
          </p:nvSpPr>
          <p:spPr>
            <a:xfrm>
              <a:off x="1175157" y="4387442"/>
              <a:ext cx="261968" cy="83430"/>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Congo</a:t>
              </a:r>
            </a:p>
          </p:txBody>
        </p:sp>
        <p:sp>
          <p:nvSpPr>
            <p:cNvPr id="2758" name="tx2758"/>
            <p:cNvSpPr/>
            <p:nvPr/>
          </p:nvSpPr>
          <p:spPr>
            <a:xfrm>
              <a:off x="1224686" y="4305631"/>
              <a:ext cx="212439"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Niger</a:t>
              </a:r>
            </a:p>
          </p:txBody>
        </p:sp>
        <p:sp>
          <p:nvSpPr>
            <p:cNvPr id="2759" name="tx2759"/>
            <p:cNvSpPr/>
            <p:nvPr/>
          </p:nvSpPr>
          <p:spPr>
            <a:xfrm>
              <a:off x="1170252" y="4240402"/>
              <a:ext cx="266873"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Liberia</a:t>
              </a:r>
            </a:p>
          </p:txBody>
        </p:sp>
        <p:sp>
          <p:nvSpPr>
            <p:cNvPr id="2760" name="tx2760"/>
            <p:cNvSpPr/>
            <p:nvPr/>
          </p:nvSpPr>
          <p:spPr>
            <a:xfrm>
              <a:off x="1274127" y="4157505"/>
              <a:ext cx="162997"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Mali</a:t>
              </a:r>
            </a:p>
          </p:txBody>
        </p:sp>
        <p:sp>
          <p:nvSpPr>
            <p:cNvPr id="2761" name="tx2761"/>
            <p:cNvSpPr/>
            <p:nvPr/>
          </p:nvSpPr>
          <p:spPr>
            <a:xfrm>
              <a:off x="1022056" y="4073480"/>
              <a:ext cx="415069"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Cameroon</a:t>
              </a:r>
            </a:p>
          </p:txBody>
        </p:sp>
        <p:sp>
          <p:nvSpPr>
            <p:cNvPr id="2762" name="tx2762"/>
            <p:cNvSpPr/>
            <p:nvPr/>
          </p:nvSpPr>
          <p:spPr>
            <a:xfrm>
              <a:off x="1096154" y="3991712"/>
              <a:ext cx="340971"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Pakistan</a:t>
              </a:r>
            </a:p>
          </p:txBody>
        </p:sp>
        <p:sp>
          <p:nvSpPr>
            <p:cNvPr id="2763" name="tx2763"/>
            <p:cNvSpPr/>
            <p:nvPr/>
          </p:nvSpPr>
          <p:spPr>
            <a:xfrm>
              <a:off x="940839" y="3907687"/>
              <a:ext cx="496285"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Cote d'Ivoire</a:t>
              </a:r>
            </a:p>
          </p:txBody>
        </p:sp>
        <p:sp>
          <p:nvSpPr>
            <p:cNvPr id="2764" name="tx2764"/>
            <p:cNvSpPr/>
            <p:nvPr/>
          </p:nvSpPr>
          <p:spPr>
            <a:xfrm>
              <a:off x="1234496" y="3808252"/>
              <a:ext cx="202629"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Togo</a:t>
              </a:r>
            </a:p>
          </p:txBody>
        </p:sp>
        <p:sp>
          <p:nvSpPr>
            <p:cNvPr id="2765" name="tx2765"/>
            <p:cNvSpPr/>
            <p:nvPr/>
          </p:nvSpPr>
          <p:spPr>
            <a:xfrm>
              <a:off x="1140647" y="3725356"/>
              <a:ext cx="296478"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Djibouti</a:t>
              </a:r>
            </a:p>
          </p:txBody>
        </p:sp>
        <p:sp>
          <p:nvSpPr>
            <p:cNvPr id="2766" name="tx2766"/>
            <p:cNvSpPr/>
            <p:nvPr/>
          </p:nvSpPr>
          <p:spPr>
            <a:xfrm>
              <a:off x="1022056" y="3660127"/>
              <a:ext cx="415069"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Mauritania</a:t>
              </a:r>
            </a:p>
          </p:txBody>
        </p:sp>
        <p:sp>
          <p:nvSpPr>
            <p:cNvPr id="2767" name="tx2767"/>
            <p:cNvSpPr/>
            <p:nvPr/>
          </p:nvSpPr>
          <p:spPr>
            <a:xfrm>
              <a:off x="1076490" y="3576101"/>
              <a:ext cx="360635"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Comoros</a:t>
              </a:r>
            </a:p>
          </p:txBody>
        </p:sp>
        <p:sp>
          <p:nvSpPr>
            <p:cNvPr id="2768" name="tx2768"/>
            <p:cNvSpPr/>
            <p:nvPr/>
          </p:nvSpPr>
          <p:spPr>
            <a:xfrm>
              <a:off x="854023" y="3493205"/>
              <a:ext cx="583102"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Guinea-Bissau</a:t>
              </a:r>
            </a:p>
          </p:txBody>
        </p:sp>
        <p:sp>
          <p:nvSpPr>
            <p:cNvPr id="2769" name="tx2769"/>
            <p:cNvSpPr/>
            <p:nvPr/>
          </p:nvSpPr>
          <p:spPr>
            <a:xfrm>
              <a:off x="1110869" y="3392685"/>
              <a:ext cx="326256" cy="83430"/>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Senegal</a:t>
              </a:r>
            </a:p>
          </p:txBody>
        </p:sp>
        <p:sp>
          <p:nvSpPr>
            <p:cNvPr id="2770" name="tx2770"/>
            <p:cNvSpPr/>
            <p:nvPr/>
          </p:nvSpPr>
          <p:spPr>
            <a:xfrm>
              <a:off x="1234583" y="3309788"/>
              <a:ext cx="202542" cy="83430"/>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Syria</a:t>
              </a:r>
            </a:p>
          </p:txBody>
        </p:sp>
        <p:sp>
          <p:nvSpPr>
            <p:cNvPr id="2771" name="tx2771"/>
            <p:cNvSpPr/>
            <p:nvPr/>
          </p:nvSpPr>
          <p:spPr>
            <a:xfrm>
              <a:off x="928077" y="3244516"/>
              <a:ext cx="509047"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Sierra Leone</a:t>
              </a:r>
            </a:p>
          </p:txBody>
        </p:sp>
        <p:sp>
          <p:nvSpPr>
            <p:cNvPr id="2772" name="tx2772"/>
            <p:cNvSpPr/>
            <p:nvPr/>
          </p:nvSpPr>
          <p:spPr>
            <a:xfrm>
              <a:off x="1180062" y="3161619"/>
              <a:ext cx="257063"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Sudan</a:t>
              </a:r>
            </a:p>
          </p:txBody>
        </p:sp>
        <p:sp>
          <p:nvSpPr>
            <p:cNvPr id="2773" name="tx2773"/>
            <p:cNvSpPr/>
            <p:nvPr/>
          </p:nvSpPr>
          <p:spPr>
            <a:xfrm>
              <a:off x="1125715" y="3062184"/>
              <a:ext cx="311410"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Uganda</a:t>
              </a:r>
            </a:p>
          </p:txBody>
        </p:sp>
        <p:sp>
          <p:nvSpPr>
            <p:cNvPr id="2774" name="tx2774"/>
            <p:cNvSpPr/>
            <p:nvPr/>
          </p:nvSpPr>
          <p:spPr>
            <a:xfrm>
              <a:off x="928164" y="2980330"/>
              <a:ext cx="508961" cy="81303"/>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Mozambique</a:t>
              </a:r>
            </a:p>
          </p:txBody>
        </p:sp>
        <p:sp>
          <p:nvSpPr>
            <p:cNvPr id="2775" name="tx2775"/>
            <p:cNvSpPr/>
            <p:nvPr/>
          </p:nvSpPr>
          <p:spPr>
            <a:xfrm>
              <a:off x="1244349" y="2914058"/>
              <a:ext cx="192775"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India</a:t>
              </a:r>
            </a:p>
          </p:txBody>
        </p:sp>
        <p:sp>
          <p:nvSpPr>
            <p:cNvPr id="2776" name="tx2776"/>
            <p:cNvSpPr/>
            <p:nvPr/>
          </p:nvSpPr>
          <p:spPr>
            <a:xfrm>
              <a:off x="1031910" y="2830033"/>
              <a:ext cx="405215"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Cambodia</a:t>
              </a:r>
            </a:p>
          </p:txBody>
        </p:sp>
        <p:sp>
          <p:nvSpPr>
            <p:cNvPr id="2777" name="tx2777"/>
            <p:cNvSpPr/>
            <p:nvPr/>
          </p:nvSpPr>
          <p:spPr>
            <a:xfrm>
              <a:off x="779882" y="2747137"/>
              <a:ext cx="657243"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Solomon Islands</a:t>
              </a:r>
            </a:p>
          </p:txBody>
        </p:sp>
        <p:sp>
          <p:nvSpPr>
            <p:cNvPr id="2778" name="tx2778"/>
            <p:cNvSpPr/>
            <p:nvPr/>
          </p:nvSpPr>
          <p:spPr>
            <a:xfrm>
              <a:off x="1027048" y="2665369"/>
              <a:ext cx="410077"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Zimbabwe</a:t>
              </a:r>
            </a:p>
          </p:txBody>
        </p:sp>
        <p:sp>
          <p:nvSpPr>
            <p:cNvPr id="2779" name="tx2779"/>
            <p:cNvSpPr/>
            <p:nvPr/>
          </p:nvSpPr>
          <p:spPr>
            <a:xfrm>
              <a:off x="1066636" y="2564805"/>
              <a:ext cx="370489"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Myanmar</a:t>
              </a:r>
            </a:p>
          </p:txBody>
        </p:sp>
        <p:sp>
          <p:nvSpPr>
            <p:cNvPr id="2780" name="tx2780"/>
            <p:cNvSpPr/>
            <p:nvPr/>
          </p:nvSpPr>
          <p:spPr>
            <a:xfrm>
              <a:off x="1204848" y="2482951"/>
              <a:ext cx="232277" cy="81303"/>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Nepal</a:t>
              </a:r>
            </a:p>
          </p:txBody>
        </p:sp>
        <p:sp>
          <p:nvSpPr>
            <p:cNvPr id="2781" name="tx2781"/>
            <p:cNvSpPr/>
            <p:nvPr/>
          </p:nvSpPr>
          <p:spPr>
            <a:xfrm>
              <a:off x="913362" y="2416680"/>
              <a:ext cx="523763"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Burkina Faso</a:t>
              </a:r>
            </a:p>
          </p:txBody>
        </p:sp>
        <p:sp>
          <p:nvSpPr>
            <p:cNvPr id="2782" name="tx2782"/>
            <p:cNvSpPr/>
            <p:nvPr/>
          </p:nvSpPr>
          <p:spPr>
            <a:xfrm>
              <a:off x="1160485" y="2333783"/>
              <a:ext cx="276640"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Malawi</a:t>
              </a:r>
            </a:p>
          </p:txBody>
        </p:sp>
        <p:sp>
          <p:nvSpPr>
            <p:cNvPr id="2783" name="tx2783"/>
            <p:cNvSpPr/>
            <p:nvPr/>
          </p:nvSpPr>
          <p:spPr>
            <a:xfrm>
              <a:off x="1185054" y="2233220"/>
              <a:ext cx="252071"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Kenya</a:t>
              </a:r>
            </a:p>
          </p:txBody>
        </p:sp>
        <p:sp>
          <p:nvSpPr>
            <p:cNvPr id="2784" name="tx2784"/>
            <p:cNvSpPr/>
            <p:nvPr/>
          </p:nvSpPr>
          <p:spPr>
            <a:xfrm>
              <a:off x="1120766" y="2167990"/>
              <a:ext cx="316358"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Lesotho</a:t>
              </a:r>
            </a:p>
          </p:txBody>
        </p:sp>
        <p:sp>
          <p:nvSpPr>
            <p:cNvPr id="2785" name="tx2785"/>
            <p:cNvSpPr/>
            <p:nvPr/>
          </p:nvSpPr>
          <p:spPr>
            <a:xfrm>
              <a:off x="1130707" y="2085094"/>
              <a:ext cx="306418"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Burundi</a:t>
              </a:r>
            </a:p>
          </p:txBody>
        </p:sp>
        <p:sp>
          <p:nvSpPr>
            <p:cNvPr id="2786" name="tx2786"/>
            <p:cNvSpPr/>
            <p:nvPr/>
          </p:nvSpPr>
          <p:spPr>
            <a:xfrm>
              <a:off x="508103" y="1984487"/>
              <a:ext cx="929022" cy="8238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Sao Tome and Principe</a:t>
              </a:r>
            </a:p>
          </p:txBody>
        </p:sp>
        <p:sp>
          <p:nvSpPr>
            <p:cNvPr id="2787" name="tx2787"/>
            <p:cNvSpPr/>
            <p:nvPr/>
          </p:nvSpPr>
          <p:spPr>
            <a:xfrm>
              <a:off x="1140691" y="1919301"/>
              <a:ext cx="296434"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Zambia</a:t>
              </a:r>
            </a:p>
          </p:txBody>
        </p:sp>
        <p:sp>
          <p:nvSpPr>
            <p:cNvPr id="2788" name="tx2788"/>
            <p:cNvSpPr/>
            <p:nvPr/>
          </p:nvSpPr>
          <p:spPr>
            <a:xfrm>
              <a:off x="1170208" y="1835276"/>
              <a:ext cx="266917"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Ghana</a:t>
              </a:r>
            </a:p>
          </p:txBody>
        </p:sp>
        <p:sp>
          <p:nvSpPr>
            <p:cNvPr id="2789" name="tx2789"/>
            <p:cNvSpPr/>
            <p:nvPr/>
          </p:nvSpPr>
          <p:spPr>
            <a:xfrm>
              <a:off x="1125845" y="1752379"/>
              <a:ext cx="311280"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Gambia</a:t>
              </a:r>
            </a:p>
          </p:txBody>
        </p:sp>
        <p:sp>
          <p:nvSpPr>
            <p:cNvPr id="2790" name="tx2790"/>
            <p:cNvSpPr/>
            <p:nvPr/>
          </p:nvSpPr>
          <p:spPr>
            <a:xfrm>
              <a:off x="967535" y="1652944"/>
              <a:ext cx="469589"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Bangladesh</a:t>
              </a:r>
            </a:p>
          </p:txBody>
        </p:sp>
        <p:sp>
          <p:nvSpPr>
            <p:cNvPr id="2791" name="tx2791"/>
            <p:cNvSpPr/>
            <p:nvPr/>
          </p:nvSpPr>
          <p:spPr>
            <a:xfrm>
              <a:off x="1071411" y="1587715"/>
              <a:ext cx="365714"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Tanzania</a:t>
              </a:r>
            </a:p>
          </p:txBody>
        </p:sp>
        <p:sp>
          <p:nvSpPr>
            <p:cNvPr id="2792" name="tx2792"/>
            <p:cNvSpPr/>
            <p:nvPr/>
          </p:nvSpPr>
          <p:spPr>
            <a:xfrm>
              <a:off x="1110956" y="1504818"/>
              <a:ext cx="326169"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Rwanda</a:t>
              </a:r>
            </a:p>
          </p:txBody>
        </p:sp>
        <p:sp>
          <p:nvSpPr>
            <p:cNvPr id="2793" name="tx2793"/>
            <p:cNvSpPr/>
            <p:nvPr/>
          </p:nvSpPr>
          <p:spPr>
            <a:xfrm>
              <a:off x="1175287" y="1421922"/>
              <a:ext cx="261838"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Eritrea</a:t>
              </a:r>
            </a:p>
          </p:txBody>
        </p:sp>
        <p:sp>
          <p:nvSpPr>
            <p:cNvPr id="2794" name="tx2794"/>
            <p:cNvSpPr/>
            <p:nvPr/>
          </p:nvSpPr>
          <p:spPr>
            <a:xfrm>
              <a:off x="1190133" y="1340067"/>
              <a:ext cx="246992" cy="6363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DPRK</a:t>
              </a:r>
            </a:p>
          </p:txBody>
        </p:sp>
        <p:sp>
          <p:nvSpPr>
            <p:cNvPr id="2795" name="tx2795"/>
            <p:cNvSpPr/>
            <p:nvPr/>
          </p:nvSpPr>
          <p:spPr>
            <a:xfrm>
              <a:off x="1061644" y="1238462"/>
              <a:ext cx="375480"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Tajikistan</a:t>
              </a:r>
            </a:p>
          </p:txBody>
        </p:sp>
        <p:sp>
          <p:nvSpPr>
            <p:cNvPr id="2796" name="tx2796"/>
            <p:cNvSpPr/>
            <p:nvPr/>
          </p:nvSpPr>
          <p:spPr>
            <a:xfrm>
              <a:off x="1031910" y="1155565"/>
              <a:ext cx="405215"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Nicaragua</a:t>
              </a:r>
            </a:p>
          </p:txBody>
        </p:sp>
        <p:sp>
          <p:nvSpPr>
            <p:cNvPr id="2797" name="tx2797"/>
            <p:cNvSpPr/>
            <p:nvPr/>
          </p:nvSpPr>
          <p:spPr>
            <a:xfrm>
              <a:off x="997400" y="1072669"/>
              <a:ext cx="439725"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Kyrgyzstan</a:t>
              </a:r>
            </a:p>
          </p:txBody>
        </p:sp>
        <p:sp>
          <p:nvSpPr>
            <p:cNvPr id="2798" name="tx2798"/>
            <p:cNvSpPr/>
            <p:nvPr/>
          </p:nvSpPr>
          <p:spPr>
            <a:xfrm>
              <a:off x="997357" y="1007396"/>
              <a:ext cx="439768" cy="64721"/>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Uzbekistan</a:t>
              </a:r>
            </a:p>
          </p:txBody>
        </p:sp>
        <p:sp>
          <p:nvSpPr>
            <p:cNvPr id="2799" name="tx2799"/>
            <p:cNvSpPr/>
            <p:nvPr/>
          </p:nvSpPr>
          <p:spPr>
            <a:xfrm>
              <a:off x="3450187" y="6056184"/>
              <a:ext cx="144420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2800" name="pic2800"/>
            <p:cNvPicPr/>
            <p:nvPr/>
          </p:nvPicPr>
          <p:blipFill>
            <a:blip r:embed="rId2" cstate="print"/>
            <a:stretch>
              <a:fillRect/>
            </a:stretch>
          </p:blipFill>
          <p:spPr>
            <a:xfrm>
              <a:off x="4963979" y="5941007"/>
              <a:ext cx="2160000" cy="219455"/>
            </a:xfrm>
            <a:prstGeom prst="rect">
              <a:avLst/>
            </a:prstGeom>
          </p:spPr>
        </p:pic>
        <p:sp>
          <p:nvSpPr>
            <p:cNvPr id="2801" name="pl2801"/>
            <p:cNvSpPr/>
            <p:nvPr/>
          </p:nvSpPr>
          <p:spPr>
            <a:xfrm>
              <a:off x="4967579"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02" name="pl2802"/>
            <p:cNvSpPr/>
            <p:nvPr/>
          </p:nvSpPr>
          <p:spPr>
            <a:xfrm>
              <a:off x="6237731"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03" name="pl2803"/>
            <p:cNvSpPr/>
            <p:nvPr/>
          </p:nvSpPr>
          <p:spPr>
            <a:xfrm>
              <a:off x="6453011"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04" name="pl2804"/>
            <p:cNvSpPr/>
            <p:nvPr/>
          </p:nvSpPr>
          <p:spPr>
            <a:xfrm>
              <a:off x="6668291"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05" name="pl2805"/>
            <p:cNvSpPr/>
            <p:nvPr/>
          </p:nvSpPr>
          <p:spPr>
            <a:xfrm>
              <a:off x="6883571"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06" name="pl2806"/>
            <p:cNvSpPr/>
            <p:nvPr/>
          </p:nvSpPr>
          <p:spPr>
            <a:xfrm>
              <a:off x="7120379" y="61165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2807" name="pl2807"/>
            <p:cNvSpPr/>
            <p:nvPr/>
          </p:nvSpPr>
          <p:spPr>
            <a:xfrm>
              <a:off x="4967579"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808" name="pl2808"/>
            <p:cNvSpPr/>
            <p:nvPr/>
          </p:nvSpPr>
          <p:spPr>
            <a:xfrm>
              <a:off x="6237731"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809" name="pl2809"/>
            <p:cNvSpPr/>
            <p:nvPr/>
          </p:nvSpPr>
          <p:spPr>
            <a:xfrm>
              <a:off x="6453011"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810" name="pl2810"/>
            <p:cNvSpPr/>
            <p:nvPr/>
          </p:nvSpPr>
          <p:spPr>
            <a:xfrm>
              <a:off x="6668291"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811" name="pl2811"/>
            <p:cNvSpPr/>
            <p:nvPr/>
          </p:nvSpPr>
          <p:spPr>
            <a:xfrm>
              <a:off x="6883571"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812" name="pl2812"/>
            <p:cNvSpPr/>
            <p:nvPr/>
          </p:nvSpPr>
          <p:spPr>
            <a:xfrm>
              <a:off x="7120379" y="5941007"/>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2813" name="tx2813"/>
            <p:cNvSpPr/>
            <p:nvPr/>
          </p:nvSpPr>
          <p:spPr>
            <a:xfrm>
              <a:off x="4936501" y="6228360"/>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0</a:t>
              </a:r>
            </a:p>
          </p:txBody>
        </p:sp>
        <p:sp>
          <p:nvSpPr>
            <p:cNvPr id="2814" name="tx2814"/>
            <p:cNvSpPr/>
            <p:nvPr/>
          </p:nvSpPr>
          <p:spPr>
            <a:xfrm>
              <a:off x="6175576"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a:t>
              </a:r>
            </a:p>
          </p:txBody>
        </p:sp>
        <p:sp>
          <p:nvSpPr>
            <p:cNvPr id="2815" name="tx2815"/>
            <p:cNvSpPr/>
            <p:nvPr/>
          </p:nvSpPr>
          <p:spPr>
            <a:xfrm>
              <a:off x="6390856"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a:t>
              </a:r>
            </a:p>
          </p:txBody>
        </p:sp>
        <p:sp>
          <p:nvSpPr>
            <p:cNvPr id="2816" name="tx2816"/>
            <p:cNvSpPr/>
            <p:nvPr/>
          </p:nvSpPr>
          <p:spPr>
            <a:xfrm>
              <a:off x="6606136"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a:t>
              </a:r>
            </a:p>
          </p:txBody>
        </p:sp>
        <p:sp>
          <p:nvSpPr>
            <p:cNvPr id="2817" name="tx2817"/>
            <p:cNvSpPr/>
            <p:nvPr/>
          </p:nvSpPr>
          <p:spPr>
            <a:xfrm>
              <a:off x="6821416" y="622836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a:t>
              </a:r>
            </a:p>
          </p:txBody>
        </p:sp>
        <p:sp>
          <p:nvSpPr>
            <p:cNvPr id="2818" name="tx2818"/>
            <p:cNvSpPr/>
            <p:nvPr/>
          </p:nvSpPr>
          <p:spPr>
            <a:xfrm>
              <a:off x="7027146" y="6228360"/>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100</a:t>
              </a:r>
            </a:p>
          </p:txBody>
        </p:sp>
        <p:sp>
          <p:nvSpPr>
            <p:cNvPr id="2819" name="tx2819"/>
            <p:cNvSpPr/>
            <p:nvPr/>
          </p:nvSpPr>
          <p:spPr>
            <a:xfrm>
              <a:off x="1499755" y="398022"/>
              <a:ext cx="3634219"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MCV1 coverage, by country, Gavi 57, 2000-2023</a:t>
              </a:r>
            </a:p>
          </p:txBody>
        </p:sp>
        <p:sp>
          <p:nvSpPr>
            <p:cNvPr id="2820" name="tx2820"/>
            <p:cNvSpPr/>
            <p:nvPr/>
          </p:nvSpPr>
          <p:spPr>
            <a:xfrm>
              <a:off x="4912824" y="6447811"/>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821" name="tx2821"/>
            <p:cNvSpPr/>
            <p:nvPr/>
          </p:nvSpPr>
          <p:spPr>
            <a:xfrm>
              <a:off x="4371650" y="6568567"/>
              <a:ext cx="470276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Countries ordered based on descending crude average MCV1 coverage across all years.</a:t>
              </a:r>
            </a:p>
          </p:txBody>
        </p:sp>
      </p:grpSp>
      <p:sp>
        <p:nvSpPr>
          <p:cNvPr id="282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This heatmap shows MCV1 coverage, by country and year, with countries arranged from high to low average coverage across all years. Red indicates low coverage (&lt;60%) and green indicates high coverage (≥90%). The changing colour gradient can be used to tracked changes in coverage over time and recovery from pandemic-related disruptions where applicable.
Across all years 2000-2023, Uzbekistan had the highest crude average MCV1 coverage (98%) and Chad had the lowest (40%).
Over the last 5 years (2019-2023), 6 countries maintained coverage of at least 90%.
There were 7 countries with coverage consistently below 60% over the last 5 years (Afghanistan, Benin, CAR, Guinea, PNG, Somalia, and Yemen).</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2686596" y="660217"/>
              <a:ext cx="0" cy="5171197"/>
            </a:xfrm>
            <a:custGeom>
              <a:avLst/>
              <a:gdLst/>
              <a:ahLst/>
              <a:cxnLst/>
              <a:rect l="0" t="0" r="0" b="0"/>
              <a:pathLst>
                <a:path h="5171197">
                  <a:moveTo>
                    <a:pt x="0" y="5171197"/>
                  </a:moveTo>
                  <a:lnTo>
                    <a:pt x="0" y="0"/>
                  </a:lnTo>
                  <a:lnTo>
                    <a:pt x="0"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4192485" y="660217"/>
              <a:ext cx="0" cy="5171197"/>
            </a:xfrm>
            <a:custGeom>
              <a:avLst/>
              <a:gdLst/>
              <a:ahLst/>
              <a:cxnLst/>
              <a:rect l="0" t="0" r="0" b="0"/>
              <a:pathLst>
                <a:path h="5171197">
                  <a:moveTo>
                    <a:pt x="0" y="5171197"/>
                  </a:moveTo>
                  <a:lnTo>
                    <a:pt x="0" y="0"/>
                  </a:lnTo>
                  <a:lnTo>
                    <a:pt x="0"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5698375" y="660217"/>
              <a:ext cx="0" cy="5171197"/>
            </a:xfrm>
            <a:custGeom>
              <a:avLst/>
              <a:gdLst/>
              <a:ahLst/>
              <a:cxnLst/>
              <a:rect l="0" t="0" r="0" b="0"/>
              <a:pathLst>
                <a:path h="5171197">
                  <a:moveTo>
                    <a:pt x="0" y="5171197"/>
                  </a:moveTo>
                  <a:lnTo>
                    <a:pt x="0" y="0"/>
                  </a:lnTo>
                  <a:lnTo>
                    <a:pt x="0"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204264" y="660217"/>
              <a:ext cx="0" cy="5171197"/>
            </a:xfrm>
            <a:custGeom>
              <a:avLst/>
              <a:gdLst/>
              <a:ahLst/>
              <a:cxnLst/>
              <a:rect l="0" t="0" r="0" b="0"/>
              <a:pathLst>
                <a:path h="5171197">
                  <a:moveTo>
                    <a:pt x="0" y="5171197"/>
                  </a:moveTo>
                  <a:lnTo>
                    <a:pt x="0" y="0"/>
                  </a:lnTo>
                  <a:lnTo>
                    <a:pt x="0"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1632473" y="5777171"/>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1632473" y="5686766"/>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1632473" y="5596360"/>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1632473" y="5505955"/>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1632473" y="5415549"/>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1632473" y="5325144"/>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632473" y="5234738"/>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632473" y="5144333"/>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632473" y="5053927"/>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632473" y="4963521"/>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632473" y="4873116"/>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632473" y="4782710"/>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632473" y="4692305"/>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1632473" y="4601899"/>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1632473" y="4511494"/>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1632473" y="4421088"/>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1632473" y="4330683"/>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1632473" y="4240277"/>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1632473" y="4149872"/>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1632473" y="4059466"/>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1632473" y="3969060"/>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1632473" y="3878655"/>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1632473" y="3788249"/>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1632473" y="3697844"/>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1632473" y="3607438"/>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1632473" y="3517033"/>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1632473" y="3426627"/>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1632473" y="3336222"/>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1632473" y="3245816"/>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1632473" y="3155411"/>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1632473" y="3065005"/>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1632473" y="2974599"/>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1632473" y="2884194"/>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1632473" y="2793788"/>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1632473" y="2703383"/>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1632473" y="2612977"/>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1632473" y="2522572"/>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1632473" y="2432166"/>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1632473" y="2341761"/>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7" name="pl47"/>
            <p:cNvSpPr/>
            <p:nvPr/>
          </p:nvSpPr>
          <p:spPr>
            <a:xfrm>
              <a:off x="1632473" y="2251355"/>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8" name="pl48"/>
            <p:cNvSpPr/>
            <p:nvPr/>
          </p:nvSpPr>
          <p:spPr>
            <a:xfrm>
              <a:off x="1632473" y="2160950"/>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49" name="pl49"/>
            <p:cNvSpPr/>
            <p:nvPr/>
          </p:nvSpPr>
          <p:spPr>
            <a:xfrm>
              <a:off x="1632473" y="2070544"/>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0" name="pl50"/>
            <p:cNvSpPr/>
            <p:nvPr/>
          </p:nvSpPr>
          <p:spPr>
            <a:xfrm>
              <a:off x="1632473" y="1980138"/>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1" name="pl51"/>
            <p:cNvSpPr/>
            <p:nvPr/>
          </p:nvSpPr>
          <p:spPr>
            <a:xfrm>
              <a:off x="1632473" y="1889733"/>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2" name="pl52"/>
            <p:cNvSpPr/>
            <p:nvPr/>
          </p:nvSpPr>
          <p:spPr>
            <a:xfrm>
              <a:off x="1632473" y="1799327"/>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3" name="pl53"/>
            <p:cNvSpPr/>
            <p:nvPr/>
          </p:nvSpPr>
          <p:spPr>
            <a:xfrm>
              <a:off x="1632473" y="1708922"/>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4" name="pl54"/>
            <p:cNvSpPr/>
            <p:nvPr/>
          </p:nvSpPr>
          <p:spPr>
            <a:xfrm>
              <a:off x="1632473" y="1618516"/>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5" name="pl55"/>
            <p:cNvSpPr/>
            <p:nvPr/>
          </p:nvSpPr>
          <p:spPr>
            <a:xfrm>
              <a:off x="1632473" y="1528111"/>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6" name="pl56"/>
            <p:cNvSpPr/>
            <p:nvPr/>
          </p:nvSpPr>
          <p:spPr>
            <a:xfrm>
              <a:off x="1632473" y="1437705"/>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7" name="pl57"/>
            <p:cNvSpPr/>
            <p:nvPr/>
          </p:nvSpPr>
          <p:spPr>
            <a:xfrm>
              <a:off x="1632473" y="1347300"/>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8" name="pl58"/>
            <p:cNvSpPr/>
            <p:nvPr/>
          </p:nvSpPr>
          <p:spPr>
            <a:xfrm>
              <a:off x="1632473" y="1256894"/>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59" name="pl59"/>
            <p:cNvSpPr/>
            <p:nvPr/>
          </p:nvSpPr>
          <p:spPr>
            <a:xfrm>
              <a:off x="1632473" y="1166488"/>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60" name="pl60"/>
            <p:cNvSpPr/>
            <p:nvPr/>
          </p:nvSpPr>
          <p:spPr>
            <a:xfrm>
              <a:off x="1632473" y="1076083"/>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61" name="pl61"/>
            <p:cNvSpPr/>
            <p:nvPr/>
          </p:nvSpPr>
          <p:spPr>
            <a:xfrm>
              <a:off x="1632473" y="985677"/>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62" name="pl62"/>
            <p:cNvSpPr/>
            <p:nvPr/>
          </p:nvSpPr>
          <p:spPr>
            <a:xfrm>
              <a:off x="1632473" y="895272"/>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63" name="pl63"/>
            <p:cNvSpPr/>
            <p:nvPr/>
          </p:nvSpPr>
          <p:spPr>
            <a:xfrm>
              <a:off x="1632473" y="804866"/>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64" name="pl64"/>
            <p:cNvSpPr/>
            <p:nvPr/>
          </p:nvSpPr>
          <p:spPr>
            <a:xfrm>
              <a:off x="1632473" y="714461"/>
              <a:ext cx="6625914" cy="0"/>
            </a:xfrm>
            <a:custGeom>
              <a:avLst/>
              <a:gdLst/>
              <a:ahLst/>
              <a:cxnLst/>
              <a:rect l="0" t="0" r="0" b="0"/>
              <a:pathLst>
                <a:path w="6625914">
                  <a:moveTo>
                    <a:pt x="0" y="0"/>
                  </a:moveTo>
                  <a:lnTo>
                    <a:pt x="6625914" y="0"/>
                  </a:lnTo>
                  <a:lnTo>
                    <a:pt x="6625914" y="0"/>
                  </a:lnTo>
                </a:path>
              </a:pathLst>
            </a:custGeom>
            <a:ln w="13550" cap="flat">
              <a:solidFill>
                <a:srgbClr val="EBEBEB">
                  <a:alpha val="100000"/>
                </a:srgbClr>
              </a:solidFill>
              <a:prstDash val="solid"/>
              <a:round/>
            </a:ln>
          </p:spPr>
          <p:txBody>
            <a:bodyPr/>
            <a:lstStyle/>
            <a:p>
              <a:endParaRPr/>
            </a:p>
          </p:txBody>
        </p:sp>
        <p:sp>
          <p:nvSpPr>
            <p:cNvPr id="65" name="pl65"/>
            <p:cNvSpPr/>
            <p:nvPr/>
          </p:nvSpPr>
          <p:spPr>
            <a:xfrm>
              <a:off x="1933651" y="660217"/>
              <a:ext cx="0" cy="5171197"/>
            </a:xfrm>
            <a:custGeom>
              <a:avLst/>
              <a:gdLst/>
              <a:ahLst/>
              <a:cxnLst/>
              <a:rect l="0" t="0" r="0" b="0"/>
              <a:pathLst>
                <a:path h="5171197">
                  <a:moveTo>
                    <a:pt x="0" y="5171197"/>
                  </a:moveTo>
                  <a:lnTo>
                    <a:pt x="0" y="0"/>
                  </a:lnTo>
                  <a:lnTo>
                    <a:pt x="0" y="0"/>
                  </a:lnTo>
                </a:path>
              </a:pathLst>
            </a:custGeom>
            <a:ln w="13550" cap="flat">
              <a:solidFill>
                <a:srgbClr val="EBEBEB">
                  <a:alpha val="100000"/>
                </a:srgbClr>
              </a:solidFill>
              <a:prstDash val="solid"/>
              <a:round/>
            </a:ln>
          </p:spPr>
          <p:txBody>
            <a:bodyPr/>
            <a:lstStyle/>
            <a:p>
              <a:endParaRPr/>
            </a:p>
          </p:txBody>
        </p:sp>
        <p:sp>
          <p:nvSpPr>
            <p:cNvPr id="66" name="pl66"/>
            <p:cNvSpPr/>
            <p:nvPr/>
          </p:nvSpPr>
          <p:spPr>
            <a:xfrm>
              <a:off x="3439540" y="660217"/>
              <a:ext cx="0" cy="5171197"/>
            </a:xfrm>
            <a:custGeom>
              <a:avLst/>
              <a:gdLst/>
              <a:ahLst/>
              <a:cxnLst/>
              <a:rect l="0" t="0" r="0" b="0"/>
              <a:pathLst>
                <a:path h="5171197">
                  <a:moveTo>
                    <a:pt x="0" y="5171197"/>
                  </a:moveTo>
                  <a:lnTo>
                    <a:pt x="0" y="0"/>
                  </a:lnTo>
                  <a:lnTo>
                    <a:pt x="0" y="0"/>
                  </a:lnTo>
                </a:path>
              </a:pathLst>
            </a:custGeom>
            <a:ln w="13550" cap="flat">
              <a:solidFill>
                <a:srgbClr val="EBEBEB">
                  <a:alpha val="100000"/>
                </a:srgbClr>
              </a:solidFill>
              <a:prstDash val="solid"/>
              <a:round/>
            </a:ln>
          </p:spPr>
          <p:txBody>
            <a:bodyPr/>
            <a:lstStyle/>
            <a:p>
              <a:endParaRPr/>
            </a:p>
          </p:txBody>
        </p:sp>
        <p:sp>
          <p:nvSpPr>
            <p:cNvPr id="67" name="pl67"/>
            <p:cNvSpPr/>
            <p:nvPr/>
          </p:nvSpPr>
          <p:spPr>
            <a:xfrm>
              <a:off x="4945430" y="660217"/>
              <a:ext cx="0" cy="5171197"/>
            </a:xfrm>
            <a:custGeom>
              <a:avLst/>
              <a:gdLst/>
              <a:ahLst/>
              <a:cxnLst/>
              <a:rect l="0" t="0" r="0" b="0"/>
              <a:pathLst>
                <a:path h="5171197">
                  <a:moveTo>
                    <a:pt x="0" y="5171197"/>
                  </a:moveTo>
                  <a:lnTo>
                    <a:pt x="0" y="0"/>
                  </a:lnTo>
                  <a:lnTo>
                    <a:pt x="0"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6451319" y="660217"/>
              <a:ext cx="0" cy="5171197"/>
            </a:xfrm>
            <a:custGeom>
              <a:avLst/>
              <a:gdLst/>
              <a:ahLst/>
              <a:cxnLst/>
              <a:rect l="0" t="0" r="0" b="0"/>
              <a:pathLst>
                <a:path h="5171197">
                  <a:moveTo>
                    <a:pt x="0" y="5171197"/>
                  </a:moveTo>
                  <a:lnTo>
                    <a:pt x="0" y="0"/>
                  </a:lnTo>
                  <a:lnTo>
                    <a:pt x="0"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7957209" y="660217"/>
              <a:ext cx="0" cy="5171197"/>
            </a:xfrm>
            <a:custGeom>
              <a:avLst/>
              <a:gdLst/>
              <a:ahLst/>
              <a:cxnLst/>
              <a:rect l="0" t="0" r="0" b="0"/>
              <a:pathLst>
                <a:path h="5171197">
                  <a:moveTo>
                    <a:pt x="0" y="5171197"/>
                  </a:moveTo>
                  <a:lnTo>
                    <a:pt x="0" y="0"/>
                  </a:lnTo>
                  <a:lnTo>
                    <a:pt x="0"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7836738" y="714461"/>
              <a:ext cx="60235" cy="0"/>
            </a:xfrm>
            <a:custGeom>
              <a:avLst/>
              <a:gdLst/>
              <a:ahLst/>
              <a:cxnLst/>
              <a:rect l="0" t="0" r="0" b="0"/>
              <a:pathLst>
                <a:path w="60235">
                  <a:moveTo>
                    <a:pt x="0" y="0"/>
                  </a:moveTo>
                  <a:lnTo>
                    <a:pt x="60235" y="0"/>
                  </a:lnTo>
                  <a:lnTo>
                    <a:pt x="60235" y="0"/>
                  </a:lnTo>
                  <a:lnTo>
                    <a:pt x="60235" y="0"/>
                  </a:lnTo>
                  <a:lnTo>
                    <a:pt x="60235" y="0"/>
                  </a:lnTo>
                </a:path>
              </a:pathLst>
            </a:custGeom>
            <a:ln w="67753" cap="flat">
              <a:solidFill>
                <a:srgbClr val="E8E8E8">
                  <a:alpha val="100000"/>
                </a:srgbClr>
              </a:solidFill>
              <a:prstDash val="solid"/>
              <a:round/>
            </a:ln>
          </p:spPr>
          <p:txBody>
            <a:bodyPr/>
            <a:lstStyle/>
            <a:p>
              <a:endParaRPr/>
            </a:p>
          </p:txBody>
        </p:sp>
        <p:sp>
          <p:nvSpPr>
            <p:cNvPr id="71" name="pl71"/>
            <p:cNvSpPr/>
            <p:nvPr/>
          </p:nvSpPr>
          <p:spPr>
            <a:xfrm>
              <a:off x="7776502" y="804866"/>
              <a:ext cx="60235" cy="0"/>
            </a:xfrm>
            <a:custGeom>
              <a:avLst/>
              <a:gdLst/>
              <a:ahLst/>
              <a:cxnLst/>
              <a:rect l="0" t="0" r="0" b="0"/>
              <a:pathLst>
                <a:path w="60235">
                  <a:moveTo>
                    <a:pt x="0" y="0"/>
                  </a:moveTo>
                  <a:lnTo>
                    <a:pt x="60235" y="0"/>
                  </a:lnTo>
                  <a:lnTo>
                    <a:pt x="60235" y="0"/>
                  </a:lnTo>
                  <a:lnTo>
                    <a:pt x="60235" y="0"/>
                  </a:lnTo>
                  <a:lnTo>
                    <a:pt x="60235" y="0"/>
                  </a:lnTo>
                </a:path>
              </a:pathLst>
            </a:custGeom>
            <a:ln w="67753" cap="flat">
              <a:solidFill>
                <a:srgbClr val="E8E8E8">
                  <a:alpha val="100000"/>
                </a:srgbClr>
              </a:solidFill>
              <a:prstDash val="solid"/>
              <a:round/>
            </a:ln>
          </p:spPr>
          <p:txBody>
            <a:bodyPr/>
            <a:lstStyle/>
            <a:p>
              <a:endParaRPr/>
            </a:p>
          </p:txBody>
        </p:sp>
        <p:sp>
          <p:nvSpPr>
            <p:cNvPr id="72" name="pl72"/>
            <p:cNvSpPr/>
            <p:nvPr/>
          </p:nvSpPr>
          <p:spPr>
            <a:xfrm>
              <a:off x="7776502" y="895272"/>
              <a:ext cx="0" cy="0"/>
            </a:xfrm>
            <a:custGeom>
              <a:avLst/>
              <a:gdLst/>
              <a:ahLst/>
              <a:cxnLst/>
              <a:rect l="0" t="0" r="0" b="0"/>
              <a:pathLst>
                <a:path>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a:endParaRPr/>
            </a:p>
          </p:txBody>
        </p:sp>
        <p:sp>
          <p:nvSpPr>
            <p:cNvPr id="73" name="pl73"/>
            <p:cNvSpPr/>
            <p:nvPr/>
          </p:nvSpPr>
          <p:spPr>
            <a:xfrm>
              <a:off x="7475324" y="985677"/>
              <a:ext cx="240942" cy="0"/>
            </a:xfrm>
            <a:custGeom>
              <a:avLst/>
              <a:gdLst/>
              <a:ahLst/>
              <a:cxnLst/>
              <a:rect l="0" t="0" r="0" b="0"/>
              <a:pathLst>
                <a:path w="240942">
                  <a:moveTo>
                    <a:pt x="0" y="0"/>
                  </a:moveTo>
                  <a:lnTo>
                    <a:pt x="60235" y="0"/>
                  </a:lnTo>
                  <a:lnTo>
                    <a:pt x="120471" y="0"/>
                  </a:lnTo>
                  <a:lnTo>
                    <a:pt x="240942" y="0"/>
                  </a:lnTo>
                  <a:lnTo>
                    <a:pt x="240942" y="0"/>
                  </a:lnTo>
                </a:path>
              </a:pathLst>
            </a:custGeom>
            <a:ln w="67753" cap="flat">
              <a:solidFill>
                <a:srgbClr val="E8E8E8">
                  <a:alpha val="100000"/>
                </a:srgbClr>
              </a:solidFill>
              <a:prstDash val="solid"/>
              <a:round/>
            </a:ln>
          </p:spPr>
          <p:txBody>
            <a:bodyPr/>
            <a:lstStyle/>
            <a:p>
              <a:endParaRPr/>
            </a:p>
          </p:txBody>
        </p:sp>
        <p:sp>
          <p:nvSpPr>
            <p:cNvPr id="74" name="pl74"/>
            <p:cNvSpPr/>
            <p:nvPr/>
          </p:nvSpPr>
          <p:spPr>
            <a:xfrm>
              <a:off x="7174146" y="1076083"/>
              <a:ext cx="722826" cy="0"/>
            </a:xfrm>
            <a:custGeom>
              <a:avLst/>
              <a:gdLst/>
              <a:ahLst/>
              <a:cxnLst/>
              <a:rect l="0" t="0" r="0" b="0"/>
              <a:pathLst>
                <a:path w="722826">
                  <a:moveTo>
                    <a:pt x="0" y="0"/>
                  </a:moveTo>
                  <a:lnTo>
                    <a:pt x="421649" y="0"/>
                  </a:lnTo>
                  <a:lnTo>
                    <a:pt x="542120" y="0"/>
                  </a:lnTo>
                  <a:lnTo>
                    <a:pt x="542120" y="0"/>
                  </a:lnTo>
                  <a:lnTo>
                    <a:pt x="722826" y="0"/>
                  </a:lnTo>
                </a:path>
              </a:pathLst>
            </a:custGeom>
            <a:ln w="67753" cap="flat">
              <a:solidFill>
                <a:srgbClr val="E8E8E8">
                  <a:alpha val="100000"/>
                </a:srgbClr>
              </a:solidFill>
              <a:prstDash val="solid"/>
              <a:round/>
            </a:ln>
          </p:spPr>
          <p:txBody>
            <a:bodyPr/>
            <a:lstStyle/>
            <a:p>
              <a:endParaRPr/>
            </a:p>
          </p:txBody>
        </p:sp>
        <p:sp>
          <p:nvSpPr>
            <p:cNvPr id="75" name="pl75"/>
            <p:cNvSpPr/>
            <p:nvPr/>
          </p:nvSpPr>
          <p:spPr>
            <a:xfrm>
              <a:off x="7234382" y="1166488"/>
              <a:ext cx="361413" cy="0"/>
            </a:xfrm>
            <a:custGeom>
              <a:avLst/>
              <a:gdLst/>
              <a:ahLst/>
              <a:cxnLst/>
              <a:rect l="0" t="0" r="0" b="0"/>
              <a:pathLst>
                <a:path w="361413">
                  <a:moveTo>
                    <a:pt x="0" y="0"/>
                  </a:moveTo>
                  <a:lnTo>
                    <a:pt x="0" y="0"/>
                  </a:lnTo>
                  <a:lnTo>
                    <a:pt x="0" y="0"/>
                  </a:lnTo>
                  <a:lnTo>
                    <a:pt x="180706" y="0"/>
                  </a:lnTo>
                  <a:lnTo>
                    <a:pt x="361413" y="0"/>
                  </a:lnTo>
                </a:path>
              </a:pathLst>
            </a:custGeom>
            <a:ln w="67753" cap="flat">
              <a:solidFill>
                <a:srgbClr val="E8E8E8">
                  <a:alpha val="100000"/>
                </a:srgbClr>
              </a:solidFill>
              <a:prstDash val="solid"/>
              <a:round/>
            </a:ln>
          </p:spPr>
          <p:txBody>
            <a:bodyPr/>
            <a:lstStyle/>
            <a:p>
              <a:endParaRPr/>
            </a:p>
          </p:txBody>
        </p:sp>
        <p:sp>
          <p:nvSpPr>
            <p:cNvPr id="76" name="pl76"/>
            <p:cNvSpPr/>
            <p:nvPr/>
          </p:nvSpPr>
          <p:spPr>
            <a:xfrm>
              <a:off x="7535560" y="1256894"/>
              <a:ext cx="0" cy="0"/>
            </a:xfrm>
            <a:custGeom>
              <a:avLst/>
              <a:gdLst/>
              <a:ahLst/>
              <a:cxnLst/>
              <a:rect l="0" t="0" r="0" b="0"/>
              <a:pathLst>
                <a:path>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a:endParaRPr/>
            </a:p>
          </p:txBody>
        </p:sp>
        <p:sp>
          <p:nvSpPr>
            <p:cNvPr id="77" name="pl77"/>
            <p:cNvSpPr/>
            <p:nvPr/>
          </p:nvSpPr>
          <p:spPr>
            <a:xfrm>
              <a:off x="7294618" y="1347300"/>
              <a:ext cx="361413" cy="0"/>
            </a:xfrm>
            <a:custGeom>
              <a:avLst/>
              <a:gdLst/>
              <a:ahLst/>
              <a:cxnLst/>
              <a:rect l="0" t="0" r="0" b="0"/>
              <a:pathLst>
                <a:path w="361413">
                  <a:moveTo>
                    <a:pt x="0" y="0"/>
                  </a:moveTo>
                  <a:lnTo>
                    <a:pt x="0" y="0"/>
                  </a:lnTo>
                  <a:lnTo>
                    <a:pt x="240942" y="0"/>
                  </a:lnTo>
                  <a:lnTo>
                    <a:pt x="361413" y="0"/>
                  </a:lnTo>
                  <a:lnTo>
                    <a:pt x="361413" y="0"/>
                  </a:lnTo>
                </a:path>
              </a:pathLst>
            </a:custGeom>
            <a:ln w="67753" cap="flat">
              <a:solidFill>
                <a:srgbClr val="E8E8E8">
                  <a:alpha val="100000"/>
                </a:srgbClr>
              </a:solidFill>
              <a:prstDash val="solid"/>
              <a:round/>
            </a:ln>
          </p:spPr>
          <p:txBody>
            <a:bodyPr/>
            <a:lstStyle/>
            <a:p>
              <a:endParaRPr/>
            </a:p>
          </p:txBody>
        </p:sp>
        <p:sp>
          <p:nvSpPr>
            <p:cNvPr id="78" name="pl78"/>
            <p:cNvSpPr/>
            <p:nvPr/>
          </p:nvSpPr>
          <p:spPr>
            <a:xfrm>
              <a:off x="7174146" y="1437705"/>
              <a:ext cx="361413" cy="0"/>
            </a:xfrm>
            <a:custGeom>
              <a:avLst/>
              <a:gdLst/>
              <a:ahLst/>
              <a:cxnLst/>
              <a:rect l="0" t="0" r="0" b="0"/>
              <a:pathLst>
                <a:path w="361413">
                  <a:moveTo>
                    <a:pt x="0" y="0"/>
                  </a:moveTo>
                  <a:lnTo>
                    <a:pt x="180706" y="0"/>
                  </a:lnTo>
                  <a:lnTo>
                    <a:pt x="180706" y="0"/>
                  </a:lnTo>
                  <a:lnTo>
                    <a:pt x="301177" y="0"/>
                  </a:lnTo>
                  <a:lnTo>
                    <a:pt x="361413" y="0"/>
                  </a:lnTo>
                </a:path>
              </a:pathLst>
            </a:custGeom>
            <a:ln w="67753" cap="flat">
              <a:solidFill>
                <a:srgbClr val="E8E8E8">
                  <a:alpha val="100000"/>
                </a:srgbClr>
              </a:solidFill>
              <a:prstDash val="solid"/>
              <a:round/>
            </a:ln>
          </p:spPr>
          <p:txBody>
            <a:bodyPr/>
            <a:lstStyle/>
            <a:p>
              <a:endParaRPr/>
            </a:p>
          </p:txBody>
        </p:sp>
        <p:sp>
          <p:nvSpPr>
            <p:cNvPr id="79" name="pl79"/>
            <p:cNvSpPr/>
            <p:nvPr/>
          </p:nvSpPr>
          <p:spPr>
            <a:xfrm>
              <a:off x="7174146" y="1528111"/>
              <a:ext cx="361413" cy="0"/>
            </a:xfrm>
            <a:custGeom>
              <a:avLst/>
              <a:gdLst/>
              <a:ahLst/>
              <a:cxnLst/>
              <a:rect l="0" t="0" r="0" b="0"/>
              <a:pathLst>
                <a:path w="361413">
                  <a:moveTo>
                    <a:pt x="0" y="0"/>
                  </a:moveTo>
                  <a:lnTo>
                    <a:pt x="120471" y="0"/>
                  </a:lnTo>
                  <a:lnTo>
                    <a:pt x="180706" y="0"/>
                  </a:lnTo>
                  <a:lnTo>
                    <a:pt x="301177" y="0"/>
                  </a:lnTo>
                  <a:lnTo>
                    <a:pt x="361413" y="0"/>
                  </a:lnTo>
                </a:path>
              </a:pathLst>
            </a:custGeom>
            <a:ln w="67753" cap="flat">
              <a:solidFill>
                <a:srgbClr val="E8E8E8">
                  <a:alpha val="100000"/>
                </a:srgbClr>
              </a:solidFill>
              <a:prstDash val="solid"/>
              <a:round/>
            </a:ln>
          </p:spPr>
          <p:txBody>
            <a:bodyPr/>
            <a:lstStyle/>
            <a:p>
              <a:endParaRPr/>
            </a:p>
          </p:txBody>
        </p:sp>
        <p:sp>
          <p:nvSpPr>
            <p:cNvPr id="80" name="pl80"/>
            <p:cNvSpPr/>
            <p:nvPr/>
          </p:nvSpPr>
          <p:spPr>
            <a:xfrm>
              <a:off x="6451319" y="1618516"/>
              <a:ext cx="1024004" cy="0"/>
            </a:xfrm>
            <a:custGeom>
              <a:avLst/>
              <a:gdLst/>
              <a:ahLst/>
              <a:cxnLst/>
              <a:rect l="0" t="0" r="0" b="0"/>
              <a:pathLst>
                <a:path w="1024004">
                  <a:moveTo>
                    <a:pt x="0" y="0"/>
                  </a:moveTo>
                  <a:lnTo>
                    <a:pt x="0" y="0"/>
                  </a:lnTo>
                  <a:lnTo>
                    <a:pt x="421649" y="0"/>
                  </a:lnTo>
                  <a:lnTo>
                    <a:pt x="542120" y="0"/>
                  </a:lnTo>
                  <a:lnTo>
                    <a:pt x="1024004" y="0"/>
                  </a:lnTo>
                </a:path>
              </a:pathLst>
            </a:custGeom>
            <a:ln w="67753" cap="flat">
              <a:solidFill>
                <a:srgbClr val="E8E8E8">
                  <a:alpha val="100000"/>
                </a:srgbClr>
              </a:solidFill>
              <a:prstDash val="solid"/>
              <a:round/>
            </a:ln>
          </p:spPr>
          <p:txBody>
            <a:bodyPr/>
            <a:lstStyle/>
            <a:p>
              <a:endParaRPr/>
            </a:p>
          </p:txBody>
        </p:sp>
        <p:sp>
          <p:nvSpPr>
            <p:cNvPr id="81" name="pl81"/>
            <p:cNvSpPr/>
            <p:nvPr/>
          </p:nvSpPr>
          <p:spPr>
            <a:xfrm>
              <a:off x="7294618" y="1708922"/>
              <a:ext cx="180706" cy="0"/>
            </a:xfrm>
            <a:custGeom>
              <a:avLst/>
              <a:gdLst/>
              <a:ahLst/>
              <a:cxnLst/>
              <a:rect l="0" t="0" r="0" b="0"/>
              <a:pathLst>
                <a:path w="180706">
                  <a:moveTo>
                    <a:pt x="0" y="0"/>
                  </a:moveTo>
                  <a:lnTo>
                    <a:pt x="0" y="0"/>
                  </a:lnTo>
                  <a:lnTo>
                    <a:pt x="60235" y="0"/>
                  </a:lnTo>
                  <a:lnTo>
                    <a:pt x="120471" y="0"/>
                  </a:lnTo>
                  <a:lnTo>
                    <a:pt x="180706" y="0"/>
                  </a:lnTo>
                </a:path>
              </a:pathLst>
            </a:custGeom>
            <a:ln w="67753" cap="flat">
              <a:solidFill>
                <a:srgbClr val="E8E8E8">
                  <a:alpha val="100000"/>
                </a:srgbClr>
              </a:solidFill>
              <a:prstDash val="solid"/>
              <a:round/>
            </a:ln>
          </p:spPr>
          <p:txBody>
            <a:bodyPr/>
            <a:lstStyle/>
            <a:p>
              <a:endParaRPr/>
            </a:p>
          </p:txBody>
        </p:sp>
        <p:sp>
          <p:nvSpPr>
            <p:cNvPr id="82" name="pl82"/>
            <p:cNvSpPr/>
            <p:nvPr/>
          </p:nvSpPr>
          <p:spPr>
            <a:xfrm>
              <a:off x="6752497" y="1799327"/>
              <a:ext cx="662591" cy="0"/>
            </a:xfrm>
            <a:custGeom>
              <a:avLst/>
              <a:gdLst/>
              <a:ahLst/>
              <a:cxnLst/>
              <a:rect l="0" t="0" r="0" b="0"/>
              <a:pathLst>
                <a:path w="662591">
                  <a:moveTo>
                    <a:pt x="0" y="0"/>
                  </a:moveTo>
                  <a:lnTo>
                    <a:pt x="421649" y="0"/>
                  </a:lnTo>
                  <a:lnTo>
                    <a:pt x="542120" y="0"/>
                  </a:lnTo>
                  <a:lnTo>
                    <a:pt x="542120" y="0"/>
                  </a:lnTo>
                  <a:lnTo>
                    <a:pt x="662591" y="0"/>
                  </a:lnTo>
                </a:path>
              </a:pathLst>
            </a:custGeom>
            <a:ln w="67753" cap="flat">
              <a:solidFill>
                <a:srgbClr val="E8E8E8">
                  <a:alpha val="100000"/>
                </a:srgbClr>
              </a:solidFill>
              <a:prstDash val="solid"/>
              <a:round/>
            </a:ln>
          </p:spPr>
          <p:txBody>
            <a:bodyPr/>
            <a:lstStyle/>
            <a:p>
              <a:endParaRPr/>
            </a:p>
          </p:txBody>
        </p:sp>
        <p:sp>
          <p:nvSpPr>
            <p:cNvPr id="83" name="pl83"/>
            <p:cNvSpPr/>
            <p:nvPr/>
          </p:nvSpPr>
          <p:spPr>
            <a:xfrm>
              <a:off x="7234382" y="1889733"/>
              <a:ext cx="421649" cy="0"/>
            </a:xfrm>
            <a:custGeom>
              <a:avLst/>
              <a:gdLst/>
              <a:ahLst/>
              <a:cxnLst/>
              <a:rect l="0" t="0" r="0" b="0"/>
              <a:pathLst>
                <a:path w="421649">
                  <a:moveTo>
                    <a:pt x="0" y="0"/>
                  </a:moveTo>
                  <a:lnTo>
                    <a:pt x="120471" y="0"/>
                  </a:lnTo>
                  <a:lnTo>
                    <a:pt x="240942" y="0"/>
                  </a:lnTo>
                  <a:lnTo>
                    <a:pt x="361413" y="0"/>
                  </a:lnTo>
                  <a:lnTo>
                    <a:pt x="421649" y="0"/>
                  </a:lnTo>
                </a:path>
              </a:pathLst>
            </a:custGeom>
            <a:ln w="67753" cap="flat">
              <a:solidFill>
                <a:srgbClr val="E8E8E8">
                  <a:alpha val="100000"/>
                </a:srgbClr>
              </a:solidFill>
              <a:prstDash val="solid"/>
              <a:round/>
            </a:ln>
          </p:spPr>
          <p:txBody>
            <a:bodyPr/>
            <a:lstStyle/>
            <a:p>
              <a:endParaRPr/>
            </a:p>
          </p:txBody>
        </p:sp>
        <p:sp>
          <p:nvSpPr>
            <p:cNvPr id="84" name="pl84"/>
            <p:cNvSpPr/>
            <p:nvPr/>
          </p:nvSpPr>
          <p:spPr>
            <a:xfrm>
              <a:off x="6812733" y="1980138"/>
              <a:ext cx="542120" cy="0"/>
            </a:xfrm>
            <a:custGeom>
              <a:avLst/>
              <a:gdLst/>
              <a:ahLst/>
              <a:cxnLst/>
              <a:rect l="0" t="0" r="0" b="0"/>
              <a:pathLst>
                <a:path w="542120">
                  <a:moveTo>
                    <a:pt x="0" y="0"/>
                  </a:moveTo>
                  <a:lnTo>
                    <a:pt x="542120" y="0"/>
                  </a:lnTo>
                  <a:lnTo>
                    <a:pt x="542120" y="0"/>
                  </a:lnTo>
                  <a:lnTo>
                    <a:pt x="542120" y="0"/>
                  </a:lnTo>
                  <a:lnTo>
                    <a:pt x="542120" y="0"/>
                  </a:lnTo>
                </a:path>
              </a:pathLst>
            </a:custGeom>
            <a:ln w="67753" cap="flat">
              <a:solidFill>
                <a:srgbClr val="E8E8E8">
                  <a:alpha val="100000"/>
                </a:srgbClr>
              </a:solidFill>
              <a:prstDash val="solid"/>
              <a:round/>
            </a:ln>
          </p:spPr>
          <p:txBody>
            <a:bodyPr/>
            <a:lstStyle/>
            <a:p>
              <a:endParaRPr/>
            </a:p>
          </p:txBody>
        </p:sp>
        <p:sp>
          <p:nvSpPr>
            <p:cNvPr id="85" name="pl85"/>
            <p:cNvSpPr/>
            <p:nvPr/>
          </p:nvSpPr>
          <p:spPr>
            <a:xfrm>
              <a:off x="7174146" y="2070544"/>
              <a:ext cx="361413" cy="0"/>
            </a:xfrm>
            <a:custGeom>
              <a:avLst/>
              <a:gdLst/>
              <a:ahLst/>
              <a:cxnLst/>
              <a:rect l="0" t="0" r="0" b="0"/>
              <a:pathLst>
                <a:path w="361413">
                  <a:moveTo>
                    <a:pt x="0" y="0"/>
                  </a:moveTo>
                  <a:lnTo>
                    <a:pt x="0" y="0"/>
                  </a:lnTo>
                  <a:lnTo>
                    <a:pt x="180706" y="0"/>
                  </a:lnTo>
                  <a:lnTo>
                    <a:pt x="180706" y="0"/>
                  </a:lnTo>
                  <a:lnTo>
                    <a:pt x="361413" y="0"/>
                  </a:lnTo>
                </a:path>
              </a:pathLst>
            </a:custGeom>
            <a:ln w="67753" cap="flat">
              <a:solidFill>
                <a:srgbClr val="E8E8E8">
                  <a:alpha val="100000"/>
                </a:srgbClr>
              </a:solidFill>
              <a:prstDash val="solid"/>
              <a:round/>
            </a:ln>
          </p:spPr>
          <p:txBody>
            <a:bodyPr/>
            <a:lstStyle/>
            <a:p>
              <a:endParaRPr/>
            </a:p>
          </p:txBody>
        </p:sp>
        <p:sp>
          <p:nvSpPr>
            <p:cNvPr id="86" name="pl86"/>
            <p:cNvSpPr/>
            <p:nvPr/>
          </p:nvSpPr>
          <p:spPr>
            <a:xfrm>
              <a:off x="7354853" y="2160950"/>
              <a:ext cx="361413" cy="0"/>
            </a:xfrm>
            <a:custGeom>
              <a:avLst/>
              <a:gdLst/>
              <a:ahLst/>
              <a:cxnLst/>
              <a:rect l="0" t="0" r="0" b="0"/>
              <a:pathLst>
                <a:path w="361413">
                  <a:moveTo>
                    <a:pt x="0" y="0"/>
                  </a:moveTo>
                  <a:lnTo>
                    <a:pt x="0" y="0"/>
                  </a:lnTo>
                  <a:lnTo>
                    <a:pt x="0" y="0"/>
                  </a:lnTo>
                  <a:lnTo>
                    <a:pt x="180706" y="0"/>
                  </a:lnTo>
                  <a:lnTo>
                    <a:pt x="361413" y="0"/>
                  </a:lnTo>
                </a:path>
              </a:pathLst>
            </a:custGeom>
            <a:ln w="67753" cap="flat">
              <a:solidFill>
                <a:srgbClr val="E8E8E8">
                  <a:alpha val="100000"/>
                </a:srgbClr>
              </a:solidFill>
              <a:prstDash val="solid"/>
              <a:round/>
            </a:ln>
          </p:spPr>
          <p:txBody>
            <a:bodyPr/>
            <a:lstStyle/>
            <a:p>
              <a:endParaRPr/>
            </a:p>
          </p:txBody>
        </p:sp>
        <p:sp>
          <p:nvSpPr>
            <p:cNvPr id="87" name="pl87"/>
            <p:cNvSpPr/>
            <p:nvPr/>
          </p:nvSpPr>
          <p:spPr>
            <a:xfrm>
              <a:off x="7053675" y="2251355"/>
              <a:ext cx="301177" cy="0"/>
            </a:xfrm>
            <a:custGeom>
              <a:avLst/>
              <a:gdLst/>
              <a:ahLst/>
              <a:cxnLst/>
              <a:rect l="0" t="0" r="0" b="0"/>
              <a:pathLst>
                <a:path w="301177">
                  <a:moveTo>
                    <a:pt x="0" y="0"/>
                  </a:moveTo>
                  <a:lnTo>
                    <a:pt x="0" y="0"/>
                  </a:lnTo>
                  <a:lnTo>
                    <a:pt x="180706" y="0"/>
                  </a:lnTo>
                  <a:lnTo>
                    <a:pt x="301177" y="0"/>
                  </a:lnTo>
                  <a:lnTo>
                    <a:pt x="301177" y="0"/>
                  </a:lnTo>
                </a:path>
              </a:pathLst>
            </a:custGeom>
            <a:ln w="67753" cap="flat">
              <a:solidFill>
                <a:srgbClr val="E8E8E8">
                  <a:alpha val="100000"/>
                </a:srgbClr>
              </a:solidFill>
              <a:prstDash val="solid"/>
              <a:round/>
            </a:ln>
          </p:spPr>
          <p:txBody>
            <a:bodyPr/>
            <a:lstStyle/>
            <a:p>
              <a:endParaRPr/>
            </a:p>
          </p:txBody>
        </p:sp>
        <p:sp>
          <p:nvSpPr>
            <p:cNvPr id="88" name="pl88"/>
            <p:cNvSpPr/>
            <p:nvPr/>
          </p:nvSpPr>
          <p:spPr>
            <a:xfrm>
              <a:off x="6872969" y="2341761"/>
              <a:ext cx="602355" cy="0"/>
            </a:xfrm>
            <a:custGeom>
              <a:avLst/>
              <a:gdLst/>
              <a:ahLst/>
              <a:cxnLst/>
              <a:rect l="0" t="0" r="0" b="0"/>
              <a:pathLst>
                <a:path w="602355">
                  <a:moveTo>
                    <a:pt x="0" y="0"/>
                  </a:moveTo>
                  <a:lnTo>
                    <a:pt x="301177" y="0"/>
                  </a:lnTo>
                  <a:lnTo>
                    <a:pt x="481884" y="0"/>
                  </a:lnTo>
                  <a:lnTo>
                    <a:pt x="481884" y="0"/>
                  </a:lnTo>
                  <a:lnTo>
                    <a:pt x="602355" y="0"/>
                  </a:lnTo>
                </a:path>
              </a:pathLst>
            </a:custGeom>
            <a:ln w="67753" cap="flat">
              <a:solidFill>
                <a:srgbClr val="E8E8E8">
                  <a:alpha val="100000"/>
                </a:srgbClr>
              </a:solidFill>
              <a:prstDash val="solid"/>
              <a:round/>
            </a:ln>
          </p:spPr>
          <p:txBody>
            <a:bodyPr/>
            <a:lstStyle/>
            <a:p>
              <a:endParaRPr/>
            </a:p>
          </p:txBody>
        </p:sp>
        <p:sp>
          <p:nvSpPr>
            <p:cNvPr id="89" name="pl89"/>
            <p:cNvSpPr/>
            <p:nvPr/>
          </p:nvSpPr>
          <p:spPr>
            <a:xfrm>
              <a:off x="7113911" y="2432166"/>
              <a:ext cx="361413" cy="0"/>
            </a:xfrm>
            <a:custGeom>
              <a:avLst/>
              <a:gdLst/>
              <a:ahLst/>
              <a:cxnLst/>
              <a:rect l="0" t="0" r="0" b="0"/>
              <a:pathLst>
                <a:path w="361413">
                  <a:moveTo>
                    <a:pt x="0" y="0"/>
                  </a:moveTo>
                  <a:lnTo>
                    <a:pt x="180706" y="0"/>
                  </a:lnTo>
                  <a:lnTo>
                    <a:pt x="240942" y="0"/>
                  </a:lnTo>
                  <a:lnTo>
                    <a:pt x="240942" y="0"/>
                  </a:lnTo>
                  <a:lnTo>
                    <a:pt x="361413" y="0"/>
                  </a:lnTo>
                </a:path>
              </a:pathLst>
            </a:custGeom>
            <a:ln w="67753" cap="flat">
              <a:solidFill>
                <a:srgbClr val="E8E8E8">
                  <a:alpha val="100000"/>
                </a:srgbClr>
              </a:solidFill>
              <a:prstDash val="solid"/>
              <a:round/>
            </a:ln>
          </p:spPr>
          <p:txBody>
            <a:bodyPr/>
            <a:lstStyle/>
            <a:p>
              <a:endParaRPr/>
            </a:p>
          </p:txBody>
        </p:sp>
        <p:sp>
          <p:nvSpPr>
            <p:cNvPr id="90" name="pl90"/>
            <p:cNvSpPr/>
            <p:nvPr/>
          </p:nvSpPr>
          <p:spPr>
            <a:xfrm>
              <a:off x="6571791" y="2522572"/>
              <a:ext cx="1084240" cy="0"/>
            </a:xfrm>
            <a:custGeom>
              <a:avLst/>
              <a:gdLst/>
              <a:ahLst/>
              <a:cxnLst/>
              <a:rect l="0" t="0" r="0" b="0"/>
              <a:pathLst>
                <a:path w="1084240">
                  <a:moveTo>
                    <a:pt x="0" y="0"/>
                  </a:moveTo>
                  <a:lnTo>
                    <a:pt x="301177" y="0"/>
                  </a:lnTo>
                  <a:lnTo>
                    <a:pt x="542120" y="0"/>
                  </a:lnTo>
                  <a:lnTo>
                    <a:pt x="542120" y="0"/>
                  </a:lnTo>
                  <a:lnTo>
                    <a:pt x="1084240" y="0"/>
                  </a:lnTo>
                </a:path>
              </a:pathLst>
            </a:custGeom>
            <a:ln w="67753" cap="flat">
              <a:solidFill>
                <a:srgbClr val="E8E8E8">
                  <a:alpha val="100000"/>
                </a:srgbClr>
              </a:solidFill>
              <a:prstDash val="solid"/>
              <a:round/>
            </a:ln>
          </p:spPr>
          <p:txBody>
            <a:bodyPr/>
            <a:lstStyle/>
            <a:p>
              <a:endParaRPr/>
            </a:p>
          </p:txBody>
        </p:sp>
        <p:sp>
          <p:nvSpPr>
            <p:cNvPr id="91" name="pl91"/>
            <p:cNvSpPr/>
            <p:nvPr/>
          </p:nvSpPr>
          <p:spPr>
            <a:xfrm>
              <a:off x="6933204" y="2612977"/>
              <a:ext cx="963769" cy="0"/>
            </a:xfrm>
            <a:custGeom>
              <a:avLst/>
              <a:gdLst/>
              <a:ahLst/>
              <a:cxnLst/>
              <a:rect l="0" t="0" r="0" b="0"/>
              <a:pathLst>
                <a:path w="963769">
                  <a:moveTo>
                    <a:pt x="0" y="0"/>
                  </a:moveTo>
                  <a:lnTo>
                    <a:pt x="120471" y="0"/>
                  </a:lnTo>
                  <a:lnTo>
                    <a:pt x="602355" y="0"/>
                  </a:lnTo>
                  <a:lnTo>
                    <a:pt x="843298" y="0"/>
                  </a:lnTo>
                  <a:lnTo>
                    <a:pt x="963769" y="0"/>
                  </a:lnTo>
                </a:path>
              </a:pathLst>
            </a:custGeom>
            <a:ln w="67753" cap="flat">
              <a:solidFill>
                <a:srgbClr val="E8E8E8">
                  <a:alpha val="100000"/>
                </a:srgbClr>
              </a:solidFill>
              <a:prstDash val="solid"/>
              <a:round/>
            </a:ln>
          </p:spPr>
          <p:txBody>
            <a:bodyPr/>
            <a:lstStyle/>
            <a:p>
              <a:endParaRPr/>
            </a:p>
          </p:txBody>
        </p:sp>
        <p:sp>
          <p:nvSpPr>
            <p:cNvPr id="92" name="pl92"/>
            <p:cNvSpPr/>
            <p:nvPr/>
          </p:nvSpPr>
          <p:spPr>
            <a:xfrm>
              <a:off x="6812733" y="2703383"/>
              <a:ext cx="180706" cy="0"/>
            </a:xfrm>
            <a:custGeom>
              <a:avLst/>
              <a:gdLst/>
              <a:ahLst/>
              <a:cxnLst/>
              <a:rect l="0" t="0" r="0" b="0"/>
              <a:pathLst>
                <a:path w="180706">
                  <a:moveTo>
                    <a:pt x="0" y="0"/>
                  </a:moveTo>
                  <a:lnTo>
                    <a:pt x="0" y="0"/>
                  </a:lnTo>
                  <a:lnTo>
                    <a:pt x="60235" y="0"/>
                  </a:lnTo>
                  <a:lnTo>
                    <a:pt x="120471" y="0"/>
                  </a:lnTo>
                  <a:lnTo>
                    <a:pt x="180706" y="0"/>
                  </a:lnTo>
                </a:path>
              </a:pathLst>
            </a:custGeom>
            <a:ln w="67753" cap="flat">
              <a:solidFill>
                <a:srgbClr val="E8E8E8">
                  <a:alpha val="100000"/>
                </a:srgbClr>
              </a:solidFill>
              <a:prstDash val="solid"/>
              <a:round/>
            </a:ln>
          </p:spPr>
          <p:txBody>
            <a:bodyPr/>
            <a:lstStyle/>
            <a:p>
              <a:endParaRPr/>
            </a:p>
          </p:txBody>
        </p:sp>
        <p:sp>
          <p:nvSpPr>
            <p:cNvPr id="93" name="pl93"/>
            <p:cNvSpPr/>
            <p:nvPr/>
          </p:nvSpPr>
          <p:spPr>
            <a:xfrm>
              <a:off x="5427315" y="2793788"/>
              <a:ext cx="1445653" cy="0"/>
            </a:xfrm>
            <a:custGeom>
              <a:avLst/>
              <a:gdLst/>
              <a:ahLst/>
              <a:cxnLst/>
              <a:rect l="0" t="0" r="0" b="0"/>
              <a:pathLst>
                <a:path w="1445653">
                  <a:moveTo>
                    <a:pt x="0" y="0"/>
                  </a:moveTo>
                  <a:lnTo>
                    <a:pt x="180706" y="0"/>
                  </a:lnTo>
                  <a:lnTo>
                    <a:pt x="602355" y="0"/>
                  </a:lnTo>
                  <a:lnTo>
                    <a:pt x="1264947" y="0"/>
                  </a:lnTo>
                  <a:lnTo>
                    <a:pt x="1445653" y="0"/>
                  </a:lnTo>
                </a:path>
              </a:pathLst>
            </a:custGeom>
            <a:ln w="67753" cap="flat">
              <a:solidFill>
                <a:srgbClr val="E8E8E8">
                  <a:alpha val="100000"/>
                </a:srgbClr>
              </a:solidFill>
              <a:prstDash val="solid"/>
              <a:round/>
            </a:ln>
          </p:spPr>
          <p:txBody>
            <a:bodyPr/>
            <a:lstStyle/>
            <a:p>
              <a:endParaRPr/>
            </a:p>
          </p:txBody>
        </p:sp>
        <p:sp>
          <p:nvSpPr>
            <p:cNvPr id="94" name="pl94"/>
            <p:cNvSpPr/>
            <p:nvPr/>
          </p:nvSpPr>
          <p:spPr>
            <a:xfrm>
              <a:off x="6391084" y="2884194"/>
              <a:ext cx="662591" cy="0"/>
            </a:xfrm>
            <a:custGeom>
              <a:avLst/>
              <a:gdLst/>
              <a:ahLst/>
              <a:cxnLst/>
              <a:rect l="0" t="0" r="0" b="0"/>
              <a:pathLst>
                <a:path w="662591">
                  <a:moveTo>
                    <a:pt x="0" y="0"/>
                  </a:moveTo>
                  <a:lnTo>
                    <a:pt x="301177" y="0"/>
                  </a:lnTo>
                  <a:lnTo>
                    <a:pt x="361413" y="0"/>
                  </a:lnTo>
                  <a:lnTo>
                    <a:pt x="481884" y="0"/>
                  </a:lnTo>
                  <a:lnTo>
                    <a:pt x="662591" y="0"/>
                  </a:lnTo>
                </a:path>
              </a:pathLst>
            </a:custGeom>
            <a:ln w="67753" cap="flat">
              <a:solidFill>
                <a:srgbClr val="E8E8E8">
                  <a:alpha val="100000"/>
                </a:srgbClr>
              </a:solidFill>
              <a:prstDash val="solid"/>
              <a:round/>
            </a:ln>
          </p:spPr>
          <p:txBody>
            <a:bodyPr/>
            <a:lstStyle/>
            <a:p>
              <a:endParaRPr/>
            </a:p>
          </p:txBody>
        </p:sp>
        <p:sp>
          <p:nvSpPr>
            <p:cNvPr id="95" name="pl95"/>
            <p:cNvSpPr/>
            <p:nvPr/>
          </p:nvSpPr>
          <p:spPr>
            <a:xfrm>
              <a:off x="6330848" y="2974599"/>
              <a:ext cx="602355" cy="0"/>
            </a:xfrm>
            <a:custGeom>
              <a:avLst/>
              <a:gdLst/>
              <a:ahLst/>
              <a:cxnLst/>
              <a:rect l="0" t="0" r="0" b="0"/>
              <a:pathLst>
                <a:path w="602355">
                  <a:moveTo>
                    <a:pt x="0" y="0"/>
                  </a:moveTo>
                  <a:lnTo>
                    <a:pt x="180706" y="0"/>
                  </a:lnTo>
                  <a:lnTo>
                    <a:pt x="361413" y="0"/>
                  </a:lnTo>
                  <a:lnTo>
                    <a:pt x="421649" y="0"/>
                  </a:lnTo>
                  <a:lnTo>
                    <a:pt x="602355" y="0"/>
                  </a:lnTo>
                </a:path>
              </a:pathLst>
            </a:custGeom>
            <a:ln w="67753" cap="flat">
              <a:solidFill>
                <a:srgbClr val="E8E8E8">
                  <a:alpha val="100000"/>
                </a:srgbClr>
              </a:solidFill>
              <a:prstDash val="solid"/>
              <a:round/>
            </a:ln>
          </p:spPr>
          <p:txBody>
            <a:bodyPr/>
            <a:lstStyle/>
            <a:p>
              <a:endParaRPr/>
            </a:p>
          </p:txBody>
        </p:sp>
        <p:sp>
          <p:nvSpPr>
            <p:cNvPr id="96" name="pl96"/>
            <p:cNvSpPr/>
            <p:nvPr/>
          </p:nvSpPr>
          <p:spPr>
            <a:xfrm>
              <a:off x="5848964" y="3065005"/>
              <a:ext cx="903533" cy="0"/>
            </a:xfrm>
            <a:custGeom>
              <a:avLst/>
              <a:gdLst/>
              <a:ahLst/>
              <a:cxnLst/>
              <a:rect l="0" t="0" r="0" b="0"/>
              <a:pathLst>
                <a:path w="903533">
                  <a:moveTo>
                    <a:pt x="0" y="0"/>
                  </a:moveTo>
                  <a:lnTo>
                    <a:pt x="843298" y="0"/>
                  </a:lnTo>
                  <a:lnTo>
                    <a:pt x="843298" y="0"/>
                  </a:lnTo>
                  <a:lnTo>
                    <a:pt x="903533" y="0"/>
                  </a:lnTo>
                  <a:lnTo>
                    <a:pt x="903533" y="0"/>
                  </a:lnTo>
                </a:path>
              </a:pathLst>
            </a:custGeom>
            <a:ln w="67753" cap="flat">
              <a:solidFill>
                <a:srgbClr val="E8E8E8">
                  <a:alpha val="100000"/>
                </a:srgbClr>
              </a:solidFill>
              <a:prstDash val="solid"/>
              <a:round/>
            </a:ln>
          </p:spPr>
          <p:txBody>
            <a:bodyPr/>
            <a:lstStyle/>
            <a:p>
              <a:endParaRPr/>
            </a:p>
          </p:txBody>
        </p:sp>
        <p:sp>
          <p:nvSpPr>
            <p:cNvPr id="97" name="pl97"/>
            <p:cNvSpPr/>
            <p:nvPr/>
          </p:nvSpPr>
          <p:spPr>
            <a:xfrm>
              <a:off x="6692262" y="3155411"/>
              <a:ext cx="481884" cy="0"/>
            </a:xfrm>
            <a:custGeom>
              <a:avLst/>
              <a:gdLst/>
              <a:ahLst/>
              <a:cxnLst/>
              <a:rect l="0" t="0" r="0" b="0"/>
              <a:pathLst>
                <a:path w="481884">
                  <a:moveTo>
                    <a:pt x="0" y="0"/>
                  </a:moveTo>
                  <a:lnTo>
                    <a:pt x="240942" y="0"/>
                  </a:lnTo>
                  <a:lnTo>
                    <a:pt x="240942" y="0"/>
                  </a:lnTo>
                  <a:lnTo>
                    <a:pt x="240942" y="0"/>
                  </a:lnTo>
                  <a:lnTo>
                    <a:pt x="481884" y="0"/>
                  </a:lnTo>
                </a:path>
              </a:pathLst>
            </a:custGeom>
            <a:ln w="67753" cap="flat">
              <a:solidFill>
                <a:srgbClr val="E8E8E8">
                  <a:alpha val="100000"/>
                </a:srgbClr>
              </a:solidFill>
              <a:prstDash val="solid"/>
              <a:round/>
            </a:ln>
          </p:spPr>
          <p:txBody>
            <a:bodyPr/>
            <a:lstStyle/>
            <a:p>
              <a:endParaRPr/>
            </a:p>
          </p:txBody>
        </p:sp>
        <p:sp>
          <p:nvSpPr>
            <p:cNvPr id="98" name="pl98"/>
            <p:cNvSpPr/>
            <p:nvPr/>
          </p:nvSpPr>
          <p:spPr>
            <a:xfrm>
              <a:off x="4945430" y="3245816"/>
              <a:ext cx="1987774" cy="0"/>
            </a:xfrm>
            <a:custGeom>
              <a:avLst/>
              <a:gdLst/>
              <a:ahLst/>
              <a:cxnLst/>
              <a:rect l="0" t="0" r="0" b="0"/>
              <a:pathLst>
                <a:path w="1987774">
                  <a:moveTo>
                    <a:pt x="0" y="0"/>
                  </a:moveTo>
                  <a:lnTo>
                    <a:pt x="0" y="0"/>
                  </a:lnTo>
                  <a:lnTo>
                    <a:pt x="722826" y="0"/>
                  </a:lnTo>
                  <a:lnTo>
                    <a:pt x="1566125" y="0"/>
                  </a:lnTo>
                  <a:lnTo>
                    <a:pt x="1987774" y="0"/>
                  </a:lnTo>
                </a:path>
              </a:pathLst>
            </a:custGeom>
            <a:ln w="67753" cap="flat">
              <a:solidFill>
                <a:srgbClr val="E8E8E8">
                  <a:alpha val="100000"/>
                </a:srgbClr>
              </a:solidFill>
              <a:prstDash val="solid"/>
              <a:round/>
            </a:ln>
          </p:spPr>
          <p:txBody>
            <a:bodyPr/>
            <a:lstStyle/>
            <a:p>
              <a:endParaRPr/>
            </a:p>
          </p:txBody>
        </p:sp>
        <p:sp>
          <p:nvSpPr>
            <p:cNvPr id="99" name="pl99"/>
            <p:cNvSpPr/>
            <p:nvPr/>
          </p:nvSpPr>
          <p:spPr>
            <a:xfrm>
              <a:off x="6511555" y="3336222"/>
              <a:ext cx="602355" cy="0"/>
            </a:xfrm>
            <a:custGeom>
              <a:avLst/>
              <a:gdLst/>
              <a:ahLst/>
              <a:cxnLst/>
              <a:rect l="0" t="0" r="0" b="0"/>
              <a:pathLst>
                <a:path w="602355">
                  <a:moveTo>
                    <a:pt x="0" y="0"/>
                  </a:moveTo>
                  <a:lnTo>
                    <a:pt x="0" y="0"/>
                  </a:lnTo>
                  <a:lnTo>
                    <a:pt x="0" y="0"/>
                  </a:lnTo>
                  <a:lnTo>
                    <a:pt x="240942" y="0"/>
                  </a:lnTo>
                  <a:lnTo>
                    <a:pt x="602355" y="0"/>
                  </a:lnTo>
                </a:path>
              </a:pathLst>
            </a:custGeom>
            <a:ln w="67753" cap="flat">
              <a:solidFill>
                <a:srgbClr val="E8E8E8">
                  <a:alpha val="100000"/>
                </a:srgbClr>
              </a:solidFill>
              <a:prstDash val="solid"/>
              <a:round/>
            </a:ln>
          </p:spPr>
          <p:txBody>
            <a:bodyPr/>
            <a:lstStyle/>
            <a:p>
              <a:endParaRPr/>
            </a:p>
          </p:txBody>
        </p:sp>
        <p:sp>
          <p:nvSpPr>
            <p:cNvPr id="100" name="pl100"/>
            <p:cNvSpPr/>
            <p:nvPr/>
          </p:nvSpPr>
          <p:spPr>
            <a:xfrm>
              <a:off x="4584016" y="3426627"/>
              <a:ext cx="2831072" cy="0"/>
            </a:xfrm>
            <a:custGeom>
              <a:avLst/>
              <a:gdLst/>
              <a:ahLst/>
              <a:cxnLst/>
              <a:rect l="0" t="0" r="0" b="0"/>
              <a:pathLst>
                <a:path w="2831072">
                  <a:moveTo>
                    <a:pt x="0" y="0"/>
                  </a:moveTo>
                  <a:lnTo>
                    <a:pt x="1807067" y="0"/>
                  </a:lnTo>
                  <a:lnTo>
                    <a:pt x="1867303" y="0"/>
                  </a:lnTo>
                  <a:lnTo>
                    <a:pt x="2409423" y="0"/>
                  </a:lnTo>
                  <a:lnTo>
                    <a:pt x="2831072" y="0"/>
                  </a:lnTo>
                </a:path>
              </a:pathLst>
            </a:custGeom>
            <a:ln w="67753" cap="flat">
              <a:solidFill>
                <a:srgbClr val="E8E8E8">
                  <a:alpha val="100000"/>
                </a:srgbClr>
              </a:solidFill>
              <a:prstDash val="solid"/>
              <a:round/>
            </a:ln>
          </p:spPr>
          <p:txBody>
            <a:bodyPr/>
            <a:lstStyle/>
            <a:p>
              <a:endParaRPr/>
            </a:p>
          </p:txBody>
        </p:sp>
        <p:sp>
          <p:nvSpPr>
            <p:cNvPr id="101" name="pl101"/>
            <p:cNvSpPr/>
            <p:nvPr/>
          </p:nvSpPr>
          <p:spPr>
            <a:xfrm>
              <a:off x="5065901" y="3517033"/>
              <a:ext cx="1445653" cy="0"/>
            </a:xfrm>
            <a:custGeom>
              <a:avLst/>
              <a:gdLst/>
              <a:ahLst/>
              <a:cxnLst/>
              <a:rect l="0" t="0" r="0" b="0"/>
              <a:pathLst>
                <a:path w="1445653">
                  <a:moveTo>
                    <a:pt x="0" y="0"/>
                  </a:moveTo>
                  <a:lnTo>
                    <a:pt x="1084240" y="0"/>
                  </a:lnTo>
                  <a:lnTo>
                    <a:pt x="1084240" y="0"/>
                  </a:lnTo>
                  <a:lnTo>
                    <a:pt x="1325182" y="0"/>
                  </a:lnTo>
                  <a:lnTo>
                    <a:pt x="1445653" y="0"/>
                  </a:lnTo>
                </a:path>
              </a:pathLst>
            </a:custGeom>
            <a:ln w="67753" cap="flat">
              <a:solidFill>
                <a:srgbClr val="E8E8E8">
                  <a:alpha val="100000"/>
                </a:srgbClr>
              </a:solidFill>
              <a:prstDash val="solid"/>
              <a:round/>
            </a:ln>
          </p:spPr>
          <p:txBody>
            <a:bodyPr/>
            <a:lstStyle/>
            <a:p>
              <a:endParaRPr/>
            </a:p>
          </p:txBody>
        </p:sp>
        <p:sp>
          <p:nvSpPr>
            <p:cNvPr id="102" name="pl102"/>
            <p:cNvSpPr/>
            <p:nvPr/>
          </p:nvSpPr>
          <p:spPr>
            <a:xfrm>
              <a:off x="5668257" y="3607438"/>
              <a:ext cx="662591" cy="0"/>
            </a:xfrm>
            <a:custGeom>
              <a:avLst/>
              <a:gdLst/>
              <a:ahLst/>
              <a:cxnLst/>
              <a:rect l="0" t="0" r="0" b="0"/>
              <a:pathLst>
                <a:path w="662591">
                  <a:moveTo>
                    <a:pt x="0" y="0"/>
                  </a:moveTo>
                  <a:lnTo>
                    <a:pt x="542120" y="0"/>
                  </a:lnTo>
                  <a:lnTo>
                    <a:pt x="602355" y="0"/>
                  </a:lnTo>
                  <a:lnTo>
                    <a:pt x="662591" y="0"/>
                  </a:lnTo>
                  <a:lnTo>
                    <a:pt x="662591" y="0"/>
                  </a:lnTo>
                </a:path>
              </a:pathLst>
            </a:custGeom>
            <a:ln w="67753" cap="flat">
              <a:solidFill>
                <a:srgbClr val="E8E8E8">
                  <a:alpha val="100000"/>
                </a:srgbClr>
              </a:solidFill>
              <a:prstDash val="solid"/>
              <a:round/>
            </a:ln>
          </p:spPr>
          <p:txBody>
            <a:bodyPr/>
            <a:lstStyle/>
            <a:p>
              <a:endParaRPr/>
            </a:p>
          </p:txBody>
        </p:sp>
        <p:sp>
          <p:nvSpPr>
            <p:cNvPr id="103" name="pl103"/>
            <p:cNvSpPr/>
            <p:nvPr/>
          </p:nvSpPr>
          <p:spPr>
            <a:xfrm>
              <a:off x="5728492" y="3697844"/>
              <a:ext cx="963769" cy="0"/>
            </a:xfrm>
            <a:custGeom>
              <a:avLst/>
              <a:gdLst/>
              <a:ahLst/>
              <a:cxnLst/>
              <a:rect l="0" t="0" r="0" b="0"/>
              <a:pathLst>
                <a:path w="963769">
                  <a:moveTo>
                    <a:pt x="0" y="0"/>
                  </a:moveTo>
                  <a:lnTo>
                    <a:pt x="542120" y="0"/>
                  </a:lnTo>
                  <a:lnTo>
                    <a:pt x="542120" y="0"/>
                  </a:lnTo>
                  <a:lnTo>
                    <a:pt x="722826" y="0"/>
                  </a:lnTo>
                  <a:lnTo>
                    <a:pt x="963769" y="0"/>
                  </a:lnTo>
                </a:path>
              </a:pathLst>
            </a:custGeom>
            <a:ln w="67753" cap="flat">
              <a:solidFill>
                <a:srgbClr val="E8E8E8">
                  <a:alpha val="100000"/>
                </a:srgbClr>
              </a:solidFill>
              <a:prstDash val="solid"/>
              <a:round/>
            </a:ln>
          </p:spPr>
          <p:txBody>
            <a:bodyPr/>
            <a:lstStyle/>
            <a:p>
              <a:endParaRPr/>
            </a:p>
          </p:txBody>
        </p:sp>
        <p:sp>
          <p:nvSpPr>
            <p:cNvPr id="104" name="pl104"/>
            <p:cNvSpPr/>
            <p:nvPr/>
          </p:nvSpPr>
          <p:spPr>
            <a:xfrm>
              <a:off x="5848964" y="3788249"/>
              <a:ext cx="542120" cy="0"/>
            </a:xfrm>
            <a:custGeom>
              <a:avLst/>
              <a:gdLst/>
              <a:ahLst/>
              <a:cxnLst/>
              <a:rect l="0" t="0" r="0" b="0"/>
              <a:pathLst>
                <a:path w="542120">
                  <a:moveTo>
                    <a:pt x="0" y="0"/>
                  </a:moveTo>
                  <a:lnTo>
                    <a:pt x="240942" y="0"/>
                  </a:lnTo>
                  <a:lnTo>
                    <a:pt x="421649" y="0"/>
                  </a:lnTo>
                  <a:lnTo>
                    <a:pt x="421649" y="0"/>
                  </a:lnTo>
                  <a:lnTo>
                    <a:pt x="542120" y="0"/>
                  </a:lnTo>
                </a:path>
              </a:pathLst>
            </a:custGeom>
            <a:ln w="67753" cap="flat">
              <a:solidFill>
                <a:srgbClr val="E8E8E8">
                  <a:alpha val="100000"/>
                </a:srgbClr>
              </a:solidFill>
              <a:prstDash val="solid"/>
              <a:round/>
            </a:ln>
          </p:spPr>
          <p:txBody>
            <a:bodyPr/>
            <a:lstStyle/>
            <a:p>
              <a:endParaRPr/>
            </a:p>
          </p:txBody>
        </p:sp>
        <p:sp>
          <p:nvSpPr>
            <p:cNvPr id="105" name="pl105"/>
            <p:cNvSpPr/>
            <p:nvPr/>
          </p:nvSpPr>
          <p:spPr>
            <a:xfrm>
              <a:off x="6089906" y="3878655"/>
              <a:ext cx="361413" cy="0"/>
            </a:xfrm>
            <a:custGeom>
              <a:avLst/>
              <a:gdLst/>
              <a:ahLst/>
              <a:cxnLst/>
              <a:rect l="0" t="0" r="0" b="0"/>
              <a:pathLst>
                <a:path w="361413">
                  <a:moveTo>
                    <a:pt x="0" y="0"/>
                  </a:moveTo>
                  <a:lnTo>
                    <a:pt x="60235" y="0"/>
                  </a:lnTo>
                  <a:lnTo>
                    <a:pt x="120471" y="0"/>
                  </a:lnTo>
                  <a:lnTo>
                    <a:pt x="180706" y="0"/>
                  </a:lnTo>
                  <a:lnTo>
                    <a:pt x="361413" y="0"/>
                  </a:lnTo>
                </a:path>
              </a:pathLst>
            </a:custGeom>
            <a:ln w="67753" cap="flat">
              <a:solidFill>
                <a:srgbClr val="E8E8E8">
                  <a:alpha val="100000"/>
                </a:srgbClr>
              </a:solidFill>
              <a:prstDash val="solid"/>
              <a:round/>
            </a:ln>
          </p:spPr>
          <p:txBody>
            <a:bodyPr/>
            <a:lstStyle/>
            <a:p>
              <a:endParaRPr/>
            </a:p>
          </p:txBody>
        </p:sp>
        <p:sp>
          <p:nvSpPr>
            <p:cNvPr id="106" name="pl106"/>
            <p:cNvSpPr/>
            <p:nvPr/>
          </p:nvSpPr>
          <p:spPr>
            <a:xfrm>
              <a:off x="5608021" y="3969060"/>
              <a:ext cx="602355" cy="0"/>
            </a:xfrm>
            <a:custGeom>
              <a:avLst/>
              <a:gdLst/>
              <a:ahLst/>
              <a:cxnLst/>
              <a:rect l="0" t="0" r="0" b="0"/>
              <a:pathLst>
                <a:path w="602355">
                  <a:moveTo>
                    <a:pt x="0" y="0"/>
                  </a:moveTo>
                  <a:lnTo>
                    <a:pt x="120471" y="0"/>
                  </a:lnTo>
                  <a:lnTo>
                    <a:pt x="240942" y="0"/>
                  </a:lnTo>
                  <a:lnTo>
                    <a:pt x="421649" y="0"/>
                  </a:lnTo>
                  <a:lnTo>
                    <a:pt x="602355" y="0"/>
                  </a:lnTo>
                </a:path>
              </a:pathLst>
            </a:custGeom>
            <a:ln w="67753" cap="flat">
              <a:solidFill>
                <a:srgbClr val="E8E8E8">
                  <a:alpha val="100000"/>
                </a:srgbClr>
              </a:solidFill>
              <a:prstDash val="solid"/>
              <a:round/>
            </a:ln>
          </p:spPr>
          <p:txBody>
            <a:bodyPr/>
            <a:lstStyle/>
            <a:p>
              <a:endParaRPr/>
            </a:p>
          </p:txBody>
        </p:sp>
        <p:sp>
          <p:nvSpPr>
            <p:cNvPr id="107" name="pl107"/>
            <p:cNvSpPr/>
            <p:nvPr/>
          </p:nvSpPr>
          <p:spPr>
            <a:xfrm>
              <a:off x="5668257" y="4059466"/>
              <a:ext cx="542120" cy="0"/>
            </a:xfrm>
            <a:custGeom>
              <a:avLst/>
              <a:gdLst/>
              <a:ahLst/>
              <a:cxnLst/>
              <a:rect l="0" t="0" r="0" b="0"/>
              <a:pathLst>
                <a:path w="542120">
                  <a:moveTo>
                    <a:pt x="0" y="0"/>
                  </a:moveTo>
                  <a:lnTo>
                    <a:pt x="60235" y="0"/>
                  </a:lnTo>
                  <a:lnTo>
                    <a:pt x="180706" y="0"/>
                  </a:lnTo>
                  <a:lnTo>
                    <a:pt x="481884" y="0"/>
                  </a:lnTo>
                  <a:lnTo>
                    <a:pt x="542120" y="0"/>
                  </a:lnTo>
                </a:path>
              </a:pathLst>
            </a:custGeom>
            <a:ln w="67753" cap="flat">
              <a:solidFill>
                <a:srgbClr val="E8E8E8">
                  <a:alpha val="100000"/>
                </a:srgbClr>
              </a:solidFill>
              <a:prstDash val="solid"/>
              <a:round/>
            </a:ln>
          </p:spPr>
          <p:txBody>
            <a:bodyPr/>
            <a:lstStyle/>
            <a:p>
              <a:endParaRPr/>
            </a:p>
          </p:txBody>
        </p:sp>
        <p:sp>
          <p:nvSpPr>
            <p:cNvPr id="108" name="pl108"/>
            <p:cNvSpPr/>
            <p:nvPr/>
          </p:nvSpPr>
          <p:spPr>
            <a:xfrm>
              <a:off x="6029670" y="4149872"/>
              <a:ext cx="481884" cy="0"/>
            </a:xfrm>
            <a:custGeom>
              <a:avLst/>
              <a:gdLst/>
              <a:ahLst/>
              <a:cxnLst/>
              <a:rect l="0" t="0" r="0" b="0"/>
              <a:pathLst>
                <a:path w="481884">
                  <a:moveTo>
                    <a:pt x="0" y="0"/>
                  </a:moveTo>
                  <a:lnTo>
                    <a:pt x="120471" y="0"/>
                  </a:lnTo>
                  <a:lnTo>
                    <a:pt x="180706" y="0"/>
                  </a:lnTo>
                  <a:lnTo>
                    <a:pt x="421649" y="0"/>
                  </a:lnTo>
                  <a:lnTo>
                    <a:pt x="481884" y="0"/>
                  </a:lnTo>
                </a:path>
              </a:pathLst>
            </a:custGeom>
            <a:ln w="67753" cap="flat">
              <a:solidFill>
                <a:srgbClr val="E8E8E8">
                  <a:alpha val="100000"/>
                </a:srgbClr>
              </a:solidFill>
              <a:prstDash val="solid"/>
              <a:round/>
            </a:ln>
          </p:spPr>
          <p:txBody>
            <a:bodyPr/>
            <a:lstStyle/>
            <a:p>
              <a:endParaRPr/>
            </a:p>
          </p:txBody>
        </p:sp>
        <p:sp>
          <p:nvSpPr>
            <p:cNvPr id="109" name="pl109"/>
            <p:cNvSpPr/>
            <p:nvPr/>
          </p:nvSpPr>
          <p:spPr>
            <a:xfrm>
              <a:off x="5969435" y="4240277"/>
              <a:ext cx="1385418" cy="0"/>
            </a:xfrm>
            <a:custGeom>
              <a:avLst/>
              <a:gdLst/>
              <a:ahLst/>
              <a:cxnLst/>
              <a:rect l="0" t="0" r="0" b="0"/>
              <a:pathLst>
                <a:path w="1385418">
                  <a:moveTo>
                    <a:pt x="0" y="0"/>
                  </a:moveTo>
                  <a:lnTo>
                    <a:pt x="60235" y="0"/>
                  </a:lnTo>
                  <a:lnTo>
                    <a:pt x="843298" y="0"/>
                  </a:lnTo>
                  <a:lnTo>
                    <a:pt x="843298" y="0"/>
                  </a:lnTo>
                  <a:lnTo>
                    <a:pt x="1385418" y="0"/>
                  </a:lnTo>
                </a:path>
              </a:pathLst>
            </a:custGeom>
            <a:ln w="67753" cap="flat">
              <a:solidFill>
                <a:srgbClr val="E8E8E8">
                  <a:alpha val="100000"/>
                </a:srgbClr>
              </a:solidFill>
              <a:prstDash val="solid"/>
              <a:round/>
            </a:ln>
          </p:spPr>
          <p:txBody>
            <a:bodyPr/>
            <a:lstStyle/>
            <a:p>
              <a:endParaRPr/>
            </a:p>
          </p:txBody>
        </p:sp>
        <p:sp>
          <p:nvSpPr>
            <p:cNvPr id="110" name="pl110"/>
            <p:cNvSpPr/>
            <p:nvPr/>
          </p:nvSpPr>
          <p:spPr>
            <a:xfrm>
              <a:off x="5848964" y="4330683"/>
              <a:ext cx="481884" cy="0"/>
            </a:xfrm>
            <a:custGeom>
              <a:avLst/>
              <a:gdLst/>
              <a:ahLst/>
              <a:cxnLst/>
              <a:rect l="0" t="0" r="0" b="0"/>
              <a:pathLst>
                <a:path w="481884">
                  <a:moveTo>
                    <a:pt x="0" y="0"/>
                  </a:moveTo>
                  <a:lnTo>
                    <a:pt x="0" y="0"/>
                  </a:lnTo>
                  <a:lnTo>
                    <a:pt x="180706" y="0"/>
                  </a:lnTo>
                  <a:lnTo>
                    <a:pt x="180706" y="0"/>
                  </a:lnTo>
                  <a:lnTo>
                    <a:pt x="481884" y="0"/>
                  </a:lnTo>
                </a:path>
              </a:pathLst>
            </a:custGeom>
            <a:ln w="67753" cap="flat">
              <a:solidFill>
                <a:srgbClr val="E8E8E8">
                  <a:alpha val="100000"/>
                </a:srgbClr>
              </a:solidFill>
              <a:prstDash val="solid"/>
              <a:round/>
            </a:ln>
          </p:spPr>
          <p:txBody>
            <a:bodyPr/>
            <a:lstStyle/>
            <a:p>
              <a:endParaRPr/>
            </a:p>
          </p:txBody>
        </p:sp>
        <p:sp>
          <p:nvSpPr>
            <p:cNvPr id="111" name="pl111"/>
            <p:cNvSpPr/>
            <p:nvPr/>
          </p:nvSpPr>
          <p:spPr>
            <a:xfrm>
              <a:off x="5848964" y="4421088"/>
              <a:ext cx="0" cy="0"/>
            </a:xfrm>
            <a:custGeom>
              <a:avLst/>
              <a:gdLst/>
              <a:ahLst/>
              <a:cxnLst/>
              <a:rect l="0" t="0" r="0" b="0"/>
              <a:pathLst>
                <a:path>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a:endParaRPr/>
            </a:p>
          </p:txBody>
        </p:sp>
        <p:sp>
          <p:nvSpPr>
            <p:cNvPr id="112" name="pl112"/>
            <p:cNvSpPr/>
            <p:nvPr/>
          </p:nvSpPr>
          <p:spPr>
            <a:xfrm>
              <a:off x="5668257" y="4511494"/>
              <a:ext cx="1264947" cy="0"/>
            </a:xfrm>
            <a:custGeom>
              <a:avLst/>
              <a:gdLst/>
              <a:ahLst/>
              <a:cxnLst/>
              <a:rect l="0" t="0" r="0" b="0"/>
              <a:pathLst>
                <a:path w="1264947">
                  <a:moveTo>
                    <a:pt x="0" y="0"/>
                  </a:moveTo>
                  <a:lnTo>
                    <a:pt x="60235" y="0"/>
                  </a:lnTo>
                  <a:lnTo>
                    <a:pt x="180706" y="0"/>
                  </a:lnTo>
                  <a:lnTo>
                    <a:pt x="662591" y="0"/>
                  </a:lnTo>
                  <a:lnTo>
                    <a:pt x="1264947" y="0"/>
                  </a:lnTo>
                </a:path>
              </a:pathLst>
            </a:custGeom>
            <a:ln w="67753" cap="flat">
              <a:solidFill>
                <a:srgbClr val="E8E8E8">
                  <a:alpha val="100000"/>
                </a:srgbClr>
              </a:solidFill>
              <a:prstDash val="solid"/>
              <a:round/>
            </a:ln>
          </p:spPr>
          <p:txBody>
            <a:bodyPr/>
            <a:lstStyle/>
            <a:p>
              <a:endParaRPr/>
            </a:p>
          </p:txBody>
        </p:sp>
        <p:sp>
          <p:nvSpPr>
            <p:cNvPr id="113" name="pl113"/>
            <p:cNvSpPr/>
            <p:nvPr/>
          </p:nvSpPr>
          <p:spPr>
            <a:xfrm>
              <a:off x="4343074" y="4601899"/>
              <a:ext cx="1385418" cy="0"/>
            </a:xfrm>
            <a:custGeom>
              <a:avLst/>
              <a:gdLst/>
              <a:ahLst/>
              <a:cxnLst/>
              <a:rect l="0" t="0" r="0" b="0"/>
              <a:pathLst>
                <a:path w="1385418">
                  <a:moveTo>
                    <a:pt x="0" y="0"/>
                  </a:moveTo>
                  <a:lnTo>
                    <a:pt x="301177" y="0"/>
                  </a:lnTo>
                  <a:lnTo>
                    <a:pt x="783062" y="0"/>
                  </a:lnTo>
                  <a:lnTo>
                    <a:pt x="843298" y="0"/>
                  </a:lnTo>
                  <a:lnTo>
                    <a:pt x="1385418" y="0"/>
                  </a:lnTo>
                </a:path>
              </a:pathLst>
            </a:custGeom>
            <a:ln w="67753" cap="flat">
              <a:solidFill>
                <a:srgbClr val="E8E8E8">
                  <a:alpha val="100000"/>
                </a:srgbClr>
              </a:solidFill>
              <a:prstDash val="solid"/>
              <a:round/>
            </a:ln>
          </p:spPr>
          <p:txBody>
            <a:bodyPr/>
            <a:lstStyle/>
            <a:p>
              <a:endParaRPr/>
            </a:p>
          </p:txBody>
        </p:sp>
        <p:sp>
          <p:nvSpPr>
            <p:cNvPr id="114" name="pl114"/>
            <p:cNvSpPr/>
            <p:nvPr/>
          </p:nvSpPr>
          <p:spPr>
            <a:xfrm>
              <a:off x="5126137" y="4692305"/>
              <a:ext cx="481884" cy="0"/>
            </a:xfrm>
            <a:custGeom>
              <a:avLst/>
              <a:gdLst/>
              <a:ahLst/>
              <a:cxnLst/>
              <a:rect l="0" t="0" r="0" b="0"/>
              <a:pathLst>
                <a:path w="481884">
                  <a:moveTo>
                    <a:pt x="0" y="0"/>
                  </a:moveTo>
                  <a:lnTo>
                    <a:pt x="120471" y="0"/>
                  </a:lnTo>
                  <a:lnTo>
                    <a:pt x="240942" y="0"/>
                  </a:lnTo>
                  <a:lnTo>
                    <a:pt x="361413" y="0"/>
                  </a:lnTo>
                  <a:lnTo>
                    <a:pt x="481884" y="0"/>
                  </a:lnTo>
                </a:path>
              </a:pathLst>
            </a:custGeom>
            <a:ln w="67753" cap="flat">
              <a:solidFill>
                <a:srgbClr val="E8E8E8">
                  <a:alpha val="100000"/>
                </a:srgbClr>
              </a:solidFill>
              <a:prstDash val="solid"/>
              <a:round/>
            </a:ln>
          </p:spPr>
          <p:txBody>
            <a:bodyPr/>
            <a:lstStyle/>
            <a:p>
              <a:endParaRPr/>
            </a:p>
          </p:txBody>
        </p:sp>
        <p:sp>
          <p:nvSpPr>
            <p:cNvPr id="115" name="pl115"/>
            <p:cNvSpPr/>
            <p:nvPr/>
          </p:nvSpPr>
          <p:spPr>
            <a:xfrm>
              <a:off x="5427315" y="4782710"/>
              <a:ext cx="120471" cy="0"/>
            </a:xfrm>
            <a:custGeom>
              <a:avLst/>
              <a:gdLst/>
              <a:ahLst/>
              <a:cxnLst/>
              <a:rect l="0" t="0" r="0" b="0"/>
              <a:pathLst>
                <a:path w="120471">
                  <a:moveTo>
                    <a:pt x="0" y="0"/>
                  </a:moveTo>
                  <a:lnTo>
                    <a:pt x="120471" y="0"/>
                  </a:lnTo>
                  <a:lnTo>
                    <a:pt x="120471" y="0"/>
                  </a:lnTo>
                  <a:lnTo>
                    <a:pt x="120471" y="0"/>
                  </a:lnTo>
                  <a:lnTo>
                    <a:pt x="120471" y="0"/>
                  </a:lnTo>
                </a:path>
              </a:pathLst>
            </a:custGeom>
            <a:ln w="67753" cap="flat">
              <a:solidFill>
                <a:srgbClr val="E8E8E8">
                  <a:alpha val="100000"/>
                </a:srgbClr>
              </a:solidFill>
              <a:prstDash val="solid"/>
              <a:round/>
            </a:ln>
          </p:spPr>
          <p:txBody>
            <a:bodyPr/>
            <a:lstStyle/>
            <a:p>
              <a:endParaRPr/>
            </a:p>
          </p:txBody>
        </p:sp>
        <p:sp>
          <p:nvSpPr>
            <p:cNvPr id="116" name="pl116"/>
            <p:cNvSpPr/>
            <p:nvPr/>
          </p:nvSpPr>
          <p:spPr>
            <a:xfrm>
              <a:off x="5005665" y="4873116"/>
              <a:ext cx="361413" cy="0"/>
            </a:xfrm>
            <a:custGeom>
              <a:avLst/>
              <a:gdLst/>
              <a:ahLst/>
              <a:cxnLst/>
              <a:rect l="0" t="0" r="0" b="0"/>
              <a:pathLst>
                <a:path w="361413">
                  <a:moveTo>
                    <a:pt x="0" y="0"/>
                  </a:moveTo>
                  <a:lnTo>
                    <a:pt x="240942" y="0"/>
                  </a:lnTo>
                  <a:lnTo>
                    <a:pt x="301177" y="0"/>
                  </a:lnTo>
                  <a:lnTo>
                    <a:pt x="361413" y="0"/>
                  </a:lnTo>
                  <a:lnTo>
                    <a:pt x="361413" y="0"/>
                  </a:lnTo>
                </a:path>
              </a:pathLst>
            </a:custGeom>
            <a:ln w="67753" cap="flat">
              <a:solidFill>
                <a:srgbClr val="E8E8E8">
                  <a:alpha val="100000"/>
                </a:srgbClr>
              </a:solidFill>
              <a:prstDash val="solid"/>
              <a:round/>
            </a:ln>
          </p:spPr>
          <p:txBody>
            <a:bodyPr/>
            <a:lstStyle/>
            <a:p>
              <a:endParaRPr/>
            </a:p>
          </p:txBody>
        </p:sp>
        <p:sp>
          <p:nvSpPr>
            <p:cNvPr id="117" name="pl117"/>
            <p:cNvSpPr/>
            <p:nvPr/>
          </p:nvSpPr>
          <p:spPr>
            <a:xfrm>
              <a:off x="5065901" y="4963521"/>
              <a:ext cx="361413" cy="0"/>
            </a:xfrm>
            <a:custGeom>
              <a:avLst/>
              <a:gdLst/>
              <a:ahLst/>
              <a:cxnLst/>
              <a:rect l="0" t="0" r="0" b="0"/>
              <a:pathLst>
                <a:path w="361413">
                  <a:moveTo>
                    <a:pt x="0" y="0"/>
                  </a:moveTo>
                  <a:lnTo>
                    <a:pt x="0" y="0"/>
                  </a:lnTo>
                  <a:lnTo>
                    <a:pt x="60235" y="0"/>
                  </a:lnTo>
                  <a:lnTo>
                    <a:pt x="120471" y="0"/>
                  </a:lnTo>
                  <a:lnTo>
                    <a:pt x="361413" y="0"/>
                  </a:lnTo>
                </a:path>
              </a:pathLst>
            </a:custGeom>
            <a:ln w="67753" cap="flat">
              <a:solidFill>
                <a:srgbClr val="E8E8E8">
                  <a:alpha val="100000"/>
                </a:srgbClr>
              </a:solidFill>
              <a:prstDash val="solid"/>
              <a:round/>
            </a:ln>
          </p:spPr>
          <p:txBody>
            <a:bodyPr/>
            <a:lstStyle/>
            <a:p>
              <a:endParaRPr/>
            </a:p>
          </p:txBody>
        </p:sp>
        <p:sp>
          <p:nvSpPr>
            <p:cNvPr id="118" name="pl118"/>
            <p:cNvSpPr/>
            <p:nvPr/>
          </p:nvSpPr>
          <p:spPr>
            <a:xfrm>
              <a:off x="5065901" y="5053927"/>
              <a:ext cx="783062" cy="0"/>
            </a:xfrm>
            <a:custGeom>
              <a:avLst/>
              <a:gdLst/>
              <a:ahLst/>
              <a:cxnLst/>
              <a:rect l="0" t="0" r="0" b="0"/>
              <a:pathLst>
                <a:path w="783062">
                  <a:moveTo>
                    <a:pt x="0" y="0"/>
                  </a:moveTo>
                  <a:lnTo>
                    <a:pt x="180706" y="0"/>
                  </a:lnTo>
                  <a:lnTo>
                    <a:pt x="240942" y="0"/>
                  </a:lnTo>
                  <a:lnTo>
                    <a:pt x="602355" y="0"/>
                  </a:lnTo>
                  <a:lnTo>
                    <a:pt x="783062" y="0"/>
                  </a:lnTo>
                </a:path>
              </a:pathLst>
            </a:custGeom>
            <a:ln w="67753" cap="flat">
              <a:solidFill>
                <a:srgbClr val="E8E8E8">
                  <a:alpha val="100000"/>
                </a:srgbClr>
              </a:solidFill>
              <a:prstDash val="solid"/>
              <a:round/>
            </a:ln>
          </p:spPr>
          <p:txBody>
            <a:bodyPr/>
            <a:lstStyle/>
            <a:p>
              <a:endParaRPr/>
            </a:p>
          </p:txBody>
        </p:sp>
        <p:sp>
          <p:nvSpPr>
            <p:cNvPr id="119" name="pl119"/>
            <p:cNvSpPr/>
            <p:nvPr/>
          </p:nvSpPr>
          <p:spPr>
            <a:xfrm>
              <a:off x="4041896" y="5144333"/>
              <a:ext cx="1024004" cy="0"/>
            </a:xfrm>
            <a:custGeom>
              <a:avLst/>
              <a:gdLst/>
              <a:ahLst/>
              <a:cxnLst/>
              <a:rect l="0" t="0" r="0" b="0"/>
              <a:pathLst>
                <a:path w="1024004">
                  <a:moveTo>
                    <a:pt x="0" y="0"/>
                  </a:moveTo>
                  <a:lnTo>
                    <a:pt x="120471" y="0"/>
                  </a:lnTo>
                  <a:lnTo>
                    <a:pt x="361413" y="0"/>
                  </a:lnTo>
                  <a:lnTo>
                    <a:pt x="542120" y="0"/>
                  </a:lnTo>
                  <a:lnTo>
                    <a:pt x="1024004" y="0"/>
                  </a:lnTo>
                </a:path>
              </a:pathLst>
            </a:custGeom>
            <a:ln w="67753" cap="flat">
              <a:solidFill>
                <a:srgbClr val="E8E8E8">
                  <a:alpha val="100000"/>
                </a:srgbClr>
              </a:solidFill>
              <a:prstDash val="solid"/>
              <a:round/>
            </a:ln>
          </p:spPr>
          <p:txBody>
            <a:bodyPr/>
            <a:lstStyle/>
            <a:p>
              <a:endParaRPr/>
            </a:p>
          </p:txBody>
        </p:sp>
        <p:sp>
          <p:nvSpPr>
            <p:cNvPr id="120" name="pl120"/>
            <p:cNvSpPr/>
            <p:nvPr/>
          </p:nvSpPr>
          <p:spPr>
            <a:xfrm>
              <a:off x="4584016" y="5234738"/>
              <a:ext cx="963769" cy="0"/>
            </a:xfrm>
            <a:custGeom>
              <a:avLst/>
              <a:gdLst/>
              <a:ahLst/>
              <a:cxnLst/>
              <a:rect l="0" t="0" r="0" b="0"/>
              <a:pathLst>
                <a:path w="963769">
                  <a:moveTo>
                    <a:pt x="0" y="0"/>
                  </a:moveTo>
                  <a:lnTo>
                    <a:pt x="0" y="0"/>
                  </a:lnTo>
                  <a:lnTo>
                    <a:pt x="421649" y="0"/>
                  </a:lnTo>
                  <a:lnTo>
                    <a:pt x="662591" y="0"/>
                  </a:lnTo>
                  <a:lnTo>
                    <a:pt x="963769" y="0"/>
                  </a:lnTo>
                </a:path>
              </a:pathLst>
            </a:custGeom>
            <a:ln w="67753" cap="flat">
              <a:solidFill>
                <a:srgbClr val="E8E8E8">
                  <a:alpha val="100000"/>
                </a:srgbClr>
              </a:solidFill>
              <a:prstDash val="solid"/>
              <a:round/>
            </a:ln>
          </p:spPr>
          <p:txBody>
            <a:bodyPr/>
            <a:lstStyle/>
            <a:p>
              <a:endParaRPr/>
            </a:p>
          </p:txBody>
        </p:sp>
        <p:sp>
          <p:nvSpPr>
            <p:cNvPr id="121" name="pl121"/>
            <p:cNvSpPr/>
            <p:nvPr/>
          </p:nvSpPr>
          <p:spPr>
            <a:xfrm>
              <a:off x="5005665" y="5325144"/>
              <a:ext cx="2349187" cy="0"/>
            </a:xfrm>
            <a:custGeom>
              <a:avLst/>
              <a:gdLst/>
              <a:ahLst/>
              <a:cxnLst/>
              <a:rect l="0" t="0" r="0" b="0"/>
              <a:pathLst>
                <a:path w="2349187">
                  <a:moveTo>
                    <a:pt x="0" y="0"/>
                  </a:moveTo>
                  <a:lnTo>
                    <a:pt x="903533" y="0"/>
                  </a:lnTo>
                  <a:lnTo>
                    <a:pt x="1807067" y="0"/>
                  </a:lnTo>
                  <a:lnTo>
                    <a:pt x="2108245" y="0"/>
                  </a:lnTo>
                  <a:lnTo>
                    <a:pt x="2349187" y="0"/>
                  </a:lnTo>
                </a:path>
              </a:pathLst>
            </a:custGeom>
            <a:ln w="67753" cap="flat">
              <a:solidFill>
                <a:srgbClr val="E8E8E8">
                  <a:alpha val="100000"/>
                </a:srgbClr>
              </a:solidFill>
              <a:prstDash val="solid"/>
              <a:round/>
            </a:ln>
          </p:spPr>
          <p:txBody>
            <a:bodyPr/>
            <a:lstStyle/>
            <a:p>
              <a:endParaRPr/>
            </a:p>
          </p:txBody>
        </p:sp>
        <p:sp>
          <p:nvSpPr>
            <p:cNvPr id="122" name="pl122"/>
            <p:cNvSpPr/>
            <p:nvPr/>
          </p:nvSpPr>
          <p:spPr>
            <a:xfrm>
              <a:off x="4764723" y="5415549"/>
              <a:ext cx="0" cy="0"/>
            </a:xfrm>
            <a:custGeom>
              <a:avLst/>
              <a:gdLst/>
              <a:ahLst/>
              <a:cxnLst/>
              <a:rect l="0" t="0" r="0" b="0"/>
              <a:pathLst>
                <a:path>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a:endParaRPr/>
            </a:p>
          </p:txBody>
        </p:sp>
        <p:sp>
          <p:nvSpPr>
            <p:cNvPr id="123" name="pl123"/>
            <p:cNvSpPr/>
            <p:nvPr/>
          </p:nvSpPr>
          <p:spPr>
            <a:xfrm>
              <a:off x="4704488" y="5505955"/>
              <a:ext cx="0" cy="0"/>
            </a:xfrm>
            <a:custGeom>
              <a:avLst/>
              <a:gdLst/>
              <a:ahLst/>
              <a:cxnLst/>
              <a:rect l="0" t="0" r="0" b="0"/>
              <a:pathLst>
                <a:path>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a:endParaRPr/>
            </a:p>
          </p:txBody>
        </p:sp>
        <p:sp>
          <p:nvSpPr>
            <p:cNvPr id="124" name="pl124"/>
            <p:cNvSpPr/>
            <p:nvPr/>
          </p:nvSpPr>
          <p:spPr>
            <a:xfrm>
              <a:off x="4644252" y="5596360"/>
              <a:ext cx="542120" cy="0"/>
            </a:xfrm>
            <a:custGeom>
              <a:avLst/>
              <a:gdLst/>
              <a:ahLst/>
              <a:cxnLst/>
              <a:rect l="0" t="0" r="0" b="0"/>
              <a:pathLst>
                <a:path w="542120">
                  <a:moveTo>
                    <a:pt x="0" y="0"/>
                  </a:moveTo>
                  <a:lnTo>
                    <a:pt x="361413" y="0"/>
                  </a:lnTo>
                  <a:lnTo>
                    <a:pt x="481884" y="0"/>
                  </a:lnTo>
                  <a:lnTo>
                    <a:pt x="481884" y="0"/>
                  </a:lnTo>
                  <a:lnTo>
                    <a:pt x="542120" y="0"/>
                  </a:lnTo>
                </a:path>
              </a:pathLst>
            </a:custGeom>
            <a:ln w="67753" cap="flat">
              <a:solidFill>
                <a:srgbClr val="E8E8E8">
                  <a:alpha val="100000"/>
                </a:srgbClr>
              </a:solidFill>
              <a:prstDash val="solid"/>
              <a:round/>
            </a:ln>
          </p:spPr>
          <p:txBody>
            <a:bodyPr/>
            <a:lstStyle/>
            <a:p>
              <a:endParaRPr/>
            </a:p>
          </p:txBody>
        </p:sp>
        <p:sp>
          <p:nvSpPr>
            <p:cNvPr id="125" name="pl125"/>
            <p:cNvSpPr/>
            <p:nvPr/>
          </p:nvSpPr>
          <p:spPr>
            <a:xfrm>
              <a:off x="4403310" y="5686766"/>
              <a:ext cx="0" cy="0"/>
            </a:xfrm>
            <a:custGeom>
              <a:avLst/>
              <a:gdLst/>
              <a:ahLst/>
              <a:cxnLst/>
              <a:rect l="0" t="0" r="0" b="0"/>
              <a:pathLst>
                <a:path>
                  <a:moveTo>
                    <a:pt x="0" y="0"/>
                  </a:moveTo>
                  <a:lnTo>
                    <a:pt x="0" y="0"/>
                  </a:lnTo>
                  <a:lnTo>
                    <a:pt x="0" y="0"/>
                  </a:lnTo>
                  <a:lnTo>
                    <a:pt x="0" y="0"/>
                  </a:lnTo>
                  <a:lnTo>
                    <a:pt x="0" y="0"/>
                  </a:lnTo>
                </a:path>
              </a:pathLst>
            </a:custGeom>
            <a:ln w="67753" cap="flat">
              <a:solidFill>
                <a:srgbClr val="E8E8E8">
                  <a:alpha val="100000"/>
                </a:srgbClr>
              </a:solidFill>
              <a:prstDash val="solid"/>
              <a:round/>
            </a:ln>
          </p:spPr>
          <p:txBody>
            <a:bodyPr/>
            <a:lstStyle/>
            <a:p>
              <a:endParaRPr/>
            </a:p>
          </p:txBody>
        </p:sp>
        <p:sp>
          <p:nvSpPr>
            <p:cNvPr id="126" name="pl126"/>
            <p:cNvSpPr/>
            <p:nvPr/>
          </p:nvSpPr>
          <p:spPr>
            <a:xfrm>
              <a:off x="3620247" y="5777171"/>
              <a:ext cx="4276726" cy="0"/>
            </a:xfrm>
            <a:custGeom>
              <a:avLst/>
              <a:gdLst/>
              <a:ahLst/>
              <a:cxnLst/>
              <a:rect l="0" t="0" r="0" b="0"/>
              <a:pathLst>
                <a:path w="4276726">
                  <a:moveTo>
                    <a:pt x="0" y="0"/>
                  </a:moveTo>
                  <a:lnTo>
                    <a:pt x="2349187" y="0"/>
                  </a:lnTo>
                  <a:lnTo>
                    <a:pt x="4216490" y="0"/>
                  </a:lnTo>
                  <a:lnTo>
                    <a:pt x="4276726" y="0"/>
                  </a:lnTo>
                  <a:lnTo>
                    <a:pt x="4276726" y="0"/>
                  </a:lnTo>
                </a:path>
              </a:pathLst>
            </a:custGeom>
            <a:ln w="67753" cap="flat">
              <a:solidFill>
                <a:srgbClr val="E8E8E8">
                  <a:alpha val="100000"/>
                </a:srgbClr>
              </a:solidFill>
              <a:prstDash val="solid"/>
              <a:round/>
            </a:ln>
          </p:spPr>
          <p:txBody>
            <a:bodyPr/>
            <a:lstStyle/>
            <a:p>
              <a:endParaRPr/>
            </a:p>
          </p:txBody>
        </p:sp>
        <p:sp>
          <p:nvSpPr>
            <p:cNvPr id="127" name="pt127"/>
            <p:cNvSpPr/>
            <p:nvPr/>
          </p:nvSpPr>
          <p:spPr>
            <a:xfrm>
              <a:off x="5362579" y="4868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8" name="pt128"/>
            <p:cNvSpPr/>
            <p:nvPr/>
          </p:nvSpPr>
          <p:spPr>
            <a:xfrm>
              <a:off x="5362579" y="4868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29" name="pt129"/>
            <p:cNvSpPr/>
            <p:nvPr/>
          </p:nvSpPr>
          <p:spPr>
            <a:xfrm>
              <a:off x="5001165" y="4868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0" name="pt130"/>
            <p:cNvSpPr/>
            <p:nvPr/>
          </p:nvSpPr>
          <p:spPr>
            <a:xfrm>
              <a:off x="5302343" y="4868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1" name="pt131"/>
            <p:cNvSpPr/>
            <p:nvPr/>
          </p:nvSpPr>
          <p:spPr>
            <a:xfrm>
              <a:off x="5242108" y="4868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2" name="pt132"/>
            <p:cNvSpPr/>
            <p:nvPr/>
          </p:nvSpPr>
          <p:spPr>
            <a:xfrm>
              <a:off x="7470824" y="24276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3" name="pt133"/>
            <p:cNvSpPr/>
            <p:nvPr/>
          </p:nvSpPr>
          <p:spPr>
            <a:xfrm>
              <a:off x="7350353" y="24276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4" name="pt134"/>
            <p:cNvSpPr/>
            <p:nvPr/>
          </p:nvSpPr>
          <p:spPr>
            <a:xfrm>
              <a:off x="7350353" y="24276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5" name="pt135"/>
            <p:cNvSpPr/>
            <p:nvPr/>
          </p:nvSpPr>
          <p:spPr>
            <a:xfrm>
              <a:off x="7290118" y="24276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6" name="pt136"/>
            <p:cNvSpPr/>
            <p:nvPr/>
          </p:nvSpPr>
          <p:spPr>
            <a:xfrm>
              <a:off x="7109411" y="24276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7" name="pt137"/>
            <p:cNvSpPr/>
            <p:nvPr/>
          </p:nvSpPr>
          <p:spPr>
            <a:xfrm>
              <a:off x="5422815" y="4959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8" name="pt138"/>
            <p:cNvSpPr/>
            <p:nvPr/>
          </p:nvSpPr>
          <p:spPr>
            <a:xfrm>
              <a:off x="5181872" y="4959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39" name="pt139"/>
            <p:cNvSpPr/>
            <p:nvPr/>
          </p:nvSpPr>
          <p:spPr>
            <a:xfrm>
              <a:off x="5121637" y="4959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0" name="pt140"/>
            <p:cNvSpPr/>
            <p:nvPr/>
          </p:nvSpPr>
          <p:spPr>
            <a:xfrm>
              <a:off x="5061401" y="4959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1" name="pt141"/>
            <p:cNvSpPr/>
            <p:nvPr/>
          </p:nvSpPr>
          <p:spPr>
            <a:xfrm>
              <a:off x="5061401" y="49590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2" name="pt142"/>
            <p:cNvSpPr/>
            <p:nvPr/>
          </p:nvSpPr>
          <p:spPr>
            <a:xfrm>
              <a:off x="7229882" y="11619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3" name="pt143"/>
            <p:cNvSpPr/>
            <p:nvPr/>
          </p:nvSpPr>
          <p:spPr>
            <a:xfrm>
              <a:off x="7229882" y="11619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4" name="pt144"/>
            <p:cNvSpPr/>
            <p:nvPr/>
          </p:nvSpPr>
          <p:spPr>
            <a:xfrm>
              <a:off x="7229882" y="11619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5" name="pt145"/>
            <p:cNvSpPr/>
            <p:nvPr/>
          </p:nvSpPr>
          <p:spPr>
            <a:xfrm>
              <a:off x="7410589" y="11619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6" name="pt146"/>
            <p:cNvSpPr/>
            <p:nvPr/>
          </p:nvSpPr>
          <p:spPr>
            <a:xfrm>
              <a:off x="7591296" y="11619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7" name="pt147"/>
            <p:cNvSpPr/>
            <p:nvPr/>
          </p:nvSpPr>
          <p:spPr>
            <a:xfrm>
              <a:off x="7772002" y="890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8" name="pt148"/>
            <p:cNvSpPr/>
            <p:nvPr/>
          </p:nvSpPr>
          <p:spPr>
            <a:xfrm>
              <a:off x="7772002" y="890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49" name="pt149"/>
            <p:cNvSpPr/>
            <p:nvPr/>
          </p:nvSpPr>
          <p:spPr>
            <a:xfrm>
              <a:off x="7772002" y="890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0" name="pt150"/>
            <p:cNvSpPr/>
            <p:nvPr/>
          </p:nvSpPr>
          <p:spPr>
            <a:xfrm>
              <a:off x="7772002" y="890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1" name="pt151"/>
            <p:cNvSpPr/>
            <p:nvPr/>
          </p:nvSpPr>
          <p:spPr>
            <a:xfrm>
              <a:off x="7772002" y="890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2" name="pt152"/>
            <p:cNvSpPr/>
            <p:nvPr/>
          </p:nvSpPr>
          <p:spPr>
            <a:xfrm>
              <a:off x="4398810" y="5682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3" name="pt153"/>
            <p:cNvSpPr/>
            <p:nvPr/>
          </p:nvSpPr>
          <p:spPr>
            <a:xfrm>
              <a:off x="4398810" y="5682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4" name="pt154"/>
            <p:cNvSpPr/>
            <p:nvPr/>
          </p:nvSpPr>
          <p:spPr>
            <a:xfrm>
              <a:off x="4398810" y="5682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5" name="pt155"/>
            <p:cNvSpPr/>
            <p:nvPr/>
          </p:nvSpPr>
          <p:spPr>
            <a:xfrm>
              <a:off x="4398810" y="5682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6" name="pt156"/>
            <p:cNvSpPr/>
            <p:nvPr/>
          </p:nvSpPr>
          <p:spPr>
            <a:xfrm>
              <a:off x="4398810" y="56822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7" name="pt157"/>
            <p:cNvSpPr/>
            <p:nvPr/>
          </p:nvSpPr>
          <p:spPr>
            <a:xfrm>
              <a:off x="6205877" y="4054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8" name="pt158"/>
            <p:cNvSpPr/>
            <p:nvPr/>
          </p:nvSpPr>
          <p:spPr>
            <a:xfrm>
              <a:off x="5723992" y="4054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59" name="pt159"/>
            <p:cNvSpPr/>
            <p:nvPr/>
          </p:nvSpPr>
          <p:spPr>
            <a:xfrm>
              <a:off x="5844464" y="4054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0" name="pt160"/>
            <p:cNvSpPr/>
            <p:nvPr/>
          </p:nvSpPr>
          <p:spPr>
            <a:xfrm>
              <a:off x="5663757" y="4054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1" name="pt161"/>
            <p:cNvSpPr/>
            <p:nvPr/>
          </p:nvSpPr>
          <p:spPr>
            <a:xfrm>
              <a:off x="6145642" y="4054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2" name="pt162"/>
            <p:cNvSpPr/>
            <p:nvPr/>
          </p:nvSpPr>
          <p:spPr>
            <a:xfrm>
              <a:off x="5603521" y="3964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3" name="pt163"/>
            <p:cNvSpPr/>
            <p:nvPr/>
          </p:nvSpPr>
          <p:spPr>
            <a:xfrm>
              <a:off x="5723992" y="3964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4" name="pt164"/>
            <p:cNvSpPr/>
            <p:nvPr/>
          </p:nvSpPr>
          <p:spPr>
            <a:xfrm>
              <a:off x="5844464" y="3964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5" name="pt165"/>
            <p:cNvSpPr/>
            <p:nvPr/>
          </p:nvSpPr>
          <p:spPr>
            <a:xfrm>
              <a:off x="6025170" y="3964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6" name="pt166"/>
            <p:cNvSpPr/>
            <p:nvPr/>
          </p:nvSpPr>
          <p:spPr>
            <a:xfrm>
              <a:off x="6205877" y="39645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7" name="pt167"/>
            <p:cNvSpPr/>
            <p:nvPr/>
          </p:nvSpPr>
          <p:spPr>
            <a:xfrm>
              <a:off x="5844464" y="5049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8" name="pt168"/>
            <p:cNvSpPr/>
            <p:nvPr/>
          </p:nvSpPr>
          <p:spPr>
            <a:xfrm>
              <a:off x="5663757" y="5049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69" name="pt169"/>
            <p:cNvSpPr/>
            <p:nvPr/>
          </p:nvSpPr>
          <p:spPr>
            <a:xfrm>
              <a:off x="5242108" y="5049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0" name="pt170"/>
            <p:cNvSpPr/>
            <p:nvPr/>
          </p:nvSpPr>
          <p:spPr>
            <a:xfrm>
              <a:off x="5302343" y="5049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1" name="pt171"/>
            <p:cNvSpPr/>
            <p:nvPr/>
          </p:nvSpPr>
          <p:spPr>
            <a:xfrm>
              <a:off x="5061401" y="5049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2" name="pt172"/>
            <p:cNvSpPr/>
            <p:nvPr/>
          </p:nvSpPr>
          <p:spPr>
            <a:xfrm>
              <a:off x="6326348" y="43261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3" name="pt173"/>
            <p:cNvSpPr/>
            <p:nvPr/>
          </p:nvSpPr>
          <p:spPr>
            <a:xfrm>
              <a:off x="6025170" y="43261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4" name="pt174"/>
            <p:cNvSpPr/>
            <p:nvPr/>
          </p:nvSpPr>
          <p:spPr>
            <a:xfrm>
              <a:off x="6025170" y="43261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5" name="pt175"/>
            <p:cNvSpPr/>
            <p:nvPr/>
          </p:nvSpPr>
          <p:spPr>
            <a:xfrm>
              <a:off x="5844464" y="43261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6" name="pt176"/>
            <p:cNvSpPr/>
            <p:nvPr/>
          </p:nvSpPr>
          <p:spPr>
            <a:xfrm>
              <a:off x="5844464" y="43261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7" name="pt177"/>
            <p:cNvSpPr/>
            <p:nvPr/>
          </p:nvSpPr>
          <p:spPr>
            <a:xfrm>
              <a:off x="6507055" y="4145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8" name="pt178"/>
            <p:cNvSpPr/>
            <p:nvPr/>
          </p:nvSpPr>
          <p:spPr>
            <a:xfrm>
              <a:off x="6446819" y="4145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79" name="pt179"/>
            <p:cNvSpPr/>
            <p:nvPr/>
          </p:nvSpPr>
          <p:spPr>
            <a:xfrm>
              <a:off x="6025170" y="4145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0" name="pt180"/>
            <p:cNvSpPr/>
            <p:nvPr/>
          </p:nvSpPr>
          <p:spPr>
            <a:xfrm>
              <a:off x="6205877" y="4145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1" name="pt181"/>
            <p:cNvSpPr/>
            <p:nvPr/>
          </p:nvSpPr>
          <p:spPr>
            <a:xfrm>
              <a:off x="6145642" y="41453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2" name="pt182"/>
            <p:cNvSpPr/>
            <p:nvPr/>
          </p:nvSpPr>
          <p:spPr>
            <a:xfrm>
              <a:off x="6928704"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3" name="pt183"/>
            <p:cNvSpPr/>
            <p:nvPr/>
          </p:nvSpPr>
          <p:spPr>
            <a:xfrm>
              <a:off x="5663757"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4" name="pt184"/>
            <p:cNvSpPr/>
            <p:nvPr/>
          </p:nvSpPr>
          <p:spPr>
            <a:xfrm>
              <a:off x="4940930"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5" name="pt185"/>
            <p:cNvSpPr/>
            <p:nvPr/>
          </p:nvSpPr>
          <p:spPr>
            <a:xfrm>
              <a:off x="4940930"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6" name="pt186"/>
            <p:cNvSpPr/>
            <p:nvPr/>
          </p:nvSpPr>
          <p:spPr>
            <a:xfrm>
              <a:off x="6507055" y="32413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7" name="pt187"/>
            <p:cNvSpPr/>
            <p:nvPr/>
          </p:nvSpPr>
          <p:spPr>
            <a:xfrm>
              <a:off x="7531060" y="12523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8" name="pt188"/>
            <p:cNvSpPr/>
            <p:nvPr/>
          </p:nvSpPr>
          <p:spPr>
            <a:xfrm>
              <a:off x="7531060" y="12523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89" name="pt189"/>
            <p:cNvSpPr/>
            <p:nvPr/>
          </p:nvSpPr>
          <p:spPr>
            <a:xfrm>
              <a:off x="7531060" y="12523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0" name="pt190"/>
            <p:cNvSpPr/>
            <p:nvPr/>
          </p:nvSpPr>
          <p:spPr>
            <a:xfrm>
              <a:off x="7531060" y="12523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1" name="pt191"/>
            <p:cNvSpPr/>
            <p:nvPr/>
          </p:nvSpPr>
          <p:spPr>
            <a:xfrm>
              <a:off x="7531060" y="12523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2" name="pt192"/>
            <p:cNvSpPr/>
            <p:nvPr/>
          </p:nvSpPr>
          <p:spPr>
            <a:xfrm>
              <a:off x="5362579" y="4687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3" name="pt193"/>
            <p:cNvSpPr/>
            <p:nvPr/>
          </p:nvSpPr>
          <p:spPr>
            <a:xfrm>
              <a:off x="5483050" y="4687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4" name="pt194"/>
            <p:cNvSpPr/>
            <p:nvPr/>
          </p:nvSpPr>
          <p:spPr>
            <a:xfrm>
              <a:off x="5121637" y="4687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5" name="pt195"/>
            <p:cNvSpPr/>
            <p:nvPr/>
          </p:nvSpPr>
          <p:spPr>
            <a:xfrm>
              <a:off x="5242108" y="4687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6" name="pt196"/>
            <p:cNvSpPr/>
            <p:nvPr/>
          </p:nvSpPr>
          <p:spPr>
            <a:xfrm>
              <a:off x="5603521" y="46878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7" name="pt197"/>
            <p:cNvSpPr/>
            <p:nvPr/>
          </p:nvSpPr>
          <p:spPr>
            <a:xfrm>
              <a:off x="7470824" y="1885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8" name="pt198"/>
            <p:cNvSpPr/>
            <p:nvPr/>
          </p:nvSpPr>
          <p:spPr>
            <a:xfrm>
              <a:off x="7229882" y="1885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199" name="pt199"/>
            <p:cNvSpPr/>
            <p:nvPr/>
          </p:nvSpPr>
          <p:spPr>
            <a:xfrm>
              <a:off x="7591296" y="1885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0" name="pt200"/>
            <p:cNvSpPr/>
            <p:nvPr/>
          </p:nvSpPr>
          <p:spPr>
            <a:xfrm>
              <a:off x="7651531" y="1885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1" name="pt201"/>
            <p:cNvSpPr/>
            <p:nvPr/>
          </p:nvSpPr>
          <p:spPr>
            <a:xfrm>
              <a:off x="7350353" y="1885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2" name="pt202"/>
            <p:cNvSpPr/>
            <p:nvPr/>
          </p:nvSpPr>
          <p:spPr>
            <a:xfrm>
              <a:off x="4760223" y="5411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3" name="pt203"/>
            <p:cNvSpPr/>
            <p:nvPr/>
          </p:nvSpPr>
          <p:spPr>
            <a:xfrm>
              <a:off x="4760223" y="5411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4" name="pt204"/>
            <p:cNvSpPr/>
            <p:nvPr/>
          </p:nvSpPr>
          <p:spPr>
            <a:xfrm>
              <a:off x="4760223" y="5411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5" name="pt205"/>
            <p:cNvSpPr/>
            <p:nvPr/>
          </p:nvSpPr>
          <p:spPr>
            <a:xfrm>
              <a:off x="4760223" y="5411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6" name="pt206"/>
            <p:cNvSpPr/>
            <p:nvPr/>
          </p:nvSpPr>
          <p:spPr>
            <a:xfrm>
              <a:off x="4760223" y="5411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7" name="pt207"/>
            <p:cNvSpPr/>
            <p:nvPr/>
          </p:nvSpPr>
          <p:spPr>
            <a:xfrm>
              <a:off x="7049175" y="28796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8" name="pt208"/>
            <p:cNvSpPr/>
            <p:nvPr/>
          </p:nvSpPr>
          <p:spPr>
            <a:xfrm>
              <a:off x="6868469" y="28796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09" name="pt209"/>
            <p:cNvSpPr/>
            <p:nvPr/>
          </p:nvSpPr>
          <p:spPr>
            <a:xfrm>
              <a:off x="6687762" y="28796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0" name="pt210"/>
            <p:cNvSpPr/>
            <p:nvPr/>
          </p:nvSpPr>
          <p:spPr>
            <a:xfrm>
              <a:off x="6386584" y="28796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1" name="pt211"/>
            <p:cNvSpPr/>
            <p:nvPr/>
          </p:nvSpPr>
          <p:spPr>
            <a:xfrm>
              <a:off x="6747997" y="28796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2" name="pt212"/>
            <p:cNvSpPr/>
            <p:nvPr/>
          </p:nvSpPr>
          <p:spPr>
            <a:xfrm>
              <a:off x="6687762" y="36933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3" name="pt213"/>
            <p:cNvSpPr/>
            <p:nvPr/>
          </p:nvSpPr>
          <p:spPr>
            <a:xfrm>
              <a:off x="6266113" y="36933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4" name="pt214"/>
            <p:cNvSpPr/>
            <p:nvPr/>
          </p:nvSpPr>
          <p:spPr>
            <a:xfrm>
              <a:off x="5723992" y="36933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5" name="pt215"/>
            <p:cNvSpPr/>
            <p:nvPr/>
          </p:nvSpPr>
          <p:spPr>
            <a:xfrm>
              <a:off x="6446819" y="36933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6" name="pt216"/>
            <p:cNvSpPr/>
            <p:nvPr/>
          </p:nvSpPr>
          <p:spPr>
            <a:xfrm>
              <a:off x="6266113" y="36933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7" name="pt217"/>
            <p:cNvSpPr/>
            <p:nvPr/>
          </p:nvSpPr>
          <p:spPr>
            <a:xfrm>
              <a:off x="5844464" y="4416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8" name="pt218"/>
            <p:cNvSpPr/>
            <p:nvPr/>
          </p:nvSpPr>
          <p:spPr>
            <a:xfrm>
              <a:off x="5844464" y="4416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19" name="pt219"/>
            <p:cNvSpPr/>
            <p:nvPr/>
          </p:nvSpPr>
          <p:spPr>
            <a:xfrm>
              <a:off x="5844464" y="4416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0" name="pt220"/>
            <p:cNvSpPr/>
            <p:nvPr/>
          </p:nvSpPr>
          <p:spPr>
            <a:xfrm>
              <a:off x="5844464" y="4416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1" name="pt221"/>
            <p:cNvSpPr/>
            <p:nvPr/>
          </p:nvSpPr>
          <p:spPr>
            <a:xfrm>
              <a:off x="5844464" y="44165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2" name="pt222"/>
            <p:cNvSpPr/>
            <p:nvPr/>
          </p:nvSpPr>
          <p:spPr>
            <a:xfrm>
              <a:off x="7651531" y="1342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3" name="pt223"/>
            <p:cNvSpPr/>
            <p:nvPr/>
          </p:nvSpPr>
          <p:spPr>
            <a:xfrm>
              <a:off x="7290118" y="1342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4" name="pt224"/>
            <p:cNvSpPr/>
            <p:nvPr/>
          </p:nvSpPr>
          <p:spPr>
            <a:xfrm>
              <a:off x="7290118" y="1342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5" name="pt225"/>
            <p:cNvSpPr/>
            <p:nvPr/>
          </p:nvSpPr>
          <p:spPr>
            <a:xfrm>
              <a:off x="7651531" y="1342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6" name="pt226"/>
            <p:cNvSpPr/>
            <p:nvPr/>
          </p:nvSpPr>
          <p:spPr>
            <a:xfrm>
              <a:off x="7531060" y="134280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7" name="pt227"/>
            <p:cNvSpPr/>
            <p:nvPr/>
          </p:nvSpPr>
          <p:spPr>
            <a:xfrm>
              <a:off x="7711767" y="981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8" name="pt228"/>
            <p:cNvSpPr/>
            <p:nvPr/>
          </p:nvSpPr>
          <p:spPr>
            <a:xfrm>
              <a:off x="7470824" y="981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29" name="pt229"/>
            <p:cNvSpPr/>
            <p:nvPr/>
          </p:nvSpPr>
          <p:spPr>
            <a:xfrm>
              <a:off x="7531060" y="981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0" name="pt230"/>
            <p:cNvSpPr/>
            <p:nvPr/>
          </p:nvSpPr>
          <p:spPr>
            <a:xfrm>
              <a:off x="7591296" y="981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1" name="pt231"/>
            <p:cNvSpPr/>
            <p:nvPr/>
          </p:nvSpPr>
          <p:spPr>
            <a:xfrm>
              <a:off x="7711767" y="9811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2" name="pt232"/>
            <p:cNvSpPr/>
            <p:nvPr/>
          </p:nvSpPr>
          <p:spPr>
            <a:xfrm>
              <a:off x="6928704" y="29700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3" name="pt233"/>
            <p:cNvSpPr/>
            <p:nvPr/>
          </p:nvSpPr>
          <p:spPr>
            <a:xfrm>
              <a:off x="6687762" y="29700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4" name="pt234"/>
            <p:cNvSpPr/>
            <p:nvPr/>
          </p:nvSpPr>
          <p:spPr>
            <a:xfrm>
              <a:off x="6326348" y="29700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5" name="pt235"/>
            <p:cNvSpPr/>
            <p:nvPr/>
          </p:nvSpPr>
          <p:spPr>
            <a:xfrm>
              <a:off x="6507055" y="29700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6" name="pt236"/>
            <p:cNvSpPr/>
            <p:nvPr/>
          </p:nvSpPr>
          <p:spPr>
            <a:xfrm>
              <a:off x="6747997" y="29700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7" name="pt237"/>
            <p:cNvSpPr/>
            <p:nvPr/>
          </p:nvSpPr>
          <p:spPr>
            <a:xfrm>
              <a:off x="7470824" y="17044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8" name="pt238"/>
            <p:cNvSpPr/>
            <p:nvPr/>
          </p:nvSpPr>
          <p:spPr>
            <a:xfrm>
              <a:off x="7290118" y="17044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39" name="pt239"/>
            <p:cNvSpPr/>
            <p:nvPr/>
          </p:nvSpPr>
          <p:spPr>
            <a:xfrm>
              <a:off x="7350353" y="17044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0" name="pt240"/>
            <p:cNvSpPr/>
            <p:nvPr/>
          </p:nvSpPr>
          <p:spPr>
            <a:xfrm>
              <a:off x="7290118" y="17044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1" name="pt241"/>
            <p:cNvSpPr/>
            <p:nvPr/>
          </p:nvSpPr>
          <p:spPr>
            <a:xfrm>
              <a:off x="7410589" y="17044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2" name="pt242"/>
            <p:cNvSpPr/>
            <p:nvPr/>
          </p:nvSpPr>
          <p:spPr>
            <a:xfrm>
              <a:off x="7169646" y="3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3" name="pt243"/>
            <p:cNvSpPr/>
            <p:nvPr/>
          </p:nvSpPr>
          <p:spPr>
            <a:xfrm>
              <a:off x="6928704" y="3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4" name="pt244"/>
            <p:cNvSpPr/>
            <p:nvPr/>
          </p:nvSpPr>
          <p:spPr>
            <a:xfrm>
              <a:off x="6928704" y="3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5" name="pt245"/>
            <p:cNvSpPr/>
            <p:nvPr/>
          </p:nvSpPr>
          <p:spPr>
            <a:xfrm>
              <a:off x="6928704" y="3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6" name="pt246"/>
            <p:cNvSpPr/>
            <p:nvPr/>
          </p:nvSpPr>
          <p:spPr>
            <a:xfrm>
              <a:off x="6687762" y="31509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7" name="pt247"/>
            <p:cNvSpPr/>
            <p:nvPr/>
          </p:nvSpPr>
          <p:spPr>
            <a:xfrm>
              <a:off x="6025170" y="27892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8" name="pt248"/>
            <p:cNvSpPr/>
            <p:nvPr/>
          </p:nvSpPr>
          <p:spPr>
            <a:xfrm>
              <a:off x="5603521" y="27892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49" name="pt249"/>
            <p:cNvSpPr/>
            <p:nvPr/>
          </p:nvSpPr>
          <p:spPr>
            <a:xfrm>
              <a:off x="5422815" y="27892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0" name="pt250"/>
            <p:cNvSpPr/>
            <p:nvPr/>
          </p:nvSpPr>
          <p:spPr>
            <a:xfrm>
              <a:off x="6687762" y="27892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1" name="pt251"/>
            <p:cNvSpPr/>
            <p:nvPr/>
          </p:nvSpPr>
          <p:spPr>
            <a:xfrm>
              <a:off x="6868469" y="278928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2" name="pt252"/>
            <p:cNvSpPr/>
            <p:nvPr/>
          </p:nvSpPr>
          <p:spPr>
            <a:xfrm>
              <a:off x="7350353" y="1975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3" name="pt253"/>
            <p:cNvSpPr/>
            <p:nvPr/>
          </p:nvSpPr>
          <p:spPr>
            <a:xfrm>
              <a:off x="7350353" y="1975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4" name="pt254"/>
            <p:cNvSpPr/>
            <p:nvPr/>
          </p:nvSpPr>
          <p:spPr>
            <a:xfrm>
              <a:off x="7350353" y="1975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5" name="pt255"/>
            <p:cNvSpPr/>
            <p:nvPr/>
          </p:nvSpPr>
          <p:spPr>
            <a:xfrm>
              <a:off x="6808233" y="1975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6" name="pt256"/>
            <p:cNvSpPr/>
            <p:nvPr/>
          </p:nvSpPr>
          <p:spPr>
            <a:xfrm>
              <a:off x="7350353" y="19756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7" name="pt257"/>
            <p:cNvSpPr/>
            <p:nvPr/>
          </p:nvSpPr>
          <p:spPr>
            <a:xfrm>
              <a:off x="5543286" y="5230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8" name="pt258"/>
            <p:cNvSpPr/>
            <p:nvPr/>
          </p:nvSpPr>
          <p:spPr>
            <a:xfrm>
              <a:off x="5242108" y="5230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59" name="pt259"/>
            <p:cNvSpPr/>
            <p:nvPr/>
          </p:nvSpPr>
          <p:spPr>
            <a:xfrm>
              <a:off x="4579516" y="5230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0" name="pt260"/>
            <p:cNvSpPr/>
            <p:nvPr/>
          </p:nvSpPr>
          <p:spPr>
            <a:xfrm>
              <a:off x="4579516" y="5230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1" name="pt261"/>
            <p:cNvSpPr/>
            <p:nvPr/>
          </p:nvSpPr>
          <p:spPr>
            <a:xfrm>
              <a:off x="5001165" y="52302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2" name="pt262"/>
            <p:cNvSpPr/>
            <p:nvPr/>
          </p:nvSpPr>
          <p:spPr>
            <a:xfrm>
              <a:off x="6205877" y="3602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3" name="pt263"/>
            <p:cNvSpPr/>
            <p:nvPr/>
          </p:nvSpPr>
          <p:spPr>
            <a:xfrm>
              <a:off x="5663757" y="3602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4" name="pt264"/>
            <p:cNvSpPr/>
            <p:nvPr/>
          </p:nvSpPr>
          <p:spPr>
            <a:xfrm>
              <a:off x="6266113" y="3602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5" name="pt265"/>
            <p:cNvSpPr/>
            <p:nvPr/>
          </p:nvSpPr>
          <p:spPr>
            <a:xfrm>
              <a:off x="6326348" y="3602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6" name="pt266"/>
            <p:cNvSpPr/>
            <p:nvPr/>
          </p:nvSpPr>
          <p:spPr>
            <a:xfrm>
              <a:off x="6326348" y="36029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7" name="pt267"/>
            <p:cNvSpPr/>
            <p:nvPr/>
          </p:nvSpPr>
          <p:spPr>
            <a:xfrm>
              <a:off x="6988940" y="3422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8" name="pt268"/>
            <p:cNvSpPr/>
            <p:nvPr/>
          </p:nvSpPr>
          <p:spPr>
            <a:xfrm>
              <a:off x="7410589" y="3422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69" name="pt269"/>
            <p:cNvSpPr/>
            <p:nvPr/>
          </p:nvSpPr>
          <p:spPr>
            <a:xfrm>
              <a:off x="4579516" y="3422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0" name="pt270"/>
            <p:cNvSpPr/>
            <p:nvPr/>
          </p:nvSpPr>
          <p:spPr>
            <a:xfrm>
              <a:off x="6446819" y="3422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1" name="pt271"/>
            <p:cNvSpPr/>
            <p:nvPr/>
          </p:nvSpPr>
          <p:spPr>
            <a:xfrm>
              <a:off x="6386584" y="34221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2" name="pt272"/>
            <p:cNvSpPr/>
            <p:nvPr/>
          </p:nvSpPr>
          <p:spPr>
            <a:xfrm>
              <a:off x="6928704" y="450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3" name="pt273"/>
            <p:cNvSpPr/>
            <p:nvPr/>
          </p:nvSpPr>
          <p:spPr>
            <a:xfrm>
              <a:off x="6326348" y="450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4" name="pt274"/>
            <p:cNvSpPr/>
            <p:nvPr/>
          </p:nvSpPr>
          <p:spPr>
            <a:xfrm>
              <a:off x="5663757" y="450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5" name="pt275"/>
            <p:cNvSpPr/>
            <p:nvPr/>
          </p:nvSpPr>
          <p:spPr>
            <a:xfrm>
              <a:off x="5723992" y="450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6" name="pt276"/>
            <p:cNvSpPr/>
            <p:nvPr/>
          </p:nvSpPr>
          <p:spPr>
            <a:xfrm>
              <a:off x="5844464" y="45069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7" name="pt277"/>
            <p:cNvSpPr/>
            <p:nvPr/>
          </p:nvSpPr>
          <p:spPr>
            <a:xfrm>
              <a:off x="6446819" y="1614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8" name="pt278"/>
            <p:cNvSpPr/>
            <p:nvPr/>
          </p:nvSpPr>
          <p:spPr>
            <a:xfrm>
              <a:off x="6868469" y="1614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79" name="pt279"/>
            <p:cNvSpPr/>
            <p:nvPr/>
          </p:nvSpPr>
          <p:spPr>
            <a:xfrm>
              <a:off x="6446819" y="1614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0" name="pt280"/>
            <p:cNvSpPr/>
            <p:nvPr/>
          </p:nvSpPr>
          <p:spPr>
            <a:xfrm>
              <a:off x="6988940" y="1614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1" name="pt281"/>
            <p:cNvSpPr/>
            <p:nvPr/>
          </p:nvSpPr>
          <p:spPr>
            <a:xfrm>
              <a:off x="7470824" y="1614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2" name="pt282"/>
            <p:cNvSpPr/>
            <p:nvPr/>
          </p:nvSpPr>
          <p:spPr>
            <a:xfrm>
              <a:off x="5422815" y="47782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3" name="pt283"/>
            <p:cNvSpPr/>
            <p:nvPr/>
          </p:nvSpPr>
          <p:spPr>
            <a:xfrm>
              <a:off x="7470824" y="2337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4" name="pt284"/>
            <p:cNvSpPr/>
            <p:nvPr/>
          </p:nvSpPr>
          <p:spPr>
            <a:xfrm>
              <a:off x="7350353" y="2337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5" name="pt285"/>
            <p:cNvSpPr/>
            <p:nvPr/>
          </p:nvSpPr>
          <p:spPr>
            <a:xfrm>
              <a:off x="7350353" y="2337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6" name="pt286"/>
            <p:cNvSpPr/>
            <p:nvPr/>
          </p:nvSpPr>
          <p:spPr>
            <a:xfrm>
              <a:off x="6868469" y="2337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7" name="pt287"/>
            <p:cNvSpPr/>
            <p:nvPr/>
          </p:nvSpPr>
          <p:spPr>
            <a:xfrm>
              <a:off x="7169646" y="2337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8" name="pt288"/>
            <p:cNvSpPr/>
            <p:nvPr/>
          </p:nvSpPr>
          <p:spPr>
            <a:xfrm>
              <a:off x="6687762" y="3060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89" name="pt289"/>
            <p:cNvSpPr/>
            <p:nvPr/>
          </p:nvSpPr>
          <p:spPr>
            <a:xfrm>
              <a:off x="6687762" y="3060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0" name="pt290"/>
            <p:cNvSpPr/>
            <p:nvPr/>
          </p:nvSpPr>
          <p:spPr>
            <a:xfrm>
              <a:off x="6747997" y="3060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1" name="pt291"/>
            <p:cNvSpPr/>
            <p:nvPr/>
          </p:nvSpPr>
          <p:spPr>
            <a:xfrm>
              <a:off x="5844464" y="3060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2" name="pt292"/>
            <p:cNvSpPr/>
            <p:nvPr/>
          </p:nvSpPr>
          <p:spPr>
            <a:xfrm>
              <a:off x="6747997" y="3060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3" name="pt293"/>
            <p:cNvSpPr/>
            <p:nvPr/>
          </p:nvSpPr>
          <p:spPr>
            <a:xfrm>
              <a:off x="5543286" y="47782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4" name="pt294"/>
            <p:cNvSpPr/>
            <p:nvPr/>
          </p:nvSpPr>
          <p:spPr>
            <a:xfrm>
              <a:off x="5543286" y="47782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5" name="pt295"/>
            <p:cNvSpPr/>
            <p:nvPr/>
          </p:nvSpPr>
          <p:spPr>
            <a:xfrm>
              <a:off x="5543286" y="47782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6" name="pt296"/>
            <p:cNvSpPr/>
            <p:nvPr/>
          </p:nvSpPr>
          <p:spPr>
            <a:xfrm>
              <a:off x="5543286" y="47782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7" name="pt297"/>
            <p:cNvSpPr/>
            <p:nvPr/>
          </p:nvSpPr>
          <p:spPr>
            <a:xfrm>
              <a:off x="7892473" y="26084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8" name="pt298"/>
            <p:cNvSpPr/>
            <p:nvPr/>
          </p:nvSpPr>
          <p:spPr>
            <a:xfrm>
              <a:off x="7772002" y="26084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299" name="pt299"/>
            <p:cNvSpPr/>
            <p:nvPr/>
          </p:nvSpPr>
          <p:spPr>
            <a:xfrm>
              <a:off x="6928704" y="26084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0" name="pt300"/>
            <p:cNvSpPr/>
            <p:nvPr/>
          </p:nvSpPr>
          <p:spPr>
            <a:xfrm>
              <a:off x="7531060" y="26084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1" name="pt301"/>
            <p:cNvSpPr/>
            <p:nvPr/>
          </p:nvSpPr>
          <p:spPr>
            <a:xfrm>
              <a:off x="7049175" y="26084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2" name="pt302"/>
            <p:cNvSpPr/>
            <p:nvPr/>
          </p:nvSpPr>
          <p:spPr>
            <a:xfrm>
              <a:off x="7470824" y="1433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3" name="pt303"/>
            <p:cNvSpPr/>
            <p:nvPr/>
          </p:nvSpPr>
          <p:spPr>
            <a:xfrm>
              <a:off x="7169646" y="1433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4" name="pt304"/>
            <p:cNvSpPr/>
            <p:nvPr/>
          </p:nvSpPr>
          <p:spPr>
            <a:xfrm>
              <a:off x="7350353" y="1433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5" name="pt305"/>
            <p:cNvSpPr/>
            <p:nvPr/>
          </p:nvSpPr>
          <p:spPr>
            <a:xfrm>
              <a:off x="7350353" y="1433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6" name="pt306"/>
            <p:cNvSpPr/>
            <p:nvPr/>
          </p:nvSpPr>
          <p:spPr>
            <a:xfrm>
              <a:off x="7531060" y="1433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7" name="pt307"/>
            <p:cNvSpPr/>
            <p:nvPr/>
          </p:nvSpPr>
          <p:spPr>
            <a:xfrm>
              <a:off x="6808233" y="2698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8" name="pt308"/>
            <p:cNvSpPr/>
            <p:nvPr/>
          </p:nvSpPr>
          <p:spPr>
            <a:xfrm>
              <a:off x="6928704" y="2698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09" name="pt309"/>
            <p:cNvSpPr/>
            <p:nvPr/>
          </p:nvSpPr>
          <p:spPr>
            <a:xfrm>
              <a:off x="6808233" y="2698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0" name="pt310"/>
            <p:cNvSpPr/>
            <p:nvPr/>
          </p:nvSpPr>
          <p:spPr>
            <a:xfrm>
              <a:off x="6868469" y="2698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1" name="pt311"/>
            <p:cNvSpPr/>
            <p:nvPr/>
          </p:nvSpPr>
          <p:spPr>
            <a:xfrm>
              <a:off x="6988940" y="2698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2" name="pt312"/>
            <p:cNvSpPr/>
            <p:nvPr/>
          </p:nvSpPr>
          <p:spPr>
            <a:xfrm>
              <a:off x="4157867" y="5139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3" name="pt313"/>
            <p:cNvSpPr/>
            <p:nvPr/>
          </p:nvSpPr>
          <p:spPr>
            <a:xfrm>
              <a:off x="4579516" y="5139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4" name="pt314"/>
            <p:cNvSpPr/>
            <p:nvPr/>
          </p:nvSpPr>
          <p:spPr>
            <a:xfrm>
              <a:off x="4037396" y="5139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5" name="pt315"/>
            <p:cNvSpPr/>
            <p:nvPr/>
          </p:nvSpPr>
          <p:spPr>
            <a:xfrm>
              <a:off x="4398810" y="5139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6" name="pt316"/>
            <p:cNvSpPr/>
            <p:nvPr/>
          </p:nvSpPr>
          <p:spPr>
            <a:xfrm>
              <a:off x="5061401" y="51398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7" name="pt317"/>
            <p:cNvSpPr/>
            <p:nvPr/>
          </p:nvSpPr>
          <p:spPr>
            <a:xfrm>
              <a:off x="7832238" y="5772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8" name="pt318"/>
            <p:cNvSpPr/>
            <p:nvPr/>
          </p:nvSpPr>
          <p:spPr>
            <a:xfrm>
              <a:off x="7892473" y="5772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19" name="pt319"/>
            <p:cNvSpPr/>
            <p:nvPr/>
          </p:nvSpPr>
          <p:spPr>
            <a:xfrm>
              <a:off x="7892473" y="5772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0" name="pt320"/>
            <p:cNvSpPr/>
            <p:nvPr/>
          </p:nvSpPr>
          <p:spPr>
            <a:xfrm>
              <a:off x="5964935" y="5772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1" name="pt321"/>
            <p:cNvSpPr/>
            <p:nvPr/>
          </p:nvSpPr>
          <p:spPr>
            <a:xfrm>
              <a:off x="3615747" y="57726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2" name="pt322"/>
            <p:cNvSpPr/>
            <p:nvPr/>
          </p:nvSpPr>
          <p:spPr>
            <a:xfrm>
              <a:off x="7711767" y="107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3" name="pt323"/>
            <p:cNvSpPr/>
            <p:nvPr/>
          </p:nvSpPr>
          <p:spPr>
            <a:xfrm>
              <a:off x="7591296" y="107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4" name="pt324"/>
            <p:cNvSpPr/>
            <p:nvPr/>
          </p:nvSpPr>
          <p:spPr>
            <a:xfrm>
              <a:off x="7169646" y="107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5" name="pt325"/>
            <p:cNvSpPr/>
            <p:nvPr/>
          </p:nvSpPr>
          <p:spPr>
            <a:xfrm>
              <a:off x="7892473" y="107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6" name="pt326"/>
            <p:cNvSpPr/>
            <p:nvPr/>
          </p:nvSpPr>
          <p:spPr>
            <a:xfrm>
              <a:off x="7711767" y="1071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7" name="pt327"/>
            <p:cNvSpPr/>
            <p:nvPr/>
          </p:nvSpPr>
          <p:spPr>
            <a:xfrm>
              <a:off x="7350353" y="5320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8" name="pt328"/>
            <p:cNvSpPr/>
            <p:nvPr/>
          </p:nvSpPr>
          <p:spPr>
            <a:xfrm>
              <a:off x="7109411" y="5320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29" name="pt329"/>
            <p:cNvSpPr/>
            <p:nvPr/>
          </p:nvSpPr>
          <p:spPr>
            <a:xfrm>
              <a:off x="6808233" y="5320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0" name="pt330"/>
            <p:cNvSpPr/>
            <p:nvPr/>
          </p:nvSpPr>
          <p:spPr>
            <a:xfrm>
              <a:off x="5904699" y="5320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1" name="pt331"/>
            <p:cNvSpPr/>
            <p:nvPr/>
          </p:nvSpPr>
          <p:spPr>
            <a:xfrm>
              <a:off x="5001165" y="53206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2" name="pt332"/>
            <p:cNvSpPr/>
            <p:nvPr/>
          </p:nvSpPr>
          <p:spPr>
            <a:xfrm>
              <a:off x="7109411" y="3331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3" name="pt333"/>
            <p:cNvSpPr/>
            <p:nvPr/>
          </p:nvSpPr>
          <p:spPr>
            <a:xfrm>
              <a:off x="6747997" y="3331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4" name="pt334"/>
            <p:cNvSpPr/>
            <p:nvPr/>
          </p:nvSpPr>
          <p:spPr>
            <a:xfrm>
              <a:off x="6507055" y="3331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5" name="pt335"/>
            <p:cNvSpPr/>
            <p:nvPr/>
          </p:nvSpPr>
          <p:spPr>
            <a:xfrm>
              <a:off x="6507055" y="3331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6" name="pt336"/>
            <p:cNvSpPr/>
            <p:nvPr/>
          </p:nvSpPr>
          <p:spPr>
            <a:xfrm>
              <a:off x="6507055" y="33317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7" name="pt337"/>
            <p:cNvSpPr/>
            <p:nvPr/>
          </p:nvSpPr>
          <p:spPr>
            <a:xfrm>
              <a:off x="6808233" y="42357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8" name="pt338"/>
            <p:cNvSpPr/>
            <p:nvPr/>
          </p:nvSpPr>
          <p:spPr>
            <a:xfrm>
              <a:off x="6808233" y="42357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39" name="pt339"/>
            <p:cNvSpPr/>
            <p:nvPr/>
          </p:nvSpPr>
          <p:spPr>
            <a:xfrm>
              <a:off x="5964935" y="42357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0" name="pt340"/>
            <p:cNvSpPr/>
            <p:nvPr/>
          </p:nvSpPr>
          <p:spPr>
            <a:xfrm>
              <a:off x="7350353" y="42357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1" name="pt341"/>
            <p:cNvSpPr/>
            <p:nvPr/>
          </p:nvSpPr>
          <p:spPr>
            <a:xfrm>
              <a:off x="6025170" y="42357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2" name="pt342"/>
            <p:cNvSpPr/>
            <p:nvPr/>
          </p:nvSpPr>
          <p:spPr>
            <a:xfrm>
              <a:off x="7531060" y="20660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3" name="pt343"/>
            <p:cNvSpPr/>
            <p:nvPr/>
          </p:nvSpPr>
          <p:spPr>
            <a:xfrm>
              <a:off x="7169646" y="20660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4" name="pt344"/>
            <p:cNvSpPr/>
            <p:nvPr/>
          </p:nvSpPr>
          <p:spPr>
            <a:xfrm>
              <a:off x="7169646" y="20660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5" name="pt345"/>
            <p:cNvSpPr/>
            <p:nvPr/>
          </p:nvSpPr>
          <p:spPr>
            <a:xfrm>
              <a:off x="7350353" y="20660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6" name="pt346"/>
            <p:cNvSpPr/>
            <p:nvPr/>
          </p:nvSpPr>
          <p:spPr>
            <a:xfrm>
              <a:off x="7350353" y="206604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7" name="pt347"/>
            <p:cNvSpPr/>
            <p:nvPr/>
          </p:nvSpPr>
          <p:spPr>
            <a:xfrm>
              <a:off x="4699988" y="5501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8" name="pt348"/>
            <p:cNvSpPr/>
            <p:nvPr/>
          </p:nvSpPr>
          <p:spPr>
            <a:xfrm>
              <a:off x="4699988" y="5501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49" name="pt349"/>
            <p:cNvSpPr/>
            <p:nvPr/>
          </p:nvSpPr>
          <p:spPr>
            <a:xfrm>
              <a:off x="4699988" y="5501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0" name="pt350"/>
            <p:cNvSpPr/>
            <p:nvPr/>
          </p:nvSpPr>
          <p:spPr>
            <a:xfrm>
              <a:off x="4699988" y="5501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1" name="pt351"/>
            <p:cNvSpPr/>
            <p:nvPr/>
          </p:nvSpPr>
          <p:spPr>
            <a:xfrm>
              <a:off x="4699988" y="55014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2" name="pt352"/>
            <p:cNvSpPr/>
            <p:nvPr/>
          </p:nvSpPr>
          <p:spPr>
            <a:xfrm>
              <a:off x="5844464" y="3783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3" name="pt353"/>
            <p:cNvSpPr/>
            <p:nvPr/>
          </p:nvSpPr>
          <p:spPr>
            <a:xfrm>
              <a:off x="6085406" y="3783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4" name="pt354"/>
            <p:cNvSpPr/>
            <p:nvPr/>
          </p:nvSpPr>
          <p:spPr>
            <a:xfrm>
              <a:off x="6386584" y="3783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5" name="pt355"/>
            <p:cNvSpPr/>
            <p:nvPr/>
          </p:nvSpPr>
          <p:spPr>
            <a:xfrm>
              <a:off x="6266113" y="3783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6" name="pt356"/>
            <p:cNvSpPr/>
            <p:nvPr/>
          </p:nvSpPr>
          <p:spPr>
            <a:xfrm>
              <a:off x="6266113" y="3783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7" name="pt357"/>
            <p:cNvSpPr/>
            <p:nvPr/>
          </p:nvSpPr>
          <p:spPr>
            <a:xfrm>
              <a:off x="7651531" y="2518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8" name="pt358"/>
            <p:cNvSpPr/>
            <p:nvPr/>
          </p:nvSpPr>
          <p:spPr>
            <a:xfrm>
              <a:off x="7109411" y="2518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59" name="pt359"/>
            <p:cNvSpPr/>
            <p:nvPr/>
          </p:nvSpPr>
          <p:spPr>
            <a:xfrm>
              <a:off x="6567291" y="2518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0" name="pt360"/>
            <p:cNvSpPr/>
            <p:nvPr/>
          </p:nvSpPr>
          <p:spPr>
            <a:xfrm>
              <a:off x="6868469" y="2518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1" name="pt361"/>
            <p:cNvSpPr/>
            <p:nvPr/>
          </p:nvSpPr>
          <p:spPr>
            <a:xfrm>
              <a:off x="7109411" y="25180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2" name="pt362"/>
            <p:cNvSpPr/>
            <p:nvPr/>
          </p:nvSpPr>
          <p:spPr>
            <a:xfrm>
              <a:off x="6507055" y="3512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3" name="pt363"/>
            <p:cNvSpPr/>
            <p:nvPr/>
          </p:nvSpPr>
          <p:spPr>
            <a:xfrm>
              <a:off x="6145642" y="3512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4" name="pt364"/>
            <p:cNvSpPr/>
            <p:nvPr/>
          </p:nvSpPr>
          <p:spPr>
            <a:xfrm>
              <a:off x="6145642" y="3512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5" name="pt365"/>
            <p:cNvSpPr/>
            <p:nvPr/>
          </p:nvSpPr>
          <p:spPr>
            <a:xfrm>
              <a:off x="5061401" y="3512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6" name="pt366"/>
            <p:cNvSpPr/>
            <p:nvPr/>
          </p:nvSpPr>
          <p:spPr>
            <a:xfrm>
              <a:off x="6386584" y="3512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7" name="pt367"/>
            <p:cNvSpPr/>
            <p:nvPr/>
          </p:nvSpPr>
          <p:spPr>
            <a:xfrm>
              <a:off x="4338574" y="4597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8" name="pt368"/>
            <p:cNvSpPr/>
            <p:nvPr/>
          </p:nvSpPr>
          <p:spPr>
            <a:xfrm>
              <a:off x="4639752" y="4597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69" name="pt369"/>
            <p:cNvSpPr/>
            <p:nvPr/>
          </p:nvSpPr>
          <p:spPr>
            <a:xfrm>
              <a:off x="5121637" y="4597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0" name="pt370"/>
            <p:cNvSpPr/>
            <p:nvPr/>
          </p:nvSpPr>
          <p:spPr>
            <a:xfrm>
              <a:off x="5181872" y="4597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1" name="pt371"/>
            <p:cNvSpPr/>
            <p:nvPr/>
          </p:nvSpPr>
          <p:spPr>
            <a:xfrm>
              <a:off x="5723992" y="4597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2" name="pt372"/>
            <p:cNvSpPr/>
            <p:nvPr/>
          </p:nvSpPr>
          <p:spPr>
            <a:xfrm>
              <a:off x="6446819" y="3874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3" name="pt373"/>
            <p:cNvSpPr/>
            <p:nvPr/>
          </p:nvSpPr>
          <p:spPr>
            <a:xfrm>
              <a:off x="6085406" y="3874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4" name="pt374"/>
            <p:cNvSpPr/>
            <p:nvPr/>
          </p:nvSpPr>
          <p:spPr>
            <a:xfrm>
              <a:off x="6145642" y="3874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5" name="pt375"/>
            <p:cNvSpPr/>
            <p:nvPr/>
          </p:nvSpPr>
          <p:spPr>
            <a:xfrm>
              <a:off x="6205877" y="3874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6" name="pt376"/>
            <p:cNvSpPr/>
            <p:nvPr/>
          </p:nvSpPr>
          <p:spPr>
            <a:xfrm>
              <a:off x="6266113" y="38741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7" name="pt377"/>
            <p:cNvSpPr/>
            <p:nvPr/>
          </p:nvSpPr>
          <p:spPr>
            <a:xfrm>
              <a:off x="7832238" y="800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8" name="pt378"/>
            <p:cNvSpPr/>
            <p:nvPr/>
          </p:nvSpPr>
          <p:spPr>
            <a:xfrm>
              <a:off x="7832238" y="800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79" name="pt379"/>
            <p:cNvSpPr/>
            <p:nvPr/>
          </p:nvSpPr>
          <p:spPr>
            <a:xfrm>
              <a:off x="7772002" y="800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0" name="pt380"/>
            <p:cNvSpPr/>
            <p:nvPr/>
          </p:nvSpPr>
          <p:spPr>
            <a:xfrm>
              <a:off x="7832238" y="800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1" name="pt381"/>
            <p:cNvSpPr/>
            <p:nvPr/>
          </p:nvSpPr>
          <p:spPr>
            <a:xfrm>
              <a:off x="7832238" y="8003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2" name="pt382"/>
            <p:cNvSpPr/>
            <p:nvPr/>
          </p:nvSpPr>
          <p:spPr>
            <a:xfrm>
              <a:off x="7531060" y="2156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3" name="pt383"/>
            <p:cNvSpPr/>
            <p:nvPr/>
          </p:nvSpPr>
          <p:spPr>
            <a:xfrm>
              <a:off x="7711767" y="2156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4" name="pt384"/>
            <p:cNvSpPr/>
            <p:nvPr/>
          </p:nvSpPr>
          <p:spPr>
            <a:xfrm>
              <a:off x="7350353" y="2156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5" name="pt385"/>
            <p:cNvSpPr/>
            <p:nvPr/>
          </p:nvSpPr>
          <p:spPr>
            <a:xfrm>
              <a:off x="7350353" y="2156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6" name="pt386"/>
            <p:cNvSpPr/>
            <p:nvPr/>
          </p:nvSpPr>
          <p:spPr>
            <a:xfrm>
              <a:off x="7350353" y="2156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7" name="pt387"/>
            <p:cNvSpPr/>
            <p:nvPr/>
          </p:nvSpPr>
          <p:spPr>
            <a:xfrm>
              <a:off x="7290118" y="1794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8" name="pt388"/>
            <p:cNvSpPr/>
            <p:nvPr/>
          </p:nvSpPr>
          <p:spPr>
            <a:xfrm>
              <a:off x="7169646" y="1794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89" name="pt389"/>
            <p:cNvSpPr/>
            <p:nvPr/>
          </p:nvSpPr>
          <p:spPr>
            <a:xfrm>
              <a:off x="6747997" y="1794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0" name="pt390"/>
            <p:cNvSpPr/>
            <p:nvPr/>
          </p:nvSpPr>
          <p:spPr>
            <a:xfrm>
              <a:off x="7290118" y="1794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1" name="pt391"/>
            <p:cNvSpPr/>
            <p:nvPr/>
          </p:nvSpPr>
          <p:spPr>
            <a:xfrm>
              <a:off x="7410589" y="17948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2" name="pt392"/>
            <p:cNvSpPr/>
            <p:nvPr/>
          </p:nvSpPr>
          <p:spPr>
            <a:xfrm>
              <a:off x="7169646" y="1523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3" name="pt393"/>
            <p:cNvSpPr/>
            <p:nvPr/>
          </p:nvSpPr>
          <p:spPr>
            <a:xfrm>
              <a:off x="7290118" y="1523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4" name="pt394"/>
            <p:cNvSpPr/>
            <p:nvPr/>
          </p:nvSpPr>
          <p:spPr>
            <a:xfrm>
              <a:off x="7350353" y="1523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5" name="pt395"/>
            <p:cNvSpPr/>
            <p:nvPr/>
          </p:nvSpPr>
          <p:spPr>
            <a:xfrm>
              <a:off x="7470824" y="1523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6" name="pt396"/>
            <p:cNvSpPr/>
            <p:nvPr/>
          </p:nvSpPr>
          <p:spPr>
            <a:xfrm>
              <a:off x="7531060" y="15236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7" name="pt397"/>
            <p:cNvSpPr/>
            <p:nvPr/>
          </p:nvSpPr>
          <p:spPr>
            <a:xfrm>
              <a:off x="7832238" y="709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8" name="pt398"/>
            <p:cNvSpPr/>
            <p:nvPr/>
          </p:nvSpPr>
          <p:spPr>
            <a:xfrm>
              <a:off x="7892473" y="709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399" name="pt399"/>
            <p:cNvSpPr/>
            <p:nvPr/>
          </p:nvSpPr>
          <p:spPr>
            <a:xfrm>
              <a:off x="7892473" y="709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0" name="pt400"/>
            <p:cNvSpPr/>
            <p:nvPr/>
          </p:nvSpPr>
          <p:spPr>
            <a:xfrm>
              <a:off x="7892473" y="709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1" name="pt401"/>
            <p:cNvSpPr/>
            <p:nvPr/>
          </p:nvSpPr>
          <p:spPr>
            <a:xfrm>
              <a:off x="7892473" y="7099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2" name="pt402"/>
            <p:cNvSpPr/>
            <p:nvPr/>
          </p:nvSpPr>
          <p:spPr>
            <a:xfrm>
              <a:off x="5181872" y="55918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3" name="pt403"/>
            <p:cNvSpPr/>
            <p:nvPr/>
          </p:nvSpPr>
          <p:spPr>
            <a:xfrm>
              <a:off x="5121637" y="55918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4" name="pt404"/>
            <p:cNvSpPr/>
            <p:nvPr/>
          </p:nvSpPr>
          <p:spPr>
            <a:xfrm>
              <a:off x="5001165" y="55918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5" name="pt405"/>
            <p:cNvSpPr/>
            <p:nvPr/>
          </p:nvSpPr>
          <p:spPr>
            <a:xfrm>
              <a:off x="5121637" y="55918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6" name="pt406"/>
            <p:cNvSpPr/>
            <p:nvPr/>
          </p:nvSpPr>
          <p:spPr>
            <a:xfrm>
              <a:off x="4639752" y="55918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7" name="pt407"/>
            <p:cNvSpPr/>
            <p:nvPr/>
          </p:nvSpPr>
          <p:spPr>
            <a:xfrm>
              <a:off x="7049175" y="2246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8" name="pt408"/>
            <p:cNvSpPr/>
            <p:nvPr/>
          </p:nvSpPr>
          <p:spPr>
            <a:xfrm>
              <a:off x="7049175" y="2246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09" name="pt409"/>
            <p:cNvSpPr/>
            <p:nvPr/>
          </p:nvSpPr>
          <p:spPr>
            <a:xfrm>
              <a:off x="7229882" y="2246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10" name="pt410"/>
            <p:cNvSpPr/>
            <p:nvPr/>
          </p:nvSpPr>
          <p:spPr>
            <a:xfrm>
              <a:off x="7350353" y="2246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11" name="pt411"/>
            <p:cNvSpPr/>
            <p:nvPr/>
          </p:nvSpPr>
          <p:spPr>
            <a:xfrm>
              <a:off x="7350353" y="2246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a:endParaRPr/>
            </a:p>
          </p:txBody>
        </p:sp>
        <p:sp>
          <p:nvSpPr>
            <p:cNvPr id="412" name="pt412"/>
            <p:cNvSpPr/>
            <p:nvPr/>
          </p:nvSpPr>
          <p:spPr>
            <a:xfrm>
              <a:off x="5328702" y="483473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13" name="pt413"/>
            <p:cNvSpPr/>
            <p:nvPr/>
          </p:nvSpPr>
          <p:spPr>
            <a:xfrm>
              <a:off x="5268467" y="483473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14" name="pt414"/>
            <p:cNvSpPr/>
            <p:nvPr/>
          </p:nvSpPr>
          <p:spPr>
            <a:xfrm>
              <a:off x="5208231" y="483473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15" name="pt415"/>
            <p:cNvSpPr/>
            <p:nvPr/>
          </p:nvSpPr>
          <p:spPr>
            <a:xfrm>
              <a:off x="7436948" y="23937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16" name="pt416"/>
            <p:cNvSpPr/>
            <p:nvPr/>
          </p:nvSpPr>
          <p:spPr>
            <a:xfrm>
              <a:off x="7256241" y="23937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17" name="pt417"/>
            <p:cNvSpPr/>
            <p:nvPr/>
          </p:nvSpPr>
          <p:spPr>
            <a:xfrm>
              <a:off x="7075534" y="23937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18" name="pt418"/>
            <p:cNvSpPr/>
            <p:nvPr/>
          </p:nvSpPr>
          <p:spPr>
            <a:xfrm>
              <a:off x="5388938" y="49251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19" name="pt419"/>
            <p:cNvSpPr/>
            <p:nvPr/>
          </p:nvSpPr>
          <p:spPr>
            <a:xfrm>
              <a:off x="5027525" y="49251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0" name="pt420"/>
            <p:cNvSpPr/>
            <p:nvPr/>
          </p:nvSpPr>
          <p:spPr>
            <a:xfrm>
              <a:off x="5027525" y="49251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21" name="pt421"/>
            <p:cNvSpPr/>
            <p:nvPr/>
          </p:nvSpPr>
          <p:spPr>
            <a:xfrm>
              <a:off x="7196005" y="112811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22" name="pt422"/>
            <p:cNvSpPr/>
            <p:nvPr/>
          </p:nvSpPr>
          <p:spPr>
            <a:xfrm>
              <a:off x="7376712" y="112811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3" name="pt423"/>
            <p:cNvSpPr/>
            <p:nvPr/>
          </p:nvSpPr>
          <p:spPr>
            <a:xfrm>
              <a:off x="7557419" y="112811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24" name="pt424"/>
            <p:cNvSpPr/>
            <p:nvPr/>
          </p:nvSpPr>
          <p:spPr>
            <a:xfrm>
              <a:off x="7738126" y="8568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25" name="pt425"/>
            <p:cNvSpPr/>
            <p:nvPr/>
          </p:nvSpPr>
          <p:spPr>
            <a:xfrm>
              <a:off x="7738126" y="8568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6" name="pt426"/>
            <p:cNvSpPr/>
            <p:nvPr/>
          </p:nvSpPr>
          <p:spPr>
            <a:xfrm>
              <a:off x="7738126" y="8568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27" name="pt427"/>
            <p:cNvSpPr/>
            <p:nvPr/>
          </p:nvSpPr>
          <p:spPr>
            <a:xfrm>
              <a:off x="4364933" y="56483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28" name="pt428"/>
            <p:cNvSpPr/>
            <p:nvPr/>
          </p:nvSpPr>
          <p:spPr>
            <a:xfrm>
              <a:off x="4364933" y="56483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29" name="pt429"/>
            <p:cNvSpPr/>
            <p:nvPr/>
          </p:nvSpPr>
          <p:spPr>
            <a:xfrm>
              <a:off x="4364933" y="56483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30" name="pt430"/>
            <p:cNvSpPr/>
            <p:nvPr/>
          </p:nvSpPr>
          <p:spPr>
            <a:xfrm>
              <a:off x="6172001" y="402108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31" name="pt431"/>
            <p:cNvSpPr/>
            <p:nvPr/>
          </p:nvSpPr>
          <p:spPr>
            <a:xfrm>
              <a:off x="5629880" y="402108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32" name="pt432"/>
            <p:cNvSpPr/>
            <p:nvPr/>
          </p:nvSpPr>
          <p:spPr>
            <a:xfrm>
              <a:off x="6111765" y="402108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33" name="pt433"/>
            <p:cNvSpPr/>
            <p:nvPr/>
          </p:nvSpPr>
          <p:spPr>
            <a:xfrm>
              <a:off x="5569645" y="39306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34" name="pt434"/>
            <p:cNvSpPr/>
            <p:nvPr/>
          </p:nvSpPr>
          <p:spPr>
            <a:xfrm>
              <a:off x="5991294" y="39306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35" name="pt435"/>
            <p:cNvSpPr/>
            <p:nvPr/>
          </p:nvSpPr>
          <p:spPr>
            <a:xfrm>
              <a:off x="6172001" y="39306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36" name="pt436"/>
            <p:cNvSpPr/>
            <p:nvPr/>
          </p:nvSpPr>
          <p:spPr>
            <a:xfrm>
              <a:off x="5810587" y="501555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37" name="pt437"/>
            <p:cNvSpPr/>
            <p:nvPr/>
          </p:nvSpPr>
          <p:spPr>
            <a:xfrm>
              <a:off x="5268467" y="501555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38" name="pt438"/>
            <p:cNvSpPr/>
            <p:nvPr/>
          </p:nvSpPr>
          <p:spPr>
            <a:xfrm>
              <a:off x="5027525" y="501555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39" name="pt439"/>
            <p:cNvSpPr/>
            <p:nvPr/>
          </p:nvSpPr>
          <p:spPr>
            <a:xfrm>
              <a:off x="6292472" y="42923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40" name="pt440"/>
            <p:cNvSpPr/>
            <p:nvPr/>
          </p:nvSpPr>
          <p:spPr>
            <a:xfrm>
              <a:off x="5810587" y="42923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41" name="pt441"/>
            <p:cNvSpPr/>
            <p:nvPr/>
          </p:nvSpPr>
          <p:spPr>
            <a:xfrm>
              <a:off x="5810587" y="42923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42" name="pt442"/>
            <p:cNvSpPr/>
            <p:nvPr/>
          </p:nvSpPr>
          <p:spPr>
            <a:xfrm>
              <a:off x="6473178" y="41114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43" name="pt443"/>
            <p:cNvSpPr/>
            <p:nvPr/>
          </p:nvSpPr>
          <p:spPr>
            <a:xfrm>
              <a:off x="6172001" y="41114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44" name="pt444"/>
            <p:cNvSpPr/>
            <p:nvPr/>
          </p:nvSpPr>
          <p:spPr>
            <a:xfrm>
              <a:off x="6111765" y="41114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45" name="pt445"/>
            <p:cNvSpPr/>
            <p:nvPr/>
          </p:nvSpPr>
          <p:spPr>
            <a:xfrm>
              <a:off x="6894828" y="32074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46" name="pt446"/>
            <p:cNvSpPr/>
            <p:nvPr/>
          </p:nvSpPr>
          <p:spPr>
            <a:xfrm>
              <a:off x="4907053" y="32074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47" name="pt447"/>
            <p:cNvSpPr/>
            <p:nvPr/>
          </p:nvSpPr>
          <p:spPr>
            <a:xfrm>
              <a:off x="6473178" y="32074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48" name="pt448"/>
            <p:cNvSpPr/>
            <p:nvPr/>
          </p:nvSpPr>
          <p:spPr>
            <a:xfrm>
              <a:off x="7497183" y="12185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49" name="pt449"/>
            <p:cNvSpPr/>
            <p:nvPr/>
          </p:nvSpPr>
          <p:spPr>
            <a:xfrm>
              <a:off x="7497183" y="12185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50" name="pt450"/>
            <p:cNvSpPr/>
            <p:nvPr/>
          </p:nvSpPr>
          <p:spPr>
            <a:xfrm>
              <a:off x="7497183" y="12185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51" name="pt451"/>
            <p:cNvSpPr/>
            <p:nvPr/>
          </p:nvSpPr>
          <p:spPr>
            <a:xfrm>
              <a:off x="5328702" y="465392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52" name="pt452"/>
            <p:cNvSpPr/>
            <p:nvPr/>
          </p:nvSpPr>
          <p:spPr>
            <a:xfrm>
              <a:off x="5208231" y="465392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53" name="pt453"/>
            <p:cNvSpPr/>
            <p:nvPr/>
          </p:nvSpPr>
          <p:spPr>
            <a:xfrm>
              <a:off x="5569645" y="465392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54" name="pt454"/>
            <p:cNvSpPr/>
            <p:nvPr/>
          </p:nvSpPr>
          <p:spPr>
            <a:xfrm>
              <a:off x="7436948" y="185135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55" name="pt455"/>
            <p:cNvSpPr/>
            <p:nvPr/>
          </p:nvSpPr>
          <p:spPr>
            <a:xfrm>
              <a:off x="7617655" y="185135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56" name="pt456"/>
            <p:cNvSpPr/>
            <p:nvPr/>
          </p:nvSpPr>
          <p:spPr>
            <a:xfrm>
              <a:off x="7316477" y="185135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57" name="pt457"/>
            <p:cNvSpPr/>
            <p:nvPr/>
          </p:nvSpPr>
          <p:spPr>
            <a:xfrm>
              <a:off x="4726347" y="53771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58" name="pt458"/>
            <p:cNvSpPr/>
            <p:nvPr/>
          </p:nvSpPr>
          <p:spPr>
            <a:xfrm>
              <a:off x="4726347" y="53771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59" name="pt459"/>
            <p:cNvSpPr/>
            <p:nvPr/>
          </p:nvSpPr>
          <p:spPr>
            <a:xfrm>
              <a:off x="4726347" y="53771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60" name="pt460"/>
            <p:cNvSpPr/>
            <p:nvPr/>
          </p:nvSpPr>
          <p:spPr>
            <a:xfrm>
              <a:off x="7015299" y="28458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61" name="pt461"/>
            <p:cNvSpPr/>
            <p:nvPr/>
          </p:nvSpPr>
          <p:spPr>
            <a:xfrm>
              <a:off x="6352707" y="28458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62" name="pt462"/>
            <p:cNvSpPr/>
            <p:nvPr/>
          </p:nvSpPr>
          <p:spPr>
            <a:xfrm>
              <a:off x="6714121" y="28458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63" name="pt463"/>
            <p:cNvSpPr/>
            <p:nvPr/>
          </p:nvSpPr>
          <p:spPr>
            <a:xfrm>
              <a:off x="6653885" y="36594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64" name="pt464"/>
            <p:cNvSpPr/>
            <p:nvPr/>
          </p:nvSpPr>
          <p:spPr>
            <a:xfrm>
              <a:off x="6412943" y="36594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65" name="pt465"/>
            <p:cNvSpPr/>
            <p:nvPr/>
          </p:nvSpPr>
          <p:spPr>
            <a:xfrm>
              <a:off x="6232236" y="36594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66" name="pt466"/>
            <p:cNvSpPr/>
            <p:nvPr/>
          </p:nvSpPr>
          <p:spPr>
            <a:xfrm>
              <a:off x="5810587" y="438271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67" name="pt467"/>
            <p:cNvSpPr/>
            <p:nvPr/>
          </p:nvSpPr>
          <p:spPr>
            <a:xfrm>
              <a:off x="5810587" y="438271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68" name="pt468"/>
            <p:cNvSpPr/>
            <p:nvPr/>
          </p:nvSpPr>
          <p:spPr>
            <a:xfrm>
              <a:off x="5810587" y="438271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69" name="pt469"/>
            <p:cNvSpPr/>
            <p:nvPr/>
          </p:nvSpPr>
          <p:spPr>
            <a:xfrm>
              <a:off x="7617655" y="13089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70" name="pt470"/>
            <p:cNvSpPr/>
            <p:nvPr/>
          </p:nvSpPr>
          <p:spPr>
            <a:xfrm>
              <a:off x="7617655" y="13089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71" name="pt471"/>
            <p:cNvSpPr/>
            <p:nvPr/>
          </p:nvSpPr>
          <p:spPr>
            <a:xfrm>
              <a:off x="7497183" y="13089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72" name="pt472"/>
            <p:cNvSpPr/>
            <p:nvPr/>
          </p:nvSpPr>
          <p:spPr>
            <a:xfrm>
              <a:off x="7677890" y="94730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73" name="pt473"/>
            <p:cNvSpPr/>
            <p:nvPr/>
          </p:nvSpPr>
          <p:spPr>
            <a:xfrm>
              <a:off x="7557419" y="94730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74" name="pt474"/>
            <p:cNvSpPr/>
            <p:nvPr/>
          </p:nvSpPr>
          <p:spPr>
            <a:xfrm>
              <a:off x="7677890" y="94730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75" name="pt475"/>
            <p:cNvSpPr/>
            <p:nvPr/>
          </p:nvSpPr>
          <p:spPr>
            <a:xfrm>
              <a:off x="6894828" y="29362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76" name="pt476"/>
            <p:cNvSpPr/>
            <p:nvPr/>
          </p:nvSpPr>
          <p:spPr>
            <a:xfrm>
              <a:off x="6473178" y="29362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77" name="pt477"/>
            <p:cNvSpPr/>
            <p:nvPr/>
          </p:nvSpPr>
          <p:spPr>
            <a:xfrm>
              <a:off x="6714121" y="29362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78" name="pt478"/>
            <p:cNvSpPr/>
            <p:nvPr/>
          </p:nvSpPr>
          <p:spPr>
            <a:xfrm>
              <a:off x="7436948" y="16705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79" name="pt479"/>
            <p:cNvSpPr/>
            <p:nvPr/>
          </p:nvSpPr>
          <p:spPr>
            <a:xfrm>
              <a:off x="7256241" y="16705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80" name="pt480"/>
            <p:cNvSpPr/>
            <p:nvPr/>
          </p:nvSpPr>
          <p:spPr>
            <a:xfrm>
              <a:off x="7376712" y="16705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81" name="pt481"/>
            <p:cNvSpPr/>
            <p:nvPr/>
          </p:nvSpPr>
          <p:spPr>
            <a:xfrm>
              <a:off x="7135770" y="31170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82" name="pt482"/>
            <p:cNvSpPr/>
            <p:nvPr/>
          </p:nvSpPr>
          <p:spPr>
            <a:xfrm>
              <a:off x="6894828" y="31170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83" name="pt483"/>
            <p:cNvSpPr/>
            <p:nvPr/>
          </p:nvSpPr>
          <p:spPr>
            <a:xfrm>
              <a:off x="6653885" y="31170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84" name="pt484"/>
            <p:cNvSpPr/>
            <p:nvPr/>
          </p:nvSpPr>
          <p:spPr>
            <a:xfrm>
              <a:off x="5991294" y="275541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85" name="pt485"/>
            <p:cNvSpPr/>
            <p:nvPr/>
          </p:nvSpPr>
          <p:spPr>
            <a:xfrm>
              <a:off x="6653885" y="275541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86" name="pt486"/>
            <p:cNvSpPr/>
            <p:nvPr/>
          </p:nvSpPr>
          <p:spPr>
            <a:xfrm>
              <a:off x="6834592" y="275541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87" name="pt487"/>
            <p:cNvSpPr/>
            <p:nvPr/>
          </p:nvSpPr>
          <p:spPr>
            <a:xfrm>
              <a:off x="7316477" y="194176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88" name="pt488"/>
            <p:cNvSpPr/>
            <p:nvPr/>
          </p:nvSpPr>
          <p:spPr>
            <a:xfrm>
              <a:off x="6774356" y="194176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89" name="pt489"/>
            <p:cNvSpPr/>
            <p:nvPr/>
          </p:nvSpPr>
          <p:spPr>
            <a:xfrm>
              <a:off x="7316477" y="194176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90" name="pt490"/>
            <p:cNvSpPr/>
            <p:nvPr/>
          </p:nvSpPr>
          <p:spPr>
            <a:xfrm>
              <a:off x="5509409" y="519636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91" name="pt491"/>
            <p:cNvSpPr/>
            <p:nvPr/>
          </p:nvSpPr>
          <p:spPr>
            <a:xfrm>
              <a:off x="4545640" y="519636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92" name="pt492"/>
            <p:cNvSpPr/>
            <p:nvPr/>
          </p:nvSpPr>
          <p:spPr>
            <a:xfrm>
              <a:off x="4967289" y="519636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93" name="pt493"/>
            <p:cNvSpPr/>
            <p:nvPr/>
          </p:nvSpPr>
          <p:spPr>
            <a:xfrm>
              <a:off x="6172001" y="356906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94" name="pt494"/>
            <p:cNvSpPr/>
            <p:nvPr/>
          </p:nvSpPr>
          <p:spPr>
            <a:xfrm>
              <a:off x="6292472" y="356906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95" name="pt495"/>
            <p:cNvSpPr/>
            <p:nvPr/>
          </p:nvSpPr>
          <p:spPr>
            <a:xfrm>
              <a:off x="6292472" y="356906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96" name="pt496"/>
            <p:cNvSpPr/>
            <p:nvPr/>
          </p:nvSpPr>
          <p:spPr>
            <a:xfrm>
              <a:off x="6955063" y="338825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497" name="pt497"/>
            <p:cNvSpPr/>
            <p:nvPr/>
          </p:nvSpPr>
          <p:spPr>
            <a:xfrm>
              <a:off x="6412943" y="338825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498" name="pt498"/>
            <p:cNvSpPr/>
            <p:nvPr/>
          </p:nvSpPr>
          <p:spPr>
            <a:xfrm>
              <a:off x="6352707" y="338825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499" name="pt499"/>
            <p:cNvSpPr/>
            <p:nvPr/>
          </p:nvSpPr>
          <p:spPr>
            <a:xfrm>
              <a:off x="6894828" y="447311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00" name="pt500"/>
            <p:cNvSpPr/>
            <p:nvPr/>
          </p:nvSpPr>
          <p:spPr>
            <a:xfrm>
              <a:off x="5690116" y="447311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01" name="pt501"/>
            <p:cNvSpPr/>
            <p:nvPr/>
          </p:nvSpPr>
          <p:spPr>
            <a:xfrm>
              <a:off x="5810587" y="447311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02" name="pt502"/>
            <p:cNvSpPr/>
            <p:nvPr/>
          </p:nvSpPr>
          <p:spPr>
            <a:xfrm>
              <a:off x="6412943" y="158014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03" name="pt503"/>
            <p:cNvSpPr/>
            <p:nvPr/>
          </p:nvSpPr>
          <p:spPr>
            <a:xfrm>
              <a:off x="6955063" y="158014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04" name="pt504"/>
            <p:cNvSpPr/>
            <p:nvPr/>
          </p:nvSpPr>
          <p:spPr>
            <a:xfrm>
              <a:off x="7436948" y="158014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05" name="pt505"/>
            <p:cNvSpPr/>
            <p:nvPr/>
          </p:nvSpPr>
          <p:spPr>
            <a:xfrm>
              <a:off x="5388938" y="47443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06" name="pt506"/>
            <p:cNvSpPr/>
            <p:nvPr/>
          </p:nvSpPr>
          <p:spPr>
            <a:xfrm>
              <a:off x="7436948" y="23033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07" name="pt507"/>
            <p:cNvSpPr/>
            <p:nvPr/>
          </p:nvSpPr>
          <p:spPr>
            <a:xfrm>
              <a:off x="6834592" y="23033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08" name="pt508"/>
            <p:cNvSpPr/>
            <p:nvPr/>
          </p:nvSpPr>
          <p:spPr>
            <a:xfrm>
              <a:off x="7135770" y="23033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09" name="pt509"/>
            <p:cNvSpPr/>
            <p:nvPr/>
          </p:nvSpPr>
          <p:spPr>
            <a:xfrm>
              <a:off x="6653885" y="302662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10" name="pt510"/>
            <p:cNvSpPr/>
            <p:nvPr/>
          </p:nvSpPr>
          <p:spPr>
            <a:xfrm>
              <a:off x="5810587" y="302662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11" name="pt511"/>
            <p:cNvSpPr/>
            <p:nvPr/>
          </p:nvSpPr>
          <p:spPr>
            <a:xfrm>
              <a:off x="6714121" y="302662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12" name="pt512"/>
            <p:cNvSpPr/>
            <p:nvPr/>
          </p:nvSpPr>
          <p:spPr>
            <a:xfrm>
              <a:off x="5509409" y="47443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13" name="pt513"/>
            <p:cNvSpPr/>
            <p:nvPr/>
          </p:nvSpPr>
          <p:spPr>
            <a:xfrm>
              <a:off x="5509409" y="47443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14" name="pt514"/>
            <p:cNvSpPr/>
            <p:nvPr/>
          </p:nvSpPr>
          <p:spPr>
            <a:xfrm>
              <a:off x="7858597" y="257460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15" name="pt515"/>
            <p:cNvSpPr/>
            <p:nvPr/>
          </p:nvSpPr>
          <p:spPr>
            <a:xfrm>
              <a:off x="7497183" y="257460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16" name="pt516"/>
            <p:cNvSpPr/>
            <p:nvPr/>
          </p:nvSpPr>
          <p:spPr>
            <a:xfrm>
              <a:off x="7015299" y="257460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17" name="pt517"/>
            <p:cNvSpPr/>
            <p:nvPr/>
          </p:nvSpPr>
          <p:spPr>
            <a:xfrm>
              <a:off x="7436948" y="139932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18" name="pt518"/>
            <p:cNvSpPr/>
            <p:nvPr/>
          </p:nvSpPr>
          <p:spPr>
            <a:xfrm>
              <a:off x="7316477" y="139932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19" name="pt519"/>
            <p:cNvSpPr/>
            <p:nvPr/>
          </p:nvSpPr>
          <p:spPr>
            <a:xfrm>
              <a:off x="7497183" y="139932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20" name="pt520"/>
            <p:cNvSpPr/>
            <p:nvPr/>
          </p:nvSpPr>
          <p:spPr>
            <a:xfrm>
              <a:off x="6774356" y="26650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21" name="pt521"/>
            <p:cNvSpPr/>
            <p:nvPr/>
          </p:nvSpPr>
          <p:spPr>
            <a:xfrm>
              <a:off x="6834592" y="26650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22" name="pt522"/>
            <p:cNvSpPr/>
            <p:nvPr/>
          </p:nvSpPr>
          <p:spPr>
            <a:xfrm>
              <a:off x="6955063" y="26650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23" name="pt523"/>
            <p:cNvSpPr/>
            <p:nvPr/>
          </p:nvSpPr>
          <p:spPr>
            <a:xfrm>
              <a:off x="4123991" y="510595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24" name="pt524"/>
            <p:cNvSpPr/>
            <p:nvPr/>
          </p:nvSpPr>
          <p:spPr>
            <a:xfrm>
              <a:off x="4364933" y="510595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25" name="pt525"/>
            <p:cNvSpPr/>
            <p:nvPr/>
          </p:nvSpPr>
          <p:spPr>
            <a:xfrm>
              <a:off x="5027525" y="510595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26" name="pt526"/>
            <p:cNvSpPr/>
            <p:nvPr/>
          </p:nvSpPr>
          <p:spPr>
            <a:xfrm>
              <a:off x="7798361" y="57387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27" name="pt527"/>
            <p:cNvSpPr/>
            <p:nvPr/>
          </p:nvSpPr>
          <p:spPr>
            <a:xfrm>
              <a:off x="5931058" y="57387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28" name="pt528"/>
            <p:cNvSpPr/>
            <p:nvPr/>
          </p:nvSpPr>
          <p:spPr>
            <a:xfrm>
              <a:off x="3581871" y="57387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29" name="pt529"/>
            <p:cNvSpPr/>
            <p:nvPr/>
          </p:nvSpPr>
          <p:spPr>
            <a:xfrm>
              <a:off x="7677890" y="10377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30" name="pt530"/>
            <p:cNvSpPr/>
            <p:nvPr/>
          </p:nvSpPr>
          <p:spPr>
            <a:xfrm>
              <a:off x="7858597" y="10377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31" name="pt531"/>
            <p:cNvSpPr/>
            <p:nvPr/>
          </p:nvSpPr>
          <p:spPr>
            <a:xfrm>
              <a:off x="7677890" y="10377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32" name="pt532"/>
            <p:cNvSpPr/>
            <p:nvPr/>
          </p:nvSpPr>
          <p:spPr>
            <a:xfrm>
              <a:off x="7316477" y="52867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33" name="pt533"/>
            <p:cNvSpPr/>
            <p:nvPr/>
          </p:nvSpPr>
          <p:spPr>
            <a:xfrm>
              <a:off x="5870823" y="52867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34" name="pt534"/>
            <p:cNvSpPr/>
            <p:nvPr/>
          </p:nvSpPr>
          <p:spPr>
            <a:xfrm>
              <a:off x="4967289" y="52867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35" name="pt535"/>
            <p:cNvSpPr/>
            <p:nvPr/>
          </p:nvSpPr>
          <p:spPr>
            <a:xfrm>
              <a:off x="7075534" y="32978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36" name="pt536"/>
            <p:cNvSpPr/>
            <p:nvPr/>
          </p:nvSpPr>
          <p:spPr>
            <a:xfrm>
              <a:off x="6473178" y="32978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37" name="pt537"/>
            <p:cNvSpPr/>
            <p:nvPr/>
          </p:nvSpPr>
          <p:spPr>
            <a:xfrm>
              <a:off x="6473178" y="32978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38" name="pt538"/>
            <p:cNvSpPr/>
            <p:nvPr/>
          </p:nvSpPr>
          <p:spPr>
            <a:xfrm>
              <a:off x="6774356" y="420190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39" name="pt539"/>
            <p:cNvSpPr/>
            <p:nvPr/>
          </p:nvSpPr>
          <p:spPr>
            <a:xfrm>
              <a:off x="7316477" y="420190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40" name="pt540"/>
            <p:cNvSpPr/>
            <p:nvPr/>
          </p:nvSpPr>
          <p:spPr>
            <a:xfrm>
              <a:off x="5991294" y="420190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41" name="pt541"/>
            <p:cNvSpPr/>
            <p:nvPr/>
          </p:nvSpPr>
          <p:spPr>
            <a:xfrm>
              <a:off x="7497183" y="203216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42" name="pt542"/>
            <p:cNvSpPr/>
            <p:nvPr/>
          </p:nvSpPr>
          <p:spPr>
            <a:xfrm>
              <a:off x="7316477" y="203216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43" name="pt543"/>
            <p:cNvSpPr/>
            <p:nvPr/>
          </p:nvSpPr>
          <p:spPr>
            <a:xfrm>
              <a:off x="7316477" y="203216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44" name="pt544"/>
            <p:cNvSpPr/>
            <p:nvPr/>
          </p:nvSpPr>
          <p:spPr>
            <a:xfrm>
              <a:off x="4666111" y="54675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45" name="pt545"/>
            <p:cNvSpPr/>
            <p:nvPr/>
          </p:nvSpPr>
          <p:spPr>
            <a:xfrm>
              <a:off x="4666111" y="54675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46" name="pt546"/>
            <p:cNvSpPr/>
            <p:nvPr/>
          </p:nvSpPr>
          <p:spPr>
            <a:xfrm>
              <a:off x="4666111" y="54675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47" name="pt547"/>
            <p:cNvSpPr/>
            <p:nvPr/>
          </p:nvSpPr>
          <p:spPr>
            <a:xfrm>
              <a:off x="5810587" y="37498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48" name="pt548"/>
            <p:cNvSpPr/>
            <p:nvPr/>
          </p:nvSpPr>
          <p:spPr>
            <a:xfrm>
              <a:off x="6232236" y="37498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49" name="pt549"/>
            <p:cNvSpPr/>
            <p:nvPr/>
          </p:nvSpPr>
          <p:spPr>
            <a:xfrm>
              <a:off x="6232236" y="37498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50" name="pt550"/>
            <p:cNvSpPr/>
            <p:nvPr/>
          </p:nvSpPr>
          <p:spPr>
            <a:xfrm>
              <a:off x="7617655" y="24841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51" name="pt551"/>
            <p:cNvSpPr/>
            <p:nvPr/>
          </p:nvSpPr>
          <p:spPr>
            <a:xfrm>
              <a:off x="6834592" y="24841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52" name="pt552"/>
            <p:cNvSpPr/>
            <p:nvPr/>
          </p:nvSpPr>
          <p:spPr>
            <a:xfrm>
              <a:off x="7075534" y="24841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53" name="pt553"/>
            <p:cNvSpPr/>
            <p:nvPr/>
          </p:nvSpPr>
          <p:spPr>
            <a:xfrm>
              <a:off x="6473178" y="347865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54" name="pt554"/>
            <p:cNvSpPr/>
            <p:nvPr/>
          </p:nvSpPr>
          <p:spPr>
            <a:xfrm>
              <a:off x="5027525" y="347865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55" name="pt555"/>
            <p:cNvSpPr/>
            <p:nvPr/>
          </p:nvSpPr>
          <p:spPr>
            <a:xfrm>
              <a:off x="6352707" y="347865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56" name="pt556"/>
            <p:cNvSpPr/>
            <p:nvPr/>
          </p:nvSpPr>
          <p:spPr>
            <a:xfrm>
              <a:off x="4304698" y="456352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57" name="pt557"/>
            <p:cNvSpPr/>
            <p:nvPr/>
          </p:nvSpPr>
          <p:spPr>
            <a:xfrm>
              <a:off x="5147996" y="456352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58" name="pt558"/>
            <p:cNvSpPr/>
            <p:nvPr/>
          </p:nvSpPr>
          <p:spPr>
            <a:xfrm>
              <a:off x="5690116" y="456352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59" name="pt559"/>
            <p:cNvSpPr/>
            <p:nvPr/>
          </p:nvSpPr>
          <p:spPr>
            <a:xfrm>
              <a:off x="6412943" y="38402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60" name="pt560"/>
            <p:cNvSpPr/>
            <p:nvPr/>
          </p:nvSpPr>
          <p:spPr>
            <a:xfrm>
              <a:off x="6172001" y="38402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61" name="pt561"/>
            <p:cNvSpPr/>
            <p:nvPr/>
          </p:nvSpPr>
          <p:spPr>
            <a:xfrm>
              <a:off x="6232236" y="38402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62" name="pt562"/>
            <p:cNvSpPr/>
            <p:nvPr/>
          </p:nvSpPr>
          <p:spPr>
            <a:xfrm>
              <a:off x="7798361" y="76649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63" name="pt563"/>
            <p:cNvSpPr/>
            <p:nvPr/>
          </p:nvSpPr>
          <p:spPr>
            <a:xfrm>
              <a:off x="7798361" y="76649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64" name="pt564"/>
            <p:cNvSpPr/>
            <p:nvPr/>
          </p:nvSpPr>
          <p:spPr>
            <a:xfrm>
              <a:off x="7798361" y="76649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65" name="pt565"/>
            <p:cNvSpPr/>
            <p:nvPr/>
          </p:nvSpPr>
          <p:spPr>
            <a:xfrm>
              <a:off x="7497183" y="212257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66" name="pt566"/>
            <p:cNvSpPr/>
            <p:nvPr/>
          </p:nvSpPr>
          <p:spPr>
            <a:xfrm>
              <a:off x="7316477" y="212257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67" name="pt567"/>
            <p:cNvSpPr/>
            <p:nvPr/>
          </p:nvSpPr>
          <p:spPr>
            <a:xfrm>
              <a:off x="7316477" y="212257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68" name="pt568"/>
            <p:cNvSpPr/>
            <p:nvPr/>
          </p:nvSpPr>
          <p:spPr>
            <a:xfrm>
              <a:off x="7256241" y="176095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69" name="pt569"/>
            <p:cNvSpPr/>
            <p:nvPr/>
          </p:nvSpPr>
          <p:spPr>
            <a:xfrm>
              <a:off x="7256241" y="176095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70" name="pt570"/>
            <p:cNvSpPr/>
            <p:nvPr/>
          </p:nvSpPr>
          <p:spPr>
            <a:xfrm>
              <a:off x="7376712" y="176095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71" name="pt571"/>
            <p:cNvSpPr/>
            <p:nvPr/>
          </p:nvSpPr>
          <p:spPr>
            <a:xfrm>
              <a:off x="7135770" y="14897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72" name="pt572"/>
            <p:cNvSpPr/>
            <p:nvPr/>
          </p:nvSpPr>
          <p:spPr>
            <a:xfrm>
              <a:off x="7436948" y="14897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73" name="pt573"/>
            <p:cNvSpPr/>
            <p:nvPr/>
          </p:nvSpPr>
          <p:spPr>
            <a:xfrm>
              <a:off x="7497183" y="14897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74" name="pt574"/>
            <p:cNvSpPr/>
            <p:nvPr/>
          </p:nvSpPr>
          <p:spPr>
            <a:xfrm>
              <a:off x="7798361" y="6760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75" name="pt575"/>
            <p:cNvSpPr/>
            <p:nvPr/>
          </p:nvSpPr>
          <p:spPr>
            <a:xfrm>
              <a:off x="7858597" y="6760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76" name="pt576"/>
            <p:cNvSpPr/>
            <p:nvPr/>
          </p:nvSpPr>
          <p:spPr>
            <a:xfrm>
              <a:off x="7858597" y="6760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77" name="pt577"/>
            <p:cNvSpPr/>
            <p:nvPr/>
          </p:nvSpPr>
          <p:spPr>
            <a:xfrm>
              <a:off x="5147996" y="55579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78" name="pt578"/>
            <p:cNvSpPr/>
            <p:nvPr/>
          </p:nvSpPr>
          <p:spPr>
            <a:xfrm>
              <a:off x="5087760" y="55579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79" name="pt579"/>
            <p:cNvSpPr/>
            <p:nvPr/>
          </p:nvSpPr>
          <p:spPr>
            <a:xfrm>
              <a:off x="4605875" y="55579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80" name="pt580"/>
            <p:cNvSpPr/>
            <p:nvPr/>
          </p:nvSpPr>
          <p:spPr>
            <a:xfrm>
              <a:off x="7015299" y="221297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a:endParaRPr/>
            </a:p>
          </p:txBody>
        </p:sp>
        <p:sp>
          <p:nvSpPr>
            <p:cNvPr id="581" name="pt581"/>
            <p:cNvSpPr/>
            <p:nvPr/>
          </p:nvSpPr>
          <p:spPr>
            <a:xfrm>
              <a:off x="7316477" y="221297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a:endParaRPr/>
            </a:p>
          </p:txBody>
        </p:sp>
        <p:sp>
          <p:nvSpPr>
            <p:cNvPr id="582" name="pt582"/>
            <p:cNvSpPr/>
            <p:nvPr/>
          </p:nvSpPr>
          <p:spPr>
            <a:xfrm>
              <a:off x="7316477" y="221297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a:endParaRPr/>
            </a:p>
          </p:txBody>
        </p:sp>
        <p:sp>
          <p:nvSpPr>
            <p:cNvPr id="583" name="tx583"/>
            <p:cNvSpPr/>
            <p:nvPr/>
          </p:nvSpPr>
          <p:spPr>
            <a:xfrm>
              <a:off x="1287565" y="5730117"/>
              <a:ext cx="282277" cy="7272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DPRK</a:t>
              </a:r>
            </a:p>
          </p:txBody>
        </p:sp>
        <p:sp>
          <p:nvSpPr>
            <p:cNvPr id="584" name="tx584"/>
            <p:cNvSpPr/>
            <p:nvPr/>
          </p:nvSpPr>
          <p:spPr>
            <a:xfrm>
              <a:off x="1315793" y="5637231"/>
              <a:ext cx="254049"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CAR*</a:t>
              </a:r>
            </a:p>
          </p:txBody>
        </p:sp>
        <p:sp>
          <p:nvSpPr>
            <p:cNvPr id="585" name="tx585"/>
            <p:cNvSpPr/>
            <p:nvPr/>
          </p:nvSpPr>
          <p:spPr>
            <a:xfrm>
              <a:off x="1208389" y="5546875"/>
              <a:ext cx="361453"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Yemen*</a:t>
              </a:r>
            </a:p>
          </p:txBody>
        </p:sp>
        <p:sp>
          <p:nvSpPr>
            <p:cNvPr id="586" name="tx586"/>
            <p:cNvSpPr/>
            <p:nvPr/>
          </p:nvSpPr>
          <p:spPr>
            <a:xfrm>
              <a:off x="1163244" y="5456420"/>
              <a:ext cx="406598"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Somalia*</a:t>
              </a:r>
            </a:p>
          </p:txBody>
        </p:sp>
        <p:sp>
          <p:nvSpPr>
            <p:cNvPr id="587" name="tx587"/>
            <p:cNvSpPr/>
            <p:nvPr/>
          </p:nvSpPr>
          <p:spPr>
            <a:xfrm>
              <a:off x="1202684" y="5366014"/>
              <a:ext cx="367158"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Guinea*</a:t>
              </a:r>
            </a:p>
          </p:txBody>
        </p:sp>
        <p:sp>
          <p:nvSpPr>
            <p:cNvPr id="588" name="tx588"/>
            <p:cNvSpPr/>
            <p:nvPr/>
          </p:nvSpPr>
          <p:spPr>
            <a:xfrm>
              <a:off x="1236517" y="5275609"/>
              <a:ext cx="333325"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Sudan*</a:t>
              </a:r>
            </a:p>
          </p:txBody>
        </p:sp>
        <p:sp>
          <p:nvSpPr>
            <p:cNvPr id="589" name="tx589"/>
            <p:cNvSpPr/>
            <p:nvPr/>
          </p:nvSpPr>
          <p:spPr>
            <a:xfrm>
              <a:off x="971206" y="5165062"/>
              <a:ext cx="598636"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Madagascar*</a:t>
              </a:r>
            </a:p>
          </p:txBody>
        </p:sp>
        <p:sp>
          <p:nvSpPr>
            <p:cNvPr id="590" name="tx590"/>
            <p:cNvSpPr/>
            <p:nvPr/>
          </p:nvSpPr>
          <p:spPr>
            <a:xfrm>
              <a:off x="1349676" y="5094798"/>
              <a:ext cx="22016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PNG</a:t>
              </a:r>
            </a:p>
          </p:txBody>
        </p:sp>
        <p:sp>
          <p:nvSpPr>
            <p:cNvPr id="591" name="tx591"/>
            <p:cNvSpPr/>
            <p:nvPr/>
          </p:nvSpPr>
          <p:spPr>
            <a:xfrm>
              <a:off x="1310187" y="5004392"/>
              <a:ext cx="259655"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DRC*</a:t>
              </a:r>
            </a:p>
          </p:txBody>
        </p:sp>
        <p:sp>
          <p:nvSpPr>
            <p:cNvPr id="592" name="tx592"/>
            <p:cNvSpPr/>
            <p:nvPr/>
          </p:nvSpPr>
          <p:spPr>
            <a:xfrm>
              <a:off x="1270450" y="4914036"/>
              <a:ext cx="299392"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Benin*</a:t>
              </a:r>
            </a:p>
          </p:txBody>
        </p:sp>
        <p:sp>
          <p:nvSpPr>
            <p:cNvPr id="593" name="tx593"/>
            <p:cNvSpPr/>
            <p:nvPr/>
          </p:nvSpPr>
          <p:spPr>
            <a:xfrm>
              <a:off x="993679" y="4803440"/>
              <a:ext cx="576163"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Afghanistan*</a:t>
              </a:r>
            </a:p>
          </p:txBody>
        </p:sp>
        <p:sp>
          <p:nvSpPr>
            <p:cNvPr id="594" name="tx594"/>
            <p:cNvSpPr/>
            <p:nvPr/>
          </p:nvSpPr>
          <p:spPr>
            <a:xfrm>
              <a:off x="1208438" y="4713034"/>
              <a:ext cx="361404"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Nigeria*</a:t>
              </a:r>
            </a:p>
          </p:txBody>
        </p:sp>
        <p:sp>
          <p:nvSpPr>
            <p:cNvPr id="595" name="tx595"/>
            <p:cNvSpPr/>
            <p:nvPr/>
          </p:nvSpPr>
          <p:spPr>
            <a:xfrm>
              <a:off x="1163145" y="4623819"/>
              <a:ext cx="406697" cy="94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Ethiopia*</a:t>
              </a:r>
            </a:p>
          </p:txBody>
        </p:sp>
        <p:sp>
          <p:nvSpPr>
            <p:cNvPr id="596" name="tx596"/>
            <p:cNvSpPr/>
            <p:nvPr/>
          </p:nvSpPr>
          <p:spPr>
            <a:xfrm>
              <a:off x="1287417" y="4552364"/>
              <a:ext cx="28242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Chad*</a:t>
              </a:r>
            </a:p>
          </p:txBody>
        </p:sp>
        <p:sp>
          <p:nvSpPr>
            <p:cNvPr id="597" name="tx597"/>
            <p:cNvSpPr/>
            <p:nvPr/>
          </p:nvSpPr>
          <p:spPr>
            <a:xfrm>
              <a:off x="948634" y="4443008"/>
              <a:ext cx="621208" cy="94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Mozambique*</a:t>
              </a:r>
            </a:p>
          </p:txBody>
        </p:sp>
        <p:sp>
          <p:nvSpPr>
            <p:cNvPr id="598" name="tx598"/>
            <p:cNvSpPr/>
            <p:nvPr/>
          </p:nvSpPr>
          <p:spPr>
            <a:xfrm>
              <a:off x="1366593" y="4372843"/>
              <a:ext cx="203249"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Haiti</a:t>
              </a:r>
            </a:p>
          </p:txBody>
        </p:sp>
        <p:sp>
          <p:nvSpPr>
            <p:cNvPr id="599" name="tx599"/>
            <p:cNvSpPr/>
            <p:nvPr/>
          </p:nvSpPr>
          <p:spPr>
            <a:xfrm>
              <a:off x="1270450" y="4261006"/>
              <a:ext cx="299392"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Congo</a:t>
              </a:r>
            </a:p>
          </p:txBody>
        </p:sp>
        <p:sp>
          <p:nvSpPr>
            <p:cNvPr id="600" name="tx600"/>
            <p:cNvSpPr/>
            <p:nvPr/>
          </p:nvSpPr>
          <p:spPr>
            <a:xfrm>
              <a:off x="779169" y="4190742"/>
              <a:ext cx="400992"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Solomon</a:t>
              </a:r>
            </a:p>
          </p:txBody>
        </p:sp>
        <p:sp>
          <p:nvSpPr>
            <p:cNvPr id="601" name="tx601"/>
            <p:cNvSpPr/>
            <p:nvPr/>
          </p:nvSpPr>
          <p:spPr>
            <a:xfrm>
              <a:off x="1208389" y="4190792"/>
              <a:ext cx="361453"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Islands*</a:t>
              </a:r>
            </a:p>
          </p:txBody>
        </p:sp>
        <p:sp>
          <p:nvSpPr>
            <p:cNvPr id="602" name="tx602"/>
            <p:cNvSpPr/>
            <p:nvPr/>
          </p:nvSpPr>
          <p:spPr>
            <a:xfrm>
              <a:off x="1118149" y="4100337"/>
              <a:ext cx="451693"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Comoros*</a:t>
              </a:r>
            </a:p>
          </p:txBody>
        </p:sp>
        <p:sp>
          <p:nvSpPr>
            <p:cNvPr id="603" name="tx603"/>
            <p:cNvSpPr/>
            <p:nvPr/>
          </p:nvSpPr>
          <p:spPr>
            <a:xfrm>
              <a:off x="959945" y="4009931"/>
              <a:ext cx="214610"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Cote</a:t>
              </a:r>
            </a:p>
          </p:txBody>
        </p:sp>
        <p:sp>
          <p:nvSpPr>
            <p:cNvPr id="604" name="tx604"/>
            <p:cNvSpPr/>
            <p:nvPr/>
          </p:nvSpPr>
          <p:spPr>
            <a:xfrm>
              <a:off x="1202783" y="4009981"/>
              <a:ext cx="367059"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d’Ivoire*</a:t>
              </a:r>
            </a:p>
          </p:txBody>
        </p:sp>
        <p:sp>
          <p:nvSpPr>
            <p:cNvPr id="605" name="tx605"/>
            <p:cNvSpPr/>
            <p:nvPr/>
          </p:nvSpPr>
          <p:spPr>
            <a:xfrm>
              <a:off x="1055939" y="3919525"/>
              <a:ext cx="513903"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Cameroon*</a:t>
              </a:r>
            </a:p>
          </p:txBody>
        </p:sp>
        <p:sp>
          <p:nvSpPr>
            <p:cNvPr id="606" name="tx606"/>
            <p:cNvSpPr/>
            <p:nvPr/>
          </p:nvSpPr>
          <p:spPr>
            <a:xfrm>
              <a:off x="1298728" y="3808979"/>
              <a:ext cx="2711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Togo*</a:t>
              </a:r>
            </a:p>
          </p:txBody>
        </p:sp>
        <p:sp>
          <p:nvSpPr>
            <p:cNvPr id="607" name="tx607"/>
            <p:cNvSpPr/>
            <p:nvPr/>
          </p:nvSpPr>
          <p:spPr>
            <a:xfrm>
              <a:off x="942780" y="3738714"/>
              <a:ext cx="265509"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South</a:t>
              </a:r>
            </a:p>
          </p:txBody>
        </p:sp>
        <p:sp>
          <p:nvSpPr>
            <p:cNvPr id="608" name="tx608"/>
            <p:cNvSpPr/>
            <p:nvPr/>
          </p:nvSpPr>
          <p:spPr>
            <a:xfrm>
              <a:off x="1236517" y="3738714"/>
              <a:ext cx="333325"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Sudan*</a:t>
              </a:r>
            </a:p>
          </p:txBody>
        </p:sp>
        <p:sp>
          <p:nvSpPr>
            <p:cNvPr id="609" name="tx609"/>
            <p:cNvSpPr/>
            <p:nvPr/>
          </p:nvSpPr>
          <p:spPr>
            <a:xfrm>
              <a:off x="863901" y="3648309"/>
              <a:ext cx="705941"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Guinea-Bissau*</a:t>
              </a:r>
            </a:p>
          </p:txBody>
        </p:sp>
        <p:sp>
          <p:nvSpPr>
            <p:cNvPr id="610" name="tx610"/>
            <p:cNvSpPr/>
            <p:nvPr/>
          </p:nvSpPr>
          <p:spPr>
            <a:xfrm>
              <a:off x="1344021" y="3557953"/>
              <a:ext cx="225821"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Mali*</a:t>
              </a:r>
            </a:p>
          </p:txBody>
        </p:sp>
        <p:sp>
          <p:nvSpPr>
            <p:cNvPr id="611" name="tx611"/>
            <p:cNvSpPr/>
            <p:nvPr/>
          </p:nvSpPr>
          <p:spPr>
            <a:xfrm>
              <a:off x="1298827" y="3447356"/>
              <a:ext cx="271016"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Syria*</a:t>
              </a:r>
            </a:p>
          </p:txBody>
        </p:sp>
        <p:sp>
          <p:nvSpPr>
            <p:cNvPr id="612" name="tx612"/>
            <p:cNvSpPr/>
            <p:nvPr/>
          </p:nvSpPr>
          <p:spPr>
            <a:xfrm>
              <a:off x="1106888" y="3356951"/>
              <a:ext cx="462954"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Myanmar*</a:t>
              </a:r>
            </a:p>
          </p:txBody>
        </p:sp>
        <p:sp>
          <p:nvSpPr>
            <p:cNvPr id="613" name="tx613"/>
            <p:cNvSpPr/>
            <p:nvPr/>
          </p:nvSpPr>
          <p:spPr>
            <a:xfrm>
              <a:off x="1196979" y="3266545"/>
              <a:ext cx="372864"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Senegal</a:t>
              </a:r>
            </a:p>
          </p:txBody>
        </p:sp>
        <p:sp>
          <p:nvSpPr>
            <p:cNvPr id="614" name="tx614"/>
            <p:cNvSpPr/>
            <p:nvPr/>
          </p:nvSpPr>
          <p:spPr>
            <a:xfrm>
              <a:off x="1231011" y="3177380"/>
              <a:ext cx="338832"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Djibouti</a:t>
              </a:r>
            </a:p>
          </p:txBody>
        </p:sp>
        <p:sp>
          <p:nvSpPr>
            <p:cNvPr id="615" name="tx615"/>
            <p:cNvSpPr/>
            <p:nvPr/>
          </p:nvSpPr>
          <p:spPr>
            <a:xfrm>
              <a:off x="1106739" y="3105876"/>
              <a:ext cx="463103"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Cambodia</a:t>
              </a:r>
            </a:p>
          </p:txBody>
        </p:sp>
        <p:sp>
          <p:nvSpPr>
            <p:cNvPr id="616" name="tx616"/>
            <p:cNvSpPr/>
            <p:nvPr/>
          </p:nvSpPr>
          <p:spPr>
            <a:xfrm>
              <a:off x="1287516" y="2995329"/>
              <a:ext cx="282326"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Niger*</a:t>
              </a:r>
            </a:p>
          </p:txBody>
        </p:sp>
        <p:sp>
          <p:nvSpPr>
            <p:cNvPr id="617" name="tx617"/>
            <p:cNvSpPr/>
            <p:nvPr/>
          </p:nvSpPr>
          <p:spPr>
            <a:xfrm>
              <a:off x="1349528" y="2926354"/>
              <a:ext cx="2203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Laos</a:t>
              </a:r>
            </a:p>
          </p:txBody>
        </p:sp>
        <p:sp>
          <p:nvSpPr>
            <p:cNvPr id="618" name="tx618"/>
            <p:cNvSpPr/>
            <p:nvPr/>
          </p:nvSpPr>
          <p:spPr>
            <a:xfrm>
              <a:off x="1174555" y="2834659"/>
              <a:ext cx="395287"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Gambia*</a:t>
              </a:r>
            </a:p>
          </p:txBody>
        </p:sp>
        <p:sp>
          <p:nvSpPr>
            <p:cNvPr id="619" name="tx619"/>
            <p:cNvSpPr/>
            <p:nvPr/>
          </p:nvSpPr>
          <p:spPr>
            <a:xfrm>
              <a:off x="1264844" y="2745543"/>
              <a:ext cx="304998"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Liberia</a:t>
              </a:r>
            </a:p>
          </p:txBody>
        </p:sp>
        <p:sp>
          <p:nvSpPr>
            <p:cNvPr id="620" name="tx620"/>
            <p:cNvSpPr/>
            <p:nvPr/>
          </p:nvSpPr>
          <p:spPr>
            <a:xfrm>
              <a:off x="1140622" y="2653897"/>
              <a:ext cx="429220"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Pakistan*</a:t>
              </a:r>
            </a:p>
          </p:txBody>
        </p:sp>
        <p:sp>
          <p:nvSpPr>
            <p:cNvPr id="621" name="tx621"/>
            <p:cNvSpPr/>
            <p:nvPr/>
          </p:nvSpPr>
          <p:spPr>
            <a:xfrm>
              <a:off x="1106739" y="2544541"/>
              <a:ext cx="463103"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Nicaragua</a:t>
              </a:r>
            </a:p>
          </p:txBody>
        </p:sp>
        <p:sp>
          <p:nvSpPr>
            <p:cNvPr id="622" name="tx622"/>
            <p:cNvSpPr/>
            <p:nvPr/>
          </p:nvSpPr>
          <p:spPr>
            <a:xfrm>
              <a:off x="508103" y="2473037"/>
              <a:ext cx="18077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Sao</a:t>
              </a:r>
            </a:p>
          </p:txBody>
        </p:sp>
        <p:sp>
          <p:nvSpPr>
            <p:cNvPr id="623" name="tx623"/>
            <p:cNvSpPr/>
            <p:nvPr/>
          </p:nvSpPr>
          <p:spPr>
            <a:xfrm>
              <a:off x="717107" y="2474327"/>
              <a:ext cx="25970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Tome</a:t>
              </a:r>
            </a:p>
          </p:txBody>
        </p:sp>
        <p:sp>
          <p:nvSpPr>
            <p:cNvPr id="624" name="tx624"/>
            <p:cNvSpPr/>
            <p:nvPr/>
          </p:nvSpPr>
          <p:spPr>
            <a:xfrm>
              <a:off x="1005040" y="2474327"/>
              <a:ext cx="1695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and</a:t>
              </a:r>
            </a:p>
          </p:txBody>
        </p:sp>
        <p:sp>
          <p:nvSpPr>
            <p:cNvPr id="625" name="tx625"/>
            <p:cNvSpPr/>
            <p:nvPr/>
          </p:nvSpPr>
          <p:spPr>
            <a:xfrm>
              <a:off x="1202783" y="2455326"/>
              <a:ext cx="367059" cy="9291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Principe</a:t>
              </a:r>
            </a:p>
          </p:txBody>
        </p:sp>
        <p:sp>
          <p:nvSpPr>
            <p:cNvPr id="626" name="tx626"/>
            <p:cNvSpPr/>
            <p:nvPr/>
          </p:nvSpPr>
          <p:spPr>
            <a:xfrm>
              <a:off x="1180112" y="2382681"/>
              <a:ext cx="389731"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Burundi*</a:t>
              </a:r>
            </a:p>
          </p:txBody>
        </p:sp>
        <p:sp>
          <p:nvSpPr>
            <p:cNvPr id="627" name="tx627"/>
            <p:cNvSpPr/>
            <p:nvPr/>
          </p:nvSpPr>
          <p:spPr>
            <a:xfrm>
              <a:off x="1253682" y="2293515"/>
              <a:ext cx="316160"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Malawi</a:t>
              </a:r>
            </a:p>
          </p:txBody>
        </p:sp>
        <p:sp>
          <p:nvSpPr>
            <p:cNvPr id="628" name="tx628"/>
            <p:cNvSpPr/>
            <p:nvPr/>
          </p:nvSpPr>
          <p:spPr>
            <a:xfrm>
              <a:off x="1101183" y="2203110"/>
              <a:ext cx="468659"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Zimbabwe</a:t>
              </a:r>
            </a:p>
          </p:txBody>
        </p:sp>
        <p:sp>
          <p:nvSpPr>
            <p:cNvPr id="629" name="tx629"/>
            <p:cNvSpPr/>
            <p:nvPr/>
          </p:nvSpPr>
          <p:spPr>
            <a:xfrm>
              <a:off x="1191522" y="2111464"/>
              <a:ext cx="378321"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Zambia*</a:t>
              </a:r>
            </a:p>
          </p:txBody>
        </p:sp>
        <p:sp>
          <p:nvSpPr>
            <p:cNvPr id="630" name="tx630"/>
            <p:cNvSpPr/>
            <p:nvPr/>
          </p:nvSpPr>
          <p:spPr>
            <a:xfrm>
              <a:off x="988074" y="2021009"/>
              <a:ext cx="27101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Sierra</a:t>
              </a:r>
            </a:p>
          </p:txBody>
        </p:sp>
        <p:sp>
          <p:nvSpPr>
            <p:cNvPr id="631" name="tx631"/>
            <p:cNvSpPr/>
            <p:nvPr/>
          </p:nvSpPr>
          <p:spPr>
            <a:xfrm>
              <a:off x="1287317" y="2022299"/>
              <a:ext cx="28252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Leone</a:t>
              </a:r>
            </a:p>
          </p:txBody>
        </p:sp>
        <p:sp>
          <p:nvSpPr>
            <p:cNvPr id="632" name="tx632"/>
            <p:cNvSpPr/>
            <p:nvPr/>
          </p:nvSpPr>
          <p:spPr>
            <a:xfrm>
              <a:off x="1208290" y="1931893"/>
              <a:ext cx="361553"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Lesotho</a:t>
              </a:r>
            </a:p>
          </p:txBody>
        </p:sp>
        <p:sp>
          <p:nvSpPr>
            <p:cNvPr id="633" name="tx633"/>
            <p:cNvSpPr/>
            <p:nvPr/>
          </p:nvSpPr>
          <p:spPr>
            <a:xfrm>
              <a:off x="1264795" y="1840198"/>
              <a:ext cx="305048"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Ghana</a:t>
              </a:r>
            </a:p>
          </p:txBody>
        </p:sp>
        <p:sp>
          <p:nvSpPr>
            <p:cNvPr id="634" name="tx634"/>
            <p:cNvSpPr/>
            <p:nvPr/>
          </p:nvSpPr>
          <p:spPr>
            <a:xfrm>
              <a:off x="1112345" y="1749842"/>
              <a:ext cx="457497"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Tanzania*</a:t>
              </a:r>
            </a:p>
          </p:txBody>
        </p:sp>
        <p:sp>
          <p:nvSpPr>
            <p:cNvPr id="635" name="tx635"/>
            <p:cNvSpPr/>
            <p:nvPr/>
          </p:nvSpPr>
          <p:spPr>
            <a:xfrm>
              <a:off x="1242222" y="1639245"/>
              <a:ext cx="3276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Kenya*</a:t>
              </a:r>
            </a:p>
          </p:txBody>
        </p:sp>
        <p:sp>
          <p:nvSpPr>
            <p:cNvPr id="636" name="tx636"/>
            <p:cNvSpPr/>
            <p:nvPr/>
          </p:nvSpPr>
          <p:spPr>
            <a:xfrm>
              <a:off x="1055939" y="1569031"/>
              <a:ext cx="513903"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Mauritania*</a:t>
              </a:r>
            </a:p>
          </p:txBody>
        </p:sp>
        <p:sp>
          <p:nvSpPr>
            <p:cNvPr id="637" name="tx637"/>
            <p:cNvSpPr/>
            <p:nvPr/>
          </p:nvSpPr>
          <p:spPr>
            <a:xfrm>
              <a:off x="1213945" y="1459675"/>
              <a:ext cx="355897"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Uganda</a:t>
              </a:r>
            </a:p>
          </p:txBody>
        </p:sp>
        <p:sp>
          <p:nvSpPr>
            <p:cNvPr id="638" name="tx638"/>
            <p:cNvSpPr/>
            <p:nvPr/>
          </p:nvSpPr>
          <p:spPr>
            <a:xfrm>
              <a:off x="1264844" y="1369219"/>
              <a:ext cx="304998" cy="94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Nepal*</a:t>
              </a:r>
            </a:p>
          </p:txBody>
        </p:sp>
        <p:sp>
          <p:nvSpPr>
            <p:cNvPr id="639" name="tx639"/>
            <p:cNvSpPr/>
            <p:nvPr/>
          </p:nvSpPr>
          <p:spPr>
            <a:xfrm>
              <a:off x="1349528" y="1299054"/>
              <a:ext cx="2203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FF0000">
                      <a:alpha val="100000"/>
                    </a:srgbClr>
                  </a:solidFill>
                  <a:latin typeface="Arial"/>
                  <a:cs typeface="Arial"/>
                </a:rPr>
                <a:t>India</a:t>
              </a:r>
            </a:p>
          </p:txBody>
        </p:sp>
        <p:sp>
          <p:nvSpPr>
            <p:cNvPr id="640" name="tx640"/>
            <p:cNvSpPr/>
            <p:nvPr/>
          </p:nvSpPr>
          <p:spPr>
            <a:xfrm>
              <a:off x="1270599" y="1208649"/>
              <a:ext cx="299243"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Eritrea</a:t>
              </a:r>
            </a:p>
          </p:txBody>
        </p:sp>
        <p:sp>
          <p:nvSpPr>
            <p:cNvPr id="641" name="tx641"/>
            <p:cNvSpPr/>
            <p:nvPr/>
          </p:nvSpPr>
          <p:spPr>
            <a:xfrm>
              <a:off x="931717" y="1118243"/>
              <a:ext cx="344487"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Burkina</a:t>
              </a:r>
            </a:p>
          </p:txBody>
        </p:sp>
        <p:sp>
          <p:nvSpPr>
            <p:cNvPr id="642" name="tx642"/>
            <p:cNvSpPr/>
            <p:nvPr/>
          </p:nvSpPr>
          <p:spPr>
            <a:xfrm>
              <a:off x="1304433" y="1117003"/>
              <a:ext cx="265410" cy="7515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Faso*</a:t>
              </a:r>
            </a:p>
          </p:txBody>
        </p:sp>
        <p:sp>
          <p:nvSpPr>
            <p:cNvPr id="643" name="tx643"/>
            <p:cNvSpPr/>
            <p:nvPr/>
          </p:nvSpPr>
          <p:spPr>
            <a:xfrm>
              <a:off x="1197078" y="1027838"/>
              <a:ext cx="372764"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Rwanda</a:t>
              </a:r>
            </a:p>
          </p:txBody>
        </p:sp>
        <p:sp>
          <p:nvSpPr>
            <p:cNvPr id="644" name="tx644"/>
            <p:cNvSpPr/>
            <p:nvPr/>
          </p:nvSpPr>
          <p:spPr>
            <a:xfrm>
              <a:off x="1027761" y="916001"/>
              <a:ext cx="542081"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Kyrgyzstan*</a:t>
              </a:r>
            </a:p>
          </p:txBody>
        </p:sp>
        <p:sp>
          <p:nvSpPr>
            <p:cNvPr id="645" name="tx645"/>
            <p:cNvSpPr/>
            <p:nvPr/>
          </p:nvSpPr>
          <p:spPr>
            <a:xfrm>
              <a:off x="1033169" y="826836"/>
              <a:ext cx="536674"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Bangladesh</a:t>
              </a:r>
            </a:p>
          </p:txBody>
        </p:sp>
        <p:sp>
          <p:nvSpPr>
            <p:cNvPr id="646" name="tx646"/>
            <p:cNvSpPr/>
            <p:nvPr/>
          </p:nvSpPr>
          <p:spPr>
            <a:xfrm>
              <a:off x="1101183" y="735190"/>
              <a:ext cx="468659"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1CABE2">
                      <a:alpha val="100000"/>
                    </a:srgbClr>
                  </a:solidFill>
                  <a:latin typeface="Arial"/>
                  <a:cs typeface="Arial"/>
                </a:rPr>
                <a:t>Tajikistan*</a:t>
              </a:r>
            </a:p>
          </p:txBody>
        </p:sp>
        <p:sp>
          <p:nvSpPr>
            <p:cNvPr id="647" name="tx647"/>
            <p:cNvSpPr/>
            <p:nvPr/>
          </p:nvSpPr>
          <p:spPr>
            <a:xfrm>
              <a:off x="1067250" y="666166"/>
              <a:ext cx="502592" cy="7396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70AD47">
                      <a:alpha val="100000"/>
                    </a:srgbClr>
                  </a:solidFill>
                  <a:latin typeface="Arial"/>
                  <a:cs typeface="Arial"/>
                </a:rPr>
                <a:t>Uzbekistan</a:t>
              </a:r>
            </a:p>
          </p:txBody>
        </p:sp>
        <p:sp>
          <p:nvSpPr>
            <p:cNvPr id="648" name="tx648"/>
            <p:cNvSpPr/>
            <p:nvPr/>
          </p:nvSpPr>
          <p:spPr>
            <a:xfrm>
              <a:off x="1902573" y="589235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649" name="tx649"/>
            <p:cNvSpPr/>
            <p:nvPr/>
          </p:nvSpPr>
          <p:spPr>
            <a:xfrm>
              <a:off x="3377385" y="589235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650" name="tx650"/>
            <p:cNvSpPr/>
            <p:nvPr/>
          </p:nvSpPr>
          <p:spPr>
            <a:xfrm>
              <a:off x="4883274" y="589235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651" name="tx651"/>
            <p:cNvSpPr/>
            <p:nvPr/>
          </p:nvSpPr>
          <p:spPr>
            <a:xfrm>
              <a:off x="6389164" y="589371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652" name="tx652"/>
            <p:cNvSpPr/>
            <p:nvPr/>
          </p:nvSpPr>
          <p:spPr>
            <a:xfrm>
              <a:off x="7863976" y="589235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653" name="tx653"/>
            <p:cNvSpPr/>
            <p:nvPr/>
          </p:nvSpPr>
          <p:spPr>
            <a:xfrm>
              <a:off x="4514529" y="6001254"/>
              <a:ext cx="86180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Coverage (%)</a:t>
              </a:r>
            </a:p>
          </p:txBody>
        </p:sp>
        <p:sp>
          <p:nvSpPr>
            <p:cNvPr id="654" name="pt654"/>
            <p:cNvSpPr/>
            <p:nvPr/>
          </p:nvSpPr>
          <p:spPr>
            <a:xfrm>
              <a:off x="8538505" y="2987984"/>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655" name="pt655"/>
            <p:cNvSpPr/>
            <p:nvPr/>
          </p:nvSpPr>
          <p:spPr>
            <a:xfrm>
              <a:off x="8538505" y="3207440"/>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a:endParaRPr/>
            </a:p>
          </p:txBody>
        </p:sp>
        <p:sp>
          <p:nvSpPr>
            <p:cNvPr id="656" name="pt656"/>
            <p:cNvSpPr/>
            <p:nvPr/>
          </p:nvSpPr>
          <p:spPr>
            <a:xfrm>
              <a:off x="8538505" y="3426896"/>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657" name="tx657"/>
            <p:cNvSpPr/>
            <p:nvPr/>
          </p:nvSpPr>
          <p:spPr>
            <a:xfrm>
              <a:off x="8756199" y="2984668"/>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2019</a:t>
              </a:r>
            </a:p>
          </p:txBody>
        </p:sp>
        <p:sp>
          <p:nvSpPr>
            <p:cNvPr id="658" name="tx658"/>
            <p:cNvSpPr/>
            <p:nvPr/>
          </p:nvSpPr>
          <p:spPr>
            <a:xfrm>
              <a:off x="8756199" y="3204124"/>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2022</a:t>
              </a:r>
            </a:p>
          </p:txBody>
        </p:sp>
        <p:sp>
          <p:nvSpPr>
            <p:cNvPr id="659" name="tx659"/>
            <p:cNvSpPr/>
            <p:nvPr/>
          </p:nvSpPr>
          <p:spPr>
            <a:xfrm>
              <a:off x="8756199" y="3423526"/>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2023</a:t>
              </a:r>
            </a:p>
          </p:txBody>
        </p:sp>
        <p:sp>
          <p:nvSpPr>
            <p:cNvPr id="660" name="tx660"/>
            <p:cNvSpPr/>
            <p:nvPr/>
          </p:nvSpPr>
          <p:spPr>
            <a:xfrm>
              <a:off x="1632473" y="398022"/>
              <a:ext cx="3634219"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MCV1 coverage, by country, Gavi 57, 2019-2023</a:t>
              </a:r>
            </a:p>
          </p:txBody>
        </p:sp>
        <p:sp>
          <p:nvSpPr>
            <p:cNvPr id="661" name="tx661"/>
            <p:cNvSpPr/>
            <p:nvPr/>
          </p:nvSpPr>
          <p:spPr>
            <a:xfrm>
              <a:off x="4065750" y="6206410"/>
              <a:ext cx="4192637"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62" name="tx662"/>
            <p:cNvSpPr/>
            <p:nvPr/>
          </p:nvSpPr>
          <p:spPr>
            <a:xfrm>
              <a:off x="2226239" y="6327165"/>
              <a:ext cx="603214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The grey bar spans vaccine coverage across all years 2019-2023 and the dots represent coverage in specific years.</a:t>
              </a:r>
            </a:p>
          </p:txBody>
        </p:sp>
        <p:sp>
          <p:nvSpPr>
            <p:cNvPr id="663" name="tx663"/>
            <p:cNvSpPr/>
            <p:nvPr/>
          </p:nvSpPr>
          <p:spPr>
            <a:xfrm>
              <a:off x="554860" y="6447866"/>
              <a:ext cx="770352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Countries are arranged by high to low coverage in 2023 and coloured based on if coverage is lower (red), the same as (blue) or higher (green) than in 2019.</a:t>
              </a:r>
            </a:p>
          </p:txBody>
        </p:sp>
        <p:sp>
          <p:nvSpPr>
            <p:cNvPr id="664" name="tx664"/>
            <p:cNvSpPr/>
            <p:nvPr/>
          </p:nvSpPr>
          <p:spPr>
            <a:xfrm>
              <a:off x="462254" y="6568567"/>
              <a:ext cx="779613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66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This chart shows the range of MCV1 coverage across years 2019 to 2023 (grey bars), and coverage in specific years (dots), by country. The chart can be used for assessing recovery to pre-pandemic levels and progress beyond 2019.
In 2022, 32 (out of 57) countries had lower coverage than in 2019.
In 2023, 15 countries had lower MCV1 coverage than in 2022.
In 2023, 30 countries had lower coverage than in 2019.</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Childhood immunization:
Additional charts</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10058400" cy="6400800"/>
            <a:chOff x="274320" y="365760"/>
            <a:chExt cx="10058400" cy="6400800"/>
          </a:xfrm>
        </p:grpSpPr>
        <p:sp>
          <p:nvSpPr>
            <p:cNvPr id="3" name="rc3"/>
            <p:cNvSpPr/>
            <p:nvPr/>
          </p:nvSpPr>
          <p:spPr>
            <a:xfrm>
              <a:off x="274320" y="365760"/>
              <a:ext cx="1005840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1005840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rc5"/>
            <p:cNvSpPr/>
            <p:nvPr/>
          </p:nvSpPr>
          <p:spPr>
            <a:xfrm>
              <a:off x="782627" y="1949149"/>
              <a:ext cx="3113775" cy="4109550"/>
            </a:xfrm>
            <a:prstGeom prst="rect">
              <a:avLst/>
            </a:prstGeom>
            <a:solidFill>
              <a:srgbClr val="FFFFFF">
                <a:alpha val="100000"/>
              </a:srgbClr>
            </a:solidFill>
          </p:spPr>
          <p:txBody>
            <a:bodyPr/>
            <a:lstStyle/>
            <a:p>
              <a:endParaRPr/>
            </a:p>
          </p:txBody>
        </p:sp>
        <p:sp>
          <p:nvSpPr>
            <p:cNvPr id="6" name="pl6"/>
            <p:cNvSpPr/>
            <p:nvPr/>
          </p:nvSpPr>
          <p:spPr>
            <a:xfrm>
              <a:off x="782627" y="5498307"/>
              <a:ext cx="3113775" cy="0"/>
            </a:xfrm>
            <a:custGeom>
              <a:avLst/>
              <a:gdLst/>
              <a:ahLst/>
              <a:cxnLst/>
              <a:rect l="0" t="0" r="0" b="0"/>
              <a:pathLst>
                <a:path w="3113775">
                  <a:moveTo>
                    <a:pt x="0" y="0"/>
                  </a:moveTo>
                  <a:lnTo>
                    <a:pt x="3113775" y="0"/>
                  </a:lnTo>
                  <a:lnTo>
                    <a:pt x="3113775" y="0"/>
                  </a:lnTo>
                </a:path>
              </a:pathLst>
            </a:custGeom>
            <a:ln w="3387" cap="flat">
              <a:solidFill>
                <a:srgbClr val="DEDEDE">
                  <a:alpha val="100000"/>
                </a:srgbClr>
              </a:solidFill>
              <a:prstDash val="solid"/>
              <a:round/>
            </a:ln>
          </p:spPr>
          <p:txBody>
            <a:bodyPr/>
            <a:lstStyle/>
            <a:p>
              <a:endParaRPr/>
            </a:p>
          </p:txBody>
        </p:sp>
        <p:sp>
          <p:nvSpPr>
            <p:cNvPr id="7" name="pl7"/>
            <p:cNvSpPr/>
            <p:nvPr/>
          </p:nvSpPr>
          <p:spPr>
            <a:xfrm>
              <a:off x="782627" y="4751116"/>
              <a:ext cx="3113775" cy="0"/>
            </a:xfrm>
            <a:custGeom>
              <a:avLst/>
              <a:gdLst/>
              <a:ahLst/>
              <a:cxnLst/>
              <a:rect l="0" t="0" r="0" b="0"/>
              <a:pathLst>
                <a:path w="3113775">
                  <a:moveTo>
                    <a:pt x="0" y="0"/>
                  </a:moveTo>
                  <a:lnTo>
                    <a:pt x="3113775" y="0"/>
                  </a:lnTo>
                  <a:lnTo>
                    <a:pt x="3113775" y="0"/>
                  </a:lnTo>
                </a:path>
              </a:pathLst>
            </a:custGeom>
            <a:ln w="3387" cap="flat">
              <a:solidFill>
                <a:srgbClr val="DEDEDE">
                  <a:alpha val="100000"/>
                </a:srgbClr>
              </a:solidFill>
              <a:prstDash val="solid"/>
              <a:round/>
            </a:ln>
          </p:spPr>
          <p:txBody>
            <a:bodyPr/>
            <a:lstStyle/>
            <a:p>
              <a:endParaRPr/>
            </a:p>
          </p:txBody>
        </p:sp>
        <p:sp>
          <p:nvSpPr>
            <p:cNvPr id="8" name="pl8"/>
            <p:cNvSpPr/>
            <p:nvPr/>
          </p:nvSpPr>
          <p:spPr>
            <a:xfrm>
              <a:off x="782627" y="4003925"/>
              <a:ext cx="3113775" cy="0"/>
            </a:xfrm>
            <a:custGeom>
              <a:avLst/>
              <a:gdLst/>
              <a:ahLst/>
              <a:cxnLst/>
              <a:rect l="0" t="0" r="0" b="0"/>
              <a:pathLst>
                <a:path w="3113775">
                  <a:moveTo>
                    <a:pt x="0" y="0"/>
                  </a:moveTo>
                  <a:lnTo>
                    <a:pt x="3113775" y="0"/>
                  </a:lnTo>
                  <a:lnTo>
                    <a:pt x="3113775" y="0"/>
                  </a:lnTo>
                </a:path>
              </a:pathLst>
            </a:custGeom>
            <a:ln w="3387" cap="flat">
              <a:solidFill>
                <a:srgbClr val="DEDEDE">
                  <a:alpha val="100000"/>
                </a:srgbClr>
              </a:solidFill>
              <a:prstDash val="solid"/>
              <a:round/>
            </a:ln>
          </p:spPr>
          <p:txBody>
            <a:bodyPr/>
            <a:lstStyle/>
            <a:p>
              <a:endParaRPr/>
            </a:p>
          </p:txBody>
        </p:sp>
        <p:sp>
          <p:nvSpPr>
            <p:cNvPr id="9" name="pl9"/>
            <p:cNvSpPr/>
            <p:nvPr/>
          </p:nvSpPr>
          <p:spPr>
            <a:xfrm>
              <a:off x="782627" y="3256734"/>
              <a:ext cx="3113775" cy="0"/>
            </a:xfrm>
            <a:custGeom>
              <a:avLst/>
              <a:gdLst/>
              <a:ahLst/>
              <a:cxnLst/>
              <a:rect l="0" t="0" r="0" b="0"/>
              <a:pathLst>
                <a:path w="3113775">
                  <a:moveTo>
                    <a:pt x="0" y="0"/>
                  </a:moveTo>
                  <a:lnTo>
                    <a:pt x="3113775" y="0"/>
                  </a:lnTo>
                  <a:lnTo>
                    <a:pt x="3113775" y="0"/>
                  </a:lnTo>
                </a:path>
              </a:pathLst>
            </a:custGeom>
            <a:ln w="3387" cap="flat">
              <a:solidFill>
                <a:srgbClr val="DEDEDE">
                  <a:alpha val="100000"/>
                </a:srgbClr>
              </a:solidFill>
              <a:prstDash val="solid"/>
              <a:round/>
            </a:ln>
          </p:spPr>
          <p:txBody>
            <a:bodyPr/>
            <a:lstStyle/>
            <a:p>
              <a:endParaRPr/>
            </a:p>
          </p:txBody>
        </p:sp>
        <p:sp>
          <p:nvSpPr>
            <p:cNvPr id="10" name="pl10"/>
            <p:cNvSpPr/>
            <p:nvPr/>
          </p:nvSpPr>
          <p:spPr>
            <a:xfrm>
              <a:off x="782627" y="2509543"/>
              <a:ext cx="3113775" cy="0"/>
            </a:xfrm>
            <a:custGeom>
              <a:avLst/>
              <a:gdLst/>
              <a:ahLst/>
              <a:cxnLst/>
              <a:rect l="0" t="0" r="0" b="0"/>
              <a:pathLst>
                <a:path w="3113775">
                  <a:moveTo>
                    <a:pt x="0" y="0"/>
                  </a:moveTo>
                  <a:lnTo>
                    <a:pt x="3113775" y="0"/>
                  </a:lnTo>
                  <a:lnTo>
                    <a:pt x="3113775" y="0"/>
                  </a:lnTo>
                </a:path>
              </a:pathLst>
            </a:custGeom>
            <a:ln w="3387" cap="flat">
              <a:solidFill>
                <a:srgbClr val="DEDEDE">
                  <a:alpha val="100000"/>
                </a:srgbClr>
              </a:solidFill>
              <a:prstDash val="solid"/>
              <a:round/>
            </a:ln>
          </p:spPr>
          <p:txBody>
            <a:bodyPr/>
            <a:lstStyle/>
            <a:p>
              <a:endParaRPr/>
            </a:p>
          </p:txBody>
        </p:sp>
        <p:sp>
          <p:nvSpPr>
            <p:cNvPr id="11" name="pl11"/>
            <p:cNvSpPr/>
            <p:nvPr/>
          </p:nvSpPr>
          <p:spPr>
            <a:xfrm>
              <a:off x="782627" y="2135947"/>
              <a:ext cx="3113775" cy="0"/>
            </a:xfrm>
            <a:custGeom>
              <a:avLst/>
              <a:gdLst/>
              <a:ahLst/>
              <a:cxnLst/>
              <a:rect l="0" t="0" r="0" b="0"/>
              <a:pathLst>
                <a:path w="3113775">
                  <a:moveTo>
                    <a:pt x="0" y="0"/>
                  </a:moveTo>
                  <a:lnTo>
                    <a:pt x="3113775" y="0"/>
                  </a:lnTo>
                  <a:lnTo>
                    <a:pt x="3113775" y="0"/>
                  </a:lnTo>
                </a:path>
              </a:pathLst>
            </a:custGeom>
            <a:ln w="3387" cap="flat">
              <a:solidFill>
                <a:srgbClr val="DEDEDE">
                  <a:alpha val="100000"/>
                </a:srgbClr>
              </a:solidFill>
              <a:prstDash val="solid"/>
              <a:round/>
            </a:ln>
          </p:spPr>
          <p:txBody>
            <a:bodyPr/>
            <a:lstStyle/>
            <a:p>
              <a:endParaRPr/>
            </a:p>
          </p:txBody>
        </p:sp>
        <p:sp>
          <p:nvSpPr>
            <p:cNvPr id="12" name="pl12"/>
            <p:cNvSpPr/>
            <p:nvPr/>
          </p:nvSpPr>
          <p:spPr>
            <a:xfrm>
              <a:off x="1207233" y="1949149"/>
              <a:ext cx="0" cy="4109550"/>
            </a:xfrm>
            <a:custGeom>
              <a:avLst/>
              <a:gdLst/>
              <a:ahLst/>
              <a:cxnLst/>
              <a:rect l="0" t="0" r="0" b="0"/>
              <a:pathLst>
                <a:path h="4109550">
                  <a:moveTo>
                    <a:pt x="0" y="4109550"/>
                  </a:moveTo>
                  <a:lnTo>
                    <a:pt x="0" y="0"/>
                  </a:lnTo>
                  <a:lnTo>
                    <a:pt x="0" y="0"/>
                  </a:lnTo>
                </a:path>
              </a:pathLst>
            </a:custGeom>
            <a:ln w="3387" cap="flat">
              <a:solidFill>
                <a:srgbClr val="DEDEDE">
                  <a:alpha val="100000"/>
                </a:srgbClr>
              </a:solidFill>
              <a:prstDash val="solid"/>
              <a:round/>
            </a:ln>
          </p:spPr>
          <p:txBody>
            <a:bodyPr/>
            <a:lstStyle/>
            <a:p>
              <a:endParaRPr/>
            </a:p>
          </p:txBody>
        </p:sp>
        <p:sp>
          <p:nvSpPr>
            <p:cNvPr id="13" name="pl13"/>
            <p:cNvSpPr/>
            <p:nvPr/>
          </p:nvSpPr>
          <p:spPr>
            <a:xfrm>
              <a:off x="1773374" y="1949149"/>
              <a:ext cx="0" cy="4109550"/>
            </a:xfrm>
            <a:custGeom>
              <a:avLst/>
              <a:gdLst/>
              <a:ahLst/>
              <a:cxnLst/>
              <a:rect l="0" t="0" r="0" b="0"/>
              <a:pathLst>
                <a:path h="4109550">
                  <a:moveTo>
                    <a:pt x="0" y="4109550"/>
                  </a:moveTo>
                  <a:lnTo>
                    <a:pt x="0" y="0"/>
                  </a:lnTo>
                  <a:lnTo>
                    <a:pt x="0" y="0"/>
                  </a:lnTo>
                </a:path>
              </a:pathLst>
            </a:custGeom>
            <a:ln w="3387" cap="flat">
              <a:solidFill>
                <a:srgbClr val="DEDEDE">
                  <a:alpha val="100000"/>
                </a:srgbClr>
              </a:solidFill>
              <a:prstDash val="solid"/>
              <a:round/>
            </a:ln>
          </p:spPr>
          <p:txBody>
            <a:bodyPr/>
            <a:lstStyle/>
            <a:p>
              <a:endParaRPr/>
            </a:p>
          </p:txBody>
        </p:sp>
        <p:sp>
          <p:nvSpPr>
            <p:cNvPr id="14" name="pl14"/>
            <p:cNvSpPr/>
            <p:nvPr/>
          </p:nvSpPr>
          <p:spPr>
            <a:xfrm>
              <a:off x="2339515" y="1949149"/>
              <a:ext cx="0" cy="4109550"/>
            </a:xfrm>
            <a:custGeom>
              <a:avLst/>
              <a:gdLst/>
              <a:ahLst/>
              <a:cxnLst/>
              <a:rect l="0" t="0" r="0" b="0"/>
              <a:pathLst>
                <a:path h="4109550">
                  <a:moveTo>
                    <a:pt x="0" y="4109550"/>
                  </a:moveTo>
                  <a:lnTo>
                    <a:pt x="0" y="0"/>
                  </a:lnTo>
                  <a:lnTo>
                    <a:pt x="0" y="0"/>
                  </a:lnTo>
                </a:path>
              </a:pathLst>
            </a:custGeom>
            <a:ln w="3387" cap="flat">
              <a:solidFill>
                <a:srgbClr val="DEDEDE">
                  <a:alpha val="100000"/>
                </a:srgbClr>
              </a:solidFill>
              <a:prstDash val="solid"/>
              <a:round/>
            </a:ln>
          </p:spPr>
          <p:txBody>
            <a:bodyPr/>
            <a:lstStyle/>
            <a:p>
              <a:endParaRPr/>
            </a:p>
          </p:txBody>
        </p:sp>
        <p:sp>
          <p:nvSpPr>
            <p:cNvPr id="15" name="pl15"/>
            <p:cNvSpPr/>
            <p:nvPr/>
          </p:nvSpPr>
          <p:spPr>
            <a:xfrm>
              <a:off x="2905656" y="1949149"/>
              <a:ext cx="0" cy="4109550"/>
            </a:xfrm>
            <a:custGeom>
              <a:avLst/>
              <a:gdLst/>
              <a:ahLst/>
              <a:cxnLst/>
              <a:rect l="0" t="0" r="0" b="0"/>
              <a:pathLst>
                <a:path h="4109550">
                  <a:moveTo>
                    <a:pt x="0" y="4109550"/>
                  </a:moveTo>
                  <a:lnTo>
                    <a:pt x="0" y="0"/>
                  </a:lnTo>
                  <a:lnTo>
                    <a:pt x="0" y="0"/>
                  </a:lnTo>
                </a:path>
              </a:pathLst>
            </a:custGeom>
            <a:ln w="3387" cap="flat">
              <a:solidFill>
                <a:srgbClr val="DEDEDE">
                  <a:alpha val="100000"/>
                </a:srgbClr>
              </a:solidFill>
              <a:prstDash val="solid"/>
              <a:round/>
            </a:ln>
          </p:spPr>
          <p:txBody>
            <a:bodyPr/>
            <a:lstStyle/>
            <a:p>
              <a:endParaRPr/>
            </a:p>
          </p:txBody>
        </p:sp>
        <p:sp>
          <p:nvSpPr>
            <p:cNvPr id="16" name="pl16"/>
            <p:cNvSpPr/>
            <p:nvPr/>
          </p:nvSpPr>
          <p:spPr>
            <a:xfrm>
              <a:off x="3471796" y="1949149"/>
              <a:ext cx="0" cy="4109550"/>
            </a:xfrm>
            <a:custGeom>
              <a:avLst/>
              <a:gdLst/>
              <a:ahLst/>
              <a:cxnLst/>
              <a:rect l="0" t="0" r="0" b="0"/>
              <a:pathLst>
                <a:path h="4109550">
                  <a:moveTo>
                    <a:pt x="0" y="4109550"/>
                  </a:moveTo>
                  <a:lnTo>
                    <a:pt x="0" y="0"/>
                  </a:lnTo>
                  <a:lnTo>
                    <a:pt x="0" y="0"/>
                  </a:lnTo>
                </a:path>
              </a:pathLst>
            </a:custGeom>
            <a:ln w="3387" cap="flat">
              <a:solidFill>
                <a:srgbClr val="DEDEDE">
                  <a:alpha val="100000"/>
                </a:srgbClr>
              </a:solidFill>
              <a:prstDash val="solid"/>
              <a:round/>
            </a:ln>
          </p:spPr>
          <p:txBody>
            <a:bodyPr/>
            <a:lstStyle/>
            <a:p>
              <a:endParaRPr/>
            </a:p>
          </p:txBody>
        </p:sp>
        <p:sp>
          <p:nvSpPr>
            <p:cNvPr id="17" name="pl17"/>
            <p:cNvSpPr/>
            <p:nvPr/>
          </p:nvSpPr>
          <p:spPr>
            <a:xfrm>
              <a:off x="3754867" y="1949149"/>
              <a:ext cx="0" cy="4109550"/>
            </a:xfrm>
            <a:custGeom>
              <a:avLst/>
              <a:gdLst/>
              <a:ahLst/>
              <a:cxnLst/>
              <a:rect l="0" t="0" r="0" b="0"/>
              <a:pathLst>
                <a:path h="4109550">
                  <a:moveTo>
                    <a:pt x="0" y="4109550"/>
                  </a:moveTo>
                  <a:lnTo>
                    <a:pt x="0" y="0"/>
                  </a:lnTo>
                  <a:lnTo>
                    <a:pt x="0" y="0"/>
                  </a:lnTo>
                </a:path>
              </a:pathLst>
            </a:custGeom>
            <a:ln w="3387" cap="flat">
              <a:solidFill>
                <a:srgbClr val="DEDEDE">
                  <a:alpha val="100000"/>
                </a:srgbClr>
              </a:solidFill>
              <a:prstDash val="solid"/>
              <a:round/>
            </a:ln>
          </p:spPr>
          <p:txBody>
            <a:bodyPr/>
            <a:lstStyle/>
            <a:p>
              <a:endParaRPr/>
            </a:p>
          </p:txBody>
        </p:sp>
        <p:sp>
          <p:nvSpPr>
            <p:cNvPr id="18" name="pl18"/>
            <p:cNvSpPr/>
            <p:nvPr/>
          </p:nvSpPr>
          <p:spPr>
            <a:xfrm>
              <a:off x="782627" y="5871902"/>
              <a:ext cx="3113775" cy="0"/>
            </a:xfrm>
            <a:custGeom>
              <a:avLst/>
              <a:gdLst/>
              <a:ahLst/>
              <a:cxnLst/>
              <a:rect l="0" t="0" r="0" b="0"/>
              <a:pathLst>
                <a:path w="3113775">
                  <a:moveTo>
                    <a:pt x="0" y="0"/>
                  </a:moveTo>
                  <a:lnTo>
                    <a:pt x="3113775" y="0"/>
                  </a:lnTo>
                  <a:lnTo>
                    <a:pt x="3113775" y="0"/>
                  </a:lnTo>
                </a:path>
              </a:pathLst>
            </a:custGeom>
            <a:ln w="6775" cap="flat">
              <a:solidFill>
                <a:srgbClr val="DEDEDE">
                  <a:alpha val="100000"/>
                </a:srgbClr>
              </a:solidFill>
              <a:prstDash val="solid"/>
              <a:round/>
            </a:ln>
          </p:spPr>
          <p:txBody>
            <a:bodyPr/>
            <a:lstStyle/>
            <a:p>
              <a:endParaRPr/>
            </a:p>
          </p:txBody>
        </p:sp>
        <p:sp>
          <p:nvSpPr>
            <p:cNvPr id="19" name="pl19"/>
            <p:cNvSpPr/>
            <p:nvPr/>
          </p:nvSpPr>
          <p:spPr>
            <a:xfrm>
              <a:off x="782627" y="5124711"/>
              <a:ext cx="3113775" cy="0"/>
            </a:xfrm>
            <a:custGeom>
              <a:avLst/>
              <a:gdLst/>
              <a:ahLst/>
              <a:cxnLst/>
              <a:rect l="0" t="0" r="0" b="0"/>
              <a:pathLst>
                <a:path w="3113775">
                  <a:moveTo>
                    <a:pt x="0" y="0"/>
                  </a:moveTo>
                  <a:lnTo>
                    <a:pt x="3113775" y="0"/>
                  </a:lnTo>
                  <a:lnTo>
                    <a:pt x="3113775" y="0"/>
                  </a:lnTo>
                </a:path>
              </a:pathLst>
            </a:custGeom>
            <a:ln w="6775" cap="flat">
              <a:solidFill>
                <a:srgbClr val="DEDEDE">
                  <a:alpha val="100000"/>
                </a:srgbClr>
              </a:solidFill>
              <a:prstDash val="solid"/>
              <a:round/>
            </a:ln>
          </p:spPr>
          <p:txBody>
            <a:bodyPr/>
            <a:lstStyle/>
            <a:p>
              <a:endParaRPr/>
            </a:p>
          </p:txBody>
        </p:sp>
        <p:sp>
          <p:nvSpPr>
            <p:cNvPr id="20" name="pl20"/>
            <p:cNvSpPr/>
            <p:nvPr/>
          </p:nvSpPr>
          <p:spPr>
            <a:xfrm>
              <a:off x="782627" y="4377520"/>
              <a:ext cx="3113775" cy="0"/>
            </a:xfrm>
            <a:custGeom>
              <a:avLst/>
              <a:gdLst/>
              <a:ahLst/>
              <a:cxnLst/>
              <a:rect l="0" t="0" r="0" b="0"/>
              <a:pathLst>
                <a:path w="3113775">
                  <a:moveTo>
                    <a:pt x="0" y="0"/>
                  </a:moveTo>
                  <a:lnTo>
                    <a:pt x="3113775" y="0"/>
                  </a:lnTo>
                  <a:lnTo>
                    <a:pt x="3113775" y="0"/>
                  </a:lnTo>
                </a:path>
              </a:pathLst>
            </a:custGeom>
            <a:ln w="6775" cap="flat">
              <a:solidFill>
                <a:srgbClr val="DEDEDE">
                  <a:alpha val="100000"/>
                </a:srgbClr>
              </a:solidFill>
              <a:prstDash val="solid"/>
              <a:round/>
            </a:ln>
          </p:spPr>
          <p:txBody>
            <a:bodyPr/>
            <a:lstStyle/>
            <a:p>
              <a:endParaRPr/>
            </a:p>
          </p:txBody>
        </p:sp>
        <p:sp>
          <p:nvSpPr>
            <p:cNvPr id="21" name="pl21"/>
            <p:cNvSpPr/>
            <p:nvPr/>
          </p:nvSpPr>
          <p:spPr>
            <a:xfrm>
              <a:off x="782627" y="3630329"/>
              <a:ext cx="3113775" cy="0"/>
            </a:xfrm>
            <a:custGeom>
              <a:avLst/>
              <a:gdLst/>
              <a:ahLst/>
              <a:cxnLst/>
              <a:rect l="0" t="0" r="0" b="0"/>
              <a:pathLst>
                <a:path w="3113775">
                  <a:moveTo>
                    <a:pt x="0" y="0"/>
                  </a:moveTo>
                  <a:lnTo>
                    <a:pt x="3113775" y="0"/>
                  </a:lnTo>
                  <a:lnTo>
                    <a:pt x="3113775" y="0"/>
                  </a:lnTo>
                </a:path>
              </a:pathLst>
            </a:custGeom>
            <a:ln w="6775" cap="flat">
              <a:solidFill>
                <a:srgbClr val="DEDEDE">
                  <a:alpha val="100000"/>
                </a:srgbClr>
              </a:solidFill>
              <a:prstDash val="solid"/>
              <a:round/>
            </a:ln>
          </p:spPr>
          <p:txBody>
            <a:bodyPr/>
            <a:lstStyle/>
            <a:p>
              <a:endParaRPr/>
            </a:p>
          </p:txBody>
        </p:sp>
        <p:sp>
          <p:nvSpPr>
            <p:cNvPr id="22" name="pl22"/>
            <p:cNvSpPr/>
            <p:nvPr/>
          </p:nvSpPr>
          <p:spPr>
            <a:xfrm>
              <a:off x="782627" y="2883138"/>
              <a:ext cx="3113775" cy="0"/>
            </a:xfrm>
            <a:custGeom>
              <a:avLst/>
              <a:gdLst/>
              <a:ahLst/>
              <a:cxnLst/>
              <a:rect l="0" t="0" r="0" b="0"/>
              <a:pathLst>
                <a:path w="3113775">
                  <a:moveTo>
                    <a:pt x="0" y="0"/>
                  </a:moveTo>
                  <a:lnTo>
                    <a:pt x="3113775" y="0"/>
                  </a:lnTo>
                  <a:lnTo>
                    <a:pt x="3113775" y="0"/>
                  </a:lnTo>
                </a:path>
              </a:pathLst>
            </a:custGeom>
            <a:ln w="6775" cap="flat">
              <a:solidFill>
                <a:srgbClr val="DEDEDE">
                  <a:alpha val="100000"/>
                </a:srgbClr>
              </a:solidFill>
              <a:prstDash val="solid"/>
              <a:round/>
            </a:ln>
          </p:spPr>
          <p:txBody>
            <a:bodyPr/>
            <a:lstStyle/>
            <a:p>
              <a:endParaRPr/>
            </a:p>
          </p:txBody>
        </p:sp>
        <p:sp>
          <p:nvSpPr>
            <p:cNvPr id="23" name="pl23"/>
            <p:cNvSpPr/>
            <p:nvPr/>
          </p:nvSpPr>
          <p:spPr>
            <a:xfrm>
              <a:off x="924162" y="1949149"/>
              <a:ext cx="0" cy="4109550"/>
            </a:xfrm>
            <a:custGeom>
              <a:avLst/>
              <a:gdLst/>
              <a:ahLst/>
              <a:cxnLst/>
              <a:rect l="0" t="0" r="0" b="0"/>
              <a:pathLst>
                <a:path h="4109550">
                  <a:moveTo>
                    <a:pt x="0" y="4109550"/>
                  </a:moveTo>
                  <a:lnTo>
                    <a:pt x="0" y="0"/>
                  </a:lnTo>
                  <a:lnTo>
                    <a:pt x="0" y="0"/>
                  </a:lnTo>
                </a:path>
              </a:pathLst>
            </a:custGeom>
            <a:ln w="6775" cap="flat">
              <a:solidFill>
                <a:srgbClr val="DEDEDE">
                  <a:alpha val="100000"/>
                </a:srgbClr>
              </a:solidFill>
              <a:prstDash val="solid"/>
              <a:round/>
            </a:ln>
          </p:spPr>
          <p:txBody>
            <a:bodyPr/>
            <a:lstStyle/>
            <a:p>
              <a:endParaRPr/>
            </a:p>
          </p:txBody>
        </p:sp>
        <p:sp>
          <p:nvSpPr>
            <p:cNvPr id="24" name="pl24"/>
            <p:cNvSpPr/>
            <p:nvPr/>
          </p:nvSpPr>
          <p:spPr>
            <a:xfrm>
              <a:off x="1490303" y="1949149"/>
              <a:ext cx="0" cy="4109550"/>
            </a:xfrm>
            <a:custGeom>
              <a:avLst/>
              <a:gdLst/>
              <a:ahLst/>
              <a:cxnLst/>
              <a:rect l="0" t="0" r="0" b="0"/>
              <a:pathLst>
                <a:path h="4109550">
                  <a:moveTo>
                    <a:pt x="0" y="4109550"/>
                  </a:moveTo>
                  <a:lnTo>
                    <a:pt x="0" y="0"/>
                  </a:lnTo>
                  <a:lnTo>
                    <a:pt x="0" y="0"/>
                  </a:lnTo>
                </a:path>
              </a:pathLst>
            </a:custGeom>
            <a:ln w="6775" cap="flat">
              <a:solidFill>
                <a:srgbClr val="DEDEDE">
                  <a:alpha val="100000"/>
                </a:srgbClr>
              </a:solidFill>
              <a:prstDash val="solid"/>
              <a:round/>
            </a:ln>
          </p:spPr>
          <p:txBody>
            <a:bodyPr/>
            <a:lstStyle/>
            <a:p>
              <a:endParaRPr/>
            </a:p>
          </p:txBody>
        </p:sp>
        <p:sp>
          <p:nvSpPr>
            <p:cNvPr id="25" name="pl25"/>
            <p:cNvSpPr/>
            <p:nvPr/>
          </p:nvSpPr>
          <p:spPr>
            <a:xfrm>
              <a:off x="2056444" y="1949149"/>
              <a:ext cx="0" cy="4109550"/>
            </a:xfrm>
            <a:custGeom>
              <a:avLst/>
              <a:gdLst/>
              <a:ahLst/>
              <a:cxnLst/>
              <a:rect l="0" t="0" r="0" b="0"/>
              <a:pathLst>
                <a:path h="4109550">
                  <a:moveTo>
                    <a:pt x="0" y="4109550"/>
                  </a:moveTo>
                  <a:lnTo>
                    <a:pt x="0" y="0"/>
                  </a:lnTo>
                  <a:lnTo>
                    <a:pt x="0" y="0"/>
                  </a:lnTo>
                </a:path>
              </a:pathLst>
            </a:custGeom>
            <a:ln w="6775" cap="flat">
              <a:solidFill>
                <a:srgbClr val="DEDEDE">
                  <a:alpha val="100000"/>
                </a:srgbClr>
              </a:solidFill>
              <a:prstDash val="solid"/>
              <a:round/>
            </a:ln>
          </p:spPr>
          <p:txBody>
            <a:bodyPr/>
            <a:lstStyle/>
            <a:p>
              <a:endParaRPr/>
            </a:p>
          </p:txBody>
        </p:sp>
        <p:sp>
          <p:nvSpPr>
            <p:cNvPr id="26" name="pl26"/>
            <p:cNvSpPr/>
            <p:nvPr/>
          </p:nvSpPr>
          <p:spPr>
            <a:xfrm>
              <a:off x="2622585" y="1949149"/>
              <a:ext cx="0" cy="4109550"/>
            </a:xfrm>
            <a:custGeom>
              <a:avLst/>
              <a:gdLst/>
              <a:ahLst/>
              <a:cxnLst/>
              <a:rect l="0" t="0" r="0" b="0"/>
              <a:pathLst>
                <a:path h="4109550">
                  <a:moveTo>
                    <a:pt x="0" y="4109550"/>
                  </a:moveTo>
                  <a:lnTo>
                    <a:pt x="0" y="0"/>
                  </a:lnTo>
                  <a:lnTo>
                    <a:pt x="0" y="0"/>
                  </a:lnTo>
                </a:path>
              </a:pathLst>
            </a:custGeom>
            <a:ln w="6775" cap="flat">
              <a:solidFill>
                <a:srgbClr val="DEDEDE">
                  <a:alpha val="100000"/>
                </a:srgbClr>
              </a:solidFill>
              <a:prstDash val="solid"/>
              <a:round/>
            </a:ln>
          </p:spPr>
          <p:txBody>
            <a:bodyPr/>
            <a:lstStyle/>
            <a:p>
              <a:endParaRPr/>
            </a:p>
          </p:txBody>
        </p:sp>
        <p:sp>
          <p:nvSpPr>
            <p:cNvPr id="27" name="pl27"/>
            <p:cNvSpPr/>
            <p:nvPr/>
          </p:nvSpPr>
          <p:spPr>
            <a:xfrm>
              <a:off x="3188726" y="1949149"/>
              <a:ext cx="0" cy="4109550"/>
            </a:xfrm>
            <a:custGeom>
              <a:avLst/>
              <a:gdLst/>
              <a:ahLst/>
              <a:cxnLst/>
              <a:rect l="0" t="0" r="0" b="0"/>
              <a:pathLst>
                <a:path h="4109550">
                  <a:moveTo>
                    <a:pt x="0" y="4109550"/>
                  </a:moveTo>
                  <a:lnTo>
                    <a:pt x="0" y="0"/>
                  </a:lnTo>
                  <a:lnTo>
                    <a:pt x="0" y="0"/>
                  </a:lnTo>
                </a:path>
              </a:pathLst>
            </a:custGeom>
            <a:ln w="6775" cap="flat">
              <a:solidFill>
                <a:srgbClr val="DEDEDE">
                  <a:alpha val="100000"/>
                </a:srgbClr>
              </a:solidFill>
              <a:prstDash val="solid"/>
              <a:round/>
            </a:ln>
          </p:spPr>
          <p:txBody>
            <a:bodyPr/>
            <a:lstStyle/>
            <a:p>
              <a:endParaRPr/>
            </a:p>
          </p:txBody>
        </p:sp>
        <p:sp>
          <p:nvSpPr>
            <p:cNvPr id="28" name="pt28"/>
            <p:cNvSpPr/>
            <p:nvPr/>
          </p:nvSpPr>
          <p:spPr>
            <a:xfrm>
              <a:off x="2376091" y="3744326"/>
              <a:ext cx="130657" cy="130657"/>
            </a:xfrm>
            <a:prstGeom prst="ellipse">
              <a:avLst/>
            </a:prstGeom>
            <a:solidFill>
              <a:srgbClr val="F8766D">
                <a:alpha val="40000"/>
              </a:srgbClr>
            </a:solidFill>
            <a:ln w="9000" cap="rnd">
              <a:solidFill>
                <a:srgbClr val="F8766D">
                  <a:alpha val="40000"/>
                </a:srgbClr>
              </a:solidFill>
              <a:prstDash val="solid"/>
              <a:round/>
            </a:ln>
          </p:spPr>
          <p:txBody>
            <a:bodyPr/>
            <a:lstStyle/>
            <a:p>
              <a:endParaRPr/>
            </a:p>
          </p:txBody>
        </p:sp>
        <p:sp>
          <p:nvSpPr>
            <p:cNvPr id="29" name="pt29"/>
            <p:cNvSpPr/>
            <p:nvPr/>
          </p:nvSpPr>
          <p:spPr>
            <a:xfrm>
              <a:off x="3110852" y="2977348"/>
              <a:ext cx="110456" cy="110456"/>
            </a:xfrm>
            <a:prstGeom prst="ellipse">
              <a:avLst/>
            </a:prstGeom>
            <a:solidFill>
              <a:srgbClr val="E9842C">
                <a:alpha val="40000"/>
              </a:srgbClr>
            </a:solidFill>
            <a:ln w="9000" cap="rnd">
              <a:solidFill>
                <a:srgbClr val="E9842C">
                  <a:alpha val="40000"/>
                </a:srgbClr>
              </a:solidFill>
              <a:prstDash val="solid"/>
              <a:round/>
            </a:ln>
          </p:spPr>
          <p:txBody>
            <a:bodyPr/>
            <a:lstStyle/>
            <a:p>
              <a:endParaRPr/>
            </a:p>
          </p:txBody>
        </p:sp>
        <p:sp>
          <p:nvSpPr>
            <p:cNvPr id="30" name="pt30"/>
            <p:cNvSpPr/>
            <p:nvPr/>
          </p:nvSpPr>
          <p:spPr>
            <a:xfrm>
              <a:off x="2889164" y="2922341"/>
              <a:ext cx="100919" cy="100919"/>
            </a:xfrm>
            <a:prstGeom prst="ellipse">
              <a:avLst/>
            </a:prstGeom>
            <a:solidFill>
              <a:srgbClr val="E38800">
                <a:alpha val="40000"/>
              </a:srgbClr>
            </a:solidFill>
            <a:ln w="9000" cap="rnd">
              <a:solidFill>
                <a:srgbClr val="E38800">
                  <a:alpha val="40000"/>
                </a:srgbClr>
              </a:solidFill>
              <a:prstDash val="solid"/>
              <a:round/>
            </a:ln>
          </p:spPr>
          <p:txBody>
            <a:bodyPr/>
            <a:lstStyle/>
            <a:p>
              <a:endParaRPr/>
            </a:p>
          </p:txBody>
        </p:sp>
        <p:sp>
          <p:nvSpPr>
            <p:cNvPr id="31" name="pt31"/>
            <p:cNvSpPr/>
            <p:nvPr/>
          </p:nvSpPr>
          <p:spPr>
            <a:xfrm>
              <a:off x="2662475" y="3400311"/>
              <a:ext cx="101385" cy="101385"/>
            </a:xfrm>
            <a:prstGeom prst="ellipse">
              <a:avLst/>
            </a:prstGeom>
            <a:solidFill>
              <a:srgbClr val="EF7F47">
                <a:alpha val="40000"/>
              </a:srgbClr>
            </a:solidFill>
            <a:ln w="9000" cap="rnd">
              <a:solidFill>
                <a:srgbClr val="EF7F47">
                  <a:alpha val="40000"/>
                </a:srgbClr>
              </a:solidFill>
              <a:prstDash val="solid"/>
              <a:round/>
            </a:ln>
          </p:spPr>
          <p:txBody>
            <a:bodyPr/>
            <a:lstStyle/>
            <a:p>
              <a:endParaRPr/>
            </a:p>
          </p:txBody>
        </p:sp>
        <p:sp>
          <p:nvSpPr>
            <p:cNvPr id="32" name="pt32"/>
            <p:cNvSpPr/>
            <p:nvPr/>
          </p:nvSpPr>
          <p:spPr>
            <a:xfrm>
              <a:off x="3081991" y="2828936"/>
              <a:ext cx="168178" cy="168178"/>
            </a:xfrm>
            <a:prstGeom prst="ellipse">
              <a:avLst/>
            </a:prstGeom>
            <a:solidFill>
              <a:srgbClr val="F47B5B">
                <a:alpha val="40000"/>
              </a:srgbClr>
            </a:solidFill>
            <a:ln w="9000" cap="rnd">
              <a:solidFill>
                <a:srgbClr val="F47B5B">
                  <a:alpha val="40000"/>
                </a:srgbClr>
              </a:solidFill>
              <a:prstDash val="solid"/>
              <a:round/>
            </a:ln>
          </p:spPr>
          <p:txBody>
            <a:bodyPr/>
            <a:lstStyle/>
            <a:p>
              <a:endParaRPr/>
            </a:p>
          </p:txBody>
        </p:sp>
        <p:sp>
          <p:nvSpPr>
            <p:cNvPr id="33" name="pt33"/>
            <p:cNvSpPr/>
            <p:nvPr/>
          </p:nvSpPr>
          <p:spPr>
            <a:xfrm>
              <a:off x="2102087" y="4213030"/>
              <a:ext cx="89879" cy="89879"/>
            </a:xfrm>
            <a:prstGeom prst="ellipse">
              <a:avLst/>
            </a:prstGeom>
            <a:solidFill>
              <a:srgbClr val="CE9500">
                <a:alpha val="40000"/>
              </a:srgbClr>
            </a:solidFill>
            <a:ln w="9000" cap="rnd">
              <a:solidFill>
                <a:srgbClr val="CE9500">
                  <a:alpha val="40000"/>
                </a:srgbClr>
              </a:solidFill>
              <a:prstDash val="solid"/>
              <a:round/>
            </a:ln>
          </p:spPr>
          <p:txBody>
            <a:bodyPr/>
            <a:lstStyle/>
            <a:p>
              <a:endParaRPr/>
            </a:p>
          </p:txBody>
        </p:sp>
        <p:sp>
          <p:nvSpPr>
            <p:cNvPr id="34" name="pt34"/>
            <p:cNvSpPr/>
            <p:nvPr/>
          </p:nvSpPr>
          <p:spPr>
            <a:xfrm>
              <a:off x="2744460" y="3212387"/>
              <a:ext cx="118580" cy="118580"/>
            </a:xfrm>
            <a:prstGeom prst="ellipse">
              <a:avLst/>
            </a:prstGeom>
            <a:solidFill>
              <a:srgbClr val="A7A400">
                <a:alpha val="40000"/>
              </a:srgbClr>
            </a:solidFill>
            <a:ln w="9000" cap="rnd">
              <a:solidFill>
                <a:srgbClr val="A7A400">
                  <a:alpha val="40000"/>
                </a:srgbClr>
              </a:solidFill>
              <a:prstDash val="solid"/>
              <a:round/>
            </a:ln>
          </p:spPr>
          <p:txBody>
            <a:bodyPr/>
            <a:lstStyle/>
            <a:p>
              <a:endParaRPr/>
            </a:p>
          </p:txBody>
        </p:sp>
        <p:sp>
          <p:nvSpPr>
            <p:cNvPr id="35" name="pt35"/>
            <p:cNvSpPr/>
            <p:nvPr/>
          </p:nvSpPr>
          <p:spPr>
            <a:xfrm>
              <a:off x="2700490" y="3415680"/>
              <a:ext cx="70646" cy="70646"/>
            </a:xfrm>
            <a:prstGeom prst="ellipse">
              <a:avLst/>
            </a:prstGeom>
            <a:solidFill>
              <a:srgbClr val="BC9D00">
                <a:alpha val="40000"/>
              </a:srgbClr>
            </a:solidFill>
            <a:ln w="9000" cap="rnd">
              <a:solidFill>
                <a:srgbClr val="BC9D00">
                  <a:alpha val="40000"/>
                </a:srgbClr>
              </a:solidFill>
              <a:prstDash val="solid"/>
              <a:round/>
            </a:ln>
          </p:spPr>
          <p:txBody>
            <a:bodyPr/>
            <a:lstStyle/>
            <a:p>
              <a:endParaRPr/>
            </a:p>
          </p:txBody>
        </p:sp>
        <p:sp>
          <p:nvSpPr>
            <p:cNvPr id="36" name="pt36"/>
            <p:cNvSpPr/>
            <p:nvPr/>
          </p:nvSpPr>
          <p:spPr>
            <a:xfrm>
              <a:off x="2699690" y="3661223"/>
              <a:ext cx="117537" cy="117537"/>
            </a:xfrm>
            <a:prstGeom prst="ellipse">
              <a:avLst/>
            </a:prstGeom>
            <a:solidFill>
              <a:srgbClr val="D69100">
                <a:alpha val="40000"/>
              </a:srgbClr>
            </a:solidFill>
            <a:ln w="9000" cap="rnd">
              <a:solidFill>
                <a:srgbClr val="D69100">
                  <a:alpha val="40000"/>
                </a:srgbClr>
              </a:solidFill>
              <a:prstDash val="solid"/>
              <a:round/>
            </a:ln>
          </p:spPr>
          <p:txBody>
            <a:bodyPr/>
            <a:lstStyle/>
            <a:p>
              <a:endParaRPr/>
            </a:p>
          </p:txBody>
        </p:sp>
        <p:sp>
          <p:nvSpPr>
            <p:cNvPr id="37" name="pt37"/>
            <p:cNvSpPr/>
            <p:nvPr/>
          </p:nvSpPr>
          <p:spPr>
            <a:xfrm>
              <a:off x="2646067" y="3271594"/>
              <a:ext cx="179493" cy="179493"/>
            </a:xfrm>
            <a:prstGeom prst="ellipse">
              <a:avLst/>
            </a:prstGeom>
            <a:solidFill>
              <a:srgbClr val="80AE00">
                <a:alpha val="40000"/>
              </a:srgbClr>
            </a:solidFill>
            <a:ln w="9000" cap="rnd">
              <a:solidFill>
                <a:srgbClr val="80AE00">
                  <a:alpha val="40000"/>
                </a:srgbClr>
              </a:solidFill>
              <a:prstDash val="solid"/>
              <a:round/>
            </a:ln>
          </p:spPr>
          <p:txBody>
            <a:bodyPr/>
            <a:lstStyle/>
            <a:p>
              <a:endParaRPr/>
            </a:p>
          </p:txBody>
        </p:sp>
        <p:sp>
          <p:nvSpPr>
            <p:cNvPr id="38" name="pt38"/>
            <p:cNvSpPr/>
            <p:nvPr/>
          </p:nvSpPr>
          <p:spPr>
            <a:xfrm>
              <a:off x="2737510" y="3377521"/>
              <a:ext cx="87188" cy="87188"/>
            </a:xfrm>
            <a:prstGeom prst="ellipse">
              <a:avLst/>
            </a:prstGeom>
            <a:solidFill>
              <a:srgbClr val="B2A100">
                <a:alpha val="40000"/>
              </a:srgbClr>
            </a:solidFill>
            <a:ln w="9000" cap="rnd">
              <a:solidFill>
                <a:srgbClr val="B2A100">
                  <a:alpha val="40000"/>
                </a:srgbClr>
              </a:solidFill>
              <a:prstDash val="solid"/>
              <a:round/>
            </a:ln>
          </p:spPr>
          <p:txBody>
            <a:bodyPr/>
            <a:lstStyle/>
            <a:p>
              <a:endParaRPr/>
            </a:p>
          </p:txBody>
        </p:sp>
        <p:sp>
          <p:nvSpPr>
            <p:cNvPr id="39" name="pt39"/>
            <p:cNvSpPr/>
            <p:nvPr/>
          </p:nvSpPr>
          <p:spPr>
            <a:xfrm>
              <a:off x="2632596" y="3146735"/>
              <a:ext cx="70560" cy="70560"/>
            </a:xfrm>
            <a:prstGeom prst="ellipse">
              <a:avLst/>
            </a:prstGeom>
            <a:solidFill>
              <a:srgbClr val="9CA700">
                <a:alpha val="40000"/>
              </a:srgbClr>
            </a:solidFill>
            <a:ln w="9000" cap="rnd">
              <a:solidFill>
                <a:srgbClr val="9CA700">
                  <a:alpha val="40000"/>
                </a:srgbClr>
              </a:solidFill>
              <a:prstDash val="solid"/>
              <a:round/>
            </a:ln>
          </p:spPr>
          <p:txBody>
            <a:bodyPr/>
            <a:lstStyle/>
            <a:p>
              <a:endParaRPr/>
            </a:p>
          </p:txBody>
        </p:sp>
        <p:sp>
          <p:nvSpPr>
            <p:cNvPr id="40" name="pt40"/>
            <p:cNvSpPr/>
            <p:nvPr/>
          </p:nvSpPr>
          <p:spPr>
            <a:xfrm>
              <a:off x="3080651" y="2932663"/>
              <a:ext cx="80275" cy="80275"/>
            </a:xfrm>
            <a:prstGeom prst="ellipse">
              <a:avLst/>
            </a:prstGeom>
            <a:solidFill>
              <a:srgbClr val="6FB000">
                <a:alpha val="40000"/>
              </a:srgbClr>
            </a:solidFill>
            <a:ln w="9000" cap="rnd">
              <a:solidFill>
                <a:srgbClr val="6FB000">
                  <a:alpha val="40000"/>
                </a:srgbClr>
              </a:solidFill>
              <a:prstDash val="solid"/>
              <a:round/>
            </a:ln>
          </p:spPr>
          <p:txBody>
            <a:bodyPr/>
            <a:lstStyle/>
            <a:p>
              <a:endParaRPr/>
            </a:p>
          </p:txBody>
        </p:sp>
        <p:sp>
          <p:nvSpPr>
            <p:cNvPr id="41" name="pt41"/>
            <p:cNvSpPr/>
            <p:nvPr/>
          </p:nvSpPr>
          <p:spPr>
            <a:xfrm>
              <a:off x="2579570" y="3512136"/>
              <a:ext cx="176612" cy="176612"/>
            </a:xfrm>
            <a:prstGeom prst="ellipse">
              <a:avLst/>
            </a:prstGeom>
            <a:solidFill>
              <a:srgbClr val="5AB300">
                <a:alpha val="40000"/>
              </a:srgbClr>
            </a:solidFill>
            <a:ln w="9000" cap="rnd">
              <a:solidFill>
                <a:srgbClr val="5AB300">
                  <a:alpha val="40000"/>
                </a:srgbClr>
              </a:solidFill>
              <a:prstDash val="solid"/>
              <a:round/>
            </a:ln>
          </p:spPr>
          <p:txBody>
            <a:bodyPr/>
            <a:lstStyle/>
            <a:p>
              <a:endParaRPr/>
            </a:p>
          </p:txBody>
        </p:sp>
        <p:sp>
          <p:nvSpPr>
            <p:cNvPr id="42" name="pt42"/>
            <p:cNvSpPr/>
            <p:nvPr/>
          </p:nvSpPr>
          <p:spPr>
            <a:xfrm>
              <a:off x="2863099" y="2895357"/>
              <a:ext cx="334215" cy="334215"/>
            </a:xfrm>
            <a:prstGeom prst="ellipse">
              <a:avLst/>
            </a:prstGeom>
            <a:solidFill>
              <a:srgbClr val="00BE71">
                <a:alpha val="40000"/>
              </a:srgbClr>
            </a:solidFill>
            <a:ln w="9000" cap="rnd">
              <a:solidFill>
                <a:srgbClr val="00BE71">
                  <a:alpha val="40000"/>
                </a:srgbClr>
              </a:solidFill>
              <a:prstDash val="solid"/>
              <a:round/>
            </a:ln>
          </p:spPr>
          <p:txBody>
            <a:bodyPr/>
            <a:lstStyle/>
            <a:p>
              <a:endParaRPr/>
            </a:p>
          </p:txBody>
        </p:sp>
        <p:sp>
          <p:nvSpPr>
            <p:cNvPr id="43" name="pt43"/>
            <p:cNvSpPr/>
            <p:nvPr/>
          </p:nvSpPr>
          <p:spPr>
            <a:xfrm>
              <a:off x="3108147" y="2914868"/>
              <a:ext cx="115866" cy="115866"/>
            </a:xfrm>
            <a:prstGeom prst="ellipse">
              <a:avLst/>
            </a:prstGeom>
            <a:solidFill>
              <a:srgbClr val="00B813">
                <a:alpha val="40000"/>
              </a:srgbClr>
            </a:solidFill>
            <a:ln w="9000" cap="rnd">
              <a:solidFill>
                <a:srgbClr val="00B813">
                  <a:alpha val="40000"/>
                </a:srgbClr>
              </a:solidFill>
              <a:prstDash val="solid"/>
              <a:round/>
            </a:ln>
          </p:spPr>
          <p:txBody>
            <a:bodyPr/>
            <a:lstStyle/>
            <a:p>
              <a:endParaRPr/>
            </a:p>
          </p:txBody>
        </p:sp>
        <p:sp>
          <p:nvSpPr>
            <p:cNvPr id="44" name="pt44"/>
            <p:cNvSpPr/>
            <p:nvPr/>
          </p:nvSpPr>
          <p:spPr>
            <a:xfrm>
              <a:off x="2277390" y="3968067"/>
              <a:ext cx="101603" cy="101603"/>
            </a:xfrm>
            <a:prstGeom prst="ellipse">
              <a:avLst/>
            </a:prstGeom>
            <a:solidFill>
              <a:srgbClr val="00BA38">
                <a:alpha val="40000"/>
              </a:srgbClr>
            </a:solidFill>
            <a:ln w="9000" cap="rnd">
              <a:solidFill>
                <a:srgbClr val="00BA38">
                  <a:alpha val="40000"/>
                </a:srgbClr>
              </a:solidFill>
              <a:prstDash val="solid"/>
              <a:round/>
            </a:ln>
          </p:spPr>
          <p:txBody>
            <a:bodyPr/>
            <a:lstStyle/>
            <a:p>
              <a:endParaRPr/>
            </a:p>
          </p:txBody>
        </p:sp>
        <p:sp>
          <p:nvSpPr>
            <p:cNvPr id="45" name="pt45"/>
            <p:cNvSpPr/>
            <p:nvPr/>
          </p:nvSpPr>
          <p:spPr>
            <a:xfrm>
              <a:off x="2787089" y="3053045"/>
              <a:ext cx="78613" cy="78613"/>
            </a:xfrm>
            <a:prstGeom prst="ellipse">
              <a:avLst/>
            </a:prstGeom>
            <a:solidFill>
              <a:srgbClr val="3DB500">
                <a:alpha val="40000"/>
              </a:srgbClr>
            </a:solidFill>
            <a:ln w="9000" cap="rnd">
              <a:solidFill>
                <a:srgbClr val="3DB500">
                  <a:alpha val="40000"/>
                </a:srgbClr>
              </a:solidFill>
              <a:prstDash val="solid"/>
              <a:round/>
            </a:ln>
          </p:spPr>
          <p:txBody>
            <a:bodyPr/>
            <a:lstStyle/>
            <a:p>
              <a:endParaRPr/>
            </a:p>
          </p:txBody>
        </p:sp>
        <p:sp>
          <p:nvSpPr>
            <p:cNvPr id="46" name="pt46"/>
            <p:cNvSpPr/>
            <p:nvPr/>
          </p:nvSpPr>
          <p:spPr>
            <a:xfrm>
              <a:off x="2697507" y="3263259"/>
              <a:ext cx="76613" cy="76613"/>
            </a:xfrm>
            <a:prstGeom prst="ellipse">
              <a:avLst/>
            </a:prstGeom>
            <a:solidFill>
              <a:srgbClr val="00BB4F">
                <a:alpha val="40000"/>
              </a:srgbClr>
            </a:solidFill>
            <a:ln w="9000" cap="rnd">
              <a:solidFill>
                <a:srgbClr val="00BB4F">
                  <a:alpha val="40000"/>
                </a:srgbClr>
              </a:solidFill>
              <a:prstDash val="solid"/>
              <a:round/>
            </a:ln>
          </p:spPr>
          <p:txBody>
            <a:bodyPr/>
            <a:lstStyle/>
            <a:p>
              <a:endParaRPr/>
            </a:p>
          </p:txBody>
        </p:sp>
        <p:sp>
          <p:nvSpPr>
            <p:cNvPr id="47" name="pt47"/>
            <p:cNvSpPr/>
            <p:nvPr/>
          </p:nvSpPr>
          <p:spPr>
            <a:xfrm>
              <a:off x="2576989" y="3584733"/>
              <a:ext cx="91191" cy="91191"/>
            </a:xfrm>
            <a:prstGeom prst="ellipse">
              <a:avLst/>
            </a:prstGeom>
            <a:solidFill>
              <a:srgbClr val="00BD61">
                <a:alpha val="40000"/>
              </a:srgbClr>
            </a:solidFill>
            <a:ln w="9000" cap="rnd">
              <a:solidFill>
                <a:srgbClr val="00BD61">
                  <a:alpha val="40000"/>
                </a:srgbClr>
              </a:solidFill>
              <a:prstDash val="solid"/>
              <a:round/>
            </a:ln>
          </p:spPr>
          <p:txBody>
            <a:bodyPr/>
            <a:lstStyle/>
            <a:p>
              <a:endParaRPr/>
            </a:p>
          </p:txBody>
        </p:sp>
        <p:sp>
          <p:nvSpPr>
            <p:cNvPr id="48" name="pt48"/>
            <p:cNvSpPr/>
            <p:nvPr/>
          </p:nvSpPr>
          <p:spPr>
            <a:xfrm>
              <a:off x="3123249" y="3258734"/>
              <a:ext cx="85662" cy="85662"/>
            </a:xfrm>
            <a:prstGeom prst="ellipse">
              <a:avLst/>
            </a:prstGeom>
            <a:solidFill>
              <a:srgbClr val="00C0B4">
                <a:alpha val="40000"/>
              </a:srgbClr>
            </a:solidFill>
            <a:ln w="9000" cap="rnd">
              <a:solidFill>
                <a:srgbClr val="00C0B4">
                  <a:alpha val="40000"/>
                </a:srgbClr>
              </a:solidFill>
              <a:prstDash val="solid"/>
              <a:round/>
            </a:ln>
          </p:spPr>
          <p:txBody>
            <a:bodyPr/>
            <a:lstStyle/>
            <a:p>
              <a:endParaRPr/>
            </a:p>
          </p:txBody>
        </p:sp>
        <p:sp>
          <p:nvSpPr>
            <p:cNvPr id="49" name="pt49"/>
            <p:cNvSpPr/>
            <p:nvPr/>
          </p:nvSpPr>
          <p:spPr>
            <a:xfrm>
              <a:off x="3054916" y="2936816"/>
              <a:ext cx="131746" cy="131746"/>
            </a:xfrm>
            <a:prstGeom prst="ellipse">
              <a:avLst/>
            </a:prstGeom>
            <a:solidFill>
              <a:srgbClr val="00BF80">
                <a:alpha val="40000"/>
              </a:srgbClr>
            </a:solidFill>
            <a:ln w="9000" cap="rnd">
              <a:solidFill>
                <a:srgbClr val="00BF80">
                  <a:alpha val="40000"/>
                </a:srgbClr>
              </a:solidFill>
              <a:prstDash val="solid"/>
              <a:round/>
            </a:ln>
          </p:spPr>
          <p:txBody>
            <a:bodyPr/>
            <a:lstStyle/>
            <a:p>
              <a:endParaRPr/>
            </a:p>
          </p:txBody>
        </p:sp>
        <p:sp>
          <p:nvSpPr>
            <p:cNvPr id="50" name="pt50"/>
            <p:cNvSpPr/>
            <p:nvPr/>
          </p:nvSpPr>
          <p:spPr>
            <a:xfrm>
              <a:off x="2942591" y="2870701"/>
              <a:ext cx="84649" cy="84649"/>
            </a:xfrm>
            <a:prstGeom prst="ellipse">
              <a:avLst/>
            </a:prstGeom>
            <a:solidFill>
              <a:srgbClr val="00C08E">
                <a:alpha val="40000"/>
              </a:srgbClr>
            </a:solidFill>
            <a:ln w="9000" cap="rnd">
              <a:solidFill>
                <a:srgbClr val="00C08E">
                  <a:alpha val="40000"/>
                </a:srgbClr>
              </a:solidFill>
              <a:prstDash val="solid"/>
              <a:round/>
            </a:ln>
          </p:spPr>
          <p:txBody>
            <a:bodyPr/>
            <a:lstStyle/>
            <a:p>
              <a:endParaRPr/>
            </a:p>
          </p:txBody>
        </p:sp>
        <p:sp>
          <p:nvSpPr>
            <p:cNvPr id="51" name="pt51"/>
            <p:cNvSpPr/>
            <p:nvPr/>
          </p:nvSpPr>
          <p:spPr>
            <a:xfrm>
              <a:off x="2981822" y="3043967"/>
              <a:ext cx="96769" cy="96769"/>
            </a:xfrm>
            <a:prstGeom prst="ellipse">
              <a:avLst/>
            </a:prstGeom>
            <a:solidFill>
              <a:srgbClr val="DD8D00">
                <a:alpha val="40000"/>
              </a:srgbClr>
            </a:solidFill>
            <a:ln w="9000" cap="rnd">
              <a:solidFill>
                <a:srgbClr val="DD8D00">
                  <a:alpha val="40000"/>
                </a:srgbClr>
              </a:solidFill>
              <a:prstDash val="solid"/>
              <a:round/>
            </a:ln>
          </p:spPr>
          <p:txBody>
            <a:bodyPr/>
            <a:lstStyle/>
            <a:p>
              <a:endParaRPr/>
            </a:p>
          </p:txBody>
        </p:sp>
        <p:sp>
          <p:nvSpPr>
            <p:cNvPr id="52" name="pt52"/>
            <p:cNvSpPr/>
            <p:nvPr/>
          </p:nvSpPr>
          <p:spPr>
            <a:xfrm>
              <a:off x="2919586" y="3258881"/>
              <a:ext cx="85367" cy="85367"/>
            </a:xfrm>
            <a:prstGeom prst="ellipse">
              <a:avLst/>
            </a:prstGeom>
            <a:solidFill>
              <a:srgbClr val="00C19B">
                <a:alpha val="40000"/>
              </a:srgbClr>
            </a:solidFill>
            <a:ln w="9000" cap="rnd">
              <a:solidFill>
                <a:srgbClr val="00C19B">
                  <a:alpha val="40000"/>
                </a:srgbClr>
              </a:solidFill>
              <a:prstDash val="solid"/>
              <a:round/>
            </a:ln>
          </p:spPr>
          <p:txBody>
            <a:bodyPr/>
            <a:lstStyle/>
            <a:p>
              <a:endParaRPr/>
            </a:p>
          </p:txBody>
        </p:sp>
        <p:sp>
          <p:nvSpPr>
            <p:cNvPr id="53" name="pt53"/>
            <p:cNvSpPr/>
            <p:nvPr/>
          </p:nvSpPr>
          <p:spPr>
            <a:xfrm>
              <a:off x="3055112" y="3198758"/>
              <a:ext cx="86063" cy="86063"/>
            </a:xfrm>
            <a:prstGeom prst="ellipse">
              <a:avLst/>
            </a:prstGeom>
            <a:solidFill>
              <a:srgbClr val="00BBDD">
                <a:alpha val="40000"/>
              </a:srgbClr>
            </a:solidFill>
            <a:ln w="9000" cap="rnd">
              <a:solidFill>
                <a:srgbClr val="00BBDD">
                  <a:alpha val="40000"/>
                </a:srgbClr>
              </a:solidFill>
              <a:prstDash val="solid"/>
              <a:round/>
            </a:ln>
          </p:spPr>
          <p:txBody>
            <a:bodyPr/>
            <a:lstStyle/>
            <a:p>
              <a:endParaRPr/>
            </a:p>
          </p:txBody>
        </p:sp>
        <p:sp>
          <p:nvSpPr>
            <p:cNvPr id="54" name="pt54"/>
            <p:cNvSpPr/>
            <p:nvPr/>
          </p:nvSpPr>
          <p:spPr>
            <a:xfrm>
              <a:off x="2969810" y="3084489"/>
              <a:ext cx="75500" cy="75500"/>
            </a:xfrm>
            <a:prstGeom prst="ellipse">
              <a:avLst/>
            </a:prstGeom>
            <a:solidFill>
              <a:srgbClr val="00C1A8">
                <a:alpha val="40000"/>
              </a:srgbClr>
            </a:solidFill>
            <a:ln w="9000" cap="rnd">
              <a:solidFill>
                <a:srgbClr val="00C1A8">
                  <a:alpha val="40000"/>
                </a:srgbClr>
              </a:solidFill>
              <a:prstDash val="solid"/>
              <a:round/>
            </a:ln>
          </p:spPr>
          <p:txBody>
            <a:bodyPr/>
            <a:lstStyle/>
            <a:p>
              <a:endParaRPr/>
            </a:p>
          </p:txBody>
        </p:sp>
        <p:sp>
          <p:nvSpPr>
            <p:cNvPr id="55" name="pt55"/>
            <p:cNvSpPr/>
            <p:nvPr/>
          </p:nvSpPr>
          <p:spPr>
            <a:xfrm>
              <a:off x="2899489" y="3119234"/>
              <a:ext cx="125561" cy="125561"/>
            </a:xfrm>
            <a:prstGeom prst="ellipse">
              <a:avLst/>
            </a:prstGeom>
            <a:solidFill>
              <a:srgbClr val="00B8E6">
                <a:alpha val="40000"/>
              </a:srgbClr>
            </a:solidFill>
            <a:ln w="9000" cap="rnd">
              <a:solidFill>
                <a:srgbClr val="00B8E6">
                  <a:alpha val="40000"/>
                </a:srgbClr>
              </a:solidFill>
              <a:prstDash val="solid"/>
              <a:round/>
            </a:ln>
          </p:spPr>
          <p:txBody>
            <a:bodyPr/>
            <a:lstStyle/>
            <a:p>
              <a:endParaRPr/>
            </a:p>
          </p:txBody>
        </p:sp>
        <p:sp>
          <p:nvSpPr>
            <p:cNvPr id="56" name="pt56"/>
            <p:cNvSpPr/>
            <p:nvPr/>
          </p:nvSpPr>
          <p:spPr>
            <a:xfrm>
              <a:off x="2540534" y="3511149"/>
              <a:ext cx="118810" cy="118810"/>
            </a:xfrm>
            <a:prstGeom prst="ellipse">
              <a:avLst/>
            </a:prstGeom>
            <a:solidFill>
              <a:srgbClr val="00C0BF">
                <a:alpha val="40000"/>
              </a:srgbClr>
            </a:solidFill>
            <a:ln w="9000" cap="rnd">
              <a:solidFill>
                <a:srgbClr val="00C0BF">
                  <a:alpha val="40000"/>
                </a:srgbClr>
              </a:solidFill>
              <a:prstDash val="solid"/>
              <a:round/>
            </a:ln>
          </p:spPr>
          <p:txBody>
            <a:bodyPr/>
            <a:lstStyle/>
            <a:p>
              <a:endParaRPr/>
            </a:p>
          </p:txBody>
        </p:sp>
        <p:sp>
          <p:nvSpPr>
            <p:cNvPr id="57" name="pt57"/>
            <p:cNvSpPr/>
            <p:nvPr/>
          </p:nvSpPr>
          <p:spPr>
            <a:xfrm>
              <a:off x="2631968" y="3392449"/>
              <a:ext cx="117107" cy="117107"/>
            </a:xfrm>
            <a:prstGeom prst="ellipse">
              <a:avLst/>
            </a:prstGeom>
            <a:solidFill>
              <a:srgbClr val="00BDD4">
                <a:alpha val="40000"/>
              </a:srgbClr>
            </a:solidFill>
            <a:ln w="9000" cap="rnd">
              <a:solidFill>
                <a:srgbClr val="00BDD4">
                  <a:alpha val="40000"/>
                </a:srgbClr>
              </a:solidFill>
              <a:prstDash val="solid"/>
              <a:round/>
            </a:ln>
          </p:spPr>
          <p:txBody>
            <a:bodyPr/>
            <a:lstStyle/>
            <a:p>
              <a:endParaRPr/>
            </a:p>
          </p:txBody>
        </p:sp>
        <p:sp>
          <p:nvSpPr>
            <p:cNvPr id="58" name="pt58"/>
            <p:cNvSpPr/>
            <p:nvPr/>
          </p:nvSpPr>
          <p:spPr>
            <a:xfrm>
              <a:off x="2677671" y="3034209"/>
              <a:ext cx="116285" cy="116285"/>
            </a:xfrm>
            <a:prstGeom prst="ellipse">
              <a:avLst/>
            </a:prstGeom>
            <a:solidFill>
              <a:srgbClr val="00B5EE">
                <a:alpha val="40000"/>
              </a:srgbClr>
            </a:solidFill>
            <a:ln w="9000" cap="rnd">
              <a:solidFill>
                <a:srgbClr val="00B5EE">
                  <a:alpha val="40000"/>
                </a:srgbClr>
              </a:solidFill>
              <a:prstDash val="solid"/>
              <a:round/>
            </a:ln>
          </p:spPr>
          <p:txBody>
            <a:bodyPr/>
            <a:lstStyle/>
            <a:p>
              <a:endParaRPr/>
            </a:p>
          </p:txBody>
        </p:sp>
        <p:sp>
          <p:nvSpPr>
            <p:cNvPr id="59" name="pt59"/>
            <p:cNvSpPr/>
            <p:nvPr/>
          </p:nvSpPr>
          <p:spPr>
            <a:xfrm>
              <a:off x="3021187" y="2918490"/>
              <a:ext cx="108622" cy="108622"/>
            </a:xfrm>
            <a:prstGeom prst="ellipse">
              <a:avLst/>
            </a:prstGeom>
            <a:solidFill>
              <a:srgbClr val="00BECA">
                <a:alpha val="40000"/>
              </a:srgbClr>
            </a:solidFill>
            <a:ln w="9000" cap="rnd">
              <a:solidFill>
                <a:srgbClr val="00BECA">
                  <a:alpha val="40000"/>
                </a:srgbClr>
              </a:solidFill>
              <a:prstDash val="solid"/>
              <a:round/>
            </a:ln>
          </p:spPr>
          <p:txBody>
            <a:bodyPr/>
            <a:lstStyle/>
            <a:p>
              <a:endParaRPr/>
            </a:p>
          </p:txBody>
        </p:sp>
        <p:sp>
          <p:nvSpPr>
            <p:cNvPr id="60" name="pt60"/>
            <p:cNvSpPr/>
            <p:nvPr/>
          </p:nvSpPr>
          <p:spPr>
            <a:xfrm>
              <a:off x="2992346" y="3061733"/>
              <a:ext cx="121013" cy="121013"/>
            </a:xfrm>
            <a:prstGeom prst="ellipse">
              <a:avLst/>
            </a:prstGeom>
            <a:solidFill>
              <a:srgbClr val="00A7FF">
                <a:alpha val="40000"/>
              </a:srgbClr>
            </a:solidFill>
            <a:ln w="9000" cap="rnd">
              <a:solidFill>
                <a:srgbClr val="00A7FF">
                  <a:alpha val="40000"/>
                </a:srgbClr>
              </a:solidFill>
              <a:prstDash val="solid"/>
              <a:round/>
            </a:ln>
          </p:spPr>
          <p:txBody>
            <a:bodyPr/>
            <a:lstStyle/>
            <a:p>
              <a:endParaRPr/>
            </a:p>
          </p:txBody>
        </p:sp>
        <p:sp>
          <p:nvSpPr>
            <p:cNvPr id="61" name="pt61"/>
            <p:cNvSpPr/>
            <p:nvPr/>
          </p:nvSpPr>
          <p:spPr>
            <a:xfrm>
              <a:off x="2402000" y="3612635"/>
              <a:ext cx="214714" cy="214714"/>
            </a:xfrm>
            <a:prstGeom prst="ellipse">
              <a:avLst/>
            </a:prstGeom>
            <a:solidFill>
              <a:srgbClr val="32A2FF">
                <a:alpha val="40000"/>
              </a:srgbClr>
            </a:solidFill>
            <a:ln w="9000" cap="rnd">
              <a:solidFill>
                <a:srgbClr val="32A2FF">
                  <a:alpha val="40000"/>
                </a:srgbClr>
              </a:solidFill>
              <a:prstDash val="solid"/>
              <a:round/>
            </a:ln>
          </p:spPr>
          <p:txBody>
            <a:bodyPr/>
            <a:lstStyle/>
            <a:p>
              <a:endParaRPr/>
            </a:p>
          </p:txBody>
        </p:sp>
        <p:sp>
          <p:nvSpPr>
            <p:cNvPr id="62" name="pt62"/>
            <p:cNvSpPr/>
            <p:nvPr/>
          </p:nvSpPr>
          <p:spPr>
            <a:xfrm>
              <a:off x="2898003" y="2871405"/>
              <a:ext cx="83242" cy="83242"/>
            </a:xfrm>
            <a:prstGeom prst="ellipse">
              <a:avLst/>
            </a:prstGeom>
            <a:solidFill>
              <a:srgbClr val="00ACFB">
                <a:alpha val="40000"/>
              </a:srgbClr>
            </a:solidFill>
            <a:ln w="9000" cap="rnd">
              <a:solidFill>
                <a:srgbClr val="00ACFB">
                  <a:alpha val="40000"/>
                </a:srgbClr>
              </a:solidFill>
              <a:prstDash val="solid"/>
              <a:round/>
            </a:ln>
          </p:spPr>
          <p:txBody>
            <a:bodyPr/>
            <a:lstStyle/>
            <a:p>
              <a:endParaRPr/>
            </a:p>
          </p:txBody>
        </p:sp>
        <p:sp>
          <p:nvSpPr>
            <p:cNvPr id="63" name="pt63"/>
            <p:cNvSpPr/>
            <p:nvPr/>
          </p:nvSpPr>
          <p:spPr>
            <a:xfrm>
              <a:off x="3045343" y="2949889"/>
              <a:ext cx="105600" cy="105600"/>
            </a:xfrm>
            <a:prstGeom prst="ellipse">
              <a:avLst/>
            </a:prstGeom>
            <a:solidFill>
              <a:srgbClr val="00B1F5">
                <a:alpha val="40000"/>
              </a:srgbClr>
            </a:solidFill>
            <a:ln w="9000" cap="rnd">
              <a:solidFill>
                <a:srgbClr val="00B1F5">
                  <a:alpha val="40000"/>
                </a:srgbClr>
              </a:solidFill>
              <a:prstDash val="solid"/>
              <a:round/>
            </a:ln>
          </p:spPr>
          <p:txBody>
            <a:bodyPr/>
            <a:lstStyle/>
            <a:p>
              <a:endParaRPr/>
            </a:p>
          </p:txBody>
        </p:sp>
        <p:sp>
          <p:nvSpPr>
            <p:cNvPr id="64" name="pt64"/>
            <p:cNvSpPr/>
            <p:nvPr/>
          </p:nvSpPr>
          <p:spPr>
            <a:xfrm>
              <a:off x="2948260" y="3077423"/>
              <a:ext cx="209183" cy="209183"/>
            </a:xfrm>
            <a:prstGeom prst="ellipse">
              <a:avLst/>
            </a:prstGeom>
            <a:solidFill>
              <a:srgbClr val="619CFF">
                <a:alpha val="40000"/>
              </a:srgbClr>
            </a:solidFill>
            <a:ln w="9000" cap="rnd">
              <a:solidFill>
                <a:srgbClr val="619CFF">
                  <a:alpha val="40000"/>
                </a:srgbClr>
              </a:solidFill>
              <a:prstDash val="solid"/>
              <a:round/>
            </a:ln>
          </p:spPr>
          <p:txBody>
            <a:bodyPr/>
            <a:lstStyle/>
            <a:p>
              <a:endParaRPr/>
            </a:p>
          </p:txBody>
        </p:sp>
        <p:sp>
          <p:nvSpPr>
            <p:cNvPr id="65" name="pt65"/>
            <p:cNvSpPr/>
            <p:nvPr/>
          </p:nvSpPr>
          <p:spPr>
            <a:xfrm>
              <a:off x="3116973" y="2863919"/>
              <a:ext cx="98214" cy="98214"/>
            </a:xfrm>
            <a:prstGeom prst="ellipse">
              <a:avLst/>
            </a:prstGeom>
            <a:solidFill>
              <a:srgbClr val="978FFF">
                <a:alpha val="40000"/>
              </a:srgbClr>
            </a:solidFill>
            <a:ln w="9000" cap="rnd">
              <a:solidFill>
                <a:srgbClr val="978FFF">
                  <a:alpha val="40000"/>
                </a:srgbClr>
              </a:solidFill>
              <a:prstDash val="solid"/>
              <a:round/>
            </a:ln>
          </p:spPr>
          <p:txBody>
            <a:bodyPr/>
            <a:lstStyle/>
            <a:p>
              <a:endParaRPr/>
            </a:p>
          </p:txBody>
        </p:sp>
        <p:sp>
          <p:nvSpPr>
            <p:cNvPr id="66" name="pt66"/>
            <p:cNvSpPr/>
            <p:nvPr/>
          </p:nvSpPr>
          <p:spPr>
            <a:xfrm>
              <a:off x="1897642" y="4511272"/>
              <a:ext cx="91147" cy="91147"/>
            </a:xfrm>
            <a:prstGeom prst="ellipse">
              <a:avLst/>
            </a:prstGeom>
            <a:solidFill>
              <a:srgbClr val="7F96FF">
                <a:alpha val="40000"/>
              </a:srgbClr>
            </a:solidFill>
            <a:ln w="9000" cap="rnd">
              <a:solidFill>
                <a:srgbClr val="7F96FF">
                  <a:alpha val="40000"/>
                </a:srgbClr>
              </a:solidFill>
              <a:prstDash val="solid"/>
              <a:round/>
            </a:ln>
          </p:spPr>
          <p:txBody>
            <a:bodyPr/>
            <a:lstStyle/>
            <a:p>
              <a:endParaRPr/>
            </a:p>
          </p:txBody>
        </p:sp>
        <p:sp>
          <p:nvSpPr>
            <p:cNvPr id="67" name="pt67"/>
            <p:cNvSpPr/>
            <p:nvPr/>
          </p:nvSpPr>
          <p:spPr>
            <a:xfrm>
              <a:off x="1804679" y="2894959"/>
              <a:ext cx="95908" cy="95908"/>
            </a:xfrm>
            <a:prstGeom prst="ellipse">
              <a:avLst/>
            </a:prstGeom>
            <a:solidFill>
              <a:srgbClr val="8EAB00">
                <a:alpha val="40000"/>
              </a:srgbClr>
            </a:solidFill>
            <a:ln w="9000" cap="rnd">
              <a:solidFill>
                <a:srgbClr val="8EAB00">
                  <a:alpha val="40000"/>
                </a:srgbClr>
              </a:solidFill>
              <a:prstDash val="solid"/>
              <a:round/>
            </a:ln>
          </p:spPr>
          <p:txBody>
            <a:bodyPr/>
            <a:lstStyle/>
            <a:p>
              <a:endParaRPr/>
            </a:p>
          </p:txBody>
        </p:sp>
        <p:sp>
          <p:nvSpPr>
            <p:cNvPr id="68" name="pt68"/>
            <p:cNvSpPr/>
            <p:nvPr/>
          </p:nvSpPr>
          <p:spPr>
            <a:xfrm>
              <a:off x="2147156" y="2845218"/>
              <a:ext cx="135615" cy="135615"/>
            </a:xfrm>
            <a:prstGeom prst="ellipse">
              <a:avLst/>
            </a:prstGeom>
            <a:solidFill>
              <a:srgbClr val="F265E8">
                <a:alpha val="40000"/>
              </a:srgbClr>
            </a:solidFill>
            <a:ln w="9000" cap="rnd">
              <a:solidFill>
                <a:srgbClr val="F265E8">
                  <a:alpha val="40000"/>
                </a:srgbClr>
              </a:solidFill>
              <a:prstDash val="solid"/>
              <a:round/>
            </a:ln>
          </p:spPr>
          <p:txBody>
            <a:bodyPr/>
            <a:lstStyle/>
            <a:p>
              <a:endParaRPr/>
            </a:p>
          </p:txBody>
        </p:sp>
        <p:sp>
          <p:nvSpPr>
            <p:cNvPr id="69" name="pt69"/>
            <p:cNvSpPr/>
            <p:nvPr/>
          </p:nvSpPr>
          <p:spPr>
            <a:xfrm>
              <a:off x="2932942" y="2890940"/>
              <a:ext cx="103947" cy="103947"/>
            </a:xfrm>
            <a:prstGeom prst="ellipse">
              <a:avLst/>
            </a:prstGeom>
            <a:solidFill>
              <a:srgbClr val="BC81FF">
                <a:alpha val="40000"/>
              </a:srgbClr>
            </a:solidFill>
            <a:ln w="9000" cap="rnd">
              <a:solidFill>
                <a:srgbClr val="BC81FF">
                  <a:alpha val="40000"/>
                </a:srgbClr>
              </a:solidFill>
              <a:prstDash val="solid"/>
              <a:round/>
            </a:ln>
          </p:spPr>
          <p:txBody>
            <a:bodyPr/>
            <a:lstStyle/>
            <a:p>
              <a:endParaRPr/>
            </a:p>
          </p:txBody>
        </p:sp>
        <p:sp>
          <p:nvSpPr>
            <p:cNvPr id="70" name="pt70"/>
            <p:cNvSpPr/>
            <p:nvPr/>
          </p:nvSpPr>
          <p:spPr>
            <a:xfrm>
              <a:off x="2972501" y="2877965"/>
              <a:ext cx="70120" cy="70120"/>
            </a:xfrm>
            <a:prstGeom prst="ellipse">
              <a:avLst/>
            </a:prstGeom>
            <a:solidFill>
              <a:srgbClr val="D774FD">
                <a:alpha val="40000"/>
              </a:srgbClr>
            </a:solidFill>
            <a:ln w="9000" cap="rnd">
              <a:solidFill>
                <a:srgbClr val="D774FD">
                  <a:alpha val="40000"/>
                </a:srgbClr>
              </a:solidFill>
              <a:prstDash val="solid"/>
              <a:round/>
            </a:ln>
          </p:spPr>
          <p:txBody>
            <a:bodyPr/>
            <a:lstStyle/>
            <a:p>
              <a:endParaRPr/>
            </a:p>
          </p:txBody>
        </p:sp>
        <p:sp>
          <p:nvSpPr>
            <p:cNvPr id="71" name="pt71"/>
            <p:cNvSpPr/>
            <p:nvPr/>
          </p:nvSpPr>
          <p:spPr>
            <a:xfrm>
              <a:off x="2962068" y="2987084"/>
              <a:ext cx="90985" cy="90985"/>
            </a:xfrm>
            <a:prstGeom prst="ellipse">
              <a:avLst/>
            </a:prstGeom>
            <a:solidFill>
              <a:srgbClr val="CA7AFF">
                <a:alpha val="40000"/>
              </a:srgbClr>
            </a:solidFill>
            <a:ln w="9000" cap="rnd">
              <a:solidFill>
                <a:srgbClr val="CA7AFF">
                  <a:alpha val="40000"/>
                </a:srgbClr>
              </a:solidFill>
              <a:prstDash val="solid"/>
              <a:round/>
            </a:ln>
          </p:spPr>
          <p:txBody>
            <a:bodyPr/>
            <a:lstStyle/>
            <a:p>
              <a:endParaRPr/>
            </a:p>
          </p:txBody>
        </p:sp>
        <p:sp>
          <p:nvSpPr>
            <p:cNvPr id="72" name="pt72"/>
            <p:cNvSpPr/>
            <p:nvPr/>
          </p:nvSpPr>
          <p:spPr>
            <a:xfrm>
              <a:off x="2045654" y="4261664"/>
              <a:ext cx="112162" cy="112162"/>
            </a:xfrm>
            <a:prstGeom prst="ellipse">
              <a:avLst/>
            </a:prstGeom>
            <a:solidFill>
              <a:srgbClr val="E26EF7">
                <a:alpha val="40000"/>
              </a:srgbClr>
            </a:solidFill>
            <a:ln w="9000" cap="rnd">
              <a:solidFill>
                <a:srgbClr val="E26EF7">
                  <a:alpha val="40000"/>
                </a:srgbClr>
              </a:solidFill>
              <a:prstDash val="solid"/>
              <a:round/>
            </a:ln>
          </p:spPr>
          <p:txBody>
            <a:bodyPr/>
            <a:lstStyle/>
            <a:p>
              <a:endParaRPr/>
            </a:p>
          </p:txBody>
        </p:sp>
        <p:sp>
          <p:nvSpPr>
            <p:cNvPr id="73" name="pt73"/>
            <p:cNvSpPr/>
            <p:nvPr/>
          </p:nvSpPr>
          <p:spPr>
            <a:xfrm>
              <a:off x="2597920" y="3792232"/>
              <a:ext cx="94620" cy="94620"/>
            </a:xfrm>
            <a:prstGeom prst="ellipse">
              <a:avLst/>
            </a:prstGeom>
            <a:solidFill>
              <a:srgbClr val="EA69F0">
                <a:alpha val="40000"/>
              </a:srgbClr>
            </a:solidFill>
            <a:ln w="9000" cap="rnd">
              <a:solidFill>
                <a:srgbClr val="EA69F0">
                  <a:alpha val="40000"/>
                </a:srgbClr>
              </a:solidFill>
              <a:prstDash val="solid"/>
              <a:round/>
            </a:ln>
          </p:spPr>
          <p:txBody>
            <a:bodyPr/>
            <a:lstStyle/>
            <a:p>
              <a:endParaRPr/>
            </a:p>
          </p:txBody>
        </p:sp>
        <p:sp>
          <p:nvSpPr>
            <p:cNvPr id="74" name="pt74"/>
            <p:cNvSpPr/>
            <p:nvPr/>
          </p:nvSpPr>
          <p:spPr>
            <a:xfrm>
              <a:off x="2840086" y="2941200"/>
              <a:ext cx="63202" cy="63202"/>
            </a:xfrm>
            <a:prstGeom prst="ellipse">
              <a:avLst/>
            </a:prstGeom>
            <a:solidFill>
              <a:srgbClr val="AB88FF">
                <a:alpha val="40000"/>
              </a:srgbClr>
            </a:solidFill>
            <a:ln w="9000" cap="rnd">
              <a:solidFill>
                <a:srgbClr val="AB88FF">
                  <a:alpha val="40000"/>
                </a:srgbClr>
              </a:solidFill>
              <a:prstDash val="solid"/>
              <a:round/>
            </a:ln>
          </p:spPr>
          <p:txBody>
            <a:bodyPr/>
            <a:lstStyle/>
            <a:p>
              <a:endParaRPr/>
            </a:p>
          </p:txBody>
        </p:sp>
        <p:sp>
          <p:nvSpPr>
            <p:cNvPr id="75" name="pt75"/>
            <p:cNvSpPr/>
            <p:nvPr/>
          </p:nvSpPr>
          <p:spPr>
            <a:xfrm>
              <a:off x="2502810" y="3518716"/>
              <a:ext cx="103675" cy="103675"/>
            </a:xfrm>
            <a:prstGeom prst="ellipse">
              <a:avLst/>
            </a:prstGeom>
            <a:solidFill>
              <a:srgbClr val="F763DF">
                <a:alpha val="40000"/>
              </a:srgbClr>
            </a:solidFill>
            <a:ln w="9000" cap="rnd">
              <a:solidFill>
                <a:srgbClr val="F763DF">
                  <a:alpha val="40000"/>
                </a:srgbClr>
              </a:solidFill>
              <a:prstDash val="solid"/>
              <a:round/>
            </a:ln>
          </p:spPr>
          <p:txBody>
            <a:bodyPr/>
            <a:lstStyle/>
            <a:p>
              <a:endParaRPr/>
            </a:p>
          </p:txBody>
        </p:sp>
        <p:sp>
          <p:nvSpPr>
            <p:cNvPr id="76" name="pt76"/>
            <p:cNvSpPr/>
            <p:nvPr/>
          </p:nvSpPr>
          <p:spPr>
            <a:xfrm>
              <a:off x="2769829" y="3753088"/>
              <a:ext cx="113133" cy="113133"/>
            </a:xfrm>
            <a:prstGeom prst="ellipse">
              <a:avLst/>
            </a:prstGeom>
            <a:solidFill>
              <a:srgbClr val="C59900">
                <a:alpha val="40000"/>
              </a:srgbClr>
            </a:solidFill>
            <a:ln w="9000" cap="rnd">
              <a:solidFill>
                <a:srgbClr val="C59900">
                  <a:alpha val="40000"/>
                </a:srgbClr>
              </a:solidFill>
              <a:prstDash val="solid"/>
              <a:round/>
            </a:ln>
          </p:spPr>
          <p:txBody>
            <a:bodyPr/>
            <a:lstStyle/>
            <a:p>
              <a:endParaRPr/>
            </a:p>
          </p:txBody>
        </p:sp>
        <p:sp>
          <p:nvSpPr>
            <p:cNvPr id="77" name="pt77"/>
            <p:cNvSpPr/>
            <p:nvPr/>
          </p:nvSpPr>
          <p:spPr>
            <a:xfrm>
              <a:off x="2961106" y="3135560"/>
              <a:ext cx="92910" cy="92910"/>
            </a:xfrm>
            <a:prstGeom prst="ellipse">
              <a:avLst/>
            </a:prstGeom>
            <a:solidFill>
              <a:srgbClr val="FF62BF">
                <a:alpha val="40000"/>
              </a:srgbClr>
            </a:solidFill>
            <a:ln w="9000" cap="rnd">
              <a:solidFill>
                <a:srgbClr val="FF62BF">
                  <a:alpha val="40000"/>
                </a:srgbClr>
              </a:solidFill>
              <a:prstDash val="solid"/>
              <a:round/>
            </a:ln>
          </p:spPr>
          <p:txBody>
            <a:bodyPr/>
            <a:lstStyle/>
            <a:p>
              <a:endParaRPr/>
            </a:p>
          </p:txBody>
        </p:sp>
        <p:sp>
          <p:nvSpPr>
            <p:cNvPr id="78" name="pt78"/>
            <p:cNvSpPr/>
            <p:nvPr/>
          </p:nvSpPr>
          <p:spPr>
            <a:xfrm>
              <a:off x="3097371" y="2896850"/>
              <a:ext cx="92127" cy="92127"/>
            </a:xfrm>
            <a:prstGeom prst="ellipse">
              <a:avLst/>
            </a:prstGeom>
            <a:solidFill>
              <a:srgbClr val="FC61D5">
                <a:alpha val="40000"/>
              </a:srgbClr>
            </a:solidFill>
            <a:ln w="9000" cap="rnd">
              <a:solidFill>
                <a:srgbClr val="FC61D5">
                  <a:alpha val="40000"/>
                </a:srgbClr>
              </a:solidFill>
              <a:prstDash val="solid"/>
              <a:round/>
            </a:ln>
          </p:spPr>
          <p:txBody>
            <a:bodyPr/>
            <a:lstStyle/>
            <a:p>
              <a:endParaRPr/>
            </a:p>
          </p:txBody>
        </p:sp>
        <p:sp>
          <p:nvSpPr>
            <p:cNvPr id="79" name="pt79"/>
            <p:cNvSpPr/>
            <p:nvPr/>
          </p:nvSpPr>
          <p:spPr>
            <a:xfrm>
              <a:off x="3068923" y="2958065"/>
              <a:ext cx="149023" cy="149023"/>
            </a:xfrm>
            <a:prstGeom prst="ellipse">
              <a:avLst/>
            </a:prstGeom>
            <a:solidFill>
              <a:srgbClr val="FF61CB">
                <a:alpha val="40000"/>
              </a:srgbClr>
            </a:solidFill>
            <a:ln w="9000" cap="rnd">
              <a:solidFill>
                <a:srgbClr val="FF61CB">
                  <a:alpha val="40000"/>
                </a:srgbClr>
              </a:solidFill>
              <a:prstDash val="solid"/>
              <a:round/>
            </a:ln>
          </p:spPr>
          <p:txBody>
            <a:bodyPr/>
            <a:lstStyle/>
            <a:p>
              <a:endParaRPr/>
            </a:p>
          </p:txBody>
        </p:sp>
        <p:sp>
          <p:nvSpPr>
            <p:cNvPr id="80" name="pt80"/>
            <p:cNvSpPr/>
            <p:nvPr/>
          </p:nvSpPr>
          <p:spPr>
            <a:xfrm>
              <a:off x="3007252" y="2934443"/>
              <a:ext cx="136490" cy="136490"/>
            </a:xfrm>
            <a:prstGeom prst="ellipse">
              <a:avLst/>
            </a:prstGeom>
            <a:solidFill>
              <a:srgbClr val="FF64B3">
                <a:alpha val="40000"/>
              </a:srgbClr>
            </a:solidFill>
            <a:ln w="9000" cap="rnd">
              <a:solidFill>
                <a:srgbClr val="FF64B3">
                  <a:alpha val="40000"/>
                </a:srgbClr>
              </a:solidFill>
              <a:prstDash val="solid"/>
              <a:round/>
            </a:ln>
          </p:spPr>
          <p:txBody>
            <a:bodyPr/>
            <a:lstStyle/>
            <a:p>
              <a:endParaRPr/>
            </a:p>
          </p:txBody>
        </p:sp>
        <p:sp>
          <p:nvSpPr>
            <p:cNvPr id="81" name="pt81"/>
            <p:cNvSpPr/>
            <p:nvPr/>
          </p:nvSpPr>
          <p:spPr>
            <a:xfrm>
              <a:off x="3107108" y="2943716"/>
              <a:ext cx="117945" cy="117945"/>
            </a:xfrm>
            <a:prstGeom prst="ellipse">
              <a:avLst/>
            </a:prstGeom>
            <a:solidFill>
              <a:srgbClr val="FF66A7">
                <a:alpha val="40000"/>
              </a:srgbClr>
            </a:solidFill>
            <a:ln w="9000" cap="rnd">
              <a:solidFill>
                <a:srgbClr val="FF66A7">
                  <a:alpha val="40000"/>
                </a:srgbClr>
              </a:solidFill>
              <a:prstDash val="solid"/>
              <a:round/>
            </a:ln>
          </p:spPr>
          <p:txBody>
            <a:bodyPr/>
            <a:lstStyle/>
            <a:p>
              <a:endParaRPr/>
            </a:p>
          </p:txBody>
        </p:sp>
        <p:sp>
          <p:nvSpPr>
            <p:cNvPr id="82" name="pt82"/>
            <p:cNvSpPr/>
            <p:nvPr/>
          </p:nvSpPr>
          <p:spPr>
            <a:xfrm>
              <a:off x="2150448" y="3864690"/>
              <a:ext cx="129030" cy="129030"/>
            </a:xfrm>
            <a:prstGeom prst="ellipse">
              <a:avLst/>
            </a:prstGeom>
            <a:solidFill>
              <a:srgbClr val="FF6A9A">
                <a:alpha val="40000"/>
              </a:srgbClr>
            </a:solidFill>
            <a:ln w="9000" cap="rnd">
              <a:solidFill>
                <a:srgbClr val="FF6A9A">
                  <a:alpha val="40000"/>
                </a:srgbClr>
              </a:solidFill>
              <a:prstDash val="solid"/>
              <a:round/>
            </a:ln>
          </p:spPr>
          <p:txBody>
            <a:bodyPr/>
            <a:lstStyle/>
            <a:p>
              <a:endParaRPr/>
            </a:p>
          </p:txBody>
        </p:sp>
        <p:sp>
          <p:nvSpPr>
            <p:cNvPr id="83" name="pt83"/>
            <p:cNvSpPr/>
            <p:nvPr/>
          </p:nvSpPr>
          <p:spPr>
            <a:xfrm>
              <a:off x="2749117" y="3007831"/>
              <a:ext cx="109266" cy="109266"/>
            </a:xfrm>
            <a:prstGeom prst="ellipse">
              <a:avLst/>
            </a:prstGeom>
            <a:solidFill>
              <a:srgbClr val="FE6E8C">
                <a:alpha val="40000"/>
              </a:srgbClr>
            </a:solidFill>
            <a:ln w="9000" cap="rnd">
              <a:solidFill>
                <a:srgbClr val="FE6E8C">
                  <a:alpha val="40000"/>
                </a:srgbClr>
              </a:solidFill>
              <a:prstDash val="solid"/>
              <a:round/>
            </a:ln>
          </p:spPr>
          <p:txBody>
            <a:bodyPr/>
            <a:lstStyle/>
            <a:p>
              <a:endParaRPr/>
            </a:p>
          </p:txBody>
        </p:sp>
        <p:sp>
          <p:nvSpPr>
            <p:cNvPr id="84" name="pt84"/>
            <p:cNvSpPr/>
            <p:nvPr/>
          </p:nvSpPr>
          <p:spPr>
            <a:xfrm>
              <a:off x="2978995" y="3011253"/>
              <a:ext cx="102422" cy="102422"/>
            </a:xfrm>
            <a:prstGeom prst="ellipse">
              <a:avLst/>
            </a:prstGeom>
            <a:solidFill>
              <a:srgbClr val="FB727D">
                <a:alpha val="40000"/>
              </a:srgbClr>
            </a:solidFill>
            <a:ln w="9000" cap="rnd">
              <a:solidFill>
                <a:srgbClr val="FB727D">
                  <a:alpha val="40000"/>
                </a:srgbClr>
              </a:solidFill>
              <a:prstDash val="solid"/>
              <a:round/>
            </a:ln>
          </p:spPr>
          <p:txBody>
            <a:bodyPr/>
            <a:lstStyle/>
            <a:p>
              <a:endParaRPr/>
            </a:p>
          </p:txBody>
        </p:sp>
        <p:sp>
          <p:nvSpPr>
            <p:cNvPr id="85" name="pl85"/>
            <p:cNvSpPr/>
            <p:nvPr/>
          </p:nvSpPr>
          <p:spPr>
            <a:xfrm>
              <a:off x="782627" y="6058700"/>
              <a:ext cx="0" cy="0"/>
            </a:xfrm>
            <a:custGeom>
              <a:avLst/>
              <a:gdLst/>
              <a:ahLst/>
              <a:cxnLst/>
              <a:rect l="0" t="0" r="0" b="0"/>
              <a:pathLst>
                <a:path>
                  <a:moveTo>
                    <a:pt x="0" y="0"/>
                  </a:moveTo>
                </a:path>
              </a:pathLst>
            </a:custGeom>
            <a:ln w="13550" cap="flat">
              <a:solidFill>
                <a:srgbClr val="000000">
                  <a:alpha val="25098"/>
                </a:srgbClr>
              </a:solidFill>
              <a:prstDash val="solid"/>
              <a:round/>
            </a:ln>
          </p:spPr>
          <p:txBody>
            <a:bodyPr/>
            <a:lstStyle/>
            <a:p>
              <a:endParaRPr/>
            </a:p>
          </p:txBody>
        </p:sp>
        <p:sp>
          <p:nvSpPr>
            <p:cNvPr id="86" name="pl86"/>
            <p:cNvSpPr/>
            <p:nvPr/>
          </p:nvSpPr>
          <p:spPr>
            <a:xfrm>
              <a:off x="3896402" y="1949149"/>
              <a:ext cx="0" cy="0"/>
            </a:xfrm>
            <a:custGeom>
              <a:avLst/>
              <a:gdLst/>
              <a:ahLst/>
              <a:cxnLst/>
              <a:rect l="0" t="0" r="0" b="0"/>
              <a:pathLst>
                <a:path>
                  <a:moveTo>
                    <a:pt x="0" y="0"/>
                  </a:moveTo>
                </a:path>
              </a:pathLst>
            </a:custGeom>
            <a:ln w="13550" cap="flat">
              <a:solidFill>
                <a:srgbClr val="000000">
                  <a:alpha val="25098"/>
                </a:srgbClr>
              </a:solidFill>
              <a:prstDash val="solid"/>
              <a:round/>
            </a:ln>
          </p:spPr>
          <p:txBody>
            <a:bodyPr/>
            <a:lstStyle/>
            <a:p>
              <a:endParaRPr/>
            </a:p>
          </p:txBody>
        </p:sp>
        <p:sp>
          <p:nvSpPr>
            <p:cNvPr id="87" name="tx87"/>
            <p:cNvSpPr/>
            <p:nvPr/>
          </p:nvSpPr>
          <p:spPr>
            <a:xfrm>
              <a:off x="2274021" y="3840683"/>
              <a:ext cx="175814" cy="118691"/>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8766D">
                      <a:alpha val="100000"/>
                    </a:srgbClr>
                  </a:solidFill>
                  <a:latin typeface="Arial"/>
                  <a:cs typeface="Arial"/>
                </a:rPr>
                <a:t>afg</a:t>
              </a:r>
            </a:p>
          </p:txBody>
        </p:sp>
        <p:sp>
          <p:nvSpPr>
            <p:cNvPr id="88" name="tx88"/>
            <p:cNvSpPr/>
            <p:nvPr/>
          </p:nvSpPr>
          <p:spPr>
            <a:xfrm>
              <a:off x="1982122" y="4104004"/>
              <a:ext cx="168712" cy="9355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CE9500">
                      <a:alpha val="100000"/>
                    </a:srgbClr>
                  </a:solidFill>
                  <a:latin typeface="Arial"/>
                  <a:cs typeface="Arial"/>
                </a:rPr>
                <a:t>caf</a:t>
              </a:r>
            </a:p>
          </p:txBody>
        </p:sp>
        <p:sp>
          <p:nvSpPr>
            <p:cNvPr id="89" name="tx89"/>
            <p:cNvSpPr/>
            <p:nvPr/>
          </p:nvSpPr>
          <p:spPr>
            <a:xfrm>
              <a:off x="2732495" y="3591121"/>
              <a:ext cx="210705" cy="6854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D69100">
                      <a:alpha val="100000"/>
                    </a:srgbClr>
                  </a:solidFill>
                  <a:latin typeface="Arial"/>
                  <a:cs typeface="Arial"/>
                </a:rPr>
                <a:t>cmr</a:t>
              </a:r>
            </a:p>
          </p:txBody>
        </p:sp>
        <p:sp>
          <p:nvSpPr>
            <p:cNvPr id="90" name="tx90"/>
            <p:cNvSpPr/>
            <p:nvPr/>
          </p:nvSpPr>
          <p:spPr>
            <a:xfrm>
              <a:off x="2524685" y="3215901"/>
              <a:ext cx="126534" cy="11714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9CA700">
                      <a:alpha val="100000"/>
                    </a:srgbClr>
                  </a:solidFill>
                  <a:latin typeface="Arial"/>
                  <a:cs typeface="Arial"/>
                </a:rPr>
                <a:t>dji</a:t>
              </a:r>
            </a:p>
          </p:txBody>
        </p:sp>
        <p:sp>
          <p:nvSpPr>
            <p:cNvPr id="91" name="tx91"/>
            <p:cNvSpPr/>
            <p:nvPr/>
          </p:nvSpPr>
          <p:spPr>
            <a:xfrm>
              <a:off x="2280866" y="4052186"/>
              <a:ext cx="168774" cy="11714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BA38">
                      <a:alpha val="100000"/>
                    </a:srgbClr>
                  </a:solidFill>
                  <a:latin typeface="Arial"/>
                  <a:cs typeface="Arial"/>
                </a:rPr>
                <a:t>gin</a:t>
              </a:r>
            </a:p>
          </p:txBody>
        </p:sp>
        <p:sp>
          <p:nvSpPr>
            <p:cNvPr id="92" name="tx92"/>
            <p:cNvSpPr/>
            <p:nvPr/>
          </p:nvSpPr>
          <p:spPr>
            <a:xfrm>
              <a:off x="3175472" y="3360006"/>
              <a:ext cx="140552" cy="92013"/>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C0B4">
                      <a:alpha val="100000"/>
                    </a:srgbClr>
                  </a:solidFill>
                  <a:latin typeface="Arial"/>
                  <a:cs typeface="Arial"/>
                </a:rPr>
                <a:t>lbr</a:t>
              </a:r>
            </a:p>
          </p:txBody>
        </p:sp>
        <p:sp>
          <p:nvSpPr>
            <p:cNvPr id="93" name="tx93"/>
            <p:cNvSpPr/>
            <p:nvPr/>
          </p:nvSpPr>
          <p:spPr>
            <a:xfrm>
              <a:off x="2287029" y="3566479"/>
              <a:ext cx="211013" cy="93681"/>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2A2FF">
                      <a:alpha val="100000"/>
                    </a:srgbClr>
                  </a:solidFill>
                  <a:latin typeface="Arial"/>
                  <a:cs typeface="Arial"/>
                </a:rPr>
                <a:t>nga</a:t>
              </a:r>
            </a:p>
          </p:txBody>
        </p:sp>
        <p:sp>
          <p:nvSpPr>
            <p:cNvPr id="94" name="tx94"/>
            <p:cNvSpPr/>
            <p:nvPr/>
          </p:nvSpPr>
          <p:spPr>
            <a:xfrm>
              <a:off x="1757258" y="4614062"/>
              <a:ext cx="211013" cy="93681"/>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7F96FF">
                      <a:alpha val="100000"/>
                    </a:srgbClr>
                  </a:solidFill>
                  <a:latin typeface="Arial"/>
                  <a:cs typeface="Arial"/>
                </a:rPr>
                <a:t>png</a:t>
              </a:r>
            </a:p>
          </p:txBody>
        </p:sp>
        <p:sp>
          <p:nvSpPr>
            <p:cNvPr id="95" name="tx95"/>
            <p:cNvSpPr/>
            <p:nvPr/>
          </p:nvSpPr>
          <p:spPr>
            <a:xfrm>
              <a:off x="1844990" y="2766833"/>
              <a:ext cx="175690" cy="11566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8EAB00">
                      <a:alpha val="100000"/>
                    </a:srgbClr>
                  </a:solidFill>
                  <a:latin typeface="Arial"/>
                  <a:cs typeface="Arial"/>
                </a:rPr>
                <a:t>prk</a:t>
              </a:r>
            </a:p>
          </p:txBody>
        </p:sp>
        <p:sp>
          <p:nvSpPr>
            <p:cNvPr id="96" name="tx96"/>
            <p:cNvSpPr/>
            <p:nvPr/>
          </p:nvSpPr>
          <p:spPr>
            <a:xfrm>
              <a:off x="2193019" y="2761236"/>
              <a:ext cx="203912" cy="92013"/>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265E8">
                      <a:alpha val="100000"/>
                    </a:srgbClr>
                  </a:solidFill>
                  <a:latin typeface="Arial"/>
                  <a:cs typeface="Arial"/>
                </a:rPr>
                <a:t>sdn</a:t>
              </a:r>
            </a:p>
          </p:txBody>
        </p:sp>
        <p:sp>
          <p:nvSpPr>
            <p:cNvPr id="97" name="tx97"/>
            <p:cNvSpPr/>
            <p:nvPr/>
          </p:nvSpPr>
          <p:spPr>
            <a:xfrm>
              <a:off x="1902811" y="4399456"/>
              <a:ext cx="238926" cy="6854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E26EF7">
                      <a:alpha val="100000"/>
                    </a:srgbClr>
                  </a:solidFill>
                  <a:latin typeface="Arial"/>
                  <a:cs typeface="Arial"/>
                </a:rPr>
                <a:t>som</a:t>
              </a:r>
            </a:p>
          </p:txBody>
        </p:sp>
        <p:sp>
          <p:nvSpPr>
            <p:cNvPr id="98" name="tx98"/>
            <p:cNvSpPr/>
            <p:nvPr/>
          </p:nvSpPr>
          <p:spPr>
            <a:xfrm>
              <a:off x="2542248" y="3897915"/>
              <a:ext cx="196810" cy="92013"/>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EA69F0">
                      <a:alpha val="100000"/>
                    </a:srgbClr>
                  </a:solidFill>
                  <a:latin typeface="Arial"/>
                  <a:cs typeface="Arial"/>
                </a:rPr>
                <a:t>ssd</a:t>
              </a:r>
            </a:p>
          </p:txBody>
        </p:sp>
        <p:sp>
          <p:nvSpPr>
            <p:cNvPr id="99" name="tx99"/>
            <p:cNvSpPr/>
            <p:nvPr/>
          </p:nvSpPr>
          <p:spPr>
            <a:xfrm>
              <a:off x="2830261" y="3868074"/>
              <a:ext cx="168712" cy="92013"/>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C59900">
                      <a:alpha val="100000"/>
                    </a:srgbClr>
                  </a:solidFill>
                  <a:latin typeface="Arial"/>
                  <a:cs typeface="Arial"/>
                </a:rPr>
                <a:t>tcd</a:t>
              </a:r>
            </a:p>
          </p:txBody>
        </p:sp>
        <p:sp>
          <p:nvSpPr>
            <p:cNvPr id="100" name="tx100"/>
            <p:cNvSpPr/>
            <p:nvPr/>
          </p:nvSpPr>
          <p:spPr>
            <a:xfrm>
              <a:off x="1944000" y="3775002"/>
              <a:ext cx="238926" cy="93681"/>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6A9A">
                      <a:alpha val="100000"/>
                    </a:srgbClr>
                  </a:solidFill>
                  <a:latin typeface="Arial"/>
                  <a:cs typeface="Arial"/>
                </a:rPr>
                <a:t>yem</a:t>
              </a:r>
            </a:p>
          </p:txBody>
        </p:sp>
        <p:sp>
          <p:nvSpPr>
            <p:cNvPr id="101" name="tx101"/>
            <p:cNvSpPr/>
            <p:nvPr/>
          </p:nvSpPr>
          <p:spPr>
            <a:xfrm>
              <a:off x="2789538" y="5599752"/>
              <a:ext cx="798375" cy="101735"/>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7CCD7C">
                      <a:alpha val="100000"/>
                    </a:srgbClr>
                  </a:solidFill>
                  <a:latin typeface="Arial"/>
                  <a:cs typeface="Arial"/>
                </a:rPr>
                <a:t>Improved (n=16)</a:t>
              </a:r>
            </a:p>
          </p:txBody>
        </p:sp>
        <p:sp>
          <p:nvSpPr>
            <p:cNvPr id="102" name="tx102"/>
            <p:cNvSpPr/>
            <p:nvPr/>
          </p:nvSpPr>
          <p:spPr>
            <a:xfrm>
              <a:off x="956794" y="2371887"/>
              <a:ext cx="840562" cy="101735"/>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2231A">
                      <a:alpha val="100000"/>
                    </a:srgbClr>
                  </a:solidFill>
                  <a:latin typeface="Arial"/>
                  <a:cs typeface="Arial"/>
                </a:rPr>
                <a:t>Worsened (n=28)</a:t>
              </a:r>
            </a:p>
          </p:txBody>
        </p:sp>
        <p:sp>
          <p:nvSpPr>
            <p:cNvPr id="103" name="tx103"/>
            <p:cNvSpPr/>
            <p:nvPr/>
          </p:nvSpPr>
          <p:spPr>
            <a:xfrm>
              <a:off x="3213570" y="2371887"/>
              <a:ext cx="629680" cy="101735"/>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9A9A9">
                      <a:alpha val="100000"/>
                    </a:srgbClr>
                  </a:solidFill>
                  <a:latin typeface="Arial"/>
                  <a:cs typeface="Arial"/>
                </a:rPr>
                <a:t>Same (n=13)</a:t>
              </a:r>
            </a:p>
          </p:txBody>
        </p:sp>
        <p:sp>
          <p:nvSpPr>
            <p:cNvPr id="104" name="rc104"/>
            <p:cNvSpPr/>
            <p:nvPr/>
          </p:nvSpPr>
          <p:spPr>
            <a:xfrm>
              <a:off x="782627" y="1949149"/>
              <a:ext cx="3113775" cy="4109550"/>
            </a:xfrm>
            <a:prstGeom prst="rect">
              <a:avLst/>
            </a:prstGeom>
            <a:ln w="13550" cap="rnd">
              <a:solidFill>
                <a:srgbClr val="B3B3B3">
                  <a:alpha val="100000"/>
                </a:srgbClr>
              </a:solidFill>
              <a:prstDash val="solid"/>
              <a:round/>
            </a:ln>
          </p:spPr>
          <p:txBody>
            <a:bodyPr/>
            <a:lstStyle/>
            <a:p>
              <a:endParaRPr/>
            </a:p>
          </p:txBody>
        </p:sp>
        <p:sp>
          <p:nvSpPr>
            <p:cNvPr id="105" name="rc105"/>
            <p:cNvSpPr/>
            <p:nvPr/>
          </p:nvSpPr>
          <p:spPr>
            <a:xfrm>
              <a:off x="3965991" y="1949149"/>
              <a:ext cx="3113775" cy="4109550"/>
            </a:xfrm>
            <a:prstGeom prst="rect">
              <a:avLst/>
            </a:prstGeom>
            <a:solidFill>
              <a:srgbClr val="FFFFFF">
                <a:alpha val="100000"/>
              </a:srgbClr>
            </a:solidFill>
          </p:spPr>
          <p:txBody>
            <a:bodyPr/>
            <a:lstStyle/>
            <a:p>
              <a:endParaRPr/>
            </a:p>
          </p:txBody>
        </p:sp>
        <p:sp>
          <p:nvSpPr>
            <p:cNvPr id="106" name="pl106"/>
            <p:cNvSpPr/>
            <p:nvPr/>
          </p:nvSpPr>
          <p:spPr>
            <a:xfrm>
              <a:off x="3965991" y="5498307"/>
              <a:ext cx="3113775" cy="0"/>
            </a:xfrm>
            <a:custGeom>
              <a:avLst/>
              <a:gdLst/>
              <a:ahLst/>
              <a:cxnLst/>
              <a:rect l="0" t="0" r="0" b="0"/>
              <a:pathLst>
                <a:path w="3113775">
                  <a:moveTo>
                    <a:pt x="0" y="0"/>
                  </a:moveTo>
                  <a:lnTo>
                    <a:pt x="3113775" y="0"/>
                  </a:lnTo>
                  <a:lnTo>
                    <a:pt x="3113775" y="0"/>
                  </a:lnTo>
                </a:path>
              </a:pathLst>
            </a:custGeom>
            <a:ln w="3387" cap="flat">
              <a:solidFill>
                <a:srgbClr val="DEDEDE">
                  <a:alpha val="100000"/>
                </a:srgbClr>
              </a:solidFill>
              <a:prstDash val="solid"/>
              <a:round/>
            </a:ln>
          </p:spPr>
          <p:txBody>
            <a:bodyPr/>
            <a:lstStyle/>
            <a:p>
              <a:endParaRPr/>
            </a:p>
          </p:txBody>
        </p:sp>
        <p:sp>
          <p:nvSpPr>
            <p:cNvPr id="107" name="pl107"/>
            <p:cNvSpPr/>
            <p:nvPr/>
          </p:nvSpPr>
          <p:spPr>
            <a:xfrm>
              <a:off x="3965991" y="4751116"/>
              <a:ext cx="3113775" cy="0"/>
            </a:xfrm>
            <a:custGeom>
              <a:avLst/>
              <a:gdLst/>
              <a:ahLst/>
              <a:cxnLst/>
              <a:rect l="0" t="0" r="0" b="0"/>
              <a:pathLst>
                <a:path w="3113775">
                  <a:moveTo>
                    <a:pt x="0" y="0"/>
                  </a:moveTo>
                  <a:lnTo>
                    <a:pt x="3113775" y="0"/>
                  </a:lnTo>
                  <a:lnTo>
                    <a:pt x="3113775" y="0"/>
                  </a:lnTo>
                </a:path>
              </a:pathLst>
            </a:custGeom>
            <a:ln w="3387" cap="flat">
              <a:solidFill>
                <a:srgbClr val="DEDEDE">
                  <a:alpha val="100000"/>
                </a:srgbClr>
              </a:solidFill>
              <a:prstDash val="solid"/>
              <a:round/>
            </a:ln>
          </p:spPr>
          <p:txBody>
            <a:bodyPr/>
            <a:lstStyle/>
            <a:p>
              <a:endParaRPr/>
            </a:p>
          </p:txBody>
        </p:sp>
        <p:sp>
          <p:nvSpPr>
            <p:cNvPr id="108" name="pl108"/>
            <p:cNvSpPr/>
            <p:nvPr/>
          </p:nvSpPr>
          <p:spPr>
            <a:xfrm>
              <a:off x="3965991" y="4003925"/>
              <a:ext cx="3113775" cy="0"/>
            </a:xfrm>
            <a:custGeom>
              <a:avLst/>
              <a:gdLst/>
              <a:ahLst/>
              <a:cxnLst/>
              <a:rect l="0" t="0" r="0" b="0"/>
              <a:pathLst>
                <a:path w="3113775">
                  <a:moveTo>
                    <a:pt x="0" y="0"/>
                  </a:moveTo>
                  <a:lnTo>
                    <a:pt x="3113775" y="0"/>
                  </a:lnTo>
                  <a:lnTo>
                    <a:pt x="3113775" y="0"/>
                  </a:lnTo>
                </a:path>
              </a:pathLst>
            </a:custGeom>
            <a:ln w="3387" cap="flat">
              <a:solidFill>
                <a:srgbClr val="DEDEDE">
                  <a:alpha val="100000"/>
                </a:srgbClr>
              </a:solidFill>
              <a:prstDash val="solid"/>
              <a:round/>
            </a:ln>
          </p:spPr>
          <p:txBody>
            <a:bodyPr/>
            <a:lstStyle/>
            <a:p>
              <a:endParaRPr/>
            </a:p>
          </p:txBody>
        </p:sp>
        <p:sp>
          <p:nvSpPr>
            <p:cNvPr id="109" name="pl109"/>
            <p:cNvSpPr/>
            <p:nvPr/>
          </p:nvSpPr>
          <p:spPr>
            <a:xfrm>
              <a:off x="3965991" y="3256734"/>
              <a:ext cx="3113775" cy="0"/>
            </a:xfrm>
            <a:custGeom>
              <a:avLst/>
              <a:gdLst/>
              <a:ahLst/>
              <a:cxnLst/>
              <a:rect l="0" t="0" r="0" b="0"/>
              <a:pathLst>
                <a:path w="3113775">
                  <a:moveTo>
                    <a:pt x="0" y="0"/>
                  </a:moveTo>
                  <a:lnTo>
                    <a:pt x="3113775" y="0"/>
                  </a:lnTo>
                  <a:lnTo>
                    <a:pt x="3113775" y="0"/>
                  </a:lnTo>
                </a:path>
              </a:pathLst>
            </a:custGeom>
            <a:ln w="3387" cap="flat">
              <a:solidFill>
                <a:srgbClr val="DEDEDE">
                  <a:alpha val="100000"/>
                </a:srgbClr>
              </a:solidFill>
              <a:prstDash val="solid"/>
              <a:round/>
            </a:ln>
          </p:spPr>
          <p:txBody>
            <a:bodyPr/>
            <a:lstStyle/>
            <a:p>
              <a:endParaRPr/>
            </a:p>
          </p:txBody>
        </p:sp>
        <p:sp>
          <p:nvSpPr>
            <p:cNvPr id="110" name="pl110"/>
            <p:cNvSpPr/>
            <p:nvPr/>
          </p:nvSpPr>
          <p:spPr>
            <a:xfrm>
              <a:off x="3965991" y="2509543"/>
              <a:ext cx="3113775" cy="0"/>
            </a:xfrm>
            <a:custGeom>
              <a:avLst/>
              <a:gdLst/>
              <a:ahLst/>
              <a:cxnLst/>
              <a:rect l="0" t="0" r="0" b="0"/>
              <a:pathLst>
                <a:path w="3113775">
                  <a:moveTo>
                    <a:pt x="0" y="0"/>
                  </a:moveTo>
                  <a:lnTo>
                    <a:pt x="3113775" y="0"/>
                  </a:lnTo>
                  <a:lnTo>
                    <a:pt x="3113775" y="0"/>
                  </a:lnTo>
                </a:path>
              </a:pathLst>
            </a:custGeom>
            <a:ln w="3387" cap="flat">
              <a:solidFill>
                <a:srgbClr val="DEDEDE">
                  <a:alpha val="100000"/>
                </a:srgbClr>
              </a:solidFill>
              <a:prstDash val="solid"/>
              <a:round/>
            </a:ln>
          </p:spPr>
          <p:txBody>
            <a:bodyPr/>
            <a:lstStyle/>
            <a:p>
              <a:endParaRPr/>
            </a:p>
          </p:txBody>
        </p:sp>
        <p:sp>
          <p:nvSpPr>
            <p:cNvPr id="111" name="pl111"/>
            <p:cNvSpPr/>
            <p:nvPr/>
          </p:nvSpPr>
          <p:spPr>
            <a:xfrm>
              <a:off x="3965991" y="2135947"/>
              <a:ext cx="3113775" cy="0"/>
            </a:xfrm>
            <a:custGeom>
              <a:avLst/>
              <a:gdLst/>
              <a:ahLst/>
              <a:cxnLst/>
              <a:rect l="0" t="0" r="0" b="0"/>
              <a:pathLst>
                <a:path w="3113775">
                  <a:moveTo>
                    <a:pt x="0" y="0"/>
                  </a:moveTo>
                  <a:lnTo>
                    <a:pt x="3113775" y="0"/>
                  </a:lnTo>
                  <a:lnTo>
                    <a:pt x="3113775" y="0"/>
                  </a:lnTo>
                </a:path>
              </a:pathLst>
            </a:custGeom>
            <a:ln w="3387" cap="flat">
              <a:solidFill>
                <a:srgbClr val="DEDEDE">
                  <a:alpha val="100000"/>
                </a:srgbClr>
              </a:solidFill>
              <a:prstDash val="solid"/>
              <a:round/>
            </a:ln>
          </p:spPr>
          <p:txBody>
            <a:bodyPr/>
            <a:lstStyle/>
            <a:p>
              <a:endParaRPr/>
            </a:p>
          </p:txBody>
        </p:sp>
        <p:sp>
          <p:nvSpPr>
            <p:cNvPr id="112" name="pl112"/>
            <p:cNvSpPr/>
            <p:nvPr/>
          </p:nvSpPr>
          <p:spPr>
            <a:xfrm>
              <a:off x="4390597" y="1949149"/>
              <a:ext cx="0" cy="4109550"/>
            </a:xfrm>
            <a:custGeom>
              <a:avLst/>
              <a:gdLst/>
              <a:ahLst/>
              <a:cxnLst/>
              <a:rect l="0" t="0" r="0" b="0"/>
              <a:pathLst>
                <a:path h="4109550">
                  <a:moveTo>
                    <a:pt x="0" y="4109550"/>
                  </a:moveTo>
                  <a:lnTo>
                    <a:pt x="0" y="0"/>
                  </a:lnTo>
                  <a:lnTo>
                    <a:pt x="0" y="0"/>
                  </a:lnTo>
                </a:path>
              </a:pathLst>
            </a:custGeom>
            <a:ln w="3387" cap="flat">
              <a:solidFill>
                <a:srgbClr val="DEDEDE">
                  <a:alpha val="100000"/>
                </a:srgbClr>
              </a:solidFill>
              <a:prstDash val="solid"/>
              <a:round/>
            </a:ln>
          </p:spPr>
          <p:txBody>
            <a:bodyPr/>
            <a:lstStyle/>
            <a:p>
              <a:endParaRPr/>
            </a:p>
          </p:txBody>
        </p:sp>
        <p:sp>
          <p:nvSpPr>
            <p:cNvPr id="113" name="pl113"/>
            <p:cNvSpPr/>
            <p:nvPr/>
          </p:nvSpPr>
          <p:spPr>
            <a:xfrm>
              <a:off x="4956738" y="1949149"/>
              <a:ext cx="0" cy="4109550"/>
            </a:xfrm>
            <a:custGeom>
              <a:avLst/>
              <a:gdLst/>
              <a:ahLst/>
              <a:cxnLst/>
              <a:rect l="0" t="0" r="0" b="0"/>
              <a:pathLst>
                <a:path h="4109550">
                  <a:moveTo>
                    <a:pt x="0" y="4109550"/>
                  </a:moveTo>
                  <a:lnTo>
                    <a:pt x="0" y="0"/>
                  </a:lnTo>
                  <a:lnTo>
                    <a:pt x="0" y="0"/>
                  </a:lnTo>
                </a:path>
              </a:pathLst>
            </a:custGeom>
            <a:ln w="3387" cap="flat">
              <a:solidFill>
                <a:srgbClr val="DEDEDE">
                  <a:alpha val="100000"/>
                </a:srgbClr>
              </a:solidFill>
              <a:prstDash val="solid"/>
              <a:round/>
            </a:ln>
          </p:spPr>
          <p:txBody>
            <a:bodyPr/>
            <a:lstStyle/>
            <a:p>
              <a:endParaRPr/>
            </a:p>
          </p:txBody>
        </p:sp>
        <p:sp>
          <p:nvSpPr>
            <p:cNvPr id="114" name="pl114"/>
            <p:cNvSpPr/>
            <p:nvPr/>
          </p:nvSpPr>
          <p:spPr>
            <a:xfrm>
              <a:off x="5522879" y="1949149"/>
              <a:ext cx="0" cy="4109550"/>
            </a:xfrm>
            <a:custGeom>
              <a:avLst/>
              <a:gdLst/>
              <a:ahLst/>
              <a:cxnLst/>
              <a:rect l="0" t="0" r="0" b="0"/>
              <a:pathLst>
                <a:path h="4109550">
                  <a:moveTo>
                    <a:pt x="0" y="4109550"/>
                  </a:moveTo>
                  <a:lnTo>
                    <a:pt x="0" y="0"/>
                  </a:lnTo>
                  <a:lnTo>
                    <a:pt x="0" y="0"/>
                  </a:lnTo>
                </a:path>
              </a:pathLst>
            </a:custGeom>
            <a:ln w="3387" cap="flat">
              <a:solidFill>
                <a:srgbClr val="DEDEDE">
                  <a:alpha val="100000"/>
                </a:srgbClr>
              </a:solidFill>
              <a:prstDash val="solid"/>
              <a:round/>
            </a:ln>
          </p:spPr>
          <p:txBody>
            <a:bodyPr/>
            <a:lstStyle/>
            <a:p>
              <a:endParaRPr/>
            </a:p>
          </p:txBody>
        </p:sp>
        <p:sp>
          <p:nvSpPr>
            <p:cNvPr id="115" name="pl115"/>
            <p:cNvSpPr/>
            <p:nvPr/>
          </p:nvSpPr>
          <p:spPr>
            <a:xfrm>
              <a:off x="6089020" y="1949149"/>
              <a:ext cx="0" cy="4109550"/>
            </a:xfrm>
            <a:custGeom>
              <a:avLst/>
              <a:gdLst/>
              <a:ahLst/>
              <a:cxnLst/>
              <a:rect l="0" t="0" r="0" b="0"/>
              <a:pathLst>
                <a:path h="4109550">
                  <a:moveTo>
                    <a:pt x="0" y="4109550"/>
                  </a:moveTo>
                  <a:lnTo>
                    <a:pt x="0" y="0"/>
                  </a:lnTo>
                  <a:lnTo>
                    <a:pt x="0" y="0"/>
                  </a:lnTo>
                </a:path>
              </a:pathLst>
            </a:custGeom>
            <a:ln w="3387" cap="flat">
              <a:solidFill>
                <a:srgbClr val="DEDEDE">
                  <a:alpha val="100000"/>
                </a:srgbClr>
              </a:solidFill>
              <a:prstDash val="solid"/>
              <a:round/>
            </a:ln>
          </p:spPr>
          <p:txBody>
            <a:bodyPr/>
            <a:lstStyle/>
            <a:p>
              <a:endParaRPr/>
            </a:p>
          </p:txBody>
        </p:sp>
        <p:sp>
          <p:nvSpPr>
            <p:cNvPr id="116" name="pl116"/>
            <p:cNvSpPr/>
            <p:nvPr/>
          </p:nvSpPr>
          <p:spPr>
            <a:xfrm>
              <a:off x="6655161" y="1949149"/>
              <a:ext cx="0" cy="4109550"/>
            </a:xfrm>
            <a:custGeom>
              <a:avLst/>
              <a:gdLst/>
              <a:ahLst/>
              <a:cxnLst/>
              <a:rect l="0" t="0" r="0" b="0"/>
              <a:pathLst>
                <a:path h="4109550">
                  <a:moveTo>
                    <a:pt x="0" y="4109550"/>
                  </a:moveTo>
                  <a:lnTo>
                    <a:pt x="0" y="0"/>
                  </a:lnTo>
                  <a:lnTo>
                    <a:pt x="0" y="0"/>
                  </a:lnTo>
                </a:path>
              </a:pathLst>
            </a:custGeom>
            <a:ln w="3387" cap="flat">
              <a:solidFill>
                <a:srgbClr val="DEDEDE">
                  <a:alpha val="100000"/>
                </a:srgbClr>
              </a:solidFill>
              <a:prstDash val="solid"/>
              <a:round/>
            </a:ln>
          </p:spPr>
          <p:txBody>
            <a:bodyPr/>
            <a:lstStyle/>
            <a:p>
              <a:endParaRPr/>
            </a:p>
          </p:txBody>
        </p:sp>
        <p:sp>
          <p:nvSpPr>
            <p:cNvPr id="117" name="pl117"/>
            <p:cNvSpPr/>
            <p:nvPr/>
          </p:nvSpPr>
          <p:spPr>
            <a:xfrm>
              <a:off x="6938231" y="1949149"/>
              <a:ext cx="0" cy="4109550"/>
            </a:xfrm>
            <a:custGeom>
              <a:avLst/>
              <a:gdLst/>
              <a:ahLst/>
              <a:cxnLst/>
              <a:rect l="0" t="0" r="0" b="0"/>
              <a:pathLst>
                <a:path h="4109550">
                  <a:moveTo>
                    <a:pt x="0" y="4109550"/>
                  </a:moveTo>
                  <a:lnTo>
                    <a:pt x="0" y="0"/>
                  </a:lnTo>
                  <a:lnTo>
                    <a:pt x="0" y="0"/>
                  </a:lnTo>
                </a:path>
              </a:pathLst>
            </a:custGeom>
            <a:ln w="3387" cap="flat">
              <a:solidFill>
                <a:srgbClr val="DEDEDE">
                  <a:alpha val="100000"/>
                </a:srgbClr>
              </a:solidFill>
              <a:prstDash val="solid"/>
              <a:round/>
            </a:ln>
          </p:spPr>
          <p:txBody>
            <a:bodyPr/>
            <a:lstStyle/>
            <a:p>
              <a:endParaRPr/>
            </a:p>
          </p:txBody>
        </p:sp>
        <p:sp>
          <p:nvSpPr>
            <p:cNvPr id="118" name="pl118"/>
            <p:cNvSpPr/>
            <p:nvPr/>
          </p:nvSpPr>
          <p:spPr>
            <a:xfrm>
              <a:off x="3965991" y="5871902"/>
              <a:ext cx="3113775" cy="0"/>
            </a:xfrm>
            <a:custGeom>
              <a:avLst/>
              <a:gdLst/>
              <a:ahLst/>
              <a:cxnLst/>
              <a:rect l="0" t="0" r="0" b="0"/>
              <a:pathLst>
                <a:path w="3113775">
                  <a:moveTo>
                    <a:pt x="0" y="0"/>
                  </a:moveTo>
                  <a:lnTo>
                    <a:pt x="3113775" y="0"/>
                  </a:lnTo>
                  <a:lnTo>
                    <a:pt x="3113775" y="0"/>
                  </a:lnTo>
                </a:path>
              </a:pathLst>
            </a:custGeom>
            <a:ln w="6775" cap="flat">
              <a:solidFill>
                <a:srgbClr val="DEDEDE">
                  <a:alpha val="100000"/>
                </a:srgbClr>
              </a:solidFill>
              <a:prstDash val="solid"/>
              <a:round/>
            </a:ln>
          </p:spPr>
          <p:txBody>
            <a:bodyPr/>
            <a:lstStyle/>
            <a:p>
              <a:endParaRPr/>
            </a:p>
          </p:txBody>
        </p:sp>
        <p:sp>
          <p:nvSpPr>
            <p:cNvPr id="119" name="pl119"/>
            <p:cNvSpPr/>
            <p:nvPr/>
          </p:nvSpPr>
          <p:spPr>
            <a:xfrm>
              <a:off x="3965991" y="5124711"/>
              <a:ext cx="3113775" cy="0"/>
            </a:xfrm>
            <a:custGeom>
              <a:avLst/>
              <a:gdLst/>
              <a:ahLst/>
              <a:cxnLst/>
              <a:rect l="0" t="0" r="0" b="0"/>
              <a:pathLst>
                <a:path w="3113775">
                  <a:moveTo>
                    <a:pt x="0" y="0"/>
                  </a:moveTo>
                  <a:lnTo>
                    <a:pt x="3113775" y="0"/>
                  </a:lnTo>
                  <a:lnTo>
                    <a:pt x="3113775" y="0"/>
                  </a:lnTo>
                </a:path>
              </a:pathLst>
            </a:custGeom>
            <a:ln w="6775" cap="flat">
              <a:solidFill>
                <a:srgbClr val="DEDEDE">
                  <a:alpha val="100000"/>
                </a:srgbClr>
              </a:solidFill>
              <a:prstDash val="solid"/>
              <a:round/>
            </a:ln>
          </p:spPr>
          <p:txBody>
            <a:bodyPr/>
            <a:lstStyle/>
            <a:p>
              <a:endParaRPr/>
            </a:p>
          </p:txBody>
        </p:sp>
        <p:sp>
          <p:nvSpPr>
            <p:cNvPr id="120" name="pl120"/>
            <p:cNvSpPr/>
            <p:nvPr/>
          </p:nvSpPr>
          <p:spPr>
            <a:xfrm>
              <a:off x="3965991" y="4377520"/>
              <a:ext cx="3113775" cy="0"/>
            </a:xfrm>
            <a:custGeom>
              <a:avLst/>
              <a:gdLst/>
              <a:ahLst/>
              <a:cxnLst/>
              <a:rect l="0" t="0" r="0" b="0"/>
              <a:pathLst>
                <a:path w="3113775">
                  <a:moveTo>
                    <a:pt x="0" y="0"/>
                  </a:moveTo>
                  <a:lnTo>
                    <a:pt x="3113775" y="0"/>
                  </a:lnTo>
                  <a:lnTo>
                    <a:pt x="3113775" y="0"/>
                  </a:lnTo>
                </a:path>
              </a:pathLst>
            </a:custGeom>
            <a:ln w="6775" cap="flat">
              <a:solidFill>
                <a:srgbClr val="DEDEDE">
                  <a:alpha val="100000"/>
                </a:srgbClr>
              </a:solidFill>
              <a:prstDash val="solid"/>
              <a:round/>
            </a:ln>
          </p:spPr>
          <p:txBody>
            <a:bodyPr/>
            <a:lstStyle/>
            <a:p>
              <a:endParaRPr/>
            </a:p>
          </p:txBody>
        </p:sp>
        <p:sp>
          <p:nvSpPr>
            <p:cNvPr id="121" name="pl121"/>
            <p:cNvSpPr/>
            <p:nvPr/>
          </p:nvSpPr>
          <p:spPr>
            <a:xfrm>
              <a:off x="3965991" y="3630329"/>
              <a:ext cx="3113775" cy="0"/>
            </a:xfrm>
            <a:custGeom>
              <a:avLst/>
              <a:gdLst/>
              <a:ahLst/>
              <a:cxnLst/>
              <a:rect l="0" t="0" r="0" b="0"/>
              <a:pathLst>
                <a:path w="3113775">
                  <a:moveTo>
                    <a:pt x="0" y="0"/>
                  </a:moveTo>
                  <a:lnTo>
                    <a:pt x="3113775" y="0"/>
                  </a:lnTo>
                  <a:lnTo>
                    <a:pt x="3113775" y="0"/>
                  </a:lnTo>
                </a:path>
              </a:pathLst>
            </a:custGeom>
            <a:ln w="6775" cap="flat">
              <a:solidFill>
                <a:srgbClr val="DEDEDE">
                  <a:alpha val="100000"/>
                </a:srgbClr>
              </a:solidFill>
              <a:prstDash val="solid"/>
              <a:round/>
            </a:ln>
          </p:spPr>
          <p:txBody>
            <a:bodyPr/>
            <a:lstStyle/>
            <a:p>
              <a:endParaRPr/>
            </a:p>
          </p:txBody>
        </p:sp>
        <p:sp>
          <p:nvSpPr>
            <p:cNvPr id="122" name="pl122"/>
            <p:cNvSpPr/>
            <p:nvPr/>
          </p:nvSpPr>
          <p:spPr>
            <a:xfrm>
              <a:off x="3965991" y="2883138"/>
              <a:ext cx="3113775" cy="0"/>
            </a:xfrm>
            <a:custGeom>
              <a:avLst/>
              <a:gdLst/>
              <a:ahLst/>
              <a:cxnLst/>
              <a:rect l="0" t="0" r="0" b="0"/>
              <a:pathLst>
                <a:path w="3113775">
                  <a:moveTo>
                    <a:pt x="0" y="0"/>
                  </a:moveTo>
                  <a:lnTo>
                    <a:pt x="3113775" y="0"/>
                  </a:lnTo>
                  <a:lnTo>
                    <a:pt x="3113775" y="0"/>
                  </a:lnTo>
                </a:path>
              </a:pathLst>
            </a:custGeom>
            <a:ln w="6775" cap="flat">
              <a:solidFill>
                <a:srgbClr val="DEDEDE">
                  <a:alpha val="100000"/>
                </a:srgbClr>
              </a:solidFill>
              <a:prstDash val="solid"/>
              <a:round/>
            </a:ln>
          </p:spPr>
          <p:txBody>
            <a:bodyPr/>
            <a:lstStyle/>
            <a:p>
              <a:endParaRPr/>
            </a:p>
          </p:txBody>
        </p:sp>
        <p:sp>
          <p:nvSpPr>
            <p:cNvPr id="123" name="pl123"/>
            <p:cNvSpPr/>
            <p:nvPr/>
          </p:nvSpPr>
          <p:spPr>
            <a:xfrm>
              <a:off x="4107526" y="1949149"/>
              <a:ext cx="0" cy="4109550"/>
            </a:xfrm>
            <a:custGeom>
              <a:avLst/>
              <a:gdLst/>
              <a:ahLst/>
              <a:cxnLst/>
              <a:rect l="0" t="0" r="0" b="0"/>
              <a:pathLst>
                <a:path h="4109550">
                  <a:moveTo>
                    <a:pt x="0" y="4109550"/>
                  </a:moveTo>
                  <a:lnTo>
                    <a:pt x="0" y="0"/>
                  </a:lnTo>
                  <a:lnTo>
                    <a:pt x="0" y="0"/>
                  </a:lnTo>
                </a:path>
              </a:pathLst>
            </a:custGeom>
            <a:ln w="6775" cap="flat">
              <a:solidFill>
                <a:srgbClr val="DEDEDE">
                  <a:alpha val="100000"/>
                </a:srgbClr>
              </a:solidFill>
              <a:prstDash val="solid"/>
              <a:round/>
            </a:ln>
          </p:spPr>
          <p:txBody>
            <a:bodyPr/>
            <a:lstStyle/>
            <a:p>
              <a:endParaRPr/>
            </a:p>
          </p:txBody>
        </p:sp>
        <p:sp>
          <p:nvSpPr>
            <p:cNvPr id="124" name="pl124"/>
            <p:cNvSpPr/>
            <p:nvPr/>
          </p:nvSpPr>
          <p:spPr>
            <a:xfrm>
              <a:off x="4673667" y="1949149"/>
              <a:ext cx="0" cy="4109550"/>
            </a:xfrm>
            <a:custGeom>
              <a:avLst/>
              <a:gdLst/>
              <a:ahLst/>
              <a:cxnLst/>
              <a:rect l="0" t="0" r="0" b="0"/>
              <a:pathLst>
                <a:path h="4109550">
                  <a:moveTo>
                    <a:pt x="0" y="4109550"/>
                  </a:moveTo>
                  <a:lnTo>
                    <a:pt x="0" y="0"/>
                  </a:lnTo>
                  <a:lnTo>
                    <a:pt x="0" y="0"/>
                  </a:lnTo>
                </a:path>
              </a:pathLst>
            </a:custGeom>
            <a:ln w="6775" cap="flat">
              <a:solidFill>
                <a:srgbClr val="DEDEDE">
                  <a:alpha val="100000"/>
                </a:srgbClr>
              </a:solidFill>
              <a:prstDash val="solid"/>
              <a:round/>
            </a:ln>
          </p:spPr>
          <p:txBody>
            <a:bodyPr/>
            <a:lstStyle/>
            <a:p>
              <a:endParaRPr/>
            </a:p>
          </p:txBody>
        </p:sp>
        <p:sp>
          <p:nvSpPr>
            <p:cNvPr id="125" name="pl125"/>
            <p:cNvSpPr/>
            <p:nvPr/>
          </p:nvSpPr>
          <p:spPr>
            <a:xfrm>
              <a:off x="5239808" y="1949149"/>
              <a:ext cx="0" cy="4109550"/>
            </a:xfrm>
            <a:custGeom>
              <a:avLst/>
              <a:gdLst/>
              <a:ahLst/>
              <a:cxnLst/>
              <a:rect l="0" t="0" r="0" b="0"/>
              <a:pathLst>
                <a:path h="4109550">
                  <a:moveTo>
                    <a:pt x="0" y="4109550"/>
                  </a:moveTo>
                  <a:lnTo>
                    <a:pt x="0" y="0"/>
                  </a:lnTo>
                  <a:lnTo>
                    <a:pt x="0" y="0"/>
                  </a:lnTo>
                </a:path>
              </a:pathLst>
            </a:custGeom>
            <a:ln w="6775" cap="flat">
              <a:solidFill>
                <a:srgbClr val="DEDEDE">
                  <a:alpha val="100000"/>
                </a:srgbClr>
              </a:solidFill>
              <a:prstDash val="solid"/>
              <a:round/>
            </a:ln>
          </p:spPr>
          <p:txBody>
            <a:bodyPr/>
            <a:lstStyle/>
            <a:p>
              <a:endParaRPr/>
            </a:p>
          </p:txBody>
        </p:sp>
        <p:sp>
          <p:nvSpPr>
            <p:cNvPr id="126" name="pl126"/>
            <p:cNvSpPr/>
            <p:nvPr/>
          </p:nvSpPr>
          <p:spPr>
            <a:xfrm>
              <a:off x="5805949" y="1949149"/>
              <a:ext cx="0" cy="4109550"/>
            </a:xfrm>
            <a:custGeom>
              <a:avLst/>
              <a:gdLst/>
              <a:ahLst/>
              <a:cxnLst/>
              <a:rect l="0" t="0" r="0" b="0"/>
              <a:pathLst>
                <a:path h="4109550">
                  <a:moveTo>
                    <a:pt x="0" y="4109550"/>
                  </a:moveTo>
                  <a:lnTo>
                    <a:pt x="0" y="0"/>
                  </a:lnTo>
                  <a:lnTo>
                    <a:pt x="0" y="0"/>
                  </a:lnTo>
                </a:path>
              </a:pathLst>
            </a:custGeom>
            <a:ln w="6775" cap="flat">
              <a:solidFill>
                <a:srgbClr val="DEDEDE">
                  <a:alpha val="100000"/>
                </a:srgbClr>
              </a:solidFill>
              <a:prstDash val="solid"/>
              <a:round/>
            </a:ln>
          </p:spPr>
          <p:txBody>
            <a:bodyPr/>
            <a:lstStyle/>
            <a:p>
              <a:endParaRPr/>
            </a:p>
          </p:txBody>
        </p:sp>
        <p:sp>
          <p:nvSpPr>
            <p:cNvPr id="127" name="pl127"/>
            <p:cNvSpPr/>
            <p:nvPr/>
          </p:nvSpPr>
          <p:spPr>
            <a:xfrm>
              <a:off x="6372090" y="1949149"/>
              <a:ext cx="0" cy="4109550"/>
            </a:xfrm>
            <a:custGeom>
              <a:avLst/>
              <a:gdLst/>
              <a:ahLst/>
              <a:cxnLst/>
              <a:rect l="0" t="0" r="0" b="0"/>
              <a:pathLst>
                <a:path h="4109550">
                  <a:moveTo>
                    <a:pt x="0" y="4109550"/>
                  </a:moveTo>
                  <a:lnTo>
                    <a:pt x="0" y="0"/>
                  </a:lnTo>
                  <a:lnTo>
                    <a:pt x="0" y="0"/>
                  </a:lnTo>
                </a:path>
              </a:pathLst>
            </a:custGeom>
            <a:ln w="6775" cap="flat">
              <a:solidFill>
                <a:srgbClr val="DEDEDE">
                  <a:alpha val="100000"/>
                </a:srgbClr>
              </a:solidFill>
              <a:prstDash val="solid"/>
              <a:round/>
            </a:ln>
          </p:spPr>
          <p:txBody>
            <a:bodyPr/>
            <a:lstStyle/>
            <a:p>
              <a:endParaRPr/>
            </a:p>
          </p:txBody>
        </p:sp>
        <p:sp>
          <p:nvSpPr>
            <p:cNvPr id="128" name="pt128"/>
            <p:cNvSpPr/>
            <p:nvPr/>
          </p:nvSpPr>
          <p:spPr>
            <a:xfrm>
              <a:off x="5400936" y="3863877"/>
              <a:ext cx="130657" cy="130657"/>
            </a:xfrm>
            <a:prstGeom prst="ellipse">
              <a:avLst/>
            </a:prstGeom>
            <a:solidFill>
              <a:srgbClr val="F8766D">
                <a:alpha val="40000"/>
              </a:srgbClr>
            </a:solidFill>
            <a:ln w="9000" cap="rnd">
              <a:solidFill>
                <a:srgbClr val="F8766D">
                  <a:alpha val="40000"/>
                </a:srgbClr>
              </a:solidFill>
              <a:prstDash val="solid"/>
              <a:round/>
            </a:ln>
          </p:spPr>
          <p:txBody>
            <a:bodyPr/>
            <a:lstStyle/>
            <a:p>
              <a:endParaRPr/>
            </a:p>
          </p:txBody>
        </p:sp>
        <p:sp>
          <p:nvSpPr>
            <p:cNvPr id="129" name="pt129"/>
            <p:cNvSpPr/>
            <p:nvPr/>
          </p:nvSpPr>
          <p:spPr>
            <a:xfrm>
              <a:off x="6180988" y="3096899"/>
              <a:ext cx="110456" cy="110456"/>
            </a:xfrm>
            <a:prstGeom prst="ellipse">
              <a:avLst/>
            </a:prstGeom>
            <a:solidFill>
              <a:srgbClr val="E9842C">
                <a:alpha val="40000"/>
              </a:srgbClr>
            </a:solidFill>
            <a:ln w="9000" cap="rnd">
              <a:solidFill>
                <a:srgbClr val="E9842C">
                  <a:alpha val="40000"/>
                </a:srgbClr>
              </a:solidFill>
              <a:prstDash val="solid"/>
              <a:round/>
            </a:ln>
          </p:spPr>
          <p:txBody>
            <a:bodyPr/>
            <a:lstStyle/>
            <a:p>
              <a:endParaRPr/>
            </a:p>
          </p:txBody>
        </p:sp>
        <p:sp>
          <p:nvSpPr>
            <p:cNvPr id="130" name="pt130"/>
            <p:cNvSpPr/>
            <p:nvPr/>
          </p:nvSpPr>
          <p:spPr>
            <a:xfrm>
              <a:off x="6072528" y="3041892"/>
              <a:ext cx="100919" cy="100919"/>
            </a:xfrm>
            <a:prstGeom prst="ellipse">
              <a:avLst/>
            </a:prstGeom>
            <a:solidFill>
              <a:srgbClr val="E38800">
                <a:alpha val="40000"/>
              </a:srgbClr>
            </a:solidFill>
            <a:ln w="9000" cap="rnd">
              <a:solidFill>
                <a:srgbClr val="E38800">
                  <a:alpha val="40000"/>
                </a:srgbClr>
              </a:solidFill>
              <a:prstDash val="solid"/>
              <a:round/>
            </a:ln>
          </p:spPr>
          <p:txBody>
            <a:bodyPr/>
            <a:lstStyle/>
            <a:p>
              <a:endParaRPr/>
            </a:p>
          </p:txBody>
        </p:sp>
        <p:sp>
          <p:nvSpPr>
            <p:cNvPr id="131" name="pt131"/>
            <p:cNvSpPr/>
            <p:nvPr/>
          </p:nvSpPr>
          <p:spPr>
            <a:xfrm>
              <a:off x="5619383" y="3669299"/>
              <a:ext cx="101385" cy="101385"/>
            </a:xfrm>
            <a:prstGeom prst="ellipse">
              <a:avLst/>
            </a:prstGeom>
            <a:solidFill>
              <a:srgbClr val="EF7F47">
                <a:alpha val="40000"/>
              </a:srgbClr>
            </a:solidFill>
            <a:ln w="9000" cap="rnd">
              <a:solidFill>
                <a:srgbClr val="EF7F47">
                  <a:alpha val="40000"/>
                </a:srgbClr>
              </a:solidFill>
              <a:prstDash val="solid"/>
              <a:round/>
            </a:ln>
          </p:spPr>
          <p:txBody>
            <a:bodyPr/>
            <a:lstStyle/>
            <a:p>
              <a:endParaRPr/>
            </a:p>
          </p:txBody>
        </p:sp>
        <p:sp>
          <p:nvSpPr>
            <p:cNvPr id="132" name="pt132"/>
            <p:cNvSpPr/>
            <p:nvPr/>
          </p:nvSpPr>
          <p:spPr>
            <a:xfrm>
              <a:off x="6242709" y="2858824"/>
              <a:ext cx="168178" cy="168178"/>
            </a:xfrm>
            <a:prstGeom prst="ellipse">
              <a:avLst/>
            </a:prstGeom>
            <a:solidFill>
              <a:srgbClr val="F47B5B">
                <a:alpha val="40000"/>
              </a:srgbClr>
            </a:solidFill>
            <a:ln w="9000" cap="rnd">
              <a:solidFill>
                <a:srgbClr val="F47B5B">
                  <a:alpha val="40000"/>
                </a:srgbClr>
              </a:solidFill>
              <a:prstDash val="solid"/>
              <a:round/>
            </a:ln>
          </p:spPr>
          <p:txBody>
            <a:bodyPr/>
            <a:lstStyle/>
            <a:p>
              <a:endParaRPr/>
            </a:p>
          </p:txBody>
        </p:sp>
        <p:sp>
          <p:nvSpPr>
            <p:cNvPr id="133" name="pt133"/>
            <p:cNvSpPr/>
            <p:nvPr/>
          </p:nvSpPr>
          <p:spPr>
            <a:xfrm>
              <a:off x="5837242" y="3451489"/>
              <a:ext cx="118580" cy="118580"/>
            </a:xfrm>
            <a:prstGeom prst="ellipse">
              <a:avLst/>
            </a:prstGeom>
            <a:solidFill>
              <a:srgbClr val="A7A400">
                <a:alpha val="40000"/>
              </a:srgbClr>
            </a:solidFill>
            <a:ln w="9000" cap="rnd">
              <a:solidFill>
                <a:srgbClr val="A7A400">
                  <a:alpha val="40000"/>
                </a:srgbClr>
              </a:solidFill>
              <a:prstDash val="solid"/>
              <a:round/>
            </a:ln>
          </p:spPr>
          <p:txBody>
            <a:bodyPr/>
            <a:lstStyle/>
            <a:p>
              <a:endParaRPr/>
            </a:p>
          </p:txBody>
        </p:sp>
        <p:sp>
          <p:nvSpPr>
            <p:cNvPr id="134" name="pt134"/>
            <p:cNvSpPr/>
            <p:nvPr/>
          </p:nvSpPr>
          <p:spPr>
            <a:xfrm>
              <a:off x="5013703" y="4571681"/>
              <a:ext cx="89879" cy="89879"/>
            </a:xfrm>
            <a:prstGeom prst="ellipse">
              <a:avLst/>
            </a:prstGeom>
            <a:solidFill>
              <a:srgbClr val="CE9500">
                <a:alpha val="40000"/>
              </a:srgbClr>
            </a:solidFill>
            <a:ln w="9000" cap="rnd">
              <a:solidFill>
                <a:srgbClr val="CE9500">
                  <a:alpha val="40000"/>
                </a:srgbClr>
              </a:solidFill>
              <a:prstDash val="solid"/>
              <a:round/>
            </a:ln>
          </p:spPr>
          <p:txBody>
            <a:bodyPr/>
            <a:lstStyle/>
            <a:p>
              <a:endParaRPr/>
            </a:p>
          </p:txBody>
        </p:sp>
        <p:sp>
          <p:nvSpPr>
            <p:cNvPr id="135" name="pt135"/>
            <p:cNvSpPr/>
            <p:nvPr/>
          </p:nvSpPr>
          <p:spPr>
            <a:xfrm>
              <a:off x="6218724" y="2992439"/>
              <a:ext cx="80275" cy="80275"/>
            </a:xfrm>
            <a:prstGeom prst="ellipse">
              <a:avLst/>
            </a:prstGeom>
            <a:solidFill>
              <a:srgbClr val="6FB000">
                <a:alpha val="40000"/>
              </a:srgbClr>
            </a:solidFill>
            <a:ln w="9000" cap="rnd">
              <a:solidFill>
                <a:srgbClr val="6FB000">
                  <a:alpha val="40000"/>
                </a:srgbClr>
              </a:solidFill>
              <a:prstDash val="solid"/>
              <a:round/>
            </a:ln>
          </p:spPr>
          <p:txBody>
            <a:bodyPr/>
            <a:lstStyle/>
            <a:p>
              <a:endParaRPr/>
            </a:p>
          </p:txBody>
        </p:sp>
        <p:sp>
          <p:nvSpPr>
            <p:cNvPr id="136" name="pt136"/>
            <p:cNvSpPr/>
            <p:nvPr/>
          </p:nvSpPr>
          <p:spPr>
            <a:xfrm>
              <a:off x="5747180" y="3810662"/>
              <a:ext cx="117537" cy="117537"/>
            </a:xfrm>
            <a:prstGeom prst="ellipse">
              <a:avLst/>
            </a:prstGeom>
            <a:solidFill>
              <a:srgbClr val="D69100">
                <a:alpha val="40000"/>
              </a:srgbClr>
            </a:solidFill>
            <a:ln w="9000" cap="rnd">
              <a:solidFill>
                <a:srgbClr val="D69100">
                  <a:alpha val="40000"/>
                </a:srgbClr>
              </a:solidFill>
              <a:prstDash val="solid"/>
              <a:round/>
            </a:ln>
          </p:spPr>
          <p:txBody>
            <a:bodyPr/>
            <a:lstStyle/>
            <a:p>
              <a:endParaRPr/>
            </a:p>
          </p:txBody>
        </p:sp>
        <p:sp>
          <p:nvSpPr>
            <p:cNvPr id="137" name="pt137"/>
            <p:cNvSpPr/>
            <p:nvPr/>
          </p:nvSpPr>
          <p:spPr>
            <a:xfrm>
              <a:off x="5376518" y="3600358"/>
              <a:ext cx="179493" cy="179493"/>
            </a:xfrm>
            <a:prstGeom prst="ellipse">
              <a:avLst/>
            </a:prstGeom>
            <a:solidFill>
              <a:srgbClr val="80AE00">
                <a:alpha val="40000"/>
              </a:srgbClr>
            </a:solidFill>
            <a:ln w="9000" cap="rnd">
              <a:solidFill>
                <a:srgbClr val="80AE00">
                  <a:alpha val="40000"/>
                </a:srgbClr>
              </a:solidFill>
              <a:prstDash val="solid"/>
              <a:round/>
            </a:ln>
          </p:spPr>
          <p:txBody>
            <a:bodyPr/>
            <a:lstStyle/>
            <a:p>
              <a:endParaRPr/>
            </a:p>
          </p:txBody>
        </p:sp>
        <p:sp>
          <p:nvSpPr>
            <p:cNvPr id="138" name="pt138"/>
            <p:cNvSpPr/>
            <p:nvPr/>
          </p:nvSpPr>
          <p:spPr>
            <a:xfrm>
              <a:off x="5830292" y="3467184"/>
              <a:ext cx="87188" cy="87188"/>
            </a:xfrm>
            <a:prstGeom prst="ellipse">
              <a:avLst/>
            </a:prstGeom>
            <a:solidFill>
              <a:srgbClr val="B2A100">
                <a:alpha val="40000"/>
              </a:srgbClr>
            </a:solidFill>
            <a:ln w="9000" cap="rnd">
              <a:solidFill>
                <a:srgbClr val="B2A100">
                  <a:alpha val="40000"/>
                </a:srgbClr>
              </a:solidFill>
              <a:prstDash val="solid"/>
              <a:round/>
            </a:ln>
          </p:spPr>
          <p:txBody>
            <a:bodyPr/>
            <a:lstStyle/>
            <a:p>
              <a:endParaRPr/>
            </a:p>
          </p:txBody>
        </p:sp>
        <p:sp>
          <p:nvSpPr>
            <p:cNvPr id="139" name="pt139"/>
            <p:cNvSpPr/>
            <p:nvPr/>
          </p:nvSpPr>
          <p:spPr>
            <a:xfrm>
              <a:off x="5770626" y="3505343"/>
              <a:ext cx="70646" cy="70646"/>
            </a:xfrm>
            <a:prstGeom prst="ellipse">
              <a:avLst/>
            </a:prstGeom>
            <a:solidFill>
              <a:srgbClr val="BC9D00">
                <a:alpha val="40000"/>
              </a:srgbClr>
            </a:solidFill>
            <a:ln w="9000" cap="rnd">
              <a:solidFill>
                <a:srgbClr val="BC9D00">
                  <a:alpha val="40000"/>
                </a:srgbClr>
              </a:solidFill>
              <a:prstDash val="solid"/>
              <a:round/>
            </a:ln>
          </p:spPr>
          <p:txBody>
            <a:bodyPr/>
            <a:lstStyle/>
            <a:p>
              <a:endParaRPr/>
            </a:p>
          </p:txBody>
        </p:sp>
        <p:sp>
          <p:nvSpPr>
            <p:cNvPr id="140" name="pt140"/>
            <p:cNvSpPr/>
            <p:nvPr/>
          </p:nvSpPr>
          <p:spPr>
            <a:xfrm>
              <a:off x="5702732" y="3296173"/>
              <a:ext cx="70560" cy="70560"/>
            </a:xfrm>
            <a:prstGeom prst="ellipse">
              <a:avLst/>
            </a:prstGeom>
            <a:solidFill>
              <a:srgbClr val="9CA700">
                <a:alpha val="40000"/>
              </a:srgbClr>
            </a:solidFill>
            <a:ln w="9000" cap="rnd">
              <a:solidFill>
                <a:srgbClr val="9CA700">
                  <a:alpha val="40000"/>
                </a:srgbClr>
              </a:solidFill>
              <a:prstDash val="solid"/>
              <a:round/>
            </a:ln>
          </p:spPr>
          <p:txBody>
            <a:bodyPr/>
            <a:lstStyle/>
            <a:p>
              <a:endParaRPr/>
            </a:p>
          </p:txBody>
        </p:sp>
        <p:sp>
          <p:nvSpPr>
            <p:cNvPr id="141" name="pt141"/>
            <p:cNvSpPr/>
            <p:nvPr/>
          </p:nvSpPr>
          <p:spPr>
            <a:xfrm>
              <a:off x="5649706" y="3751237"/>
              <a:ext cx="176612" cy="176612"/>
            </a:xfrm>
            <a:prstGeom prst="ellipse">
              <a:avLst/>
            </a:prstGeom>
            <a:solidFill>
              <a:srgbClr val="5AB300">
                <a:alpha val="40000"/>
              </a:srgbClr>
            </a:solidFill>
            <a:ln w="9000" cap="rnd">
              <a:solidFill>
                <a:srgbClr val="5AB300">
                  <a:alpha val="40000"/>
                </a:srgbClr>
              </a:solidFill>
              <a:prstDash val="solid"/>
              <a:round/>
            </a:ln>
          </p:spPr>
          <p:txBody>
            <a:bodyPr/>
            <a:lstStyle/>
            <a:p>
              <a:endParaRPr/>
            </a:p>
          </p:txBody>
        </p:sp>
        <p:sp>
          <p:nvSpPr>
            <p:cNvPr id="142" name="pt142"/>
            <p:cNvSpPr/>
            <p:nvPr/>
          </p:nvSpPr>
          <p:spPr>
            <a:xfrm>
              <a:off x="5970453" y="3202483"/>
              <a:ext cx="78613" cy="78613"/>
            </a:xfrm>
            <a:prstGeom prst="ellipse">
              <a:avLst/>
            </a:prstGeom>
            <a:solidFill>
              <a:srgbClr val="3DB500">
                <a:alpha val="40000"/>
              </a:srgbClr>
            </a:solidFill>
            <a:ln w="9000" cap="rnd">
              <a:solidFill>
                <a:srgbClr val="3DB500">
                  <a:alpha val="40000"/>
                </a:srgbClr>
              </a:solidFill>
              <a:prstDash val="solid"/>
              <a:round/>
            </a:ln>
          </p:spPr>
          <p:txBody>
            <a:bodyPr/>
            <a:lstStyle/>
            <a:p>
              <a:endParaRPr/>
            </a:p>
          </p:txBody>
        </p:sp>
        <p:sp>
          <p:nvSpPr>
            <p:cNvPr id="143" name="pt143"/>
            <p:cNvSpPr/>
            <p:nvPr/>
          </p:nvSpPr>
          <p:spPr>
            <a:xfrm>
              <a:off x="6200929" y="2914868"/>
              <a:ext cx="115866" cy="115866"/>
            </a:xfrm>
            <a:prstGeom prst="ellipse">
              <a:avLst/>
            </a:prstGeom>
            <a:solidFill>
              <a:srgbClr val="00B813">
                <a:alpha val="40000"/>
              </a:srgbClr>
            </a:solidFill>
            <a:ln w="9000" cap="rnd">
              <a:solidFill>
                <a:srgbClr val="00B813">
                  <a:alpha val="40000"/>
                </a:srgbClr>
              </a:solidFill>
              <a:prstDash val="solid"/>
              <a:round/>
            </a:ln>
          </p:spPr>
          <p:txBody>
            <a:bodyPr/>
            <a:lstStyle/>
            <a:p>
              <a:endParaRPr/>
            </a:p>
          </p:txBody>
        </p:sp>
        <p:sp>
          <p:nvSpPr>
            <p:cNvPr id="144" name="pt144"/>
            <p:cNvSpPr/>
            <p:nvPr/>
          </p:nvSpPr>
          <p:spPr>
            <a:xfrm>
              <a:off x="5121070" y="4416381"/>
              <a:ext cx="101603" cy="101603"/>
            </a:xfrm>
            <a:prstGeom prst="ellipse">
              <a:avLst/>
            </a:prstGeom>
            <a:solidFill>
              <a:srgbClr val="00BA38">
                <a:alpha val="40000"/>
              </a:srgbClr>
            </a:solidFill>
            <a:ln w="9000" cap="rnd">
              <a:solidFill>
                <a:srgbClr val="00BA38">
                  <a:alpha val="40000"/>
                </a:srgbClr>
              </a:solidFill>
              <a:prstDash val="solid"/>
              <a:round/>
            </a:ln>
          </p:spPr>
          <p:txBody>
            <a:bodyPr/>
            <a:lstStyle/>
            <a:p>
              <a:endParaRPr/>
            </a:p>
          </p:txBody>
        </p:sp>
        <p:sp>
          <p:nvSpPr>
            <p:cNvPr id="145" name="pt145"/>
            <p:cNvSpPr/>
            <p:nvPr/>
          </p:nvSpPr>
          <p:spPr>
            <a:xfrm>
              <a:off x="5744997" y="3502360"/>
              <a:ext cx="76613" cy="76613"/>
            </a:xfrm>
            <a:prstGeom prst="ellipse">
              <a:avLst/>
            </a:prstGeom>
            <a:solidFill>
              <a:srgbClr val="00BB4F">
                <a:alpha val="40000"/>
              </a:srgbClr>
            </a:solidFill>
            <a:ln w="9000" cap="rnd">
              <a:solidFill>
                <a:srgbClr val="00BB4F">
                  <a:alpha val="40000"/>
                </a:srgbClr>
              </a:solidFill>
              <a:prstDash val="solid"/>
              <a:round/>
            </a:ln>
          </p:spPr>
          <p:txBody>
            <a:bodyPr/>
            <a:lstStyle/>
            <a:p>
              <a:endParaRPr/>
            </a:p>
          </p:txBody>
        </p:sp>
        <p:sp>
          <p:nvSpPr>
            <p:cNvPr id="146" name="pt146"/>
            <p:cNvSpPr/>
            <p:nvPr/>
          </p:nvSpPr>
          <p:spPr>
            <a:xfrm>
              <a:off x="5216858" y="4302037"/>
              <a:ext cx="91191" cy="91191"/>
            </a:xfrm>
            <a:prstGeom prst="ellipse">
              <a:avLst/>
            </a:prstGeom>
            <a:solidFill>
              <a:srgbClr val="00BD61">
                <a:alpha val="40000"/>
              </a:srgbClr>
            </a:solidFill>
            <a:ln w="9000" cap="rnd">
              <a:solidFill>
                <a:srgbClr val="00BD61">
                  <a:alpha val="40000"/>
                </a:srgbClr>
              </a:solidFill>
              <a:prstDash val="solid"/>
              <a:round/>
            </a:ln>
          </p:spPr>
          <p:txBody>
            <a:bodyPr/>
            <a:lstStyle/>
            <a:p>
              <a:endParaRPr/>
            </a:p>
          </p:txBody>
        </p:sp>
        <p:sp>
          <p:nvSpPr>
            <p:cNvPr id="147" name="pt147"/>
            <p:cNvSpPr/>
            <p:nvPr/>
          </p:nvSpPr>
          <p:spPr>
            <a:xfrm>
              <a:off x="6001172" y="2985019"/>
              <a:ext cx="334215" cy="334215"/>
            </a:xfrm>
            <a:prstGeom prst="ellipse">
              <a:avLst/>
            </a:prstGeom>
            <a:solidFill>
              <a:srgbClr val="00BE71">
                <a:alpha val="40000"/>
              </a:srgbClr>
            </a:solidFill>
            <a:ln w="9000" cap="rnd">
              <a:solidFill>
                <a:srgbClr val="00BE71">
                  <a:alpha val="40000"/>
                </a:srgbClr>
              </a:solidFill>
              <a:prstDash val="solid"/>
              <a:round/>
            </a:ln>
          </p:spPr>
          <p:txBody>
            <a:bodyPr/>
            <a:lstStyle/>
            <a:p>
              <a:endParaRPr/>
            </a:p>
          </p:txBody>
        </p:sp>
        <p:sp>
          <p:nvSpPr>
            <p:cNvPr id="148" name="pt148"/>
            <p:cNvSpPr/>
            <p:nvPr/>
          </p:nvSpPr>
          <p:spPr>
            <a:xfrm>
              <a:off x="5967076" y="3438207"/>
              <a:ext cx="85367" cy="85367"/>
            </a:xfrm>
            <a:prstGeom prst="ellipse">
              <a:avLst/>
            </a:prstGeom>
            <a:solidFill>
              <a:srgbClr val="00C19B">
                <a:alpha val="40000"/>
              </a:srgbClr>
            </a:solidFill>
            <a:ln w="9000" cap="rnd">
              <a:solidFill>
                <a:srgbClr val="00C19B">
                  <a:alpha val="40000"/>
                </a:srgbClr>
              </a:solidFill>
              <a:prstDash val="solid"/>
              <a:round/>
            </a:ln>
          </p:spPr>
          <p:txBody>
            <a:bodyPr/>
            <a:lstStyle/>
            <a:p>
              <a:endParaRPr/>
            </a:p>
          </p:txBody>
        </p:sp>
        <p:sp>
          <p:nvSpPr>
            <p:cNvPr id="149" name="pt149"/>
            <p:cNvSpPr/>
            <p:nvPr/>
          </p:nvSpPr>
          <p:spPr>
            <a:xfrm>
              <a:off x="6113968" y="2978265"/>
              <a:ext cx="108622" cy="108622"/>
            </a:xfrm>
            <a:prstGeom prst="ellipse">
              <a:avLst/>
            </a:prstGeom>
            <a:solidFill>
              <a:srgbClr val="00BECA">
                <a:alpha val="40000"/>
              </a:srgbClr>
            </a:solidFill>
            <a:ln w="9000" cap="rnd">
              <a:solidFill>
                <a:srgbClr val="00BECA">
                  <a:alpha val="40000"/>
                </a:srgbClr>
              </a:solidFill>
              <a:prstDash val="solid"/>
              <a:round/>
            </a:ln>
          </p:spPr>
          <p:txBody>
            <a:bodyPr/>
            <a:lstStyle/>
            <a:p>
              <a:endParaRPr/>
            </a:p>
          </p:txBody>
        </p:sp>
        <p:sp>
          <p:nvSpPr>
            <p:cNvPr id="150" name="pt150"/>
            <p:cNvSpPr/>
            <p:nvPr/>
          </p:nvSpPr>
          <p:spPr>
            <a:xfrm>
              <a:off x="6147698" y="3026479"/>
              <a:ext cx="131746" cy="131746"/>
            </a:xfrm>
            <a:prstGeom prst="ellipse">
              <a:avLst/>
            </a:prstGeom>
            <a:solidFill>
              <a:srgbClr val="00BF80">
                <a:alpha val="40000"/>
              </a:srgbClr>
            </a:solidFill>
            <a:ln w="9000" cap="rnd">
              <a:solidFill>
                <a:srgbClr val="00BF80">
                  <a:alpha val="40000"/>
                </a:srgbClr>
              </a:solidFill>
              <a:prstDash val="solid"/>
              <a:round/>
            </a:ln>
          </p:spPr>
          <p:txBody>
            <a:bodyPr/>
            <a:lstStyle/>
            <a:p>
              <a:endParaRPr/>
            </a:p>
          </p:txBody>
        </p:sp>
        <p:sp>
          <p:nvSpPr>
            <p:cNvPr id="151" name="pt151"/>
            <p:cNvSpPr/>
            <p:nvPr/>
          </p:nvSpPr>
          <p:spPr>
            <a:xfrm>
              <a:off x="6012726" y="2990252"/>
              <a:ext cx="84649" cy="84649"/>
            </a:xfrm>
            <a:prstGeom prst="ellipse">
              <a:avLst/>
            </a:prstGeom>
            <a:solidFill>
              <a:srgbClr val="00C08E">
                <a:alpha val="40000"/>
              </a:srgbClr>
            </a:solidFill>
            <a:ln w="9000" cap="rnd">
              <a:solidFill>
                <a:srgbClr val="00C08E">
                  <a:alpha val="40000"/>
                </a:srgbClr>
              </a:solidFill>
              <a:prstDash val="solid"/>
              <a:round/>
            </a:ln>
          </p:spPr>
          <p:txBody>
            <a:bodyPr/>
            <a:lstStyle/>
            <a:p>
              <a:endParaRPr/>
            </a:p>
          </p:txBody>
        </p:sp>
        <p:sp>
          <p:nvSpPr>
            <p:cNvPr id="152" name="pt152"/>
            <p:cNvSpPr/>
            <p:nvPr/>
          </p:nvSpPr>
          <p:spPr>
            <a:xfrm>
              <a:off x="5984021" y="3193405"/>
              <a:ext cx="96769" cy="96769"/>
            </a:xfrm>
            <a:prstGeom prst="ellipse">
              <a:avLst/>
            </a:prstGeom>
            <a:solidFill>
              <a:srgbClr val="DD8D00">
                <a:alpha val="40000"/>
              </a:srgbClr>
            </a:solidFill>
            <a:ln w="9000" cap="rnd">
              <a:solidFill>
                <a:srgbClr val="DD8D00">
                  <a:alpha val="40000"/>
                </a:srgbClr>
              </a:solidFill>
              <a:prstDash val="solid"/>
              <a:round/>
            </a:ln>
          </p:spPr>
          <p:txBody>
            <a:bodyPr/>
            <a:lstStyle/>
            <a:p>
              <a:endParaRPr/>
            </a:p>
          </p:txBody>
        </p:sp>
        <p:sp>
          <p:nvSpPr>
            <p:cNvPr id="153" name="pt153"/>
            <p:cNvSpPr/>
            <p:nvPr/>
          </p:nvSpPr>
          <p:spPr>
            <a:xfrm>
              <a:off x="5921638" y="3736936"/>
              <a:ext cx="85662" cy="85662"/>
            </a:xfrm>
            <a:prstGeom prst="ellipse">
              <a:avLst/>
            </a:prstGeom>
            <a:solidFill>
              <a:srgbClr val="00C0B4">
                <a:alpha val="40000"/>
              </a:srgbClr>
            </a:solidFill>
            <a:ln w="9000" cap="rnd">
              <a:solidFill>
                <a:srgbClr val="00C0B4">
                  <a:alpha val="40000"/>
                </a:srgbClr>
              </a:solidFill>
              <a:prstDash val="solid"/>
              <a:round/>
            </a:ln>
          </p:spPr>
          <p:txBody>
            <a:bodyPr/>
            <a:lstStyle/>
            <a:p>
              <a:endParaRPr/>
            </a:p>
          </p:txBody>
        </p:sp>
        <p:sp>
          <p:nvSpPr>
            <p:cNvPr id="154" name="pt154"/>
            <p:cNvSpPr/>
            <p:nvPr/>
          </p:nvSpPr>
          <p:spPr>
            <a:xfrm>
              <a:off x="6039946" y="3233927"/>
              <a:ext cx="75500" cy="75500"/>
            </a:xfrm>
            <a:prstGeom prst="ellipse">
              <a:avLst/>
            </a:prstGeom>
            <a:solidFill>
              <a:srgbClr val="00C1A8">
                <a:alpha val="40000"/>
              </a:srgbClr>
            </a:solidFill>
            <a:ln w="9000" cap="rnd">
              <a:solidFill>
                <a:srgbClr val="00C1A8">
                  <a:alpha val="40000"/>
                </a:srgbClr>
              </a:solidFill>
              <a:prstDash val="solid"/>
              <a:round/>
            </a:ln>
          </p:spPr>
          <p:txBody>
            <a:bodyPr/>
            <a:lstStyle/>
            <a:p>
              <a:endParaRPr/>
            </a:p>
          </p:txBody>
        </p:sp>
        <p:sp>
          <p:nvSpPr>
            <p:cNvPr id="155" name="pt155"/>
            <p:cNvSpPr/>
            <p:nvPr/>
          </p:nvSpPr>
          <p:spPr>
            <a:xfrm>
              <a:off x="5520088" y="3720362"/>
              <a:ext cx="118810" cy="118810"/>
            </a:xfrm>
            <a:prstGeom prst="ellipse">
              <a:avLst/>
            </a:prstGeom>
            <a:solidFill>
              <a:srgbClr val="00C0BF">
                <a:alpha val="40000"/>
              </a:srgbClr>
            </a:solidFill>
            <a:ln w="9000" cap="rnd">
              <a:solidFill>
                <a:srgbClr val="00C0BF">
                  <a:alpha val="40000"/>
                </a:srgbClr>
              </a:solidFill>
              <a:prstDash val="solid"/>
              <a:round/>
            </a:ln>
          </p:spPr>
          <p:txBody>
            <a:bodyPr/>
            <a:lstStyle/>
            <a:p>
              <a:endParaRPr/>
            </a:p>
          </p:txBody>
        </p:sp>
        <p:sp>
          <p:nvSpPr>
            <p:cNvPr id="156" name="pt156"/>
            <p:cNvSpPr/>
            <p:nvPr/>
          </p:nvSpPr>
          <p:spPr>
            <a:xfrm>
              <a:off x="5792687" y="3512000"/>
              <a:ext cx="117107" cy="117107"/>
            </a:xfrm>
            <a:prstGeom prst="ellipse">
              <a:avLst/>
            </a:prstGeom>
            <a:solidFill>
              <a:srgbClr val="00BDD4">
                <a:alpha val="40000"/>
              </a:srgbClr>
            </a:solidFill>
            <a:ln w="9000" cap="rnd">
              <a:solidFill>
                <a:srgbClr val="00BDD4">
                  <a:alpha val="40000"/>
                </a:srgbClr>
              </a:solidFill>
              <a:prstDash val="solid"/>
              <a:round/>
            </a:ln>
          </p:spPr>
          <p:txBody>
            <a:bodyPr/>
            <a:lstStyle/>
            <a:p>
              <a:endParaRPr/>
            </a:p>
          </p:txBody>
        </p:sp>
        <p:sp>
          <p:nvSpPr>
            <p:cNvPr id="157" name="pt157"/>
            <p:cNvSpPr/>
            <p:nvPr/>
          </p:nvSpPr>
          <p:spPr>
            <a:xfrm>
              <a:off x="5770452" y="3123872"/>
              <a:ext cx="116285" cy="116285"/>
            </a:xfrm>
            <a:prstGeom prst="ellipse">
              <a:avLst/>
            </a:prstGeom>
            <a:solidFill>
              <a:srgbClr val="00B5EE">
                <a:alpha val="40000"/>
              </a:srgbClr>
            </a:solidFill>
            <a:ln w="9000" cap="rnd">
              <a:solidFill>
                <a:srgbClr val="00B5EE">
                  <a:alpha val="40000"/>
                </a:srgbClr>
              </a:solidFill>
              <a:prstDash val="solid"/>
              <a:round/>
            </a:ln>
          </p:spPr>
          <p:txBody>
            <a:bodyPr/>
            <a:lstStyle/>
            <a:p>
              <a:endParaRPr/>
            </a:p>
          </p:txBody>
        </p:sp>
        <p:sp>
          <p:nvSpPr>
            <p:cNvPr id="158" name="pt158"/>
            <p:cNvSpPr/>
            <p:nvPr/>
          </p:nvSpPr>
          <p:spPr>
            <a:xfrm>
              <a:off x="5629940" y="3268672"/>
              <a:ext cx="125561" cy="125561"/>
            </a:xfrm>
            <a:prstGeom prst="ellipse">
              <a:avLst/>
            </a:prstGeom>
            <a:solidFill>
              <a:srgbClr val="00B8E6">
                <a:alpha val="40000"/>
              </a:srgbClr>
            </a:solidFill>
            <a:ln w="9000" cap="rnd">
              <a:solidFill>
                <a:srgbClr val="00B8E6">
                  <a:alpha val="40000"/>
                </a:srgbClr>
              </a:solidFill>
              <a:prstDash val="solid"/>
              <a:round/>
            </a:ln>
          </p:spPr>
          <p:txBody>
            <a:bodyPr/>
            <a:lstStyle/>
            <a:p>
              <a:endParaRPr/>
            </a:p>
          </p:txBody>
        </p:sp>
        <p:sp>
          <p:nvSpPr>
            <p:cNvPr id="159" name="pt159"/>
            <p:cNvSpPr/>
            <p:nvPr/>
          </p:nvSpPr>
          <p:spPr>
            <a:xfrm>
              <a:off x="6102602" y="3437859"/>
              <a:ext cx="86063" cy="86063"/>
            </a:xfrm>
            <a:prstGeom prst="ellipse">
              <a:avLst/>
            </a:prstGeom>
            <a:solidFill>
              <a:srgbClr val="00BBDD">
                <a:alpha val="40000"/>
              </a:srgbClr>
            </a:solidFill>
            <a:ln w="9000" cap="rnd">
              <a:solidFill>
                <a:srgbClr val="00BBDD">
                  <a:alpha val="40000"/>
                </a:srgbClr>
              </a:solidFill>
              <a:prstDash val="solid"/>
              <a:round/>
            </a:ln>
          </p:spPr>
          <p:txBody>
            <a:bodyPr/>
            <a:lstStyle/>
            <a:p>
              <a:endParaRPr/>
            </a:p>
          </p:txBody>
        </p:sp>
        <p:sp>
          <p:nvSpPr>
            <p:cNvPr id="160" name="pt160"/>
            <p:cNvSpPr/>
            <p:nvPr/>
          </p:nvSpPr>
          <p:spPr>
            <a:xfrm>
              <a:off x="6081367" y="2901292"/>
              <a:ext cx="83242" cy="83242"/>
            </a:xfrm>
            <a:prstGeom prst="ellipse">
              <a:avLst/>
            </a:prstGeom>
            <a:solidFill>
              <a:srgbClr val="00ACFB">
                <a:alpha val="40000"/>
              </a:srgbClr>
            </a:solidFill>
            <a:ln w="9000" cap="rnd">
              <a:solidFill>
                <a:srgbClr val="00ACFB">
                  <a:alpha val="40000"/>
                </a:srgbClr>
              </a:solidFill>
              <a:prstDash val="solid"/>
              <a:round/>
            </a:ln>
          </p:spPr>
          <p:txBody>
            <a:bodyPr/>
            <a:lstStyle/>
            <a:p>
              <a:endParaRPr/>
            </a:p>
          </p:txBody>
        </p:sp>
        <p:sp>
          <p:nvSpPr>
            <p:cNvPr id="161" name="pt161"/>
            <p:cNvSpPr/>
            <p:nvPr/>
          </p:nvSpPr>
          <p:spPr>
            <a:xfrm>
              <a:off x="6183416" y="3039551"/>
              <a:ext cx="105600" cy="105600"/>
            </a:xfrm>
            <a:prstGeom prst="ellipse">
              <a:avLst/>
            </a:prstGeom>
            <a:solidFill>
              <a:srgbClr val="00B1F5">
                <a:alpha val="40000"/>
              </a:srgbClr>
            </a:solidFill>
            <a:ln w="9000" cap="rnd">
              <a:solidFill>
                <a:srgbClr val="00B1F5">
                  <a:alpha val="40000"/>
                </a:srgbClr>
              </a:solidFill>
              <a:prstDash val="solid"/>
              <a:round/>
            </a:ln>
          </p:spPr>
          <p:txBody>
            <a:bodyPr/>
            <a:lstStyle/>
            <a:p>
              <a:endParaRPr/>
            </a:p>
          </p:txBody>
        </p:sp>
        <p:sp>
          <p:nvSpPr>
            <p:cNvPr id="162" name="pt162"/>
            <p:cNvSpPr/>
            <p:nvPr/>
          </p:nvSpPr>
          <p:spPr>
            <a:xfrm>
              <a:off x="5971899" y="3390497"/>
              <a:ext cx="121013" cy="121013"/>
            </a:xfrm>
            <a:prstGeom prst="ellipse">
              <a:avLst/>
            </a:prstGeom>
            <a:solidFill>
              <a:srgbClr val="00A7FF">
                <a:alpha val="40000"/>
              </a:srgbClr>
            </a:solidFill>
            <a:ln w="9000" cap="rnd">
              <a:solidFill>
                <a:srgbClr val="00A7FF">
                  <a:alpha val="40000"/>
                </a:srgbClr>
              </a:solidFill>
              <a:prstDash val="solid"/>
              <a:round/>
            </a:ln>
          </p:spPr>
          <p:txBody>
            <a:bodyPr/>
            <a:lstStyle/>
            <a:p>
              <a:endParaRPr/>
            </a:p>
          </p:txBody>
        </p:sp>
        <p:sp>
          <p:nvSpPr>
            <p:cNvPr id="163" name="pt163"/>
            <p:cNvSpPr/>
            <p:nvPr/>
          </p:nvSpPr>
          <p:spPr>
            <a:xfrm>
              <a:off x="5404199" y="3791961"/>
              <a:ext cx="214714" cy="214714"/>
            </a:xfrm>
            <a:prstGeom prst="ellipse">
              <a:avLst/>
            </a:prstGeom>
            <a:solidFill>
              <a:srgbClr val="32A2FF">
                <a:alpha val="40000"/>
              </a:srgbClr>
            </a:solidFill>
            <a:ln w="9000" cap="rnd">
              <a:solidFill>
                <a:srgbClr val="32A2FF">
                  <a:alpha val="40000"/>
                </a:srgbClr>
              </a:solidFill>
              <a:prstDash val="solid"/>
              <a:round/>
            </a:ln>
          </p:spPr>
          <p:txBody>
            <a:bodyPr/>
            <a:lstStyle/>
            <a:p>
              <a:endParaRPr/>
            </a:p>
          </p:txBody>
        </p:sp>
        <p:sp>
          <p:nvSpPr>
            <p:cNvPr id="164" name="pt164"/>
            <p:cNvSpPr/>
            <p:nvPr/>
          </p:nvSpPr>
          <p:spPr>
            <a:xfrm>
              <a:off x="4854550" y="4780261"/>
              <a:ext cx="91147" cy="91147"/>
            </a:xfrm>
            <a:prstGeom prst="ellipse">
              <a:avLst/>
            </a:prstGeom>
            <a:solidFill>
              <a:srgbClr val="7F96FF">
                <a:alpha val="40000"/>
              </a:srgbClr>
            </a:solidFill>
            <a:ln w="9000" cap="rnd">
              <a:solidFill>
                <a:srgbClr val="7F96FF">
                  <a:alpha val="40000"/>
                </a:srgbClr>
              </a:solidFill>
              <a:prstDash val="solid"/>
              <a:round/>
            </a:ln>
          </p:spPr>
          <p:txBody>
            <a:bodyPr/>
            <a:lstStyle/>
            <a:p>
              <a:endParaRPr/>
            </a:p>
          </p:txBody>
        </p:sp>
        <p:sp>
          <p:nvSpPr>
            <p:cNvPr id="165" name="pt165"/>
            <p:cNvSpPr/>
            <p:nvPr/>
          </p:nvSpPr>
          <p:spPr>
            <a:xfrm>
              <a:off x="5950459" y="3256749"/>
              <a:ext cx="209183" cy="209183"/>
            </a:xfrm>
            <a:prstGeom prst="ellipse">
              <a:avLst/>
            </a:prstGeom>
            <a:solidFill>
              <a:srgbClr val="619CFF">
                <a:alpha val="40000"/>
              </a:srgbClr>
            </a:solidFill>
            <a:ln w="9000" cap="rnd">
              <a:solidFill>
                <a:srgbClr val="619CFF">
                  <a:alpha val="40000"/>
                </a:srgbClr>
              </a:solidFill>
              <a:prstDash val="solid"/>
              <a:round/>
            </a:ln>
          </p:spPr>
          <p:txBody>
            <a:bodyPr/>
            <a:lstStyle/>
            <a:p>
              <a:endParaRPr/>
            </a:p>
          </p:txBody>
        </p:sp>
        <p:sp>
          <p:nvSpPr>
            <p:cNvPr id="166" name="pt166"/>
            <p:cNvSpPr/>
            <p:nvPr/>
          </p:nvSpPr>
          <p:spPr>
            <a:xfrm>
              <a:off x="5194646" y="3024544"/>
              <a:ext cx="135615" cy="135615"/>
            </a:xfrm>
            <a:prstGeom prst="ellipse">
              <a:avLst/>
            </a:prstGeom>
            <a:solidFill>
              <a:srgbClr val="F265E8">
                <a:alpha val="40000"/>
              </a:srgbClr>
            </a:solidFill>
            <a:ln w="9000" cap="rnd">
              <a:solidFill>
                <a:srgbClr val="F265E8">
                  <a:alpha val="40000"/>
                </a:srgbClr>
              </a:solidFill>
              <a:prstDash val="solid"/>
              <a:round/>
            </a:ln>
          </p:spPr>
          <p:txBody>
            <a:bodyPr/>
            <a:lstStyle/>
            <a:p>
              <a:endParaRPr/>
            </a:p>
          </p:txBody>
        </p:sp>
        <p:sp>
          <p:nvSpPr>
            <p:cNvPr id="167" name="pt167"/>
            <p:cNvSpPr/>
            <p:nvPr/>
          </p:nvSpPr>
          <p:spPr>
            <a:xfrm>
              <a:off x="4421902" y="2924847"/>
              <a:ext cx="95908" cy="95908"/>
            </a:xfrm>
            <a:prstGeom prst="ellipse">
              <a:avLst/>
            </a:prstGeom>
            <a:solidFill>
              <a:srgbClr val="8EAB00">
                <a:alpha val="40000"/>
              </a:srgbClr>
            </a:solidFill>
            <a:ln w="9000" cap="rnd">
              <a:solidFill>
                <a:srgbClr val="8EAB00">
                  <a:alpha val="40000"/>
                </a:srgbClr>
              </a:solidFill>
              <a:prstDash val="solid"/>
              <a:round/>
            </a:ln>
          </p:spPr>
          <p:txBody>
            <a:bodyPr/>
            <a:lstStyle/>
            <a:p>
              <a:endParaRPr/>
            </a:p>
          </p:txBody>
        </p:sp>
        <p:sp>
          <p:nvSpPr>
            <p:cNvPr id="168" name="pt168"/>
            <p:cNvSpPr/>
            <p:nvPr/>
          </p:nvSpPr>
          <p:spPr>
            <a:xfrm>
              <a:off x="6187109" y="2893806"/>
              <a:ext cx="98214" cy="98214"/>
            </a:xfrm>
            <a:prstGeom prst="ellipse">
              <a:avLst/>
            </a:prstGeom>
            <a:solidFill>
              <a:srgbClr val="978FFF">
                <a:alpha val="40000"/>
              </a:srgbClr>
            </a:solidFill>
            <a:ln w="9000" cap="rnd">
              <a:solidFill>
                <a:srgbClr val="978FFF">
                  <a:alpha val="40000"/>
                </a:srgbClr>
              </a:solidFill>
              <a:prstDash val="solid"/>
              <a:round/>
            </a:ln>
          </p:spPr>
          <p:txBody>
            <a:bodyPr/>
            <a:lstStyle/>
            <a:p>
              <a:endParaRPr/>
            </a:p>
          </p:txBody>
        </p:sp>
        <p:sp>
          <p:nvSpPr>
            <p:cNvPr id="169" name="pt169"/>
            <p:cNvSpPr/>
            <p:nvPr/>
          </p:nvSpPr>
          <p:spPr>
            <a:xfrm>
              <a:off x="5935141" y="2950715"/>
              <a:ext cx="103947" cy="103947"/>
            </a:xfrm>
            <a:prstGeom prst="ellipse">
              <a:avLst/>
            </a:prstGeom>
            <a:solidFill>
              <a:srgbClr val="BC81FF">
                <a:alpha val="40000"/>
              </a:srgbClr>
            </a:solidFill>
            <a:ln w="9000" cap="rnd">
              <a:solidFill>
                <a:srgbClr val="BC81FF">
                  <a:alpha val="40000"/>
                </a:srgbClr>
              </a:solidFill>
              <a:prstDash val="solid"/>
              <a:round/>
            </a:ln>
          </p:spPr>
          <p:txBody>
            <a:bodyPr/>
            <a:lstStyle/>
            <a:p>
              <a:endParaRPr/>
            </a:p>
          </p:txBody>
        </p:sp>
        <p:sp>
          <p:nvSpPr>
            <p:cNvPr id="170" name="pt170"/>
            <p:cNvSpPr/>
            <p:nvPr/>
          </p:nvSpPr>
          <p:spPr>
            <a:xfrm>
              <a:off x="5002562" y="4560540"/>
              <a:ext cx="112162" cy="112162"/>
            </a:xfrm>
            <a:prstGeom prst="ellipse">
              <a:avLst/>
            </a:prstGeom>
            <a:solidFill>
              <a:srgbClr val="E26EF7">
                <a:alpha val="40000"/>
              </a:srgbClr>
            </a:solidFill>
            <a:ln w="9000" cap="rnd">
              <a:solidFill>
                <a:srgbClr val="E26EF7">
                  <a:alpha val="40000"/>
                </a:srgbClr>
              </a:solidFill>
              <a:prstDash val="solid"/>
              <a:round/>
            </a:ln>
          </p:spPr>
          <p:txBody>
            <a:bodyPr/>
            <a:lstStyle/>
            <a:p>
              <a:endParaRPr/>
            </a:p>
          </p:txBody>
        </p:sp>
        <p:sp>
          <p:nvSpPr>
            <p:cNvPr id="171" name="pt171"/>
            <p:cNvSpPr/>
            <p:nvPr/>
          </p:nvSpPr>
          <p:spPr>
            <a:xfrm>
              <a:off x="5974700" y="3027404"/>
              <a:ext cx="70120" cy="70120"/>
            </a:xfrm>
            <a:prstGeom prst="ellipse">
              <a:avLst/>
            </a:prstGeom>
            <a:solidFill>
              <a:srgbClr val="D774FD">
                <a:alpha val="40000"/>
              </a:srgbClr>
            </a:solidFill>
            <a:ln w="9000" cap="rnd">
              <a:solidFill>
                <a:srgbClr val="D774FD">
                  <a:alpha val="40000"/>
                </a:srgbClr>
              </a:solidFill>
              <a:prstDash val="solid"/>
              <a:round/>
            </a:ln>
          </p:spPr>
          <p:txBody>
            <a:bodyPr/>
            <a:lstStyle/>
            <a:p>
              <a:endParaRPr/>
            </a:p>
          </p:txBody>
        </p:sp>
        <p:sp>
          <p:nvSpPr>
            <p:cNvPr id="172" name="pt172"/>
            <p:cNvSpPr/>
            <p:nvPr/>
          </p:nvSpPr>
          <p:spPr>
            <a:xfrm>
              <a:off x="6122787" y="2987084"/>
              <a:ext cx="90985" cy="90985"/>
            </a:xfrm>
            <a:prstGeom prst="ellipse">
              <a:avLst/>
            </a:prstGeom>
            <a:solidFill>
              <a:srgbClr val="CA7AFF">
                <a:alpha val="40000"/>
              </a:srgbClr>
            </a:solidFill>
            <a:ln w="9000" cap="rnd">
              <a:solidFill>
                <a:srgbClr val="CA7AFF">
                  <a:alpha val="40000"/>
                </a:srgbClr>
              </a:solidFill>
              <a:prstDash val="solid"/>
              <a:round/>
            </a:ln>
          </p:spPr>
          <p:txBody>
            <a:bodyPr/>
            <a:lstStyle/>
            <a:p>
              <a:endParaRPr/>
            </a:p>
          </p:txBody>
        </p:sp>
        <p:sp>
          <p:nvSpPr>
            <p:cNvPr id="173" name="pt173"/>
            <p:cNvSpPr/>
            <p:nvPr/>
          </p:nvSpPr>
          <p:spPr>
            <a:xfrm>
              <a:off x="5713348" y="4001446"/>
              <a:ext cx="94620" cy="94620"/>
            </a:xfrm>
            <a:prstGeom prst="ellipse">
              <a:avLst/>
            </a:prstGeom>
            <a:solidFill>
              <a:srgbClr val="EA69F0">
                <a:alpha val="40000"/>
              </a:srgbClr>
            </a:solidFill>
            <a:ln w="9000" cap="rnd">
              <a:solidFill>
                <a:srgbClr val="EA69F0">
                  <a:alpha val="40000"/>
                </a:srgbClr>
              </a:solidFill>
              <a:prstDash val="solid"/>
              <a:round/>
            </a:ln>
          </p:spPr>
          <p:txBody>
            <a:bodyPr/>
            <a:lstStyle/>
            <a:p>
              <a:endParaRPr/>
            </a:p>
          </p:txBody>
        </p:sp>
        <p:sp>
          <p:nvSpPr>
            <p:cNvPr id="174" name="pt174"/>
            <p:cNvSpPr/>
            <p:nvPr/>
          </p:nvSpPr>
          <p:spPr>
            <a:xfrm>
              <a:off x="6023450" y="3000975"/>
              <a:ext cx="63202" cy="63202"/>
            </a:xfrm>
            <a:prstGeom prst="ellipse">
              <a:avLst/>
            </a:prstGeom>
            <a:solidFill>
              <a:srgbClr val="AB88FF">
                <a:alpha val="40000"/>
              </a:srgbClr>
            </a:solidFill>
            <a:ln w="9000" cap="rnd">
              <a:solidFill>
                <a:srgbClr val="AB88FF">
                  <a:alpha val="40000"/>
                </a:srgbClr>
              </a:solidFill>
              <a:prstDash val="solid"/>
              <a:round/>
            </a:ln>
          </p:spPr>
          <p:txBody>
            <a:bodyPr/>
            <a:lstStyle/>
            <a:p>
              <a:endParaRPr/>
            </a:p>
          </p:txBody>
        </p:sp>
        <p:sp>
          <p:nvSpPr>
            <p:cNvPr id="175" name="pt175"/>
            <p:cNvSpPr/>
            <p:nvPr/>
          </p:nvSpPr>
          <p:spPr>
            <a:xfrm>
              <a:off x="5568217" y="4320954"/>
              <a:ext cx="113133" cy="113133"/>
            </a:xfrm>
            <a:prstGeom prst="ellipse">
              <a:avLst/>
            </a:prstGeom>
            <a:solidFill>
              <a:srgbClr val="C59900">
                <a:alpha val="40000"/>
              </a:srgbClr>
            </a:solidFill>
            <a:ln w="9000" cap="rnd">
              <a:solidFill>
                <a:srgbClr val="C59900">
                  <a:alpha val="40000"/>
                </a:srgbClr>
              </a:solidFill>
              <a:prstDash val="solid"/>
              <a:round/>
            </a:ln>
          </p:spPr>
          <p:txBody>
            <a:bodyPr/>
            <a:lstStyle/>
            <a:p>
              <a:endParaRPr/>
            </a:p>
          </p:txBody>
        </p:sp>
        <p:sp>
          <p:nvSpPr>
            <p:cNvPr id="176" name="pt176"/>
            <p:cNvSpPr/>
            <p:nvPr/>
          </p:nvSpPr>
          <p:spPr>
            <a:xfrm>
              <a:off x="5550301" y="3817592"/>
              <a:ext cx="103675" cy="103675"/>
            </a:xfrm>
            <a:prstGeom prst="ellipse">
              <a:avLst/>
            </a:prstGeom>
            <a:solidFill>
              <a:srgbClr val="F763DF">
                <a:alpha val="40000"/>
              </a:srgbClr>
            </a:solidFill>
            <a:ln w="9000" cap="rnd">
              <a:solidFill>
                <a:srgbClr val="F763DF">
                  <a:alpha val="40000"/>
                </a:srgbClr>
              </a:solidFill>
              <a:prstDash val="solid"/>
              <a:round/>
            </a:ln>
          </p:spPr>
          <p:txBody>
            <a:bodyPr/>
            <a:lstStyle/>
            <a:p>
              <a:endParaRPr/>
            </a:p>
          </p:txBody>
        </p:sp>
        <p:sp>
          <p:nvSpPr>
            <p:cNvPr id="177" name="pt177"/>
            <p:cNvSpPr/>
            <p:nvPr/>
          </p:nvSpPr>
          <p:spPr>
            <a:xfrm>
              <a:off x="5985951" y="3314885"/>
              <a:ext cx="92910" cy="92910"/>
            </a:xfrm>
            <a:prstGeom prst="ellipse">
              <a:avLst/>
            </a:prstGeom>
            <a:solidFill>
              <a:srgbClr val="FF62BF">
                <a:alpha val="40000"/>
              </a:srgbClr>
            </a:solidFill>
            <a:ln w="9000" cap="rnd">
              <a:solidFill>
                <a:srgbClr val="FF62BF">
                  <a:alpha val="40000"/>
                </a:srgbClr>
              </a:solidFill>
              <a:prstDash val="solid"/>
              <a:round/>
            </a:ln>
          </p:spPr>
          <p:txBody>
            <a:bodyPr/>
            <a:lstStyle/>
            <a:p>
              <a:endParaRPr/>
            </a:p>
          </p:txBody>
        </p:sp>
        <p:sp>
          <p:nvSpPr>
            <p:cNvPr id="178" name="pt178"/>
            <p:cNvSpPr/>
            <p:nvPr/>
          </p:nvSpPr>
          <p:spPr>
            <a:xfrm>
              <a:off x="6235444" y="2926737"/>
              <a:ext cx="92127" cy="92127"/>
            </a:xfrm>
            <a:prstGeom prst="ellipse">
              <a:avLst/>
            </a:prstGeom>
            <a:solidFill>
              <a:srgbClr val="FC61D5">
                <a:alpha val="40000"/>
              </a:srgbClr>
            </a:solidFill>
            <a:ln w="9000" cap="rnd">
              <a:solidFill>
                <a:srgbClr val="FC61D5">
                  <a:alpha val="40000"/>
                </a:srgbClr>
              </a:solidFill>
              <a:prstDash val="solid"/>
              <a:round/>
            </a:ln>
          </p:spPr>
          <p:txBody>
            <a:bodyPr/>
            <a:lstStyle/>
            <a:p>
              <a:endParaRPr/>
            </a:p>
          </p:txBody>
        </p:sp>
        <p:sp>
          <p:nvSpPr>
            <p:cNvPr id="179" name="pt179"/>
            <p:cNvSpPr/>
            <p:nvPr/>
          </p:nvSpPr>
          <p:spPr>
            <a:xfrm>
              <a:off x="6139059" y="3077615"/>
              <a:ext cx="149023" cy="149023"/>
            </a:xfrm>
            <a:prstGeom prst="ellipse">
              <a:avLst/>
            </a:prstGeom>
            <a:solidFill>
              <a:srgbClr val="FF61CB">
                <a:alpha val="40000"/>
              </a:srgbClr>
            </a:solidFill>
            <a:ln w="9000" cap="rnd">
              <a:solidFill>
                <a:srgbClr val="FF61CB">
                  <a:alpha val="40000"/>
                </a:srgbClr>
              </a:solidFill>
              <a:prstDash val="solid"/>
              <a:round/>
            </a:ln>
          </p:spPr>
          <p:txBody>
            <a:bodyPr/>
            <a:lstStyle/>
            <a:p>
              <a:endParaRPr/>
            </a:p>
          </p:txBody>
        </p:sp>
        <p:sp>
          <p:nvSpPr>
            <p:cNvPr id="180" name="pt180"/>
            <p:cNvSpPr/>
            <p:nvPr/>
          </p:nvSpPr>
          <p:spPr>
            <a:xfrm>
              <a:off x="5084710" y="4014129"/>
              <a:ext cx="129030" cy="129030"/>
            </a:xfrm>
            <a:prstGeom prst="ellipse">
              <a:avLst/>
            </a:prstGeom>
            <a:solidFill>
              <a:srgbClr val="FF6A9A">
                <a:alpha val="40000"/>
              </a:srgbClr>
            </a:solidFill>
            <a:ln w="9000" cap="rnd">
              <a:solidFill>
                <a:srgbClr val="FF6A9A">
                  <a:alpha val="40000"/>
                </a:srgbClr>
              </a:solidFill>
              <a:prstDash val="solid"/>
              <a:round/>
            </a:ln>
          </p:spPr>
          <p:txBody>
            <a:bodyPr/>
            <a:lstStyle/>
            <a:p>
              <a:endParaRPr/>
            </a:p>
          </p:txBody>
        </p:sp>
        <p:sp>
          <p:nvSpPr>
            <p:cNvPr id="181" name="pt181"/>
            <p:cNvSpPr/>
            <p:nvPr/>
          </p:nvSpPr>
          <p:spPr>
            <a:xfrm>
              <a:off x="6100034" y="3024106"/>
              <a:ext cx="136490" cy="136490"/>
            </a:xfrm>
            <a:prstGeom prst="ellipse">
              <a:avLst/>
            </a:prstGeom>
            <a:solidFill>
              <a:srgbClr val="FF64B3">
                <a:alpha val="40000"/>
              </a:srgbClr>
            </a:solidFill>
            <a:ln w="9000" cap="rnd">
              <a:solidFill>
                <a:srgbClr val="FF64B3">
                  <a:alpha val="40000"/>
                </a:srgbClr>
              </a:solidFill>
              <a:prstDash val="solid"/>
              <a:round/>
            </a:ln>
          </p:spPr>
          <p:txBody>
            <a:bodyPr/>
            <a:lstStyle/>
            <a:p>
              <a:endParaRPr/>
            </a:p>
          </p:txBody>
        </p:sp>
        <p:sp>
          <p:nvSpPr>
            <p:cNvPr id="182" name="pt182"/>
            <p:cNvSpPr/>
            <p:nvPr/>
          </p:nvSpPr>
          <p:spPr>
            <a:xfrm>
              <a:off x="6290472" y="2943716"/>
              <a:ext cx="117945" cy="117945"/>
            </a:xfrm>
            <a:prstGeom prst="ellipse">
              <a:avLst/>
            </a:prstGeom>
            <a:solidFill>
              <a:srgbClr val="FF66A7">
                <a:alpha val="40000"/>
              </a:srgbClr>
            </a:solidFill>
            <a:ln w="9000" cap="rnd">
              <a:solidFill>
                <a:srgbClr val="FF66A7">
                  <a:alpha val="40000"/>
                </a:srgbClr>
              </a:solidFill>
              <a:prstDash val="solid"/>
              <a:round/>
            </a:ln>
          </p:spPr>
          <p:txBody>
            <a:bodyPr/>
            <a:lstStyle/>
            <a:p>
              <a:endParaRPr/>
            </a:p>
          </p:txBody>
        </p:sp>
        <p:sp>
          <p:nvSpPr>
            <p:cNvPr id="183" name="pt183"/>
            <p:cNvSpPr/>
            <p:nvPr/>
          </p:nvSpPr>
          <p:spPr>
            <a:xfrm>
              <a:off x="5864544" y="3187157"/>
              <a:ext cx="109266" cy="109266"/>
            </a:xfrm>
            <a:prstGeom prst="ellipse">
              <a:avLst/>
            </a:prstGeom>
            <a:solidFill>
              <a:srgbClr val="FE6E8C">
                <a:alpha val="40000"/>
              </a:srgbClr>
            </a:solidFill>
            <a:ln w="9000" cap="rnd">
              <a:solidFill>
                <a:srgbClr val="FE6E8C">
                  <a:alpha val="40000"/>
                </a:srgbClr>
              </a:solidFill>
              <a:prstDash val="solid"/>
              <a:round/>
            </a:ln>
          </p:spPr>
          <p:txBody>
            <a:bodyPr/>
            <a:lstStyle/>
            <a:p>
              <a:endParaRPr/>
            </a:p>
          </p:txBody>
        </p:sp>
        <p:sp>
          <p:nvSpPr>
            <p:cNvPr id="184" name="pt184"/>
            <p:cNvSpPr/>
            <p:nvPr/>
          </p:nvSpPr>
          <p:spPr>
            <a:xfrm>
              <a:off x="6094423" y="3130803"/>
              <a:ext cx="102422" cy="102422"/>
            </a:xfrm>
            <a:prstGeom prst="ellipse">
              <a:avLst/>
            </a:prstGeom>
            <a:solidFill>
              <a:srgbClr val="FB727D">
                <a:alpha val="40000"/>
              </a:srgbClr>
            </a:solidFill>
            <a:ln w="9000" cap="rnd">
              <a:solidFill>
                <a:srgbClr val="FB727D">
                  <a:alpha val="40000"/>
                </a:srgbClr>
              </a:solidFill>
              <a:prstDash val="solid"/>
              <a:round/>
            </a:ln>
          </p:spPr>
          <p:txBody>
            <a:bodyPr/>
            <a:lstStyle/>
            <a:p>
              <a:endParaRPr/>
            </a:p>
          </p:txBody>
        </p:sp>
        <p:sp>
          <p:nvSpPr>
            <p:cNvPr id="185" name="pl185"/>
            <p:cNvSpPr/>
            <p:nvPr/>
          </p:nvSpPr>
          <p:spPr>
            <a:xfrm>
              <a:off x="3965991" y="1949149"/>
              <a:ext cx="3113775" cy="4109550"/>
            </a:xfrm>
            <a:custGeom>
              <a:avLst/>
              <a:gdLst/>
              <a:ahLst/>
              <a:cxnLst/>
              <a:rect l="0" t="0" r="0" b="0"/>
              <a:pathLst>
                <a:path w="3113775" h="4109550">
                  <a:moveTo>
                    <a:pt x="0" y="4109550"/>
                  </a:moveTo>
                  <a:lnTo>
                    <a:pt x="0" y="4109550"/>
                  </a:lnTo>
                  <a:lnTo>
                    <a:pt x="3113775" y="0"/>
                  </a:lnTo>
                </a:path>
              </a:pathLst>
            </a:custGeom>
            <a:ln w="13550" cap="flat">
              <a:solidFill>
                <a:srgbClr val="000000">
                  <a:alpha val="25098"/>
                </a:srgbClr>
              </a:solidFill>
              <a:prstDash val="solid"/>
              <a:round/>
            </a:ln>
          </p:spPr>
          <p:txBody>
            <a:bodyPr/>
            <a:lstStyle/>
            <a:p>
              <a:endParaRPr/>
            </a:p>
          </p:txBody>
        </p:sp>
        <p:sp>
          <p:nvSpPr>
            <p:cNvPr id="186" name="pl186"/>
            <p:cNvSpPr/>
            <p:nvPr/>
          </p:nvSpPr>
          <p:spPr>
            <a:xfrm>
              <a:off x="5182258" y="4424882"/>
              <a:ext cx="128656" cy="39140"/>
            </a:xfrm>
            <a:custGeom>
              <a:avLst/>
              <a:gdLst/>
              <a:ahLst/>
              <a:cxnLst/>
              <a:rect l="0" t="0" r="0" b="0"/>
              <a:pathLst>
                <a:path w="128656" h="39140">
                  <a:moveTo>
                    <a:pt x="128656" y="0"/>
                  </a:moveTo>
                  <a:lnTo>
                    <a:pt x="0" y="39140"/>
                  </a:lnTo>
                </a:path>
              </a:pathLst>
            </a:custGeom>
            <a:ln w="13550" cap="rnd">
              <a:solidFill>
                <a:srgbClr val="00BA38">
                  <a:alpha val="100000"/>
                </a:srgbClr>
              </a:solidFill>
              <a:prstDash val="solid"/>
              <a:round/>
            </a:ln>
          </p:spPr>
          <p:txBody>
            <a:bodyPr/>
            <a:lstStyle/>
            <a:p>
              <a:endParaRPr/>
            </a:p>
          </p:txBody>
        </p:sp>
        <p:sp>
          <p:nvSpPr>
            <p:cNvPr id="187" name="tx187"/>
            <p:cNvSpPr/>
            <p:nvPr/>
          </p:nvSpPr>
          <p:spPr>
            <a:xfrm>
              <a:off x="5239856" y="3959271"/>
              <a:ext cx="175814" cy="118691"/>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8766D">
                      <a:alpha val="100000"/>
                    </a:srgbClr>
                  </a:solidFill>
                  <a:latin typeface="Arial"/>
                  <a:cs typeface="Arial"/>
                </a:rPr>
                <a:t>afg</a:t>
              </a:r>
            </a:p>
          </p:txBody>
        </p:sp>
        <p:sp>
          <p:nvSpPr>
            <p:cNvPr id="188" name="tx188"/>
            <p:cNvSpPr/>
            <p:nvPr/>
          </p:nvSpPr>
          <p:spPr>
            <a:xfrm>
              <a:off x="4894919" y="4673869"/>
              <a:ext cx="168712" cy="9355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CE9500">
                      <a:alpha val="100000"/>
                    </a:srgbClr>
                  </a:solidFill>
                  <a:latin typeface="Arial"/>
                  <a:cs typeface="Arial"/>
                </a:rPr>
                <a:t>caf</a:t>
              </a:r>
            </a:p>
          </p:txBody>
        </p:sp>
        <p:sp>
          <p:nvSpPr>
            <p:cNvPr id="189" name="tx189"/>
            <p:cNvSpPr/>
            <p:nvPr/>
          </p:nvSpPr>
          <p:spPr>
            <a:xfrm>
              <a:off x="5816559" y="3951032"/>
              <a:ext cx="210705" cy="6854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D69100">
                      <a:alpha val="100000"/>
                    </a:srgbClr>
                  </a:solidFill>
                  <a:latin typeface="Arial"/>
                  <a:cs typeface="Arial"/>
                </a:rPr>
                <a:t>cmr</a:t>
              </a:r>
            </a:p>
          </p:txBody>
        </p:sp>
        <p:sp>
          <p:nvSpPr>
            <p:cNvPr id="190" name="tx190"/>
            <p:cNvSpPr/>
            <p:nvPr/>
          </p:nvSpPr>
          <p:spPr>
            <a:xfrm>
              <a:off x="5278288" y="3537795"/>
              <a:ext cx="203912" cy="92013"/>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80AE00">
                      <a:alpha val="100000"/>
                    </a:srgbClr>
                  </a:solidFill>
                  <a:latin typeface="Arial"/>
                  <a:cs typeface="Arial"/>
                </a:rPr>
                <a:t>cod</a:t>
              </a:r>
            </a:p>
          </p:txBody>
        </p:sp>
        <p:sp>
          <p:nvSpPr>
            <p:cNvPr id="191" name="tx191"/>
            <p:cNvSpPr/>
            <p:nvPr/>
          </p:nvSpPr>
          <p:spPr>
            <a:xfrm>
              <a:off x="5794236" y="3333554"/>
              <a:ext cx="126534" cy="11714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9CA700">
                      <a:alpha val="100000"/>
                    </a:srgbClr>
                  </a:solidFill>
                  <a:latin typeface="Arial"/>
                  <a:cs typeface="Arial"/>
                </a:rPr>
                <a:t>dji</a:t>
              </a:r>
            </a:p>
          </p:txBody>
        </p:sp>
        <p:sp>
          <p:nvSpPr>
            <p:cNvPr id="192" name="tx192"/>
            <p:cNvSpPr/>
            <p:nvPr/>
          </p:nvSpPr>
          <p:spPr>
            <a:xfrm>
              <a:off x="5729721" y="3687316"/>
              <a:ext cx="175814" cy="92013"/>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5AB300">
                      <a:alpha val="100000"/>
                    </a:srgbClr>
                  </a:solidFill>
                  <a:latin typeface="Arial"/>
                  <a:cs typeface="Arial"/>
                </a:rPr>
                <a:t>eth</a:t>
              </a:r>
            </a:p>
          </p:txBody>
        </p:sp>
        <p:sp>
          <p:nvSpPr>
            <p:cNvPr id="193" name="tx193"/>
            <p:cNvSpPr/>
            <p:nvPr/>
          </p:nvSpPr>
          <p:spPr>
            <a:xfrm>
              <a:off x="5333775" y="4351830"/>
              <a:ext cx="168774" cy="11714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BA38">
                      <a:alpha val="100000"/>
                    </a:srgbClr>
                  </a:solidFill>
                  <a:latin typeface="Arial"/>
                  <a:cs typeface="Arial"/>
                </a:rPr>
                <a:t>gin</a:t>
              </a:r>
            </a:p>
          </p:txBody>
        </p:sp>
        <p:sp>
          <p:nvSpPr>
            <p:cNvPr id="194" name="tx194"/>
            <p:cNvSpPr/>
            <p:nvPr/>
          </p:nvSpPr>
          <p:spPr>
            <a:xfrm>
              <a:off x="5267764" y="4195763"/>
              <a:ext cx="133574" cy="91396"/>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BD61">
                      <a:alpha val="100000"/>
                    </a:srgbClr>
                  </a:solidFill>
                  <a:latin typeface="Arial"/>
                  <a:cs typeface="Arial"/>
                </a:rPr>
                <a:t>hti</a:t>
              </a:r>
            </a:p>
          </p:txBody>
        </p:sp>
        <p:sp>
          <p:nvSpPr>
            <p:cNvPr id="195" name="tx195"/>
            <p:cNvSpPr/>
            <p:nvPr/>
          </p:nvSpPr>
          <p:spPr>
            <a:xfrm>
              <a:off x="5997175" y="3627113"/>
              <a:ext cx="140552" cy="92013"/>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C0B4">
                      <a:alpha val="100000"/>
                    </a:srgbClr>
                  </a:solidFill>
                  <a:latin typeface="Arial"/>
                  <a:cs typeface="Arial"/>
                </a:rPr>
                <a:t>lbr</a:t>
              </a:r>
            </a:p>
          </p:txBody>
        </p:sp>
        <p:sp>
          <p:nvSpPr>
            <p:cNvPr id="196" name="tx196"/>
            <p:cNvSpPr/>
            <p:nvPr/>
          </p:nvSpPr>
          <p:spPr>
            <a:xfrm>
              <a:off x="5397195" y="3378988"/>
              <a:ext cx="238926" cy="6854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B8E6">
                      <a:alpha val="100000"/>
                    </a:srgbClr>
                  </a:solidFill>
                  <a:latin typeface="Arial"/>
                  <a:cs typeface="Arial"/>
                </a:rPr>
                <a:t>moz</a:t>
              </a:r>
            </a:p>
          </p:txBody>
        </p:sp>
        <p:sp>
          <p:nvSpPr>
            <p:cNvPr id="197" name="tx197"/>
            <p:cNvSpPr/>
            <p:nvPr/>
          </p:nvSpPr>
          <p:spPr>
            <a:xfrm>
              <a:off x="6201801" y="3447473"/>
              <a:ext cx="182607" cy="89358"/>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BBDD">
                      <a:alpha val="100000"/>
                    </a:srgbClr>
                  </a:solidFill>
                  <a:latin typeface="Arial"/>
                  <a:cs typeface="Arial"/>
                </a:rPr>
                <a:t>mrt</a:t>
              </a:r>
            </a:p>
          </p:txBody>
        </p:sp>
        <p:sp>
          <p:nvSpPr>
            <p:cNvPr id="198" name="tx198"/>
            <p:cNvSpPr/>
            <p:nvPr/>
          </p:nvSpPr>
          <p:spPr>
            <a:xfrm>
              <a:off x="5250212" y="3747511"/>
              <a:ext cx="211013" cy="93681"/>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2A2FF">
                      <a:alpha val="100000"/>
                    </a:srgbClr>
                  </a:solidFill>
                  <a:latin typeface="Arial"/>
                  <a:cs typeface="Arial"/>
                </a:rPr>
                <a:t>nga</a:t>
              </a:r>
            </a:p>
          </p:txBody>
        </p:sp>
        <p:sp>
          <p:nvSpPr>
            <p:cNvPr id="199" name="tx199"/>
            <p:cNvSpPr/>
            <p:nvPr/>
          </p:nvSpPr>
          <p:spPr>
            <a:xfrm>
              <a:off x="4714728" y="4882342"/>
              <a:ext cx="211013" cy="93681"/>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7F96FF">
                      <a:alpha val="100000"/>
                    </a:srgbClr>
                  </a:solidFill>
                  <a:latin typeface="Arial"/>
                  <a:cs typeface="Arial"/>
                </a:rPr>
                <a:t>png</a:t>
              </a:r>
            </a:p>
          </p:txBody>
        </p:sp>
        <p:sp>
          <p:nvSpPr>
            <p:cNvPr id="200" name="tx200"/>
            <p:cNvSpPr/>
            <p:nvPr/>
          </p:nvSpPr>
          <p:spPr>
            <a:xfrm>
              <a:off x="5080011" y="3151865"/>
              <a:ext cx="203912" cy="92013"/>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265E8">
                      <a:alpha val="100000"/>
                    </a:srgbClr>
                  </a:solidFill>
                  <a:latin typeface="Arial"/>
                  <a:cs typeface="Arial"/>
                </a:rPr>
                <a:t>sdn</a:t>
              </a:r>
            </a:p>
          </p:txBody>
        </p:sp>
        <p:sp>
          <p:nvSpPr>
            <p:cNvPr id="201" name="tx201"/>
            <p:cNvSpPr/>
            <p:nvPr/>
          </p:nvSpPr>
          <p:spPr>
            <a:xfrm>
              <a:off x="4462213" y="2796721"/>
              <a:ext cx="175690" cy="11566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8EAB00">
                      <a:alpha val="100000"/>
                    </a:srgbClr>
                  </a:solidFill>
                  <a:latin typeface="Arial"/>
                  <a:cs typeface="Arial"/>
                </a:rPr>
                <a:t>prk</a:t>
              </a:r>
            </a:p>
          </p:txBody>
        </p:sp>
        <p:sp>
          <p:nvSpPr>
            <p:cNvPr id="202" name="tx202"/>
            <p:cNvSpPr/>
            <p:nvPr/>
          </p:nvSpPr>
          <p:spPr>
            <a:xfrm>
              <a:off x="5003246" y="4506139"/>
              <a:ext cx="238926" cy="6854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E26EF7">
                      <a:alpha val="100000"/>
                    </a:srgbClr>
                  </a:solidFill>
                  <a:latin typeface="Arial"/>
                  <a:cs typeface="Arial"/>
                </a:rPr>
                <a:t>som</a:t>
              </a:r>
            </a:p>
          </p:txBody>
        </p:sp>
        <p:sp>
          <p:nvSpPr>
            <p:cNvPr id="203" name="tx203"/>
            <p:cNvSpPr/>
            <p:nvPr/>
          </p:nvSpPr>
          <p:spPr>
            <a:xfrm>
              <a:off x="5507465" y="3987626"/>
              <a:ext cx="196810" cy="92013"/>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EA69F0">
                      <a:alpha val="100000"/>
                    </a:srgbClr>
                  </a:solidFill>
                  <a:latin typeface="Arial"/>
                  <a:cs typeface="Arial"/>
                </a:rPr>
                <a:t>ssd</a:t>
              </a:r>
            </a:p>
          </p:txBody>
        </p:sp>
        <p:sp>
          <p:nvSpPr>
            <p:cNvPr id="204" name="tx204"/>
            <p:cNvSpPr/>
            <p:nvPr/>
          </p:nvSpPr>
          <p:spPr>
            <a:xfrm>
              <a:off x="5620250" y="4225516"/>
              <a:ext cx="168712" cy="92013"/>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C59900">
                      <a:alpha val="100000"/>
                    </a:srgbClr>
                  </a:solidFill>
                  <a:latin typeface="Arial"/>
                  <a:cs typeface="Arial"/>
                </a:rPr>
                <a:t>tcd</a:t>
              </a:r>
            </a:p>
          </p:txBody>
        </p:sp>
        <p:sp>
          <p:nvSpPr>
            <p:cNvPr id="205" name="tx205"/>
            <p:cNvSpPr/>
            <p:nvPr/>
          </p:nvSpPr>
          <p:spPr>
            <a:xfrm>
              <a:off x="4923092" y="4165961"/>
              <a:ext cx="238926" cy="93681"/>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6A9A">
                      <a:alpha val="100000"/>
                    </a:srgbClr>
                  </a:solidFill>
                  <a:latin typeface="Arial"/>
                  <a:cs typeface="Arial"/>
                </a:rPr>
                <a:t>yem</a:t>
              </a:r>
            </a:p>
          </p:txBody>
        </p:sp>
        <p:sp>
          <p:nvSpPr>
            <p:cNvPr id="206" name="tx206"/>
            <p:cNvSpPr/>
            <p:nvPr/>
          </p:nvSpPr>
          <p:spPr>
            <a:xfrm>
              <a:off x="5972903" y="5599752"/>
              <a:ext cx="798375" cy="101735"/>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7CCD7C">
                      <a:alpha val="100000"/>
                    </a:srgbClr>
                  </a:solidFill>
                  <a:latin typeface="Arial"/>
                  <a:cs typeface="Arial"/>
                </a:rPr>
                <a:t>Improved (n=14)</a:t>
              </a:r>
            </a:p>
          </p:txBody>
        </p:sp>
        <p:sp>
          <p:nvSpPr>
            <p:cNvPr id="207" name="tx207"/>
            <p:cNvSpPr/>
            <p:nvPr/>
          </p:nvSpPr>
          <p:spPr>
            <a:xfrm>
              <a:off x="4140158" y="2371887"/>
              <a:ext cx="840562" cy="101735"/>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2231A">
                      <a:alpha val="100000"/>
                    </a:srgbClr>
                  </a:solidFill>
                  <a:latin typeface="Arial"/>
                  <a:cs typeface="Arial"/>
                </a:rPr>
                <a:t>Worsened (n=30)</a:t>
              </a:r>
            </a:p>
          </p:txBody>
        </p:sp>
        <p:sp>
          <p:nvSpPr>
            <p:cNvPr id="208" name="tx208"/>
            <p:cNvSpPr/>
            <p:nvPr/>
          </p:nvSpPr>
          <p:spPr>
            <a:xfrm>
              <a:off x="6396934" y="2371887"/>
              <a:ext cx="629680" cy="101735"/>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9A9A9">
                      <a:alpha val="100000"/>
                    </a:srgbClr>
                  </a:solidFill>
                  <a:latin typeface="Arial"/>
                  <a:cs typeface="Arial"/>
                </a:rPr>
                <a:t>Same (n=13)</a:t>
              </a:r>
            </a:p>
          </p:txBody>
        </p:sp>
        <p:sp>
          <p:nvSpPr>
            <p:cNvPr id="209" name="rc209"/>
            <p:cNvSpPr/>
            <p:nvPr/>
          </p:nvSpPr>
          <p:spPr>
            <a:xfrm>
              <a:off x="3965991" y="1949149"/>
              <a:ext cx="3113775" cy="4109550"/>
            </a:xfrm>
            <a:prstGeom prst="rect">
              <a:avLst/>
            </a:prstGeom>
            <a:ln w="13550" cap="rnd">
              <a:solidFill>
                <a:srgbClr val="B3B3B3">
                  <a:alpha val="100000"/>
                </a:srgbClr>
              </a:solidFill>
              <a:prstDash val="solid"/>
              <a:round/>
            </a:ln>
          </p:spPr>
          <p:txBody>
            <a:bodyPr/>
            <a:lstStyle/>
            <a:p>
              <a:endParaRPr/>
            </a:p>
          </p:txBody>
        </p:sp>
        <p:sp>
          <p:nvSpPr>
            <p:cNvPr id="210" name="rc210"/>
            <p:cNvSpPr/>
            <p:nvPr/>
          </p:nvSpPr>
          <p:spPr>
            <a:xfrm>
              <a:off x="7149355" y="1949149"/>
              <a:ext cx="3113775" cy="4109550"/>
            </a:xfrm>
            <a:prstGeom prst="rect">
              <a:avLst/>
            </a:prstGeom>
            <a:solidFill>
              <a:srgbClr val="FFFFFF">
                <a:alpha val="100000"/>
              </a:srgbClr>
            </a:solidFill>
          </p:spPr>
          <p:txBody>
            <a:bodyPr/>
            <a:lstStyle/>
            <a:p>
              <a:endParaRPr/>
            </a:p>
          </p:txBody>
        </p:sp>
        <p:sp>
          <p:nvSpPr>
            <p:cNvPr id="211" name="pl211"/>
            <p:cNvSpPr/>
            <p:nvPr/>
          </p:nvSpPr>
          <p:spPr>
            <a:xfrm>
              <a:off x="7149355" y="5498307"/>
              <a:ext cx="3113775" cy="0"/>
            </a:xfrm>
            <a:custGeom>
              <a:avLst/>
              <a:gdLst/>
              <a:ahLst/>
              <a:cxnLst/>
              <a:rect l="0" t="0" r="0" b="0"/>
              <a:pathLst>
                <a:path w="3113775">
                  <a:moveTo>
                    <a:pt x="0" y="0"/>
                  </a:moveTo>
                  <a:lnTo>
                    <a:pt x="3113775" y="0"/>
                  </a:lnTo>
                  <a:lnTo>
                    <a:pt x="3113775" y="0"/>
                  </a:lnTo>
                </a:path>
              </a:pathLst>
            </a:custGeom>
            <a:ln w="3387" cap="flat">
              <a:solidFill>
                <a:srgbClr val="DEDEDE">
                  <a:alpha val="100000"/>
                </a:srgbClr>
              </a:solidFill>
              <a:prstDash val="solid"/>
              <a:round/>
            </a:ln>
          </p:spPr>
          <p:txBody>
            <a:bodyPr/>
            <a:lstStyle/>
            <a:p>
              <a:endParaRPr/>
            </a:p>
          </p:txBody>
        </p:sp>
        <p:sp>
          <p:nvSpPr>
            <p:cNvPr id="212" name="pl212"/>
            <p:cNvSpPr/>
            <p:nvPr/>
          </p:nvSpPr>
          <p:spPr>
            <a:xfrm>
              <a:off x="7149355" y="4751116"/>
              <a:ext cx="3113775" cy="0"/>
            </a:xfrm>
            <a:custGeom>
              <a:avLst/>
              <a:gdLst/>
              <a:ahLst/>
              <a:cxnLst/>
              <a:rect l="0" t="0" r="0" b="0"/>
              <a:pathLst>
                <a:path w="3113775">
                  <a:moveTo>
                    <a:pt x="0" y="0"/>
                  </a:moveTo>
                  <a:lnTo>
                    <a:pt x="3113775" y="0"/>
                  </a:lnTo>
                  <a:lnTo>
                    <a:pt x="3113775" y="0"/>
                  </a:lnTo>
                </a:path>
              </a:pathLst>
            </a:custGeom>
            <a:ln w="3387" cap="flat">
              <a:solidFill>
                <a:srgbClr val="DEDEDE">
                  <a:alpha val="100000"/>
                </a:srgbClr>
              </a:solidFill>
              <a:prstDash val="solid"/>
              <a:round/>
            </a:ln>
          </p:spPr>
          <p:txBody>
            <a:bodyPr/>
            <a:lstStyle/>
            <a:p>
              <a:endParaRPr/>
            </a:p>
          </p:txBody>
        </p:sp>
        <p:sp>
          <p:nvSpPr>
            <p:cNvPr id="213" name="pl213"/>
            <p:cNvSpPr/>
            <p:nvPr/>
          </p:nvSpPr>
          <p:spPr>
            <a:xfrm>
              <a:off x="7149355" y="4003925"/>
              <a:ext cx="3113775" cy="0"/>
            </a:xfrm>
            <a:custGeom>
              <a:avLst/>
              <a:gdLst/>
              <a:ahLst/>
              <a:cxnLst/>
              <a:rect l="0" t="0" r="0" b="0"/>
              <a:pathLst>
                <a:path w="3113775">
                  <a:moveTo>
                    <a:pt x="0" y="0"/>
                  </a:moveTo>
                  <a:lnTo>
                    <a:pt x="3113775" y="0"/>
                  </a:lnTo>
                  <a:lnTo>
                    <a:pt x="3113775" y="0"/>
                  </a:lnTo>
                </a:path>
              </a:pathLst>
            </a:custGeom>
            <a:ln w="3387" cap="flat">
              <a:solidFill>
                <a:srgbClr val="DEDEDE">
                  <a:alpha val="100000"/>
                </a:srgbClr>
              </a:solidFill>
              <a:prstDash val="solid"/>
              <a:round/>
            </a:ln>
          </p:spPr>
          <p:txBody>
            <a:bodyPr/>
            <a:lstStyle/>
            <a:p>
              <a:endParaRPr/>
            </a:p>
          </p:txBody>
        </p:sp>
        <p:sp>
          <p:nvSpPr>
            <p:cNvPr id="214" name="pl214"/>
            <p:cNvSpPr/>
            <p:nvPr/>
          </p:nvSpPr>
          <p:spPr>
            <a:xfrm>
              <a:off x="7149355" y="3256734"/>
              <a:ext cx="3113775" cy="0"/>
            </a:xfrm>
            <a:custGeom>
              <a:avLst/>
              <a:gdLst/>
              <a:ahLst/>
              <a:cxnLst/>
              <a:rect l="0" t="0" r="0" b="0"/>
              <a:pathLst>
                <a:path w="3113775">
                  <a:moveTo>
                    <a:pt x="0" y="0"/>
                  </a:moveTo>
                  <a:lnTo>
                    <a:pt x="3113775" y="0"/>
                  </a:lnTo>
                  <a:lnTo>
                    <a:pt x="3113775" y="0"/>
                  </a:lnTo>
                </a:path>
              </a:pathLst>
            </a:custGeom>
            <a:ln w="3387" cap="flat">
              <a:solidFill>
                <a:srgbClr val="DEDEDE">
                  <a:alpha val="100000"/>
                </a:srgbClr>
              </a:solidFill>
              <a:prstDash val="solid"/>
              <a:round/>
            </a:ln>
          </p:spPr>
          <p:txBody>
            <a:bodyPr/>
            <a:lstStyle/>
            <a:p>
              <a:endParaRPr/>
            </a:p>
          </p:txBody>
        </p:sp>
        <p:sp>
          <p:nvSpPr>
            <p:cNvPr id="215" name="pl215"/>
            <p:cNvSpPr/>
            <p:nvPr/>
          </p:nvSpPr>
          <p:spPr>
            <a:xfrm>
              <a:off x="7149355" y="2509543"/>
              <a:ext cx="3113775" cy="0"/>
            </a:xfrm>
            <a:custGeom>
              <a:avLst/>
              <a:gdLst/>
              <a:ahLst/>
              <a:cxnLst/>
              <a:rect l="0" t="0" r="0" b="0"/>
              <a:pathLst>
                <a:path w="3113775">
                  <a:moveTo>
                    <a:pt x="0" y="0"/>
                  </a:moveTo>
                  <a:lnTo>
                    <a:pt x="3113775" y="0"/>
                  </a:lnTo>
                  <a:lnTo>
                    <a:pt x="3113775" y="0"/>
                  </a:lnTo>
                </a:path>
              </a:pathLst>
            </a:custGeom>
            <a:ln w="3387" cap="flat">
              <a:solidFill>
                <a:srgbClr val="DEDEDE">
                  <a:alpha val="100000"/>
                </a:srgbClr>
              </a:solidFill>
              <a:prstDash val="solid"/>
              <a:round/>
            </a:ln>
          </p:spPr>
          <p:txBody>
            <a:bodyPr/>
            <a:lstStyle/>
            <a:p>
              <a:endParaRPr/>
            </a:p>
          </p:txBody>
        </p:sp>
        <p:sp>
          <p:nvSpPr>
            <p:cNvPr id="216" name="pl216"/>
            <p:cNvSpPr/>
            <p:nvPr/>
          </p:nvSpPr>
          <p:spPr>
            <a:xfrm>
              <a:off x="7149355" y="2135947"/>
              <a:ext cx="3113775" cy="0"/>
            </a:xfrm>
            <a:custGeom>
              <a:avLst/>
              <a:gdLst/>
              <a:ahLst/>
              <a:cxnLst/>
              <a:rect l="0" t="0" r="0" b="0"/>
              <a:pathLst>
                <a:path w="3113775">
                  <a:moveTo>
                    <a:pt x="0" y="0"/>
                  </a:moveTo>
                  <a:lnTo>
                    <a:pt x="3113775" y="0"/>
                  </a:lnTo>
                  <a:lnTo>
                    <a:pt x="3113775" y="0"/>
                  </a:lnTo>
                </a:path>
              </a:pathLst>
            </a:custGeom>
            <a:ln w="3387" cap="flat">
              <a:solidFill>
                <a:srgbClr val="DEDEDE">
                  <a:alpha val="100000"/>
                </a:srgbClr>
              </a:solidFill>
              <a:prstDash val="solid"/>
              <a:round/>
            </a:ln>
          </p:spPr>
          <p:txBody>
            <a:bodyPr/>
            <a:lstStyle/>
            <a:p>
              <a:endParaRPr/>
            </a:p>
          </p:txBody>
        </p:sp>
        <p:sp>
          <p:nvSpPr>
            <p:cNvPr id="217" name="pl217"/>
            <p:cNvSpPr/>
            <p:nvPr/>
          </p:nvSpPr>
          <p:spPr>
            <a:xfrm>
              <a:off x="7573961" y="1949149"/>
              <a:ext cx="0" cy="4109550"/>
            </a:xfrm>
            <a:custGeom>
              <a:avLst/>
              <a:gdLst/>
              <a:ahLst/>
              <a:cxnLst/>
              <a:rect l="0" t="0" r="0" b="0"/>
              <a:pathLst>
                <a:path h="4109550">
                  <a:moveTo>
                    <a:pt x="0" y="4109550"/>
                  </a:moveTo>
                  <a:lnTo>
                    <a:pt x="0" y="0"/>
                  </a:lnTo>
                  <a:lnTo>
                    <a:pt x="0" y="0"/>
                  </a:lnTo>
                </a:path>
              </a:pathLst>
            </a:custGeom>
            <a:ln w="3387" cap="flat">
              <a:solidFill>
                <a:srgbClr val="DEDEDE">
                  <a:alpha val="100000"/>
                </a:srgbClr>
              </a:solidFill>
              <a:prstDash val="solid"/>
              <a:round/>
            </a:ln>
          </p:spPr>
          <p:txBody>
            <a:bodyPr/>
            <a:lstStyle/>
            <a:p>
              <a:endParaRPr/>
            </a:p>
          </p:txBody>
        </p:sp>
        <p:sp>
          <p:nvSpPr>
            <p:cNvPr id="218" name="pl218"/>
            <p:cNvSpPr/>
            <p:nvPr/>
          </p:nvSpPr>
          <p:spPr>
            <a:xfrm>
              <a:off x="8140102" y="1949149"/>
              <a:ext cx="0" cy="4109550"/>
            </a:xfrm>
            <a:custGeom>
              <a:avLst/>
              <a:gdLst/>
              <a:ahLst/>
              <a:cxnLst/>
              <a:rect l="0" t="0" r="0" b="0"/>
              <a:pathLst>
                <a:path h="4109550">
                  <a:moveTo>
                    <a:pt x="0" y="4109550"/>
                  </a:moveTo>
                  <a:lnTo>
                    <a:pt x="0" y="0"/>
                  </a:lnTo>
                  <a:lnTo>
                    <a:pt x="0" y="0"/>
                  </a:lnTo>
                </a:path>
              </a:pathLst>
            </a:custGeom>
            <a:ln w="3387" cap="flat">
              <a:solidFill>
                <a:srgbClr val="DEDEDE">
                  <a:alpha val="100000"/>
                </a:srgbClr>
              </a:solidFill>
              <a:prstDash val="solid"/>
              <a:round/>
            </a:ln>
          </p:spPr>
          <p:txBody>
            <a:bodyPr/>
            <a:lstStyle/>
            <a:p>
              <a:endParaRPr/>
            </a:p>
          </p:txBody>
        </p:sp>
        <p:sp>
          <p:nvSpPr>
            <p:cNvPr id="219" name="pl219"/>
            <p:cNvSpPr/>
            <p:nvPr/>
          </p:nvSpPr>
          <p:spPr>
            <a:xfrm>
              <a:off x="8706243" y="1949149"/>
              <a:ext cx="0" cy="4109550"/>
            </a:xfrm>
            <a:custGeom>
              <a:avLst/>
              <a:gdLst/>
              <a:ahLst/>
              <a:cxnLst/>
              <a:rect l="0" t="0" r="0" b="0"/>
              <a:pathLst>
                <a:path h="4109550">
                  <a:moveTo>
                    <a:pt x="0" y="4109550"/>
                  </a:moveTo>
                  <a:lnTo>
                    <a:pt x="0" y="0"/>
                  </a:lnTo>
                  <a:lnTo>
                    <a:pt x="0" y="0"/>
                  </a:lnTo>
                </a:path>
              </a:pathLst>
            </a:custGeom>
            <a:ln w="3387" cap="flat">
              <a:solidFill>
                <a:srgbClr val="DEDEDE">
                  <a:alpha val="100000"/>
                </a:srgbClr>
              </a:solidFill>
              <a:prstDash val="solid"/>
              <a:round/>
            </a:ln>
          </p:spPr>
          <p:txBody>
            <a:bodyPr/>
            <a:lstStyle/>
            <a:p>
              <a:endParaRPr/>
            </a:p>
          </p:txBody>
        </p:sp>
        <p:sp>
          <p:nvSpPr>
            <p:cNvPr id="220" name="pl220"/>
            <p:cNvSpPr/>
            <p:nvPr/>
          </p:nvSpPr>
          <p:spPr>
            <a:xfrm>
              <a:off x="9272384" y="1949149"/>
              <a:ext cx="0" cy="4109550"/>
            </a:xfrm>
            <a:custGeom>
              <a:avLst/>
              <a:gdLst/>
              <a:ahLst/>
              <a:cxnLst/>
              <a:rect l="0" t="0" r="0" b="0"/>
              <a:pathLst>
                <a:path h="4109550">
                  <a:moveTo>
                    <a:pt x="0" y="4109550"/>
                  </a:moveTo>
                  <a:lnTo>
                    <a:pt x="0" y="0"/>
                  </a:lnTo>
                  <a:lnTo>
                    <a:pt x="0" y="0"/>
                  </a:lnTo>
                </a:path>
              </a:pathLst>
            </a:custGeom>
            <a:ln w="3387" cap="flat">
              <a:solidFill>
                <a:srgbClr val="DEDEDE">
                  <a:alpha val="100000"/>
                </a:srgbClr>
              </a:solidFill>
              <a:prstDash val="solid"/>
              <a:round/>
            </a:ln>
          </p:spPr>
          <p:txBody>
            <a:bodyPr/>
            <a:lstStyle/>
            <a:p>
              <a:endParaRPr/>
            </a:p>
          </p:txBody>
        </p:sp>
        <p:sp>
          <p:nvSpPr>
            <p:cNvPr id="221" name="pl221"/>
            <p:cNvSpPr/>
            <p:nvPr/>
          </p:nvSpPr>
          <p:spPr>
            <a:xfrm>
              <a:off x="9838525" y="1949149"/>
              <a:ext cx="0" cy="4109550"/>
            </a:xfrm>
            <a:custGeom>
              <a:avLst/>
              <a:gdLst/>
              <a:ahLst/>
              <a:cxnLst/>
              <a:rect l="0" t="0" r="0" b="0"/>
              <a:pathLst>
                <a:path h="4109550">
                  <a:moveTo>
                    <a:pt x="0" y="4109550"/>
                  </a:moveTo>
                  <a:lnTo>
                    <a:pt x="0" y="0"/>
                  </a:lnTo>
                  <a:lnTo>
                    <a:pt x="0" y="0"/>
                  </a:lnTo>
                </a:path>
              </a:pathLst>
            </a:custGeom>
            <a:ln w="3387" cap="flat">
              <a:solidFill>
                <a:srgbClr val="DEDEDE">
                  <a:alpha val="100000"/>
                </a:srgbClr>
              </a:solidFill>
              <a:prstDash val="solid"/>
              <a:round/>
            </a:ln>
          </p:spPr>
          <p:txBody>
            <a:bodyPr/>
            <a:lstStyle/>
            <a:p>
              <a:endParaRPr/>
            </a:p>
          </p:txBody>
        </p:sp>
        <p:sp>
          <p:nvSpPr>
            <p:cNvPr id="222" name="pl222"/>
            <p:cNvSpPr/>
            <p:nvPr/>
          </p:nvSpPr>
          <p:spPr>
            <a:xfrm>
              <a:off x="10121595" y="1949149"/>
              <a:ext cx="0" cy="4109550"/>
            </a:xfrm>
            <a:custGeom>
              <a:avLst/>
              <a:gdLst/>
              <a:ahLst/>
              <a:cxnLst/>
              <a:rect l="0" t="0" r="0" b="0"/>
              <a:pathLst>
                <a:path h="4109550">
                  <a:moveTo>
                    <a:pt x="0" y="4109550"/>
                  </a:moveTo>
                  <a:lnTo>
                    <a:pt x="0" y="0"/>
                  </a:lnTo>
                  <a:lnTo>
                    <a:pt x="0" y="0"/>
                  </a:lnTo>
                </a:path>
              </a:pathLst>
            </a:custGeom>
            <a:ln w="3387" cap="flat">
              <a:solidFill>
                <a:srgbClr val="DEDEDE">
                  <a:alpha val="100000"/>
                </a:srgbClr>
              </a:solidFill>
              <a:prstDash val="solid"/>
              <a:round/>
            </a:ln>
          </p:spPr>
          <p:txBody>
            <a:bodyPr/>
            <a:lstStyle/>
            <a:p>
              <a:endParaRPr/>
            </a:p>
          </p:txBody>
        </p:sp>
        <p:sp>
          <p:nvSpPr>
            <p:cNvPr id="223" name="pl223"/>
            <p:cNvSpPr/>
            <p:nvPr/>
          </p:nvSpPr>
          <p:spPr>
            <a:xfrm>
              <a:off x="7149355" y="5871902"/>
              <a:ext cx="3113775" cy="0"/>
            </a:xfrm>
            <a:custGeom>
              <a:avLst/>
              <a:gdLst/>
              <a:ahLst/>
              <a:cxnLst/>
              <a:rect l="0" t="0" r="0" b="0"/>
              <a:pathLst>
                <a:path w="3113775">
                  <a:moveTo>
                    <a:pt x="0" y="0"/>
                  </a:moveTo>
                  <a:lnTo>
                    <a:pt x="3113775" y="0"/>
                  </a:lnTo>
                  <a:lnTo>
                    <a:pt x="3113775" y="0"/>
                  </a:lnTo>
                </a:path>
              </a:pathLst>
            </a:custGeom>
            <a:ln w="6775" cap="flat">
              <a:solidFill>
                <a:srgbClr val="DEDEDE">
                  <a:alpha val="100000"/>
                </a:srgbClr>
              </a:solidFill>
              <a:prstDash val="solid"/>
              <a:round/>
            </a:ln>
          </p:spPr>
          <p:txBody>
            <a:bodyPr/>
            <a:lstStyle/>
            <a:p>
              <a:endParaRPr/>
            </a:p>
          </p:txBody>
        </p:sp>
        <p:sp>
          <p:nvSpPr>
            <p:cNvPr id="224" name="pl224"/>
            <p:cNvSpPr/>
            <p:nvPr/>
          </p:nvSpPr>
          <p:spPr>
            <a:xfrm>
              <a:off x="7149355" y="5124711"/>
              <a:ext cx="3113775" cy="0"/>
            </a:xfrm>
            <a:custGeom>
              <a:avLst/>
              <a:gdLst/>
              <a:ahLst/>
              <a:cxnLst/>
              <a:rect l="0" t="0" r="0" b="0"/>
              <a:pathLst>
                <a:path w="3113775">
                  <a:moveTo>
                    <a:pt x="0" y="0"/>
                  </a:moveTo>
                  <a:lnTo>
                    <a:pt x="3113775" y="0"/>
                  </a:lnTo>
                  <a:lnTo>
                    <a:pt x="3113775" y="0"/>
                  </a:lnTo>
                </a:path>
              </a:pathLst>
            </a:custGeom>
            <a:ln w="6775" cap="flat">
              <a:solidFill>
                <a:srgbClr val="DEDEDE">
                  <a:alpha val="100000"/>
                </a:srgbClr>
              </a:solidFill>
              <a:prstDash val="solid"/>
              <a:round/>
            </a:ln>
          </p:spPr>
          <p:txBody>
            <a:bodyPr/>
            <a:lstStyle/>
            <a:p>
              <a:endParaRPr/>
            </a:p>
          </p:txBody>
        </p:sp>
        <p:sp>
          <p:nvSpPr>
            <p:cNvPr id="225" name="pl225"/>
            <p:cNvSpPr/>
            <p:nvPr/>
          </p:nvSpPr>
          <p:spPr>
            <a:xfrm>
              <a:off x="7149355" y="4377520"/>
              <a:ext cx="3113775" cy="0"/>
            </a:xfrm>
            <a:custGeom>
              <a:avLst/>
              <a:gdLst/>
              <a:ahLst/>
              <a:cxnLst/>
              <a:rect l="0" t="0" r="0" b="0"/>
              <a:pathLst>
                <a:path w="3113775">
                  <a:moveTo>
                    <a:pt x="0" y="0"/>
                  </a:moveTo>
                  <a:lnTo>
                    <a:pt x="3113775" y="0"/>
                  </a:lnTo>
                  <a:lnTo>
                    <a:pt x="3113775" y="0"/>
                  </a:lnTo>
                </a:path>
              </a:pathLst>
            </a:custGeom>
            <a:ln w="6775" cap="flat">
              <a:solidFill>
                <a:srgbClr val="DEDEDE">
                  <a:alpha val="100000"/>
                </a:srgbClr>
              </a:solidFill>
              <a:prstDash val="solid"/>
              <a:round/>
            </a:ln>
          </p:spPr>
          <p:txBody>
            <a:bodyPr/>
            <a:lstStyle/>
            <a:p>
              <a:endParaRPr/>
            </a:p>
          </p:txBody>
        </p:sp>
        <p:sp>
          <p:nvSpPr>
            <p:cNvPr id="226" name="pl226"/>
            <p:cNvSpPr/>
            <p:nvPr/>
          </p:nvSpPr>
          <p:spPr>
            <a:xfrm>
              <a:off x="7149355" y="3630329"/>
              <a:ext cx="3113775" cy="0"/>
            </a:xfrm>
            <a:custGeom>
              <a:avLst/>
              <a:gdLst/>
              <a:ahLst/>
              <a:cxnLst/>
              <a:rect l="0" t="0" r="0" b="0"/>
              <a:pathLst>
                <a:path w="3113775">
                  <a:moveTo>
                    <a:pt x="0" y="0"/>
                  </a:moveTo>
                  <a:lnTo>
                    <a:pt x="3113775" y="0"/>
                  </a:lnTo>
                  <a:lnTo>
                    <a:pt x="3113775" y="0"/>
                  </a:lnTo>
                </a:path>
              </a:pathLst>
            </a:custGeom>
            <a:ln w="6775" cap="flat">
              <a:solidFill>
                <a:srgbClr val="DEDEDE">
                  <a:alpha val="100000"/>
                </a:srgbClr>
              </a:solidFill>
              <a:prstDash val="solid"/>
              <a:round/>
            </a:ln>
          </p:spPr>
          <p:txBody>
            <a:bodyPr/>
            <a:lstStyle/>
            <a:p>
              <a:endParaRPr/>
            </a:p>
          </p:txBody>
        </p:sp>
        <p:sp>
          <p:nvSpPr>
            <p:cNvPr id="227" name="pl227"/>
            <p:cNvSpPr/>
            <p:nvPr/>
          </p:nvSpPr>
          <p:spPr>
            <a:xfrm>
              <a:off x="7149355" y="2883138"/>
              <a:ext cx="3113775" cy="0"/>
            </a:xfrm>
            <a:custGeom>
              <a:avLst/>
              <a:gdLst/>
              <a:ahLst/>
              <a:cxnLst/>
              <a:rect l="0" t="0" r="0" b="0"/>
              <a:pathLst>
                <a:path w="3113775">
                  <a:moveTo>
                    <a:pt x="0" y="0"/>
                  </a:moveTo>
                  <a:lnTo>
                    <a:pt x="3113775" y="0"/>
                  </a:lnTo>
                  <a:lnTo>
                    <a:pt x="3113775" y="0"/>
                  </a:lnTo>
                </a:path>
              </a:pathLst>
            </a:custGeom>
            <a:ln w="6775" cap="flat">
              <a:solidFill>
                <a:srgbClr val="DEDEDE">
                  <a:alpha val="100000"/>
                </a:srgbClr>
              </a:solidFill>
              <a:prstDash val="solid"/>
              <a:round/>
            </a:ln>
          </p:spPr>
          <p:txBody>
            <a:bodyPr/>
            <a:lstStyle/>
            <a:p>
              <a:endParaRPr/>
            </a:p>
          </p:txBody>
        </p:sp>
        <p:sp>
          <p:nvSpPr>
            <p:cNvPr id="228" name="pl228"/>
            <p:cNvSpPr/>
            <p:nvPr/>
          </p:nvSpPr>
          <p:spPr>
            <a:xfrm>
              <a:off x="7290891" y="1949149"/>
              <a:ext cx="0" cy="4109550"/>
            </a:xfrm>
            <a:custGeom>
              <a:avLst/>
              <a:gdLst/>
              <a:ahLst/>
              <a:cxnLst/>
              <a:rect l="0" t="0" r="0" b="0"/>
              <a:pathLst>
                <a:path h="4109550">
                  <a:moveTo>
                    <a:pt x="0" y="4109550"/>
                  </a:moveTo>
                  <a:lnTo>
                    <a:pt x="0" y="0"/>
                  </a:lnTo>
                  <a:lnTo>
                    <a:pt x="0" y="0"/>
                  </a:lnTo>
                </a:path>
              </a:pathLst>
            </a:custGeom>
            <a:ln w="6775" cap="flat">
              <a:solidFill>
                <a:srgbClr val="DEDEDE">
                  <a:alpha val="100000"/>
                </a:srgbClr>
              </a:solidFill>
              <a:prstDash val="solid"/>
              <a:round/>
            </a:ln>
          </p:spPr>
          <p:txBody>
            <a:bodyPr/>
            <a:lstStyle/>
            <a:p>
              <a:endParaRPr/>
            </a:p>
          </p:txBody>
        </p:sp>
        <p:sp>
          <p:nvSpPr>
            <p:cNvPr id="229" name="pl229"/>
            <p:cNvSpPr/>
            <p:nvPr/>
          </p:nvSpPr>
          <p:spPr>
            <a:xfrm>
              <a:off x="7857032" y="1949149"/>
              <a:ext cx="0" cy="4109550"/>
            </a:xfrm>
            <a:custGeom>
              <a:avLst/>
              <a:gdLst/>
              <a:ahLst/>
              <a:cxnLst/>
              <a:rect l="0" t="0" r="0" b="0"/>
              <a:pathLst>
                <a:path h="4109550">
                  <a:moveTo>
                    <a:pt x="0" y="4109550"/>
                  </a:moveTo>
                  <a:lnTo>
                    <a:pt x="0" y="0"/>
                  </a:lnTo>
                  <a:lnTo>
                    <a:pt x="0" y="0"/>
                  </a:lnTo>
                </a:path>
              </a:pathLst>
            </a:custGeom>
            <a:ln w="6775" cap="flat">
              <a:solidFill>
                <a:srgbClr val="DEDEDE">
                  <a:alpha val="100000"/>
                </a:srgbClr>
              </a:solidFill>
              <a:prstDash val="solid"/>
              <a:round/>
            </a:ln>
          </p:spPr>
          <p:txBody>
            <a:bodyPr/>
            <a:lstStyle/>
            <a:p>
              <a:endParaRPr/>
            </a:p>
          </p:txBody>
        </p:sp>
        <p:sp>
          <p:nvSpPr>
            <p:cNvPr id="230" name="pl230"/>
            <p:cNvSpPr/>
            <p:nvPr/>
          </p:nvSpPr>
          <p:spPr>
            <a:xfrm>
              <a:off x="8423172" y="1949149"/>
              <a:ext cx="0" cy="4109550"/>
            </a:xfrm>
            <a:custGeom>
              <a:avLst/>
              <a:gdLst/>
              <a:ahLst/>
              <a:cxnLst/>
              <a:rect l="0" t="0" r="0" b="0"/>
              <a:pathLst>
                <a:path h="4109550">
                  <a:moveTo>
                    <a:pt x="0" y="4109550"/>
                  </a:moveTo>
                  <a:lnTo>
                    <a:pt x="0" y="0"/>
                  </a:lnTo>
                  <a:lnTo>
                    <a:pt x="0" y="0"/>
                  </a:lnTo>
                </a:path>
              </a:pathLst>
            </a:custGeom>
            <a:ln w="6775" cap="flat">
              <a:solidFill>
                <a:srgbClr val="DEDEDE">
                  <a:alpha val="100000"/>
                </a:srgbClr>
              </a:solidFill>
              <a:prstDash val="solid"/>
              <a:round/>
            </a:ln>
          </p:spPr>
          <p:txBody>
            <a:bodyPr/>
            <a:lstStyle/>
            <a:p>
              <a:endParaRPr/>
            </a:p>
          </p:txBody>
        </p:sp>
        <p:sp>
          <p:nvSpPr>
            <p:cNvPr id="231" name="pl231"/>
            <p:cNvSpPr/>
            <p:nvPr/>
          </p:nvSpPr>
          <p:spPr>
            <a:xfrm>
              <a:off x="8989313" y="1949149"/>
              <a:ext cx="0" cy="4109550"/>
            </a:xfrm>
            <a:custGeom>
              <a:avLst/>
              <a:gdLst/>
              <a:ahLst/>
              <a:cxnLst/>
              <a:rect l="0" t="0" r="0" b="0"/>
              <a:pathLst>
                <a:path h="4109550">
                  <a:moveTo>
                    <a:pt x="0" y="4109550"/>
                  </a:moveTo>
                  <a:lnTo>
                    <a:pt x="0" y="0"/>
                  </a:lnTo>
                  <a:lnTo>
                    <a:pt x="0" y="0"/>
                  </a:lnTo>
                </a:path>
              </a:pathLst>
            </a:custGeom>
            <a:ln w="6775" cap="flat">
              <a:solidFill>
                <a:srgbClr val="DEDEDE">
                  <a:alpha val="100000"/>
                </a:srgbClr>
              </a:solidFill>
              <a:prstDash val="solid"/>
              <a:round/>
            </a:ln>
          </p:spPr>
          <p:txBody>
            <a:bodyPr/>
            <a:lstStyle/>
            <a:p>
              <a:endParaRPr/>
            </a:p>
          </p:txBody>
        </p:sp>
        <p:sp>
          <p:nvSpPr>
            <p:cNvPr id="232" name="pl232"/>
            <p:cNvSpPr/>
            <p:nvPr/>
          </p:nvSpPr>
          <p:spPr>
            <a:xfrm>
              <a:off x="9555454" y="1949149"/>
              <a:ext cx="0" cy="4109550"/>
            </a:xfrm>
            <a:custGeom>
              <a:avLst/>
              <a:gdLst/>
              <a:ahLst/>
              <a:cxnLst/>
              <a:rect l="0" t="0" r="0" b="0"/>
              <a:pathLst>
                <a:path h="4109550">
                  <a:moveTo>
                    <a:pt x="0" y="4109550"/>
                  </a:moveTo>
                  <a:lnTo>
                    <a:pt x="0" y="0"/>
                  </a:lnTo>
                  <a:lnTo>
                    <a:pt x="0" y="0"/>
                  </a:lnTo>
                </a:path>
              </a:pathLst>
            </a:custGeom>
            <a:ln w="6775" cap="flat">
              <a:solidFill>
                <a:srgbClr val="DEDEDE">
                  <a:alpha val="100000"/>
                </a:srgbClr>
              </a:solidFill>
              <a:prstDash val="solid"/>
              <a:round/>
            </a:ln>
          </p:spPr>
          <p:txBody>
            <a:bodyPr/>
            <a:lstStyle/>
            <a:p>
              <a:endParaRPr/>
            </a:p>
          </p:txBody>
        </p:sp>
        <p:sp>
          <p:nvSpPr>
            <p:cNvPr id="233" name="pt233"/>
            <p:cNvSpPr/>
            <p:nvPr/>
          </p:nvSpPr>
          <p:spPr>
            <a:xfrm>
              <a:off x="8471072" y="4102978"/>
              <a:ext cx="130657" cy="130657"/>
            </a:xfrm>
            <a:prstGeom prst="ellipse">
              <a:avLst/>
            </a:prstGeom>
            <a:solidFill>
              <a:srgbClr val="F8766D">
                <a:alpha val="40000"/>
              </a:srgbClr>
            </a:solidFill>
            <a:ln w="9000" cap="rnd">
              <a:solidFill>
                <a:srgbClr val="F8766D">
                  <a:alpha val="40000"/>
                </a:srgbClr>
              </a:solidFill>
              <a:prstDash val="solid"/>
              <a:round/>
            </a:ln>
          </p:spPr>
          <p:txBody>
            <a:bodyPr/>
            <a:lstStyle/>
            <a:p>
              <a:endParaRPr/>
            </a:p>
          </p:txBody>
        </p:sp>
        <p:sp>
          <p:nvSpPr>
            <p:cNvPr id="234" name="pt234"/>
            <p:cNvSpPr/>
            <p:nvPr/>
          </p:nvSpPr>
          <p:spPr>
            <a:xfrm>
              <a:off x="9187956" y="3071780"/>
              <a:ext cx="100919" cy="100919"/>
            </a:xfrm>
            <a:prstGeom prst="ellipse">
              <a:avLst/>
            </a:prstGeom>
            <a:solidFill>
              <a:srgbClr val="E38800">
                <a:alpha val="40000"/>
              </a:srgbClr>
            </a:solidFill>
            <a:ln w="9000" cap="rnd">
              <a:solidFill>
                <a:srgbClr val="E38800">
                  <a:alpha val="40000"/>
                </a:srgbClr>
              </a:solidFill>
              <a:prstDash val="solid"/>
              <a:round/>
            </a:ln>
          </p:spPr>
          <p:txBody>
            <a:bodyPr/>
            <a:lstStyle/>
            <a:p>
              <a:endParaRPr/>
            </a:p>
          </p:txBody>
        </p:sp>
        <p:sp>
          <p:nvSpPr>
            <p:cNvPr id="235" name="pt235"/>
            <p:cNvSpPr/>
            <p:nvPr/>
          </p:nvSpPr>
          <p:spPr>
            <a:xfrm>
              <a:off x="8417771" y="4087726"/>
              <a:ext cx="101385" cy="101385"/>
            </a:xfrm>
            <a:prstGeom prst="ellipse">
              <a:avLst/>
            </a:prstGeom>
            <a:solidFill>
              <a:srgbClr val="EF7F47">
                <a:alpha val="40000"/>
              </a:srgbClr>
            </a:solidFill>
            <a:ln w="9000" cap="rnd">
              <a:solidFill>
                <a:srgbClr val="EF7F47">
                  <a:alpha val="40000"/>
                </a:srgbClr>
              </a:solidFill>
              <a:prstDash val="solid"/>
              <a:round/>
            </a:ln>
          </p:spPr>
          <p:txBody>
            <a:bodyPr/>
            <a:lstStyle/>
            <a:p>
              <a:endParaRPr/>
            </a:p>
          </p:txBody>
        </p:sp>
        <p:sp>
          <p:nvSpPr>
            <p:cNvPr id="236" name="pt236"/>
            <p:cNvSpPr/>
            <p:nvPr/>
          </p:nvSpPr>
          <p:spPr>
            <a:xfrm>
              <a:off x="9364352" y="3186562"/>
              <a:ext cx="110456" cy="110456"/>
            </a:xfrm>
            <a:prstGeom prst="ellipse">
              <a:avLst/>
            </a:prstGeom>
            <a:solidFill>
              <a:srgbClr val="E9842C">
                <a:alpha val="40000"/>
              </a:srgbClr>
            </a:solidFill>
            <a:ln w="9000" cap="rnd">
              <a:solidFill>
                <a:srgbClr val="E9842C">
                  <a:alpha val="40000"/>
                </a:srgbClr>
              </a:solidFill>
              <a:prstDash val="solid"/>
              <a:round/>
            </a:ln>
          </p:spPr>
          <p:txBody>
            <a:bodyPr/>
            <a:lstStyle/>
            <a:p>
              <a:endParaRPr/>
            </a:p>
          </p:txBody>
        </p:sp>
        <p:sp>
          <p:nvSpPr>
            <p:cNvPr id="237" name="pt237"/>
            <p:cNvSpPr/>
            <p:nvPr/>
          </p:nvSpPr>
          <p:spPr>
            <a:xfrm>
              <a:off x="9403428" y="2888712"/>
              <a:ext cx="168178" cy="168178"/>
            </a:xfrm>
            <a:prstGeom prst="ellipse">
              <a:avLst/>
            </a:prstGeom>
            <a:solidFill>
              <a:srgbClr val="F47B5B">
                <a:alpha val="40000"/>
              </a:srgbClr>
            </a:solidFill>
            <a:ln w="9000" cap="rnd">
              <a:solidFill>
                <a:srgbClr val="F47B5B">
                  <a:alpha val="40000"/>
                </a:srgbClr>
              </a:solidFill>
              <a:prstDash val="solid"/>
              <a:round/>
            </a:ln>
          </p:spPr>
          <p:txBody>
            <a:bodyPr/>
            <a:lstStyle/>
            <a:p>
              <a:endParaRPr/>
            </a:p>
          </p:txBody>
        </p:sp>
        <p:sp>
          <p:nvSpPr>
            <p:cNvPr id="238" name="pt238"/>
            <p:cNvSpPr/>
            <p:nvPr/>
          </p:nvSpPr>
          <p:spPr>
            <a:xfrm>
              <a:off x="8174422" y="4601569"/>
              <a:ext cx="89879" cy="89879"/>
            </a:xfrm>
            <a:prstGeom prst="ellipse">
              <a:avLst/>
            </a:prstGeom>
            <a:solidFill>
              <a:srgbClr val="CE9500">
                <a:alpha val="40000"/>
              </a:srgbClr>
            </a:solidFill>
            <a:ln w="9000" cap="rnd">
              <a:solidFill>
                <a:srgbClr val="CE9500">
                  <a:alpha val="40000"/>
                </a:srgbClr>
              </a:solidFill>
              <a:prstDash val="solid"/>
              <a:round/>
            </a:ln>
          </p:spPr>
          <p:txBody>
            <a:bodyPr/>
            <a:lstStyle/>
            <a:p>
              <a:endParaRPr/>
            </a:p>
          </p:txBody>
        </p:sp>
        <p:sp>
          <p:nvSpPr>
            <p:cNvPr id="239" name="pt239"/>
            <p:cNvSpPr/>
            <p:nvPr/>
          </p:nvSpPr>
          <p:spPr>
            <a:xfrm>
              <a:off x="8816795" y="3690590"/>
              <a:ext cx="118580" cy="118580"/>
            </a:xfrm>
            <a:prstGeom prst="ellipse">
              <a:avLst/>
            </a:prstGeom>
            <a:solidFill>
              <a:srgbClr val="A7A400">
                <a:alpha val="40000"/>
              </a:srgbClr>
            </a:solidFill>
            <a:ln w="9000" cap="rnd">
              <a:solidFill>
                <a:srgbClr val="A7A400">
                  <a:alpha val="40000"/>
                </a:srgbClr>
              </a:solidFill>
              <a:prstDash val="solid"/>
              <a:round/>
            </a:ln>
          </p:spPr>
          <p:txBody>
            <a:bodyPr/>
            <a:lstStyle/>
            <a:p>
              <a:endParaRPr/>
            </a:p>
          </p:txBody>
        </p:sp>
        <p:sp>
          <p:nvSpPr>
            <p:cNvPr id="240" name="pt240"/>
            <p:cNvSpPr/>
            <p:nvPr/>
          </p:nvSpPr>
          <p:spPr>
            <a:xfrm>
              <a:off x="8839962" y="3989987"/>
              <a:ext cx="117537" cy="117537"/>
            </a:xfrm>
            <a:prstGeom prst="ellipse">
              <a:avLst/>
            </a:prstGeom>
            <a:solidFill>
              <a:srgbClr val="D69100">
                <a:alpha val="40000"/>
              </a:srgbClr>
            </a:solidFill>
            <a:ln w="9000" cap="rnd">
              <a:solidFill>
                <a:srgbClr val="D69100">
                  <a:alpha val="40000"/>
                </a:srgbClr>
              </a:solidFill>
              <a:prstDash val="solid"/>
              <a:round/>
            </a:ln>
          </p:spPr>
          <p:txBody>
            <a:bodyPr/>
            <a:lstStyle/>
            <a:p>
              <a:endParaRPr/>
            </a:p>
          </p:txBody>
        </p:sp>
        <p:sp>
          <p:nvSpPr>
            <p:cNvPr id="241" name="pt241"/>
            <p:cNvSpPr/>
            <p:nvPr/>
          </p:nvSpPr>
          <p:spPr>
            <a:xfrm>
              <a:off x="8378717" y="3839459"/>
              <a:ext cx="179493" cy="179493"/>
            </a:xfrm>
            <a:prstGeom prst="ellipse">
              <a:avLst/>
            </a:prstGeom>
            <a:solidFill>
              <a:srgbClr val="80AE00">
                <a:alpha val="40000"/>
              </a:srgbClr>
            </a:solidFill>
            <a:ln w="9000" cap="rnd">
              <a:solidFill>
                <a:srgbClr val="80AE00">
                  <a:alpha val="40000"/>
                </a:srgbClr>
              </a:solidFill>
              <a:prstDash val="solid"/>
              <a:round/>
            </a:ln>
          </p:spPr>
          <p:txBody>
            <a:bodyPr/>
            <a:lstStyle/>
            <a:p>
              <a:endParaRPr/>
            </a:p>
          </p:txBody>
        </p:sp>
        <p:sp>
          <p:nvSpPr>
            <p:cNvPr id="242" name="pt242"/>
            <p:cNvSpPr/>
            <p:nvPr/>
          </p:nvSpPr>
          <p:spPr>
            <a:xfrm>
              <a:off x="8719263" y="3646510"/>
              <a:ext cx="87188" cy="87188"/>
            </a:xfrm>
            <a:prstGeom prst="ellipse">
              <a:avLst/>
            </a:prstGeom>
            <a:solidFill>
              <a:srgbClr val="B2A100">
                <a:alpha val="40000"/>
              </a:srgbClr>
            </a:solidFill>
            <a:ln w="9000" cap="rnd">
              <a:solidFill>
                <a:srgbClr val="B2A100">
                  <a:alpha val="40000"/>
                </a:srgbClr>
              </a:solidFill>
              <a:prstDash val="solid"/>
              <a:round/>
            </a:ln>
          </p:spPr>
          <p:txBody>
            <a:bodyPr/>
            <a:lstStyle/>
            <a:p>
              <a:endParaRPr/>
            </a:p>
          </p:txBody>
        </p:sp>
        <p:sp>
          <p:nvSpPr>
            <p:cNvPr id="243" name="pt243"/>
            <p:cNvSpPr/>
            <p:nvPr/>
          </p:nvSpPr>
          <p:spPr>
            <a:xfrm>
              <a:off x="8840762" y="3565118"/>
              <a:ext cx="70646" cy="70646"/>
            </a:xfrm>
            <a:prstGeom prst="ellipse">
              <a:avLst/>
            </a:prstGeom>
            <a:solidFill>
              <a:srgbClr val="BC9D00">
                <a:alpha val="40000"/>
              </a:srgbClr>
            </a:solidFill>
            <a:ln w="9000" cap="rnd">
              <a:solidFill>
                <a:srgbClr val="BC9D00">
                  <a:alpha val="40000"/>
                </a:srgbClr>
              </a:solidFill>
              <a:prstDash val="solid"/>
              <a:round/>
            </a:ln>
          </p:spPr>
          <p:txBody>
            <a:bodyPr/>
            <a:lstStyle/>
            <a:p>
              <a:endParaRPr/>
            </a:p>
          </p:txBody>
        </p:sp>
        <p:sp>
          <p:nvSpPr>
            <p:cNvPr id="244" name="pt244"/>
            <p:cNvSpPr/>
            <p:nvPr/>
          </p:nvSpPr>
          <p:spPr>
            <a:xfrm>
              <a:off x="8976679" y="3355948"/>
              <a:ext cx="70560" cy="70560"/>
            </a:xfrm>
            <a:prstGeom prst="ellipse">
              <a:avLst/>
            </a:prstGeom>
            <a:solidFill>
              <a:srgbClr val="9CA700">
                <a:alpha val="40000"/>
              </a:srgbClr>
            </a:solidFill>
            <a:ln w="9000" cap="rnd">
              <a:solidFill>
                <a:srgbClr val="9CA700">
                  <a:alpha val="40000"/>
                </a:srgbClr>
              </a:solidFill>
              <a:prstDash val="solid"/>
              <a:round/>
            </a:ln>
          </p:spPr>
          <p:txBody>
            <a:bodyPr/>
            <a:lstStyle/>
            <a:p>
              <a:endParaRPr/>
            </a:p>
          </p:txBody>
        </p:sp>
        <p:sp>
          <p:nvSpPr>
            <p:cNvPr id="245" name="pt245"/>
            <p:cNvSpPr/>
            <p:nvPr/>
          </p:nvSpPr>
          <p:spPr>
            <a:xfrm>
              <a:off x="9356797" y="3052214"/>
              <a:ext cx="80275" cy="80275"/>
            </a:xfrm>
            <a:prstGeom prst="ellipse">
              <a:avLst/>
            </a:prstGeom>
            <a:solidFill>
              <a:srgbClr val="6FB000">
                <a:alpha val="40000"/>
              </a:srgbClr>
            </a:solidFill>
            <a:ln w="9000" cap="rnd">
              <a:solidFill>
                <a:srgbClr val="6FB000">
                  <a:alpha val="40000"/>
                </a:srgbClr>
              </a:solidFill>
              <a:prstDash val="solid"/>
              <a:round/>
            </a:ln>
          </p:spPr>
          <p:txBody>
            <a:bodyPr/>
            <a:lstStyle/>
            <a:p>
              <a:endParaRPr/>
            </a:p>
          </p:txBody>
        </p:sp>
        <p:sp>
          <p:nvSpPr>
            <p:cNvPr id="246" name="pt246"/>
            <p:cNvSpPr/>
            <p:nvPr/>
          </p:nvSpPr>
          <p:spPr>
            <a:xfrm>
              <a:off x="8583968" y="4080001"/>
              <a:ext cx="176612" cy="176612"/>
            </a:xfrm>
            <a:prstGeom prst="ellipse">
              <a:avLst/>
            </a:prstGeom>
            <a:solidFill>
              <a:srgbClr val="5AB300">
                <a:alpha val="40000"/>
              </a:srgbClr>
            </a:solidFill>
            <a:ln w="9000" cap="rnd">
              <a:solidFill>
                <a:srgbClr val="5AB300">
                  <a:alpha val="40000"/>
                </a:srgbClr>
              </a:solidFill>
              <a:prstDash val="solid"/>
              <a:round/>
            </a:ln>
          </p:spPr>
          <p:txBody>
            <a:bodyPr/>
            <a:lstStyle/>
            <a:p>
              <a:endParaRPr/>
            </a:p>
          </p:txBody>
        </p:sp>
        <p:sp>
          <p:nvSpPr>
            <p:cNvPr id="247" name="pt247"/>
            <p:cNvSpPr/>
            <p:nvPr/>
          </p:nvSpPr>
          <p:spPr>
            <a:xfrm>
              <a:off x="9271065" y="3064306"/>
              <a:ext cx="115866" cy="115866"/>
            </a:xfrm>
            <a:prstGeom prst="ellipse">
              <a:avLst/>
            </a:prstGeom>
            <a:solidFill>
              <a:srgbClr val="00B813">
                <a:alpha val="40000"/>
              </a:srgbClr>
            </a:solidFill>
            <a:ln w="9000" cap="rnd">
              <a:solidFill>
                <a:srgbClr val="00B813">
                  <a:alpha val="40000"/>
                </a:srgbClr>
              </a:solidFill>
              <a:prstDash val="solid"/>
              <a:round/>
            </a:ln>
          </p:spPr>
          <p:txBody>
            <a:bodyPr/>
            <a:lstStyle/>
            <a:p>
              <a:endParaRPr/>
            </a:p>
          </p:txBody>
        </p:sp>
        <p:sp>
          <p:nvSpPr>
            <p:cNvPr id="248" name="pt248"/>
            <p:cNvSpPr/>
            <p:nvPr/>
          </p:nvSpPr>
          <p:spPr>
            <a:xfrm>
              <a:off x="8304434" y="4416381"/>
              <a:ext cx="101603" cy="101603"/>
            </a:xfrm>
            <a:prstGeom prst="ellipse">
              <a:avLst/>
            </a:prstGeom>
            <a:solidFill>
              <a:srgbClr val="00BA38">
                <a:alpha val="40000"/>
              </a:srgbClr>
            </a:solidFill>
            <a:ln w="9000" cap="rnd">
              <a:solidFill>
                <a:srgbClr val="00BA38">
                  <a:alpha val="40000"/>
                </a:srgbClr>
              </a:solidFill>
              <a:prstDash val="solid"/>
              <a:round/>
            </a:ln>
          </p:spPr>
          <p:txBody>
            <a:bodyPr/>
            <a:lstStyle/>
            <a:p>
              <a:endParaRPr/>
            </a:p>
          </p:txBody>
        </p:sp>
        <p:sp>
          <p:nvSpPr>
            <p:cNvPr id="249" name="pt249"/>
            <p:cNvSpPr/>
            <p:nvPr/>
          </p:nvSpPr>
          <p:spPr>
            <a:xfrm>
              <a:off x="9063235" y="3292146"/>
              <a:ext cx="78613" cy="78613"/>
            </a:xfrm>
            <a:prstGeom prst="ellipse">
              <a:avLst/>
            </a:prstGeom>
            <a:solidFill>
              <a:srgbClr val="3DB500">
                <a:alpha val="40000"/>
              </a:srgbClr>
            </a:solidFill>
            <a:ln w="9000" cap="rnd">
              <a:solidFill>
                <a:srgbClr val="3DB500">
                  <a:alpha val="40000"/>
                </a:srgbClr>
              </a:solidFill>
              <a:prstDash val="solid"/>
              <a:round/>
            </a:ln>
          </p:spPr>
          <p:txBody>
            <a:bodyPr/>
            <a:lstStyle/>
            <a:p>
              <a:endParaRPr/>
            </a:p>
          </p:txBody>
        </p:sp>
        <p:sp>
          <p:nvSpPr>
            <p:cNvPr id="250" name="pt250"/>
            <p:cNvSpPr/>
            <p:nvPr/>
          </p:nvSpPr>
          <p:spPr>
            <a:xfrm>
              <a:off x="8883070" y="3472472"/>
              <a:ext cx="76613" cy="76613"/>
            </a:xfrm>
            <a:prstGeom prst="ellipse">
              <a:avLst/>
            </a:prstGeom>
            <a:solidFill>
              <a:srgbClr val="00BB4F">
                <a:alpha val="40000"/>
              </a:srgbClr>
            </a:solidFill>
            <a:ln w="9000" cap="rnd">
              <a:solidFill>
                <a:srgbClr val="00BB4F">
                  <a:alpha val="40000"/>
                </a:srgbClr>
              </a:solidFill>
              <a:prstDash val="solid"/>
              <a:round/>
            </a:ln>
          </p:spPr>
          <p:txBody>
            <a:bodyPr/>
            <a:lstStyle/>
            <a:p>
              <a:endParaRPr/>
            </a:p>
          </p:txBody>
        </p:sp>
        <p:sp>
          <p:nvSpPr>
            <p:cNvPr id="251" name="pt251"/>
            <p:cNvSpPr/>
            <p:nvPr/>
          </p:nvSpPr>
          <p:spPr>
            <a:xfrm>
              <a:off x="8717261" y="3883610"/>
              <a:ext cx="91191" cy="91191"/>
            </a:xfrm>
            <a:prstGeom prst="ellipse">
              <a:avLst/>
            </a:prstGeom>
            <a:solidFill>
              <a:srgbClr val="00BD61">
                <a:alpha val="40000"/>
              </a:srgbClr>
            </a:solidFill>
            <a:ln w="9000" cap="rnd">
              <a:solidFill>
                <a:srgbClr val="00BD61">
                  <a:alpha val="40000"/>
                </a:srgbClr>
              </a:solidFill>
              <a:prstDash val="solid"/>
              <a:round/>
            </a:ln>
          </p:spPr>
          <p:txBody>
            <a:bodyPr/>
            <a:lstStyle/>
            <a:p>
              <a:endParaRPr/>
            </a:p>
          </p:txBody>
        </p:sp>
        <p:sp>
          <p:nvSpPr>
            <p:cNvPr id="252" name="pt252"/>
            <p:cNvSpPr/>
            <p:nvPr/>
          </p:nvSpPr>
          <p:spPr>
            <a:xfrm>
              <a:off x="9229827" y="2865469"/>
              <a:ext cx="334215" cy="334215"/>
            </a:xfrm>
            <a:prstGeom prst="ellipse">
              <a:avLst/>
            </a:prstGeom>
            <a:solidFill>
              <a:srgbClr val="00BE71">
                <a:alpha val="40000"/>
              </a:srgbClr>
            </a:solidFill>
            <a:ln w="9000" cap="rnd">
              <a:solidFill>
                <a:srgbClr val="00BE71">
                  <a:alpha val="40000"/>
                </a:srgbClr>
              </a:solidFill>
              <a:prstDash val="solid"/>
              <a:round/>
            </a:ln>
          </p:spPr>
          <p:txBody>
            <a:bodyPr/>
            <a:lstStyle/>
            <a:p>
              <a:endParaRPr/>
            </a:p>
          </p:txBody>
        </p:sp>
        <p:sp>
          <p:nvSpPr>
            <p:cNvPr id="253" name="pt253"/>
            <p:cNvSpPr/>
            <p:nvPr/>
          </p:nvSpPr>
          <p:spPr>
            <a:xfrm>
              <a:off x="9422547" y="2960364"/>
              <a:ext cx="84649" cy="84649"/>
            </a:xfrm>
            <a:prstGeom prst="ellipse">
              <a:avLst/>
            </a:prstGeom>
            <a:solidFill>
              <a:srgbClr val="00C08E">
                <a:alpha val="40000"/>
              </a:srgbClr>
            </a:solidFill>
            <a:ln w="9000" cap="rnd">
              <a:solidFill>
                <a:srgbClr val="00C08E">
                  <a:alpha val="40000"/>
                </a:srgbClr>
              </a:solidFill>
              <a:prstDash val="solid"/>
              <a:round/>
            </a:ln>
          </p:spPr>
          <p:txBody>
            <a:bodyPr/>
            <a:lstStyle/>
            <a:p>
              <a:endParaRPr/>
            </a:p>
          </p:txBody>
        </p:sp>
        <p:sp>
          <p:nvSpPr>
            <p:cNvPr id="254" name="pt254"/>
            <p:cNvSpPr/>
            <p:nvPr/>
          </p:nvSpPr>
          <p:spPr>
            <a:xfrm>
              <a:off x="9059858" y="3348544"/>
              <a:ext cx="85367" cy="85367"/>
            </a:xfrm>
            <a:prstGeom prst="ellipse">
              <a:avLst/>
            </a:prstGeom>
            <a:solidFill>
              <a:srgbClr val="00C19B">
                <a:alpha val="40000"/>
              </a:srgbClr>
            </a:solidFill>
            <a:ln w="9000" cap="rnd">
              <a:solidFill>
                <a:srgbClr val="00C19B">
                  <a:alpha val="40000"/>
                </a:srgbClr>
              </a:solidFill>
              <a:prstDash val="solid"/>
              <a:round/>
            </a:ln>
          </p:spPr>
          <p:txBody>
            <a:bodyPr/>
            <a:lstStyle/>
            <a:p>
              <a:endParaRPr/>
            </a:p>
          </p:txBody>
        </p:sp>
        <p:sp>
          <p:nvSpPr>
            <p:cNvPr id="255" name="pt255"/>
            <p:cNvSpPr/>
            <p:nvPr/>
          </p:nvSpPr>
          <p:spPr>
            <a:xfrm>
              <a:off x="9285771" y="3056366"/>
              <a:ext cx="131746" cy="131746"/>
            </a:xfrm>
            <a:prstGeom prst="ellipse">
              <a:avLst/>
            </a:prstGeom>
            <a:solidFill>
              <a:srgbClr val="00BF80">
                <a:alpha val="40000"/>
              </a:srgbClr>
            </a:solidFill>
            <a:ln w="9000" cap="rnd">
              <a:solidFill>
                <a:srgbClr val="00BF80">
                  <a:alpha val="40000"/>
                </a:srgbClr>
              </a:solidFill>
              <a:prstDash val="solid"/>
              <a:round/>
            </a:ln>
          </p:spPr>
          <p:txBody>
            <a:bodyPr/>
            <a:lstStyle/>
            <a:p>
              <a:endParaRPr/>
            </a:p>
          </p:txBody>
        </p:sp>
        <p:sp>
          <p:nvSpPr>
            <p:cNvPr id="256" name="pt256"/>
            <p:cNvSpPr/>
            <p:nvPr/>
          </p:nvSpPr>
          <p:spPr>
            <a:xfrm>
              <a:off x="9031511" y="3223293"/>
              <a:ext cx="96769" cy="96769"/>
            </a:xfrm>
            <a:prstGeom prst="ellipse">
              <a:avLst/>
            </a:prstGeom>
            <a:solidFill>
              <a:srgbClr val="DD8D00">
                <a:alpha val="40000"/>
              </a:srgbClr>
            </a:solidFill>
            <a:ln w="9000" cap="rnd">
              <a:solidFill>
                <a:srgbClr val="DD8D00">
                  <a:alpha val="40000"/>
                </a:srgbClr>
              </a:solidFill>
              <a:prstDash val="solid"/>
              <a:round/>
            </a:ln>
          </p:spPr>
          <p:txBody>
            <a:bodyPr/>
            <a:lstStyle/>
            <a:p>
              <a:endParaRPr/>
            </a:p>
          </p:txBody>
        </p:sp>
        <p:sp>
          <p:nvSpPr>
            <p:cNvPr id="257" name="pt257"/>
            <p:cNvSpPr/>
            <p:nvPr/>
          </p:nvSpPr>
          <p:spPr>
            <a:xfrm>
              <a:off x="9105002" y="3796712"/>
              <a:ext cx="85662" cy="85662"/>
            </a:xfrm>
            <a:prstGeom prst="ellipse">
              <a:avLst/>
            </a:prstGeom>
            <a:solidFill>
              <a:srgbClr val="00C0B4">
                <a:alpha val="40000"/>
              </a:srgbClr>
            </a:solidFill>
            <a:ln w="9000" cap="rnd">
              <a:solidFill>
                <a:srgbClr val="00C0B4">
                  <a:alpha val="40000"/>
                </a:srgbClr>
              </a:solidFill>
              <a:prstDash val="solid"/>
              <a:round/>
            </a:ln>
          </p:spPr>
          <p:txBody>
            <a:bodyPr/>
            <a:lstStyle/>
            <a:p>
              <a:endParaRPr/>
            </a:p>
          </p:txBody>
        </p:sp>
        <p:sp>
          <p:nvSpPr>
            <p:cNvPr id="258" name="pt258"/>
            <p:cNvSpPr/>
            <p:nvPr/>
          </p:nvSpPr>
          <p:spPr>
            <a:xfrm>
              <a:off x="9291247" y="3144264"/>
              <a:ext cx="75500" cy="75500"/>
            </a:xfrm>
            <a:prstGeom prst="ellipse">
              <a:avLst/>
            </a:prstGeom>
            <a:solidFill>
              <a:srgbClr val="00C1A8">
                <a:alpha val="40000"/>
              </a:srgbClr>
            </a:solidFill>
            <a:ln w="9000" cap="rnd">
              <a:solidFill>
                <a:srgbClr val="00C1A8">
                  <a:alpha val="40000"/>
                </a:srgbClr>
              </a:solidFill>
              <a:prstDash val="solid"/>
              <a:round/>
            </a:ln>
          </p:spPr>
          <p:txBody>
            <a:bodyPr/>
            <a:lstStyle/>
            <a:p>
              <a:endParaRPr/>
            </a:p>
          </p:txBody>
        </p:sp>
        <p:sp>
          <p:nvSpPr>
            <p:cNvPr id="259" name="pt259"/>
            <p:cNvSpPr/>
            <p:nvPr/>
          </p:nvSpPr>
          <p:spPr>
            <a:xfrm>
              <a:off x="8386413" y="4019239"/>
              <a:ext cx="118810" cy="118810"/>
            </a:xfrm>
            <a:prstGeom prst="ellipse">
              <a:avLst/>
            </a:prstGeom>
            <a:solidFill>
              <a:srgbClr val="00C0BF">
                <a:alpha val="40000"/>
              </a:srgbClr>
            </a:solidFill>
            <a:ln w="9000" cap="rnd">
              <a:solidFill>
                <a:srgbClr val="00C0BF">
                  <a:alpha val="40000"/>
                </a:srgbClr>
              </a:solidFill>
              <a:prstDash val="solid"/>
              <a:round/>
            </a:ln>
          </p:spPr>
          <p:txBody>
            <a:bodyPr/>
            <a:lstStyle/>
            <a:p>
              <a:endParaRPr/>
            </a:p>
          </p:txBody>
        </p:sp>
        <p:sp>
          <p:nvSpPr>
            <p:cNvPr id="260" name="pt260"/>
            <p:cNvSpPr/>
            <p:nvPr/>
          </p:nvSpPr>
          <p:spPr>
            <a:xfrm>
              <a:off x="8885468" y="3691326"/>
              <a:ext cx="117107" cy="117107"/>
            </a:xfrm>
            <a:prstGeom prst="ellipse">
              <a:avLst/>
            </a:prstGeom>
            <a:solidFill>
              <a:srgbClr val="00BDD4">
                <a:alpha val="40000"/>
              </a:srgbClr>
            </a:solidFill>
            <a:ln w="9000" cap="rnd">
              <a:solidFill>
                <a:srgbClr val="00BDD4">
                  <a:alpha val="40000"/>
                </a:srgbClr>
              </a:solidFill>
              <a:prstDash val="solid"/>
              <a:round/>
            </a:ln>
          </p:spPr>
          <p:txBody>
            <a:bodyPr/>
            <a:lstStyle/>
            <a:p>
              <a:endParaRPr/>
            </a:p>
          </p:txBody>
        </p:sp>
        <p:sp>
          <p:nvSpPr>
            <p:cNvPr id="261" name="pt261"/>
            <p:cNvSpPr/>
            <p:nvPr/>
          </p:nvSpPr>
          <p:spPr>
            <a:xfrm>
              <a:off x="8908525" y="3303198"/>
              <a:ext cx="116285" cy="116285"/>
            </a:xfrm>
            <a:prstGeom prst="ellipse">
              <a:avLst/>
            </a:prstGeom>
            <a:solidFill>
              <a:srgbClr val="00B5EE">
                <a:alpha val="40000"/>
              </a:srgbClr>
            </a:solidFill>
            <a:ln w="9000" cap="rnd">
              <a:solidFill>
                <a:srgbClr val="00B5EE">
                  <a:alpha val="40000"/>
                </a:srgbClr>
              </a:solidFill>
              <a:prstDash val="solid"/>
              <a:round/>
            </a:ln>
          </p:spPr>
          <p:txBody>
            <a:bodyPr/>
            <a:lstStyle/>
            <a:p>
              <a:endParaRPr/>
            </a:p>
          </p:txBody>
        </p:sp>
        <p:sp>
          <p:nvSpPr>
            <p:cNvPr id="262" name="pt262"/>
            <p:cNvSpPr/>
            <p:nvPr/>
          </p:nvSpPr>
          <p:spPr>
            <a:xfrm>
              <a:off x="8700076" y="3328447"/>
              <a:ext cx="125561" cy="125561"/>
            </a:xfrm>
            <a:prstGeom prst="ellipse">
              <a:avLst/>
            </a:prstGeom>
            <a:solidFill>
              <a:srgbClr val="00B8E6">
                <a:alpha val="40000"/>
              </a:srgbClr>
            </a:solidFill>
            <a:ln w="9000" cap="rnd">
              <a:solidFill>
                <a:srgbClr val="00B8E6">
                  <a:alpha val="40000"/>
                </a:srgbClr>
              </a:solidFill>
              <a:prstDash val="solid"/>
              <a:round/>
            </a:ln>
          </p:spPr>
          <p:txBody>
            <a:bodyPr/>
            <a:lstStyle/>
            <a:p>
              <a:endParaRPr/>
            </a:p>
          </p:txBody>
        </p:sp>
        <p:sp>
          <p:nvSpPr>
            <p:cNvPr id="263" name="pt263"/>
            <p:cNvSpPr/>
            <p:nvPr/>
          </p:nvSpPr>
          <p:spPr>
            <a:xfrm>
              <a:off x="9331258" y="3587298"/>
              <a:ext cx="86063" cy="86063"/>
            </a:xfrm>
            <a:prstGeom prst="ellipse">
              <a:avLst/>
            </a:prstGeom>
            <a:solidFill>
              <a:srgbClr val="00BBDD">
                <a:alpha val="40000"/>
              </a:srgbClr>
            </a:solidFill>
            <a:ln w="9000" cap="rnd">
              <a:solidFill>
                <a:srgbClr val="00BBDD">
                  <a:alpha val="40000"/>
                </a:srgbClr>
              </a:solidFill>
              <a:prstDash val="solid"/>
              <a:round/>
            </a:ln>
          </p:spPr>
          <p:txBody>
            <a:bodyPr/>
            <a:lstStyle/>
            <a:p>
              <a:endParaRPr/>
            </a:p>
          </p:txBody>
        </p:sp>
        <p:sp>
          <p:nvSpPr>
            <p:cNvPr id="264" name="pt264"/>
            <p:cNvSpPr/>
            <p:nvPr/>
          </p:nvSpPr>
          <p:spPr>
            <a:xfrm>
              <a:off x="8542272" y="4031062"/>
              <a:ext cx="214714" cy="214714"/>
            </a:xfrm>
            <a:prstGeom prst="ellipse">
              <a:avLst/>
            </a:prstGeom>
            <a:solidFill>
              <a:srgbClr val="32A2FF">
                <a:alpha val="40000"/>
              </a:srgbClr>
            </a:solidFill>
            <a:ln w="9000" cap="rnd">
              <a:solidFill>
                <a:srgbClr val="32A2FF">
                  <a:alpha val="40000"/>
                </a:srgbClr>
              </a:solidFill>
              <a:prstDash val="solid"/>
              <a:round/>
            </a:ln>
          </p:spPr>
          <p:txBody>
            <a:bodyPr/>
            <a:lstStyle/>
            <a:p>
              <a:endParaRPr/>
            </a:p>
          </p:txBody>
        </p:sp>
        <p:sp>
          <p:nvSpPr>
            <p:cNvPr id="265" name="pt265"/>
            <p:cNvSpPr/>
            <p:nvPr/>
          </p:nvSpPr>
          <p:spPr>
            <a:xfrm>
              <a:off x="9206750" y="3067928"/>
              <a:ext cx="108622" cy="108622"/>
            </a:xfrm>
            <a:prstGeom prst="ellipse">
              <a:avLst/>
            </a:prstGeom>
            <a:solidFill>
              <a:srgbClr val="00BECA">
                <a:alpha val="40000"/>
              </a:srgbClr>
            </a:solidFill>
            <a:ln w="9000" cap="rnd">
              <a:solidFill>
                <a:srgbClr val="00BECA">
                  <a:alpha val="40000"/>
                </a:srgbClr>
              </a:solidFill>
              <a:prstDash val="solid"/>
              <a:round/>
            </a:ln>
          </p:spPr>
          <p:txBody>
            <a:bodyPr/>
            <a:lstStyle/>
            <a:p>
              <a:endParaRPr/>
            </a:p>
          </p:txBody>
        </p:sp>
        <p:sp>
          <p:nvSpPr>
            <p:cNvPr id="266" name="pt266"/>
            <p:cNvSpPr/>
            <p:nvPr/>
          </p:nvSpPr>
          <p:spPr>
            <a:xfrm>
              <a:off x="9042035" y="3450272"/>
              <a:ext cx="121013" cy="121013"/>
            </a:xfrm>
            <a:prstGeom prst="ellipse">
              <a:avLst/>
            </a:prstGeom>
            <a:solidFill>
              <a:srgbClr val="00A7FF">
                <a:alpha val="40000"/>
              </a:srgbClr>
            </a:solidFill>
            <a:ln w="9000" cap="rnd">
              <a:solidFill>
                <a:srgbClr val="00A7FF">
                  <a:alpha val="40000"/>
                </a:srgbClr>
              </a:solidFill>
              <a:prstDash val="solid"/>
              <a:round/>
            </a:ln>
          </p:spPr>
          <p:txBody>
            <a:bodyPr/>
            <a:lstStyle/>
            <a:p>
              <a:endParaRPr/>
            </a:p>
          </p:txBody>
        </p:sp>
        <p:sp>
          <p:nvSpPr>
            <p:cNvPr id="267" name="pt267"/>
            <p:cNvSpPr/>
            <p:nvPr/>
          </p:nvSpPr>
          <p:spPr>
            <a:xfrm>
              <a:off x="9174148" y="2871405"/>
              <a:ext cx="83242" cy="83242"/>
            </a:xfrm>
            <a:prstGeom prst="ellipse">
              <a:avLst/>
            </a:prstGeom>
            <a:solidFill>
              <a:srgbClr val="00ACFB">
                <a:alpha val="40000"/>
              </a:srgbClr>
            </a:solidFill>
            <a:ln w="9000" cap="rnd">
              <a:solidFill>
                <a:srgbClr val="00ACFB">
                  <a:alpha val="40000"/>
                </a:srgbClr>
              </a:solidFill>
              <a:prstDash val="solid"/>
              <a:round/>
            </a:ln>
          </p:spPr>
          <p:txBody>
            <a:bodyPr/>
            <a:lstStyle/>
            <a:p>
              <a:endParaRPr/>
            </a:p>
          </p:txBody>
        </p:sp>
        <p:sp>
          <p:nvSpPr>
            <p:cNvPr id="268" name="pt268"/>
            <p:cNvSpPr/>
            <p:nvPr/>
          </p:nvSpPr>
          <p:spPr>
            <a:xfrm>
              <a:off x="9344135" y="3069439"/>
              <a:ext cx="105600" cy="105600"/>
            </a:xfrm>
            <a:prstGeom prst="ellipse">
              <a:avLst/>
            </a:prstGeom>
            <a:solidFill>
              <a:srgbClr val="00B1F5">
                <a:alpha val="40000"/>
              </a:srgbClr>
            </a:solidFill>
            <a:ln w="9000" cap="rnd">
              <a:solidFill>
                <a:srgbClr val="00B1F5">
                  <a:alpha val="40000"/>
                </a:srgbClr>
              </a:solidFill>
              <a:prstDash val="solid"/>
              <a:round/>
            </a:ln>
          </p:spPr>
          <p:txBody>
            <a:bodyPr/>
            <a:lstStyle/>
            <a:p>
              <a:endParaRPr/>
            </a:p>
          </p:txBody>
        </p:sp>
        <p:sp>
          <p:nvSpPr>
            <p:cNvPr id="269" name="pt269"/>
            <p:cNvSpPr/>
            <p:nvPr/>
          </p:nvSpPr>
          <p:spPr>
            <a:xfrm>
              <a:off x="9088532" y="3346412"/>
              <a:ext cx="209183" cy="209183"/>
            </a:xfrm>
            <a:prstGeom prst="ellipse">
              <a:avLst/>
            </a:prstGeom>
            <a:solidFill>
              <a:srgbClr val="619CFF">
                <a:alpha val="40000"/>
              </a:srgbClr>
            </a:solidFill>
            <a:ln w="9000" cap="rnd">
              <a:solidFill>
                <a:srgbClr val="619CFF">
                  <a:alpha val="40000"/>
                </a:srgbClr>
              </a:solidFill>
              <a:prstDash val="solid"/>
              <a:round/>
            </a:ln>
          </p:spPr>
          <p:txBody>
            <a:bodyPr/>
            <a:lstStyle/>
            <a:p>
              <a:endParaRPr/>
            </a:p>
          </p:txBody>
        </p:sp>
        <p:sp>
          <p:nvSpPr>
            <p:cNvPr id="270" name="pt270"/>
            <p:cNvSpPr/>
            <p:nvPr/>
          </p:nvSpPr>
          <p:spPr>
            <a:xfrm>
              <a:off x="8422890" y="4720486"/>
              <a:ext cx="91147" cy="91147"/>
            </a:xfrm>
            <a:prstGeom prst="ellipse">
              <a:avLst/>
            </a:prstGeom>
            <a:solidFill>
              <a:srgbClr val="7F96FF">
                <a:alpha val="40000"/>
              </a:srgbClr>
            </a:solidFill>
            <a:ln w="9000" cap="rnd">
              <a:solidFill>
                <a:srgbClr val="7F96FF">
                  <a:alpha val="40000"/>
                </a:srgbClr>
              </a:solidFill>
              <a:prstDash val="solid"/>
              <a:round/>
            </a:ln>
          </p:spPr>
          <p:txBody>
            <a:bodyPr/>
            <a:lstStyle/>
            <a:p>
              <a:endParaRPr/>
            </a:p>
          </p:txBody>
        </p:sp>
        <p:sp>
          <p:nvSpPr>
            <p:cNvPr id="271" name="pt271"/>
            <p:cNvSpPr/>
            <p:nvPr/>
          </p:nvSpPr>
          <p:spPr>
            <a:xfrm>
              <a:off x="7877014" y="2894959"/>
              <a:ext cx="95908" cy="95908"/>
            </a:xfrm>
            <a:prstGeom prst="ellipse">
              <a:avLst/>
            </a:prstGeom>
            <a:solidFill>
              <a:srgbClr val="8EAB00">
                <a:alpha val="40000"/>
              </a:srgbClr>
            </a:solidFill>
            <a:ln w="9000" cap="rnd">
              <a:solidFill>
                <a:srgbClr val="8EAB00">
                  <a:alpha val="40000"/>
                </a:srgbClr>
              </a:solidFill>
              <a:prstDash val="solid"/>
              <a:round/>
            </a:ln>
          </p:spPr>
          <p:txBody>
            <a:bodyPr/>
            <a:lstStyle/>
            <a:p>
              <a:endParaRPr/>
            </a:p>
          </p:txBody>
        </p:sp>
        <p:sp>
          <p:nvSpPr>
            <p:cNvPr id="272" name="pt272"/>
            <p:cNvSpPr/>
            <p:nvPr/>
          </p:nvSpPr>
          <p:spPr>
            <a:xfrm>
              <a:off x="9415765" y="2953582"/>
              <a:ext cx="98214" cy="98214"/>
            </a:xfrm>
            <a:prstGeom prst="ellipse">
              <a:avLst/>
            </a:prstGeom>
            <a:solidFill>
              <a:srgbClr val="978FFF">
                <a:alpha val="40000"/>
              </a:srgbClr>
            </a:solidFill>
            <a:ln w="9000" cap="rnd">
              <a:solidFill>
                <a:srgbClr val="978FFF">
                  <a:alpha val="40000"/>
                </a:srgbClr>
              </a:solidFill>
              <a:prstDash val="solid"/>
              <a:round/>
            </a:ln>
          </p:spPr>
          <p:txBody>
            <a:bodyPr/>
            <a:lstStyle/>
            <a:p>
              <a:endParaRPr/>
            </a:p>
          </p:txBody>
        </p:sp>
        <p:sp>
          <p:nvSpPr>
            <p:cNvPr id="273" name="pt273"/>
            <p:cNvSpPr/>
            <p:nvPr/>
          </p:nvSpPr>
          <p:spPr>
            <a:xfrm>
              <a:off x="8378011" y="3114207"/>
              <a:ext cx="135615" cy="135615"/>
            </a:xfrm>
            <a:prstGeom prst="ellipse">
              <a:avLst/>
            </a:prstGeom>
            <a:solidFill>
              <a:srgbClr val="F265E8">
                <a:alpha val="40000"/>
              </a:srgbClr>
            </a:solidFill>
            <a:ln w="9000" cap="rnd">
              <a:solidFill>
                <a:srgbClr val="F265E8">
                  <a:alpha val="40000"/>
                </a:srgbClr>
              </a:solidFill>
              <a:prstDash val="solid"/>
              <a:round/>
            </a:ln>
          </p:spPr>
          <p:txBody>
            <a:bodyPr/>
            <a:lstStyle/>
            <a:p>
              <a:endParaRPr/>
            </a:p>
          </p:txBody>
        </p:sp>
        <p:sp>
          <p:nvSpPr>
            <p:cNvPr id="274" name="pt274"/>
            <p:cNvSpPr/>
            <p:nvPr/>
          </p:nvSpPr>
          <p:spPr>
            <a:xfrm>
              <a:off x="8959985" y="3249592"/>
              <a:ext cx="103947" cy="103947"/>
            </a:xfrm>
            <a:prstGeom prst="ellipse">
              <a:avLst/>
            </a:prstGeom>
            <a:solidFill>
              <a:srgbClr val="BC81FF">
                <a:alpha val="40000"/>
              </a:srgbClr>
            </a:solidFill>
            <a:ln w="9000" cap="rnd">
              <a:solidFill>
                <a:srgbClr val="BC81FF">
                  <a:alpha val="40000"/>
                </a:srgbClr>
              </a:solidFill>
              <a:prstDash val="solid"/>
              <a:round/>
            </a:ln>
          </p:spPr>
          <p:txBody>
            <a:bodyPr/>
            <a:lstStyle/>
            <a:p>
              <a:endParaRPr/>
            </a:p>
          </p:txBody>
        </p:sp>
        <p:sp>
          <p:nvSpPr>
            <p:cNvPr id="275" name="pt275"/>
            <p:cNvSpPr/>
            <p:nvPr/>
          </p:nvSpPr>
          <p:spPr>
            <a:xfrm>
              <a:off x="8795734" y="3415943"/>
              <a:ext cx="70120" cy="70120"/>
            </a:xfrm>
            <a:prstGeom prst="ellipse">
              <a:avLst/>
            </a:prstGeom>
            <a:solidFill>
              <a:srgbClr val="D774FD">
                <a:alpha val="40000"/>
              </a:srgbClr>
            </a:solidFill>
            <a:ln w="9000" cap="rnd">
              <a:solidFill>
                <a:srgbClr val="D774FD">
                  <a:alpha val="40000"/>
                </a:srgbClr>
              </a:solidFill>
              <a:prstDash val="solid"/>
              <a:round/>
            </a:ln>
          </p:spPr>
          <p:txBody>
            <a:bodyPr/>
            <a:lstStyle/>
            <a:p>
              <a:endParaRPr/>
            </a:p>
          </p:txBody>
        </p:sp>
        <p:sp>
          <p:nvSpPr>
            <p:cNvPr id="276" name="pt276"/>
            <p:cNvSpPr/>
            <p:nvPr/>
          </p:nvSpPr>
          <p:spPr>
            <a:xfrm>
              <a:off x="9283505" y="3046859"/>
              <a:ext cx="90985" cy="90985"/>
            </a:xfrm>
            <a:prstGeom prst="ellipse">
              <a:avLst/>
            </a:prstGeom>
            <a:solidFill>
              <a:srgbClr val="CA7AFF">
                <a:alpha val="40000"/>
              </a:srgbClr>
            </a:solidFill>
            <a:ln w="9000" cap="rnd">
              <a:solidFill>
                <a:srgbClr val="CA7AFF">
                  <a:alpha val="40000"/>
                </a:srgbClr>
              </a:solidFill>
              <a:prstDash val="solid"/>
              <a:round/>
            </a:ln>
          </p:spPr>
          <p:txBody>
            <a:bodyPr/>
            <a:lstStyle/>
            <a:p>
              <a:endParaRPr/>
            </a:p>
          </p:txBody>
        </p:sp>
        <p:sp>
          <p:nvSpPr>
            <p:cNvPr id="277" name="pt277"/>
            <p:cNvSpPr/>
            <p:nvPr/>
          </p:nvSpPr>
          <p:spPr>
            <a:xfrm>
              <a:off x="8276509" y="4440990"/>
              <a:ext cx="112162" cy="112162"/>
            </a:xfrm>
            <a:prstGeom prst="ellipse">
              <a:avLst/>
            </a:prstGeom>
            <a:solidFill>
              <a:srgbClr val="E26EF7">
                <a:alpha val="40000"/>
              </a:srgbClr>
            </a:solidFill>
            <a:ln w="9000" cap="rnd">
              <a:solidFill>
                <a:srgbClr val="E26EF7">
                  <a:alpha val="40000"/>
                </a:srgbClr>
              </a:solidFill>
              <a:prstDash val="solid"/>
              <a:round/>
            </a:ln>
          </p:spPr>
          <p:txBody>
            <a:bodyPr/>
            <a:lstStyle/>
            <a:p>
              <a:endParaRPr/>
            </a:p>
          </p:txBody>
        </p:sp>
        <p:sp>
          <p:nvSpPr>
            <p:cNvPr id="278" name="pt278"/>
            <p:cNvSpPr/>
            <p:nvPr/>
          </p:nvSpPr>
          <p:spPr>
            <a:xfrm>
              <a:off x="8874066" y="3881895"/>
              <a:ext cx="94620" cy="94620"/>
            </a:xfrm>
            <a:prstGeom prst="ellipse">
              <a:avLst/>
            </a:prstGeom>
            <a:solidFill>
              <a:srgbClr val="EA69F0">
                <a:alpha val="40000"/>
              </a:srgbClr>
            </a:solidFill>
            <a:ln w="9000" cap="rnd">
              <a:solidFill>
                <a:srgbClr val="EA69F0">
                  <a:alpha val="40000"/>
                </a:srgbClr>
              </a:solidFill>
              <a:prstDash val="solid"/>
              <a:round/>
            </a:ln>
          </p:spPr>
          <p:txBody>
            <a:bodyPr/>
            <a:lstStyle/>
            <a:p>
              <a:endParaRPr/>
            </a:p>
          </p:txBody>
        </p:sp>
        <p:sp>
          <p:nvSpPr>
            <p:cNvPr id="279" name="pt279"/>
            <p:cNvSpPr/>
            <p:nvPr/>
          </p:nvSpPr>
          <p:spPr>
            <a:xfrm>
              <a:off x="9206814" y="3000975"/>
              <a:ext cx="63202" cy="63202"/>
            </a:xfrm>
            <a:prstGeom prst="ellipse">
              <a:avLst/>
            </a:prstGeom>
            <a:solidFill>
              <a:srgbClr val="AB88FF">
                <a:alpha val="40000"/>
              </a:srgbClr>
            </a:solidFill>
            <a:ln w="9000" cap="rnd">
              <a:solidFill>
                <a:srgbClr val="AB88FF">
                  <a:alpha val="40000"/>
                </a:srgbClr>
              </a:solidFill>
              <a:prstDash val="solid"/>
              <a:round/>
            </a:ln>
          </p:spPr>
          <p:txBody>
            <a:bodyPr/>
            <a:lstStyle/>
            <a:p>
              <a:endParaRPr/>
            </a:p>
          </p:txBody>
        </p:sp>
        <p:sp>
          <p:nvSpPr>
            <p:cNvPr id="280" name="pt280"/>
            <p:cNvSpPr/>
            <p:nvPr/>
          </p:nvSpPr>
          <p:spPr>
            <a:xfrm>
              <a:off x="8914830" y="3548604"/>
              <a:ext cx="103675" cy="103675"/>
            </a:xfrm>
            <a:prstGeom prst="ellipse">
              <a:avLst/>
            </a:prstGeom>
            <a:solidFill>
              <a:srgbClr val="F763DF">
                <a:alpha val="40000"/>
              </a:srgbClr>
            </a:solidFill>
            <a:ln w="9000" cap="rnd">
              <a:solidFill>
                <a:srgbClr val="F763DF">
                  <a:alpha val="40000"/>
                </a:srgbClr>
              </a:solidFill>
              <a:prstDash val="solid"/>
              <a:round/>
            </a:ln>
          </p:spPr>
          <p:txBody>
            <a:bodyPr/>
            <a:lstStyle/>
            <a:p>
              <a:endParaRPr/>
            </a:p>
          </p:txBody>
        </p:sp>
        <p:sp>
          <p:nvSpPr>
            <p:cNvPr id="281" name="pt281"/>
            <p:cNvSpPr/>
            <p:nvPr/>
          </p:nvSpPr>
          <p:spPr>
            <a:xfrm>
              <a:off x="8660999" y="4619830"/>
              <a:ext cx="113133" cy="113133"/>
            </a:xfrm>
            <a:prstGeom prst="ellipse">
              <a:avLst/>
            </a:prstGeom>
            <a:solidFill>
              <a:srgbClr val="C59900">
                <a:alpha val="40000"/>
              </a:srgbClr>
            </a:solidFill>
            <a:ln w="9000" cap="rnd">
              <a:solidFill>
                <a:srgbClr val="C59900">
                  <a:alpha val="40000"/>
                </a:srgbClr>
              </a:solidFill>
              <a:prstDash val="solid"/>
              <a:round/>
            </a:ln>
          </p:spPr>
          <p:txBody>
            <a:bodyPr/>
            <a:lstStyle/>
            <a:p>
              <a:endParaRPr/>
            </a:p>
          </p:txBody>
        </p:sp>
        <p:sp>
          <p:nvSpPr>
            <p:cNvPr id="282" name="pt282"/>
            <p:cNvSpPr/>
            <p:nvPr/>
          </p:nvSpPr>
          <p:spPr>
            <a:xfrm>
              <a:off x="8874921" y="3583874"/>
              <a:ext cx="92910" cy="92910"/>
            </a:xfrm>
            <a:prstGeom prst="ellipse">
              <a:avLst/>
            </a:prstGeom>
            <a:solidFill>
              <a:srgbClr val="FF62BF">
                <a:alpha val="40000"/>
              </a:srgbClr>
            </a:solidFill>
            <a:ln w="9000" cap="rnd">
              <a:solidFill>
                <a:srgbClr val="FF62BF">
                  <a:alpha val="40000"/>
                </a:srgbClr>
              </a:solidFill>
              <a:prstDash val="solid"/>
              <a:round/>
            </a:ln>
          </p:spPr>
          <p:txBody>
            <a:bodyPr/>
            <a:lstStyle/>
            <a:p>
              <a:endParaRPr/>
            </a:p>
          </p:txBody>
        </p:sp>
        <p:sp>
          <p:nvSpPr>
            <p:cNvPr id="283" name="pt283"/>
            <p:cNvSpPr/>
            <p:nvPr/>
          </p:nvSpPr>
          <p:spPr>
            <a:xfrm>
              <a:off x="9464099" y="2896850"/>
              <a:ext cx="92127" cy="92127"/>
            </a:xfrm>
            <a:prstGeom prst="ellipse">
              <a:avLst/>
            </a:prstGeom>
            <a:solidFill>
              <a:srgbClr val="FC61D5">
                <a:alpha val="40000"/>
              </a:srgbClr>
            </a:solidFill>
            <a:ln w="9000" cap="rnd">
              <a:solidFill>
                <a:srgbClr val="FC61D5">
                  <a:alpha val="40000"/>
                </a:srgbClr>
              </a:solidFill>
              <a:prstDash val="solid"/>
              <a:round/>
            </a:ln>
          </p:spPr>
          <p:txBody>
            <a:bodyPr/>
            <a:lstStyle/>
            <a:p>
              <a:endParaRPr/>
            </a:p>
          </p:txBody>
        </p:sp>
        <p:sp>
          <p:nvSpPr>
            <p:cNvPr id="284" name="pt284"/>
            <p:cNvSpPr/>
            <p:nvPr/>
          </p:nvSpPr>
          <p:spPr>
            <a:xfrm>
              <a:off x="9274365" y="3037718"/>
              <a:ext cx="109266" cy="109266"/>
            </a:xfrm>
            <a:prstGeom prst="ellipse">
              <a:avLst/>
            </a:prstGeom>
            <a:solidFill>
              <a:srgbClr val="FE6E8C">
                <a:alpha val="40000"/>
              </a:srgbClr>
            </a:solidFill>
            <a:ln w="9000" cap="rnd">
              <a:solidFill>
                <a:srgbClr val="FE6E8C">
                  <a:alpha val="40000"/>
                </a:srgbClr>
              </a:solidFill>
              <a:prstDash val="solid"/>
              <a:round/>
            </a:ln>
          </p:spPr>
          <p:txBody>
            <a:bodyPr/>
            <a:lstStyle/>
            <a:p>
              <a:endParaRPr/>
            </a:p>
          </p:txBody>
        </p:sp>
        <p:sp>
          <p:nvSpPr>
            <p:cNvPr id="285" name="pt285"/>
            <p:cNvSpPr/>
            <p:nvPr/>
          </p:nvSpPr>
          <p:spPr>
            <a:xfrm>
              <a:off x="9277132" y="3137390"/>
              <a:ext cx="149023" cy="149023"/>
            </a:xfrm>
            <a:prstGeom prst="ellipse">
              <a:avLst/>
            </a:prstGeom>
            <a:solidFill>
              <a:srgbClr val="FF61CB">
                <a:alpha val="40000"/>
              </a:srgbClr>
            </a:solidFill>
            <a:ln w="9000" cap="rnd">
              <a:solidFill>
                <a:srgbClr val="FF61CB">
                  <a:alpha val="40000"/>
                </a:srgbClr>
              </a:solidFill>
              <a:prstDash val="solid"/>
              <a:round/>
            </a:ln>
          </p:spPr>
          <p:txBody>
            <a:bodyPr/>
            <a:lstStyle/>
            <a:p>
              <a:endParaRPr/>
            </a:p>
          </p:txBody>
        </p:sp>
        <p:sp>
          <p:nvSpPr>
            <p:cNvPr id="286" name="pt286"/>
            <p:cNvSpPr/>
            <p:nvPr/>
          </p:nvSpPr>
          <p:spPr>
            <a:xfrm>
              <a:off x="9328689" y="3203432"/>
              <a:ext cx="136490" cy="136490"/>
            </a:xfrm>
            <a:prstGeom prst="ellipse">
              <a:avLst/>
            </a:prstGeom>
            <a:solidFill>
              <a:srgbClr val="FF64B3">
                <a:alpha val="40000"/>
              </a:srgbClr>
            </a:solidFill>
            <a:ln w="9000" cap="rnd">
              <a:solidFill>
                <a:srgbClr val="FF64B3">
                  <a:alpha val="40000"/>
                </a:srgbClr>
              </a:solidFill>
              <a:prstDash val="solid"/>
              <a:round/>
            </a:ln>
          </p:spPr>
          <p:txBody>
            <a:bodyPr/>
            <a:lstStyle/>
            <a:p>
              <a:endParaRPr/>
            </a:p>
          </p:txBody>
        </p:sp>
        <p:sp>
          <p:nvSpPr>
            <p:cNvPr id="287" name="pt287"/>
            <p:cNvSpPr/>
            <p:nvPr/>
          </p:nvSpPr>
          <p:spPr>
            <a:xfrm>
              <a:off x="9473836" y="2883941"/>
              <a:ext cx="117945" cy="117945"/>
            </a:xfrm>
            <a:prstGeom prst="ellipse">
              <a:avLst/>
            </a:prstGeom>
            <a:solidFill>
              <a:srgbClr val="FF66A7">
                <a:alpha val="40000"/>
              </a:srgbClr>
            </a:solidFill>
            <a:ln w="9000" cap="rnd">
              <a:solidFill>
                <a:srgbClr val="FF66A7">
                  <a:alpha val="40000"/>
                </a:srgbClr>
              </a:solidFill>
              <a:prstDash val="solid"/>
              <a:round/>
            </a:ln>
          </p:spPr>
          <p:txBody>
            <a:bodyPr/>
            <a:lstStyle/>
            <a:p>
              <a:endParaRPr/>
            </a:p>
          </p:txBody>
        </p:sp>
        <p:sp>
          <p:nvSpPr>
            <p:cNvPr id="288" name="pt288"/>
            <p:cNvSpPr/>
            <p:nvPr/>
          </p:nvSpPr>
          <p:spPr>
            <a:xfrm>
              <a:off x="8245429" y="4193454"/>
              <a:ext cx="129030" cy="129030"/>
            </a:xfrm>
            <a:prstGeom prst="ellipse">
              <a:avLst/>
            </a:prstGeom>
            <a:solidFill>
              <a:srgbClr val="FF6A9A">
                <a:alpha val="40000"/>
              </a:srgbClr>
            </a:solidFill>
            <a:ln w="9000" cap="rnd">
              <a:solidFill>
                <a:srgbClr val="FF6A9A">
                  <a:alpha val="40000"/>
                </a:srgbClr>
              </a:solidFill>
              <a:prstDash val="solid"/>
              <a:round/>
            </a:ln>
          </p:spPr>
          <p:txBody>
            <a:bodyPr/>
            <a:lstStyle/>
            <a:p>
              <a:endParaRPr/>
            </a:p>
          </p:txBody>
        </p:sp>
        <p:sp>
          <p:nvSpPr>
            <p:cNvPr id="289" name="pt289"/>
            <p:cNvSpPr/>
            <p:nvPr/>
          </p:nvSpPr>
          <p:spPr>
            <a:xfrm>
              <a:off x="9277787" y="3280242"/>
              <a:ext cx="102422" cy="102422"/>
            </a:xfrm>
            <a:prstGeom prst="ellipse">
              <a:avLst/>
            </a:prstGeom>
            <a:solidFill>
              <a:srgbClr val="FB727D">
                <a:alpha val="40000"/>
              </a:srgbClr>
            </a:solidFill>
            <a:ln w="9000" cap="rnd">
              <a:solidFill>
                <a:srgbClr val="FB727D">
                  <a:alpha val="40000"/>
                </a:srgbClr>
              </a:solidFill>
              <a:prstDash val="solid"/>
              <a:round/>
            </a:ln>
          </p:spPr>
          <p:txBody>
            <a:bodyPr/>
            <a:lstStyle/>
            <a:p>
              <a:endParaRPr/>
            </a:p>
          </p:txBody>
        </p:sp>
        <p:sp>
          <p:nvSpPr>
            <p:cNvPr id="290" name="pl290"/>
            <p:cNvSpPr/>
            <p:nvPr/>
          </p:nvSpPr>
          <p:spPr>
            <a:xfrm>
              <a:off x="7149355" y="1949149"/>
              <a:ext cx="3113775" cy="4109550"/>
            </a:xfrm>
            <a:custGeom>
              <a:avLst/>
              <a:gdLst/>
              <a:ahLst/>
              <a:cxnLst/>
              <a:rect l="0" t="0" r="0" b="0"/>
              <a:pathLst>
                <a:path w="3113775" h="4109550">
                  <a:moveTo>
                    <a:pt x="0" y="4109550"/>
                  </a:moveTo>
                  <a:lnTo>
                    <a:pt x="3113775" y="0"/>
                  </a:lnTo>
                </a:path>
              </a:pathLst>
            </a:custGeom>
            <a:ln w="13550" cap="flat">
              <a:solidFill>
                <a:srgbClr val="000000">
                  <a:alpha val="25098"/>
                </a:srgbClr>
              </a:solidFill>
              <a:prstDash val="solid"/>
              <a:round/>
            </a:ln>
          </p:spPr>
          <p:txBody>
            <a:bodyPr/>
            <a:lstStyle/>
            <a:p>
              <a:endParaRPr/>
            </a:p>
          </p:txBody>
        </p:sp>
        <p:sp>
          <p:nvSpPr>
            <p:cNvPr id="291" name="pl291"/>
            <p:cNvSpPr/>
            <p:nvPr/>
          </p:nvSpPr>
          <p:spPr>
            <a:xfrm>
              <a:off x="8544449" y="4177530"/>
              <a:ext cx="236849" cy="271407"/>
            </a:xfrm>
            <a:custGeom>
              <a:avLst/>
              <a:gdLst/>
              <a:ahLst/>
              <a:cxnLst/>
              <a:rect l="0" t="0" r="0" b="0"/>
              <a:pathLst>
                <a:path w="236849" h="271407">
                  <a:moveTo>
                    <a:pt x="236849" y="271407"/>
                  </a:moveTo>
                  <a:lnTo>
                    <a:pt x="0" y="0"/>
                  </a:lnTo>
                </a:path>
              </a:pathLst>
            </a:custGeom>
            <a:ln w="13550" cap="rnd">
              <a:solidFill>
                <a:srgbClr val="F8766D">
                  <a:alpha val="100000"/>
                </a:srgbClr>
              </a:solidFill>
              <a:prstDash val="solid"/>
              <a:round/>
            </a:ln>
          </p:spPr>
          <p:txBody>
            <a:bodyPr/>
            <a:lstStyle/>
            <a:p>
              <a:endParaRPr/>
            </a:p>
          </p:txBody>
        </p:sp>
        <p:sp>
          <p:nvSpPr>
            <p:cNvPr id="292" name="pl292"/>
            <p:cNvSpPr/>
            <p:nvPr/>
          </p:nvSpPr>
          <p:spPr>
            <a:xfrm>
              <a:off x="8899833" y="4062749"/>
              <a:ext cx="12443" cy="157997"/>
            </a:xfrm>
            <a:custGeom>
              <a:avLst/>
              <a:gdLst/>
              <a:ahLst/>
              <a:cxnLst/>
              <a:rect l="0" t="0" r="0" b="0"/>
              <a:pathLst>
                <a:path w="12443" h="157997">
                  <a:moveTo>
                    <a:pt x="12443" y="157997"/>
                  </a:moveTo>
                  <a:lnTo>
                    <a:pt x="0" y="0"/>
                  </a:lnTo>
                </a:path>
              </a:pathLst>
            </a:custGeom>
            <a:ln w="13550" cap="rnd">
              <a:solidFill>
                <a:srgbClr val="D69100">
                  <a:alpha val="100000"/>
                </a:srgbClr>
              </a:solidFill>
              <a:prstDash val="solid"/>
              <a:round/>
            </a:ln>
          </p:spPr>
          <p:txBody>
            <a:bodyPr/>
            <a:lstStyle/>
            <a:p>
              <a:endParaRPr/>
            </a:p>
          </p:txBody>
        </p:sp>
        <p:sp>
          <p:nvSpPr>
            <p:cNvPr id="293" name="tx293"/>
            <p:cNvSpPr/>
            <p:nvPr/>
          </p:nvSpPr>
          <p:spPr>
            <a:xfrm>
              <a:off x="8804159" y="4382116"/>
              <a:ext cx="175814" cy="118691"/>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8766D">
                      <a:alpha val="100000"/>
                    </a:srgbClr>
                  </a:solidFill>
                  <a:latin typeface="Arial"/>
                  <a:cs typeface="Arial"/>
                </a:rPr>
                <a:t>afg</a:t>
              </a:r>
            </a:p>
          </p:txBody>
        </p:sp>
        <p:sp>
          <p:nvSpPr>
            <p:cNvPr id="294" name="tx294"/>
            <p:cNvSpPr/>
            <p:nvPr/>
          </p:nvSpPr>
          <p:spPr>
            <a:xfrm>
              <a:off x="8261300" y="4135906"/>
              <a:ext cx="211013" cy="92013"/>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EF7F47">
                      <a:alpha val="100000"/>
                    </a:srgbClr>
                  </a:solidFill>
                  <a:latin typeface="Arial"/>
                  <a:cs typeface="Arial"/>
                </a:rPr>
                <a:t>ben</a:t>
              </a:r>
            </a:p>
          </p:txBody>
        </p:sp>
        <p:sp>
          <p:nvSpPr>
            <p:cNvPr id="295" name="tx295"/>
            <p:cNvSpPr/>
            <p:nvPr/>
          </p:nvSpPr>
          <p:spPr>
            <a:xfrm>
              <a:off x="8052173" y="4707403"/>
              <a:ext cx="168712" cy="9355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CE9500">
                      <a:alpha val="100000"/>
                    </a:srgbClr>
                  </a:solidFill>
                  <a:latin typeface="Arial"/>
                  <a:cs typeface="Arial"/>
                </a:rPr>
                <a:t>caf</a:t>
              </a:r>
            </a:p>
          </p:txBody>
        </p:sp>
        <p:sp>
          <p:nvSpPr>
            <p:cNvPr id="296" name="tx296"/>
            <p:cNvSpPr/>
            <p:nvPr/>
          </p:nvSpPr>
          <p:spPr>
            <a:xfrm>
              <a:off x="8717898" y="3777605"/>
              <a:ext cx="154570" cy="92013"/>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A7A400">
                      <a:alpha val="100000"/>
                    </a:srgbClr>
                  </a:solidFill>
                  <a:latin typeface="Arial"/>
                  <a:cs typeface="Arial"/>
                </a:rPr>
                <a:t>civ</a:t>
              </a:r>
            </a:p>
          </p:txBody>
        </p:sp>
        <p:sp>
          <p:nvSpPr>
            <p:cNvPr id="297" name="tx297"/>
            <p:cNvSpPr/>
            <p:nvPr/>
          </p:nvSpPr>
          <p:spPr>
            <a:xfrm>
              <a:off x="8935137" y="4220957"/>
              <a:ext cx="210705" cy="6854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D69100">
                      <a:alpha val="100000"/>
                    </a:srgbClr>
                  </a:solidFill>
                  <a:latin typeface="Arial"/>
                  <a:cs typeface="Arial"/>
                </a:rPr>
                <a:t>cmr</a:t>
              </a:r>
            </a:p>
          </p:txBody>
        </p:sp>
        <p:sp>
          <p:nvSpPr>
            <p:cNvPr id="298" name="tx298"/>
            <p:cNvSpPr/>
            <p:nvPr/>
          </p:nvSpPr>
          <p:spPr>
            <a:xfrm>
              <a:off x="8422092" y="3770669"/>
              <a:ext cx="203912" cy="92013"/>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80AE00">
                      <a:alpha val="100000"/>
                    </a:srgbClr>
                  </a:solidFill>
                  <a:latin typeface="Arial"/>
                  <a:cs typeface="Arial"/>
                </a:rPr>
                <a:t>cod</a:t>
              </a:r>
            </a:p>
          </p:txBody>
        </p:sp>
        <p:sp>
          <p:nvSpPr>
            <p:cNvPr id="299" name="tx299"/>
            <p:cNvSpPr/>
            <p:nvPr/>
          </p:nvSpPr>
          <p:spPr>
            <a:xfrm>
              <a:off x="8581589" y="3537056"/>
              <a:ext cx="203912" cy="93681"/>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B2A100">
                      <a:alpha val="100000"/>
                    </a:srgbClr>
                  </a:solidFill>
                  <a:latin typeface="Arial"/>
                  <a:cs typeface="Arial"/>
                </a:rPr>
                <a:t>cog</a:t>
              </a:r>
            </a:p>
          </p:txBody>
        </p:sp>
        <p:sp>
          <p:nvSpPr>
            <p:cNvPr id="300" name="tx300"/>
            <p:cNvSpPr/>
            <p:nvPr/>
          </p:nvSpPr>
          <p:spPr>
            <a:xfrm>
              <a:off x="8665855" y="4225972"/>
              <a:ext cx="175814" cy="92013"/>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5AB300">
                      <a:alpha val="100000"/>
                    </a:srgbClr>
                  </a:solidFill>
                  <a:latin typeface="Arial"/>
                  <a:cs typeface="Arial"/>
                </a:rPr>
                <a:t>eth</a:t>
              </a:r>
            </a:p>
          </p:txBody>
        </p:sp>
        <p:sp>
          <p:nvSpPr>
            <p:cNvPr id="301" name="tx301"/>
            <p:cNvSpPr/>
            <p:nvPr/>
          </p:nvSpPr>
          <p:spPr>
            <a:xfrm>
              <a:off x="8408014" y="4294315"/>
              <a:ext cx="168774" cy="11714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BA38">
                      <a:alpha val="100000"/>
                    </a:srgbClr>
                  </a:solidFill>
                  <a:latin typeface="Arial"/>
                  <a:cs typeface="Arial"/>
                </a:rPr>
                <a:t>gin</a:t>
              </a:r>
            </a:p>
          </p:txBody>
        </p:sp>
        <p:sp>
          <p:nvSpPr>
            <p:cNvPr id="302" name="tx302"/>
            <p:cNvSpPr/>
            <p:nvPr/>
          </p:nvSpPr>
          <p:spPr>
            <a:xfrm>
              <a:off x="8712624" y="4016731"/>
              <a:ext cx="133574" cy="91396"/>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BD61">
                      <a:alpha val="100000"/>
                    </a:srgbClr>
                  </a:solidFill>
                  <a:latin typeface="Arial"/>
                  <a:cs typeface="Arial"/>
                </a:rPr>
                <a:t>hti</a:t>
              </a:r>
            </a:p>
          </p:txBody>
        </p:sp>
        <p:sp>
          <p:nvSpPr>
            <p:cNvPr id="303" name="tx303"/>
            <p:cNvSpPr/>
            <p:nvPr/>
          </p:nvSpPr>
          <p:spPr>
            <a:xfrm>
              <a:off x="9243712" y="3841853"/>
              <a:ext cx="140552" cy="92013"/>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C0B4">
                      <a:alpha val="100000"/>
                    </a:srgbClr>
                  </a:solidFill>
                  <a:latin typeface="Arial"/>
                  <a:cs typeface="Arial"/>
                </a:rPr>
                <a:t>lbr</a:t>
              </a:r>
            </a:p>
          </p:txBody>
        </p:sp>
        <p:sp>
          <p:nvSpPr>
            <p:cNvPr id="304" name="tx304"/>
            <p:cNvSpPr/>
            <p:nvPr/>
          </p:nvSpPr>
          <p:spPr>
            <a:xfrm>
              <a:off x="8100557" y="3927821"/>
              <a:ext cx="246028" cy="11714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C0BF">
                      <a:alpha val="100000"/>
                    </a:srgbClr>
                  </a:solidFill>
                  <a:latin typeface="Arial"/>
                  <a:cs typeface="Arial"/>
                </a:rPr>
                <a:t>mdg</a:t>
              </a:r>
            </a:p>
          </p:txBody>
        </p:sp>
        <p:sp>
          <p:nvSpPr>
            <p:cNvPr id="305" name="tx305"/>
            <p:cNvSpPr/>
            <p:nvPr/>
          </p:nvSpPr>
          <p:spPr>
            <a:xfrm>
              <a:off x="9000306" y="3660901"/>
              <a:ext cx="161548" cy="90531"/>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BDD4">
                      <a:alpha val="100000"/>
                    </a:srgbClr>
                  </a:solidFill>
                  <a:latin typeface="Arial"/>
                  <a:cs typeface="Arial"/>
                </a:rPr>
                <a:t>mli</a:t>
              </a:r>
            </a:p>
          </p:txBody>
        </p:sp>
        <p:sp>
          <p:nvSpPr>
            <p:cNvPr id="306" name="tx306"/>
            <p:cNvSpPr/>
            <p:nvPr/>
          </p:nvSpPr>
          <p:spPr>
            <a:xfrm>
              <a:off x="8564199" y="3262821"/>
              <a:ext cx="238926" cy="6854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B8E6">
                      <a:alpha val="100000"/>
                    </a:srgbClr>
                  </a:solidFill>
                  <a:latin typeface="Arial"/>
                  <a:cs typeface="Arial"/>
                </a:rPr>
                <a:t>moz</a:t>
              </a:r>
            </a:p>
          </p:txBody>
        </p:sp>
        <p:sp>
          <p:nvSpPr>
            <p:cNvPr id="307" name="tx307"/>
            <p:cNvSpPr/>
            <p:nvPr/>
          </p:nvSpPr>
          <p:spPr>
            <a:xfrm>
              <a:off x="9430900" y="3660851"/>
              <a:ext cx="182607" cy="89358"/>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BBDD">
                      <a:alpha val="100000"/>
                    </a:srgbClr>
                  </a:solidFill>
                  <a:latin typeface="Arial"/>
                  <a:cs typeface="Arial"/>
                </a:rPr>
                <a:t>mrt</a:t>
              </a:r>
            </a:p>
          </p:txBody>
        </p:sp>
        <p:sp>
          <p:nvSpPr>
            <p:cNvPr id="308" name="tx308"/>
            <p:cNvSpPr/>
            <p:nvPr/>
          </p:nvSpPr>
          <p:spPr>
            <a:xfrm>
              <a:off x="8484929" y="3953156"/>
              <a:ext cx="211013" cy="93681"/>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32A2FF">
                      <a:alpha val="100000"/>
                    </a:srgbClr>
                  </a:solidFill>
                  <a:latin typeface="Arial"/>
                  <a:cs typeface="Arial"/>
                </a:rPr>
                <a:t>nga</a:t>
              </a:r>
            </a:p>
          </p:txBody>
        </p:sp>
        <p:sp>
          <p:nvSpPr>
            <p:cNvPr id="309" name="tx309"/>
            <p:cNvSpPr/>
            <p:nvPr/>
          </p:nvSpPr>
          <p:spPr>
            <a:xfrm>
              <a:off x="9055645" y="2761153"/>
              <a:ext cx="161672" cy="92013"/>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ACFB">
                      <a:alpha val="100000"/>
                    </a:srgbClr>
                  </a:solidFill>
                  <a:latin typeface="Arial"/>
                  <a:cs typeface="Arial"/>
                </a:rPr>
                <a:t>nic</a:t>
              </a:r>
            </a:p>
          </p:txBody>
        </p:sp>
        <p:sp>
          <p:nvSpPr>
            <p:cNvPr id="310" name="tx310"/>
            <p:cNvSpPr/>
            <p:nvPr/>
          </p:nvSpPr>
          <p:spPr>
            <a:xfrm>
              <a:off x="8313368" y="4822416"/>
              <a:ext cx="211013" cy="93681"/>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7F96FF">
                      <a:alpha val="100000"/>
                    </a:srgbClr>
                  </a:solidFill>
                  <a:latin typeface="Arial"/>
                  <a:cs typeface="Arial"/>
                </a:rPr>
                <a:t>png</a:t>
              </a:r>
            </a:p>
          </p:txBody>
        </p:sp>
        <p:sp>
          <p:nvSpPr>
            <p:cNvPr id="311" name="tx311"/>
            <p:cNvSpPr/>
            <p:nvPr/>
          </p:nvSpPr>
          <p:spPr>
            <a:xfrm>
              <a:off x="7757180" y="2977807"/>
              <a:ext cx="175690" cy="11566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8EAB00">
                      <a:alpha val="100000"/>
                    </a:srgbClr>
                  </a:solidFill>
                  <a:latin typeface="Arial"/>
                  <a:cs typeface="Arial"/>
                </a:rPr>
                <a:t>prk</a:t>
              </a:r>
            </a:p>
          </p:txBody>
        </p:sp>
        <p:sp>
          <p:nvSpPr>
            <p:cNvPr id="312" name="tx312"/>
            <p:cNvSpPr/>
            <p:nvPr/>
          </p:nvSpPr>
          <p:spPr>
            <a:xfrm>
              <a:off x="8263947" y="3030123"/>
              <a:ext cx="203912" cy="92013"/>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265E8">
                      <a:alpha val="100000"/>
                    </a:srgbClr>
                  </a:solidFill>
                  <a:latin typeface="Arial"/>
                  <a:cs typeface="Arial"/>
                </a:rPr>
                <a:t>sdn</a:t>
              </a:r>
            </a:p>
          </p:txBody>
        </p:sp>
        <p:sp>
          <p:nvSpPr>
            <p:cNvPr id="313" name="tx313"/>
            <p:cNvSpPr/>
            <p:nvPr/>
          </p:nvSpPr>
          <p:spPr>
            <a:xfrm>
              <a:off x="8155343" y="4548764"/>
              <a:ext cx="238926" cy="6854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E26EF7">
                      <a:alpha val="100000"/>
                    </a:srgbClr>
                  </a:solidFill>
                  <a:latin typeface="Arial"/>
                  <a:cs typeface="Arial"/>
                </a:rPr>
                <a:t>som</a:t>
              </a:r>
            </a:p>
          </p:txBody>
        </p:sp>
        <p:sp>
          <p:nvSpPr>
            <p:cNvPr id="314" name="tx314"/>
            <p:cNvSpPr/>
            <p:nvPr/>
          </p:nvSpPr>
          <p:spPr>
            <a:xfrm>
              <a:off x="8954931" y="4012297"/>
              <a:ext cx="196810" cy="92013"/>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EA69F0">
                      <a:alpha val="100000"/>
                    </a:srgbClr>
                  </a:solidFill>
                  <a:latin typeface="Arial"/>
                  <a:cs typeface="Arial"/>
                </a:rPr>
                <a:t>ssd</a:t>
              </a:r>
            </a:p>
          </p:txBody>
        </p:sp>
        <p:sp>
          <p:nvSpPr>
            <p:cNvPr id="315" name="tx315"/>
            <p:cNvSpPr/>
            <p:nvPr/>
          </p:nvSpPr>
          <p:spPr>
            <a:xfrm>
              <a:off x="8774276" y="4591744"/>
              <a:ext cx="168712" cy="92013"/>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C59900">
                      <a:alpha val="100000"/>
                    </a:srgbClr>
                  </a:solidFill>
                  <a:latin typeface="Arial"/>
                  <a:cs typeface="Arial"/>
                </a:rPr>
                <a:t>tcd</a:t>
              </a:r>
            </a:p>
          </p:txBody>
        </p:sp>
        <p:sp>
          <p:nvSpPr>
            <p:cNvPr id="316" name="tx316"/>
            <p:cNvSpPr/>
            <p:nvPr/>
          </p:nvSpPr>
          <p:spPr>
            <a:xfrm>
              <a:off x="8063902" y="4316995"/>
              <a:ext cx="238926" cy="93681"/>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F6A9A">
                      <a:alpha val="100000"/>
                    </a:srgbClr>
                  </a:solidFill>
                  <a:latin typeface="Arial"/>
                  <a:cs typeface="Arial"/>
                </a:rPr>
                <a:t>yem</a:t>
              </a:r>
            </a:p>
          </p:txBody>
        </p:sp>
        <p:sp>
          <p:nvSpPr>
            <p:cNvPr id="317" name="tx317"/>
            <p:cNvSpPr/>
            <p:nvPr/>
          </p:nvSpPr>
          <p:spPr>
            <a:xfrm>
              <a:off x="9156267" y="5599752"/>
              <a:ext cx="798375" cy="101735"/>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7CCD7C">
                      <a:alpha val="100000"/>
                    </a:srgbClr>
                  </a:solidFill>
                  <a:latin typeface="Arial"/>
                  <a:cs typeface="Arial"/>
                </a:rPr>
                <a:t>Improved (n=17)</a:t>
              </a:r>
            </a:p>
          </p:txBody>
        </p:sp>
        <p:sp>
          <p:nvSpPr>
            <p:cNvPr id="318" name="tx318"/>
            <p:cNvSpPr/>
            <p:nvPr/>
          </p:nvSpPr>
          <p:spPr>
            <a:xfrm>
              <a:off x="7323522" y="2371887"/>
              <a:ext cx="840562" cy="101735"/>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2231A">
                      <a:alpha val="100000"/>
                    </a:srgbClr>
                  </a:solidFill>
                  <a:latin typeface="Arial"/>
                  <a:cs typeface="Arial"/>
                </a:rPr>
                <a:t>Worsened (n=30)</a:t>
              </a:r>
            </a:p>
          </p:txBody>
        </p:sp>
        <p:sp>
          <p:nvSpPr>
            <p:cNvPr id="319" name="tx319"/>
            <p:cNvSpPr/>
            <p:nvPr/>
          </p:nvSpPr>
          <p:spPr>
            <a:xfrm>
              <a:off x="9580299" y="2371887"/>
              <a:ext cx="629680" cy="101735"/>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A9A9A9">
                      <a:alpha val="100000"/>
                    </a:srgbClr>
                  </a:solidFill>
                  <a:latin typeface="Arial"/>
                  <a:cs typeface="Arial"/>
                </a:rPr>
                <a:t>Same (n=10)</a:t>
              </a:r>
            </a:p>
          </p:txBody>
        </p:sp>
        <p:sp>
          <p:nvSpPr>
            <p:cNvPr id="320" name="rc320"/>
            <p:cNvSpPr/>
            <p:nvPr/>
          </p:nvSpPr>
          <p:spPr>
            <a:xfrm>
              <a:off x="7149355" y="1949149"/>
              <a:ext cx="3113775" cy="4109550"/>
            </a:xfrm>
            <a:prstGeom prst="rect">
              <a:avLst/>
            </a:prstGeom>
            <a:ln w="13550" cap="rnd">
              <a:solidFill>
                <a:srgbClr val="B3B3B3">
                  <a:alpha val="100000"/>
                </a:srgbClr>
              </a:solidFill>
              <a:prstDash val="solid"/>
              <a:round/>
            </a:ln>
          </p:spPr>
          <p:txBody>
            <a:bodyPr/>
            <a:lstStyle/>
            <a:p>
              <a:endParaRPr/>
            </a:p>
          </p:txBody>
        </p:sp>
        <p:sp>
          <p:nvSpPr>
            <p:cNvPr id="321" name="rc321"/>
            <p:cNvSpPr/>
            <p:nvPr/>
          </p:nvSpPr>
          <p:spPr>
            <a:xfrm>
              <a:off x="782627" y="1734287"/>
              <a:ext cx="3113775" cy="214862"/>
            </a:xfrm>
            <a:prstGeom prst="rect">
              <a:avLst/>
            </a:prstGeom>
            <a:solidFill>
              <a:srgbClr val="B3B3B3">
                <a:alpha val="100000"/>
              </a:srgbClr>
            </a:solidFill>
          </p:spPr>
          <p:txBody>
            <a:bodyPr/>
            <a:lstStyle/>
            <a:p>
              <a:endParaRPr/>
            </a:p>
          </p:txBody>
        </p:sp>
        <p:sp>
          <p:nvSpPr>
            <p:cNvPr id="322" name="tx322"/>
            <p:cNvSpPr/>
            <p:nvPr/>
          </p:nvSpPr>
          <p:spPr>
            <a:xfrm>
              <a:off x="2196677" y="1801391"/>
              <a:ext cx="285675"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FFFFFF">
                      <a:alpha val="100000"/>
                    </a:srgbClr>
                  </a:solidFill>
                  <a:latin typeface="Arial"/>
                  <a:cs typeface="Arial"/>
                </a:rPr>
                <a:t>DTP1</a:t>
              </a:r>
            </a:p>
          </p:txBody>
        </p:sp>
        <p:sp>
          <p:nvSpPr>
            <p:cNvPr id="323" name="rc323"/>
            <p:cNvSpPr/>
            <p:nvPr/>
          </p:nvSpPr>
          <p:spPr>
            <a:xfrm>
              <a:off x="3965991" y="1734287"/>
              <a:ext cx="3113775" cy="214862"/>
            </a:xfrm>
            <a:prstGeom prst="rect">
              <a:avLst/>
            </a:prstGeom>
            <a:solidFill>
              <a:srgbClr val="B3B3B3">
                <a:alpha val="100000"/>
              </a:srgbClr>
            </a:solidFill>
          </p:spPr>
          <p:txBody>
            <a:bodyPr/>
            <a:lstStyle/>
            <a:p>
              <a:endParaRPr/>
            </a:p>
          </p:txBody>
        </p:sp>
        <p:sp>
          <p:nvSpPr>
            <p:cNvPr id="324" name="tx324"/>
            <p:cNvSpPr/>
            <p:nvPr/>
          </p:nvSpPr>
          <p:spPr>
            <a:xfrm>
              <a:off x="5380041" y="1799972"/>
              <a:ext cx="28567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FFFFFF">
                      <a:alpha val="100000"/>
                    </a:srgbClr>
                  </a:solidFill>
                  <a:latin typeface="Arial"/>
                  <a:cs typeface="Arial"/>
                </a:rPr>
                <a:t>DTP3</a:t>
              </a:r>
            </a:p>
          </p:txBody>
        </p:sp>
        <p:sp>
          <p:nvSpPr>
            <p:cNvPr id="325" name="rc325"/>
            <p:cNvSpPr/>
            <p:nvPr/>
          </p:nvSpPr>
          <p:spPr>
            <a:xfrm>
              <a:off x="7149355" y="1734287"/>
              <a:ext cx="3113775" cy="214862"/>
            </a:xfrm>
            <a:prstGeom prst="rect">
              <a:avLst/>
            </a:prstGeom>
            <a:solidFill>
              <a:srgbClr val="B3B3B3">
                <a:alpha val="100000"/>
              </a:srgbClr>
            </a:solidFill>
          </p:spPr>
          <p:txBody>
            <a:bodyPr/>
            <a:lstStyle/>
            <a:p>
              <a:endParaRPr/>
            </a:p>
          </p:txBody>
        </p:sp>
        <p:sp>
          <p:nvSpPr>
            <p:cNvPr id="326" name="tx326"/>
            <p:cNvSpPr/>
            <p:nvPr/>
          </p:nvSpPr>
          <p:spPr>
            <a:xfrm>
              <a:off x="8550990" y="1798990"/>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FFFFFF">
                      <a:alpha val="100000"/>
                    </a:srgbClr>
                  </a:solidFill>
                  <a:latin typeface="Arial"/>
                  <a:cs typeface="Arial"/>
                </a:rPr>
                <a:t>MCV1</a:t>
              </a:r>
            </a:p>
          </p:txBody>
        </p:sp>
        <p:sp>
          <p:nvSpPr>
            <p:cNvPr id="327" name="pl327"/>
            <p:cNvSpPr/>
            <p:nvPr/>
          </p:nvSpPr>
          <p:spPr>
            <a:xfrm>
              <a:off x="924162" y="6058700"/>
              <a:ext cx="0" cy="34794"/>
            </a:xfrm>
            <a:custGeom>
              <a:avLst/>
              <a:gdLst/>
              <a:ahLst/>
              <a:cxnLst/>
              <a:rect l="0" t="0" r="0" b="0"/>
              <a:pathLst>
                <a:path h="34794">
                  <a:moveTo>
                    <a:pt x="0" y="34794"/>
                  </a:moveTo>
                  <a:lnTo>
                    <a:pt x="0" y="0"/>
                  </a:lnTo>
                </a:path>
              </a:pathLst>
            </a:custGeom>
            <a:ln w="6775" cap="flat">
              <a:solidFill>
                <a:srgbClr val="B3B3B3">
                  <a:alpha val="100000"/>
                </a:srgbClr>
              </a:solidFill>
              <a:prstDash val="solid"/>
              <a:round/>
            </a:ln>
          </p:spPr>
          <p:txBody>
            <a:bodyPr/>
            <a:lstStyle/>
            <a:p>
              <a:endParaRPr/>
            </a:p>
          </p:txBody>
        </p:sp>
        <p:sp>
          <p:nvSpPr>
            <p:cNvPr id="328" name="pl328"/>
            <p:cNvSpPr/>
            <p:nvPr/>
          </p:nvSpPr>
          <p:spPr>
            <a:xfrm>
              <a:off x="1490303" y="6058700"/>
              <a:ext cx="0" cy="34794"/>
            </a:xfrm>
            <a:custGeom>
              <a:avLst/>
              <a:gdLst/>
              <a:ahLst/>
              <a:cxnLst/>
              <a:rect l="0" t="0" r="0" b="0"/>
              <a:pathLst>
                <a:path h="34794">
                  <a:moveTo>
                    <a:pt x="0" y="34794"/>
                  </a:moveTo>
                  <a:lnTo>
                    <a:pt x="0" y="0"/>
                  </a:lnTo>
                </a:path>
              </a:pathLst>
            </a:custGeom>
            <a:ln w="6775" cap="flat">
              <a:solidFill>
                <a:srgbClr val="B3B3B3">
                  <a:alpha val="100000"/>
                </a:srgbClr>
              </a:solidFill>
              <a:prstDash val="solid"/>
              <a:round/>
            </a:ln>
          </p:spPr>
          <p:txBody>
            <a:bodyPr/>
            <a:lstStyle/>
            <a:p>
              <a:endParaRPr/>
            </a:p>
          </p:txBody>
        </p:sp>
        <p:sp>
          <p:nvSpPr>
            <p:cNvPr id="329" name="pl329"/>
            <p:cNvSpPr/>
            <p:nvPr/>
          </p:nvSpPr>
          <p:spPr>
            <a:xfrm>
              <a:off x="2056444" y="6058700"/>
              <a:ext cx="0" cy="34794"/>
            </a:xfrm>
            <a:custGeom>
              <a:avLst/>
              <a:gdLst/>
              <a:ahLst/>
              <a:cxnLst/>
              <a:rect l="0" t="0" r="0" b="0"/>
              <a:pathLst>
                <a:path h="34794">
                  <a:moveTo>
                    <a:pt x="0" y="34794"/>
                  </a:moveTo>
                  <a:lnTo>
                    <a:pt x="0" y="0"/>
                  </a:lnTo>
                </a:path>
              </a:pathLst>
            </a:custGeom>
            <a:ln w="6775" cap="flat">
              <a:solidFill>
                <a:srgbClr val="B3B3B3">
                  <a:alpha val="100000"/>
                </a:srgbClr>
              </a:solidFill>
              <a:prstDash val="solid"/>
              <a:round/>
            </a:ln>
          </p:spPr>
          <p:txBody>
            <a:bodyPr/>
            <a:lstStyle/>
            <a:p>
              <a:endParaRPr/>
            </a:p>
          </p:txBody>
        </p:sp>
        <p:sp>
          <p:nvSpPr>
            <p:cNvPr id="330" name="pl330"/>
            <p:cNvSpPr/>
            <p:nvPr/>
          </p:nvSpPr>
          <p:spPr>
            <a:xfrm>
              <a:off x="2622585" y="6058700"/>
              <a:ext cx="0" cy="34794"/>
            </a:xfrm>
            <a:custGeom>
              <a:avLst/>
              <a:gdLst/>
              <a:ahLst/>
              <a:cxnLst/>
              <a:rect l="0" t="0" r="0" b="0"/>
              <a:pathLst>
                <a:path h="34794">
                  <a:moveTo>
                    <a:pt x="0" y="34794"/>
                  </a:moveTo>
                  <a:lnTo>
                    <a:pt x="0" y="0"/>
                  </a:lnTo>
                </a:path>
              </a:pathLst>
            </a:custGeom>
            <a:ln w="6775" cap="flat">
              <a:solidFill>
                <a:srgbClr val="B3B3B3">
                  <a:alpha val="100000"/>
                </a:srgbClr>
              </a:solidFill>
              <a:prstDash val="solid"/>
              <a:round/>
            </a:ln>
          </p:spPr>
          <p:txBody>
            <a:bodyPr/>
            <a:lstStyle/>
            <a:p>
              <a:endParaRPr/>
            </a:p>
          </p:txBody>
        </p:sp>
        <p:sp>
          <p:nvSpPr>
            <p:cNvPr id="331" name="pl331"/>
            <p:cNvSpPr/>
            <p:nvPr/>
          </p:nvSpPr>
          <p:spPr>
            <a:xfrm>
              <a:off x="3188726" y="6058700"/>
              <a:ext cx="0" cy="34794"/>
            </a:xfrm>
            <a:custGeom>
              <a:avLst/>
              <a:gdLst/>
              <a:ahLst/>
              <a:cxnLst/>
              <a:rect l="0" t="0" r="0" b="0"/>
              <a:pathLst>
                <a:path h="34794">
                  <a:moveTo>
                    <a:pt x="0" y="34794"/>
                  </a:moveTo>
                  <a:lnTo>
                    <a:pt x="0" y="0"/>
                  </a:lnTo>
                </a:path>
              </a:pathLst>
            </a:custGeom>
            <a:ln w="6775" cap="flat">
              <a:solidFill>
                <a:srgbClr val="B3B3B3">
                  <a:alpha val="100000"/>
                </a:srgbClr>
              </a:solidFill>
              <a:prstDash val="solid"/>
              <a:round/>
            </a:ln>
          </p:spPr>
          <p:txBody>
            <a:bodyPr/>
            <a:lstStyle/>
            <a:p>
              <a:endParaRPr/>
            </a:p>
          </p:txBody>
        </p:sp>
        <p:sp>
          <p:nvSpPr>
            <p:cNvPr id="332" name="tx332"/>
            <p:cNvSpPr/>
            <p:nvPr/>
          </p:nvSpPr>
          <p:spPr>
            <a:xfrm>
              <a:off x="888847" y="6119408"/>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333" name="tx333"/>
            <p:cNvSpPr/>
            <p:nvPr/>
          </p:nvSpPr>
          <p:spPr>
            <a:xfrm>
              <a:off x="1419672" y="6119408"/>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25</a:t>
              </a:r>
            </a:p>
          </p:txBody>
        </p:sp>
        <p:sp>
          <p:nvSpPr>
            <p:cNvPr id="334" name="tx334"/>
            <p:cNvSpPr/>
            <p:nvPr/>
          </p:nvSpPr>
          <p:spPr>
            <a:xfrm>
              <a:off x="1985813" y="6119408"/>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50</a:t>
              </a:r>
            </a:p>
          </p:txBody>
        </p:sp>
        <p:sp>
          <p:nvSpPr>
            <p:cNvPr id="335" name="tx335"/>
            <p:cNvSpPr/>
            <p:nvPr/>
          </p:nvSpPr>
          <p:spPr>
            <a:xfrm>
              <a:off x="2551954" y="6120958"/>
              <a:ext cx="141262" cy="9128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75</a:t>
              </a:r>
            </a:p>
          </p:txBody>
        </p:sp>
        <p:sp>
          <p:nvSpPr>
            <p:cNvPr id="336" name="tx336"/>
            <p:cNvSpPr/>
            <p:nvPr/>
          </p:nvSpPr>
          <p:spPr>
            <a:xfrm>
              <a:off x="3082779" y="6119408"/>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337" name="pl337"/>
            <p:cNvSpPr/>
            <p:nvPr/>
          </p:nvSpPr>
          <p:spPr>
            <a:xfrm>
              <a:off x="4107526" y="6058700"/>
              <a:ext cx="0" cy="34794"/>
            </a:xfrm>
            <a:custGeom>
              <a:avLst/>
              <a:gdLst/>
              <a:ahLst/>
              <a:cxnLst/>
              <a:rect l="0" t="0" r="0" b="0"/>
              <a:pathLst>
                <a:path h="34794">
                  <a:moveTo>
                    <a:pt x="0" y="34794"/>
                  </a:moveTo>
                  <a:lnTo>
                    <a:pt x="0" y="0"/>
                  </a:lnTo>
                </a:path>
              </a:pathLst>
            </a:custGeom>
            <a:ln w="6775" cap="flat">
              <a:solidFill>
                <a:srgbClr val="B3B3B3">
                  <a:alpha val="100000"/>
                </a:srgbClr>
              </a:solidFill>
              <a:prstDash val="solid"/>
              <a:round/>
            </a:ln>
          </p:spPr>
          <p:txBody>
            <a:bodyPr/>
            <a:lstStyle/>
            <a:p>
              <a:endParaRPr/>
            </a:p>
          </p:txBody>
        </p:sp>
        <p:sp>
          <p:nvSpPr>
            <p:cNvPr id="338" name="pl338"/>
            <p:cNvSpPr/>
            <p:nvPr/>
          </p:nvSpPr>
          <p:spPr>
            <a:xfrm>
              <a:off x="4673667" y="6058700"/>
              <a:ext cx="0" cy="34794"/>
            </a:xfrm>
            <a:custGeom>
              <a:avLst/>
              <a:gdLst/>
              <a:ahLst/>
              <a:cxnLst/>
              <a:rect l="0" t="0" r="0" b="0"/>
              <a:pathLst>
                <a:path h="34794">
                  <a:moveTo>
                    <a:pt x="0" y="34794"/>
                  </a:moveTo>
                  <a:lnTo>
                    <a:pt x="0" y="0"/>
                  </a:lnTo>
                </a:path>
              </a:pathLst>
            </a:custGeom>
            <a:ln w="6775" cap="flat">
              <a:solidFill>
                <a:srgbClr val="B3B3B3">
                  <a:alpha val="100000"/>
                </a:srgbClr>
              </a:solidFill>
              <a:prstDash val="solid"/>
              <a:round/>
            </a:ln>
          </p:spPr>
          <p:txBody>
            <a:bodyPr/>
            <a:lstStyle/>
            <a:p>
              <a:endParaRPr/>
            </a:p>
          </p:txBody>
        </p:sp>
        <p:sp>
          <p:nvSpPr>
            <p:cNvPr id="339" name="pl339"/>
            <p:cNvSpPr/>
            <p:nvPr/>
          </p:nvSpPr>
          <p:spPr>
            <a:xfrm>
              <a:off x="5239808" y="6058700"/>
              <a:ext cx="0" cy="34794"/>
            </a:xfrm>
            <a:custGeom>
              <a:avLst/>
              <a:gdLst/>
              <a:ahLst/>
              <a:cxnLst/>
              <a:rect l="0" t="0" r="0" b="0"/>
              <a:pathLst>
                <a:path h="34794">
                  <a:moveTo>
                    <a:pt x="0" y="34794"/>
                  </a:moveTo>
                  <a:lnTo>
                    <a:pt x="0" y="0"/>
                  </a:lnTo>
                </a:path>
              </a:pathLst>
            </a:custGeom>
            <a:ln w="6775" cap="flat">
              <a:solidFill>
                <a:srgbClr val="B3B3B3">
                  <a:alpha val="100000"/>
                </a:srgbClr>
              </a:solidFill>
              <a:prstDash val="solid"/>
              <a:round/>
            </a:ln>
          </p:spPr>
          <p:txBody>
            <a:bodyPr/>
            <a:lstStyle/>
            <a:p>
              <a:endParaRPr/>
            </a:p>
          </p:txBody>
        </p:sp>
        <p:sp>
          <p:nvSpPr>
            <p:cNvPr id="340" name="pl340"/>
            <p:cNvSpPr/>
            <p:nvPr/>
          </p:nvSpPr>
          <p:spPr>
            <a:xfrm>
              <a:off x="5805949" y="6058700"/>
              <a:ext cx="0" cy="34794"/>
            </a:xfrm>
            <a:custGeom>
              <a:avLst/>
              <a:gdLst/>
              <a:ahLst/>
              <a:cxnLst/>
              <a:rect l="0" t="0" r="0" b="0"/>
              <a:pathLst>
                <a:path h="34794">
                  <a:moveTo>
                    <a:pt x="0" y="34794"/>
                  </a:moveTo>
                  <a:lnTo>
                    <a:pt x="0" y="0"/>
                  </a:lnTo>
                </a:path>
              </a:pathLst>
            </a:custGeom>
            <a:ln w="6775" cap="flat">
              <a:solidFill>
                <a:srgbClr val="B3B3B3">
                  <a:alpha val="100000"/>
                </a:srgbClr>
              </a:solidFill>
              <a:prstDash val="solid"/>
              <a:round/>
            </a:ln>
          </p:spPr>
          <p:txBody>
            <a:bodyPr/>
            <a:lstStyle/>
            <a:p>
              <a:endParaRPr/>
            </a:p>
          </p:txBody>
        </p:sp>
        <p:sp>
          <p:nvSpPr>
            <p:cNvPr id="341" name="pl341"/>
            <p:cNvSpPr/>
            <p:nvPr/>
          </p:nvSpPr>
          <p:spPr>
            <a:xfrm>
              <a:off x="6372090" y="6058700"/>
              <a:ext cx="0" cy="34794"/>
            </a:xfrm>
            <a:custGeom>
              <a:avLst/>
              <a:gdLst/>
              <a:ahLst/>
              <a:cxnLst/>
              <a:rect l="0" t="0" r="0" b="0"/>
              <a:pathLst>
                <a:path h="34794">
                  <a:moveTo>
                    <a:pt x="0" y="34794"/>
                  </a:moveTo>
                  <a:lnTo>
                    <a:pt x="0" y="0"/>
                  </a:lnTo>
                </a:path>
              </a:pathLst>
            </a:custGeom>
            <a:ln w="6775" cap="flat">
              <a:solidFill>
                <a:srgbClr val="B3B3B3">
                  <a:alpha val="100000"/>
                </a:srgbClr>
              </a:solidFill>
              <a:prstDash val="solid"/>
              <a:round/>
            </a:ln>
          </p:spPr>
          <p:txBody>
            <a:bodyPr/>
            <a:lstStyle/>
            <a:p>
              <a:endParaRPr/>
            </a:p>
          </p:txBody>
        </p:sp>
        <p:sp>
          <p:nvSpPr>
            <p:cNvPr id="342" name="tx342"/>
            <p:cNvSpPr/>
            <p:nvPr/>
          </p:nvSpPr>
          <p:spPr>
            <a:xfrm>
              <a:off x="4072211" y="6119408"/>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343" name="tx343"/>
            <p:cNvSpPr/>
            <p:nvPr/>
          </p:nvSpPr>
          <p:spPr>
            <a:xfrm>
              <a:off x="4603036" y="6119408"/>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25</a:t>
              </a:r>
            </a:p>
          </p:txBody>
        </p:sp>
        <p:sp>
          <p:nvSpPr>
            <p:cNvPr id="344" name="tx344"/>
            <p:cNvSpPr/>
            <p:nvPr/>
          </p:nvSpPr>
          <p:spPr>
            <a:xfrm>
              <a:off x="5169177" y="6119408"/>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50</a:t>
              </a:r>
            </a:p>
          </p:txBody>
        </p:sp>
        <p:sp>
          <p:nvSpPr>
            <p:cNvPr id="345" name="tx345"/>
            <p:cNvSpPr/>
            <p:nvPr/>
          </p:nvSpPr>
          <p:spPr>
            <a:xfrm>
              <a:off x="5735318" y="6120958"/>
              <a:ext cx="141262" cy="9128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75</a:t>
              </a:r>
            </a:p>
          </p:txBody>
        </p:sp>
        <p:sp>
          <p:nvSpPr>
            <p:cNvPr id="346" name="tx346"/>
            <p:cNvSpPr/>
            <p:nvPr/>
          </p:nvSpPr>
          <p:spPr>
            <a:xfrm>
              <a:off x="6266143" y="6119408"/>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347" name="pl347"/>
            <p:cNvSpPr/>
            <p:nvPr/>
          </p:nvSpPr>
          <p:spPr>
            <a:xfrm>
              <a:off x="7290891" y="6058700"/>
              <a:ext cx="0" cy="34794"/>
            </a:xfrm>
            <a:custGeom>
              <a:avLst/>
              <a:gdLst/>
              <a:ahLst/>
              <a:cxnLst/>
              <a:rect l="0" t="0" r="0" b="0"/>
              <a:pathLst>
                <a:path h="34794">
                  <a:moveTo>
                    <a:pt x="0" y="34794"/>
                  </a:moveTo>
                  <a:lnTo>
                    <a:pt x="0" y="0"/>
                  </a:lnTo>
                </a:path>
              </a:pathLst>
            </a:custGeom>
            <a:ln w="6775" cap="flat">
              <a:solidFill>
                <a:srgbClr val="B3B3B3">
                  <a:alpha val="100000"/>
                </a:srgbClr>
              </a:solidFill>
              <a:prstDash val="solid"/>
              <a:round/>
            </a:ln>
          </p:spPr>
          <p:txBody>
            <a:bodyPr/>
            <a:lstStyle/>
            <a:p>
              <a:endParaRPr/>
            </a:p>
          </p:txBody>
        </p:sp>
        <p:sp>
          <p:nvSpPr>
            <p:cNvPr id="348" name="pl348"/>
            <p:cNvSpPr/>
            <p:nvPr/>
          </p:nvSpPr>
          <p:spPr>
            <a:xfrm>
              <a:off x="7857032" y="6058700"/>
              <a:ext cx="0" cy="34794"/>
            </a:xfrm>
            <a:custGeom>
              <a:avLst/>
              <a:gdLst/>
              <a:ahLst/>
              <a:cxnLst/>
              <a:rect l="0" t="0" r="0" b="0"/>
              <a:pathLst>
                <a:path h="34794">
                  <a:moveTo>
                    <a:pt x="0" y="34794"/>
                  </a:moveTo>
                  <a:lnTo>
                    <a:pt x="0" y="0"/>
                  </a:lnTo>
                </a:path>
              </a:pathLst>
            </a:custGeom>
            <a:ln w="6775" cap="flat">
              <a:solidFill>
                <a:srgbClr val="B3B3B3">
                  <a:alpha val="100000"/>
                </a:srgbClr>
              </a:solidFill>
              <a:prstDash val="solid"/>
              <a:round/>
            </a:ln>
          </p:spPr>
          <p:txBody>
            <a:bodyPr/>
            <a:lstStyle/>
            <a:p>
              <a:endParaRPr/>
            </a:p>
          </p:txBody>
        </p:sp>
        <p:sp>
          <p:nvSpPr>
            <p:cNvPr id="349" name="pl349"/>
            <p:cNvSpPr/>
            <p:nvPr/>
          </p:nvSpPr>
          <p:spPr>
            <a:xfrm>
              <a:off x="8423172" y="6058700"/>
              <a:ext cx="0" cy="34794"/>
            </a:xfrm>
            <a:custGeom>
              <a:avLst/>
              <a:gdLst/>
              <a:ahLst/>
              <a:cxnLst/>
              <a:rect l="0" t="0" r="0" b="0"/>
              <a:pathLst>
                <a:path h="34794">
                  <a:moveTo>
                    <a:pt x="0" y="34794"/>
                  </a:moveTo>
                  <a:lnTo>
                    <a:pt x="0" y="0"/>
                  </a:lnTo>
                </a:path>
              </a:pathLst>
            </a:custGeom>
            <a:ln w="6775" cap="flat">
              <a:solidFill>
                <a:srgbClr val="B3B3B3">
                  <a:alpha val="100000"/>
                </a:srgbClr>
              </a:solidFill>
              <a:prstDash val="solid"/>
              <a:round/>
            </a:ln>
          </p:spPr>
          <p:txBody>
            <a:bodyPr/>
            <a:lstStyle/>
            <a:p>
              <a:endParaRPr/>
            </a:p>
          </p:txBody>
        </p:sp>
        <p:sp>
          <p:nvSpPr>
            <p:cNvPr id="350" name="pl350"/>
            <p:cNvSpPr/>
            <p:nvPr/>
          </p:nvSpPr>
          <p:spPr>
            <a:xfrm>
              <a:off x="8989313" y="6058700"/>
              <a:ext cx="0" cy="34794"/>
            </a:xfrm>
            <a:custGeom>
              <a:avLst/>
              <a:gdLst/>
              <a:ahLst/>
              <a:cxnLst/>
              <a:rect l="0" t="0" r="0" b="0"/>
              <a:pathLst>
                <a:path h="34794">
                  <a:moveTo>
                    <a:pt x="0" y="34794"/>
                  </a:moveTo>
                  <a:lnTo>
                    <a:pt x="0" y="0"/>
                  </a:lnTo>
                </a:path>
              </a:pathLst>
            </a:custGeom>
            <a:ln w="6775" cap="flat">
              <a:solidFill>
                <a:srgbClr val="B3B3B3">
                  <a:alpha val="100000"/>
                </a:srgbClr>
              </a:solidFill>
              <a:prstDash val="solid"/>
              <a:round/>
            </a:ln>
          </p:spPr>
          <p:txBody>
            <a:bodyPr/>
            <a:lstStyle/>
            <a:p>
              <a:endParaRPr/>
            </a:p>
          </p:txBody>
        </p:sp>
        <p:sp>
          <p:nvSpPr>
            <p:cNvPr id="351" name="pl351"/>
            <p:cNvSpPr/>
            <p:nvPr/>
          </p:nvSpPr>
          <p:spPr>
            <a:xfrm>
              <a:off x="9555454" y="6058700"/>
              <a:ext cx="0" cy="34794"/>
            </a:xfrm>
            <a:custGeom>
              <a:avLst/>
              <a:gdLst/>
              <a:ahLst/>
              <a:cxnLst/>
              <a:rect l="0" t="0" r="0" b="0"/>
              <a:pathLst>
                <a:path h="34794">
                  <a:moveTo>
                    <a:pt x="0" y="34794"/>
                  </a:moveTo>
                  <a:lnTo>
                    <a:pt x="0" y="0"/>
                  </a:lnTo>
                </a:path>
              </a:pathLst>
            </a:custGeom>
            <a:ln w="6775" cap="flat">
              <a:solidFill>
                <a:srgbClr val="B3B3B3">
                  <a:alpha val="100000"/>
                </a:srgbClr>
              </a:solidFill>
              <a:prstDash val="solid"/>
              <a:round/>
            </a:ln>
          </p:spPr>
          <p:txBody>
            <a:bodyPr/>
            <a:lstStyle/>
            <a:p>
              <a:endParaRPr/>
            </a:p>
          </p:txBody>
        </p:sp>
        <p:sp>
          <p:nvSpPr>
            <p:cNvPr id="352" name="tx352"/>
            <p:cNvSpPr/>
            <p:nvPr/>
          </p:nvSpPr>
          <p:spPr>
            <a:xfrm>
              <a:off x="7255575" y="6119408"/>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353" name="tx353"/>
            <p:cNvSpPr/>
            <p:nvPr/>
          </p:nvSpPr>
          <p:spPr>
            <a:xfrm>
              <a:off x="7786400" y="6119408"/>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25</a:t>
              </a:r>
            </a:p>
          </p:txBody>
        </p:sp>
        <p:sp>
          <p:nvSpPr>
            <p:cNvPr id="354" name="tx354"/>
            <p:cNvSpPr/>
            <p:nvPr/>
          </p:nvSpPr>
          <p:spPr>
            <a:xfrm>
              <a:off x="8352541" y="6119408"/>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50</a:t>
              </a:r>
            </a:p>
          </p:txBody>
        </p:sp>
        <p:sp>
          <p:nvSpPr>
            <p:cNvPr id="355" name="tx355"/>
            <p:cNvSpPr/>
            <p:nvPr/>
          </p:nvSpPr>
          <p:spPr>
            <a:xfrm>
              <a:off x="8918682" y="6120958"/>
              <a:ext cx="141262" cy="9128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75</a:t>
              </a:r>
            </a:p>
          </p:txBody>
        </p:sp>
        <p:sp>
          <p:nvSpPr>
            <p:cNvPr id="356" name="tx356"/>
            <p:cNvSpPr/>
            <p:nvPr/>
          </p:nvSpPr>
          <p:spPr>
            <a:xfrm>
              <a:off x="9449507" y="6119408"/>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357" name="tx357"/>
            <p:cNvSpPr/>
            <p:nvPr/>
          </p:nvSpPr>
          <p:spPr>
            <a:xfrm>
              <a:off x="649366" y="5824525"/>
              <a:ext cx="70631"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0</a:t>
              </a:r>
            </a:p>
          </p:txBody>
        </p:sp>
        <p:sp>
          <p:nvSpPr>
            <p:cNvPr id="358" name="tx358"/>
            <p:cNvSpPr/>
            <p:nvPr/>
          </p:nvSpPr>
          <p:spPr>
            <a:xfrm>
              <a:off x="578734" y="5077334"/>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25</a:t>
              </a:r>
            </a:p>
          </p:txBody>
        </p:sp>
        <p:sp>
          <p:nvSpPr>
            <p:cNvPr id="359" name="tx359"/>
            <p:cNvSpPr/>
            <p:nvPr/>
          </p:nvSpPr>
          <p:spPr>
            <a:xfrm>
              <a:off x="578734" y="4330143"/>
              <a:ext cx="141262"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50</a:t>
              </a:r>
            </a:p>
          </p:txBody>
        </p:sp>
        <p:sp>
          <p:nvSpPr>
            <p:cNvPr id="360" name="tx360"/>
            <p:cNvSpPr/>
            <p:nvPr/>
          </p:nvSpPr>
          <p:spPr>
            <a:xfrm>
              <a:off x="578734" y="3584503"/>
              <a:ext cx="141262" cy="9128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75</a:t>
              </a:r>
            </a:p>
          </p:txBody>
        </p:sp>
        <p:sp>
          <p:nvSpPr>
            <p:cNvPr id="361" name="tx361"/>
            <p:cNvSpPr/>
            <p:nvPr/>
          </p:nvSpPr>
          <p:spPr>
            <a:xfrm>
              <a:off x="508103" y="2835761"/>
              <a:ext cx="211894" cy="92831"/>
            </a:xfrm>
            <a:prstGeom prst="rect">
              <a:avLst/>
            </a:prstGeom>
            <a:noFill/>
          </p:spPr>
          <p:txBody>
            <a:bodyPr wrap="none" lIns="0" tIns="0" rIns="0" bIns="0" anchor="ctr" anchorCtr="1"/>
            <a:lstStyle/>
            <a:p>
              <a:pPr marL="0" marR="0" indent="0" algn="l">
                <a:lnSpc>
                  <a:spcPts val="1000"/>
                </a:lnSpc>
                <a:spcBef>
                  <a:spcPts val="0"/>
                </a:spcBef>
                <a:spcAft>
                  <a:spcPts val="0"/>
                </a:spcAft>
              </a:pPr>
              <a:r>
                <a:rPr sz="1000">
                  <a:solidFill>
                    <a:srgbClr val="4D4D4D">
                      <a:alpha val="100000"/>
                    </a:srgbClr>
                  </a:solidFill>
                  <a:latin typeface="Arial"/>
                  <a:cs typeface="Arial"/>
                </a:rPr>
                <a:t>100</a:t>
              </a:r>
            </a:p>
          </p:txBody>
        </p:sp>
        <p:sp>
          <p:nvSpPr>
            <p:cNvPr id="362" name="pl362"/>
            <p:cNvSpPr/>
            <p:nvPr/>
          </p:nvSpPr>
          <p:spPr>
            <a:xfrm>
              <a:off x="747833" y="5871902"/>
              <a:ext cx="34794" cy="0"/>
            </a:xfrm>
            <a:custGeom>
              <a:avLst/>
              <a:gdLst/>
              <a:ahLst/>
              <a:cxnLst/>
              <a:rect l="0" t="0" r="0" b="0"/>
              <a:pathLst>
                <a:path w="34794">
                  <a:moveTo>
                    <a:pt x="0" y="0"/>
                  </a:moveTo>
                  <a:lnTo>
                    <a:pt x="34794" y="0"/>
                  </a:lnTo>
                </a:path>
              </a:pathLst>
            </a:custGeom>
            <a:ln w="6775" cap="flat">
              <a:solidFill>
                <a:srgbClr val="B3B3B3">
                  <a:alpha val="100000"/>
                </a:srgbClr>
              </a:solidFill>
              <a:prstDash val="solid"/>
              <a:round/>
            </a:ln>
          </p:spPr>
          <p:txBody>
            <a:bodyPr/>
            <a:lstStyle/>
            <a:p>
              <a:endParaRPr/>
            </a:p>
          </p:txBody>
        </p:sp>
        <p:sp>
          <p:nvSpPr>
            <p:cNvPr id="363" name="pl363"/>
            <p:cNvSpPr/>
            <p:nvPr/>
          </p:nvSpPr>
          <p:spPr>
            <a:xfrm>
              <a:off x="747833" y="5124711"/>
              <a:ext cx="34794" cy="0"/>
            </a:xfrm>
            <a:custGeom>
              <a:avLst/>
              <a:gdLst/>
              <a:ahLst/>
              <a:cxnLst/>
              <a:rect l="0" t="0" r="0" b="0"/>
              <a:pathLst>
                <a:path w="34794">
                  <a:moveTo>
                    <a:pt x="0" y="0"/>
                  </a:moveTo>
                  <a:lnTo>
                    <a:pt x="34794" y="0"/>
                  </a:lnTo>
                </a:path>
              </a:pathLst>
            </a:custGeom>
            <a:ln w="6775" cap="flat">
              <a:solidFill>
                <a:srgbClr val="B3B3B3">
                  <a:alpha val="100000"/>
                </a:srgbClr>
              </a:solidFill>
              <a:prstDash val="solid"/>
              <a:round/>
            </a:ln>
          </p:spPr>
          <p:txBody>
            <a:bodyPr/>
            <a:lstStyle/>
            <a:p>
              <a:endParaRPr/>
            </a:p>
          </p:txBody>
        </p:sp>
        <p:sp>
          <p:nvSpPr>
            <p:cNvPr id="364" name="pl364"/>
            <p:cNvSpPr/>
            <p:nvPr/>
          </p:nvSpPr>
          <p:spPr>
            <a:xfrm>
              <a:off x="747833" y="4377520"/>
              <a:ext cx="34794" cy="0"/>
            </a:xfrm>
            <a:custGeom>
              <a:avLst/>
              <a:gdLst/>
              <a:ahLst/>
              <a:cxnLst/>
              <a:rect l="0" t="0" r="0" b="0"/>
              <a:pathLst>
                <a:path w="34794">
                  <a:moveTo>
                    <a:pt x="0" y="0"/>
                  </a:moveTo>
                  <a:lnTo>
                    <a:pt x="34794" y="0"/>
                  </a:lnTo>
                </a:path>
              </a:pathLst>
            </a:custGeom>
            <a:ln w="6775" cap="flat">
              <a:solidFill>
                <a:srgbClr val="B3B3B3">
                  <a:alpha val="100000"/>
                </a:srgbClr>
              </a:solidFill>
              <a:prstDash val="solid"/>
              <a:round/>
            </a:ln>
          </p:spPr>
          <p:txBody>
            <a:bodyPr/>
            <a:lstStyle/>
            <a:p>
              <a:endParaRPr/>
            </a:p>
          </p:txBody>
        </p:sp>
        <p:sp>
          <p:nvSpPr>
            <p:cNvPr id="365" name="pl365"/>
            <p:cNvSpPr/>
            <p:nvPr/>
          </p:nvSpPr>
          <p:spPr>
            <a:xfrm>
              <a:off x="747833" y="3630329"/>
              <a:ext cx="34794" cy="0"/>
            </a:xfrm>
            <a:custGeom>
              <a:avLst/>
              <a:gdLst/>
              <a:ahLst/>
              <a:cxnLst/>
              <a:rect l="0" t="0" r="0" b="0"/>
              <a:pathLst>
                <a:path w="34794">
                  <a:moveTo>
                    <a:pt x="0" y="0"/>
                  </a:moveTo>
                  <a:lnTo>
                    <a:pt x="34794" y="0"/>
                  </a:lnTo>
                </a:path>
              </a:pathLst>
            </a:custGeom>
            <a:ln w="6775" cap="flat">
              <a:solidFill>
                <a:srgbClr val="B3B3B3">
                  <a:alpha val="100000"/>
                </a:srgbClr>
              </a:solidFill>
              <a:prstDash val="solid"/>
              <a:round/>
            </a:ln>
          </p:spPr>
          <p:txBody>
            <a:bodyPr/>
            <a:lstStyle/>
            <a:p>
              <a:endParaRPr/>
            </a:p>
          </p:txBody>
        </p:sp>
        <p:sp>
          <p:nvSpPr>
            <p:cNvPr id="366" name="pl366"/>
            <p:cNvSpPr/>
            <p:nvPr/>
          </p:nvSpPr>
          <p:spPr>
            <a:xfrm>
              <a:off x="747833" y="2883138"/>
              <a:ext cx="34794" cy="0"/>
            </a:xfrm>
            <a:custGeom>
              <a:avLst/>
              <a:gdLst/>
              <a:ahLst/>
              <a:cxnLst/>
              <a:rect l="0" t="0" r="0" b="0"/>
              <a:pathLst>
                <a:path w="34794">
                  <a:moveTo>
                    <a:pt x="0" y="0"/>
                  </a:moveTo>
                  <a:lnTo>
                    <a:pt x="34794" y="0"/>
                  </a:lnTo>
                </a:path>
              </a:pathLst>
            </a:custGeom>
            <a:ln w="6775" cap="flat">
              <a:solidFill>
                <a:srgbClr val="B3B3B3">
                  <a:alpha val="100000"/>
                </a:srgbClr>
              </a:solidFill>
              <a:prstDash val="solid"/>
              <a:round/>
            </a:ln>
          </p:spPr>
          <p:txBody>
            <a:bodyPr/>
            <a:lstStyle/>
            <a:p>
              <a:endParaRPr/>
            </a:p>
          </p:txBody>
        </p:sp>
        <p:sp>
          <p:nvSpPr>
            <p:cNvPr id="367" name="tx367"/>
            <p:cNvSpPr/>
            <p:nvPr/>
          </p:nvSpPr>
          <p:spPr>
            <a:xfrm>
              <a:off x="4843410" y="6242656"/>
              <a:ext cx="1358937"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Coverage in 2023 (%)</a:t>
              </a:r>
            </a:p>
          </p:txBody>
        </p:sp>
        <p:sp>
          <p:nvSpPr>
            <p:cNvPr id="368" name="tx368"/>
            <p:cNvSpPr/>
            <p:nvPr/>
          </p:nvSpPr>
          <p:spPr>
            <a:xfrm rot="-5400000">
              <a:off x="-301112" y="3938372"/>
              <a:ext cx="1358937"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Coverage in 2019 (%)</a:t>
              </a:r>
            </a:p>
          </p:txBody>
        </p:sp>
        <p:sp>
          <p:nvSpPr>
            <p:cNvPr id="369" name="tx369"/>
            <p:cNvSpPr/>
            <p:nvPr/>
          </p:nvSpPr>
          <p:spPr>
            <a:xfrm>
              <a:off x="782627" y="1353317"/>
              <a:ext cx="257817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Bubble size reflects target population size</a:t>
              </a:r>
            </a:p>
          </p:txBody>
        </p:sp>
        <p:sp>
          <p:nvSpPr>
            <p:cNvPr id="370" name="tx370"/>
            <p:cNvSpPr/>
            <p:nvPr/>
          </p:nvSpPr>
          <p:spPr>
            <a:xfrm>
              <a:off x="782627" y="1635298"/>
              <a:ext cx="0" cy="0"/>
            </a:xfrm>
            <a:prstGeom prst="rect">
              <a:avLst/>
            </a:prstGeom>
            <a:noFill/>
          </p:spPr>
          <p:txBody>
            <a:bodyPr wrap="none" lIns="0" tIns="0" rIns="0" bIns="0" anchor="ctr" anchorCtr="1"/>
            <a:lstStyle/>
            <a:p>
              <a:pPr marL="0" marR="0" indent="0" algn="l">
                <a:lnSpc>
                  <a:spcPts val="1100"/>
                </a:lnSpc>
                <a:spcBef>
                  <a:spcPts val="0"/>
                </a:spcBef>
                <a:spcAft>
                  <a:spcPts val="0"/>
                </a:spcAft>
              </a:pPr>
              <a:endParaRPr/>
            </a:p>
          </p:txBody>
        </p:sp>
        <p:sp>
          <p:nvSpPr>
            <p:cNvPr id="371" name="tx371"/>
            <p:cNvSpPr/>
            <p:nvPr/>
          </p:nvSpPr>
          <p:spPr>
            <a:xfrm>
              <a:off x="782627" y="555349"/>
              <a:ext cx="0" cy="0"/>
            </a:xfrm>
            <a:prstGeom prst="rect">
              <a:avLst/>
            </a:prstGeom>
            <a:noFill/>
          </p:spPr>
          <p:txBody>
            <a:bodyPr wrap="none" lIns="0" tIns="0" rIns="0" bIns="0" anchor="ctr" anchorCtr="1"/>
            <a:lstStyle/>
            <a:p>
              <a:pPr marL="0" marR="0" indent="0" algn="l">
                <a:lnSpc>
                  <a:spcPts val="1320"/>
                </a:lnSpc>
                <a:spcBef>
                  <a:spcPts val="0"/>
                </a:spcBef>
                <a:spcAft>
                  <a:spcPts val="0"/>
                </a:spcAft>
              </a:pPr>
              <a:endParaRPr/>
            </a:p>
          </p:txBody>
        </p:sp>
        <p:sp>
          <p:nvSpPr>
            <p:cNvPr id="372" name="tx372"/>
            <p:cNvSpPr/>
            <p:nvPr/>
          </p:nvSpPr>
          <p:spPr>
            <a:xfrm>
              <a:off x="782627" y="736400"/>
              <a:ext cx="0" cy="0"/>
            </a:xfrm>
            <a:prstGeom prst="rect">
              <a:avLst/>
            </a:prstGeom>
            <a:noFill/>
          </p:spPr>
          <p:txBody>
            <a:bodyPr wrap="none" lIns="0" tIns="0" rIns="0" bIns="0" anchor="ctr" anchorCtr="1"/>
            <a:lstStyle/>
            <a:p>
              <a:pPr marL="0" marR="0" indent="0" algn="l">
                <a:lnSpc>
                  <a:spcPts val="1320"/>
                </a:lnSpc>
                <a:spcBef>
                  <a:spcPts val="0"/>
                </a:spcBef>
                <a:spcAft>
                  <a:spcPts val="0"/>
                </a:spcAft>
              </a:pPr>
              <a:endParaRPr/>
            </a:p>
          </p:txBody>
        </p:sp>
        <p:sp>
          <p:nvSpPr>
            <p:cNvPr id="373" name="tx373"/>
            <p:cNvSpPr/>
            <p:nvPr/>
          </p:nvSpPr>
          <p:spPr>
            <a:xfrm>
              <a:off x="782627" y="917451"/>
              <a:ext cx="0" cy="0"/>
            </a:xfrm>
            <a:prstGeom prst="rect">
              <a:avLst/>
            </a:prstGeom>
            <a:noFill/>
          </p:spPr>
          <p:txBody>
            <a:bodyPr wrap="none" lIns="0" tIns="0" rIns="0" bIns="0" anchor="ctr" anchorCtr="1"/>
            <a:lstStyle/>
            <a:p>
              <a:pPr marL="0" marR="0" indent="0" algn="l">
                <a:lnSpc>
                  <a:spcPts val="1320"/>
                </a:lnSpc>
                <a:spcBef>
                  <a:spcPts val="0"/>
                </a:spcBef>
                <a:spcAft>
                  <a:spcPts val="0"/>
                </a:spcAft>
              </a:pPr>
              <a:endParaRPr/>
            </a:p>
          </p:txBody>
        </p:sp>
        <p:sp>
          <p:nvSpPr>
            <p:cNvPr id="374" name="tx374"/>
            <p:cNvSpPr/>
            <p:nvPr/>
          </p:nvSpPr>
          <p:spPr>
            <a:xfrm>
              <a:off x="782627" y="1098502"/>
              <a:ext cx="0" cy="0"/>
            </a:xfrm>
            <a:prstGeom prst="rect">
              <a:avLst/>
            </a:prstGeom>
            <a:noFill/>
          </p:spPr>
          <p:txBody>
            <a:bodyPr wrap="none" lIns="0" tIns="0" rIns="0" bIns="0" anchor="ctr" anchorCtr="1"/>
            <a:lstStyle/>
            <a:p>
              <a:pPr marL="0" marR="0" indent="0" algn="l">
                <a:lnSpc>
                  <a:spcPts val="1320"/>
                </a:lnSpc>
                <a:spcBef>
                  <a:spcPts val="0"/>
                </a:spcBef>
                <a:spcAft>
                  <a:spcPts val="0"/>
                </a:spcAft>
              </a:pPr>
              <a:endParaRPr/>
            </a:p>
          </p:txBody>
        </p:sp>
        <p:sp>
          <p:nvSpPr>
            <p:cNvPr id="375" name="tx375"/>
            <p:cNvSpPr/>
            <p:nvPr/>
          </p:nvSpPr>
          <p:spPr>
            <a:xfrm>
              <a:off x="782627" y="1122227"/>
              <a:ext cx="4445079"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Vaccine coverage in 2019 versus 2023, by vaccine, Gavi 57</a:t>
              </a:r>
            </a:p>
          </p:txBody>
        </p:sp>
        <p:sp>
          <p:nvSpPr>
            <p:cNvPr id="376" name="tx376"/>
            <p:cNvSpPr/>
            <p:nvPr/>
          </p:nvSpPr>
          <p:spPr>
            <a:xfrm>
              <a:off x="10263130" y="6552750"/>
              <a:ext cx="0" cy="0"/>
            </a:xfrm>
            <a:prstGeom prst="rect">
              <a:avLst/>
            </a:prstGeom>
            <a:noFill/>
          </p:spPr>
          <p:txBody>
            <a:bodyPr wrap="none" lIns="0" tIns="0" rIns="0" bIns="0" anchor="ctr" anchorCtr="1"/>
            <a:lstStyle/>
            <a:p>
              <a:pPr marL="0" marR="0" indent="0" algn="l">
                <a:lnSpc>
                  <a:spcPts val="880"/>
                </a:lnSpc>
                <a:spcBef>
                  <a:spcPts val="0"/>
                </a:spcBef>
                <a:spcAft>
                  <a:spcPts val="0"/>
                </a:spcAft>
              </a:pPr>
              <a:endParaRPr/>
            </a:p>
          </p:txBody>
        </p:sp>
        <p:sp>
          <p:nvSpPr>
            <p:cNvPr id="377" name="tx377"/>
            <p:cNvSpPr/>
            <p:nvPr/>
          </p:nvSpPr>
          <p:spPr>
            <a:xfrm>
              <a:off x="6101544" y="6568512"/>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378" name="body"/>
          <p:cNvSpPr>
            <a:spLocks noGrp="1"/>
          </p:cNvSpPr>
          <p:nvPr>
            <p:ph/>
          </p:nvPr>
        </p:nvSpPr>
        <p:spPr>
          <a:xfrm>
            <a:off x="10515600" y="274320"/>
            <a:ext cx="146304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This chart shows vaccine coverage in 2023 compared to 2019, by country.
Countries below the diagonal line of agreement have higher coverage in 2023 compared to 2019 and countries above the line have lower coverage.
The text shows the number of countries that improved, stayed the same and worsened coverage in 2023 compared to 2019, by vaccine.</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795711" y="5107566"/>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795711" y="4018473"/>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95711" y="2929381"/>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795711" y="1840288"/>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1350260" y="1105151"/>
              <a:ext cx="0" cy="4193006"/>
            </a:xfrm>
            <a:custGeom>
              <a:avLst/>
              <a:gdLst/>
              <a:ahLst/>
              <a:cxnLst/>
              <a:rect l="0" t="0" r="0" b="0"/>
              <a:pathLst>
                <a:path h="4193006">
                  <a:moveTo>
                    <a:pt x="0" y="4193006"/>
                  </a:moveTo>
                  <a:lnTo>
                    <a:pt x="0" y="0"/>
                  </a:lnTo>
                  <a:lnTo>
                    <a:pt x="0"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2109916" y="1105151"/>
              <a:ext cx="0" cy="4193006"/>
            </a:xfrm>
            <a:custGeom>
              <a:avLst/>
              <a:gdLst/>
              <a:ahLst/>
              <a:cxnLst/>
              <a:rect l="0" t="0" r="0" b="0"/>
              <a:pathLst>
                <a:path h="4193006">
                  <a:moveTo>
                    <a:pt x="0" y="4193006"/>
                  </a:moveTo>
                  <a:lnTo>
                    <a:pt x="0" y="0"/>
                  </a:lnTo>
                  <a:lnTo>
                    <a:pt x="0"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2869572" y="1105151"/>
              <a:ext cx="0" cy="4193006"/>
            </a:xfrm>
            <a:custGeom>
              <a:avLst/>
              <a:gdLst/>
              <a:ahLst/>
              <a:cxnLst/>
              <a:rect l="0" t="0" r="0" b="0"/>
              <a:pathLst>
                <a:path h="4193006">
                  <a:moveTo>
                    <a:pt x="0" y="4193006"/>
                  </a:moveTo>
                  <a:lnTo>
                    <a:pt x="0" y="0"/>
                  </a:lnTo>
                  <a:lnTo>
                    <a:pt x="0" y="0"/>
                  </a:lnTo>
                </a:path>
              </a:pathLst>
            </a:custGeom>
            <a:ln w="6775" cap="flat">
              <a:solidFill>
                <a:srgbClr val="EBEBEB">
                  <a:alpha val="100000"/>
                </a:srgbClr>
              </a:solidFill>
              <a:prstDash val="solid"/>
              <a:round/>
            </a:ln>
          </p:spPr>
          <p:txBody>
            <a:bodyPr/>
            <a:lstStyle/>
            <a:p>
              <a:endParaRPr/>
            </a:p>
          </p:txBody>
        </p:sp>
        <p:sp>
          <p:nvSpPr>
            <p:cNvPr id="12" name="pl12"/>
            <p:cNvSpPr/>
            <p:nvPr/>
          </p:nvSpPr>
          <p:spPr>
            <a:xfrm>
              <a:off x="3553262" y="1105151"/>
              <a:ext cx="0" cy="4193006"/>
            </a:xfrm>
            <a:custGeom>
              <a:avLst/>
              <a:gdLst/>
              <a:ahLst/>
              <a:cxnLst/>
              <a:rect l="0" t="0" r="0" b="0"/>
              <a:pathLst>
                <a:path h="4193006">
                  <a:moveTo>
                    <a:pt x="0" y="4193006"/>
                  </a:moveTo>
                  <a:lnTo>
                    <a:pt x="0" y="0"/>
                  </a:lnTo>
                  <a:lnTo>
                    <a:pt x="0" y="0"/>
                  </a:lnTo>
                </a:path>
              </a:pathLst>
            </a:custGeom>
            <a:ln w="6775" cap="flat">
              <a:solidFill>
                <a:srgbClr val="EBEBEB">
                  <a:alpha val="100000"/>
                </a:srgbClr>
              </a:solidFill>
              <a:prstDash val="solid"/>
              <a:round/>
            </a:ln>
          </p:spPr>
          <p:txBody>
            <a:bodyPr/>
            <a:lstStyle/>
            <a:p>
              <a:endParaRPr/>
            </a:p>
          </p:txBody>
        </p:sp>
        <p:sp>
          <p:nvSpPr>
            <p:cNvPr id="13" name="pl13"/>
            <p:cNvSpPr/>
            <p:nvPr/>
          </p:nvSpPr>
          <p:spPr>
            <a:xfrm>
              <a:off x="4160987" y="1105151"/>
              <a:ext cx="0" cy="4193006"/>
            </a:xfrm>
            <a:custGeom>
              <a:avLst/>
              <a:gdLst/>
              <a:ahLst/>
              <a:cxnLst/>
              <a:rect l="0" t="0" r="0" b="0"/>
              <a:pathLst>
                <a:path h="4193006">
                  <a:moveTo>
                    <a:pt x="0" y="4193006"/>
                  </a:moveTo>
                  <a:lnTo>
                    <a:pt x="0" y="0"/>
                  </a:lnTo>
                  <a:lnTo>
                    <a:pt x="0" y="0"/>
                  </a:lnTo>
                </a:path>
              </a:pathLst>
            </a:custGeom>
            <a:ln w="6775" cap="flat">
              <a:solidFill>
                <a:srgbClr val="EBEBEB">
                  <a:alpha val="100000"/>
                </a:srgbClr>
              </a:solidFill>
              <a:prstDash val="solid"/>
              <a:round/>
            </a:ln>
          </p:spPr>
          <p:txBody>
            <a:bodyPr/>
            <a:lstStyle/>
            <a:p>
              <a:endParaRPr/>
            </a:p>
          </p:txBody>
        </p:sp>
        <p:sp>
          <p:nvSpPr>
            <p:cNvPr id="14" name="pl14"/>
            <p:cNvSpPr/>
            <p:nvPr/>
          </p:nvSpPr>
          <p:spPr>
            <a:xfrm>
              <a:off x="795711" y="4563020"/>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795711" y="3473927"/>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795711" y="2384835"/>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795711" y="1295742"/>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970432" y="1105151"/>
              <a:ext cx="0" cy="4193006"/>
            </a:xfrm>
            <a:custGeom>
              <a:avLst/>
              <a:gdLst/>
              <a:ahLst/>
              <a:cxnLst/>
              <a:rect l="0" t="0" r="0" b="0"/>
              <a:pathLst>
                <a:path h="4193006">
                  <a:moveTo>
                    <a:pt x="0" y="4193006"/>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730088" y="1105151"/>
              <a:ext cx="0" cy="4193006"/>
            </a:xfrm>
            <a:custGeom>
              <a:avLst/>
              <a:gdLst/>
              <a:ahLst/>
              <a:cxnLst/>
              <a:rect l="0" t="0" r="0" b="0"/>
              <a:pathLst>
                <a:path h="4193006">
                  <a:moveTo>
                    <a:pt x="0" y="4193006"/>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2489744" y="1105151"/>
              <a:ext cx="0" cy="4193006"/>
            </a:xfrm>
            <a:custGeom>
              <a:avLst/>
              <a:gdLst/>
              <a:ahLst/>
              <a:cxnLst/>
              <a:rect l="0" t="0" r="0" b="0"/>
              <a:pathLst>
                <a:path h="4193006">
                  <a:moveTo>
                    <a:pt x="0" y="4193006"/>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3249400" y="1105151"/>
              <a:ext cx="0" cy="4193006"/>
            </a:xfrm>
            <a:custGeom>
              <a:avLst/>
              <a:gdLst/>
              <a:ahLst/>
              <a:cxnLst/>
              <a:rect l="0" t="0" r="0" b="0"/>
              <a:pathLst>
                <a:path h="4193006">
                  <a:moveTo>
                    <a:pt x="0" y="4193006"/>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3857125" y="1105151"/>
              <a:ext cx="0" cy="4193006"/>
            </a:xfrm>
            <a:custGeom>
              <a:avLst/>
              <a:gdLst/>
              <a:ahLst/>
              <a:cxnLst/>
              <a:rect l="0" t="0" r="0" b="0"/>
              <a:pathLst>
                <a:path h="4193006">
                  <a:moveTo>
                    <a:pt x="0" y="4193006"/>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4464850" y="1105151"/>
              <a:ext cx="0" cy="4193006"/>
            </a:xfrm>
            <a:custGeom>
              <a:avLst/>
              <a:gdLst/>
              <a:ahLst/>
              <a:cxnLst/>
              <a:rect l="0" t="0" r="0" b="0"/>
              <a:pathLst>
                <a:path h="4193006">
                  <a:moveTo>
                    <a:pt x="0" y="4193006"/>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970432" y="2384835"/>
              <a:ext cx="3494417" cy="1524729"/>
            </a:xfrm>
            <a:custGeom>
              <a:avLst/>
              <a:gdLst/>
              <a:ahLst/>
              <a:cxnLst/>
              <a:rect l="0" t="0" r="0" b="0"/>
              <a:pathLst>
                <a:path w="3494417" h="1524729">
                  <a:moveTo>
                    <a:pt x="0" y="0"/>
                  </a:moveTo>
                  <a:lnTo>
                    <a:pt x="151931" y="0"/>
                  </a:lnTo>
                  <a:lnTo>
                    <a:pt x="303862" y="0"/>
                  </a:lnTo>
                  <a:lnTo>
                    <a:pt x="455793" y="217818"/>
                  </a:lnTo>
                  <a:lnTo>
                    <a:pt x="607724" y="435636"/>
                  </a:lnTo>
                  <a:lnTo>
                    <a:pt x="759656" y="435636"/>
                  </a:lnTo>
                  <a:lnTo>
                    <a:pt x="911587" y="435636"/>
                  </a:lnTo>
                  <a:lnTo>
                    <a:pt x="1063518" y="435636"/>
                  </a:lnTo>
                  <a:lnTo>
                    <a:pt x="1215449" y="762364"/>
                  </a:lnTo>
                  <a:lnTo>
                    <a:pt x="1367380" y="871273"/>
                  </a:lnTo>
                  <a:lnTo>
                    <a:pt x="1519312" y="1089092"/>
                  </a:lnTo>
                  <a:lnTo>
                    <a:pt x="1671243" y="1089092"/>
                  </a:lnTo>
                  <a:lnTo>
                    <a:pt x="1823174" y="1089092"/>
                  </a:lnTo>
                  <a:lnTo>
                    <a:pt x="1975105" y="1198001"/>
                  </a:lnTo>
                  <a:lnTo>
                    <a:pt x="2127036" y="1306910"/>
                  </a:lnTo>
                  <a:lnTo>
                    <a:pt x="2278968" y="1415820"/>
                  </a:lnTo>
                  <a:lnTo>
                    <a:pt x="2430899" y="1524729"/>
                  </a:lnTo>
                  <a:lnTo>
                    <a:pt x="2582830" y="1524729"/>
                  </a:lnTo>
                  <a:lnTo>
                    <a:pt x="2734761" y="1524729"/>
                  </a:lnTo>
                  <a:lnTo>
                    <a:pt x="2886692" y="1524729"/>
                  </a:lnTo>
                  <a:lnTo>
                    <a:pt x="3038624" y="1524729"/>
                  </a:lnTo>
                  <a:lnTo>
                    <a:pt x="3190555" y="1415820"/>
                  </a:lnTo>
                  <a:lnTo>
                    <a:pt x="3342486" y="1415820"/>
                  </a:lnTo>
                  <a:lnTo>
                    <a:pt x="3494417" y="1415820"/>
                  </a:lnTo>
                </a:path>
              </a:pathLst>
            </a:custGeom>
            <a:ln w="27101" cap="flat">
              <a:solidFill>
                <a:srgbClr val="0058AB">
                  <a:alpha val="50196"/>
                </a:srgbClr>
              </a:solidFill>
              <a:prstDash val="solid"/>
              <a:round/>
            </a:ln>
          </p:spPr>
          <p:txBody>
            <a:bodyPr/>
            <a:lstStyle/>
            <a:p>
              <a:endParaRPr/>
            </a:p>
          </p:txBody>
        </p:sp>
        <p:sp>
          <p:nvSpPr>
            <p:cNvPr id="25" name="pl25"/>
            <p:cNvSpPr/>
            <p:nvPr/>
          </p:nvSpPr>
          <p:spPr>
            <a:xfrm>
              <a:off x="970432" y="3147199"/>
              <a:ext cx="3494417" cy="871273"/>
            </a:xfrm>
            <a:custGeom>
              <a:avLst/>
              <a:gdLst/>
              <a:ahLst/>
              <a:cxnLst/>
              <a:rect l="0" t="0" r="0" b="0"/>
              <a:pathLst>
                <a:path w="3494417" h="871273">
                  <a:moveTo>
                    <a:pt x="0" y="0"/>
                  </a:moveTo>
                  <a:lnTo>
                    <a:pt x="151931" y="0"/>
                  </a:lnTo>
                  <a:lnTo>
                    <a:pt x="303862" y="0"/>
                  </a:lnTo>
                  <a:lnTo>
                    <a:pt x="455793" y="108909"/>
                  </a:lnTo>
                  <a:lnTo>
                    <a:pt x="607724" y="326727"/>
                  </a:lnTo>
                  <a:lnTo>
                    <a:pt x="759656" y="217818"/>
                  </a:lnTo>
                  <a:lnTo>
                    <a:pt x="911587" y="326727"/>
                  </a:lnTo>
                  <a:lnTo>
                    <a:pt x="1063518" y="326727"/>
                  </a:lnTo>
                  <a:lnTo>
                    <a:pt x="1215449" y="544546"/>
                  </a:lnTo>
                  <a:lnTo>
                    <a:pt x="1367380" y="653455"/>
                  </a:lnTo>
                  <a:lnTo>
                    <a:pt x="1519312" y="762364"/>
                  </a:lnTo>
                  <a:lnTo>
                    <a:pt x="1671243" y="762364"/>
                  </a:lnTo>
                  <a:lnTo>
                    <a:pt x="1823174" y="762364"/>
                  </a:lnTo>
                  <a:lnTo>
                    <a:pt x="1975105" y="762364"/>
                  </a:lnTo>
                  <a:lnTo>
                    <a:pt x="2127036" y="871273"/>
                  </a:lnTo>
                  <a:lnTo>
                    <a:pt x="2278968" y="871273"/>
                  </a:lnTo>
                  <a:lnTo>
                    <a:pt x="2430899" y="871273"/>
                  </a:lnTo>
                  <a:lnTo>
                    <a:pt x="2582830" y="871273"/>
                  </a:lnTo>
                  <a:lnTo>
                    <a:pt x="2734761" y="871273"/>
                  </a:lnTo>
                  <a:lnTo>
                    <a:pt x="2886692" y="871273"/>
                  </a:lnTo>
                  <a:lnTo>
                    <a:pt x="3038624" y="871273"/>
                  </a:lnTo>
                  <a:lnTo>
                    <a:pt x="3190555" y="762364"/>
                  </a:lnTo>
                  <a:lnTo>
                    <a:pt x="3342486" y="762364"/>
                  </a:lnTo>
                  <a:lnTo>
                    <a:pt x="3494417" y="762364"/>
                  </a:lnTo>
                </a:path>
              </a:pathLst>
            </a:custGeom>
            <a:ln w="27101" cap="flat">
              <a:solidFill>
                <a:srgbClr val="00377D">
                  <a:alpha val="50196"/>
                </a:srgbClr>
              </a:solidFill>
              <a:prstDash val="solid"/>
              <a:round/>
            </a:ln>
          </p:spPr>
          <p:txBody>
            <a:bodyPr/>
            <a:lstStyle/>
            <a:p>
              <a:endParaRPr/>
            </a:p>
          </p:txBody>
        </p:sp>
        <p:sp>
          <p:nvSpPr>
            <p:cNvPr id="26" name="pl26"/>
            <p:cNvSpPr/>
            <p:nvPr/>
          </p:nvSpPr>
          <p:spPr>
            <a:xfrm>
              <a:off x="970432" y="2384835"/>
              <a:ext cx="3494417" cy="1524729"/>
            </a:xfrm>
            <a:custGeom>
              <a:avLst/>
              <a:gdLst/>
              <a:ahLst/>
              <a:cxnLst/>
              <a:rect l="0" t="0" r="0" b="0"/>
              <a:pathLst>
                <a:path w="3494417" h="1524729">
                  <a:moveTo>
                    <a:pt x="0" y="0"/>
                  </a:moveTo>
                  <a:lnTo>
                    <a:pt x="151931" y="0"/>
                  </a:lnTo>
                  <a:lnTo>
                    <a:pt x="303862" y="0"/>
                  </a:lnTo>
                  <a:lnTo>
                    <a:pt x="455793" y="217818"/>
                  </a:lnTo>
                  <a:lnTo>
                    <a:pt x="607724" y="435636"/>
                  </a:lnTo>
                  <a:lnTo>
                    <a:pt x="759656" y="435636"/>
                  </a:lnTo>
                  <a:lnTo>
                    <a:pt x="911587" y="435636"/>
                  </a:lnTo>
                  <a:lnTo>
                    <a:pt x="1063518" y="435636"/>
                  </a:lnTo>
                  <a:lnTo>
                    <a:pt x="1215449" y="762364"/>
                  </a:lnTo>
                  <a:lnTo>
                    <a:pt x="1367380" y="871273"/>
                  </a:lnTo>
                  <a:lnTo>
                    <a:pt x="1519312" y="1089092"/>
                  </a:lnTo>
                  <a:lnTo>
                    <a:pt x="1671243" y="1089092"/>
                  </a:lnTo>
                  <a:lnTo>
                    <a:pt x="1823174" y="1089092"/>
                  </a:lnTo>
                  <a:lnTo>
                    <a:pt x="1975105" y="1198001"/>
                  </a:lnTo>
                  <a:lnTo>
                    <a:pt x="2127036" y="1306910"/>
                  </a:lnTo>
                  <a:lnTo>
                    <a:pt x="2278968" y="1415820"/>
                  </a:lnTo>
                  <a:lnTo>
                    <a:pt x="2430899" y="1524729"/>
                  </a:lnTo>
                  <a:lnTo>
                    <a:pt x="2582830" y="1524729"/>
                  </a:lnTo>
                  <a:lnTo>
                    <a:pt x="2734761" y="1524729"/>
                  </a:lnTo>
                  <a:lnTo>
                    <a:pt x="2886692" y="1524729"/>
                  </a:lnTo>
                  <a:lnTo>
                    <a:pt x="3038624" y="1524729"/>
                  </a:lnTo>
                  <a:lnTo>
                    <a:pt x="3190555" y="1415820"/>
                  </a:lnTo>
                  <a:lnTo>
                    <a:pt x="3342486" y="1415820"/>
                  </a:lnTo>
                  <a:lnTo>
                    <a:pt x="3494417" y="1415820"/>
                  </a:lnTo>
                </a:path>
              </a:pathLst>
            </a:custGeom>
            <a:ln w="65043" cap="flat">
              <a:solidFill>
                <a:srgbClr val="000000">
                  <a:alpha val="100000"/>
                </a:srgbClr>
              </a:solidFill>
              <a:prstDash val="solid"/>
              <a:round/>
            </a:ln>
          </p:spPr>
          <p:txBody>
            <a:bodyPr/>
            <a:lstStyle/>
            <a:p>
              <a:endParaRPr/>
            </a:p>
          </p:txBody>
        </p:sp>
        <p:sp>
          <p:nvSpPr>
            <p:cNvPr id="27" name="pl27"/>
            <p:cNvSpPr/>
            <p:nvPr/>
          </p:nvSpPr>
          <p:spPr>
            <a:xfrm>
              <a:off x="970432" y="2384835"/>
              <a:ext cx="3494417" cy="1524729"/>
            </a:xfrm>
            <a:custGeom>
              <a:avLst/>
              <a:gdLst/>
              <a:ahLst/>
              <a:cxnLst/>
              <a:rect l="0" t="0" r="0" b="0"/>
              <a:pathLst>
                <a:path w="3494417" h="1524729">
                  <a:moveTo>
                    <a:pt x="0" y="0"/>
                  </a:moveTo>
                  <a:lnTo>
                    <a:pt x="151931" y="0"/>
                  </a:lnTo>
                  <a:lnTo>
                    <a:pt x="303862" y="0"/>
                  </a:lnTo>
                  <a:lnTo>
                    <a:pt x="455793" y="217818"/>
                  </a:lnTo>
                  <a:lnTo>
                    <a:pt x="607724" y="435636"/>
                  </a:lnTo>
                  <a:lnTo>
                    <a:pt x="759656" y="435636"/>
                  </a:lnTo>
                  <a:lnTo>
                    <a:pt x="911587" y="435636"/>
                  </a:lnTo>
                  <a:lnTo>
                    <a:pt x="1063518" y="435636"/>
                  </a:lnTo>
                  <a:lnTo>
                    <a:pt x="1215449" y="762364"/>
                  </a:lnTo>
                  <a:lnTo>
                    <a:pt x="1367380" y="871273"/>
                  </a:lnTo>
                  <a:lnTo>
                    <a:pt x="1519312" y="1089092"/>
                  </a:lnTo>
                  <a:lnTo>
                    <a:pt x="1671243" y="1089092"/>
                  </a:lnTo>
                  <a:lnTo>
                    <a:pt x="1823174" y="1089092"/>
                  </a:lnTo>
                  <a:lnTo>
                    <a:pt x="1975105" y="1198001"/>
                  </a:lnTo>
                  <a:lnTo>
                    <a:pt x="2127036" y="1306910"/>
                  </a:lnTo>
                  <a:lnTo>
                    <a:pt x="2278968" y="1415820"/>
                  </a:lnTo>
                  <a:lnTo>
                    <a:pt x="2430899" y="1524729"/>
                  </a:lnTo>
                  <a:lnTo>
                    <a:pt x="2582830" y="1524729"/>
                  </a:lnTo>
                  <a:lnTo>
                    <a:pt x="2734761" y="1524729"/>
                  </a:lnTo>
                  <a:lnTo>
                    <a:pt x="2886692" y="1524729"/>
                  </a:lnTo>
                  <a:lnTo>
                    <a:pt x="3038624" y="1524729"/>
                  </a:lnTo>
                  <a:lnTo>
                    <a:pt x="3190555" y="1415820"/>
                  </a:lnTo>
                  <a:lnTo>
                    <a:pt x="3342486" y="1415820"/>
                  </a:lnTo>
                  <a:lnTo>
                    <a:pt x="3494417" y="1415820"/>
                  </a:lnTo>
                </a:path>
              </a:pathLst>
            </a:custGeom>
            <a:ln w="40651" cap="flat">
              <a:solidFill>
                <a:srgbClr val="0058AB">
                  <a:alpha val="100000"/>
                </a:srgbClr>
              </a:solidFill>
              <a:prstDash val="solid"/>
              <a:round/>
            </a:ln>
          </p:spPr>
          <p:txBody>
            <a:bodyPr/>
            <a:lstStyle/>
            <a:p>
              <a:endParaRPr/>
            </a:p>
          </p:txBody>
        </p:sp>
        <p:sp>
          <p:nvSpPr>
            <p:cNvPr id="28" name="pl28"/>
            <p:cNvSpPr/>
            <p:nvPr/>
          </p:nvSpPr>
          <p:spPr>
            <a:xfrm>
              <a:off x="795711" y="4563020"/>
              <a:ext cx="3843859" cy="0"/>
            </a:xfrm>
            <a:custGeom>
              <a:avLst/>
              <a:gdLst/>
              <a:ahLst/>
              <a:cxnLst/>
              <a:rect l="0" t="0" r="0" b="0"/>
              <a:pathLst>
                <a:path w="3843859">
                  <a:moveTo>
                    <a:pt x="0" y="0"/>
                  </a:moveTo>
                  <a:lnTo>
                    <a:pt x="3843859" y="0"/>
                  </a:lnTo>
                  <a:lnTo>
                    <a:pt x="3843859" y="0"/>
                  </a:lnTo>
                </a:path>
              </a:pathLst>
            </a:custGeom>
            <a:ln w="13550" cap="flat">
              <a:solidFill>
                <a:srgbClr val="BEBEBE">
                  <a:alpha val="100000"/>
                </a:srgbClr>
              </a:solidFill>
              <a:prstDash val="solid"/>
              <a:round/>
            </a:ln>
          </p:spPr>
          <p:txBody>
            <a:bodyPr/>
            <a:lstStyle/>
            <a:p>
              <a:endParaRPr/>
            </a:p>
          </p:txBody>
        </p:sp>
        <p:sp>
          <p:nvSpPr>
            <p:cNvPr id="29" name="pg29"/>
            <p:cNvSpPr/>
            <p:nvPr/>
          </p:nvSpPr>
          <p:spPr>
            <a:xfrm>
              <a:off x="864422" y="2097056"/>
              <a:ext cx="212019" cy="191852"/>
            </a:xfrm>
            <a:custGeom>
              <a:avLst/>
              <a:gdLst/>
              <a:ahLst/>
              <a:cxnLst/>
              <a:rect l="0" t="0" r="0" b="0"/>
              <a:pathLst>
                <a:path w="212019" h="191852">
                  <a:moveTo>
                    <a:pt x="27431" y="191852"/>
                  </a:moveTo>
                  <a:lnTo>
                    <a:pt x="184587" y="191852"/>
                  </a:lnTo>
                  <a:lnTo>
                    <a:pt x="183482" y="191830"/>
                  </a:lnTo>
                  <a:lnTo>
                    <a:pt x="187893" y="191652"/>
                  </a:lnTo>
                  <a:lnTo>
                    <a:pt x="192219" y="190769"/>
                  </a:lnTo>
                  <a:lnTo>
                    <a:pt x="196347" y="189203"/>
                  </a:lnTo>
                  <a:lnTo>
                    <a:pt x="200170" y="186996"/>
                  </a:lnTo>
                  <a:lnTo>
                    <a:pt x="203590" y="184204"/>
                  </a:lnTo>
                  <a:lnTo>
                    <a:pt x="206517" y="180899"/>
                  </a:lnTo>
                  <a:lnTo>
                    <a:pt x="208877" y="177168"/>
                  </a:lnTo>
                  <a:lnTo>
                    <a:pt x="210607" y="173107"/>
                  </a:lnTo>
                  <a:lnTo>
                    <a:pt x="211664" y="168820"/>
                  </a:lnTo>
                  <a:lnTo>
                    <a:pt x="212019" y="164420"/>
                  </a:lnTo>
                  <a:lnTo>
                    <a:pt x="212019" y="27432"/>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30" name="tx30"/>
            <p:cNvSpPr/>
            <p:nvPr/>
          </p:nvSpPr>
          <p:spPr>
            <a:xfrm>
              <a:off x="910142" y="214113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31" name="pg31"/>
            <p:cNvSpPr/>
            <p:nvPr/>
          </p:nvSpPr>
          <p:spPr>
            <a:xfrm>
              <a:off x="3781260" y="3621786"/>
              <a:ext cx="151729" cy="191852"/>
            </a:xfrm>
            <a:custGeom>
              <a:avLst/>
              <a:gdLst/>
              <a:ahLst/>
              <a:cxnLst/>
              <a:rect l="0" t="0" r="0" b="0"/>
              <a:pathLst>
                <a:path w="151729" h="191852">
                  <a:moveTo>
                    <a:pt x="27432"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1"/>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32" name="tx32"/>
            <p:cNvSpPr/>
            <p:nvPr/>
          </p:nvSpPr>
          <p:spPr>
            <a:xfrm>
              <a:off x="3826980" y="366586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33" name="pg33"/>
            <p:cNvSpPr/>
            <p:nvPr/>
          </p:nvSpPr>
          <p:spPr>
            <a:xfrm>
              <a:off x="4388985" y="3512877"/>
              <a:ext cx="151729" cy="191852"/>
            </a:xfrm>
            <a:custGeom>
              <a:avLst/>
              <a:gdLst/>
              <a:ahLst/>
              <a:cxnLst/>
              <a:rect l="0" t="0" r="0" b="0"/>
              <a:pathLst>
                <a:path w="151729" h="191852">
                  <a:moveTo>
                    <a:pt x="27432"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5"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34" name="tx34"/>
            <p:cNvSpPr/>
            <p:nvPr/>
          </p:nvSpPr>
          <p:spPr>
            <a:xfrm>
              <a:off x="4434705" y="3559602"/>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5" name="tx35"/>
            <p:cNvSpPr/>
            <p:nvPr/>
          </p:nvSpPr>
          <p:spPr>
            <a:xfrm>
              <a:off x="4567342" y="386912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377D">
                      <a:alpha val="100000"/>
                    </a:srgbClr>
                  </a:solidFill>
                  <a:latin typeface="Arial"/>
                  <a:cs typeface="Arial"/>
                </a:rPr>
                <a:t>6</a:t>
              </a:r>
            </a:p>
          </p:txBody>
        </p:sp>
        <p:sp>
          <p:nvSpPr>
            <p:cNvPr id="36" name="tx36"/>
            <p:cNvSpPr/>
            <p:nvPr/>
          </p:nvSpPr>
          <p:spPr>
            <a:xfrm>
              <a:off x="655386" y="4510905"/>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37" name="tx37"/>
            <p:cNvSpPr/>
            <p:nvPr/>
          </p:nvSpPr>
          <p:spPr>
            <a:xfrm>
              <a:off x="577692" y="3421813"/>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a:t>
              </a:r>
            </a:p>
          </p:txBody>
        </p:sp>
        <p:sp>
          <p:nvSpPr>
            <p:cNvPr id="38" name="tx38"/>
            <p:cNvSpPr/>
            <p:nvPr/>
          </p:nvSpPr>
          <p:spPr>
            <a:xfrm>
              <a:off x="577692" y="2332720"/>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a:t>
              </a:r>
            </a:p>
          </p:txBody>
        </p:sp>
        <p:sp>
          <p:nvSpPr>
            <p:cNvPr id="39" name="tx39"/>
            <p:cNvSpPr/>
            <p:nvPr/>
          </p:nvSpPr>
          <p:spPr>
            <a:xfrm>
              <a:off x="577692" y="1243559"/>
              <a:ext cx="155388"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30</a:t>
              </a:r>
            </a:p>
          </p:txBody>
        </p:sp>
        <p:sp>
          <p:nvSpPr>
            <p:cNvPr id="40" name="tx40"/>
            <p:cNvSpPr/>
            <p:nvPr/>
          </p:nvSpPr>
          <p:spPr>
            <a:xfrm rot="-5400000">
              <a:off x="813986" y="546511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41" name="tx41"/>
            <p:cNvSpPr/>
            <p:nvPr/>
          </p:nvSpPr>
          <p:spPr>
            <a:xfrm rot="-5400000">
              <a:off x="1573642" y="546511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42" name="tx42"/>
            <p:cNvSpPr/>
            <p:nvPr/>
          </p:nvSpPr>
          <p:spPr>
            <a:xfrm rot="-5400000">
              <a:off x="2333298" y="546511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43" name="tx43"/>
            <p:cNvSpPr/>
            <p:nvPr/>
          </p:nvSpPr>
          <p:spPr>
            <a:xfrm rot="-5400000">
              <a:off x="3092954" y="546511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44" name="tx44"/>
            <p:cNvSpPr/>
            <p:nvPr/>
          </p:nvSpPr>
          <p:spPr>
            <a:xfrm rot="-5400000">
              <a:off x="3700679" y="546511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45" name="tx45"/>
            <p:cNvSpPr/>
            <p:nvPr/>
          </p:nvSpPr>
          <p:spPr>
            <a:xfrm rot="-5400000">
              <a:off x="4308369" y="5465085"/>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46" name="tx46"/>
            <p:cNvSpPr/>
            <p:nvPr/>
          </p:nvSpPr>
          <p:spPr>
            <a:xfrm rot="-5400000">
              <a:off x="-91618" y="3136101"/>
              <a:ext cx="1079127"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Drop-out rate (%)</a:t>
              </a:r>
            </a:p>
          </p:txBody>
        </p:sp>
        <p:sp>
          <p:nvSpPr>
            <p:cNvPr id="47" name="pl47"/>
            <p:cNvSpPr/>
            <p:nvPr/>
          </p:nvSpPr>
          <p:spPr>
            <a:xfrm>
              <a:off x="1973113" y="6154255"/>
              <a:ext cx="175564" cy="0"/>
            </a:xfrm>
            <a:custGeom>
              <a:avLst/>
              <a:gdLst/>
              <a:ahLst/>
              <a:cxnLst/>
              <a:rect l="0" t="0" r="0" b="0"/>
              <a:pathLst>
                <a:path w="175564">
                  <a:moveTo>
                    <a:pt x="0" y="0"/>
                  </a:moveTo>
                  <a:lnTo>
                    <a:pt x="175564" y="0"/>
                  </a:lnTo>
                </a:path>
              </a:pathLst>
            </a:custGeom>
            <a:ln w="27101" cap="flat">
              <a:solidFill>
                <a:srgbClr val="0058AB">
                  <a:alpha val="50196"/>
                </a:srgbClr>
              </a:solidFill>
              <a:prstDash val="solid"/>
              <a:round/>
            </a:ln>
          </p:spPr>
          <p:txBody>
            <a:bodyPr/>
            <a:lstStyle/>
            <a:p>
              <a:endParaRPr/>
            </a:p>
          </p:txBody>
        </p:sp>
        <p:sp>
          <p:nvSpPr>
            <p:cNvPr id="48" name="pl48"/>
            <p:cNvSpPr/>
            <p:nvPr/>
          </p:nvSpPr>
          <p:spPr>
            <a:xfrm>
              <a:off x="1973113" y="6154255"/>
              <a:ext cx="175564" cy="0"/>
            </a:xfrm>
            <a:custGeom>
              <a:avLst/>
              <a:gdLst/>
              <a:ahLst/>
              <a:cxnLst/>
              <a:rect l="0" t="0" r="0" b="0"/>
              <a:pathLst>
                <a:path w="175564">
                  <a:moveTo>
                    <a:pt x="0" y="0"/>
                  </a:moveTo>
                  <a:lnTo>
                    <a:pt x="175564" y="0"/>
                  </a:lnTo>
                </a:path>
              </a:pathLst>
            </a:custGeom>
            <a:ln w="40651" cap="flat">
              <a:solidFill>
                <a:srgbClr val="0058AB">
                  <a:alpha val="100000"/>
                </a:srgbClr>
              </a:solidFill>
              <a:prstDash val="solid"/>
              <a:round/>
            </a:ln>
          </p:spPr>
          <p:txBody>
            <a:bodyPr/>
            <a:lstStyle/>
            <a:p>
              <a:endParaRPr/>
            </a:p>
          </p:txBody>
        </p:sp>
        <p:sp>
          <p:nvSpPr>
            <p:cNvPr id="49" name="pl49"/>
            <p:cNvSpPr/>
            <p:nvPr/>
          </p:nvSpPr>
          <p:spPr>
            <a:xfrm>
              <a:off x="2813194" y="6154255"/>
              <a:ext cx="175564" cy="0"/>
            </a:xfrm>
            <a:custGeom>
              <a:avLst/>
              <a:gdLst/>
              <a:ahLst/>
              <a:cxnLst/>
              <a:rect l="0" t="0" r="0" b="0"/>
              <a:pathLst>
                <a:path w="175564">
                  <a:moveTo>
                    <a:pt x="0" y="0"/>
                  </a:moveTo>
                  <a:lnTo>
                    <a:pt x="175564" y="0"/>
                  </a:lnTo>
                </a:path>
              </a:pathLst>
            </a:custGeom>
            <a:ln w="27101" cap="flat">
              <a:solidFill>
                <a:srgbClr val="00377D">
                  <a:alpha val="50196"/>
                </a:srgbClr>
              </a:solidFill>
              <a:prstDash val="solid"/>
              <a:round/>
            </a:ln>
          </p:spPr>
          <p:txBody>
            <a:bodyPr/>
            <a:lstStyle/>
            <a:p>
              <a:endParaRPr/>
            </a:p>
          </p:txBody>
        </p:sp>
        <p:sp>
          <p:nvSpPr>
            <p:cNvPr id="50" name="tx50"/>
            <p:cNvSpPr/>
            <p:nvPr/>
          </p:nvSpPr>
          <p:spPr>
            <a:xfrm>
              <a:off x="2240213" y="6100844"/>
              <a:ext cx="48144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57</a:t>
              </a:r>
            </a:p>
          </p:txBody>
        </p:sp>
        <p:sp>
          <p:nvSpPr>
            <p:cNvPr id="51" name="tx51"/>
            <p:cNvSpPr/>
            <p:nvPr/>
          </p:nvSpPr>
          <p:spPr>
            <a:xfrm>
              <a:off x="3080293" y="6100844"/>
              <a:ext cx="403820"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Global</a:t>
              </a:r>
            </a:p>
          </p:txBody>
        </p:sp>
        <p:sp>
          <p:nvSpPr>
            <p:cNvPr id="52" name="tx52"/>
            <p:cNvSpPr/>
            <p:nvPr/>
          </p:nvSpPr>
          <p:spPr>
            <a:xfrm>
              <a:off x="1938265" y="699520"/>
              <a:ext cx="1558751" cy="13937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Drop-out rate between </a:t>
              </a:r>
            </a:p>
          </p:txBody>
        </p:sp>
        <p:sp>
          <p:nvSpPr>
            <p:cNvPr id="53" name="tx53"/>
            <p:cNvSpPr/>
            <p:nvPr/>
          </p:nvSpPr>
          <p:spPr>
            <a:xfrm>
              <a:off x="2018930" y="860466"/>
              <a:ext cx="1397421"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DTP1 and DTP3 (%)</a:t>
              </a:r>
            </a:p>
          </p:txBody>
        </p:sp>
        <p:sp>
          <p:nvSpPr>
            <p:cNvPr id="54" name="pl54"/>
            <p:cNvSpPr/>
            <p:nvPr/>
          </p:nvSpPr>
          <p:spPr>
            <a:xfrm>
              <a:off x="5160962" y="5107566"/>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55" name="pl55"/>
            <p:cNvSpPr/>
            <p:nvPr/>
          </p:nvSpPr>
          <p:spPr>
            <a:xfrm>
              <a:off x="5160962" y="4018473"/>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56" name="pl56"/>
            <p:cNvSpPr/>
            <p:nvPr/>
          </p:nvSpPr>
          <p:spPr>
            <a:xfrm>
              <a:off x="5160962" y="2929381"/>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57" name="pl57"/>
            <p:cNvSpPr/>
            <p:nvPr/>
          </p:nvSpPr>
          <p:spPr>
            <a:xfrm>
              <a:off x="5160962" y="1840288"/>
              <a:ext cx="3843859" cy="0"/>
            </a:xfrm>
            <a:custGeom>
              <a:avLst/>
              <a:gdLst/>
              <a:ahLst/>
              <a:cxnLst/>
              <a:rect l="0" t="0" r="0" b="0"/>
              <a:pathLst>
                <a:path w="3843859">
                  <a:moveTo>
                    <a:pt x="0" y="0"/>
                  </a:moveTo>
                  <a:lnTo>
                    <a:pt x="3843859" y="0"/>
                  </a:lnTo>
                  <a:lnTo>
                    <a:pt x="3843859" y="0"/>
                  </a:lnTo>
                </a:path>
              </a:pathLst>
            </a:custGeom>
            <a:ln w="6775" cap="flat">
              <a:solidFill>
                <a:srgbClr val="EBEBEB">
                  <a:alpha val="100000"/>
                </a:srgbClr>
              </a:solidFill>
              <a:prstDash val="solid"/>
              <a:round/>
            </a:ln>
          </p:spPr>
          <p:txBody>
            <a:bodyPr/>
            <a:lstStyle/>
            <a:p>
              <a:endParaRPr/>
            </a:p>
          </p:txBody>
        </p:sp>
        <p:sp>
          <p:nvSpPr>
            <p:cNvPr id="58" name="pl58"/>
            <p:cNvSpPr/>
            <p:nvPr/>
          </p:nvSpPr>
          <p:spPr>
            <a:xfrm>
              <a:off x="5715511" y="1105151"/>
              <a:ext cx="0" cy="4193006"/>
            </a:xfrm>
            <a:custGeom>
              <a:avLst/>
              <a:gdLst/>
              <a:ahLst/>
              <a:cxnLst/>
              <a:rect l="0" t="0" r="0" b="0"/>
              <a:pathLst>
                <a:path h="4193006">
                  <a:moveTo>
                    <a:pt x="0" y="4193006"/>
                  </a:moveTo>
                  <a:lnTo>
                    <a:pt x="0" y="0"/>
                  </a:lnTo>
                  <a:lnTo>
                    <a:pt x="0" y="0"/>
                  </a:lnTo>
                </a:path>
              </a:pathLst>
            </a:custGeom>
            <a:ln w="6775" cap="flat">
              <a:solidFill>
                <a:srgbClr val="EBEBEB">
                  <a:alpha val="100000"/>
                </a:srgbClr>
              </a:solidFill>
              <a:prstDash val="solid"/>
              <a:round/>
            </a:ln>
          </p:spPr>
          <p:txBody>
            <a:bodyPr/>
            <a:lstStyle/>
            <a:p>
              <a:endParaRPr/>
            </a:p>
          </p:txBody>
        </p:sp>
        <p:sp>
          <p:nvSpPr>
            <p:cNvPr id="59" name="pl59"/>
            <p:cNvSpPr/>
            <p:nvPr/>
          </p:nvSpPr>
          <p:spPr>
            <a:xfrm>
              <a:off x="6475167" y="1105151"/>
              <a:ext cx="0" cy="4193006"/>
            </a:xfrm>
            <a:custGeom>
              <a:avLst/>
              <a:gdLst/>
              <a:ahLst/>
              <a:cxnLst/>
              <a:rect l="0" t="0" r="0" b="0"/>
              <a:pathLst>
                <a:path h="4193006">
                  <a:moveTo>
                    <a:pt x="0" y="4193006"/>
                  </a:moveTo>
                  <a:lnTo>
                    <a:pt x="0" y="0"/>
                  </a:lnTo>
                  <a:lnTo>
                    <a:pt x="0" y="0"/>
                  </a:lnTo>
                </a:path>
              </a:pathLst>
            </a:custGeom>
            <a:ln w="6775" cap="flat">
              <a:solidFill>
                <a:srgbClr val="EBEBEB">
                  <a:alpha val="100000"/>
                </a:srgbClr>
              </a:solidFill>
              <a:prstDash val="solid"/>
              <a:round/>
            </a:ln>
          </p:spPr>
          <p:txBody>
            <a:bodyPr/>
            <a:lstStyle/>
            <a:p>
              <a:endParaRPr/>
            </a:p>
          </p:txBody>
        </p:sp>
        <p:sp>
          <p:nvSpPr>
            <p:cNvPr id="60" name="pl60"/>
            <p:cNvSpPr/>
            <p:nvPr/>
          </p:nvSpPr>
          <p:spPr>
            <a:xfrm>
              <a:off x="7234823" y="1105151"/>
              <a:ext cx="0" cy="4193006"/>
            </a:xfrm>
            <a:custGeom>
              <a:avLst/>
              <a:gdLst/>
              <a:ahLst/>
              <a:cxnLst/>
              <a:rect l="0" t="0" r="0" b="0"/>
              <a:pathLst>
                <a:path h="4193006">
                  <a:moveTo>
                    <a:pt x="0" y="4193006"/>
                  </a:moveTo>
                  <a:lnTo>
                    <a:pt x="0" y="0"/>
                  </a:lnTo>
                  <a:lnTo>
                    <a:pt x="0" y="0"/>
                  </a:lnTo>
                </a:path>
              </a:pathLst>
            </a:custGeom>
            <a:ln w="6775" cap="flat">
              <a:solidFill>
                <a:srgbClr val="EBEBEB">
                  <a:alpha val="100000"/>
                </a:srgbClr>
              </a:solidFill>
              <a:prstDash val="solid"/>
              <a:round/>
            </a:ln>
          </p:spPr>
          <p:txBody>
            <a:bodyPr/>
            <a:lstStyle/>
            <a:p>
              <a:endParaRPr/>
            </a:p>
          </p:txBody>
        </p:sp>
        <p:sp>
          <p:nvSpPr>
            <p:cNvPr id="61" name="pl61"/>
            <p:cNvSpPr/>
            <p:nvPr/>
          </p:nvSpPr>
          <p:spPr>
            <a:xfrm>
              <a:off x="7918513" y="1105151"/>
              <a:ext cx="0" cy="4193006"/>
            </a:xfrm>
            <a:custGeom>
              <a:avLst/>
              <a:gdLst/>
              <a:ahLst/>
              <a:cxnLst/>
              <a:rect l="0" t="0" r="0" b="0"/>
              <a:pathLst>
                <a:path h="4193006">
                  <a:moveTo>
                    <a:pt x="0" y="4193006"/>
                  </a:moveTo>
                  <a:lnTo>
                    <a:pt x="0" y="0"/>
                  </a:lnTo>
                  <a:lnTo>
                    <a:pt x="0" y="0"/>
                  </a:lnTo>
                </a:path>
              </a:pathLst>
            </a:custGeom>
            <a:ln w="6775" cap="flat">
              <a:solidFill>
                <a:srgbClr val="EBEBEB">
                  <a:alpha val="100000"/>
                </a:srgbClr>
              </a:solidFill>
              <a:prstDash val="solid"/>
              <a:round/>
            </a:ln>
          </p:spPr>
          <p:txBody>
            <a:bodyPr/>
            <a:lstStyle/>
            <a:p>
              <a:endParaRPr/>
            </a:p>
          </p:txBody>
        </p:sp>
        <p:sp>
          <p:nvSpPr>
            <p:cNvPr id="62" name="pl62"/>
            <p:cNvSpPr/>
            <p:nvPr/>
          </p:nvSpPr>
          <p:spPr>
            <a:xfrm>
              <a:off x="8526238" y="1105151"/>
              <a:ext cx="0" cy="4193006"/>
            </a:xfrm>
            <a:custGeom>
              <a:avLst/>
              <a:gdLst/>
              <a:ahLst/>
              <a:cxnLst/>
              <a:rect l="0" t="0" r="0" b="0"/>
              <a:pathLst>
                <a:path h="4193006">
                  <a:moveTo>
                    <a:pt x="0" y="4193006"/>
                  </a:moveTo>
                  <a:lnTo>
                    <a:pt x="0" y="0"/>
                  </a:lnTo>
                  <a:lnTo>
                    <a:pt x="0" y="0"/>
                  </a:lnTo>
                </a:path>
              </a:pathLst>
            </a:custGeom>
            <a:ln w="6775" cap="flat">
              <a:solidFill>
                <a:srgbClr val="EBEBEB">
                  <a:alpha val="100000"/>
                </a:srgbClr>
              </a:solidFill>
              <a:prstDash val="solid"/>
              <a:round/>
            </a:ln>
          </p:spPr>
          <p:txBody>
            <a:bodyPr/>
            <a:lstStyle/>
            <a:p>
              <a:endParaRPr/>
            </a:p>
          </p:txBody>
        </p:sp>
        <p:sp>
          <p:nvSpPr>
            <p:cNvPr id="63" name="pl63"/>
            <p:cNvSpPr/>
            <p:nvPr/>
          </p:nvSpPr>
          <p:spPr>
            <a:xfrm>
              <a:off x="5160962" y="4563020"/>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64" name="pl64"/>
            <p:cNvSpPr/>
            <p:nvPr/>
          </p:nvSpPr>
          <p:spPr>
            <a:xfrm>
              <a:off x="5160962" y="3473927"/>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65" name="pl65"/>
            <p:cNvSpPr/>
            <p:nvPr/>
          </p:nvSpPr>
          <p:spPr>
            <a:xfrm>
              <a:off x="5160962" y="2384835"/>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66" name="pl66"/>
            <p:cNvSpPr/>
            <p:nvPr/>
          </p:nvSpPr>
          <p:spPr>
            <a:xfrm>
              <a:off x="5160962" y="1295742"/>
              <a:ext cx="3843859" cy="0"/>
            </a:xfrm>
            <a:custGeom>
              <a:avLst/>
              <a:gdLst/>
              <a:ahLst/>
              <a:cxnLst/>
              <a:rect l="0" t="0" r="0" b="0"/>
              <a:pathLst>
                <a:path w="3843859">
                  <a:moveTo>
                    <a:pt x="0" y="0"/>
                  </a:moveTo>
                  <a:lnTo>
                    <a:pt x="3843859" y="0"/>
                  </a:lnTo>
                  <a:lnTo>
                    <a:pt x="3843859" y="0"/>
                  </a:lnTo>
                </a:path>
              </a:pathLst>
            </a:custGeom>
            <a:ln w="13550" cap="flat">
              <a:solidFill>
                <a:srgbClr val="EBEBEB">
                  <a:alpha val="100000"/>
                </a:srgbClr>
              </a:solidFill>
              <a:prstDash val="solid"/>
              <a:round/>
            </a:ln>
          </p:spPr>
          <p:txBody>
            <a:bodyPr/>
            <a:lstStyle/>
            <a:p>
              <a:endParaRPr/>
            </a:p>
          </p:txBody>
        </p:sp>
        <p:sp>
          <p:nvSpPr>
            <p:cNvPr id="67" name="pl67"/>
            <p:cNvSpPr/>
            <p:nvPr/>
          </p:nvSpPr>
          <p:spPr>
            <a:xfrm>
              <a:off x="5335683" y="1105151"/>
              <a:ext cx="0" cy="4193006"/>
            </a:xfrm>
            <a:custGeom>
              <a:avLst/>
              <a:gdLst/>
              <a:ahLst/>
              <a:cxnLst/>
              <a:rect l="0" t="0" r="0" b="0"/>
              <a:pathLst>
                <a:path h="4193006">
                  <a:moveTo>
                    <a:pt x="0" y="4193006"/>
                  </a:moveTo>
                  <a:lnTo>
                    <a:pt x="0" y="0"/>
                  </a:lnTo>
                  <a:lnTo>
                    <a:pt x="0"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6095339" y="1105151"/>
              <a:ext cx="0" cy="4193006"/>
            </a:xfrm>
            <a:custGeom>
              <a:avLst/>
              <a:gdLst/>
              <a:ahLst/>
              <a:cxnLst/>
              <a:rect l="0" t="0" r="0" b="0"/>
              <a:pathLst>
                <a:path h="4193006">
                  <a:moveTo>
                    <a:pt x="0" y="4193006"/>
                  </a:moveTo>
                  <a:lnTo>
                    <a:pt x="0" y="0"/>
                  </a:lnTo>
                  <a:lnTo>
                    <a:pt x="0"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6854995" y="1105151"/>
              <a:ext cx="0" cy="4193006"/>
            </a:xfrm>
            <a:custGeom>
              <a:avLst/>
              <a:gdLst/>
              <a:ahLst/>
              <a:cxnLst/>
              <a:rect l="0" t="0" r="0" b="0"/>
              <a:pathLst>
                <a:path h="4193006">
                  <a:moveTo>
                    <a:pt x="0" y="4193006"/>
                  </a:moveTo>
                  <a:lnTo>
                    <a:pt x="0" y="0"/>
                  </a:lnTo>
                  <a:lnTo>
                    <a:pt x="0"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7614651" y="1105151"/>
              <a:ext cx="0" cy="4193006"/>
            </a:xfrm>
            <a:custGeom>
              <a:avLst/>
              <a:gdLst/>
              <a:ahLst/>
              <a:cxnLst/>
              <a:rect l="0" t="0" r="0" b="0"/>
              <a:pathLst>
                <a:path h="4193006">
                  <a:moveTo>
                    <a:pt x="0" y="4193006"/>
                  </a:moveTo>
                  <a:lnTo>
                    <a:pt x="0" y="0"/>
                  </a:lnTo>
                  <a:lnTo>
                    <a:pt x="0" y="0"/>
                  </a:lnTo>
                </a:path>
              </a:pathLst>
            </a:custGeom>
            <a:ln w="13550" cap="flat">
              <a:solidFill>
                <a:srgbClr val="EBEBEB">
                  <a:alpha val="100000"/>
                </a:srgbClr>
              </a:solidFill>
              <a:prstDash val="solid"/>
              <a:round/>
            </a:ln>
          </p:spPr>
          <p:txBody>
            <a:bodyPr/>
            <a:lstStyle/>
            <a:p>
              <a:endParaRPr/>
            </a:p>
          </p:txBody>
        </p:sp>
        <p:sp>
          <p:nvSpPr>
            <p:cNvPr id="71" name="pl71"/>
            <p:cNvSpPr/>
            <p:nvPr/>
          </p:nvSpPr>
          <p:spPr>
            <a:xfrm>
              <a:off x="8222376" y="1105151"/>
              <a:ext cx="0" cy="4193006"/>
            </a:xfrm>
            <a:custGeom>
              <a:avLst/>
              <a:gdLst/>
              <a:ahLst/>
              <a:cxnLst/>
              <a:rect l="0" t="0" r="0" b="0"/>
              <a:pathLst>
                <a:path h="4193006">
                  <a:moveTo>
                    <a:pt x="0" y="4193006"/>
                  </a:moveTo>
                  <a:lnTo>
                    <a:pt x="0" y="0"/>
                  </a:lnTo>
                  <a:lnTo>
                    <a:pt x="0" y="0"/>
                  </a:lnTo>
                </a:path>
              </a:pathLst>
            </a:custGeom>
            <a:ln w="13550" cap="flat">
              <a:solidFill>
                <a:srgbClr val="EBEBEB">
                  <a:alpha val="100000"/>
                </a:srgbClr>
              </a:solidFill>
              <a:prstDash val="solid"/>
              <a:round/>
            </a:ln>
          </p:spPr>
          <p:txBody>
            <a:bodyPr/>
            <a:lstStyle/>
            <a:p>
              <a:endParaRPr/>
            </a:p>
          </p:txBody>
        </p:sp>
        <p:sp>
          <p:nvSpPr>
            <p:cNvPr id="72" name="pl72"/>
            <p:cNvSpPr/>
            <p:nvPr/>
          </p:nvSpPr>
          <p:spPr>
            <a:xfrm>
              <a:off x="8830101" y="1105151"/>
              <a:ext cx="0" cy="4193006"/>
            </a:xfrm>
            <a:custGeom>
              <a:avLst/>
              <a:gdLst/>
              <a:ahLst/>
              <a:cxnLst/>
              <a:rect l="0" t="0" r="0" b="0"/>
              <a:pathLst>
                <a:path h="4193006">
                  <a:moveTo>
                    <a:pt x="0" y="4193006"/>
                  </a:moveTo>
                  <a:lnTo>
                    <a:pt x="0" y="0"/>
                  </a:lnTo>
                  <a:lnTo>
                    <a:pt x="0" y="0"/>
                  </a:lnTo>
                </a:path>
              </a:pathLst>
            </a:custGeom>
            <a:ln w="13550" cap="flat">
              <a:solidFill>
                <a:srgbClr val="EBEBEB">
                  <a:alpha val="100000"/>
                </a:srgbClr>
              </a:solidFill>
              <a:prstDash val="solid"/>
              <a:round/>
            </a:ln>
          </p:spPr>
          <p:txBody>
            <a:bodyPr/>
            <a:lstStyle/>
            <a:p>
              <a:endParaRPr/>
            </a:p>
          </p:txBody>
        </p:sp>
        <p:sp>
          <p:nvSpPr>
            <p:cNvPr id="73" name="pl73"/>
            <p:cNvSpPr/>
            <p:nvPr/>
          </p:nvSpPr>
          <p:spPr>
            <a:xfrm>
              <a:off x="5335683" y="2167016"/>
              <a:ext cx="3494417" cy="1633638"/>
            </a:xfrm>
            <a:custGeom>
              <a:avLst/>
              <a:gdLst/>
              <a:ahLst/>
              <a:cxnLst/>
              <a:rect l="0" t="0" r="0" b="0"/>
              <a:pathLst>
                <a:path w="3494417" h="1633638">
                  <a:moveTo>
                    <a:pt x="0" y="108909"/>
                  </a:moveTo>
                  <a:lnTo>
                    <a:pt x="151931" y="108909"/>
                  </a:lnTo>
                  <a:lnTo>
                    <a:pt x="303862" y="0"/>
                  </a:lnTo>
                  <a:lnTo>
                    <a:pt x="455793" y="326727"/>
                  </a:lnTo>
                  <a:lnTo>
                    <a:pt x="607724" y="544546"/>
                  </a:lnTo>
                  <a:lnTo>
                    <a:pt x="759656" y="653455"/>
                  </a:lnTo>
                  <a:lnTo>
                    <a:pt x="911587" y="762364"/>
                  </a:lnTo>
                  <a:lnTo>
                    <a:pt x="1063518" y="871273"/>
                  </a:lnTo>
                  <a:lnTo>
                    <a:pt x="1215449" y="980183"/>
                  </a:lnTo>
                  <a:lnTo>
                    <a:pt x="1367380" y="1306910"/>
                  </a:lnTo>
                  <a:lnTo>
                    <a:pt x="1519312" y="1524729"/>
                  </a:lnTo>
                  <a:lnTo>
                    <a:pt x="1671243" y="1306910"/>
                  </a:lnTo>
                  <a:lnTo>
                    <a:pt x="1823174" y="1306910"/>
                  </a:lnTo>
                  <a:lnTo>
                    <a:pt x="1975105" y="1415820"/>
                  </a:lnTo>
                  <a:lnTo>
                    <a:pt x="2127036" y="1415820"/>
                  </a:lnTo>
                  <a:lnTo>
                    <a:pt x="2278968" y="1524729"/>
                  </a:lnTo>
                  <a:lnTo>
                    <a:pt x="2430899" y="1415820"/>
                  </a:lnTo>
                  <a:lnTo>
                    <a:pt x="2582830" y="1524729"/>
                  </a:lnTo>
                  <a:lnTo>
                    <a:pt x="2734761" y="1524729"/>
                  </a:lnTo>
                  <a:lnTo>
                    <a:pt x="2886692" y="1524729"/>
                  </a:lnTo>
                  <a:lnTo>
                    <a:pt x="3038624" y="1633638"/>
                  </a:lnTo>
                  <a:lnTo>
                    <a:pt x="3190555" y="1415820"/>
                  </a:lnTo>
                  <a:lnTo>
                    <a:pt x="3342486" y="1415820"/>
                  </a:lnTo>
                  <a:lnTo>
                    <a:pt x="3494417" y="1415820"/>
                  </a:lnTo>
                </a:path>
              </a:pathLst>
            </a:custGeom>
            <a:ln w="27101" cap="flat">
              <a:solidFill>
                <a:srgbClr val="0058AB">
                  <a:alpha val="50196"/>
                </a:srgbClr>
              </a:solidFill>
              <a:prstDash val="solid"/>
              <a:round/>
            </a:ln>
          </p:spPr>
          <p:txBody>
            <a:bodyPr/>
            <a:lstStyle/>
            <a:p>
              <a:endParaRPr/>
            </a:p>
          </p:txBody>
        </p:sp>
        <p:sp>
          <p:nvSpPr>
            <p:cNvPr id="74" name="pl74"/>
            <p:cNvSpPr/>
            <p:nvPr/>
          </p:nvSpPr>
          <p:spPr>
            <a:xfrm>
              <a:off x="5335683" y="3147199"/>
              <a:ext cx="3494417" cy="871273"/>
            </a:xfrm>
            <a:custGeom>
              <a:avLst/>
              <a:gdLst/>
              <a:ahLst/>
              <a:cxnLst/>
              <a:rect l="0" t="0" r="0" b="0"/>
              <a:pathLst>
                <a:path w="3494417" h="871273">
                  <a:moveTo>
                    <a:pt x="0" y="0"/>
                  </a:moveTo>
                  <a:lnTo>
                    <a:pt x="151931" y="0"/>
                  </a:lnTo>
                  <a:lnTo>
                    <a:pt x="303862" y="0"/>
                  </a:lnTo>
                  <a:lnTo>
                    <a:pt x="455793" y="108909"/>
                  </a:lnTo>
                  <a:lnTo>
                    <a:pt x="607724" y="217818"/>
                  </a:lnTo>
                  <a:lnTo>
                    <a:pt x="759656" y="217818"/>
                  </a:lnTo>
                  <a:lnTo>
                    <a:pt x="911587" y="326727"/>
                  </a:lnTo>
                  <a:lnTo>
                    <a:pt x="1063518" y="435636"/>
                  </a:lnTo>
                  <a:lnTo>
                    <a:pt x="1215449" y="544546"/>
                  </a:lnTo>
                  <a:lnTo>
                    <a:pt x="1367380" y="653455"/>
                  </a:lnTo>
                  <a:lnTo>
                    <a:pt x="1519312" y="762364"/>
                  </a:lnTo>
                  <a:lnTo>
                    <a:pt x="1671243" y="762364"/>
                  </a:lnTo>
                  <a:lnTo>
                    <a:pt x="1823174" y="762364"/>
                  </a:lnTo>
                  <a:lnTo>
                    <a:pt x="1975105" y="762364"/>
                  </a:lnTo>
                  <a:lnTo>
                    <a:pt x="2127036" y="762364"/>
                  </a:lnTo>
                  <a:lnTo>
                    <a:pt x="2278968" y="762364"/>
                  </a:lnTo>
                  <a:lnTo>
                    <a:pt x="2430899" y="762364"/>
                  </a:lnTo>
                  <a:lnTo>
                    <a:pt x="2582830" y="762364"/>
                  </a:lnTo>
                  <a:lnTo>
                    <a:pt x="2734761" y="871273"/>
                  </a:lnTo>
                  <a:lnTo>
                    <a:pt x="2886692" y="871273"/>
                  </a:lnTo>
                  <a:lnTo>
                    <a:pt x="3038624" y="871273"/>
                  </a:lnTo>
                  <a:lnTo>
                    <a:pt x="3190555" y="762364"/>
                  </a:lnTo>
                  <a:lnTo>
                    <a:pt x="3342486" y="653455"/>
                  </a:lnTo>
                  <a:lnTo>
                    <a:pt x="3494417" y="653455"/>
                  </a:lnTo>
                </a:path>
              </a:pathLst>
            </a:custGeom>
            <a:ln w="27101" cap="flat">
              <a:solidFill>
                <a:srgbClr val="00377D">
                  <a:alpha val="50196"/>
                </a:srgbClr>
              </a:solidFill>
              <a:prstDash val="solid"/>
              <a:round/>
            </a:ln>
          </p:spPr>
          <p:txBody>
            <a:bodyPr/>
            <a:lstStyle/>
            <a:p>
              <a:endParaRPr/>
            </a:p>
          </p:txBody>
        </p:sp>
        <p:sp>
          <p:nvSpPr>
            <p:cNvPr id="75" name="pl75"/>
            <p:cNvSpPr/>
            <p:nvPr/>
          </p:nvSpPr>
          <p:spPr>
            <a:xfrm>
              <a:off x="5335683" y="2167016"/>
              <a:ext cx="3494417" cy="1633638"/>
            </a:xfrm>
            <a:custGeom>
              <a:avLst/>
              <a:gdLst/>
              <a:ahLst/>
              <a:cxnLst/>
              <a:rect l="0" t="0" r="0" b="0"/>
              <a:pathLst>
                <a:path w="3494417" h="1633638">
                  <a:moveTo>
                    <a:pt x="0" y="108909"/>
                  </a:moveTo>
                  <a:lnTo>
                    <a:pt x="151931" y="108909"/>
                  </a:lnTo>
                  <a:lnTo>
                    <a:pt x="303862" y="0"/>
                  </a:lnTo>
                  <a:lnTo>
                    <a:pt x="455793" y="326727"/>
                  </a:lnTo>
                  <a:lnTo>
                    <a:pt x="607724" y="544546"/>
                  </a:lnTo>
                  <a:lnTo>
                    <a:pt x="759656" y="653455"/>
                  </a:lnTo>
                  <a:lnTo>
                    <a:pt x="911587" y="762364"/>
                  </a:lnTo>
                  <a:lnTo>
                    <a:pt x="1063518" y="871273"/>
                  </a:lnTo>
                  <a:lnTo>
                    <a:pt x="1215449" y="980183"/>
                  </a:lnTo>
                  <a:lnTo>
                    <a:pt x="1367380" y="1306910"/>
                  </a:lnTo>
                  <a:lnTo>
                    <a:pt x="1519312" y="1524729"/>
                  </a:lnTo>
                  <a:lnTo>
                    <a:pt x="1671243" y="1306910"/>
                  </a:lnTo>
                  <a:lnTo>
                    <a:pt x="1823174" y="1306910"/>
                  </a:lnTo>
                  <a:lnTo>
                    <a:pt x="1975105" y="1415820"/>
                  </a:lnTo>
                  <a:lnTo>
                    <a:pt x="2127036" y="1415820"/>
                  </a:lnTo>
                  <a:lnTo>
                    <a:pt x="2278968" y="1524729"/>
                  </a:lnTo>
                  <a:lnTo>
                    <a:pt x="2430899" y="1415820"/>
                  </a:lnTo>
                  <a:lnTo>
                    <a:pt x="2582830" y="1524729"/>
                  </a:lnTo>
                  <a:lnTo>
                    <a:pt x="2734761" y="1524729"/>
                  </a:lnTo>
                  <a:lnTo>
                    <a:pt x="2886692" y="1524729"/>
                  </a:lnTo>
                  <a:lnTo>
                    <a:pt x="3038624" y="1633638"/>
                  </a:lnTo>
                  <a:lnTo>
                    <a:pt x="3190555" y="1415820"/>
                  </a:lnTo>
                  <a:lnTo>
                    <a:pt x="3342486" y="1415820"/>
                  </a:lnTo>
                  <a:lnTo>
                    <a:pt x="3494417" y="1415820"/>
                  </a:lnTo>
                </a:path>
              </a:pathLst>
            </a:custGeom>
            <a:ln w="65043" cap="flat">
              <a:solidFill>
                <a:srgbClr val="000000">
                  <a:alpha val="100000"/>
                </a:srgbClr>
              </a:solidFill>
              <a:prstDash val="solid"/>
              <a:round/>
            </a:ln>
          </p:spPr>
          <p:txBody>
            <a:bodyPr/>
            <a:lstStyle/>
            <a:p>
              <a:endParaRPr/>
            </a:p>
          </p:txBody>
        </p:sp>
        <p:sp>
          <p:nvSpPr>
            <p:cNvPr id="76" name="pl76"/>
            <p:cNvSpPr/>
            <p:nvPr/>
          </p:nvSpPr>
          <p:spPr>
            <a:xfrm>
              <a:off x="5335683" y="2167016"/>
              <a:ext cx="3494417" cy="1633638"/>
            </a:xfrm>
            <a:custGeom>
              <a:avLst/>
              <a:gdLst/>
              <a:ahLst/>
              <a:cxnLst/>
              <a:rect l="0" t="0" r="0" b="0"/>
              <a:pathLst>
                <a:path w="3494417" h="1633638">
                  <a:moveTo>
                    <a:pt x="0" y="108909"/>
                  </a:moveTo>
                  <a:lnTo>
                    <a:pt x="151931" y="108909"/>
                  </a:lnTo>
                  <a:lnTo>
                    <a:pt x="303862" y="0"/>
                  </a:lnTo>
                  <a:lnTo>
                    <a:pt x="455793" y="326727"/>
                  </a:lnTo>
                  <a:lnTo>
                    <a:pt x="607724" y="544546"/>
                  </a:lnTo>
                  <a:lnTo>
                    <a:pt x="759656" y="653455"/>
                  </a:lnTo>
                  <a:lnTo>
                    <a:pt x="911587" y="762364"/>
                  </a:lnTo>
                  <a:lnTo>
                    <a:pt x="1063518" y="871273"/>
                  </a:lnTo>
                  <a:lnTo>
                    <a:pt x="1215449" y="980183"/>
                  </a:lnTo>
                  <a:lnTo>
                    <a:pt x="1367380" y="1306910"/>
                  </a:lnTo>
                  <a:lnTo>
                    <a:pt x="1519312" y="1524729"/>
                  </a:lnTo>
                  <a:lnTo>
                    <a:pt x="1671243" y="1306910"/>
                  </a:lnTo>
                  <a:lnTo>
                    <a:pt x="1823174" y="1306910"/>
                  </a:lnTo>
                  <a:lnTo>
                    <a:pt x="1975105" y="1415820"/>
                  </a:lnTo>
                  <a:lnTo>
                    <a:pt x="2127036" y="1415820"/>
                  </a:lnTo>
                  <a:lnTo>
                    <a:pt x="2278968" y="1524729"/>
                  </a:lnTo>
                  <a:lnTo>
                    <a:pt x="2430899" y="1415820"/>
                  </a:lnTo>
                  <a:lnTo>
                    <a:pt x="2582830" y="1524729"/>
                  </a:lnTo>
                  <a:lnTo>
                    <a:pt x="2734761" y="1524729"/>
                  </a:lnTo>
                  <a:lnTo>
                    <a:pt x="2886692" y="1524729"/>
                  </a:lnTo>
                  <a:lnTo>
                    <a:pt x="3038624" y="1633638"/>
                  </a:lnTo>
                  <a:lnTo>
                    <a:pt x="3190555" y="1415820"/>
                  </a:lnTo>
                  <a:lnTo>
                    <a:pt x="3342486" y="1415820"/>
                  </a:lnTo>
                  <a:lnTo>
                    <a:pt x="3494417" y="1415820"/>
                  </a:lnTo>
                </a:path>
              </a:pathLst>
            </a:custGeom>
            <a:ln w="40651" cap="flat">
              <a:solidFill>
                <a:srgbClr val="0058AB">
                  <a:alpha val="100000"/>
                </a:srgbClr>
              </a:solidFill>
              <a:prstDash val="solid"/>
              <a:round/>
            </a:ln>
          </p:spPr>
          <p:txBody>
            <a:bodyPr/>
            <a:lstStyle/>
            <a:p>
              <a:endParaRPr/>
            </a:p>
          </p:txBody>
        </p:sp>
        <p:sp>
          <p:nvSpPr>
            <p:cNvPr id="77" name="pl77"/>
            <p:cNvSpPr/>
            <p:nvPr/>
          </p:nvSpPr>
          <p:spPr>
            <a:xfrm>
              <a:off x="5160962" y="4563020"/>
              <a:ext cx="3843859" cy="0"/>
            </a:xfrm>
            <a:custGeom>
              <a:avLst/>
              <a:gdLst/>
              <a:ahLst/>
              <a:cxnLst/>
              <a:rect l="0" t="0" r="0" b="0"/>
              <a:pathLst>
                <a:path w="3843859">
                  <a:moveTo>
                    <a:pt x="0" y="0"/>
                  </a:moveTo>
                  <a:lnTo>
                    <a:pt x="3843859" y="0"/>
                  </a:lnTo>
                  <a:lnTo>
                    <a:pt x="3843859" y="0"/>
                  </a:lnTo>
                </a:path>
              </a:pathLst>
            </a:custGeom>
            <a:ln w="13550" cap="flat">
              <a:solidFill>
                <a:srgbClr val="BEBEBE">
                  <a:alpha val="100000"/>
                </a:srgbClr>
              </a:solidFill>
              <a:prstDash val="solid"/>
              <a:round/>
            </a:ln>
          </p:spPr>
          <p:txBody>
            <a:bodyPr/>
            <a:lstStyle/>
            <a:p>
              <a:endParaRPr/>
            </a:p>
          </p:txBody>
        </p:sp>
        <p:sp>
          <p:nvSpPr>
            <p:cNvPr id="78" name="pg78"/>
            <p:cNvSpPr/>
            <p:nvPr/>
          </p:nvSpPr>
          <p:spPr>
            <a:xfrm>
              <a:off x="5229673" y="1988147"/>
              <a:ext cx="212019" cy="191852"/>
            </a:xfrm>
            <a:custGeom>
              <a:avLst/>
              <a:gdLst/>
              <a:ahLst/>
              <a:cxnLst/>
              <a:rect l="0" t="0" r="0" b="0"/>
              <a:pathLst>
                <a:path w="212019" h="191852">
                  <a:moveTo>
                    <a:pt x="27432" y="191852"/>
                  </a:moveTo>
                  <a:lnTo>
                    <a:pt x="184587" y="191852"/>
                  </a:lnTo>
                  <a:lnTo>
                    <a:pt x="183482" y="191830"/>
                  </a:lnTo>
                  <a:lnTo>
                    <a:pt x="187893" y="191652"/>
                  </a:lnTo>
                  <a:lnTo>
                    <a:pt x="192219" y="190769"/>
                  </a:lnTo>
                  <a:lnTo>
                    <a:pt x="196347" y="189203"/>
                  </a:lnTo>
                  <a:lnTo>
                    <a:pt x="200170" y="186996"/>
                  </a:lnTo>
                  <a:lnTo>
                    <a:pt x="203590" y="184204"/>
                  </a:lnTo>
                  <a:lnTo>
                    <a:pt x="206517" y="180899"/>
                  </a:lnTo>
                  <a:lnTo>
                    <a:pt x="208877" y="177168"/>
                  </a:lnTo>
                  <a:lnTo>
                    <a:pt x="210607" y="173107"/>
                  </a:lnTo>
                  <a:lnTo>
                    <a:pt x="211664" y="168820"/>
                  </a:lnTo>
                  <a:lnTo>
                    <a:pt x="212019" y="164420"/>
                  </a:lnTo>
                  <a:lnTo>
                    <a:pt x="212019" y="27432"/>
                  </a:lnTo>
                  <a:lnTo>
                    <a:pt x="211664" y="23031"/>
                  </a:lnTo>
                  <a:lnTo>
                    <a:pt x="210607" y="18745"/>
                  </a:lnTo>
                  <a:lnTo>
                    <a:pt x="208877" y="14683"/>
                  </a:lnTo>
                  <a:lnTo>
                    <a:pt x="206517" y="10952"/>
                  </a:lnTo>
                  <a:lnTo>
                    <a:pt x="203590" y="7647"/>
                  </a:lnTo>
                  <a:lnTo>
                    <a:pt x="200170" y="4855"/>
                  </a:lnTo>
                  <a:lnTo>
                    <a:pt x="196347" y="2648"/>
                  </a:lnTo>
                  <a:lnTo>
                    <a:pt x="192219" y="1083"/>
                  </a:lnTo>
                  <a:lnTo>
                    <a:pt x="187893" y="200"/>
                  </a:lnTo>
                  <a:lnTo>
                    <a:pt x="184587"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5"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9" name="tx79"/>
            <p:cNvSpPr/>
            <p:nvPr/>
          </p:nvSpPr>
          <p:spPr>
            <a:xfrm>
              <a:off x="5275393" y="203354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80" name="pg80"/>
            <p:cNvSpPr/>
            <p:nvPr/>
          </p:nvSpPr>
          <p:spPr>
            <a:xfrm>
              <a:off x="8146511" y="3403967"/>
              <a:ext cx="151729" cy="191852"/>
            </a:xfrm>
            <a:custGeom>
              <a:avLst/>
              <a:gdLst/>
              <a:ahLst/>
              <a:cxnLst/>
              <a:rect l="0" t="0" r="0" b="0"/>
              <a:pathLst>
                <a:path w="151729" h="191852">
                  <a:moveTo>
                    <a:pt x="27431"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81" name="tx81"/>
            <p:cNvSpPr/>
            <p:nvPr/>
          </p:nvSpPr>
          <p:spPr>
            <a:xfrm>
              <a:off x="8192231" y="344804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82" name="pg82"/>
            <p:cNvSpPr/>
            <p:nvPr/>
          </p:nvSpPr>
          <p:spPr>
            <a:xfrm>
              <a:off x="8754236" y="3295058"/>
              <a:ext cx="151729" cy="191852"/>
            </a:xfrm>
            <a:custGeom>
              <a:avLst/>
              <a:gdLst/>
              <a:ahLst/>
              <a:cxnLst/>
              <a:rect l="0" t="0" r="0" b="0"/>
              <a:pathLst>
                <a:path w="151729" h="191852">
                  <a:moveTo>
                    <a:pt x="27431" y="191852"/>
                  </a:moveTo>
                  <a:lnTo>
                    <a:pt x="124297" y="191852"/>
                  </a:lnTo>
                  <a:lnTo>
                    <a:pt x="123193" y="191830"/>
                  </a:lnTo>
                  <a:lnTo>
                    <a:pt x="127604" y="191652"/>
                  </a:lnTo>
                  <a:lnTo>
                    <a:pt x="131929" y="190769"/>
                  </a:lnTo>
                  <a:lnTo>
                    <a:pt x="136057" y="189203"/>
                  </a:lnTo>
                  <a:lnTo>
                    <a:pt x="139880" y="186996"/>
                  </a:lnTo>
                  <a:lnTo>
                    <a:pt x="143300" y="184204"/>
                  </a:lnTo>
                  <a:lnTo>
                    <a:pt x="146228" y="180899"/>
                  </a:lnTo>
                  <a:lnTo>
                    <a:pt x="148587" y="177168"/>
                  </a:lnTo>
                  <a:lnTo>
                    <a:pt x="150317" y="173107"/>
                  </a:lnTo>
                  <a:lnTo>
                    <a:pt x="151374" y="168820"/>
                  </a:lnTo>
                  <a:lnTo>
                    <a:pt x="151729" y="164420"/>
                  </a:lnTo>
                  <a:lnTo>
                    <a:pt x="151729" y="27432"/>
                  </a:lnTo>
                  <a:lnTo>
                    <a:pt x="151374" y="23031"/>
                  </a:lnTo>
                  <a:lnTo>
                    <a:pt x="150317" y="18745"/>
                  </a:lnTo>
                  <a:lnTo>
                    <a:pt x="148587" y="14683"/>
                  </a:lnTo>
                  <a:lnTo>
                    <a:pt x="146228" y="10952"/>
                  </a:lnTo>
                  <a:lnTo>
                    <a:pt x="143300" y="7647"/>
                  </a:lnTo>
                  <a:lnTo>
                    <a:pt x="139880" y="4855"/>
                  </a:lnTo>
                  <a:lnTo>
                    <a:pt x="136057" y="2648"/>
                  </a:lnTo>
                  <a:lnTo>
                    <a:pt x="131929" y="1083"/>
                  </a:lnTo>
                  <a:lnTo>
                    <a:pt x="127604" y="200"/>
                  </a:lnTo>
                  <a:lnTo>
                    <a:pt x="12429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64420"/>
                  </a:lnTo>
                  <a:lnTo>
                    <a:pt x="88" y="162212"/>
                  </a:lnTo>
                  <a:lnTo>
                    <a:pt x="88" y="166627"/>
                  </a:lnTo>
                  <a:lnTo>
                    <a:pt x="797" y="170985"/>
                  </a:lnTo>
                  <a:lnTo>
                    <a:pt x="2195" y="175172"/>
                  </a:lnTo>
                  <a:lnTo>
                    <a:pt x="4246" y="179081"/>
                  </a:lnTo>
                  <a:lnTo>
                    <a:pt x="6898" y="182611"/>
                  </a:lnTo>
                  <a:lnTo>
                    <a:pt x="10082" y="185669"/>
                  </a:lnTo>
                  <a:lnTo>
                    <a:pt x="13716" y="188177"/>
                  </a:lnTo>
                  <a:lnTo>
                    <a:pt x="17704" y="190069"/>
                  </a:lnTo>
                  <a:lnTo>
                    <a:pt x="21944" y="191297"/>
                  </a:lnTo>
                  <a:lnTo>
                    <a:pt x="26327" y="191830"/>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83" name="tx83"/>
            <p:cNvSpPr/>
            <p:nvPr/>
          </p:nvSpPr>
          <p:spPr>
            <a:xfrm>
              <a:off x="8799956" y="333913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84" name="tx84"/>
            <p:cNvSpPr/>
            <p:nvPr/>
          </p:nvSpPr>
          <p:spPr>
            <a:xfrm>
              <a:off x="8932593" y="3762861"/>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377D">
                      <a:alpha val="100000"/>
                    </a:srgbClr>
                  </a:solidFill>
                  <a:latin typeface="Arial"/>
                  <a:cs typeface="Arial"/>
                </a:rPr>
                <a:t>7</a:t>
              </a:r>
            </a:p>
          </p:txBody>
        </p:sp>
        <p:sp>
          <p:nvSpPr>
            <p:cNvPr id="85" name="tx85"/>
            <p:cNvSpPr/>
            <p:nvPr/>
          </p:nvSpPr>
          <p:spPr>
            <a:xfrm>
              <a:off x="5020637" y="4510905"/>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86" name="tx86"/>
            <p:cNvSpPr/>
            <p:nvPr/>
          </p:nvSpPr>
          <p:spPr>
            <a:xfrm>
              <a:off x="4942943" y="3421813"/>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a:t>
              </a:r>
            </a:p>
          </p:txBody>
        </p:sp>
        <p:sp>
          <p:nvSpPr>
            <p:cNvPr id="87" name="tx87"/>
            <p:cNvSpPr/>
            <p:nvPr/>
          </p:nvSpPr>
          <p:spPr>
            <a:xfrm>
              <a:off x="4942943" y="2332720"/>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a:t>
              </a:r>
            </a:p>
          </p:txBody>
        </p:sp>
        <p:sp>
          <p:nvSpPr>
            <p:cNvPr id="88" name="tx88"/>
            <p:cNvSpPr/>
            <p:nvPr/>
          </p:nvSpPr>
          <p:spPr>
            <a:xfrm>
              <a:off x="4942943" y="1243559"/>
              <a:ext cx="155388"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30</a:t>
              </a:r>
            </a:p>
          </p:txBody>
        </p:sp>
        <p:sp>
          <p:nvSpPr>
            <p:cNvPr id="89" name="tx89"/>
            <p:cNvSpPr/>
            <p:nvPr/>
          </p:nvSpPr>
          <p:spPr>
            <a:xfrm rot="-5400000">
              <a:off x="5179237" y="546511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90" name="tx90"/>
            <p:cNvSpPr/>
            <p:nvPr/>
          </p:nvSpPr>
          <p:spPr>
            <a:xfrm rot="-5400000">
              <a:off x="5938893" y="546511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91" name="tx91"/>
            <p:cNvSpPr/>
            <p:nvPr/>
          </p:nvSpPr>
          <p:spPr>
            <a:xfrm rot="-5400000">
              <a:off x="6698549" y="546511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92" name="tx92"/>
            <p:cNvSpPr/>
            <p:nvPr/>
          </p:nvSpPr>
          <p:spPr>
            <a:xfrm rot="-5400000">
              <a:off x="7458205" y="546511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93" name="tx93"/>
            <p:cNvSpPr/>
            <p:nvPr/>
          </p:nvSpPr>
          <p:spPr>
            <a:xfrm rot="-5400000">
              <a:off x="8065929" y="5465119"/>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94" name="tx94"/>
            <p:cNvSpPr/>
            <p:nvPr/>
          </p:nvSpPr>
          <p:spPr>
            <a:xfrm rot="-5400000">
              <a:off x="8673620" y="5465085"/>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95" name="tx95"/>
            <p:cNvSpPr/>
            <p:nvPr/>
          </p:nvSpPr>
          <p:spPr>
            <a:xfrm rot="-5400000">
              <a:off x="4273632" y="3136101"/>
              <a:ext cx="1079127"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Drop-out rate (%)</a:t>
              </a:r>
            </a:p>
          </p:txBody>
        </p:sp>
        <p:sp>
          <p:nvSpPr>
            <p:cNvPr id="96" name="pl96"/>
            <p:cNvSpPr/>
            <p:nvPr/>
          </p:nvSpPr>
          <p:spPr>
            <a:xfrm>
              <a:off x="6338364" y="6154255"/>
              <a:ext cx="175564" cy="0"/>
            </a:xfrm>
            <a:custGeom>
              <a:avLst/>
              <a:gdLst/>
              <a:ahLst/>
              <a:cxnLst/>
              <a:rect l="0" t="0" r="0" b="0"/>
              <a:pathLst>
                <a:path w="175564">
                  <a:moveTo>
                    <a:pt x="0" y="0"/>
                  </a:moveTo>
                  <a:lnTo>
                    <a:pt x="175564" y="0"/>
                  </a:lnTo>
                </a:path>
              </a:pathLst>
            </a:custGeom>
            <a:ln w="27101" cap="flat">
              <a:solidFill>
                <a:srgbClr val="0058AB">
                  <a:alpha val="50196"/>
                </a:srgbClr>
              </a:solidFill>
              <a:prstDash val="solid"/>
              <a:round/>
            </a:ln>
          </p:spPr>
          <p:txBody>
            <a:bodyPr/>
            <a:lstStyle/>
            <a:p>
              <a:endParaRPr/>
            </a:p>
          </p:txBody>
        </p:sp>
        <p:sp>
          <p:nvSpPr>
            <p:cNvPr id="97" name="pl97"/>
            <p:cNvSpPr/>
            <p:nvPr/>
          </p:nvSpPr>
          <p:spPr>
            <a:xfrm>
              <a:off x="6338364" y="6154255"/>
              <a:ext cx="175564" cy="0"/>
            </a:xfrm>
            <a:custGeom>
              <a:avLst/>
              <a:gdLst/>
              <a:ahLst/>
              <a:cxnLst/>
              <a:rect l="0" t="0" r="0" b="0"/>
              <a:pathLst>
                <a:path w="175564">
                  <a:moveTo>
                    <a:pt x="0" y="0"/>
                  </a:moveTo>
                  <a:lnTo>
                    <a:pt x="175564" y="0"/>
                  </a:lnTo>
                </a:path>
              </a:pathLst>
            </a:custGeom>
            <a:ln w="40651" cap="flat">
              <a:solidFill>
                <a:srgbClr val="0058AB">
                  <a:alpha val="100000"/>
                </a:srgbClr>
              </a:solidFill>
              <a:prstDash val="solid"/>
              <a:round/>
            </a:ln>
          </p:spPr>
          <p:txBody>
            <a:bodyPr/>
            <a:lstStyle/>
            <a:p>
              <a:endParaRPr/>
            </a:p>
          </p:txBody>
        </p:sp>
        <p:sp>
          <p:nvSpPr>
            <p:cNvPr id="98" name="pl98"/>
            <p:cNvSpPr/>
            <p:nvPr/>
          </p:nvSpPr>
          <p:spPr>
            <a:xfrm>
              <a:off x="7178445" y="6154255"/>
              <a:ext cx="175564" cy="0"/>
            </a:xfrm>
            <a:custGeom>
              <a:avLst/>
              <a:gdLst/>
              <a:ahLst/>
              <a:cxnLst/>
              <a:rect l="0" t="0" r="0" b="0"/>
              <a:pathLst>
                <a:path w="175564">
                  <a:moveTo>
                    <a:pt x="0" y="0"/>
                  </a:moveTo>
                  <a:lnTo>
                    <a:pt x="175564" y="0"/>
                  </a:lnTo>
                </a:path>
              </a:pathLst>
            </a:custGeom>
            <a:ln w="27101" cap="flat">
              <a:solidFill>
                <a:srgbClr val="00377D">
                  <a:alpha val="50196"/>
                </a:srgbClr>
              </a:solidFill>
              <a:prstDash val="solid"/>
              <a:round/>
            </a:ln>
          </p:spPr>
          <p:txBody>
            <a:bodyPr/>
            <a:lstStyle/>
            <a:p>
              <a:endParaRPr/>
            </a:p>
          </p:txBody>
        </p:sp>
        <p:sp>
          <p:nvSpPr>
            <p:cNvPr id="99" name="tx99"/>
            <p:cNvSpPr/>
            <p:nvPr/>
          </p:nvSpPr>
          <p:spPr>
            <a:xfrm>
              <a:off x="6605464" y="6100844"/>
              <a:ext cx="48144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57</a:t>
              </a:r>
            </a:p>
          </p:txBody>
        </p:sp>
        <p:sp>
          <p:nvSpPr>
            <p:cNvPr id="100" name="tx100"/>
            <p:cNvSpPr/>
            <p:nvPr/>
          </p:nvSpPr>
          <p:spPr>
            <a:xfrm>
              <a:off x="7445544" y="6100844"/>
              <a:ext cx="403820"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Global</a:t>
              </a:r>
            </a:p>
          </p:txBody>
        </p:sp>
        <p:sp>
          <p:nvSpPr>
            <p:cNvPr id="101" name="tx101"/>
            <p:cNvSpPr/>
            <p:nvPr/>
          </p:nvSpPr>
          <p:spPr>
            <a:xfrm>
              <a:off x="6303516" y="699520"/>
              <a:ext cx="1558751" cy="13937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Drop-out rate between </a:t>
              </a:r>
            </a:p>
          </p:txBody>
        </p:sp>
        <p:sp>
          <p:nvSpPr>
            <p:cNvPr id="102" name="tx102"/>
            <p:cNvSpPr/>
            <p:nvPr/>
          </p:nvSpPr>
          <p:spPr>
            <a:xfrm>
              <a:off x="6367252" y="860466"/>
              <a:ext cx="143128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DTP1 and MCV1 (%)</a:t>
              </a:r>
            </a:p>
          </p:txBody>
        </p:sp>
        <p:sp>
          <p:nvSpPr>
            <p:cNvPr id="103" name="tx103"/>
            <p:cNvSpPr/>
            <p:nvPr/>
          </p:nvSpPr>
          <p:spPr>
            <a:xfrm>
              <a:off x="4843235" y="6378222"/>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04" name="tx104"/>
            <p:cNvSpPr/>
            <p:nvPr/>
          </p:nvSpPr>
          <p:spPr>
            <a:xfrm>
              <a:off x="5721708" y="6498977"/>
              <a:ext cx="328311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sp>
          <p:nvSpPr>
            <p:cNvPr id="105" name="tx105"/>
            <p:cNvSpPr/>
            <p:nvPr/>
          </p:nvSpPr>
          <p:spPr>
            <a:xfrm>
              <a:off x="3292610" y="399987"/>
              <a:ext cx="2833099" cy="155361"/>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Vaccine drop-out, Gavi 57, 2000-2023</a:t>
              </a:r>
            </a:p>
          </p:txBody>
        </p:sp>
      </p:grpSp>
      <p:sp>
        <p:nvSpPr>
          <p:cNvPr id="106"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Drop-out rates show the % of children who received DTP1, but not DTP3/MCV1. Low drop-out rates indicate high retention of children in immunization programmes.
This chart shows trends in drop-out rates between DTP1 and DTP3, and DTP1 and MCV1.
In 2023, 7% of children who received DTP1 did not receive DTP3 (left), and 9% of children who received DTP1 did not receive MCV1 (right).
The medium DTP drop-out rates imply moderate ability to provide a complete series of vaccines early in life. The medium DTP-MCV drop-out rates imply moderate retention in immunization programmes and ability to provide a full course of vaccines in infancy (up to one year).
In 2023, Gavi 57 DTP drop-out was higher and DTP-MCV drop-out was higher than global drop-out rates, respectively.</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DTP1</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rc5"/>
            <p:cNvSpPr/>
            <p:nvPr/>
          </p:nvSpPr>
          <p:spPr>
            <a:xfrm>
              <a:off x="757200" y="875080"/>
              <a:ext cx="978760" cy="367596"/>
            </a:xfrm>
            <a:prstGeom prst="rect">
              <a:avLst/>
            </a:prstGeom>
            <a:solidFill>
              <a:srgbClr val="EBEBEB">
                <a:alpha val="100000"/>
              </a:srgbClr>
            </a:solidFill>
          </p:spPr>
          <p:txBody>
            <a:bodyPr/>
            <a:lstStyle/>
            <a:p>
              <a:endParaRPr/>
            </a:p>
          </p:txBody>
        </p:sp>
        <p:sp>
          <p:nvSpPr>
            <p:cNvPr id="6" name="pl6"/>
            <p:cNvSpPr/>
            <p:nvPr/>
          </p:nvSpPr>
          <p:spPr>
            <a:xfrm>
              <a:off x="757200" y="119255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7" name="pl7"/>
            <p:cNvSpPr/>
            <p:nvPr/>
          </p:nvSpPr>
          <p:spPr>
            <a:xfrm>
              <a:off x="757200" y="112571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8" name="pl8"/>
            <p:cNvSpPr/>
            <p:nvPr/>
          </p:nvSpPr>
          <p:spPr>
            <a:xfrm>
              <a:off x="757200" y="105887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9" name="pl9"/>
            <p:cNvSpPr/>
            <p:nvPr/>
          </p:nvSpPr>
          <p:spPr>
            <a:xfrm>
              <a:off x="757200" y="99204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0" name="pl10"/>
            <p:cNvSpPr/>
            <p:nvPr/>
          </p:nvSpPr>
          <p:spPr>
            <a:xfrm>
              <a:off x="757200" y="92520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1" name="pl11"/>
            <p:cNvSpPr/>
            <p:nvPr/>
          </p:nvSpPr>
          <p:spPr>
            <a:xfrm>
              <a:off x="757200" y="89178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2" name="pl12"/>
            <p:cNvSpPr/>
            <p:nvPr/>
          </p:nvSpPr>
          <p:spPr>
            <a:xfrm>
              <a:off x="890667"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3" name="pl13"/>
            <p:cNvSpPr/>
            <p:nvPr/>
          </p:nvSpPr>
          <p:spPr>
            <a:xfrm>
              <a:off x="1068624"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4" name="pl14"/>
            <p:cNvSpPr/>
            <p:nvPr/>
          </p:nvSpPr>
          <p:spPr>
            <a:xfrm>
              <a:off x="1246580"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5" name="pl15"/>
            <p:cNvSpPr/>
            <p:nvPr/>
          </p:nvSpPr>
          <p:spPr>
            <a:xfrm>
              <a:off x="1424537"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6" name="pl16"/>
            <p:cNvSpPr/>
            <p:nvPr/>
          </p:nvSpPr>
          <p:spPr>
            <a:xfrm>
              <a:off x="1602493"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7" name="pl17"/>
            <p:cNvSpPr/>
            <p:nvPr/>
          </p:nvSpPr>
          <p:spPr>
            <a:xfrm>
              <a:off x="757200" y="122596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8" name="pl18"/>
            <p:cNvSpPr/>
            <p:nvPr/>
          </p:nvSpPr>
          <p:spPr>
            <a:xfrm>
              <a:off x="757200" y="115913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9" name="pl19"/>
            <p:cNvSpPr/>
            <p:nvPr/>
          </p:nvSpPr>
          <p:spPr>
            <a:xfrm>
              <a:off x="757200" y="109229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0" name="pl20"/>
            <p:cNvSpPr/>
            <p:nvPr/>
          </p:nvSpPr>
          <p:spPr>
            <a:xfrm>
              <a:off x="757200" y="102546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1" name="pl21"/>
            <p:cNvSpPr/>
            <p:nvPr/>
          </p:nvSpPr>
          <p:spPr>
            <a:xfrm>
              <a:off x="757200" y="95862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2" name="pl22"/>
            <p:cNvSpPr/>
            <p:nvPr/>
          </p:nvSpPr>
          <p:spPr>
            <a:xfrm>
              <a:off x="801689"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3" name="pl23"/>
            <p:cNvSpPr/>
            <p:nvPr/>
          </p:nvSpPr>
          <p:spPr>
            <a:xfrm>
              <a:off x="979645"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4" name="pl24"/>
            <p:cNvSpPr/>
            <p:nvPr/>
          </p:nvSpPr>
          <p:spPr>
            <a:xfrm>
              <a:off x="1157602"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5" name="pl25"/>
            <p:cNvSpPr/>
            <p:nvPr/>
          </p:nvSpPr>
          <p:spPr>
            <a:xfrm>
              <a:off x="1335559"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6" name="pl26"/>
            <p:cNvSpPr/>
            <p:nvPr/>
          </p:nvSpPr>
          <p:spPr>
            <a:xfrm>
              <a:off x="1513515"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7" name="pl27"/>
            <p:cNvSpPr/>
            <p:nvPr/>
          </p:nvSpPr>
          <p:spPr>
            <a:xfrm>
              <a:off x="1691472"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8" name="pl28"/>
            <p:cNvSpPr/>
            <p:nvPr/>
          </p:nvSpPr>
          <p:spPr>
            <a:xfrm>
              <a:off x="801689" y="1207253"/>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29" name="pl29"/>
            <p:cNvSpPr/>
            <p:nvPr/>
          </p:nvSpPr>
          <p:spPr>
            <a:xfrm>
              <a:off x="801689" y="1188539"/>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40651" cap="flat">
              <a:solidFill>
                <a:srgbClr val="BEBEBE">
                  <a:alpha val="69803"/>
                </a:srgbClr>
              </a:solidFill>
              <a:prstDash val="solid"/>
              <a:round/>
            </a:ln>
          </p:spPr>
          <p:txBody>
            <a:bodyPr/>
            <a:lstStyle/>
            <a:p>
              <a:endParaRPr/>
            </a:p>
          </p:txBody>
        </p:sp>
        <p:sp>
          <p:nvSpPr>
            <p:cNvPr id="30" name="pl30"/>
            <p:cNvSpPr/>
            <p:nvPr/>
          </p:nvSpPr>
          <p:spPr>
            <a:xfrm>
              <a:off x="801689" y="1188539"/>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1" name="pl31"/>
            <p:cNvSpPr/>
            <p:nvPr/>
          </p:nvSpPr>
          <p:spPr>
            <a:xfrm>
              <a:off x="801689" y="122329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2" name="pl32"/>
            <p:cNvSpPr/>
            <p:nvPr/>
          </p:nvSpPr>
          <p:spPr>
            <a:xfrm>
              <a:off x="801689" y="1191213"/>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3" name="pl33"/>
            <p:cNvSpPr/>
            <p:nvPr/>
          </p:nvSpPr>
          <p:spPr>
            <a:xfrm>
              <a:off x="801689" y="1212600"/>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4" name="pl34"/>
            <p:cNvSpPr/>
            <p:nvPr/>
          </p:nvSpPr>
          <p:spPr>
            <a:xfrm>
              <a:off x="801689" y="1212600"/>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35" name="pl35"/>
            <p:cNvSpPr/>
            <p:nvPr/>
          </p:nvSpPr>
          <p:spPr>
            <a:xfrm>
              <a:off x="801689" y="116715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6" name="pl36"/>
            <p:cNvSpPr/>
            <p:nvPr/>
          </p:nvSpPr>
          <p:spPr>
            <a:xfrm>
              <a:off x="801689" y="1201907"/>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7" name="pl37"/>
            <p:cNvSpPr/>
            <p:nvPr/>
          </p:nvSpPr>
          <p:spPr>
            <a:xfrm>
              <a:off x="801689" y="1204580"/>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8" name="pl38"/>
            <p:cNvSpPr/>
            <p:nvPr/>
          </p:nvSpPr>
          <p:spPr>
            <a:xfrm>
              <a:off x="801689" y="1145765"/>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39" name="pl39"/>
            <p:cNvSpPr/>
            <p:nvPr/>
          </p:nvSpPr>
          <p:spPr>
            <a:xfrm>
              <a:off x="801689" y="1199233"/>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40" name="pl40"/>
            <p:cNvSpPr/>
            <p:nvPr/>
          </p:nvSpPr>
          <p:spPr>
            <a:xfrm>
              <a:off x="801689" y="1212600"/>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1" name="pl41"/>
            <p:cNvSpPr/>
            <p:nvPr/>
          </p:nvSpPr>
          <p:spPr>
            <a:xfrm>
              <a:off x="801689" y="1196560"/>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42" name="pl42"/>
            <p:cNvSpPr/>
            <p:nvPr/>
          </p:nvSpPr>
          <p:spPr>
            <a:xfrm>
              <a:off x="801689" y="958624"/>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43" name="pl43"/>
            <p:cNvSpPr/>
            <p:nvPr/>
          </p:nvSpPr>
          <p:spPr>
            <a:xfrm>
              <a:off x="801689" y="1159132"/>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4" name="pl44"/>
            <p:cNvSpPr/>
            <p:nvPr/>
          </p:nvSpPr>
          <p:spPr>
            <a:xfrm>
              <a:off x="801689" y="1183193"/>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5" name="pl45"/>
            <p:cNvSpPr/>
            <p:nvPr/>
          </p:nvSpPr>
          <p:spPr>
            <a:xfrm>
              <a:off x="801689" y="122062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6" name="pl46"/>
            <p:cNvSpPr/>
            <p:nvPr/>
          </p:nvSpPr>
          <p:spPr>
            <a:xfrm>
              <a:off x="801689" y="1191213"/>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47" name="pl47"/>
            <p:cNvSpPr/>
            <p:nvPr/>
          </p:nvSpPr>
          <p:spPr>
            <a:xfrm>
              <a:off x="801689" y="1207253"/>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48" name="pl48"/>
            <p:cNvSpPr/>
            <p:nvPr/>
          </p:nvSpPr>
          <p:spPr>
            <a:xfrm>
              <a:off x="801689" y="1215274"/>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49" name="pl49"/>
            <p:cNvSpPr/>
            <p:nvPr/>
          </p:nvSpPr>
          <p:spPr>
            <a:xfrm>
              <a:off x="801689" y="116180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0" name="pl50"/>
            <p:cNvSpPr/>
            <p:nvPr/>
          </p:nvSpPr>
          <p:spPr>
            <a:xfrm>
              <a:off x="801689" y="1180519"/>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51" name="pl51"/>
            <p:cNvSpPr/>
            <p:nvPr/>
          </p:nvSpPr>
          <p:spPr>
            <a:xfrm>
              <a:off x="801689" y="1140418"/>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2" name="pl52"/>
            <p:cNvSpPr/>
            <p:nvPr/>
          </p:nvSpPr>
          <p:spPr>
            <a:xfrm>
              <a:off x="801689" y="1217947"/>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53" name="pl53"/>
            <p:cNvSpPr/>
            <p:nvPr/>
          </p:nvSpPr>
          <p:spPr>
            <a:xfrm>
              <a:off x="801689" y="1212600"/>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54" name="pl54"/>
            <p:cNvSpPr/>
            <p:nvPr/>
          </p:nvSpPr>
          <p:spPr>
            <a:xfrm>
              <a:off x="801689" y="1212600"/>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55" name="pl55"/>
            <p:cNvSpPr/>
            <p:nvPr/>
          </p:nvSpPr>
          <p:spPr>
            <a:xfrm>
              <a:off x="801689" y="1193886"/>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56" name="pl56"/>
            <p:cNvSpPr/>
            <p:nvPr/>
          </p:nvSpPr>
          <p:spPr>
            <a:xfrm>
              <a:off x="801689" y="121260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7" name="pl57"/>
            <p:cNvSpPr/>
            <p:nvPr/>
          </p:nvSpPr>
          <p:spPr>
            <a:xfrm>
              <a:off x="801689" y="1169825"/>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58" name="pl58"/>
            <p:cNvSpPr/>
            <p:nvPr/>
          </p:nvSpPr>
          <p:spPr>
            <a:xfrm>
              <a:off x="801689" y="1188539"/>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59" name="pl59"/>
            <p:cNvSpPr/>
            <p:nvPr/>
          </p:nvSpPr>
          <p:spPr>
            <a:xfrm>
              <a:off x="801689" y="1215274"/>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60" name="pl60"/>
            <p:cNvSpPr/>
            <p:nvPr/>
          </p:nvSpPr>
          <p:spPr>
            <a:xfrm>
              <a:off x="801689" y="1207253"/>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61" name="pl61"/>
            <p:cNvSpPr/>
            <p:nvPr/>
          </p:nvSpPr>
          <p:spPr>
            <a:xfrm>
              <a:off x="801689" y="1193886"/>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62" name="pl62"/>
            <p:cNvSpPr/>
            <p:nvPr/>
          </p:nvSpPr>
          <p:spPr>
            <a:xfrm>
              <a:off x="801689" y="1140418"/>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63" name="pl63"/>
            <p:cNvSpPr/>
            <p:nvPr/>
          </p:nvSpPr>
          <p:spPr>
            <a:xfrm>
              <a:off x="801689" y="1177846"/>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64" name="pl64"/>
            <p:cNvSpPr/>
            <p:nvPr/>
          </p:nvSpPr>
          <p:spPr>
            <a:xfrm>
              <a:off x="801689" y="1209927"/>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65" name="pl65"/>
            <p:cNvSpPr/>
            <p:nvPr/>
          </p:nvSpPr>
          <p:spPr>
            <a:xfrm>
              <a:off x="801689" y="1220621"/>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66" name="pl66"/>
            <p:cNvSpPr/>
            <p:nvPr/>
          </p:nvSpPr>
          <p:spPr>
            <a:xfrm>
              <a:off x="801689" y="1191213"/>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67" name="pl67"/>
            <p:cNvSpPr/>
            <p:nvPr/>
          </p:nvSpPr>
          <p:spPr>
            <a:xfrm>
              <a:off x="801689" y="1193886"/>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68" name="pl68"/>
            <p:cNvSpPr/>
            <p:nvPr/>
          </p:nvSpPr>
          <p:spPr>
            <a:xfrm>
              <a:off x="801689" y="1167152"/>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69" name="pl69"/>
            <p:cNvSpPr/>
            <p:nvPr/>
          </p:nvSpPr>
          <p:spPr>
            <a:xfrm>
              <a:off x="801689" y="1201907"/>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70" name="pl70"/>
            <p:cNvSpPr/>
            <p:nvPr/>
          </p:nvSpPr>
          <p:spPr>
            <a:xfrm>
              <a:off x="801689" y="1204580"/>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71" name="pl71"/>
            <p:cNvSpPr/>
            <p:nvPr/>
          </p:nvSpPr>
          <p:spPr>
            <a:xfrm>
              <a:off x="801689" y="1220621"/>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72" name="pl72"/>
            <p:cNvSpPr/>
            <p:nvPr/>
          </p:nvSpPr>
          <p:spPr>
            <a:xfrm>
              <a:off x="801689" y="1201907"/>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73" name="pl73"/>
            <p:cNvSpPr/>
            <p:nvPr/>
          </p:nvSpPr>
          <p:spPr>
            <a:xfrm>
              <a:off x="801689" y="1215274"/>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74" name="pl74"/>
            <p:cNvSpPr/>
            <p:nvPr/>
          </p:nvSpPr>
          <p:spPr>
            <a:xfrm>
              <a:off x="801689" y="1199233"/>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75" name="pl75"/>
            <p:cNvSpPr/>
            <p:nvPr/>
          </p:nvSpPr>
          <p:spPr>
            <a:xfrm>
              <a:off x="801689" y="117517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76" name="pl76"/>
            <p:cNvSpPr/>
            <p:nvPr/>
          </p:nvSpPr>
          <p:spPr>
            <a:xfrm>
              <a:off x="801689" y="1193886"/>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77" name="pl77"/>
            <p:cNvSpPr/>
            <p:nvPr/>
          </p:nvSpPr>
          <p:spPr>
            <a:xfrm>
              <a:off x="801689" y="1196560"/>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78" name="pl78"/>
            <p:cNvSpPr/>
            <p:nvPr/>
          </p:nvSpPr>
          <p:spPr>
            <a:xfrm>
              <a:off x="801689" y="1180519"/>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79" name="pl79"/>
            <p:cNvSpPr/>
            <p:nvPr/>
          </p:nvSpPr>
          <p:spPr>
            <a:xfrm>
              <a:off x="801689" y="1220621"/>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80" name="pl80"/>
            <p:cNvSpPr/>
            <p:nvPr/>
          </p:nvSpPr>
          <p:spPr>
            <a:xfrm>
              <a:off x="801689" y="1212600"/>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81" name="pl81"/>
            <p:cNvSpPr/>
            <p:nvPr/>
          </p:nvSpPr>
          <p:spPr>
            <a:xfrm>
              <a:off x="801689" y="1204580"/>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82" name="pl82"/>
            <p:cNvSpPr/>
            <p:nvPr/>
          </p:nvSpPr>
          <p:spPr>
            <a:xfrm>
              <a:off x="801689" y="1209927"/>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83" name="pl83"/>
            <p:cNvSpPr/>
            <p:nvPr/>
          </p:nvSpPr>
          <p:spPr>
            <a:xfrm>
              <a:off x="801689" y="1223294"/>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84" name="pl84"/>
            <p:cNvSpPr/>
            <p:nvPr/>
          </p:nvSpPr>
          <p:spPr>
            <a:xfrm>
              <a:off x="801689" y="1175172"/>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85" name="pl85"/>
            <p:cNvSpPr/>
            <p:nvPr/>
          </p:nvSpPr>
          <p:spPr>
            <a:xfrm>
              <a:off x="801689" y="1209927"/>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86" name="pl86"/>
            <p:cNvSpPr/>
            <p:nvPr/>
          </p:nvSpPr>
          <p:spPr>
            <a:xfrm>
              <a:off x="801689" y="1204580"/>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87" name="pl87"/>
            <p:cNvSpPr/>
            <p:nvPr/>
          </p:nvSpPr>
          <p:spPr>
            <a:xfrm>
              <a:off x="801689" y="1207253"/>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88" name="pl88"/>
            <p:cNvSpPr/>
            <p:nvPr/>
          </p:nvSpPr>
          <p:spPr>
            <a:xfrm>
              <a:off x="801689" y="1188539"/>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40651" cap="flat">
              <a:solidFill>
                <a:srgbClr val="000000">
                  <a:alpha val="100000"/>
                </a:srgbClr>
              </a:solidFill>
              <a:prstDash val="solid"/>
              <a:round/>
            </a:ln>
          </p:spPr>
          <p:txBody>
            <a:bodyPr/>
            <a:lstStyle/>
            <a:p>
              <a:endParaRPr/>
            </a:p>
          </p:txBody>
        </p:sp>
        <p:sp>
          <p:nvSpPr>
            <p:cNvPr id="89" name="pl89"/>
            <p:cNvSpPr/>
            <p:nvPr/>
          </p:nvSpPr>
          <p:spPr>
            <a:xfrm>
              <a:off x="801689" y="1188539"/>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F8766D">
                  <a:alpha val="100000"/>
                </a:srgbClr>
              </a:solidFill>
              <a:prstDash val="solid"/>
              <a:round/>
            </a:ln>
          </p:spPr>
          <p:txBody>
            <a:bodyPr/>
            <a:lstStyle/>
            <a:p>
              <a:endParaRPr/>
            </a:p>
          </p:txBody>
        </p:sp>
        <p:sp>
          <p:nvSpPr>
            <p:cNvPr id="90" name="pl90"/>
            <p:cNvSpPr/>
            <p:nvPr/>
          </p:nvSpPr>
          <p:spPr>
            <a:xfrm>
              <a:off x="757200" y="1225968"/>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91" name="tx91"/>
            <p:cNvSpPr/>
            <p:nvPr/>
          </p:nvSpPr>
          <p:spPr>
            <a:xfrm>
              <a:off x="741399" y="102656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92" name="tx92"/>
            <p:cNvSpPr/>
            <p:nvPr/>
          </p:nvSpPr>
          <p:spPr>
            <a:xfrm>
              <a:off x="949501" y="104532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93" name="tx93"/>
            <p:cNvSpPr/>
            <p:nvPr/>
          </p:nvSpPr>
          <p:spPr>
            <a:xfrm>
              <a:off x="1097312" y="102656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94" name="tx94"/>
            <p:cNvSpPr/>
            <p:nvPr/>
          </p:nvSpPr>
          <p:spPr>
            <a:xfrm>
              <a:off x="1275269" y="102526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95" name="tx95"/>
            <p:cNvSpPr/>
            <p:nvPr/>
          </p:nvSpPr>
          <p:spPr>
            <a:xfrm>
              <a:off x="1453225" y="102656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96" name="tx96"/>
            <p:cNvSpPr/>
            <p:nvPr/>
          </p:nvSpPr>
          <p:spPr>
            <a:xfrm>
              <a:off x="1631182" y="103463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97" name="rc97"/>
            <p:cNvSpPr/>
            <p:nvPr/>
          </p:nvSpPr>
          <p:spPr>
            <a:xfrm>
              <a:off x="757200" y="1527128"/>
              <a:ext cx="978760" cy="367596"/>
            </a:xfrm>
            <a:prstGeom prst="rect">
              <a:avLst/>
            </a:prstGeom>
            <a:solidFill>
              <a:srgbClr val="EBEBEB">
                <a:alpha val="100000"/>
              </a:srgbClr>
            </a:solidFill>
          </p:spPr>
          <p:txBody>
            <a:bodyPr/>
            <a:lstStyle/>
            <a:p>
              <a:endParaRPr/>
            </a:p>
          </p:txBody>
        </p:sp>
        <p:sp>
          <p:nvSpPr>
            <p:cNvPr id="98" name="pl98"/>
            <p:cNvSpPr/>
            <p:nvPr/>
          </p:nvSpPr>
          <p:spPr>
            <a:xfrm>
              <a:off x="757200" y="184459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99" name="pl99"/>
            <p:cNvSpPr/>
            <p:nvPr/>
          </p:nvSpPr>
          <p:spPr>
            <a:xfrm>
              <a:off x="757200" y="177776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00" name="pl100"/>
            <p:cNvSpPr/>
            <p:nvPr/>
          </p:nvSpPr>
          <p:spPr>
            <a:xfrm>
              <a:off x="757200" y="171092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01" name="pl101"/>
            <p:cNvSpPr/>
            <p:nvPr/>
          </p:nvSpPr>
          <p:spPr>
            <a:xfrm>
              <a:off x="757200" y="164409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02" name="pl102"/>
            <p:cNvSpPr/>
            <p:nvPr/>
          </p:nvSpPr>
          <p:spPr>
            <a:xfrm>
              <a:off x="757200" y="157725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03" name="pl103"/>
            <p:cNvSpPr/>
            <p:nvPr/>
          </p:nvSpPr>
          <p:spPr>
            <a:xfrm>
              <a:off x="757200" y="154383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04" name="pl104"/>
            <p:cNvSpPr/>
            <p:nvPr/>
          </p:nvSpPr>
          <p:spPr>
            <a:xfrm>
              <a:off x="890667"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05" name="pl105"/>
            <p:cNvSpPr/>
            <p:nvPr/>
          </p:nvSpPr>
          <p:spPr>
            <a:xfrm>
              <a:off x="1068624"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06" name="pl106"/>
            <p:cNvSpPr/>
            <p:nvPr/>
          </p:nvSpPr>
          <p:spPr>
            <a:xfrm>
              <a:off x="1246580"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07" name="pl107"/>
            <p:cNvSpPr/>
            <p:nvPr/>
          </p:nvSpPr>
          <p:spPr>
            <a:xfrm>
              <a:off x="1424537"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08" name="pl108"/>
            <p:cNvSpPr/>
            <p:nvPr/>
          </p:nvSpPr>
          <p:spPr>
            <a:xfrm>
              <a:off x="1602493"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09" name="pl109"/>
            <p:cNvSpPr/>
            <p:nvPr/>
          </p:nvSpPr>
          <p:spPr>
            <a:xfrm>
              <a:off x="757200" y="187801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10" name="pl110"/>
            <p:cNvSpPr/>
            <p:nvPr/>
          </p:nvSpPr>
          <p:spPr>
            <a:xfrm>
              <a:off x="757200" y="181118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11" name="pl111"/>
            <p:cNvSpPr/>
            <p:nvPr/>
          </p:nvSpPr>
          <p:spPr>
            <a:xfrm>
              <a:off x="757200" y="174434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12" name="pl112"/>
            <p:cNvSpPr/>
            <p:nvPr/>
          </p:nvSpPr>
          <p:spPr>
            <a:xfrm>
              <a:off x="757200" y="167750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13" name="pl113"/>
            <p:cNvSpPr/>
            <p:nvPr/>
          </p:nvSpPr>
          <p:spPr>
            <a:xfrm>
              <a:off x="757200" y="161067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14" name="pl114"/>
            <p:cNvSpPr/>
            <p:nvPr/>
          </p:nvSpPr>
          <p:spPr>
            <a:xfrm>
              <a:off x="801689"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15" name="pl115"/>
            <p:cNvSpPr/>
            <p:nvPr/>
          </p:nvSpPr>
          <p:spPr>
            <a:xfrm>
              <a:off x="979645"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16" name="pl116"/>
            <p:cNvSpPr/>
            <p:nvPr/>
          </p:nvSpPr>
          <p:spPr>
            <a:xfrm>
              <a:off x="1157602"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17" name="pl117"/>
            <p:cNvSpPr/>
            <p:nvPr/>
          </p:nvSpPr>
          <p:spPr>
            <a:xfrm>
              <a:off x="1335559"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18" name="pl118"/>
            <p:cNvSpPr/>
            <p:nvPr/>
          </p:nvSpPr>
          <p:spPr>
            <a:xfrm>
              <a:off x="1513515"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19" name="pl119"/>
            <p:cNvSpPr/>
            <p:nvPr/>
          </p:nvSpPr>
          <p:spPr>
            <a:xfrm>
              <a:off x="1691472"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20" name="pl120"/>
            <p:cNvSpPr/>
            <p:nvPr/>
          </p:nvSpPr>
          <p:spPr>
            <a:xfrm>
              <a:off x="801689" y="185930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121" name="pl121"/>
            <p:cNvSpPr/>
            <p:nvPr/>
          </p:nvSpPr>
          <p:spPr>
            <a:xfrm>
              <a:off x="801689" y="1797813"/>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40651" cap="flat">
              <a:solidFill>
                <a:srgbClr val="BEBEBE">
                  <a:alpha val="69803"/>
                </a:srgbClr>
              </a:solidFill>
              <a:prstDash val="solid"/>
              <a:round/>
            </a:ln>
          </p:spPr>
          <p:txBody>
            <a:bodyPr/>
            <a:lstStyle/>
            <a:p>
              <a:endParaRPr/>
            </a:p>
          </p:txBody>
        </p:sp>
        <p:sp>
          <p:nvSpPr>
            <p:cNvPr id="122" name="pl122"/>
            <p:cNvSpPr/>
            <p:nvPr/>
          </p:nvSpPr>
          <p:spPr>
            <a:xfrm>
              <a:off x="801689" y="1840588"/>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23" name="pl123"/>
            <p:cNvSpPr/>
            <p:nvPr/>
          </p:nvSpPr>
          <p:spPr>
            <a:xfrm>
              <a:off x="801689" y="187534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24" name="pl124"/>
            <p:cNvSpPr/>
            <p:nvPr/>
          </p:nvSpPr>
          <p:spPr>
            <a:xfrm>
              <a:off x="801689" y="1843261"/>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25" name="pl125"/>
            <p:cNvSpPr/>
            <p:nvPr/>
          </p:nvSpPr>
          <p:spPr>
            <a:xfrm>
              <a:off x="801689" y="1864648"/>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26" name="pl126"/>
            <p:cNvSpPr/>
            <p:nvPr/>
          </p:nvSpPr>
          <p:spPr>
            <a:xfrm>
              <a:off x="801689" y="1864648"/>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127" name="pl127"/>
            <p:cNvSpPr/>
            <p:nvPr/>
          </p:nvSpPr>
          <p:spPr>
            <a:xfrm>
              <a:off x="801689" y="181920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28" name="pl128"/>
            <p:cNvSpPr/>
            <p:nvPr/>
          </p:nvSpPr>
          <p:spPr>
            <a:xfrm>
              <a:off x="801689" y="1853955"/>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29" name="pl129"/>
            <p:cNvSpPr/>
            <p:nvPr/>
          </p:nvSpPr>
          <p:spPr>
            <a:xfrm>
              <a:off x="801689" y="1856628"/>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30" name="pl130"/>
            <p:cNvSpPr/>
            <p:nvPr/>
          </p:nvSpPr>
          <p:spPr>
            <a:xfrm>
              <a:off x="801689" y="1797813"/>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131" name="pl131"/>
            <p:cNvSpPr/>
            <p:nvPr/>
          </p:nvSpPr>
          <p:spPr>
            <a:xfrm>
              <a:off x="801689" y="1851281"/>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132" name="pl132"/>
            <p:cNvSpPr/>
            <p:nvPr/>
          </p:nvSpPr>
          <p:spPr>
            <a:xfrm>
              <a:off x="801689" y="1864648"/>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33" name="pl133"/>
            <p:cNvSpPr/>
            <p:nvPr/>
          </p:nvSpPr>
          <p:spPr>
            <a:xfrm>
              <a:off x="801689" y="1848608"/>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134" name="pl134"/>
            <p:cNvSpPr/>
            <p:nvPr/>
          </p:nvSpPr>
          <p:spPr>
            <a:xfrm>
              <a:off x="801689" y="1610673"/>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135" name="pl135"/>
            <p:cNvSpPr/>
            <p:nvPr/>
          </p:nvSpPr>
          <p:spPr>
            <a:xfrm>
              <a:off x="801689" y="1811180"/>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36" name="pl136"/>
            <p:cNvSpPr/>
            <p:nvPr/>
          </p:nvSpPr>
          <p:spPr>
            <a:xfrm>
              <a:off x="801689" y="1835241"/>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37" name="pl137"/>
            <p:cNvSpPr/>
            <p:nvPr/>
          </p:nvSpPr>
          <p:spPr>
            <a:xfrm>
              <a:off x="801689" y="187266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38" name="pl138"/>
            <p:cNvSpPr/>
            <p:nvPr/>
          </p:nvSpPr>
          <p:spPr>
            <a:xfrm>
              <a:off x="801689" y="1843261"/>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139" name="pl139"/>
            <p:cNvSpPr/>
            <p:nvPr/>
          </p:nvSpPr>
          <p:spPr>
            <a:xfrm>
              <a:off x="801689" y="1859302"/>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140" name="pl140"/>
            <p:cNvSpPr/>
            <p:nvPr/>
          </p:nvSpPr>
          <p:spPr>
            <a:xfrm>
              <a:off x="801689" y="1867322"/>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141" name="pl141"/>
            <p:cNvSpPr/>
            <p:nvPr/>
          </p:nvSpPr>
          <p:spPr>
            <a:xfrm>
              <a:off x="801689" y="181385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42" name="pl142"/>
            <p:cNvSpPr/>
            <p:nvPr/>
          </p:nvSpPr>
          <p:spPr>
            <a:xfrm>
              <a:off x="801689" y="1832567"/>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143" name="pl143"/>
            <p:cNvSpPr/>
            <p:nvPr/>
          </p:nvSpPr>
          <p:spPr>
            <a:xfrm>
              <a:off x="801689" y="1792466"/>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44" name="pl144"/>
            <p:cNvSpPr/>
            <p:nvPr/>
          </p:nvSpPr>
          <p:spPr>
            <a:xfrm>
              <a:off x="801689" y="1869995"/>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45" name="pl145"/>
            <p:cNvSpPr/>
            <p:nvPr/>
          </p:nvSpPr>
          <p:spPr>
            <a:xfrm>
              <a:off x="801689" y="1864648"/>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46" name="pl146"/>
            <p:cNvSpPr/>
            <p:nvPr/>
          </p:nvSpPr>
          <p:spPr>
            <a:xfrm>
              <a:off x="801689" y="1864648"/>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47" name="pl147"/>
            <p:cNvSpPr/>
            <p:nvPr/>
          </p:nvSpPr>
          <p:spPr>
            <a:xfrm>
              <a:off x="801689" y="1845934"/>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148" name="pl148"/>
            <p:cNvSpPr/>
            <p:nvPr/>
          </p:nvSpPr>
          <p:spPr>
            <a:xfrm>
              <a:off x="801689" y="186464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49" name="pl149"/>
            <p:cNvSpPr/>
            <p:nvPr/>
          </p:nvSpPr>
          <p:spPr>
            <a:xfrm>
              <a:off x="801689" y="1821874"/>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150" name="pl150"/>
            <p:cNvSpPr/>
            <p:nvPr/>
          </p:nvSpPr>
          <p:spPr>
            <a:xfrm>
              <a:off x="801689" y="1840588"/>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51" name="pl151"/>
            <p:cNvSpPr/>
            <p:nvPr/>
          </p:nvSpPr>
          <p:spPr>
            <a:xfrm>
              <a:off x="801689" y="1867322"/>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52" name="pl152"/>
            <p:cNvSpPr/>
            <p:nvPr/>
          </p:nvSpPr>
          <p:spPr>
            <a:xfrm>
              <a:off x="801689" y="1859302"/>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153" name="pl153"/>
            <p:cNvSpPr/>
            <p:nvPr/>
          </p:nvSpPr>
          <p:spPr>
            <a:xfrm>
              <a:off x="801689" y="1845934"/>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154" name="pl154"/>
            <p:cNvSpPr/>
            <p:nvPr/>
          </p:nvSpPr>
          <p:spPr>
            <a:xfrm>
              <a:off x="801689" y="1792466"/>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55" name="pl155"/>
            <p:cNvSpPr/>
            <p:nvPr/>
          </p:nvSpPr>
          <p:spPr>
            <a:xfrm>
              <a:off x="801689" y="1829894"/>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156" name="pl156"/>
            <p:cNvSpPr/>
            <p:nvPr/>
          </p:nvSpPr>
          <p:spPr>
            <a:xfrm>
              <a:off x="801689" y="1861975"/>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57" name="pl157"/>
            <p:cNvSpPr/>
            <p:nvPr/>
          </p:nvSpPr>
          <p:spPr>
            <a:xfrm>
              <a:off x="801689" y="1872669"/>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58" name="pl158"/>
            <p:cNvSpPr/>
            <p:nvPr/>
          </p:nvSpPr>
          <p:spPr>
            <a:xfrm>
              <a:off x="801689" y="1843261"/>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159" name="pl159"/>
            <p:cNvSpPr/>
            <p:nvPr/>
          </p:nvSpPr>
          <p:spPr>
            <a:xfrm>
              <a:off x="801689" y="1845934"/>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60" name="pl160"/>
            <p:cNvSpPr/>
            <p:nvPr/>
          </p:nvSpPr>
          <p:spPr>
            <a:xfrm>
              <a:off x="801689" y="1819200"/>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61" name="pl161"/>
            <p:cNvSpPr/>
            <p:nvPr/>
          </p:nvSpPr>
          <p:spPr>
            <a:xfrm>
              <a:off x="801689" y="1853955"/>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62" name="pl162"/>
            <p:cNvSpPr/>
            <p:nvPr/>
          </p:nvSpPr>
          <p:spPr>
            <a:xfrm>
              <a:off x="801689" y="1856628"/>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163" name="pl163"/>
            <p:cNvSpPr/>
            <p:nvPr/>
          </p:nvSpPr>
          <p:spPr>
            <a:xfrm>
              <a:off x="801689" y="1872669"/>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164" name="pl164"/>
            <p:cNvSpPr/>
            <p:nvPr/>
          </p:nvSpPr>
          <p:spPr>
            <a:xfrm>
              <a:off x="801689" y="1853955"/>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65" name="pl165"/>
            <p:cNvSpPr/>
            <p:nvPr/>
          </p:nvSpPr>
          <p:spPr>
            <a:xfrm>
              <a:off x="801689" y="1867322"/>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166" name="pl166"/>
            <p:cNvSpPr/>
            <p:nvPr/>
          </p:nvSpPr>
          <p:spPr>
            <a:xfrm>
              <a:off x="801689" y="1851281"/>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67" name="pl167"/>
            <p:cNvSpPr/>
            <p:nvPr/>
          </p:nvSpPr>
          <p:spPr>
            <a:xfrm>
              <a:off x="801689" y="182722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68" name="pl168"/>
            <p:cNvSpPr/>
            <p:nvPr/>
          </p:nvSpPr>
          <p:spPr>
            <a:xfrm>
              <a:off x="801689" y="1845934"/>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169" name="pl169"/>
            <p:cNvSpPr/>
            <p:nvPr/>
          </p:nvSpPr>
          <p:spPr>
            <a:xfrm>
              <a:off x="801689" y="1848608"/>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70" name="pl170"/>
            <p:cNvSpPr/>
            <p:nvPr/>
          </p:nvSpPr>
          <p:spPr>
            <a:xfrm>
              <a:off x="801689" y="1832567"/>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171" name="pl171"/>
            <p:cNvSpPr/>
            <p:nvPr/>
          </p:nvSpPr>
          <p:spPr>
            <a:xfrm>
              <a:off x="801689" y="1872669"/>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72" name="pl172"/>
            <p:cNvSpPr/>
            <p:nvPr/>
          </p:nvSpPr>
          <p:spPr>
            <a:xfrm>
              <a:off x="801689" y="1864648"/>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73" name="pl173"/>
            <p:cNvSpPr/>
            <p:nvPr/>
          </p:nvSpPr>
          <p:spPr>
            <a:xfrm>
              <a:off x="801689" y="1856628"/>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74" name="pl174"/>
            <p:cNvSpPr/>
            <p:nvPr/>
          </p:nvSpPr>
          <p:spPr>
            <a:xfrm>
              <a:off x="801689" y="1861975"/>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75" name="pl175"/>
            <p:cNvSpPr/>
            <p:nvPr/>
          </p:nvSpPr>
          <p:spPr>
            <a:xfrm>
              <a:off x="801689" y="1875342"/>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76" name="pl176"/>
            <p:cNvSpPr/>
            <p:nvPr/>
          </p:nvSpPr>
          <p:spPr>
            <a:xfrm>
              <a:off x="801689" y="1827220"/>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77" name="pl177"/>
            <p:cNvSpPr/>
            <p:nvPr/>
          </p:nvSpPr>
          <p:spPr>
            <a:xfrm>
              <a:off x="801689" y="1861975"/>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78" name="pl178"/>
            <p:cNvSpPr/>
            <p:nvPr/>
          </p:nvSpPr>
          <p:spPr>
            <a:xfrm>
              <a:off x="801689" y="1856628"/>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179" name="pl179"/>
            <p:cNvSpPr/>
            <p:nvPr/>
          </p:nvSpPr>
          <p:spPr>
            <a:xfrm>
              <a:off x="801689" y="185930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180" name="pl180"/>
            <p:cNvSpPr/>
            <p:nvPr/>
          </p:nvSpPr>
          <p:spPr>
            <a:xfrm>
              <a:off x="801689" y="1797813"/>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40651" cap="flat">
              <a:solidFill>
                <a:srgbClr val="000000">
                  <a:alpha val="100000"/>
                </a:srgbClr>
              </a:solidFill>
              <a:prstDash val="solid"/>
              <a:round/>
            </a:ln>
          </p:spPr>
          <p:txBody>
            <a:bodyPr/>
            <a:lstStyle/>
            <a:p>
              <a:endParaRPr/>
            </a:p>
          </p:txBody>
        </p:sp>
        <p:sp>
          <p:nvSpPr>
            <p:cNvPr id="181" name="pl181"/>
            <p:cNvSpPr/>
            <p:nvPr/>
          </p:nvSpPr>
          <p:spPr>
            <a:xfrm>
              <a:off x="801689" y="1797813"/>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C59900">
                  <a:alpha val="100000"/>
                </a:srgbClr>
              </a:solidFill>
              <a:prstDash val="solid"/>
              <a:round/>
            </a:ln>
          </p:spPr>
          <p:txBody>
            <a:bodyPr/>
            <a:lstStyle/>
            <a:p>
              <a:endParaRPr/>
            </a:p>
          </p:txBody>
        </p:sp>
        <p:sp>
          <p:nvSpPr>
            <p:cNvPr id="182" name="pl182"/>
            <p:cNvSpPr/>
            <p:nvPr/>
          </p:nvSpPr>
          <p:spPr>
            <a:xfrm>
              <a:off x="757200" y="1878016"/>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183" name="tx183"/>
            <p:cNvSpPr/>
            <p:nvPr/>
          </p:nvSpPr>
          <p:spPr>
            <a:xfrm>
              <a:off x="741399" y="164255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27</a:t>
              </a:r>
            </a:p>
          </p:txBody>
        </p:sp>
        <p:sp>
          <p:nvSpPr>
            <p:cNvPr id="184" name="tx184"/>
            <p:cNvSpPr/>
            <p:nvPr/>
          </p:nvSpPr>
          <p:spPr>
            <a:xfrm>
              <a:off x="919356" y="163856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28</a:t>
              </a:r>
            </a:p>
          </p:txBody>
        </p:sp>
        <p:sp>
          <p:nvSpPr>
            <p:cNvPr id="185" name="tx185"/>
            <p:cNvSpPr/>
            <p:nvPr/>
          </p:nvSpPr>
          <p:spPr>
            <a:xfrm>
              <a:off x="1097312" y="163316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30</a:t>
              </a:r>
            </a:p>
          </p:txBody>
        </p:sp>
        <p:sp>
          <p:nvSpPr>
            <p:cNvPr id="186" name="tx186"/>
            <p:cNvSpPr/>
            <p:nvPr/>
          </p:nvSpPr>
          <p:spPr>
            <a:xfrm>
              <a:off x="1275269" y="164255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27</a:t>
              </a:r>
            </a:p>
          </p:txBody>
        </p:sp>
        <p:sp>
          <p:nvSpPr>
            <p:cNvPr id="187" name="tx187"/>
            <p:cNvSpPr/>
            <p:nvPr/>
          </p:nvSpPr>
          <p:spPr>
            <a:xfrm>
              <a:off x="1453225" y="164255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27</a:t>
              </a:r>
            </a:p>
          </p:txBody>
        </p:sp>
        <p:sp>
          <p:nvSpPr>
            <p:cNvPr id="188" name="tx188"/>
            <p:cNvSpPr/>
            <p:nvPr/>
          </p:nvSpPr>
          <p:spPr>
            <a:xfrm>
              <a:off x="1631182" y="165994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189" name="rc189"/>
            <p:cNvSpPr/>
            <p:nvPr/>
          </p:nvSpPr>
          <p:spPr>
            <a:xfrm>
              <a:off x="757200" y="2179176"/>
              <a:ext cx="978760" cy="367596"/>
            </a:xfrm>
            <a:prstGeom prst="rect">
              <a:avLst/>
            </a:prstGeom>
            <a:solidFill>
              <a:srgbClr val="EBEBEB">
                <a:alpha val="100000"/>
              </a:srgbClr>
            </a:solidFill>
          </p:spPr>
          <p:txBody>
            <a:bodyPr/>
            <a:lstStyle/>
            <a:p>
              <a:endParaRPr/>
            </a:p>
          </p:txBody>
        </p:sp>
        <p:sp>
          <p:nvSpPr>
            <p:cNvPr id="190" name="pl190"/>
            <p:cNvSpPr/>
            <p:nvPr/>
          </p:nvSpPr>
          <p:spPr>
            <a:xfrm>
              <a:off x="757200" y="249664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91" name="pl191"/>
            <p:cNvSpPr/>
            <p:nvPr/>
          </p:nvSpPr>
          <p:spPr>
            <a:xfrm>
              <a:off x="757200" y="242981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92" name="pl192"/>
            <p:cNvSpPr/>
            <p:nvPr/>
          </p:nvSpPr>
          <p:spPr>
            <a:xfrm>
              <a:off x="757200" y="236297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93" name="pl193"/>
            <p:cNvSpPr/>
            <p:nvPr/>
          </p:nvSpPr>
          <p:spPr>
            <a:xfrm>
              <a:off x="757200" y="229613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94" name="pl194"/>
            <p:cNvSpPr/>
            <p:nvPr/>
          </p:nvSpPr>
          <p:spPr>
            <a:xfrm>
              <a:off x="757200" y="222930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95" name="pl195"/>
            <p:cNvSpPr/>
            <p:nvPr/>
          </p:nvSpPr>
          <p:spPr>
            <a:xfrm>
              <a:off x="757200" y="219588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96" name="pl196"/>
            <p:cNvSpPr/>
            <p:nvPr/>
          </p:nvSpPr>
          <p:spPr>
            <a:xfrm>
              <a:off x="890667"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97" name="pl197"/>
            <p:cNvSpPr/>
            <p:nvPr/>
          </p:nvSpPr>
          <p:spPr>
            <a:xfrm>
              <a:off x="1068624"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98" name="pl198"/>
            <p:cNvSpPr/>
            <p:nvPr/>
          </p:nvSpPr>
          <p:spPr>
            <a:xfrm>
              <a:off x="1246580"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99" name="pl199"/>
            <p:cNvSpPr/>
            <p:nvPr/>
          </p:nvSpPr>
          <p:spPr>
            <a:xfrm>
              <a:off x="1424537"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00" name="pl200"/>
            <p:cNvSpPr/>
            <p:nvPr/>
          </p:nvSpPr>
          <p:spPr>
            <a:xfrm>
              <a:off x="1602493"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01" name="pl201"/>
            <p:cNvSpPr/>
            <p:nvPr/>
          </p:nvSpPr>
          <p:spPr>
            <a:xfrm>
              <a:off x="757200" y="253006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02" name="pl202"/>
            <p:cNvSpPr/>
            <p:nvPr/>
          </p:nvSpPr>
          <p:spPr>
            <a:xfrm>
              <a:off x="757200" y="246322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03" name="pl203"/>
            <p:cNvSpPr/>
            <p:nvPr/>
          </p:nvSpPr>
          <p:spPr>
            <a:xfrm>
              <a:off x="757200" y="239639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04" name="pl204"/>
            <p:cNvSpPr/>
            <p:nvPr/>
          </p:nvSpPr>
          <p:spPr>
            <a:xfrm>
              <a:off x="757200" y="232955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05" name="pl205"/>
            <p:cNvSpPr/>
            <p:nvPr/>
          </p:nvSpPr>
          <p:spPr>
            <a:xfrm>
              <a:off x="757200" y="2262721"/>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06" name="pl206"/>
            <p:cNvSpPr/>
            <p:nvPr/>
          </p:nvSpPr>
          <p:spPr>
            <a:xfrm>
              <a:off x="801689"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07" name="pl207"/>
            <p:cNvSpPr/>
            <p:nvPr/>
          </p:nvSpPr>
          <p:spPr>
            <a:xfrm>
              <a:off x="979645"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08" name="pl208"/>
            <p:cNvSpPr/>
            <p:nvPr/>
          </p:nvSpPr>
          <p:spPr>
            <a:xfrm>
              <a:off x="1157602"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09" name="pl209"/>
            <p:cNvSpPr/>
            <p:nvPr/>
          </p:nvSpPr>
          <p:spPr>
            <a:xfrm>
              <a:off x="1335559"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10" name="pl210"/>
            <p:cNvSpPr/>
            <p:nvPr/>
          </p:nvSpPr>
          <p:spPr>
            <a:xfrm>
              <a:off x="1513515"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11" name="pl211"/>
            <p:cNvSpPr/>
            <p:nvPr/>
          </p:nvSpPr>
          <p:spPr>
            <a:xfrm>
              <a:off x="1691472"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12" name="pl212"/>
            <p:cNvSpPr/>
            <p:nvPr/>
          </p:nvSpPr>
          <p:spPr>
            <a:xfrm>
              <a:off x="801689" y="2511350"/>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213" name="pl213"/>
            <p:cNvSpPr/>
            <p:nvPr/>
          </p:nvSpPr>
          <p:spPr>
            <a:xfrm>
              <a:off x="801689" y="2495309"/>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40651" cap="flat">
              <a:solidFill>
                <a:srgbClr val="BEBEBE">
                  <a:alpha val="69803"/>
                </a:srgbClr>
              </a:solidFill>
              <a:prstDash val="solid"/>
              <a:round/>
            </a:ln>
          </p:spPr>
          <p:txBody>
            <a:bodyPr/>
            <a:lstStyle/>
            <a:p>
              <a:endParaRPr/>
            </a:p>
          </p:txBody>
        </p:sp>
        <p:sp>
          <p:nvSpPr>
            <p:cNvPr id="214" name="pl214"/>
            <p:cNvSpPr/>
            <p:nvPr/>
          </p:nvSpPr>
          <p:spPr>
            <a:xfrm>
              <a:off x="801689" y="2492636"/>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15" name="pl215"/>
            <p:cNvSpPr/>
            <p:nvPr/>
          </p:nvSpPr>
          <p:spPr>
            <a:xfrm>
              <a:off x="801689" y="252739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16" name="pl216"/>
            <p:cNvSpPr/>
            <p:nvPr/>
          </p:nvSpPr>
          <p:spPr>
            <a:xfrm>
              <a:off x="801689" y="2495309"/>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17" name="pl217"/>
            <p:cNvSpPr/>
            <p:nvPr/>
          </p:nvSpPr>
          <p:spPr>
            <a:xfrm>
              <a:off x="801689" y="2516697"/>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18" name="pl218"/>
            <p:cNvSpPr/>
            <p:nvPr/>
          </p:nvSpPr>
          <p:spPr>
            <a:xfrm>
              <a:off x="801689" y="2516697"/>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219" name="pl219"/>
            <p:cNvSpPr/>
            <p:nvPr/>
          </p:nvSpPr>
          <p:spPr>
            <a:xfrm>
              <a:off x="801689" y="247124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20" name="pl220"/>
            <p:cNvSpPr/>
            <p:nvPr/>
          </p:nvSpPr>
          <p:spPr>
            <a:xfrm>
              <a:off x="801689" y="2506003"/>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21" name="pl221"/>
            <p:cNvSpPr/>
            <p:nvPr/>
          </p:nvSpPr>
          <p:spPr>
            <a:xfrm>
              <a:off x="801689" y="2508676"/>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22" name="pl222"/>
            <p:cNvSpPr/>
            <p:nvPr/>
          </p:nvSpPr>
          <p:spPr>
            <a:xfrm>
              <a:off x="801689" y="2449861"/>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223" name="pl223"/>
            <p:cNvSpPr/>
            <p:nvPr/>
          </p:nvSpPr>
          <p:spPr>
            <a:xfrm>
              <a:off x="801689" y="2503329"/>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224" name="pl224"/>
            <p:cNvSpPr/>
            <p:nvPr/>
          </p:nvSpPr>
          <p:spPr>
            <a:xfrm>
              <a:off x="801689" y="2516697"/>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25" name="pl225"/>
            <p:cNvSpPr/>
            <p:nvPr/>
          </p:nvSpPr>
          <p:spPr>
            <a:xfrm>
              <a:off x="801689" y="2500656"/>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226" name="pl226"/>
            <p:cNvSpPr/>
            <p:nvPr/>
          </p:nvSpPr>
          <p:spPr>
            <a:xfrm>
              <a:off x="801689" y="2262721"/>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227" name="pl227"/>
            <p:cNvSpPr/>
            <p:nvPr/>
          </p:nvSpPr>
          <p:spPr>
            <a:xfrm>
              <a:off x="801689" y="2463228"/>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28" name="pl228"/>
            <p:cNvSpPr/>
            <p:nvPr/>
          </p:nvSpPr>
          <p:spPr>
            <a:xfrm>
              <a:off x="801689" y="2487289"/>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29" name="pl229"/>
            <p:cNvSpPr/>
            <p:nvPr/>
          </p:nvSpPr>
          <p:spPr>
            <a:xfrm>
              <a:off x="801689" y="252471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30" name="pl230"/>
            <p:cNvSpPr/>
            <p:nvPr/>
          </p:nvSpPr>
          <p:spPr>
            <a:xfrm>
              <a:off x="801689" y="2495309"/>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231" name="pl231"/>
            <p:cNvSpPr/>
            <p:nvPr/>
          </p:nvSpPr>
          <p:spPr>
            <a:xfrm>
              <a:off x="801689" y="2511350"/>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232" name="pl232"/>
            <p:cNvSpPr/>
            <p:nvPr/>
          </p:nvSpPr>
          <p:spPr>
            <a:xfrm>
              <a:off x="801689" y="2519370"/>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233" name="pl233"/>
            <p:cNvSpPr/>
            <p:nvPr/>
          </p:nvSpPr>
          <p:spPr>
            <a:xfrm>
              <a:off x="801689" y="246590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34" name="pl234"/>
            <p:cNvSpPr/>
            <p:nvPr/>
          </p:nvSpPr>
          <p:spPr>
            <a:xfrm>
              <a:off x="801689" y="2484615"/>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235" name="pl235"/>
            <p:cNvSpPr/>
            <p:nvPr/>
          </p:nvSpPr>
          <p:spPr>
            <a:xfrm>
              <a:off x="801689" y="2444514"/>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36" name="pl236"/>
            <p:cNvSpPr/>
            <p:nvPr/>
          </p:nvSpPr>
          <p:spPr>
            <a:xfrm>
              <a:off x="801689" y="2522043"/>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37" name="pl237"/>
            <p:cNvSpPr/>
            <p:nvPr/>
          </p:nvSpPr>
          <p:spPr>
            <a:xfrm>
              <a:off x="801689" y="2516697"/>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38" name="pl238"/>
            <p:cNvSpPr/>
            <p:nvPr/>
          </p:nvSpPr>
          <p:spPr>
            <a:xfrm>
              <a:off x="801689" y="2516697"/>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39" name="pl239"/>
            <p:cNvSpPr/>
            <p:nvPr/>
          </p:nvSpPr>
          <p:spPr>
            <a:xfrm>
              <a:off x="801689" y="2497983"/>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240" name="pl240"/>
            <p:cNvSpPr/>
            <p:nvPr/>
          </p:nvSpPr>
          <p:spPr>
            <a:xfrm>
              <a:off x="801689" y="251669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41" name="pl241"/>
            <p:cNvSpPr/>
            <p:nvPr/>
          </p:nvSpPr>
          <p:spPr>
            <a:xfrm>
              <a:off x="801689" y="2473922"/>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242" name="pl242"/>
            <p:cNvSpPr/>
            <p:nvPr/>
          </p:nvSpPr>
          <p:spPr>
            <a:xfrm>
              <a:off x="801689" y="2492636"/>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243" name="pl243"/>
            <p:cNvSpPr/>
            <p:nvPr/>
          </p:nvSpPr>
          <p:spPr>
            <a:xfrm>
              <a:off x="801689" y="2519370"/>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44" name="pl244"/>
            <p:cNvSpPr/>
            <p:nvPr/>
          </p:nvSpPr>
          <p:spPr>
            <a:xfrm>
              <a:off x="801689" y="2511350"/>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245" name="pl245"/>
            <p:cNvSpPr/>
            <p:nvPr/>
          </p:nvSpPr>
          <p:spPr>
            <a:xfrm>
              <a:off x="801689" y="2497983"/>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246" name="pl246"/>
            <p:cNvSpPr/>
            <p:nvPr/>
          </p:nvSpPr>
          <p:spPr>
            <a:xfrm>
              <a:off x="801689" y="2444514"/>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47" name="pl247"/>
            <p:cNvSpPr/>
            <p:nvPr/>
          </p:nvSpPr>
          <p:spPr>
            <a:xfrm>
              <a:off x="801689" y="2481942"/>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248" name="pl248"/>
            <p:cNvSpPr/>
            <p:nvPr/>
          </p:nvSpPr>
          <p:spPr>
            <a:xfrm>
              <a:off x="801689" y="2514023"/>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49" name="pl249"/>
            <p:cNvSpPr/>
            <p:nvPr/>
          </p:nvSpPr>
          <p:spPr>
            <a:xfrm>
              <a:off x="801689" y="2524717"/>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250" name="pl250"/>
            <p:cNvSpPr/>
            <p:nvPr/>
          </p:nvSpPr>
          <p:spPr>
            <a:xfrm>
              <a:off x="801689" y="2495309"/>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251" name="pl251"/>
            <p:cNvSpPr/>
            <p:nvPr/>
          </p:nvSpPr>
          <p:spPr>
            <a:xfrm>
              <a:off x="801689" y="2497983"/>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52" name="pl252"/>
            <p:cNvSpPr/>
            <p:nvPr/>
          </p:nvSpPr>
          <p:spPr>
            <a:xfrm>
              <a:off x="801689" y="2471248"/>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53" name="pl253"/>
            <p:cNvSpPr/>
            <p:nvPr/>
          </p:nvSpPr>
          <p:spPr>
            <a:xfrm>
              <a:off x="801689" y="2506003"/>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54" name="pl254"/>
            <p:cNvSpPr/>
            <p:nvPr/>
          </p:nvSpPr>
          <p:spPr>
            <a:xfrm>
              <a:off x="801689" y="2508676"/>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255" name="pl255"/>
            <p:cNvSpPr/>
            <p:nvPr/>
          </p:nvSpPr>
          <p:spPr>
            <a:xfrm>
              <a:off x="801689" y="2524717"/>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256" name="pl256"/>
            <p:cNvSpPr/>
            <p:nvPr/>
          </p:nvSpPr>
          <p:spPr>
            <a:xfrm>
              <a:off x="801689" y="2506003"/>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57" name="pl257"/>
            <p:cNvSpPr/>
            <p:nvPr/>
          </p:nvSpPr>
          <p:spPr>
            <a:xfrm>
              <a:off x="801689" y="2519370"/>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258" name="pl258"/>
            <p:cNvSpPr/>
            <p:nvPr/>
          </p:nvSpPr>
          <p:spPr>
            <a:xfrm>
              <a:off x="801689" y="2503329"/>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59" name="pl259"/>
            <p:cNvSpPr/>
            <p:nvPr/>
          </p:nvSpPr>
          <p:spPr>
            <a:xfrm>
              <a:off x="801689" y="247926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60" name="pl260"/>
            <p:cNvSpPr/>
            <p:nvPr/>
          </p:nvSpPr>
          <p:spPr>
            <a:xfrm>
              <a:off x="801689" y="2497983"/>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261" name="pl261"/>
            <p:cNvSpPr/>
            <p:nvPr/>
          </p:nvSpPr>
          <p:spPr>
            <a:xfrm>
              <a:off x="801689" y="2500656"/>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62" name="pl262"/>
            <p:cNvSpPr/>
            <p:nvPr/>
          </p:nvSpPr>
          <p:spPr>
            <a:xfrm>
              <a:off x="801689" y="2484615"/>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263" name="pl263"/>
            <p:cNvSpPr/>
            <p:nvPr/>
          </p:nvSpPr>
          <p:spPr>
            <a:xfrm>
              <a:off x="801689" y="2524717"/>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64" name="pl264"/>
            <p:cNvSpPr/>
            <p:nvPr/>
          </p:nvSpPr>
          <p:spPr>
            <a:xfrm>
              <a:off x="801689" y="2516697"/>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65" name="pl265"/>
            <p:cNvSpPr/>
            <p:nvPr/>
          </p:nvSpPr>
          <p:spPr>
            <a:xfrm>
              <a:off x="801689" y="2508676"/>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66" name="pl266"/>
            <p:cNvSpPr/>
            <p:nvPr/>
          </p:nvSpPr>
          <p:spPr>
            <a:xfrm>
              <a:off x="801689" y="2514023"/>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67" name="pl267"/>
            <p:cNvSpPr/>
            <p:nvPr/>
          </p:nvSpPr>
          <p:spPr>
            <a:xfrm>
              <a:off x="801689" y="2527390"/>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68" name="pl268"/>
            <p:cNvSpPr/>
            <p:nvPr/>
          </p:nvSpPr>
          <p:spPr>
            <a:xfrm>
              <a:off x="801689" y="2479269"/>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69" name="pl269"/>
            <p:cNvSpPr/>
            <p:nvPr/>
          </p:nvSpPr>
          <p:spPr>
            <a:xfrm>
              <a:off x="801689" y="2514023"/>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70" name="pl270"/>
            <p:cNvSpPr/>
            <p:nvPr/>
          </p:nvSpPr>
          <p:spPr>
            <a:xfrm>
              <a:off x="801689" y="2508676"/>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271" name="pl271"/>
            <p:cNvSpPr/>
            <p:nvPr/>
          </p:nvSpPr>
          <p:spPr>
            <a:xfrm>
              <a:off x="801689" y="2511350"/>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272" name="pl272"/>
            <p:cNvSpPr/>
            <p:nvPr/>
          </p:nvSpPr>
          <p:spPr>
            <a:xfrm>
              <a:off x="801689" y="2495309"/>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40651" cap="flat">
              <a:solidFill>
                <a:srgbClr val="000000">
                  <a:alpha val="100000"/>
                </a:srgbClr>
              </a:solidFill>
              <a:prstDash val="solid"/>
              <a:round/>
            </a:ln>
          </p:spPr>
          <p:txBody>
            <a:bodyPr/>
            <a:lstStyle/>
            <a:p>
              <a:endParaRPr/>
            </a:p>
          </p:txBody>
        </p:sp>
        <p:sp>
          <p:nvSpPr>
            <p:cNvPr id="273" name="pl273"/>
            <p:cNvSpPr/>
            <p:nvPr/>
          </p:nvSpPr>
          <p:spPr>
            <a:xfrm>
              <a:off x="801689" y="2495309"/>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5AB300">
                  <a:alpha val="100000"/>
                </a:srgbClr>
              </a:solidFill>
              <a:prstDash val="solid"/>
              <a:round/>
            </a:ln>
          </p:spPr>
          <p:txBody>
            <a:bodyPr/>
            <a:lstStyle/>
            <a:p>
              <a:endParaRPr/>
            </a:p>
          </p:txBody>
        </p:sp>
        <p:sp>
          <p:nvSpPr>
            <p:cNvPr id="274" name="pl274"/>
            <p:cNvSpPr/>
            <p:nvPr/>
          </p:nvSpPr>
          <p:spPr>
            <a:xfrm>
              <a:off x="757200" y="2530064"/>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275" name="tx275"/>
            <p:cNvSpPr/>
            <p:nvPr/>
          </p:nvSpPr>
          <p:spPr>
            <a:xfrm>
              <a:off x="741399" y="2330658"/>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276" name="tx276"/>
            <p:cNvSpPr/>
            <p:nvPr/>
          </p:nvSpPr>
          <p:spPr>
            <a:xfrm>
              <a:off x="919356" y="233738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277" name="tx277"/>
            <p:cNvSpPr/>
            <p:nvPr/>
          </p:nvSpPr>
          <p:spPr>
            <a:xfrm>
              <a:off x="1127457" y="2349399"/>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78" name="tx278"/>
            <p:cNvSpPr/>
            <p:nvPr/>
          </p:nvSpPr>
          <p:spPr>
            <a:xfrm>
              <a:off x="1305414" y="2349399"/>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79" name="tx279"/>
            <p:cNvSpPr/>
            <p:nvPr/>
          </p:nvSpPr>
          <p:spPr>
            <a:xfrm>
              <a:off x="1483370" y="2349399"/>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80" name="tx280"/>
            <p:cNvSpPr/>
            <p:nvPr/>
          </p:nvSpPr>
          <p:spPr>
            <a:xfrm>
              <a:off x="1661327" y="234942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81" name="rc281"/>
            <p:cNvSpPr/>
            <p:nvPr/>
          </p:nvSpPr>
          <p:spPr>
            <a:xfrm>
              <a:off x="757200" y="2831224"/>
              <a:ext cx="978760" cy="367596"/>
            </a:xfrm>
            <a:prstGeom prst="rect">
              <a:avLst/>
            </a:prstGeom>
            <a:solidFill>
              <a:srgbClr val="EBEBEB">
                <a:alpha val="100000"/>
              </a:srgbClr>
            </a:solidFill>
          </p:spPr>
          <p:txBody>
            <a:bodyPr/>
            <a:lstStyle/>
            <a:p>
              <a:endParaRPr/>
            </a:p>
          </p:txBody>
        </p:sp>
        <p:sp>
          <p:nvSpPr>
            <p:cNvPr id="282" name="pl282"/>
            <p:cNvSpPr/>
            <p:nvPr/>
          </p:nvSpPr>
          <p:spPr>
            <a:xfrm>
              <a:off x="757200" y="314869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83" name="pl283"/>
            <p:cNvSpPr/>
            <p:nvPr/>
          </p:nvSpPr>
          <p:spPr>
            <a:xfrm>
              <a:off x="757200" y="308185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84" name="pl284"/>
            <p:cNvSpPr/>
            <p:nvPr/>
          </p:nvSpPr>
          <p:spPr>
            <a:xfrm>
              <a:off x="757200" y="301502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85" name="pl285"/>
            <p:cNvSpPr/>
            <p:nvPr/>
          </p:nvSpPr>
          <p:spPr>
            <a:xfrm>
              <a:off x="757200" y="294818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86" name="pl286"/>
            <p:cNvSpPr/>
            <p:nvPr/>
          </p:nvSpPr>
          <p:spPr>
            <a:xfrm>
              <a:off x="757200" y="288135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87" name="pl287"/>
            <p:cNvSpPr/>
            <p:nvPr/>
          </p:nvSpPr>
          <p:spPr>
            <a:xfrm>
              <a:off x="757200" y="284793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88" name="pl288"/>
            <p:cNvSpPr/>
            <p:nvPr/>
          </p:nvSpPr>
          <p:spPr>
            <a:xfrm>
              <a:off x="890667"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89" name="pl289"/>
            <p:cNvSpPr/>
            <p:nvPr/>
          </p:nvSpPr>
          <p:spPr>
            <a:xfrm>
              <a:off x="1068624"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90" name="pl290"/>
            <p:cNvSpPr/>
            <p:nvPr/>
          </p:nvSpPr>
          <p:spPr>
            <a:xfrm>
              <a:off x="1246580"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91" name="pl291"/>
            <p:cNvSpPr/>
            <p:nvPr/>
          </p:nvSpPr>
          <p:spPr>
            <a:xfrm>
              <a:off x="1424537"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92" name="pl292"/>
            <p:cNvSpPr/>
            <p:nvPr/>
          </p:nvSpPr>
          <p:spPr>
            <a:xfrm>
              <a:off x="1602493"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93" name="pl293"/>
            <p:cNvSpPr/>
            <p:nvPr/>
          </p:nvSpPr>
          <p:spPr>
            <a:xfrm>
              <a:off x="757200" y="318211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94" name="pl294"/>
            <p:cNvSpPr/>
            <p:nvPr/>
          </p:nvSpPr>
          <p:spPr>
            <a:xfrm>
              <a:off x="757200" y="311527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95" name="pl295"/>
            <p:cNvSpPr/>
            <p:nvPr/>
          </p:nvSpPr>
          <p:spPr>
            <a:xfrm>
              <a:off x="757200" y="304844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96" name="pl296"/>
            <p:cNvSpPr/>
            <p:nvPr/>
          </p:nvSpPr>
          <p:spPr>
            <a:xfrm>
              <a:off x="757200" y="298160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97" name="pl297"/>
            <p:cNvSpPr/>
            <p:nvPr/>
          </p:nvSpPr>
          <p:spPr>
            <a:xfrm>
              <a:off x="757200" y="2914769"/>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98" name="pl298"/>
            <p:cNvSpPr/>
            <p:nvPr/>
          </p:nvSpPr>
          <p:spPr>
            <a:xfrm>
              <a:off x="801689"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99" name="pl299"/>
            <p:cNvSpPr/>
            <p:nvPr/>
          </p:nvSpPr>
          <p:spPr>
            <a:xfrm>
              <a:off x="979645"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00" name="pl300"/>
            <p:cNvSpPr/>
            <p:nvPr/>
          </p:nvSpPr>
          <p:spPr>
            <a:xfrm>
              <a:off x="1157602"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01" name="pl301"/>
            <p:cNvSpPr/>
            <p:nvPr/>
          </p:nvSpPr>
          <p:spPr>
            <a:xfrm>
              <a:off x="1335559"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02" name="pl302"/>
            <p:cNvSpPr/>
            <p:nvPr/>
          </p:nvSpPr>
          <p:spPr>
            <a:xfrm>
              <a:off x="1513515"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03" name="pl303"/>
            <p:cNvSpPr/>
            <p:nvPr/>
          </p:nvSpPr>
          <p:spPr>
            <a:xfrm>
              <a:off x="1691472"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04" name="pl304"/>
            <p:cNvSpPr/>
            <p:nvPr/>
          </p:nvSpPr>
          <p:spPr>
            <a:xfrm>
              <a:off x="801689" y="3163398"/>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305" name="pl305"/>
            <p:cNvSpPr/>
            <p:nvPr/>
          </p:nvSpPr>
          <p:spPr>
            <a:xfrm>
              <a:off x="801689" y="3168745"/>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40651" cap="flat">
              <a:solidFill>
                <a:srgbClr val="BEBEBE">
                  <a:alpha val="69803"/>
                </a:srgbClr>
              </a:solidFill>
              <a:prstDash val="solid"/>
              <a:round/>
            </a:ln>
          </p:spPr>
          <p:txBody>
            <a:bodyPr/>
            <a:lstStyle/>
            <a:p>
              <a:endParaRPr/>
            </a:p>
          </p:txBody>
        </p:sp>
        <p:sp>
          <p:nvSpPr>
            <p:cNvPr id="306" name="pl306"/>
            <p:cNvSpPr/>
            <p:nvPr/>
          </p:nvSpPr>
          <p:spPr>
            <a:xfrm>
              <a:off x="801689" y="3144684"/>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07" name="pl307"/>
            <p:cNvSpPr/>
            <p:nvPr/>
          </p:nvSpPr>
          <p:spPr>
            <a:xfrm>
              <a:off x="801689" y="317943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08" name="pl308"/>
            <p:cNvSpPr/>
            <p:nvPr/>
          </p:nvSpPr>
          <p:spPr>
            <a:xfrm>
              <a:off x="801689" y="3147357"/>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09" name="pl309"/>
            <p:cNvSpPr/>
            <p:nvPr/>
          </p:nvSpPr>
          <p:spPr>
            <a:xfrm>
              <a:off x="801689" y="3168745"/>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10" name="pl310"/>
            <p:cNvSpPr/>
            <p:nvPr/>
          </p:nvSpPr>
          <p:spPr>
            <a:xfrm>
              <a:off x="801689" y="3168745"/>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311" name="pl311"/>
            <p:cNvSpPr/>
            <p:nvPr/>
          </p:nvSpPr>
          <p:spPr>
            <a:xfrm>
              <a:off x="801689" y="312329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12" name="pl312"/>
            <p:cNvSpPr/>
            <p:nvPr/>
          </p:nvSpPr>
          <p:spPr>
            <a:xfrm>
              <a:off x="801689" y="3158051"/>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13" name="pl313"/>
            <p:cNvSpPr/>
            <p:nvPr/>
          </p:nvSpPr>
          <p:spPr>
            <a:xfrm>
              <a:off x="801689" y="3160724"/>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14" name="pl314"/>
            <p:cNvSpPr/>
            <p:nvPr/>
          </p:nvSpPr>
          <p:spPr>
            <a:xfrm>
              <a:off x="801689" y="3101909"/>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315" name="pl315"/>
            <p:cNvSpPr/>
            <p:nvPr/>
          </p:nvSpPr>
          <p:spPr>
            <a:xfrm>
              <a:off x="801689" y="3155377"/>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316" name="pl316"/>
            <p:cNvSpPr/>
            <p:nvPr/>
          </p:nvSpPr>
          <p:spPr>
            <a:xfrm>
              <a:off x="801689" y="3168745"/>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17" name="pl317"/>
            <p:cNvSpPr/>
            <p:nvPr/>
          </p:nvSpPr>
          <p:spPr>
            <a:xfrm>
              <a:off x="801689" y="3152704"/>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318" name="pl318"/>
            <p:cNvSpPr/>
            <p:nvPr/>
          </p:nvSpPr>
          <p:spPr>
            <a:xfrm>
              <a:off x="801689" y="2914769"/>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319" name="pl319"/>
            <p:cNvSpPr/>
            <p:nvPr/>
          </p:nvSpPr>
          <p:spPr>
            <a:xfrm>
              <a:off x="801689" y="3115276"/>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20" name="pl320"/>
            <p:cNvSpPr/>
            <p:nvPr/>
          </p:nvSpPr>
          <p:spPr>
            <a:xfrm>
              <a:off x="801689" y="3139337"/>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21" name="pl321"/>
            <p:cNvSpPr/>
            <p:nvPr/>
          </p:nvSpPr>
          <p:spPr>
            <a:xfrm>
              <a:off x="801689" y="317676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22" name="pl322"/>
            <p:cNvSpPr/>
            <p:nvPr/>
          </p:nvSpPr>
          <p:spPr>
            <a:xfrm>
              <a:off x="801689" y="3147357"/>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323" name="pl323"/>
            <p:cNvSpPr/>
            <p:nvPr/>
          </p:nvSpPr>
          <p:spPr>
            <a:xfrm>
              <a:off x="801689" y="3163398"/>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324" name="pl324"/>
            <p:cNvSpPr/>
            <p:nvPr/>
          </p:nvSpPr>
          <p:spPr>
            <a:xfrm>
              <a:off x="801689" y="3171418"/>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325" name="pl325"/>
            <p:cNvSpPr/>
            <p:nvPr/>
          </p:nvSpPr>
          <p:spPr>
            <a:xfrm>
              <a:off x="801689" y="311794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26" name="pl326"/>
            <p:cNvSpPr/>
            <p:nvPr/>
          </p:nvSpPr>
          <p:spPr>
            <a:xfrm>
              <a:off x="801689" y="3136663"/>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327" name="pl327"/>
            <p:cNvSpPr/>
            <p:nvPr/>
          </p:nvSpPr>
          <p:spPr>
            <a:xfrm>
              <a:off x="801689" y="3096562"/>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28" name="pl328"/>
            <p:cNvSpPr/>
            <p:nvPr/>
          </p:nvSpPr>
          <p:spPr>
            <a:xfrm>
              <a:off x="801689" y="3174091"/>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29" name="pl329"/>
            <p:cNvSpPr/>
            <p:nvPr/>
          </p:nvSpPr>
          <p:spPr>
            <a:xfrm>
              <a:off x="801689" y="3168745"/>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30" name="pl330"/>
            <p:cNvSpPr/>
            <p:nvPr/>
          </p:nvSpPr>
          <p:spPr>
            <a:xfrm>
              <a:off x="801689" y="3168745"/>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31" name="pl331"/>
            <p:cNvSpPr/>
            <p:nvPr/>
          </p:nvSpPr>
          <p:spPr>
            <a:xfrm>
              <a:off x="801689" y="3150031"/>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332" name="pl332"/>
            <p:cNvSpPr/>
            <p:nvPr/>
          </p:nvSpPr>
          <p:spPr>
            <a:xfrm>
              <a:off x="801689" y="316874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33" name="pl333"/>
            <p:cNvSpPr/>
            <p:nvPr/>
          </p:nvSpPr>
          <p:spPr>
            <a:xfrm>
              <a:off x="801689" y="3125970"/>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334" name="pl334"/>
            <p:cNvSpPr/>
            <p:nvPr/>
          </p:nvSpPr>
          <p:spPr>
            <a:xfrm>
              <a:off x="801689" y="3144684"/>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35" name="pl335"/>
            <p:cNvSpPr/>
            <p:nvPr/>
          </p:nvSpPr>
          <p:spPr>
            <a:xfrm>
              <a:off x="801689" y="3171418"/>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36" name="pl336"/>
            <p:cNvSpPr/>
            <p:nvPr/>
          </p:nvSpPr>
          <p:spPr>
            <a:xfrm>
              <a:off x="801689" y="3163398"/>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337" name="pl337"/>
            <p:cNvSpPr/>
            <p:nvPr/>
          </p:nvSpPr>
          <p:spPr>
            <a:xfrm>
              <a:off x="801689" y="3150031"/>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338" name="pl338"/>
            <p:cNvSpPr/>
            <p:nvPr/>
          </p:nvSpPr>
          <p:spPr>
            <a:xfrm>
              <a:off x="801689" y="3096562"/>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39" name="pl339"/>
            <p:cNvSpPr/>
            <p:nvPr/>
          </p:nvSpPr>
          <p:spPr>
            <a:xfrm>
              <a:off x="801689" y="3133990"/>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340" name="pl340"/>
            <p:cNvSpPr/>
            <p:nvPr/>
          </p:nvSpPr>
          <p:spPr>
            <a:xfrm>
              <a:off x="801689" y="3166071"/>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41" name="pl341"/>
            <p:cNvSpPr/>
            <p:nvPr/>
          </p:nvSpPr>
          <p:spPr>
            <a:xfrm>
              <a:off x="801689" y="3176765"/>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42" name="pl342"/>
            <p:cNvSpPr/>
            <p:nvPr/>
          </p:nvSpPr>
          <p:spPr>
            <a:xfrm>
              <a:off x="801689" y="3147357"/>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343" name="pl343"/>
            <p:cNvSpPr/>
            <p:nvPr/>
          </p:nvSpPr>
          <p:spPr>
            <a:xfrm>
              <a:off x="801689" y="3150031"/>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44" name="pl344"/>
            <p:cNvSpPr/>
            <p:nvPr/>
          </p:nvSpPr>
          <p:spPr>
            <a:xfrm>
              <a:off x="801689" y="3123296"/>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45" name="pl345"/>
            <p:cNvSpPr/>
            <p:nvPr/>
          </p:nvSpPr>
          <p:spPr>
            <a:xfrm>
              <a:off x="801689" y="3158051"/>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46" name="pl346"/>
            <p:cNvSpPr/>
            <p:nvPr/>
          </p:nvSpPr>
          <p:spPr>
            <a:xfrm>
              <a:off x="801689" y="3160724"/>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347" name="pl347"/>
            <p:cNvSpPr/>
            <p:nvPr/>
          </p:nvSpPr>
          <p:spPr>
            <a:xfrm>
              <a:off x="801689" y="3176765"/>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348" name="pl348"/>
            <p:cNvSpPr/>
            <p:nvPr/>
          </p:nvSpPr>
          <p:spPr>
            <a:xfrm>
              <a:off x="801689" y="3158051"/>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49" name="pl349"/>
            <p:cNvSpPr/>
            <p:nvPr/>
          </p:nvSpPr>
          <p:spPr>
            <a:xfrm>
              <a:off x="801689" y="3171418"/>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350" name="pl350"/>
            <p:cNvSpPr/>
            <p:nvPr/>
          </p:nvSpPr>
          <p:spPr>
            <a:xfrm>
              <a:off x="801689" y="3155377"/>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51" name="pl351"/>
            <p:cNvSpPr/>
            <p:nvPr/>
          </p:nvSpPr>
          <p:spPr>
            <a:xfrm>
              <a:off x="801689" y="313131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52" name="pl352"/>
            <p:cNvSpPr/>
            <p:nvPr/>
          </p:nvSpPr>
          <p:spPr>
            <a:xfrm>
              <a:off x="801689" y="3150031"/>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353" name="pl353"/>
            <p:cNvSpPr/>
            <p:nvPr/>
          </p:nvSpPr>
          <p:spPr>
            <a:xfrm>
              <a:off x="801689" y="3152704"/>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54" name="pl354"/>
            <p:cNvSpPr/>
            <p:nvPr/>
          </p:nvSpPr>
          <p:spPr>
            <a:xfrm>
              <a:off x="801689" y="3136663"/>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355" name="pl355"/>
            <p:cNvSpPr/>
            <p:nvPr/>
          </p:nvSpPr>
          <p:spPr>
            <a:xfrm>
              <a:off x="801689" y="3176765"/>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56" name="pl356"/>
            <p:cNvSpPr/>
            <p:nvPr/>
          </p:nvSpPr>
          <p:spPr>
            <a:xfrm>
              <a:off x="801689" y="3168745"/>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57" name="pl357"/>
            <p:cNvSpPr/>
            <p:nvPr/>
          </p:nvSpPr>
          <p:spPr>
            <a:xfrm>
              <a:off x="801689" y="3160724"/>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58" name="pl358"/>
            <p:cNvSpPr/>
            <p:nvPr/>
          </p:nvSpPr>
          <p:spPr>
            <a:xfrm>
              <a:off x="801689" y="3166071"/>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59" name="pl359"/>
            <p:cNvSpPr/>
            <p:nvPr/>
          </p:nvSpPr>
          <p:spPr>
            <a:xfrm>
              <a:off x="801689" y="3179438"/>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60" name="pl360"/>
            <p:cNvSpPr/>
            <p:nvPr/>
          </p:nvSpPr>
          <p:spPr>
            <a:xfrm>
              <a:off x="801689" y="3131317"/>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61" name="pl361"/>
            <p:cNvSpPr/>
            <p:nvPr/>
          </p:nvSpPr>
          <p:spPr>
            <a:xfrm>
              <a:off x="801689" y="3166071"/>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62" name="pl362"/>
            <p:cNvSpPr/>
            <p:nvPr/>
          </p:nvSpPr>
          <p:spPr>
            <a:xfrm>
              <a:off x="801689" y="3160724"/>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363" name="pl363"/>
            <p:cNvSpPr/>
            <p:nvPr/>
          </p:nvSpPr>
          <p:spPr>
            <a:xfrm>
              <a:off x="801689" y="3163398"/>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364" name="pl364"/>
            <p:cNvSpPr/>
            <p:nvPr/>
          </p:nvSpPr>
          <p:spPr>
            <a:xfrm>
              <a:off x="801689" y="3168745"/>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40651" cap="flat">
              <a:solidFill>
                <a:srgbClr val="000000">
                  <a:alpha val="100000"/>
                </a:srgbClr>
              </a:solidFill>
              <a:prstDash val="solid"/>
              <a:round/>
            </a:ln>
          </p:spPr>
          <p:txBody>
            <a:bodyPr/>
            <a:lstStyle/>
            <a:p>
              <a:endParaRPr/>
            </a:p>
          </p:txBody>
        </p:sp>
        <p:sp>
          <p:nvSpPr>
            <p:cNvPr id="365" name="pl365"/>
            <p:cNvSpPr/>
            <p:nvPr/>
          </p:nvSpPr>
          <p:spPr>
            <a:xfrm>
              <a:off x="801689" y="3168745"/>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00C08E">
                  <a:alpha val="100000"/>
                </a:srgbClr>
              </a:solidFill>
              <a:prstDash val="solid"/>
              <a:round/>
            </a:ln>
          </p:spPr>
          <p:txBody>
            <a:bodyPr/>
            <a:lstStyle/>
            <a:p>
              <a:endParaRPr/>
            </a:p>
          </p:txBody>
        </p:sp>
        <p:sp>
          <p:nvSpPr>
            <p:cNvPr id="366" name="pl366"/>
            <p:cNvSpPr/>
            <p:nvPr/>
          </p:nvSpPr>
          <p:spPr>
            <a:xfrm>
              <a:off x="757200" y="3182112"/>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367" name="tx367"/>
            <p:cNvSpPr/>
            <p:nvPr/>
          </p:nvSpPr>
          <p:spPr>
            <a:xfrm>
              <a:off x="771544" y="300846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368" name="tx368"/>
            <p:cNvSpPr/>
            <p:nvPr/>
          </p:nvSpPr>
          <p:spPr>
            <a:xfrm>
              <a:off x="949501" y="300846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369" name="tx369"/>
            <p:cNvSpPr/>
            <p:nvPr/>
          </p:nvSpPr>
          <p:spPr>
            <a:xfrm>
              <a:off x="1127457" y="300944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70" name="tx370"/>
            <p:cNvSpPr/>
            <p:nvPr/>
          </p:nvSpPr>
          <p:spPr>
            <a:xfrm>
              <a:off x="1305414" y="301751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71" name="tx371"/>
            <p:cNvSpPr/>
            <p:nvPr/>
          </p:nvSpPr>
          <p:spPr>
            <a:xfrm>
              <a:off x="1483370" y="301751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72" name="tx372"/>
            <p:cNvSpPr/>
            <p:nvPr/>
          </p:nvSpPr>
          <p:spPr>
            <a:xfrm>
              <a:off x="1661327" y="3005523"/>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73" name="rc373"/>
            <p:cNvSpPr/>
            <p:nvPr/>
          </p:nvSpPr>
          <p:spPr>
            <a:xfrm>
              <a:off x="757200" y="3483272"/>
              <a:ext cx="978760" cy="367596"/>
            </a:xfrm>
            <a:prstGeom prst="rect">
              <a:avLst/>
            </a:prstGeom>
            <a:solidFill>
              <a:srgbClr val="EBEBEB">
                <a:alpha val="100000"/>
              </a:srgbClr>
            </a:solidFill>
          </p:spPr>
          <p:txBody>
            <a:bodyPr/>
            <a:lstStyle/>
            <a:p>
              <a:endParaRPr/>
            </a:p>
          </p:txBody>
        </p:sp>
        <p:sp>
          <p:nvSpPr>
            <p:cNvPr id="374" name="pl374"/>
            <p:cNvSpPr/>
            <p:nvPr/>
          </p:nvSpPr>
          <p:spPr>
            <a:xfrm>
              <a:off x="757200" y="380074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75" name="pl375"/>
            <p:cNvSpPr/>
            <p:nvPr/>
          </p:nvSpPr>
          <p:spPr>
            <a:xfrm>
              <a:off x="757200" y="373390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76" name="pl376"/>
            <p:cNvSpPr/>
            <p:nvPr/>
          </p:nvSpPr>
          <p:spPr>
            <a:xfrm>
              <a:off x="757200" y="366707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77" name="pl377"/>
            <p:cNvSpPr/>
            <p:nvPr/>
          </p:nvSpPr>
          <p:spPr>
            <a:xfrm>
              <a:off x="757200" y="360023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78" name="pl378"/>
            <p:cNvSpPr/>
            <p:nvPr/>
          </p:nvSpPr>
          <p:spPr>
            <a:xfrm>
              <a:off x="757200" y="353339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79" name="pl379"/>
            <p:cNvSpPr/>
            <p:nvPr/>
          </p:nvSpPr>
          <p:spPr>
            <a:xfrm>
              <a:off x="757200" y="349998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80" name="pl380"/>
            <p:cNvSpPr/>
            <p:nvPr/>
          </p:nvSpPr>
          <p:spPr>
            <a:xfrm>
              <a:off x="890667"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81" name="pl381"/>
            <p:cNvSpPr/>
            <p:nvPr/>
          </p:nvSpPr>
          <p:spPr>
            <a:xfrm>
              <a:off x="1068624"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82" name="pl382"/>
            <p:cNvSpPr/>
            <p:nvPr/>
          </p:nvSpPr>
          <p:spPr>
            <a:xfrm>
              <a:off x="1246580"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83" name="pl383"/>
            <p:cNvSpPr/>
            <p:nvPr/>
          </p:nvSpPr>
          <p:spPr>
            <a:xfrm>
              <a:off x="1424537"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84" name="pl384"/>
            <p:cNvSpPr/>
            <p:nvPr/>
          </p:nvSpPr>
          <p:spPr>
            <a:xfrm>
              <a:off x="1602493"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85" name="pl385"/>
            <p:cNvSpPr/>
            <p:nvPr/>
          </p:nvSpPr>
          <p:spPr>
            <a:xfrm>
              <a:off x="757200" y="383416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86" name="pl386"/>
            <p:cNvSpPr/>
            <p:nvPr/>
          </p:nvSpPr>
          <p:spPr>
            <a:xfrm>
              <a:off x="757200" y="376732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87" name="pl387"/>
            <p:cNvSpPr/>
            <p:nvPr/>
          </p:nvSpPr>
          <p:spPr>
            <a:xfrm>
              <a:off x="757200" y="370048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88" name="pl388"/>
            <p:cNvSpPr/>
            <p:nvPr/>
          </p:nvSpPr>
          <p:spPr>
            <a:xfrm>
              <a:off x="757200" y="363365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89" name="pl389"/>
            <p:cNvSpPr/>
            <p:nvPr/>
          </p:nvSpPr>
          <p:spPr>
            <a:xfrm>
              <a:off x="757200" y="3566817"/>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90" name="pl390"/>
            <p:cNvSpPr/>
            <p:nvPr/>
          </p:nvSpPr>
          <p:spPr>
            <a:xfrm>
              <a:off x="801689"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91" name="pl391"/>
            <p:cNvSpPr/>
            <p:nvPr/>
          </p:nvSpPr>
          <p:spPr>
            <a:xfrm>
              <a:off x="979645"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92" name="pl392"/>
            <p:cNvSpPr/>
            <p:nvPr/>
          </p:nvSpPr>
          <p:spPr>
            <a:xfrm>
              <a:off x="1157602"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93" name="pl393"/>
            <p:cNvSpPr/>
            <p:nvPr/>
          </p:nvSpPr>
          <p:spPr>
            <a:xfrm>
              <a:off x="1335559"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94" name="pl394"/>
            <p:cNvSpPr/>
            <p:nvPr/>
          </p:nvSpPr>
          <p:spPr>
            <a:xfrm>
              <a:off x="1513515"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95" name="pl395"/>
            <p:cNvSpPr/>
            <p:nvPr/>
          </p:nvSpPr>
          <p:spPr>
            <a:xfrm>
              <a:off x="1691472"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96" name="pl396"/>
            <p:cNvSpPr/>
            <p:nvPr/>
          </p:nvSpPr>
          <p:spPr>
            <a:xfrm>
              <a:off x="801689" y="3815446"/>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397" name="pl397"/>
            <p:cNvSpPr/>
            <p:nvPr/>
          </p:nvSpPr>
          <p:spPr>
            <a:xfrm>
              <a:off x="801689" y="3748610"/>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40651" cap="flat">
              <a:solidFill>
                <a:srgbClr val="BEBEBE">
                  <a:alpha val="69803"/>
                </a:srgbClr>
              </a:solidFill>
              <a:prstDash val="solid"/>
              <a:round/>
            </a:ln>
          </p:spPr>
          <p:txBody>
            <a:bodyPr/>
            <a:lstStyle/>
            <a:p>
              <a:endParaRPr/>
            </a:p>
          </p:txBody>
        </p:sp>
        <p:sp>
          <p:nvSpPr>
            <p:cNvPr id="398" name="pl398"/>
            <p:cNvSpPr/>
            <p:nvPr/>
          </p:nvSpPr>
          <p:spPr>
            <a:xfrm>
              <a:off x="801689" y="3796732"/>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99" name="pl399"/>
            <p:cNvSpPr/>
            <p:nvPr/>
          </p:nvSpPr>
          <p:spPr>
            <a:xfrm>
              <a:off x="801689" y="383148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00" name="pl400"/>
            <p:cNvSpPr/>
            <p:nvPr/>
          </p:nvSpPr>
          <p:spPr>
            <a:xfrm>
              <a:off x="801689" y="3799405"/>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01" name="pl401"/>
            <p:cNvSpPr/>
            <p:nvPr/>
          </p:nvSpPr>
          <p:spPr>
            <a:xfrm>
              <a:off x="801689" y="3820793"/>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02" name="pl402"/>
            <p:cNvSpPr/>
            <p:nvPr/>
          </p:nvSpPr>
          <p:spPr>
            <a:xfrm>
              <a:off x="801689" y="3820793"/>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403" name="pl403"/>
            <p:cNvSpPr/>
            <p:nvPr/>
          </p:nvSpPr>
          <p:spPr>
            <a:xfrm>
              <a:off x="801689" y="377534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04" name="pl404"/>
            <p:cNvSpPr/>
            <p:nvPr/>
          </p:nvSpPr>
          <p:spPr>
            <a:xfrm>
              <a:off x="801689" y="3810099"/>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05" name="pl405"/>
            <p:cNvSpPr/>
            <p:nvPr/>
          </p:nvSpPr>
          <p:spPr>
            <a:xfrm>
              <a:off x="801689" y="3812772"/>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06" name="pl406"/>
            <p:cNvSpPr/>
            <p:nvPr/>
          </p:nvSpPr>
          <p:spPr>
            <a:xfrm>
              <a:off x="801689" y="3753957"/>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407" name="pl407"/>
            <p:cNvSpPr/>
            <p:nvPr/>
          </p:nvSpPr>
          <p:spPr>
            <a:xfrm>
              <a:off x="801689" y="3807426"/>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408" name="pl408"/>
            <p:cNvSpPr/>
            <p:nvPr/>
          </p:nvSpPr>
          <p:spPr>
            <a:xfrm>
              <a:off x="801689" y="3820793"/>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09" name="pl409"/>
            <p:cNvSpPr/>
            <p:nvPr/>
          </p:nvSpPr>
          <p:spPr>
            <a:xfrm>
              <a:off x="801689" y="3804752"/>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410" name="pl410"/>
            <p:cNvSpPr/>
            <p:nvPr/>
          </p:nvSpPr>
          <p:spPr>
            <a:xfrm>
              <a:off x="801689" y="3566817"/>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411" name="pl411"/>
            <p:cNvSpPr/>
            <p:nvPr/>
          </p:nvSpPr>
          <p:spPr>
            <a:xfrm>
              <a:off x="801689" y="3767324"/>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12" name="pl412"/>
            <p:cNvSpPr/>
            <p:nvPr/>
          </p:nvSpPr>
          <p:spPr>
            <a:xfrm>
              <a:off x="801689" y="3791385"/>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13" name="pl413"/>
            <p:cNvSpPr/>
            <p:nvPr/>
          </p:nvSpPr>
          <p:spPr>
            <a:xfrm>
              <a:off x="801689" y="382881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14" name="pl414"/>
            <p:cNvSpPr/>
            <p:nvPr/>
          </p:nvSpPr>
          <p:spPr>
            <a:xfrm>
              <a:off x="801689" y="3799405"/>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415" name="pl415"/>
            <p:cNvSpPr/>
            <p:nvPr/>
          </p:nvSpPr>
          <p:spPr>
            <a:xfrm>
              <a:off x="801689" y="3815446"/>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416" name="pl416"/>
            <p:cNvSpPr/>
            <p:nvPr/>
          </p:nvSpPr>
          <p:spPr>
            <a:xfrm>
              <a:off x="801689" y="3823466"/>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417" name="pl417"/>
            <p:cNvSpPr/>
            <p:nvPr/>
          </p:nvSpPr>
          <p:spPr>
            <a:xfrm>
              <a:off x="801689" y="376999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18" name="pl418"/>
            <p:cNvSpPr/>
            <p:nvPr/>
          </p:nvSpPr>
          <p:spPr>
            <a:xfrm>
              <a:off x="801689" y="3788712"/>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419" name="pl419"/>
            <p:cNvSpPr/>
            <p:nvPr/>
          </p:nvSpPr>
          <p:spPr>
            <a:xfrm>
              <a:off x="801689" y="3748610"/>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20" name="pl420"/>
            <p:cNvSpPr/>
            <p:nvPr/>
          </p:nvSpPr>
          <p:spPr>
            <a:xfrm>
              <a:off x="801689" y="3826140"/>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21" name="pl421"/>
            <p:cNvSpPr/>
            <p:nvPr/>
          </p:nvSpPr>
          <p:spPr>
            <a:xfrm>
              <a:off x="801689" y="3820793"/>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22" name="pl422"/>
            <p:cNvSpPr/>
            <p:nvPr/>
          </p:nvSpPr>
          <p:spPr>
            <a:xfrm>
              <a:off x="801689" y="3820793"/>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23" name="pl423"/>
            <p:cNvSpPr/>
            <p:nvPr/>
          </p:nvSpPr>
          <p:spPr>
            <a:xfrm>
              <a:off x="801689" y="3802079"/>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424" name="pl424"/>
            <p:cNvSpPr/>
            <p:nvPr/>
          </p:nvSpPr>
          <p:spPr>
            <a:xfrm>
              <a:off x="801689" y="382079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25" name="pl425"/>
            <p:cNvSpPr/>
            <p:nvPr/>
          </p:nvSpPr>
          <p:spPr>
            <a:xfrm>
              <a:off x="801689" y="3778018"/>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426" name="pl426"/>
            <p:cNvSpPr/>
            <p:nvPr/>
          </p:nvSpPr>
          <p:spPr>
            <a:xfrm>
              <a:off x="801689" y="3796732"/>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27" name="pl427"/>
            <p:cNvSpPr/>
            <p:nvPr/>
          </p:nvSpPr>
          <p:spPr>
            <a:xfrm>
              <a:off x="801689" y="3823466"/>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28" name="pl428"/>
            <p:cNvSpPr/>
            <p:nvPr/>
          </p:nvSpPr>
          <p:spPr>
            <a:xfrm>
              <a:off x="801689" y="3815446"/>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429" name="pl429"/>
            <p:cNvSpPr/>
            <p:nvPr/>
          </p:nvSpPr>
          <p:spPr>
            <a:xfrm>
              <a:off x="801689" y="3802079"/>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430" name="pl430"/>
            <p:cNvSpPr/>
            <p:nvPr/>
          </p:nvSpPr>
          <p:spPr>
            <a:xfrm>
              <a:off x="801689" y="3748610"/>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31" name="pl431"/>
            <p:cNvSpPr/>
            <p:nvPr/>
          </p:nvSpPr>
          <p:spPr>
            <a:xfrm>
              <a:off x="801689" y="3786038"/>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432" name="pl432"/>
            <p:cNvSpPr/>
            <p:nvPr/>
          </p:nvSpPr>
          <p:spPr>
            <a:xfrm>
              <a:off x="801689" y="3818119"/>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33" name="pl433"/>
            <p:cNvSpPr/>
            <p:nvPr/>
          </p:nvSpPr>
          <p:spPr>
            <a:xfrm>
              <a:off x="801689" y="3828813"/>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34" name="pl434"/>
            <p:cNvSpPr/>
            <p:nvPr/>
          </p:nvSpPr>
          <p:spPr>
            <a:xfrm>
              <a:off x="801689" y="3799405"/>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435" name="pl435"/>
            <p:cNvSpPr/>
            <p:nvPr/>
          </p:nvSpPr>
          <p:spPr>
            <a:xfrm>
              <a:off x="801689" y="3802079"/>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36" name="pl436"/>
            <p:cNvSpPr/>
            <p:nvPr/>
          </p:nvSpPr>
          <p:spPr>
            <a:xfrm>
              <a:off x="801689" y="3775344"/>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37" name="pl437"/>
            <p:cNvSpPr/>
            <p:nvPr/>
          </p:nvSpPr>
          <p:spPr>
            <a:xfrm>
              <a:off x="801689" y="3810099"/>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38" name="pl438"/>
            <p:cNvSpPr/>
            <p:nvPr/>
          </p:nvSpPr>
          <p:spPr>
            <a:xfrm>
              <a:off x="801689" y="3812772"/>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439" name="pl439"/>
            <p:cNvSpPr/>
            <p:nvPr/>
          </p:nvSpPr>
          <p:spPr>
            <a:xfrm>
              <a:off x="801689" y="3828813"/>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440" name="pl440"/>
            <p:cNvSpPr/>
            <p:nvPr/>
          </p:nvSpPr>
          <p:spPr>
            <a:xfrm>
              <a:off x="801689" y="3810099"/>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41" name="pl441"/>
            <p:cNvSpPr/>
            <p:nvPr/>
          </p:nvSpPr>
          <p:spPr>
            <a:xfrm>
              <a:off x="801689" y="3823466"/>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442" name="pl442"/>
            <p:cNvSpPr/>
            <p:nvPr/>
          </p:nvSpPr>
          <p:spPr>
            <a:xfrm>
              <a:off x="801689" y="3807426"/>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43" name="pl443"/>
            <p:cNvSpPr/>
            <p:nvPr/>
          </p:nvSpPr>
          <p:spPr>
            <a:xfrm>
              <a:off x="801689" y="378336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44" name="pl444"/>
            <p:cNvSpPr/>
            <p:nvPr/>
          </p:nvSpPr>
          <p:spPr>
            <a:xfrm>
              <a:off x="801689" y="3802079"/>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445" name="pl445"/>
            <p:cNvSpPr/>
            <p:nvPr/>
          </p:nvSpPr>
          <p:spPr>
            <a:xfrm>
              <a:off x="801689" y="3804752"/>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46" name="pl446"/>
            <p:cNvSpPr/>
            <p:nvPr/>
          </p:nvSpPr>
          <p:spPr>
            <a:xfrm>
              <a:off x="801689" y="3788712"/>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447" name="pl447"/>
            <p:cNvSpPr/>
            <p:nvPr/>
          </p:nvSpPr>
          <p:spPr>
            <a:xfrm>
              <a:off x="801689" y="3828813"/>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48" name="pl448"/>
            <p:cNvSpPr/>
            <p:nvPr/>
          </p:nvSpPr>
          <p:spPr>
            <a:xfrm>
              <a:off x="801689" y="3820793"/>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49" name="pl449"/>
            <p:cNvSpPr/>
            <p:nvPr/>
          </p:nvSpPr>
          <p:spPr>
            <a:xfrm>
              <a:off x="801689" y="3812772"/>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50" name="pl450"/>
            <p:cNvSpPr/>
            <p:nvPr/>
          </p:nvSpPr>
          <p:spPr>
            <a:xfrm>
              <a:off x="801689" y="3818119"/>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51" name="pl451"/>
            <p:cNvSpPr/>
            <p:nvPr/>
          </p:nvSpPr>
          <p:spPr>
            <a:xfrm>
              <a:off x="801689" y="3831486"/>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52" name="pl452"/>
            <p:cNvSpPr/>
            <p:nvPr/>
          </p:nvSpPr>
          <p:spPr>
            <a:xfrm>
              <a:off x="801689" y="3783365"/>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53" name="pl453"/>
            <p:cNvSpPr/>
            <p:nvPr/>
          </p:nvSpPr>
          <p:spPr>
            <a:xfrm>
              <a:off x="801689" y="3818119"/>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54" name="pl454"/>
            <p:cNvSpPr/>
            <p:nvPr/>
          </p:nvSpPr>
          <p:spPr>
            <a:xfrm>
              <a:off x="801689" y="3812772"/>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455" name="pl455"/>
            <p:cNvSpPr/>
            <p:nvPr/>
          </p:nvSpPr>
          <p:spPr>
            <a:xfrm>
              <a:off x="801689" y="3815446"/>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456" name="pl456"/>
            <p:cNvSpPr/>
            <p:nvPr/>
          </p:nvSpPr>
          <p:spPr>
            <a:xfrm>
              <a:off x="801689" y="3748610"/>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40651" cap="flat">
              <a:solidFill>
                <a:srgbClr val="000000">
                  <a:alpha val="100000"/>
                </a:srgbClr>
              </a:solidFill>
              <a:prstDash val="solid"/>
              <a:round/>
            </a:ln>
          </p:spPr>
          <p:txBody>
            <a:bodyPr/>
            <a:lstStyle/>
            <a:p>
              <a:endParaRPr/>
            </a:p>
          </p:txBody>
        </p:sp>
        <p:sp>
          <p:nvSpPr>
            <p:cNvPr id="457" name="pl457"/>
            <p:cNvSpPr/>
            <p:nvPr/>
          </p:nvSpPr>
          <p:spPr>
            <a:xfrm>
              <a:off x="801689" y="3748610"/>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00B8E6">
                  <a:alpha val="100000"/>
                </a:srgbClr>
              </a:solidFill>
              <a:prstDash val="solid"/>
              <a:round/>
            </a:ln>
          </p:spPr>
          <p:txBody>
            <a:bodyPr/>
            <a:lstStyle/>
            <a:p>
              <a:endParaRPr/>
            </a:p>
          </p:txBody>
        </p:sp>
        <p:sp>
          <p:nvSpPr>
            <p:cNvPr id="458" name="pl458"/>
            <p:cNvSpPr/>
            <p:nvPr/>
          </p:nvSpPr>
          <p:spPr>
            <a:xfrm>
              <a:off x="757200" y="3834160"/>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459" name="tx459"/>
            <p:cNvSpPr/>
            <p:nvPr/>
          </p:nvSpPr>
          <p:spPr>
            <a:xfrm>
              <a:off x="1631182" y="361207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460" name="tx460"/>
            <p:cNvSpPr/>
            <p:nvPr/>
          </p:nvSpPr>
          <p:spPr>
            <a:xfrm>
              <a:off x="771544" y="365352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61" name="tx461"/>
            <p:cNvSpPr/>
            <p:nvPr/>
          </p:nvSpPr>
          <p:spPr>
            <a:xfrm>
              <a:off x="949501" y="365352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62" name="tx462"/>
            <p:cNvSpPr/>
            <p:nvPr/>
          </p:nvSpPr>
          <p:spPr>
            <a:xfrm>
              <a:off x="1097312" y="363345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463" name="tx463"/>
            <p:cNvSpPr/>
            <p:nvPr/>
          </p:nvSpPr>
          <p:spPr>
            <a:xfrm>
              <a:off x="1275269" y="360005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26</a:t>
              </a:r>
            </a:p>
          </p:txBody>
        </p:sp>
        <p:sp>
          <p:nvSpPr>
            <p:cNvPr id="464" name="tx464"/>
            <p:cNvSpPr/>
            <p:nvPr/>
          </p:nvSpPr>
          <p:spPr>
            <a:xfrm>
              <a:off x="1453225" y="358395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32</a:t>
              </a:r>
            </a:p>
          </p:txBody>
        </p:sp>
        <p:sp>
          <p:nvSpPr>
            <p:cNvPr id="465" name="rc465"/>
            <p:cNvSpPr/>
            <p:nvPr/>
          </p:nvSpPr>
          <p:spPr>
            <a:xfrm>
              <a:off x="757200" y="4135320"/>
              <a:ext cx="978760" cy="367596"/>
            </a:xfrm>
            <a:prstGeom prst="rect">
              <a:avLst/>
            </a:prstGeom>
            <a:solidFill>
              <a:srgbClr val="EBEBEB">
                <a:alpha val="100000"/>
              </a:srgbClr>
            </a:solidFill>
          </p:spPr>
          <p:txBody>
            <a:bodyPr/>
            <a:lstStyle/>
            <a:p>
              <a:endParaRPr/>
            </a:p>
          </p:txBody>
        </p:sp>
        <p:sp>
          <p:nvSpPr>
            <p:cNvPr id="466" name="pl466"/>
            <p:cNvSpPr/>
            <p:nvPr/>
          </p:nvSpPr>
          <p:spPr>
            <a:xfrm>
              <a:off x="757200" y="445279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67" name="pl467"/>
            <p:cNvSpPr/>
            <p:nvPr/>
          </p:nvSpPr>
          <p:spPr>
            <a:xfrm>
              <a:off x="757200" y="438595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68" name="pl468"/>
            <p:cNvSpPr/>
            <p:nvPr/>
          </p:nvSpPr>
          <p:spPr>
            <a:xfrm>
              <a:off x="757200" y="431911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69" name="pl469"/>
            <p:cNvSpPr/>
            <p:nvPr/>
          </p:nvSpPr>
          <p:spPr>
            <a:xfrm>
              <a:off x="757200" y="425228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70" name="pl470"/>
            <p:cNvSpPr/>
            <p:nvPr/>
          </p:nvSpPr>
          <p:spPr>
            <a:xfrm>
              <a:off x="757200" y="418544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71" name="pl471"/>
            <p:cNvSpPr/>
            <p:nvPr/>
          </p:nvSpPr>
          <p:spPr>
            <a:xfrm>
              <a:off x="757200" y="415202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72" name="pl472"/>
            <p:cNvSpPr/>
            <p:nvPr/>
          </p:nvSpPr>
          <p:spPr>
            <a:xfrm>
              <a:off x="890667"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73" name="pl473"/>
            <p:cNvSpPr/>
            <p:nvPr/>
          </p:nvSpPr>
          <p:spPr>
            <a:xfrm>
              <a:off x="1068624"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74" name="pl474"/>
            <p:cNvSpPr/>
            <p:nvPr/>
          </p:nvSpPr>
          <p:spPr>
            <a:xfrm>
              <a:off x="1246580"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75" name="pl475"/>
            <p:cNvSpPr/>
            <p:nvPr/>
          </p:nvSpPr>
          <p:spPr>
            <a:xfrm>
              <a:off x="1424537"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76" name="pl476"/>
            <p:cNvSpPr/>
            <p:nvPr/>
          </p:nvSpPr>
          <p:spPr>
            <a:xfrm>
              <a:off x="1602493"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77" name="pl477"/>
            <p:cNvSpPr/>
            <p:nvPr/>
          </p:nvSpPr>
          <p:spPr>
            <a:xfrm>
              <a:off x="757200" y="448620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78" name="pl478"/>
            <p:cNvSpPr/>
            <p:nvPr/>
          </p:nvSpPr>
          <p:spPr>
            <a:xfrm>
              <a:off x="757200" y="441937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79" name="pl479"/>
            <p:cNvSpPr/>
            <p:nvPr/>
          </p:nvSpPr>
          <p:spPr>
            <a:xfrm>
              <a:off x="757200" y="435253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80" name="pl480"/>
            <p:cNvSpPr/>
            <p:nvPr/>
          </p:nvSpPr>
          <p:spPr>
            <a:xfrm>
              <a:off x="757200" y="4285701"/>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81" name="pl481"/>
            <p:cNvSpPr/>
            <p:nvPr/>
          </p:nvSpPr>
          <p:spPr>
            <a:xfrm>
              <a:off x="757200" y="4218865"/>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82" name="pl482"/>
            <p:cNvSpPr/>
            <p:nvPr/>
          </p:nvSpPr>
          <p:spPr>
            <a:xfrm>
              <a:off x="801689"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83" name="pl483"/>
            <p:cNvSpPr/>
            <p:nvPr/>
          </p:nvSpPr>
          <p:spPr>
            <a:xfrm>
              <a:off x="979645"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84" name="pl484"/>
            <p:cNvSpPr/>
            <p:nvPr/>
          </p:nvSpPr>
          <p:spPr>
            <a:xfrm>
              <a:off x="1157602"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85" name="pl485"/>
            <p:cNvSpPr/>
            <p:nvPr/>
          </p:nvSpPr>
          <p:spPr>
            <a:xfrm>
              <a:off x="1335559"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86" name="pl486"/>
            <p:cNvSpPr/>
            <p:nvPr/>
          </p:nvSpPr>
          <p:spPr>
            <a:xfrm>
              <a:off x="1513515"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87" name="pl487"/>
            <p:cNvSpPr/>
            <p:nvPr/>
          </p:nvSpPr>
          <p:spPr>
            <a:xfrm>
              <a:off x="1691472"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88" name="pl488"/>
            <p:cNvSpPr/>
            <p:nvPr/>
          </p:nvSpPr>
          <p:spPr>
            <a:xfrm>
              <a:off x="801689" y="4467494"/>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489" name="pl489"/>
            <p:cNvSpPr/>
            <p:nvPr/>
          </p:nvSpPr>
          <p:spPr>
            <a:xfrm>
              <a:off x="801689" y="4464821"/>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40651" cap="flat">
              <a:solidFill>
                <a:srgbClr val="BEBEBE">
                  <a:alpha val="69803"/>
                </a:srgbClr>
              </a:solidFill>
              <a:prstDash val="solid"/>
              <a:round/>
            </a:ln>
          </p:spPr>
          <p:txBody>
            <a:bodyPr/>
            <a:lstStyle/>
            <a:p>
              <a:endParaRPr/>
            </a:p>
          </p:txBody>
        </p:sp>
        <p:sp>
          <p:nvSpPr>
            <p:cNvPr id="490" name="pl490"/>
            <p:cNvSpPr/>
            <p:nvPr/>
          </p:nvSpPr>
          <p:spPr>
            <a:xfrm>
              <a:off x="801689" y="4448780"/>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91" name="pl491"/>
            <p:cNvSpPr/>
            <p:nvPr/>
          </p:nvSpPr>
          <p:spPr>
            <a:xfrm>
              <a:off x="801689" y="448353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92" name="pl492"/>
            <p:cNvSpPr/>
            <p:nvPr/>
          </p:nvSpPr>
          <p:spPr>
            <a:xfrm>
              <a:off x="801689" y="4451453"/>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93" name="pl493"/>
            <p:cNvSpPr/>
            <p:nvPr/>
          </p:nvSpPr>
          <p:spPr>
            <a:xfrm>
              <a:off x="801689" y="4472841"/>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94" name="pl494"/>
            <p:cNvSpPr/>
            <p:nvPr/>
          </p:nvSpPr>
          <p:spPr>
            <a:xfrm>
              <a:off x="801689" y="4472841"/>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495" name="pl495"/>
            <p:cNvSpPr/>
            <p:nvPr/>
          </p:nvSpPr>
          <p:spPr>
            <a:xfrm>
              <a:off x="801689" y="442739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96" name="pl496"/>
            <p:cNvSpPr/>
            <p:nvPr/>
          </p:nvSpPr>
          <p:spPr>
            <a:xfrm>
              <a:off x="801689" y="4462147"/>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97" name="pl497"/>
            <p:cNvSpPr/>
            <p:nvPr/>
          </p:nvSpPr>
          <p:spPr>
            <a:xfrm>
              <a:off x="801689" y="4464821"/>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98" name="pl498"/>
            <p:cNvSpPr/>
            <p:nvPr/>
          </p:nvSpPr>
          <p:spPr>
            <a:xfrm>
              <a:off x="801689" y="4406005"/>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499" name="pl499"/>
            <p:cNvSpPr/>
            <p:nvPr/>
          </p:nvSpPr>
          <p:spPr>
            <a:xfrm>
              <a:off x="801689" y="4459474"/>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500" name="pl500"/>
            <p:cNvSpPr/>
            <p:nvPr/>
          </p:nvSpPr>
          <p:spPr>
            <a:xfrm>
              <a:off x="801689" y="4472841"/>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01" name="pl501"/>
            <p:cNvSpPr/>
            <p:nvPr/>
          </p:nvSpPr>
          <p:spPr>
            <a:xfrm>
              <a:off x="801689" y="4456800"/>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502" name="pl502"/>
            <p:cNvSpPr/>
            <p:nvPr/>
          </p:nvSpPr>
          <p:spPr>
            <a:xfrm>
              <a:off x="801689" y="4218865"/>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503" name="pl503"/>
            <p:cNvSpPr/>
            <p:nvPr/>
          </p:nvSpPr>
          <p:spPr>
            <a:xfrm>
              <a:off x="801689" y="4419372"/>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504" name="pl504"/>
            <p:cNvSpPr/>
            <p:nvPr/>
          </p:nvSpPr>
          <p:spPr>
            <a:xfrm>
              <a:off x="801689" y="4443433"/>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505" name="pl505"/>
            <p:cNvSpPr/>
            <p:nvPr/>
          </p:nvSpPr>
          <p:spPr>
            <a:xfrm>
              <a:off x="801689" y="448086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06" name="pl506"/>
            <p:cNvSpPr/>
            <p:nvPr/>
          </p:nvSpPr>
          <p:spPr>
            <a:xfrm>
              <a:off x="801689" y="4451453"/>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507" name="pl507"/>
            <p:cNvSpPr/>
            <p:nvPr/>
          </p:nvSpPr>
          <p:spPr>
            <a:xfrm>
              <a:off x="801689" y="4467494"/>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508" name="pl508"/>
            <p:cNvSpPr/>
            <p:nvPr/>
          </p:nvSpPr>
          <p:spPr>
            <a:xfrm>
              <a:off x="801689" y="4475514"/>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509" name="pl509"/>
            <p:cNvSpPr/>
            <p:nvPr/>
          </p:nvSpPr>
          <p:spPr>
            <a:xfrm>
              <a:off x="801689" y="442204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10" name="pl510"/>
            <p:cNvSpPr/>
            <p:nvPr/>
          </p:nvSpPr>
          <p:spPr>
            <a:xfrm>
              <a:off x="801689" y="4440760"/>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511" name="pl511"/>
            <p:cNvSpPr/>
            <p:nvPr/>
          </p:nvSpPr>
          <p:spPr>
            <a:xfrm>
              <a:off x="801689" y="4400658"/>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12" name="pl512"/>
            <p:cNvSpPr/>
            <p:nvPr/>
          </p:nvSpPr>
          <p:spPr>
            <a:xfrm>
              <a:off x="801689" y="4478188"/>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513" name="pl513"/>
            <p:cNvSpPr/>
            <p:nvPr/>
          </p:nvSpPr>
          <p:spPr>
            <a:xfrm>
              <a:off x="801689" y="4472841"/>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514" name="pl514"/>
            <p:cNvSpPr/>
            <p:nvPr/>
          </p:nvSpPr>
          <p:spPr>
            <a:xfrm>
              <a:off x="801689" y="4472841"/>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515" name="pl515"/>
            <p:cNvSpPr/>
            <p:nvPr/>
          </p:nvSpPr>
          <p:spPr>
            <a:xfrm>
              <a:off x="801689" y="4454127"/>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516" name="pl516"/>
            <p:cNvSpPr/>
            <p:nvPr/>
          </p:nvSpPr>
          <p:spPr>
            <a:xfrm>
              <a:off x="801689" y="447284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17" name="pl517"/>
            <p:cNvSpPr/>
            <p:nvPr/>
          </p:nvSpPr>
          <p:spPr>
            <a:xfrm>
              <a:off x="801689" y="4430066"/>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518" name="pl518"/>
            <p:cNvSpPr/>
            <p:nvPr/>
          </p:nvSpPr>
          <p:spPr>
            <a:xfrm>
              <a:off x="801689" y="4448780"/>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519" name="pl519"/>
            <p:cNvSpPr/>
            <p:nvPr/>
          </p:nvSpPr>
          <p:spPr>
            <a:xfrm>
              <a:off x="801689" y="4475514"/>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20" name="pl520"/>
            <p:cNvSpPr/>
            <p:nvPr/>
          </p:nvSpPr>
          <p:spPr>
            <a:xfrm>
              <a:off x="801689" y="4467494"/>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521" name="pl521"/>
            <p:cNvSpPr/>
            <p:nvPr/>
          </p:nvSpPr>
          <p:spPr>
            <a:xfrm>
              <a:off x="801689" y="4454127"/>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522" name="pl522"/>
            <p:cNvSpPr/>
            <p:nvPr/>
          </p:nvSpPr>
          <p:spPr>
            <a:xfrm>
              <a:off x="801689" y="4400658"/>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523" name="pl523"/>
            <p:cNvSpPr/>
            <p:nvPr/>
          </p:nvSpPr>
          <p:spPr>
            <a:xfrm>
              <a:off x="801689" y="4438086"/>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524" name="pl524"/>
            <p:cNvSpPr/>
            <p:nvPr/>
          </p:nvSpPr>
          <p:spPr>
            <a:xfrm>
              <a:off x="801689" y="4470167"/>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525" name="pl525"/>
            <p:cNvSpPr/>
            <p:nvPr/>
          </p:nvSpPr>
          <p:spPr>
            <a:xfrm>
              <a:off x="801689" y="4480861"/>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526" name="pl526"/>
            <p:cNvSpPr/>
            <p:nvPr/>
          </p:nvSpPr>
          <p:spPr>
            <a:xfrm>
              <a:off x="801689" y="4451453"/>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527" name="pl527"/>
            <p:cNvSpPr/>
            <p:nvPr/>
          </p:nvSpPr>
          <p:spPr>
            <a:xfrm>
              <a:off x="801689" y="4454127"/>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528" name="pl528"/>
            <p:cNvSpPr/>
            <p:nvPr/>
          </p:nvSpPr>
          <p:spPr>
            <a:xfrm>
              <a:off x="801689" y="4427392"/>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29" name="pl529"/>
            <p:cNvSpPr/>
            <p:nvPr/>
          </p:nvSpPr>
          <p:spPr>
            <a:xfrm>
              <a:off x="801689" y="4462147"/>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30" name="pl530"/>
            <p:cNvSpPr/>
            <p:nvPr/>
          </p:nvSpPr>
          <p:spPr>
            <a:xfrm>
              <a:off x="801689" y="4464821"/>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531" name="pl531"/>
            <p:cNvSpPr/>
            <p:nvPr/>
          </p:nvSpPr>
          <p:spPr>
            <a:xfrm>
              <a:off x="801689" y="4480861"/>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532" name="pl532"/>
            <p:cNvSpPr/>
            <p:nvPr/>
          </p:nvSpPr>
          <p:spPr>
            <a:xfrm>
              <a:off x="801689" y="4462147"/>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533" name="pl533"/>
            <p:cNvSpPr/>
            <p:nvPr/>
          </p:nvSpPr>
          <p:spPr>
            <a:xfrm>
              <a:off x="801689" y="4475514"/>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534" name="pl534"/>
            <p:cNvSpPr/>
            <p:nvPr/>
          </p:nvSpPr>
          <p:spPr>
            <a:xfrm>
              <a:off x="801689" y="4459474"/>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535" name="pl535"/>
            <p:cNvSpPr/>
            <p:nvPr/>
          </p:nvSpPr>
          <p:spPr>
            <a:xfrm>
              <a:off x="801689" y="443541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36" name="pl536"/>
            <p:cNvSpPr/>
            <p:nvPr/>
          </p:nvSpPr>
          <p:spPr>
            <a:xfrm>
              <a:off x="801689" y="4454127"/>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537" name="pl537"/>
            <p:cNvSpPr/>
            <p:nvPr/>
          </p:nvSpPr>
          <p:spPr>
            <a:xfrm>
              <a:off x="801689" y="4456800"/>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538" name="pl538"/>
            <p:cNvSpPr/>
            <p:nvPr/>
          </p:nvSpPr>
          <p:spPr>
            <a:xfrm>
              <a:off x="801689" y="4440760"/>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539" name="pl539"/>
            <p:cNvSpPr/>
            <p:nvPr/>
          </p:nvSpPr>
          <p:spPr>
            <a:xfrm>
              <a:off x="801689" y="4480861"/>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40" name="pl540"/>
            <p:cNvSpPr/>
            <p:nvPr/>
          </p:nvSpPr>
          <p:spPr>
            <a:xfrm>
              <a:off x="801689" y="4472841"/>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41" name="pl541"/>
            <p:cNvSpPr/>
            <p:nvPr/>
          </p:nvSpPr>
          <p:spPr>
            <a:xfrm>
              <a:off x="801689" y="4464821"/>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42" name="pl542"/>
            <p:cNvSpPr/>
            <p:nvPr/>
          </p:nvSpPr>
          <p:spPr>
            <a:xfrm>
              <a:off x="801689" y="4470167"/>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543" name="pl543"/>
            <p:cNvSpPr/>
            <p:nvPr/>
          </p:nvSpPr>
          <p:spPr>
            <a:xfrm>
              <a:off x="801689" y="4483535"/>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544" name="pl544"/>
            <p:cNvSpPr/>
            <p:nvPr/>
          </p:nvSpPr>
          <p:spPr>
            <a:xfrm>
              <a:off x="801689" y="4435413"/>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545" name="pl545"/>
            <p:cNvSpPr/>
            <p:nvPr/>
          </p:nvSpPr>
          <p:spPr>
            <a:xfrm>
              <a:off x="801689" y="4470167"/>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546" name="pl546"/>
            <p:cNvSpPr/>
            <p:nvPr/>
          </p:nvSpPr>
          <p:spPr>
            <a:xfrm>
              <a:off x="801689" y="4464821"/>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547" name="pl547"/>
            <p:cNvSpPr/>
            <p:nvPr/>
          </p:nvSpPr>
          <p:spPr>
            <a:xfrm>
              <a:off x="801689" y="4467494"/>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548" name="pl548"/>
            <p:cNvSpPr/>
            <p:nvPr/>
          </p:nvSpPr>
          <p:spPr>
            <a:xfrm>
              <a:off x="801689" y="4464821"/>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40651" cap="flat">
              <a:solidFill>
                <a:srgbClr val="000000">
                  <a:alpha val="100000"/>
                </a:srgbClr>
              </a:solidFill>
              <a:prstDash val="solid"/>
              <a:round/>
            </a:ln>
          </p:spPr>
          <p:txBody>
            <a:bodyPr/>
            <a:lstStyle/>
            <a:p>
              <a:endParaRPr/>
            </a:p>
          </p:txBody>
        </p:sp>
        <p:sp>
          <p:nvSpPr>
            <p:cNvPr id="549" name="pl549"/>
            <p:cNvSpPr/>
            <p:nvPr/>
          </p:nvSpPr>
          <p:spPr>
            <a:xfrm>
              <a:off x="801689" y="4464821"/>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978FFF">
                  <a:alpha val="100000"/>
                </a:srgbClr>
              </a:solidFill>
              <a:prstDash val="solid"/>
              <a:round/>
            </a:ln>
          </p:spPr>
          <p:txBody>
            <a:bodyPr/>
            <a:lstStyle/>
            <a:p>
              <a:endParaRPr/>
            </a:p>
          </p:txBody>
        </p:sp>
        <p:sp>
          <p:nvSpPr>
            <p:cNvPr id="550" name="pl550"/>
            <p:cNvSpPr/>
            <p:nvPr/>
          </p:nvSpPr>
          <p:spPr>
            <a:xfrm>
              <a:off x="757200" y="4486208"/>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551" name="tx551"/>
            <p:cNvSpPr/>
            <p:nvPr/>
          </p:nvSpPr>
          <p:spPr>
            <a:xfrm>
              <a:off x="771544" y="432026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52" name="tx552"/>
            <p:cNvSpPr/>
            <p:nvPr/>
          </p:nvSpPr>
          <p:spPr>
            <a:xfrm>
              <a:off x="949501" y="432026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53" name="tx553"/>
            <p:cNvSpPr/>
            <p:nvPr/>
          </p:nvSpPr>
          <p:spPr>
            <a:xfrm>
              <a:off x="1127457" y="4312557"/>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54" name="tx554"/>
            <p:cNvSpPr/>
            <p:nvPr/>
          </p:nvSpPr>
          <p:spPr>
            <a:xfrm>
              <a:off x="1305414" y="430022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555" name="tx555"/>
            <p:cNvSpPr/>
            <p:nvPr/>
          </p:nvSpPr>
          <p:spPr>
            <a:xfrm>
              <a:off x="1483370" y="432161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56" name="tx556"/>
            <p:cNvSpPr/>
            <p:nvPr/>
          </p:nvSpPr>
          <p:spPr>
            <a:xfrm>
              <a:off x="1661327" y="430961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557" name="rc557"/>
            <p:cNvSpPr/>
            <p:nvPr/>
          </p:nvSpPr>
          <p:spPr>
            <a:xfrm>
              <a:off x="757200" y="4787368"/>
              <a:ext cx="978760" cy="367596"/>
            </a:xfrm>
            <a:prstGeom prst="rect">
              <a:avLst/>
            </a:prstGeom>
            <a:solidFill>
              <a:srgbClr val="EBEBEB">
                <a:alpha val="100000"/>
              </a:srgbClr>
            </a:solidFill>
          </p:spPr>
          <p:txBody>
            <a:bodyPr/>
            <a:lstStyle/>
            <a:p>
              <a:endParaRPr/>
            </a:p>
          </p:txBody>
        </p:sp>
        <p:sp>
          <p:nvSpPr>
            <p:cNvPr id="558" name="pl558"/>
            <p:cNvSpPr/>
            <p:nvPr/>
          </p:nvSpPr>
          <p:spPr>
            <a:xfrm>
              <a:off x="757200" y="510483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559" name="pl559"/>
            <p:cNvSpPr/>
            <p:nvPr/>
          </p:nvSpPr>
          <p:spPr>
            <a:xfrm>
              <a:off x="757200" y="503800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560" name="pl560"/>
            <p:cNvSpPr/>
            <p:nvPr/>
          </p:nvSpPr>
          <p:spPr>
            <a:xfrm>
              <a:off x="757200" y="497116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561" name="pl561"/>
            <p:cNvSpPr/>
            <p:nvPr/>
          </p:nvSpPr>
          <p:spPr>
            <a:xfrm>
              <a:off x="757200" y="490433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562" name="pl562"/>
            <p:cNvSpPr/>
            <p:nvPr/>
          </p:nvSpPr>
          <p:spPr>
            <a:xfrm>
              <a:off x="757200" y="483749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563" name="pl563"/>
            <p:cNvSpPr/>
            <p:nvPr/>
          </p:nvSpPr>
          <p:spPr>
            <a:xfrm>
              <a:off x="757200" y="480407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564" name="pl564"/>
            <p:cNvSpPr/>
            <p:nvPr/>
          </p:nvSpPr>
          <p:spPr>
            <a:xfrm>
              <a:off x="890667"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65" name="pl565"/>
            <p:cNvSpPr/>
            <p:nvPr/>
          </p:nvSpPr>
          <p:spPr>
            <a:xfrm>
              <a:off x="1068624"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66" name="pl566"/>
            <p:cNvSpPr/>
            <p:nvPr/>
          </p:nvSpPr>
          <p:spPr>
            <a:xfrm>
              <a:off x="1246580"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67" name="pl567"/>
            <p:cNvSpPr/>
            <p:nvPr/>
          </p:nvSpPr>
          <p:spPr>
            <a:xfrm>
              <a:off x="1424537"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68" name="pl568"/>
            <p:cNvSpPr/>
            <p:nvPr/>
          </p:nvSpPr>
          <p:spPr>
            <a:xfrm>
              <a:off x="1602493"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69" name="pl569"/>
            <p:cNvSpPr/>
            <p:nvPr/>
          </p:nvSpPr>
          <p:spPr>
            <a:xfrm>
              <a:off x="757200" y="513825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570" name="pl570"/>
            <p:cNvSpPr/>
            <p:nvPr/>
          </p:nvSpPr>
          <p:spPr>
            <a:xfrm>
              <a:off x="757200" y="507142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571" name="pl571"/>
            <p:cNvSpPr/>
            <p:nvPr/>
          </p:nvSpPr>
          <p:spPr>
            <a:xfrm>
              <a:off x="757200" y="5004585"/>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572" name="pl572"/>
            <p:cNvSpPr/>
            <p:nvPr/>
          </p:nvSpPr>
          <p:spPr>
            <a:xfrm>
              <a:off x="757200" y="4937749"/>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573" name="pl573"/>
            <p:cNvSpPr/>
            <p:nvPr/>
          </p:nvSpPr>
          <p:spPr>
            <a:xfrm>
              <a:off x="757200" y="487091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574" name="pl574"/>
            <p:cNvSpPr/>
            <p:nvPr/>
          </p:nvSpPr>
          <p:spPr>
            <a:xfrm>
              <a:off x="801689"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75" name="pl575"/>
            <p:cNvSpPr/>
            <p:nvPr/>
          </p:nvSpPr>
          <p:spPr>
            <a:xfrm>
              <a:off x="979645"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76" name="pl576"/>
            <p:cNvSpPr/>
            <p:nvPr/>
          </p:nvSpPr>
          <p:spPr>
            <a:xfrm>
              <a:off x="1157602"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77" name="pl577"/>
            <p:cNvSpPr/>
            <p:nvPr/>
          </p:nvSpPr>
          <p:spPr>
            <a:xfrm>
              <a:off x="1335559"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78" name="pl578"/>
            <p:cNvSpPr/>
            <p:nvPr/>
          </p:nvSpPr>
          <p:spPr>
            <a:xfrm>
              <a:off x="1513515"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79" name="pl579"/>
            <p:cNvSpPr/>
            <p:nvPr/>
          </p:nvSpPr>
          <p:spPr>
            <a:xfrm>
              <a:off x="1691472"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80" name="pl580"/>
            <p:cNvSpPr/>
            <p:nvPr/>
          </p:nvSpPr>
          <p:spPr>
            <a:xfrm>
              <a:off x="801689" y="511954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581" name="pl581"/>
            <p:cNvSpPr/>
            <p:nvPr/>
          </p:nvSpPr>
          <p:spPr>
            <a:xfrm>
              <a:off x="801689" y="5092808"/>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40651" cap="flat">
              <a:solidFill>
                <a:srgbClr val="BEBEBE">
                  <a:alpha val="69803"/>
                </a:srgbClr>
              </a:solidFill>
              <a:prstDash val="solid"/>
              <a:round/>
            </a:ln>
          </p:spPr>
          <p:txBody>
            <a:bodyPr/>
            <a:lstStyle/>
            <a:p>
              <a:endParaRPr/>
            </a:p>
          </p:txBody>
        </p:sp>
        <p:sp>
          <p:nvSpPr>
            <p:cNvPr id="582" name="pl582"/>
            <p:cNvSpPr/>
            <p:nvPr/>
          </p:nvSpPr>
          <p:spPr>
            <a:xfrm>
              <a:off x="801689" y="5100828"/>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583" name="pl583"/>
            <p:cNvSpPr/>
            <p:nvPr/>
          </p:nvSpPr>
          <p:spPr>
            <a:xfrm>
              <a:off x="801689" y="513558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84" name="pl584"/>
            <p:cNvSpPr/>
            <p:nvPr/>
          </p:nvSpPr>
          <p:spPr>
            <a:xfrm>
              <a:off x="801689" y="5103501"/>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85" name="pl585"/>
            <p:cNvSpPr/>
            <p:nvPr/>
          </p:nvSpPr>
          <p:spPr>
            <a:xfrm>
              <a:off x="801689" y="5124889"/>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86" name="pl586"/>
            <p:cNvSpPr/>
            <p:nvPr/>
          </p:nvSpPr>
          <p:spPr>
            <a:xfrm>
              <a:off x="801689" y="5124889"/>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587" name="pl587"/>
            <p:cNvSpPr/>
            <p:nvPr/>
          </p:nvSpPr>
          <p:spPr>
            <a:xfrm>
              <a:off x="801689" y="507944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88" name="pl588"/>
            <p:cNvSpPr/>
            <p:nvPr/>
          </p:nvSpPr>
          <p:spPr>
            <a:xfrm>
              <a:off x="801689" y="5114195"/>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89" name="pl589"/>
            <p:cNvSpPr/>
            <p:nvPr/>
          </p:nvSpPr>
          <p:spPr>
            <a:xfrm>
              <a:off x="801689" y="5116869"/>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590" name="pl590"/>
            <p:cNvSpPr/>
            <p:nvPr/>
          </p:nvSpPr>
          <p:spPr>
            <a:xfrm>
              <a:off x="801689" y="5058053"/>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591" name="pl591"/>
            <p:cNvSpPr/>
            <p:nvPr/>
          </p:nvSpPr>
          <p:spPr>
            <a:xfrm>
              <a:off x="801689" y="5111522"/>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592" name="pl592"/>
            <p:cNvSpPr/>
            <p:nvPr/>
          </p:nvSpPr>
          <p:spPr>
            <a:xfrm>
              <a:off x="801689" y="5124889"/>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93" name="pl593"/>
            <p:cNvSpPr/>
            <p:nvPr/>
          </p:nvSpPr>
          <p:spPr>
            <a:xfrm>
              <a:off x="801689" y="5108848"/>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594" name="pl594"/>
            <p:cNvSpPr/>
            <p:nvPr/>
          </p:nvSpPr>
          <p:spPr>
            <a:xfrm>
              <a:off x="801689" y="4870913"/>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595" name="pl595"/>
            <p:cNvSpPr/>
            <p:nvPr/>
          </p:nvSpPr>
          <p:spPr>
            <a:xfrm>
              <a:off x="801689" y="5071420"/>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596" name="pl596"/>
            <p:cNvSpPr/>
            <p:nvPr/>
          </p:nvSpPr>
          <p:spPr>
            <a:xfrm>
              <a:off x="801689" y="5095481"/>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597" name="pl597"/>
            <p:cNvSpPr/>
            <p:nvPr/>
          </p:nvSpPr>
          <p:spPr>
            <a:xfrm>
              <a:off x="801689" y="513290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98" name="pl598"/>
            <p:cNvSpPr/>
            <p:nvPr/>
          </p:nvSpPr>
          <p:spPr>
            <a:xfrm>
              <a:off x="801689" y="5103501"/>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599" name="pl599"/>
            <p:cNvSpPr/>
            <p:nvPr/>
          </p:nvSpPr>
          <p:spPr>
            <a:xfrm>
              <a:off x="801689" y="5119542"/>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600" name="pl600"/>
            <p:cNvSpPr/>
            <p:nvPr/>
          </p:nvSpPr>
          <p:spPr>
            <a:xfrm>
              <a:off x="801689" y="5127562"/>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601" name="pl601"/>
            <p:cNvSpPr/>
            <p:nvPr/>
          </p:nvSpPr>
          <p:spPr>
            <a:xfrm>
              <a:off x="801689" y="507409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602" name="pl602"/>
            <p:cNvSpPr/>
            <p:nvPr/>
          </p:nvSpPr>
          <p:spPr>
            <a:xfrm>
              <a:off x="801689" y="5092808"/>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603" name="pl603"/>
            <p:cNvSpPr/>
            <p:nvPr/>
          </p:nvSpPr>
          <p:spPr>
            <a:xfrm>
              <a:off x="801689" y="5052706"/>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604" name="pl604"/>
            <p:cNvSpPr/>
            <p:nvPr/>
          </p:nvSpPr>
          <p:spPr>
            <a:xfrm>
              <a:off x="801689" y="5130236"/>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605" name="pl605"/>
            <p:cNvSpPr/>
            <p:nvPr/>
          </p:nvSpPr>
          <p:spPr>
            <a:xfrm>
              <a:off x="801689" y="5124889"/>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606" name="pl606"/>
            <p:cNvSpPr/>
            <p:nvPr/>
          </p:nvSpPr>
          <p:spPr>
            <a:xfrm>
              <a:off x="801689" y="5124889"/>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607" name="pl607"/>
            <p:cNvSpPr/>
            <p:nvPr/>
          </p:nvSpPr>
          <p:spPr>
            <a:xfrm>
              <a:off x="801689" y="5106175"/>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608" name="pl608"/>
            <p:cNvSpPr/>
            <p:nvPr/>
          </p:nvSpPr>
          <p:spPr>
            <a:xfrm>
              <a:off x="801689" y="512488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609" name="pl609"/>
            <p:cNvSpPr/>
            <p:nvPr/>
          </p:nvSpPr>
          <p:spPr>
            <a:xfrm>
              <a:off x="801689" y="5082114"/>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610" name="pl610"/>
            <p:cNvSpPr/>
            <p:nvPr/>
          </p:nvSpPr>
          <p:spPr>
            <a:xfrm>
              <a:off x="801689" y="5100828"/>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611" name="pl611"/>
            <p:cNvSpPr/>
            <p:nvPr/>
          </p:nvSpPr>
          <p:spPr>
            <a:xfrm>
              <a:off x="801689" y="5127562"/>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612" name="pl612"/>
            <p:cNvSpPr/>
            <p:nvPr/>
          </p:nvSpPr>
          <p:spPr>
            <a:xfrm>
              <a:off x="801689" y="5119542"/>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613" name="pl613"/>
            <p:cNvSpPr/>
            <p:nvPr/>
          </p:nvSpPr>
          <p:spPr>
            <a:xfrm>
              <a:off x="801689" y="5106175"/>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614" name="pl614"/>
            <p:cNvSpPr/>
            <p:nvPr/>
          </p:nvSpPr>
          <p:spPr>
            <a:xfrm>
              <a:off x="801689" y="5052706"/>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615" name="pl615"/>
            <p:cNvSpPr/>
            <p:nvPr/>
          </p:nvSpPr>
          <p:spPr>
            <a:xfrm>
              <a:off x="801689" y="5090134"/>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616" name="pl616"/>
            <p:cNvSpPr/>
            <p:nvPr/>
          </p:nvSpPr>
          <p:spPr>
            <a:xfrm>
              <a:off x="801689" y="5122215"/>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617" name="pl617"/>
            <p:cNvSpPr/>
            <p:nvPr/>
          </p:nvSpPr>
          <p:spPr>
            <a:xfrm>
              <a:off x="801689" y="5132909"/>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618" name="pl618"/>
            <p:cNvSpPr/>
            <p:nvPr/>
          </p:nvSpPr>
          <p:spPr>
            <a:xfrm>
              <a:off x="801689" y="5103501"/>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619" name="pl619"/>
            <p:cNvSpPr/>
            <p:nvPr/>
          </p:nvSpPr>
          <p:spPr>
            <a:xfrm>
              <a:off x="801689" y="5106175"/>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620" name="pl620"/>
            <p:cNvSpPr/>
            <p:nvPr/>
          </p:nvSpPr>
          <p:spPr>
            <a:xfrm>
              <a:off x="801689" y="5079441"/>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621" name="pl621"/>
            <p:cNvSpPr/>
            <p:nvPr/>
          </p:nvSpPr>
          <p:spPr>
            <a:xfrm>
              <a:off x="801689" y="5114195"/>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622" name="pl622"/>
            <p:cNvSpPr/>
            <p:nvPr/>
          </p:nvSpPr>
          <p:spPr>
            <a:xfrm>
              <a:off x="801689" y="5116869"/>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623" name="pl623"/>
            <p:cNvSpPr/>
            <p:nvPr/>
          </p:nvSpPr>
          <p:spPr>
            <a:xfrm>
              <a:off x="801689" y="5132909"/>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624" name="pl624"/>
            <p:cNvSpPr/>
            <p:nvPr/>
          </p:nvSpPr>
          <p:spPr>
            <a:xfrm>
              <a:off x="801689" y="5114195"/>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625" name="pl625"/>
            <p:cNvSpPr/>
            <p:nvPr/>
          </p:nvSpPr>
          <p:spPr>
            <a:xfrm>
              <a:off x="801689" y="5127562"/>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626" name="pl626"/>
            <p:cNvSpPr/>
            <p:nvPr/>
          </p:nvSpPr>
          <p:spPr>
            <a:xfrm>
              <a:off x="801689" y="5111522"/>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627" name="pl627"/>
            <p:cNvSpPr/>
            <p:nvPr/>
          </p:nvSpPr>
          <p:spPr>
            <a:xfrm>
              <a:off x="801689" y="508746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628" name="pl628"/>
            <p:cNvSpPr/>
            <p:nvPr/>
          </p:nvSpPr>
          <p:spPr>
            <a:xfrm>
              <a:off x="801689" y="5106175"/>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629" name="pl629"/>
            <p:cNvSpPr/>
            <p:nvPr/>
          </p:nvSpPr>
          <p:spPr>
            <a:xfrm>
              <a:off x="801689" y="5108848"/>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630" name="pl630"/>
            <p:cNvSpPr/>
            <p:nvPr/>
          </p:nvSpPr>
          <p:spPr>
            <a:xfrm>
              <a:off x="801689" y="5092808"/>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631" name="pl631"/>
            <p:cNvSpPr/>
            <p:nvPr/>
          </p:nvSpPr>
          <p:spPr>
            <a:xfrm>
              <a:off x="801689" y="5132909"/>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632" name="pl632"/>
            <p:cNvSpPr/>
            <p:nvPr/>
          </p:nvSpPr>
          <p:spPr>
            <a:xfrm>
              <a:off x="801689" y="5124889"/>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633" name="pl633"/>
            <p:cNvSpPr/>
            <p:nvPr/>
          </p:nvSpPr>
          <p:spPr>
            <a:xfrm>
              <a:off x="801689" y="5116869"/>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634" name="pl634"/>
            <p:cNvSpPr/>
            <p:nvPr/>
          </p:nvSpPr>
          <p:spPr>
            <a:xfrm>
              <a:off x="801689" y="5122215"/>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635" name="pl635"/>
            <p:cNvSpPr/>
            <p:nvPr/>
          </p:nvSpPr>
          <p:spPr>
            <a:xfrm>
              <a:off x="801689" y="5135583"/>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636" name="pl636"/>
            <p:cNvSpPr/>
            <p:nvPr/>
          </p:nvSpPr>
          <p:spPr>
            <a:xfrm>
              <a:off x="801689" y="5087461"/>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637" name="pl637"/>
            <p:cNvSpPr/>
            <p:nvPr/>
          </p:nvSpPr>
          <p:spPr>
            <a:xfrm>
              <a:off x="801689" y="5122215"/>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638" name="pl638"/>
            <p:cNvSpPr/>
            <p:nvPr/>
          </p:nvSpPr>
          <p:spPr>
            <a:xfrm>
              <a:off x="801689" y="5116869"/>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639" name="pl639"/>
            <p:cNvSpPr/>
            <p:nvPr/>
          </p:nvSpPr>
          <p:spPr>
            <a:xfrm>
              <a:off x="801689" y="511954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640" name="pl640"/>
            <p:cNvSpPr/>
            <p:nvPr/>
          </p:nvSpPr>
          <p:spPr>
            <a:xfrm>
              <a:off x="801689" y="5092808"/>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40651" cap="flat">
              <a:solidFill>
                <a:srgbClr val="000000">
                  <a:alpha val="100000"/>
                </a:srgbClr>
              </a:solidFill>
              <a:prstDash val="solid"/>
              <a:round/>
            </a:ln>
          </p:spPr>
          <p:txBody>
            <a:bodyPr/>
            <a:lstStyle/>
            <a:p>
              <a:endParaRPr/>
            </a:p>
          </p:txBody>
        </p:sp>
        <p:sp>
          <p:nvSpPr>
            <p:cNvPr id="641" name="pl641"/>
            <p:cNvSpPr/>
            <p:nvPr/>
          </p:nvSpPr>
          <p:spPr>
            <a:xfrm>
              <a:off x="801689" y="5092808"/>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F763DF">
                  <a:alpha val="100000"/>
                </a:srgbClr>
              </a:solidFill>
              <a:prstDash val="solid"/>
              <a:round/>
            </a:ln>
          </p:spPr>
          <p:txBody>
            <a:bodyPr/>
            <a:lstStyle/>
            <a:p>
              <a:endParaRPr/>
            </a:p>
          </p:txBody>
        </p:sp>
        <p:sp>
          <p:nvSpPr>
            <p:cNvPr id="642" name="pl642"/>
            <p:cNvSpPr/>
            <p:nvPr/>
          </p:nvSpPr>
          <p:spPr>
            <a:xfrm>
              <a:off x="757200" y="5138256"/>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643" name="tx643"/>
            <p:cNvSpPr/>
            <p:nvPr/>
          </p:nvSpPr>
          <p:spPr>
            <a:xfrm>
              <a:off x="741399" y="492953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644" name="tx644"/>
            <p:cNvSpPr/>
            <p:nvPr/>
          </p:nvSpPr>
          <p:spPr>
            <a:xfrm>
              <a:off x="919356" y="4938851"/>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645" name="tx645"/>
            <p:cNvSpPr/>
            <p:nvPr/>
          </p:nvSpPr>
          <p:spPr>
            <a:xfrm>
              <a:off x="1097312" y="494557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646" name="tx646"/>
            <p:cNvSpPr/>
            <p:nvPr/>
          </p:nvSpPr>
          <p:spPr>
            <a:xfrm>
              <a:off x="1275269" y="4938851"/>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647" name="tx647"/>
            <p:cNvSpPr/>
            <p:nvPr/>
          </p:nvSpPr>
          <p:spPr>
            <a:xfrm>
              <a:off x="1453225" y="493755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648" name="tx648"/>
            <p:cNvSpPr/>
            <p:nvPr/>
          </p:nvSpPr>
          <p:spPr>
            <a:xfrm>
              <a:off x="1661327" y="495227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649" name="rc649"/>
            <p:cNvSpPr/>
            <p:nvPr/>
          </p:nvSpPr>
          <p:spPr>
            <a:xfrm>
              <a:off x="757200" y="5439416"/>
              <a:ext cx="978760" cy="367596"/>
            </a:xfrm>
            <a:prstGeom prst="rect">
              <a:avLst/>
            </a:prstGeom>
            <a:solidFill>
              <a:srgbClr val="EBEBEB">
                <a:alpha val="100000"/>
              </a:srgbClr>
            </a:solidFill>
          </p:spPr>
          <p:txBody>
            <a:bodyPr/>
            <a:lstStyle/>
            <a:p>
              <a:endParaRPr/>
            </a:p>
          </p:txBody>
        </p:sp>
        <p:sp>
          <p:nvSpPr>
            <p:cNvPr id="650" name="pl650"/>
            <p:cNvSpPr/>
            <p:nvPr/>
          </p:nvSpPr>
          <p:spPr>
            <a:xfrm>
              <a:off x="757200" y="575688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651" name="pl651"/>
            <p:cNvSpPr/>
            <p:nvPr/>
          </p:nvSpPr>
          <p:spPr>
            <a:xfrm>
              <a:off x="757200" y="569005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652" name="pl652"/>
            <p:cNvSpPr/>
            <p:nvPr/>
          </p:nvSpPr>
          <p:spPr>
            <a:xfrm>
              <a:off x="757200" y="562321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653" name="pl653"/>
            <p:cNvSpPr/>
            <p:nvPr/>
          </p:nvSpPr>
          <p:spPr>
            <a:xfrm>
              <a:off x="757200" y="555637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654" name="pl654"/>
            <p:cNvSpPr/>
            <p:nvPr/>
          </p:nvSpPr>
          <p:spPr>
            <a:xfrm>
              <a:off x="757200" y="548954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655" name="pl655"/>
            <p:cNvSpPr/>
            <p:nvPr/>
          </p:nvSpPr>
          <p:spPr>
            <a:xfrm>
              <a:off x="757200" y="545612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656" name="pl656"/>
            <p:cNvSpPr/>
            <p:nvPr/>
          </p:nvSpPr>
          <p:spPr>
            <a:xfrm>
              <a:off x="890667" y="543941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657" name="pl657"/>
            <p:cNvSpPr/>
            <p:nvPr/>
          </p:nvSpPr>
          <p:spPr>
            <a:xfrm>
              <a:off x="1068624" y="543941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658" name="pl658"/>
            <p:cNvSpPr/>
            <p:nvPr/>
          </p:nvSpPr>
          <p:spPr>
            <a:xfrm>
              <a:off x="1246580" y="543941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659" name="pl659"/>
            <p:cNvSpPr/>
            <p:nvPr/>
          </p:nvSpPr>
          <p:spPr>
            <a:xfrm>
              <a:off x="1424537" y="543941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660" name="pl660"/>
            <p:cNvSpPr/>
            <p:nvPr/>
          </p:nvSpPr>
          <p:spPr>
            <a:xfrm>
              <a:off x="1602493" y="543941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661" name="pl661"/>
            <p:cNvSpPr/>
            <p:nvPr/>
          </p:nvSpPr>
          <p:spPr>
            <a:xfrm>
              <a:off x="757200" y="579030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662" name="pl662"/>
            <p:cNvSpPr/>
            <p:nvPr/>
          </p:nvSpPr>
          <p:spPr>
            <a:xfrm>
              <a:off x="757200" y="572346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663" name="pl663"/>
            <p:cNvSpPr/>
            <p:nvPr/>
          </p:nvSpPr>
          <p:spPr>
            <a:xfrm>
              <a:off x="757200" y="565663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664" name="pl664"/>
            <p:cNvSpPr/>
            <p:nvPr/>
          </p:nvSpPr>
          <p:spPr>
            <a:xfrm>
              <a:off x="757200" y="5589797"/>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665" name="pl665"/>
            <p:cNvSpPr/>
            <p:nvPr/>
          </p:nvSpPr>
          <p:spPr>
            <a:xfrm>
              <a:off x="757200" y="5522961"/>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666" name="pl666"/>
            <p:cNvSpPr/>
            <p:nvPr/>
          </p:nvSpPr>
          <p:spPr>
            <a:xfrm>
              <a:off x="801689" y="543941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667" name="pl667"/>
            <p:cNvSpPr/>
            <p:nvPr/>
          </p:nvSpPr>
          <p:spPr>
            <a:xfrm>
              <a:off x="979645" y="543941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668" name="pl668"/>
            <p:cNvSpPr/>
            <p:nvPr/>
          </p:nvSpPr>
          <p:spPr>
            <a:xfrm>
              <a:off x="1157602" y="543941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669" name="pl669"/>
            <p:cNvSpPr/>
            <p:nvPr/>
          </p:nvSpPr>
          <p:spPr>
            <a:xfrm>
              <a:off x="1335559" y="543941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670" name="pl670"/>
            <p:cNvSpPr/>
            <p:nvPr/>
          </p:nvSpPr>
          <p:spPr>
            <a:xfrm>
              <a:off x="1513515" y="543941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671" name="pl671"/>
            <p:cNvSpPr/>
            <p:nvPr/>
          </p:nvSpPr>
          <p:spPr>
            <a:xfrm>
              <a:off x="1691472" y="543941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672" name="pl672"/>
            <p:cNvSpPr/>
            <p:nvPr/>
          </p:nvSpPr>
          <p:spPr>
            <a:xfrm>
              <a:off x="801689" y="5771590"/>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673" name="pl673"/>
            <p:cNvSpPr/>
            <p:nvPr/>
          </p:nvSpPr>
          <p:spPr>
            <a:xfrm>
              <a:off x="801689" y="5768917"/>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40651" cap="flat">
              <a:solidFill>
                <a:srgbClr val="BEBEBE">
                  <a:alpha val="69803"/>
                </a:srgbClr>
              </a:solidFill>
              <a:prstDash val="solid"/>
              <a:round/>
            </a:ln>
          </p:spPr>
          <p:txBody>
            <a:bodyPr/>
            <a:lstStyle/>
            <a:p>
              <a:endParaRPr/>
            </a:p>
          </p:txBody>
        </p:sp>
        <p:sp>
          <p:nvSpPr>
            <p:cNvPr id="674" name="pl674"/>
            <p:cNvSpPr/>
            <p:nvPr/>
          </p:nvSpPr>
          <p:spPr>
            <a:xfrm>
              <a:off x="801689" y="5752876"/>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675" name="pl675"/>
            <p:cNvSpPr/>
            <p:nvPr/>
          </p:nvSpPr>
          <p:spPr>
            <a:xfrm>
              <a:off x="801689" y="578763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676" name="pl676"/>
            <p:cNvSpPr/>
            <p:nvPr/>
          </p:nvSpPr>
          <p:spPr>
            <a:xfrm>
              <a:off x="801689" y="5755550"/>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677" name="pl677"/>
            <p:cNvSpPr/>
            <p:nvPr/>
          </p:nvSpPr>
          <p:spPr>
            <a:xfrm>
              <a:off x="801689" y="5776937"/>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678" name="pl678"/>
            <p:cNvSpPr/>
            <p:nvPr/>
          </p:nvSpPr>
          <p:spPr>
            <a:xfrm>
              <a:off x="801689" y="5776937"/>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679" name="pl679"/>
            <p:cNvSpPr/>
            <p:nvPr/>
          </p:nvSpPr>
          <p:spPr>
            <a:xfrm>
              <a:off x="801689" y="573148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680" name="pl680"/>
            <p:cNvSpPr/>
            <p:nvPr/>
          </p:nvSpPr>
          <p:spPr>
            <a:xfrm>
              <a:off x="801689" y="5766243"/>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681" name="pl681"/>
            <p:cNvSpPr/>
            <p:nvPr/>
          </p:nvSpPr>
          <p:spPr>
            <a:xfrm>
              <a:off x="801689" y="5768917"/>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682" name="pl682"/>
            <p:cNvSpPr/>
            <p:nvPr/>
          </p:nvSpPr>
          <p:spPr>
            <a:xfrm>
              <a:off x="801689" y="5710101"/>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683" name="pl683"/>
            <p:cNvSpPr/>
            <p:nvPr/>
          </p:nvSpPr>
          <p:spPr>
            <a:xfrm>
              <a:off x="801689" y="5763570"/>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684" name="pl684"/>
            <p:cNvSpPr/>
            <p:nvPr/>
          </p:nvSpPr>
          <p:spPr>
            <a:xfrm>
              <a:off x="801689" y="5776937"/>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685" name="pl685"/>
            <p:cNvSpPr/>
            <p:nvPr/>
          </p:nvSpPr>
          <p:spPr>
            <a:xfrm>
              <a:off x="801689" y="5760896"/>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686" name="pl686"/>
            <p:cNvSpPr/>
            <p:nvPr/>
          </p:nvSpPr>
          <p:spPr>
            <a:xfrm>
              <a:off x="801689" y="5522961"/>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687" name="pl687"/>
            <p:cNvSpPr/>
            <p:nvPr/>
          </p:nvSpPr>
          <p:spPr>
            <a:xfrm>
              <a:off x="801689" y="5723468"/>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688" name="pl688"/>
            <p:cNvSpPr/>
            <p:nvPr/>
          </p:nvSpPr>
          <p:spPr>
            <a:xfrm>
              <a:off x="801689" y="5747529"/>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689" name="pl689"/>
            <p:cNvSpPr/>
            <p:nvPr/>
          </p:nvSpPr>
          <p:spPr>
            <a:xfrm>
              <a:off x="801689" y="578495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690" name="pl690"/>
            <p:cNvSpPr/>
            <p:nvPr/>
          </p:nvSpPr>
          <p:spPr>
            <a:xfrm>
              <a:off x="801689" y="5755550"/>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691" name="pl691"/>
            <p:cNvSpPr/>
            <p:nvPr/>
          </p:nvSpPr>
          <p:spPr>
            <a:xfrm>
              <a:off x="801689" y="5771590"/>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692" name="pl692"/>
            <p:cNvSpPr/>
            <p:nvPr/>
          </p:nvSpPr>
          <p:spPr>
            <a:xfrm>
              <a:off x="801689" y="5779610"/>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693" name="pl693"/>
            <p:cNvSpPr/>
            <p:nvPr/>
          </p:nvSpPr>
          <p:spPr>
            <a:xfrm>
              <a:off x="801689" y="572614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694" name="pl694"/>
            <p:cNvSpPr/>
            <p:nvPr/>
          </p:nvSpPr>
          <p:spPr>
            <a:xfrm>
              <a:off x="801689" y="5744856"/>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695" name="pl695"/>
            <p:cNvSpPr/>
            <p:nvPr/>
          </p:nvSpPr>
          <p:spPr>
            <a:xfrm>
              <a:off x="801689" y="5704754"/>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696" name="pl696"/>
            <p:cNvSpPr/>
            <p:nvPr/>
          </p:nvSpPr>
          <p:spPr>
            <a:xfrm>
              <a:off x="801689" y="5782284"/>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697" name="pl697"/>
            <p:cNvSpPr/>
            <p:nvPr/>
          </p:nvSpPr>
          <p:spPr>
            <a:xfrm>
              <a:off x="801689" y="5776937"/>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698" name="pl698"/>
            <p:cNvSpPr/>
            <p:nvPr/>
          </p:nvSpPr>
          <p:spPr>
            <a:xfrm>
              <a:off x="801689" y="5776937"/>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699" name="pl699"/>
            <p:cNvSpPr/>
            <p:nvPr/>
          </p:nvSpPr>
          <p:spPr>
            <a:xfrm>
              <a:off x="801689" y="5758223"/>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700" name="pl700"/>
            <p:cNvSpPr/>
            <p:nvPr/>
          </p:nvSpPr>
          <p:spPr>
            <a:xfrm>
              <a:off x="801689" y="577693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701" name="pl701"/>
            <p:cNvSpPr/>
            <p:nvPr/>
          </p:nvSpPr>
          <p:spPr>
            <a:xfrm>
              <a:off x="801689" y="5734162"/>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702" name="pl702"/>
            <p:cNvSpPr/>
            <p:nvPr/>
          </p:nvSpPr>
          <p:spPr>
            <a:xfrm>
              <a:off x="801689" y="5752876"/>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703" name="pl703"/>
            <p:cNvSpPr/>
            <p:nvPr/>
          </p:nvSpPr>
          <p:spPr>
            <a:xfrm>
              <a:off x="801689" y="5779610"/>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704" name="pl704"/>
            <p:cNvSpPr/>
            <p:nvPr/>
          </p:nvSpPr>
          <p:spPr>
            <a:xfrm>
              <a:off x="801689" y="5771590"/>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705" name="pl705"/>
            <p:cNvSpPr/>
            <p:nvPr/>
          </p:nvSpPr>
          <p:spPr>
            <a:xfrm>
              <a:off x="801689" y="5758223"/>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706" name="pl706"/>
            <p:cNvSpPr/>
            <p:nvPr/>
          </p:nvSpPr>
          <p:spPr>
            <a:xfrm>
              <a:off x="801689" y="5704754"/>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707" name="pl707"/>
            <p:cNvSpPr/>
            <p:nvPr/>
          </p:nvSpPr>
          <p:spPr>
            <a:xfrm>
              <a:off x="801689" y="5742182"/>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708" name="pl708"/>
            <p:cNvSpPr/>
            <p:nvPr/>
          </p:nvSpPr>
          <p:spPr>
            <a:xfrm>
              <a:off x="801689" y="5774264"/>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709" name="pl709"/>
            <p:cNvSpPr/>
            <p:nvPr/>
          </p:nvSpPr>
          <p:spPr>
            <a:xfrm>
              <a:off x="801689" y="5784957"/>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710" name="pl710"/>
            <p:cNvSpPr/>
            <p:nvPr/>
          </p:nvSpPr>
          <p:spPr>
            <a:xfrm>
              <a:off x="801689" y="5755550"/>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711" name="pl711"/>
            <p:cNvSpPr/>
            <p:nvPr/>
          </p:nvSpPr>
          <p:spPr>
            <a:xfrm>
              <a:off x="801689" y="5758223"/>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712" name="pl712"/>
            <p:cNvSpPr/>
            <p:nvPr/>
          </p:nvSpPr>
          <p:spPr>
            <a:xfrm>
              <a:off x="801689" y="5731489"/>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713" name="pl713"/>
            <p:cNvSpPr/>
            <p:nvPr/>
          </p:nvSpPr>
          <p:spPr>
            <a:xfrm>
              <a:off x="801689" y="5766243"/>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714" name="pl714"/>
            <p:cNvSpPr/>
            <p:nvPr/>
          </p:nvSpPr>
          <p:spPr>
            <a:xfrm>
              <a:off x="801689" y="5768917"/>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715" name="pl715"/>
            <p:cNvSpPr/>
            <p:nvPr/>
          </p:nvSpPr>
          <p:spPr>
            <a:xfrm>
              <a:off x="801689" y="5784957"/>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716" name="pl716"/>
            <p:cNvSpPr/>
            <p:nvPr/>
          </p:nvSpPr>
          <p:spPr>
            <a:xfrm>
              <a:off x="801689" y="5766243"/>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717" name="pl717"/>
            <p:cNvSpPr/>
            <p:nvPr/>
          </p:nvSpPr>
          <p:spPr>
            <a:xfrm>
              <a:off x="801689" y="5779610"/>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718" name="pl718"/>
            <p:cNvSpPr/>
            <p:nvPr/>
          </p:nvSpPr>
          <p:spPr>
            <a:xfrm>
              <a:off x="801689" y="5763570"/>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719" name="pl719"/>
            <p:cNvSpPr/>
            <p:nvPr/>
          </p:nvSpPr>
          <p:spPr>
            <a:xfrm>
              <a:off x="801689" y="573950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720" name="pl720"/>
            <p:cNvSpPr/>
            <p:nvPr/>
          </p:nvSpPr>
          <p:spPr>
            <a:xfrm>
              <a:off x="801689" y="5758223"/>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721" name="pl721"/>
            <p:cNvSpPr/>
            <p:nvPr/>
          </p:nvSpPr>
          <p:spPr>
            <a:xfrm>
              <a:off x="801689" y="5760896"/>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722" name="pl722"/>
            <p:cNvSpPr/>
            <p:nvPr/>
          </p:nvSpPr>
          <p:spPr>
            <a:xfrm>
              <a:off x="801689" y="5744856"/>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723" name="pl723"/>
            <p:cNvSpPr/>
            <p:nvPr/>
          </p:nvSpPr>
          <p:spPr>
            <a:xfrm>
              <a:off x="801689" y="5784957"/>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724" name="pl724"/>
            <p:cNvSpPr/>
            <p:nvPr/>
          </p:nvSpPr>
          <p:spPr>
            <a:xfrm>
              <a:off x="801689" y="5776937"/>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725" name="pl725"/>
            <p:cNvSpPr/>
            <p:nvPr/>
          </p:nvSpPr>
          <p:spPr>
            <a:xfrm>
              <a:off x="801689" y="5768917"/>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726" name="pl726"/>
            <p:cNvSpPr/>
            <p:nvPr/>
          </p:nvSpPr>
          <p:spPr>
            <a:xfrm>
              <a:off x="801689" y="5774264"/>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727" name="pl727"/>
            <p:cNvSpPr/>
            <p:nvPr/>
          </p:nvSpPr>
          <p:spPr>
            <a:xfrm>
              <a:off x="801689" y="5787631"/>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728" name="pl728"/>
            <p:cNvSpPr/>
            <p:nvPr/>
          </p:nvSpPr>
          <p:spPr>
            <a:xfrm>
              <a:off x="801689" y="5739509"/>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729" name="pl729"/>
            <p:cNvSpPr/>
            <p:nvPr/>
          </p:nvSpPr>
          <p:spPr>
            <a:xfrm>
              <a:off x="801689" y="5774264"/>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730" name="pl730"/>
            <p:cNvSpPr/>
            <p:nvPr/>
          </p:nvSpPr>
          <p:spPr>
            <a:xfrm>
              <a:off x="801689" y="5768917"/>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731" name="pl731"/>
            <p:cNvSpPr/>
            <p:nvPr/>
          </p:nvSpPr>
          <p:spPr>
            <a:xfrm>
              <a:off x="801689" y="5771590"/>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732" name="pl732"/>
            <p:cNvSpPr/>
            <p:nvPr/>
          </p:nvSpPr>
          <p:spPr>
            <a:xfrm>
              <a:off x="801689" y="5768917"/>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40651" cap="flat">
              <a:solidFill>
                <a:srgbClr val="000000">
                  <a:alpha val="100000"/>
                </a:srgbClr>
              </a:solidFill>
              <a:prstDash val="solid"/>
              <a:round/>
            </a:ln>
          </p:spPr>
          <p:txBody>
            <a:bodyPr/>
            <a:lstStyle/>
            <a:p>
              <a:endParaRPr/>
            </a:p>
          </p:txBody>
        </p:sp>
        <p:sp>
          <p:nvSpPr>
            <p:cNvPr id="733" name="pl733"/>
            <p:cNvSpPr/>
            <p:nvPr/>
          </p:nvSpPr>
          <p:spPr>
            <a:xfrm>
              <a:off x="801689" y="5768917"/>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FB727D">
                  <a:alpha val="100000"/>
                </a:srgbClr>
              </a:solidFill>
              <a:prstDash val="solid"/>
              <a:round/>
            </a:ln>
          </p:spPr>
          <p:txBody>
            <a:bodyPr/>
            <a:lstStyle/>
            <a:p>
              <a:endParaRPr/>
            </a:p>
          </p:txBody>
        </p:sp>
        <p:sp>
          <p:nvSpPr>
            <p:cNvPr id="734" name="pl734"/>
            <p:cNvSpPr/>
            <p:nvPr/>
          </p:nvSpPr>
          <p:spPr>
            <a:xfrm>
              <a:off x="757200" y="5790304"/>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735" name="tx735"/>
            <p:cNvSpPr/>
            <p:nvPr/>
          </p:nvSpPr>
          <p:spPr>
            <a:xfrm>
              <a:off x="771544" y="5613715"/>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736" name="tx736"/>
            <p:cNvSpPr/>
            <p:nvPr/>
          </p:nvSpPr>
          <p:spPr>
            <a:xfrm>
              <a:off x="949501" y="5616654"/>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737" name="tx737"/>
            <p:cNvSpPr/>
            <p:nvPr/>
          </p:nvSpPr>
          <p:spPr>
            <a:xfrm>
              <a:off x="1127457" y="560431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738" name="tx738"/>
            <p:cNvSpPr/>
            <p:nvPr/>
          </p:nvSpPr>
          <p:spPr>
            <a:xfrm>
              <a:off x="1305414" y="5613715"/>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739" name="tx739"/>
            <p:cNvSpPr/>
            <p:nvPr/>
          </p:nvSpPr>
          <p:spPr>
            <a:xfrm>
              <a:off x="1483370" y="5617633"/>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740" name="tx740"/>
            <p:cNvSpPr/>
            <p:nvPr/>
          </p:nvSpPr>
          <p:spPr>
            <a:xfrm>
              <a:off x="1661327" y="5617633"/>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741" name="rc741"/>
            <p:cNvSpPr/>
            <p:nvPr/>
          </p:nvSpPr>
          <p:spPr>
            <a:xfrm>
              <a:off x="1805550" y="875080"/>
              <a:ext cx="978760" cy="367596"/>
            </a:xfrm>
            <a:prstGeom prst="rect">
              <a:avLst/>
            </a:prstGeom>
            <a:solidFill>
              <a:srgbClr val="EBEBEB">
                <a:alpha val="100000"/>
              </a:srgbClr>
            </a:solidFill>
          </p:spPr>
          <p:txBody>
            <a:bodyPr/>
            <a:lstStyle/>
            <a:p>
              <a:endParaRPr/>
            </a:p>
          </p:txBody>
        </p:sp>
        <p:sp>
          <p:nvSpPr>
            <p:cNvPr id="742" name="pl742"/>
            <p:cNvSpPr/>
            <p:nvPr/>
          </p:nvSpPr>
          <p:spPr>
            <a:xfrm>
              <a:off x="1805550" y="119255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743" name="pl743"/>
            <p:cNvSpPr/>
            <p:nvPr/>
          </p:nvSpPr>
          <p:spPr>
            <a:xfrm>
              <a:off x="1805550" y="112571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744" name="pl744"/>
            <p:cNvSpPr/>
            <p:nvPr/>
          </p:nvSpPr>
          <p:spPr>
            <a:xfrm>
              <a:off x="1805550" y="105887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745" name="pl745"/>
            <p:cNvSpPr/>
            <p:nvPr/>
          </p:nvSpPr>
          <p:spPr>
            <a:xfrm>
              <a:off x="1805550" y="99204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746" name="pl746"/>
            <p:cNvSpPr/>
            <p:nvPr/>
          </p:nvSpPr>
          <p:spPr>
            <a:xfrm>
              <a:off x="1805550" y="92520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747" name="pl747"/>
            <p:cNvSpPr/>
            <p:nvPr/>
          </p:nvSpPr>
          <p:spPr>
            <a:xfrm>
              <a:off x="1805550" y="89178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748" name="pl748"/>
            <p:cNvSpPr/>
            <p:nvPr/>
          </p:nvSpPr>
          <p:spPr>
            <a:xfrm>
              <a:off x="1939017"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749" name="pl749"/>
            <p:cNvSpPr/>
            <p:nvPr/>
          </p:nvSpPr>
          <p:spPr>
            <a:xfrm>
              <a:off x="2116974"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750" name="pl750"/>
            <p:cNvSpPr/>
            <p:nvPr/>
          </p:nvSpPr>
          <p:spPr>
            <a:xfrm>
              <a:off x="2294930"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751" name="pl751"/>
            <p:cNvSpPr/>
            <p:nvPr/>
          </p:nvSpPr>
          <p:spPr>
            <a:xfrm>
              <a:off x="2472887"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752" name="pl752"/>
            <p:cNvSpPr/>
            <p:nvPr/>
          </p:nvSpPr>
          <p:spPr>
            <a:xfrm>
              <a:off x="2650843"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753" name="pl753"/>
            <p:cNvSpPr/>
            <p:nvPr/>
          </p:nvSpPr>
          <p:spPr>
            <a:xfrm>
              <a:off x="1805550" y="122596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754" name="pl754"/>
            <p:cNvSpPr/>
            <p:nvPr/>
          </p:nvSpPr>
          <p:spPr>
            <a:xfrm>
              <a:off x="1805550" y="115913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755" name="pl755"/>
            <p:cNvSpPr/>
            <p:nvPr/>
          </p:nvSpPr>
          <p:spPr>
            <a:xfrm>
              <a:off x="1805550" y="109229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756" name="pl756"/>
            <p:cNvSpPr/>
            <p:nvPr/>
          </p:nvSpPr>
          <p:spPr>
            <a:xfrm>
              <a:off x="1805550" y="102546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757" name="pl757"/>
            <p:cNvSpPr/>
            <p:nvPr/>
          </p:nvSpPr>
          <p:spPr>
            <a:xfrm>
              <a:off x="1805550" y="95862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758" name="pl758"/>
            <p:cNvSpPr/>
            <p:nvPr/>
          </p:nvSpPr>
          <p:spPr>
            <a:xfrm>
              <a:off x="1850039"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759" name="pl759"/>
            <p:cNvSpPr/>
            <p:nvPr/>
          </p:nvSpPr>
          <p:spPr>
            <a:xfrm>
              <a:off x="2027995"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760" name="pl760"/>
            <p:cNvSpPr/>
            <p:nvPr/>
          </p:nvSpPr>
          <p:spPr>
            <a:xfrm>
              <a:off x="2205952"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761" name="pl761"/>
            <p:cNvSpPr/>
            <p:nvPr/>
          </p:nvSpPr>
          <p:spPr>
            <a:xfrm>
              <a:off x="2383908"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762" name="pl762"/>
            <p:cNvSpPr/>
            <p:nvPr/>
          </p:nvSpPr>
          <p:spPr>
            <a:xfrm>
              <a:off x="2561865"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763" name="pl763"/>
            <p:cNvSpPr/>
            <p:nvPr/>
          </p:nvSpPr>
          <p:spPr>
            <a:xfrm>
              <a:off x="2739822"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764" name="pl764"/>
            <p:cNvSpPr/>
            <p:nvPr/>
          </p:nvSpPr>
          <p:spPr>
            <a:xfrm>
              <a:off x="1850039" y="1207253"/>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765" name="pl765"/>
            <p:cNvSpPr/>
            <p:nvPr/>
          </p:nvSpPr>
          <p:spPr>
            <a:xfrm>
              <a:off x="1850039" y="122329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a:endParaRPr/>
            </a:p>
          </p:txBody>
        </p:sp>
        <p:sp>
          <p:nvSpPr>
            <p:cNvPr id="766" name="pl766"/>
            <p:cNvSpPr/>
            <p:nvPr/>
          </p:nvSpPr>
          <p:spPr>
            <a:xfrm>
              <a:off x="1850039" y="1188539"/>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767" name="pl767"/>
            <p:cNvSpPr/>
            <p:nvPr/>
          </p:nvSpPr>
          <p:spPr>
            <a:xfrm>
              <a:off x="1850039" y="122329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768" name="pl768"/>
            <p:cNvSpPr/>
            <p:nvPr/>
          </p:nvSpPr>
          <p:spPr>
            <a:xfrm>
              <a:off x="1850039" y="1191213"/>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769" name="pl769"/>
            <p:cNvSpPr/>
            <p:nvPr/>
          </p:nvSpPr>
          <p:spPr>
            <a:xfrm>
              <a:off x="1850039" y="1212600"/>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770" name="pl770"/>
            <p:cNvSpPr/>
            <p:nvPr/>
          </p:nvSpPr>
          <p:spPr>
            <a:xfrm>
              <a:off x="1850039" y="1212600"/>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771" name="pl771"/>
            <p:cNvSpPr/>
            <p:nvPr/>
          </p:nvSpPr>
          <p:spPr>
            <a:xfrm>
              <a:off x="1850039" y="116715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772" name="pl772"/>
            <p:cNvSpPr/>
            <p:nvPr/>
          </p:nvSpPr>
          <p:spPr>
            <a:xfrm>
              <a:off x="1850039" y="1201907"/>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773" name="pl773"/>
            <p:cNvSpPr/>
            <p:nvPr/>
          </p:nvSpPr>
          <p:spPr>
            <a:xfrm>
              <a:off x="1850039" y="1204580"/>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774" name="pl774"/>
            <p:cNvSpPr/>
            <p:nvPr/>
          </p:nvSpPr>
          <p:spPr>
            <a:xfrm>
              <a:off x="1850039" y="1145765"/>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775" name="pl775"/>
            <p:cNvSpPr/>
            <p:nvPr/>
          </p:nvSpPr>
          <p:spPr>
            <a:xfrm>
              <a:off x="1850039" y="1199233"/>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776" name="pl776"/>
            <p:cNvSpPr/>
            <p:nvPr/>
          </p:nvSpPr>
          <p:spPr>
            <a:xfrm>
              <a:off x="1850039" y="1212600"/>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777" name="pl777"/>
            <p:cNvSpPr/>
            <p:nvPr/>
          </p:nvSpPr>
          <p:spPr>
            <a:xfrm>
              <a:off x="1850039" y="1196560"/>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778" name="pl778"/>
            <p:cNvSpPr/>
            <p:nvPr/>
          </p:nvSpPr>
          <p:spPr>
            <a:xfrm>
              <a:off x="1850039" y="958624"/>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779" name="pl779"/>
            <p:cNvSpPr/>
            <p:nvPr/>
          </p:nvSpPr>
          <p:spPr>
            <a:xfrm>
              <a:off x="1850039" y="1159132"/>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780" name="pl780"/>
            <p:cNvSpPr/>
            <p:nvPr/>
          </p:nvSpPr>
          <p:spPr>
            <a:xfrm>
              <a:off x="1850039" y="1183193"/>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781" name="pl781"/>
            <p:cNvSpPr/>
            <p:nvPr/>
          </p:nvSpPr>
          <p:spPr>
            <a:xfrm>
              <a:off x="1850039" y="122062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782" name="pl782"/>
            <p:cNvSpPr/>
            <p:nvPr/>
          </p:nvSpPr>
          <p:spPr>
            <a:xfrm>
              <a:off x="1850039" y="1191213"/>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783" name="pl783"/>
            <p:cNvSpPr/>
            <p:nvPr/>
          </p:nvSpPr>
          <p:spPr>
            <a:xfrm>
              <a:off x="1850039" y="1207253"/>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784" name="pl784"/>
            <p:cNvSpPr/>
            <p:nvPr/>
          </p:nvSpPr>
          <p:spPr>
            <a:xfrm>
              <a:off x="1850039" y="1215274"/>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785" name="pl785"/>
            <p:cNvSpPr/>
            <p:nvPr/>
          </p:nvSpPr>
          <p:spPr>
            <a:xfrm>
              <a:off x="1850039" y="116180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786" name="pl786"/>
            <p:cNvSpPr/>
            <p:nvPr/>
          </p:nvSpPr>
          <p:spPr>
            <a:xfrm>
              <a:off x="1850039" y="1180519"/>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787" name="pl787"/>
            <p:cNvSpPr/>
            <p:nvPr/>
          </p:nvSpPr>
          <p:spPr>
            <a:xfrm>
              <a:off x="1850039" y="1140418"/>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788" name="pl788"/>
            <p:cNvSpPr/>
            <p:nvPr/>
          </p:nvSpPr>
          <p:spPr>
            <a:xfrm>
              <a:off x="1850039" y="1217947"/>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789" name="pl789"/>
            <p:cNvSpPr/>
            <p:nvPr/>
          </p:nvSpPr>
          <p:spPr>
            <a:xfrm>
              <a:off x="1850039" y="1212600"/>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790" name="pl790"/>
            <p:cNvSpPr/>
            <p:nvPr/>
          </p:nvSpPr>
          <p:spPr>
            <a:xfrm>
              <a:off x="1850039" y="1212600"/>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791" name="pl791"/>
            <p:cNvSpPr/>
            <p:nvPr/>
          </p:nvSpPr>
          <p:spPr>
            <a:xfrm>
              <a:off x="1850039" y="1193886"/>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792" name="pl792"/>
            <p:cNvSpPr/>
            <p:nvPr/>
          </p:nvSpPr>
          <p:spPr>
            <a:xfrm>
              <a:off x="1850039" y="121260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793" name="pl793"/>
            <p:cNvSpPr/>
            <p:nvPr/>
          </p:nvSpPr>
          <p:spPr>
            <a:xfrm>
              <a:off x="1850039" y="1169825"/>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794" name="pl794"/>
            <p:cNvSpPr/>
            <p:nvPr/>
          </p:nvSpPr>
          <p:spPr>
            <a:xfrm>
              <a:off x="1850039" y="1188539"/>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795" name="pl795"/>
            <p:cNvSpPr/>
            <p:nvPr/>
          </p:nvSpPr>
          <p:spPr>
            <a:xfrm>
              <a:off x="1850039" y="1215274"/>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796" name="pl796"/>
            <p:cNvSpPr/>
            <p:nvPr/>
          </p:nvSpPr>
          <p:spPr>
            <a:xfrm>
              <a:off x="1850039" y="1207253"/>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797" name="pl797"/>
            <p:cNvSpPr/>
            <p:nvPr/>
          </p:nvSpPr>
          <p:spPr>
            <a:xfrm>
              <a:off x="1850039" y="1193886"/>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798" name="pl798"/>
            <p:cNvSpPr/>
            <p:nvPr/>
          </p:nvSpPr>
          <p:spPr>
            <a:xfrm>
              <a:off x="1850039" y="1140418"/>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799" name="pl799"/>
            <p:cNvSpPr/>
            <p:nvPr/>
          </p:nvSpPr>
          <p:spPr>
            <a:xfrm>
              <a:off x="1850039" y="1177846"/>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800" name="pl800"/>
            <p:cNvSpPr/>
            <p:nvPr/>
          </p:nvSpPr>
          <p:spPr>
            <a:xfrm>
              <a:off x="1850039" y="1209927"/>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801" name="pl801"/>
            <p:cNvSpPr/>
            <p:nvPr/>
          </p:nvSpPr>
          <p:spPr>
            <a:xfrm>
              <a:off x="1850039" y="1220621"/>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802" name="pl802"/>
            <p:cNvSpPr/>
            <p:nvPr/>
          </p:nvSpPr>
          <p:spPr>
            <a:xfrm>
              <a:off x="1850039" y="1191213"/>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803" name="pl803"/>
            <p:cNvSpPr/>
            <p:nvPr/>
          </p:nvSpPr>
          <p:spPr>
            <a:xfrm>
              <a:off x="1850039" y="1193886"/>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804" name="pl804"/>
            <p:cNvSpPr/>
            <p:nvPr/>
          </p:nvSpPr>
          <p:spPr>
            <a:xfrm>
              <a:off x="1850039" y="1167152"/>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805" name="pl805"/>
            <p:cNvSpPr/>
            <p:nvPr/>
          </p:nvSpPr>
          <p:spPr>
            <a:xfrm>
              <a:off x="1850039" y="1201907"/>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806" name="pl806"/>
            <p:cNvSpPr/>
            <p:nvPr/>
          </p:nvSpPr>
          <p:spPr>
            <a:xfrm>
              <a:off x="1850039" y="1204580"/>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807" name="pl807"/>
            <p:cNvSpPr/>
            <p:nvPr/>
          </p:nvSpPr>
          <p:spPr>
            <a:xfrm>
              <a:off x="1850039" y="1220621"/>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808" name="pl808"/>
            <p:cNvSpPr/>
            <p:nvPr/>
          </p:nvSpPr>
          <p:spPr>
            <a:xfrm>
              <a:off x="1850039" y="1201907"/>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809" name="pl809"/>
            <p:cNvSpPr/>
            <p:nvPr/>
          </p:nvSpPr>
          <p:spPr>
            <a:xfrm>
              <a:off x="1850039" y="1215274"/>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810" name="pl810"/>
            <p:cNvSpPr/>
            <p:nvPr/>
          </p:nvSpPr>
          <p:spPr>
            <a:xfrm>
              <a:off x="1850039" y="1199233"/>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811" name="pl811"/>
            <p:cNvSpPr/>
            <p:nvPr/>
          </p:nvSpPr>
          <p:spPr>
            <a:xfrm>
              <a:off x="1850039" y="117517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812" name="pl812"/>
            <p:cNvSpPr/>
            <p:nvPr/>
          </p:nvSpPr>
          <p:spPr>
            <a:xfrm>
              <a:off x="1850039" y="1193886"/>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813" name="pl813"/>
            <p:cNvSpPr/>
            <p:nvPr/>
          </p:nvSpPr>
          <p:spPr>
            <a:xfrm>
              <a:off x="1850039" y="1196560"/>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814" name="pl814"/>
            <p:cNvSpPr/>
            <p:nvPr/>
          </p:nvSpPr>
          <p:spPr>
            <a:xfrm>
              <a:off x="1850039" y="1180519"/>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815" name="pl815"/>
            <p:cNvSpPr/>
            <p:nvPr/>
          </p:nvSpPr>
          <p:spPr>
            <a:xfrm>
              <a:off x="1850039" y="1220621"/>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816" name="pl816"/>
            <p:cNvSpPr/>
            <p:nvPr/>
          </p:nvSpPr>
          <p:spPr>
            <a:xfrm>
              <a:off x="1850039" y="1212600"/>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817" name="pl817"/>
            <p:cNvSpPr/>
            <p:nvPr/>
          </p:nvSpPr>
          <p:spPr>
            <a:xfrm>
              <a:off x="1850039" y="1204580"/>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818" name="pl818"/>
            <p:cNvSpPr/>
            <p:nvPr/>
          </p:nvSpPr>
          <p:spPr>
            <a:xfrm>
              <a:off x="1850039" y="1209927"/>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819" name="pl819"/>
            <p:cNvSpPr/>
            <p:nvPr/>
          </p:nvSpPr>
          <p:spPr>
            <a:xfrm>
              <a:off x="1850039" y="1223294"/>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820" name="pl820"/>
            <p:cNvSpPr/>
            <p:nvPr/>
          </p:nvSpPr>
          <p:spPr>
            <a:xfrm>
              <a:off x="1850039" y="1175172"/>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821" name="pl821"/>
            <p:cNvSpPr/>
            <p:nvPr/>
          </p:nvSpPr>
          <p:spPr>
            <a:xfrm>
              <a:off x="1850039" y="1209927"/>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822" name="pl822"/>
            <p:cNvSpPr/>
            <p:nvPr/>
          </p:nvSpPr>
          <p:spPr>
            <a:xfrm>
              <a:off x="1850039" y="1204580"/>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823" name="pl823"/>
            <p:cNvSpPr/>
            <p:nvPr/>
          </p:nvSpPr>
          <p:spPr>
            <a:xfrm>
              <a:off x="1850039" y="1207253"/>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824" name="pl824"/>
            <p:cNvSpPr/>
            <p:nvPr/>
          </p:nvSpPr>
          <p:spPr>
            <a:xfrm>
              <a:off x="1850039" y="122329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a:endParaRPr/>
            </a:p>
          </p:txBody>
        </p:sp>
        <p:sp>
          <p:nvSpPr>
            <p:cNvPr id="825" name="pl825"/>
            <p:cNvSpPr/>
            <p:nvPr/>
          </p:nvSpPr>
          <p:spPr>
            <a:xfrm>
              <a:off x="1850039" y="122329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F47B5B">
                  <a:alpha val="100000"/>
                </a:srgbClr>
              </a:solidFill>
              <a:prstDash val="solid"/>
              <a:round/>
            </a:ln>
          </p:spPr>
          <p:txBody>
            <a:bodyPr/>
            <a:lstStyle/>
            <a:p>
              <a:endParaRPr/>
            </a:p>
          </p:txBody>
        </p:sp>
        <p:sp>
          <p:nvSpPr>
            <p:cNvPr id="826" name="pl826"/>
            <p:cNvSpPr/>
            <p:nvPr/>
          </p:nvSpPr>
          <p:spPr>
            <a:xfrm>
              <a:off x="1805550" y="1225968"/>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827" name="tx827"/>
            <p:cNvSpPr/>
            <p:nvPr/>
          </p:nvSpPr>
          <p:spPr>
            <a:xfrm>
              <a:off x="1819894" y="106002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28" name="tx828"/>
            <p:cNvSpPr/>
            <p:nvPr/>
          </p:nvSpPr>
          <p:spPr>
            <a:xfrm>
              <a:off x="1997851" y="106002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29" name="tx829"/>
            <p:cNvSpPr/>
            <p:nvPr/>
          </p:nvSpPr>
          <p:spPr>
            <a:xfrm>
              <a:off x="2175807" y="106002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30" name="tx830"/>
            <p:cNvSpPr/>
            <p:nvPr/>
          </p:nvSpPr>
          <p:spPr>
            <a:xfrm>
              <a:off x="2353764" y="106002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31" name="tx831"/>
            <p:cNvSpPr/>
            <p:nvPr/>
          </p:nvSpPr>
          <p:spPr>
            <a:xfrm>
              <a:off x="2531720" y="106002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32" name="tx832"/>
            <p:cNvSpPr/>
            <p:nvPr/>
          </p:nvSpPr>
          <p:spPr>
            <a:xfrm>
              <a:off x="2709677" y="106002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33" name="rc833"/>
            <p:cNvSpPr/>
            <p:nvPr/>
          </p:nvSpPr>
          <p:spPr>
            <a:xfrm>
              <a:off x="1805550" y="1527128"/>
              <a:ext cx="978760" cy="367596"/>
            </a:xfrm>
            <a:prstGeom prst="rect">
              <a:avLst/>
            </a:prstGeom>
            <a:solidFill>
              <a:srgbClr val="EBEBEB">
                <a:alpha val="100000"/>
              </a:srgbClr>
            </a:solidFill>
          </p:spPr>
          <p:txBody>
            <a:bodyPr/>
            <a:lstStyle/>
            <a:p>
              <a:endParaRPr/>
            </a:p>
          </p:txBody>
        </p:sp>
        <p:sp>
          <p:nvSpPr>
            <p:cNvPr id="834" name="pl834"/>
            <p:cNvSpPr/>
            <p:nvPr/>
          </p:nvSpPr>
          <p:spPr>
            <a:xfrm>
              <a:off x="1805550" y="184459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835" name="pl835"/>
            <p:cNvSpPr/>
            <p:nvPr/>
          </p:nvSpPr>
          <p:spPr>
            <a:xfrm>
              <a:off x="1805550" y="177776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836" name="pl836"/>
            <p:cNvSpPr/>
            <p:nvPr/>
          </p:nvSpPr>
          <p:spPr>
            <a:xfrm>
              <a:off x="1805550" y="171092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837" name="pl837"/>
            <p:cNvSpPr/>
            <p:nvPr/>
          </p:nvSpPr>
          <p:spPr>
            <a:xfrm>
              <a:off x="1805550" y="164409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838" name="pl838"/>
            <p:cNvSpPr/>
            <p:nvPr/>
          </p:nvSpPr>
          <p:spPr>
            <a:xfrm>
              <a:off x="1805550" y="157725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839" name="pl839"/>
            <p:cNvSpPr/>
            <p:nvPr/>
          </p:nvSpPr>
          <p:spPr>
            <a:xfrm>
              <a:off x="1805550" y="154383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840" name="pl840"/>
            <p:cNvSpPr/>
            <p:nvPr/>
          </p:nvSpPr>
          <p:spPr>
            <a:xfrm>
              <a:off x="1939017"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841" name="pl841"/>
            <p:cNvSpPr/>
            <p:nvPr/>
          </p:nvSpPr>
          <p:spPr>
            <a:xfrm>
              <a:off x="2116974"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842" name="pl842"/>
            <p:cNvSpPr/>
            <p:nvPr/>
          </p:nvSpPr>
          <p:spPr>
            <a:xfrm>
              <a:off x="2294930"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843" name="pl843"/>
            <p:cNvSpPr/>
            <p:nvPr/>
          </p:nvSpPr>
          <p:spPr>
            <a:xfrm>
              <a:off x="2472887"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844" name="pl844"/>
            <p:cNvSpPr/>
            <p:nvPr/>
          </p:nvSpPr>
          <p:spPr>
            <a:xfrm>
              <a:off x="2650843"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845" name="pl845"/>
            <p:cNvSpPr/>
            <p:nvPr/>
          </p:nvSpPr>
          <p:spPr>
            <a:xfrm>
              <a:off x="1805550" y="187801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846" name="pl846"/>
            <p:cNvSpPr/>
            <p:nvPr/>
          </p:nvSpPr>
          <p:spPr>
            <a:xfrm>
              <a:off x="1805550" y="181118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847" name="pl847"/>
            <p:cNvSpPr/>
            <p:nvPr/>
          </p:nvSpPr>
          <p:spPr>
            <a:xfrm>
              <a:off x="1805550" y="174434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848" name="pl848"/>
            <p:cNvSpPr/>
            <p:nvPr/>
          </p:nvSpPr>
          <p:spPr>
            <a:xfrm>
              <a:off x="1805550" y="167750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849" name="pl849"/>
            <p:cNvSpPr/>
            <p:nvPr/>
          </p:nvSpPr>
          <p:spPr>
            <a:xfrm>
              <a:off x="1805550" y="161067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850" name="pl850"/>
            <p:cNvSpPr/>
            <p:nvPr/>
          </p:nvSpPr>
          <p:spPr>
            <a:xfrm>
              <a:off x="1850039"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851" name="pl851"/>
            <p:cNvSpPr/>
            <p:nvPr/>
          </p:nvSpPr>
          <p:spPr>
            <a:xfrm>
              <a:off x="2027995"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852" name="pl852"/>
            <p:cNvSpPr/>
            <p:nvPr/>
          </p:nvSpPr>
          <p:spPr>
            <a:xfrm>
              <a:off x="2205952"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853" name="pl853"/>
            <p:cNvSpPr/>
            <p:nvPr/>
          </p:nvSpPr>
          <p:spPr>
            <a:xfrm>
              <a:off x="2383908"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854" name="pl854"/>
            <p:cNvSpPr/>
            <p:nvPr/>
          </p:nvSpPr>
          <p:spPr>
            <a:xfrm>
              <a:off x="2561865"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855" name="pl855"/>
            <p:cNvSpPr/>
            <p:nvPr/>
          </p:nvSpPr>
          <p:spPr>
            <a:xfrm>
              <a:off x="2739822"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856" name="pl856"/>
            <p:cNvSpPr/>
            <p:nvPr/>
          </p:nvSpPr>
          <p:spPr>
            <a:xfrm>
              <a:off x="1850039" y="185930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857" name="pl857"/>
            <p:cNvSpPr/>
            <p:nvPr/>
          </p:nvSpPr>
          <p:spPr>
            <a:xfrm>
              <a:off x="1850039" y="1851281"/>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40651" cap="flat">
              <a:solidFill>
                <a:srgbClr val="BEBEBE">
                  <a:alpha val="69803"/>
                </a:srgbClr>
              </a:solidFill>
              <a:prstDash val="solid"/>
              <a:round/>
            </a:ln>
          </p:spPr>
          <p:txBody>
            <a:bodyPr/>
            <a:lstStyle/>
            <a:p>
              <a:endParaRPr/>
            </a:p>
          </p:txBody>
        </p:sp>
        <p:sp>
          <p:nvSpPr>
            <p:cNvPr id="858" name="pl858"/>
            <p:cNvSpPr/>
            <p:nvPr/>
          </p:nvSpPr>
          <p:spPr>
            <a:xfrm>
              <a:off x="1850039" y="1840588"/>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859" name="pl859"/>
            <p:cNvSpPr/>
            <p:nvPr/>
          </p:nvSpPr>
          <p:spPr>
            <a:xfrm>
              <a:off x="1850039" y="187534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860" name="pl860"/>
            <p:cNvSpPr/>
            <p:nvPr/>
          </p:nvSpPr>
          <p:spPr>
            <a:xfrm>
              <a:off x="1850039" y="1843261"/>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861" name="pl861"/>
            <p:cNvSpPr/>
            <p:nvPr/>
          </p:nvSpPr>
          <p:spPr>
            <a:xfrm>
              <a:off x="1850039" y="1864648"/>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862" name="pl862"/>
            <p:cNvSpPr/>
            <p:nvPr/>
          </p:nvSpPr>
          <p:spPr>
            <a:xfrm>
              <a:off x="1850039" y="1864648"/>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863" name="pl863"/>
            <p:cNvSpPr/>
            <p:nvPr/>
          </p:nvSpPr>
          <p:spPr>
            <a:xfrm>
              <a:off x="1850039" y="181920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864" name="pl864"/>
            <p:cNvSpPr/>
            <p:nvPr/>
          </p:nvSpPr>
          <p:spPr>
            <a:xfrm>
              <a:off x="1850039" y="1853955"/>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865" name="pl865"/>
            <p:cNvSpPr/>
            <p:nvPr/>
          </p:nvSpPr>
          <p:spPr>
            <a:xfrm>
              <a:off x="1850039" y="1856628"/>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866" name="pl866"/>
            <p:cNvSpPr/>
            <p:nvPr/>
          </p:nvSpPr>
          <p:spPr>
            <a:xfrm>
              <a:off x="1850039" y="1797813"/>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867" name="pl867"/>
            <p:cNvSpPr/>
            <p:nvPr/>
          </p:nvSpPr>
          <p:spPr>
            <a:xfrm>
              <a:off x="1850039" y="1851281"/>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868" name="pl868"/>
            <p:cNvSpPr/>
            <p:nvPr/>
          </p:nvSpPr>
          <p:spPr>
            <a:xfrm>
              <a:off x="1850039" y="1864648"/>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869" name="pl869"/>
            <p:cNvSpPr/>
            <p:nvPr/>
          </p:nvSpPr>
          <p:spPr>
            <a:xfrm>
              <a:off x="1850039" y="1848608"/>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870" name="pl870"/>
            <p:cNvSpPr/>
            <p:nvPr/>
          </p:nvSpPr>
          <p:spPr>
            <a:xfrm>
              <a:off x="1850039" y="1610673"/>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871" name="pl871"/>
            <p:cNvSpPr/>
            <p:nvPr/>
          </p:nvSpPr>
          <p:spPr>
            <a:xfrm>
              <a:off x="1850039" y="1811180"/>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872" name="pl872"/>
            <p:cNvSpPr/>
            <p:nvPr/>
          </p:nvSpPr>
          <p:spPr>
            <a:xfrm>
              <a:off x="1850039" y="1835241"/>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873" name="pl873"/>
            <p:cNvSpPr/>
            <p:nvPr/>
          </p:nvSpPr>
          <p:spPr>
            <a:xfrm>
              <a:off x="1850039" y="187266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874" name="pl874"/>
            <p:cNvSpPr/>
            <p:nvPr/>
          </p:nvSpPr>
          <p:spPr>
            <a:xfrm>
              <a:off x="1850039" y="1843261"/>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875" name="pl875"/>
            <p:cNvSpPr/>
            <p:nvPr/>
          </p:nvSpPr>
          <p:spPr>
            <a:xfrm>
              <a:off x="1850039" y="1859302"/>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876" name="pl876"/>
            <p:cNvSpPr/>
            <p:nvPr/>
          </p:nvSpPr>
          <p:spPr>
            <a:xfrm>
              <a:off x="1850039" y="1867322"/>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877" name="pl877"/>
            <p:cNvSpPr/>
            <p:nvPr/>
          </p:nvSpPr>
          <p:spPr>
            <a:xfrm>
              <a:off x="1850039" y="181385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878" name="pl878"/>
            <p:cNvSpPr/>
            <p:nvPr/>
          </p:nvSpPr>
          <p:spPr>
            <a:xfrm>
              <a:off x="1850039" y="1832567"/>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879" name="pl879"/>
            <p:cNvSpPr/>
            <p:nvPr/>
          </p:nvSpPr>
          <p:spPr>
            <a:xfrm>
              <a:off x="1850039" y="1792466"/>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880" name="pl880"/>
            <p:cNvSpPr/>
            <p:nvPr/>
          </p:nvSpPr>
          <p:spPr>
            <a:xfrm>
              <a:off x="1850039" y="1869995"/>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881" name="pl881"/>
            <p:cNvSpPr/>
            <p:nvPr/>
          </p:nvSpPr>
          <p:spPr>
            <a:xfrm>
              <a:off x="1850039" y="1864648"/>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882" name="pl882"/>
            <p:cNvSpPr/>
            <p:nvPr/>
          </p:nvSpPr>
          <p:spPr>
            <a:xfrm>
              <a:off x="1850039" y="1864648"/>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883" name="pl883"/>
            <p:cNvSpPr/>
            <p:nvPr/>
          </p:nvSpPr>
          <p:spPr>
            <a:xfrm>
              <a:off x="1850039" y="1845934"/>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884" name="pl884"/>
            <p:cNvSpPr/>
            <p:nvPr/>
          </p:nvSpPr>
          <p:spPr>
            <a:xfrm>
              <a:off x="1850039" y="186464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885" name="pl885"/>
            <p:cNvSpPr/>
            <p:nvPr/>
          </p:nvSpPr>
          <p:spPr>
            <a:xfrm>
              <a:off x="1850039" y="1821874"/>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886" name="pl886"/>
            <p:cNvSpPr/>
            <p:nvPr/>
          </p:nvSpPr>
          <p:spPr>
            <a:xfrm>
              <a:off x="1850039" y="1840588"/>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887" name="pl887"/>
            <p:cNvSpPr/>
            <p:nvPr/>
          </p:nvSpPr>
          <p:spPr>
            <a:xfrm>
              <a:off x="1850039" y="1867322"/>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888" name="pl888"/>
            <p:cNvSpPr/>
            <p:nvPr/>
          </p:nvSpPr>
          <p:spPr>
            <a:xfrm>
              <a:off x="1850039" y="1859302"/>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889" name="pl889"/>
            <p:cNvSpPr/>
            <p:nvPr/>
          </p:nvSpPr>
          <p:spPr>
            <a:xfrm>
              <a:off x="1850039" y="1845934"/>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890" name="pl890"/>
            <p:cNvSpPr/>
            <p:nvPr/>
          </p:nvSpPr>
          <p:spPr>
            <a:xfrm>
              <a:off x="1850039" y="1792466"/>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891" name="pl891"/>
            <p:cNvSpPr/>
            <p:nvPr/>
          </p:nvSpPr>
          <p:spPr>
            <a:xfrm>
              <a:off x="1850039" y="1829894"/>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892" name="pl892"/>
            <p:cNvSpPr/>
            <p:nvPr/>
          </p:nvSpPr>
          <p:spPr>
            <a:xfrm>
              <a:off x="1850039" y="1861975"/>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893" name="pl893"/>
            <p:cNvSpPr/>
            <p:nvPr/>
          </p:nvSpPr>
          <p:spPr>
            <a:xfrm>
              <a:off x="1850039" y="1872669"/>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894" name="pl894"/>
            <p:cNvSpPr/>
            <p:nvPr/>
          </p:nvSpPr>
          <p:spPr>
            <a:xfrm>
              <a:off x="1850039" y="1843261"/>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895" name="pl895"/>
            <p:cNvSpPr/>
            <p:nvPr/>
          </p:nvSpPr>
          <p:spPr>
            <a:xfrm>
              <a:off x="1850039" y="1845934"/>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896" name="pl896"/>
            <p:cNvSpPr/>
            <p:nvPr/>
          </p:nvSpPr>
          <p:spPr>
            <a:xfrm>
              <a:off x="1850039" y="1819200"/>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897" name="pl897"/>
            <p:cNvSpPr/>
            <p:nvPr/>
          </p:nvSpPr>
          <p:spPr>
            <a:xfrm>
              <a:off x="1850039" y="1853955"/>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898" name="pl898"/>
            <p:cNvSpPr/>
            <p:nvPr/>
          </p:nvSpPr>
          <p:spPr>
            <a:xfrm>
              <a:off x="1850039" y="1856628"/>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899" name="pl899"/>
            <p:cNvSpPr/>
            <p:nvPr/>
          </p:nvSpPr>
          <p:spPr>
            <a:xfrm>
              <a:off x="1850039" y="1872669"/>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900" name="pl900"/>
            <p:cNvSpPr/>
            <p:nvPr/>
          </p:nvSpPr>
          <p:spPr>
            <a:xfrm>
              <a:off x="1850039" y="1853955"/>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901" name="pl901"/>
            <p:cNvSpPr/>
            <p:nvPr/>
          </p:nvSpPr>
          <p:spPr>
            <a:xfrm>
              <a:off x="1850039" y="1867322"/>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902" name="pl902"/>
            <p:cNvSpPr/>
            <p:nvPr/>
          </p:nvSpPr>
          <p:spPr>
            <a:xfrm>
              <a:off x="1850039" y="1851281"/>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903" name="pl903"/>
            <p:cNvSpPr/>
            <p:nvPr/>
          </p:nvSpPr>
          <p:spPr>
            <a:xfrm>
              <a:off x="1850039" y="182722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904" name="pl904"/>
            <p:cNvSpPr/>
            <p:nvPr/>
          </p:nvSpPr>
          <p:spPr>
            <a:xfrm>
              <a:off x="1850039" y="1845934"/>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905" name="pl905"/>
            <p:cNvSpPr/>
            <p:nvPr/>
          </p:nvSpPr>
          <p:spPr>
            <a:xfrm>
              <a:off x="1850039" y="1848608"/>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906" name="pl906"/>
            <p:cNvSpPr/>
            <p:nvPr/>
          </p:nvSpPr>
          <p:spPr>
            <a:xfrm>
              <a:off x="1850039" y="1832567"/>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907" name="pl907"/>
            <p:cNvSpPr/>
            <p:nvPr/>
          </p:nvSpPr>
          <p:spPr>
            <a:xfrm>
              <a:off x="1850039" y="1872669"/>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908" name="pl908"/>
            <p:cNvSpPr/>
            <p:nvPr/>
          </p:nvSpPr>
          <p:spPr>
            <a:xfrm>
              <a:off x="1850039" y="1864648"/>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909" name="pl909"/>
            <p:cNvSpPr/>
            <p:nvPr/>
          </p:nvSpPr>
          <p:spPr>
            <a:xfrm>
              <a:off x="1850039" y="1856628"/>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910" name="pl910"/>
            <p:cNvSpPr/>
            <p:nvPr/>
          </p:nvSpPr>
          <p:spPr>
            <a:xfrm>
              <a:off x="1850039" y="1861975"/>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911" name="pl911"/>
            <p:cNvSpPr/>
            <p:nvPr/>
          </p:nvSpPr>
          <p:spPr>
            <a:xfrm>
              <a:off x="1850039" y="1875342"/>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912" name="pl912"/>
            <p:cNvSpPr/>
            <p:nvPr/>
          </p:nvSpPr>
          <p:spPr>
            <a:xfrm>
              <a:off x="1850039" y="1827220"/>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913" name="pl913"/>
            <p:cNvSpPr/>
            <p:nvPr/>
          </p:nvSpPr>
          <p:spPr>
            <a:xfrm>
              <a:off x="1850039" y="1861975"/>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914" name="pl914"/>
            <p:cNvSpPr/>
            <p:nvPr/>
          </p:nvSpPr>
          <p:spPr>
            <a:xfrm>
              <a:off x="1850039" y="1856628"/>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915" name="pl915"/>
            <p:cNvSpPr/>
            <p:nvPr/>
          </p:nvSpPr>
          <p:spPr>
            <a:xfrm>
              <a:off x="1850039" y="185930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916" name="pl916"/>
            <p:cNvSpPr/>
            <p:nvPr/>
          </p:nvSpPr>
          <p:spPr>
            <a:xfrm>
              <a:off x="1850039" y="1851281"/>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40651" cap="flat">
              <a:solidFill>
                <a:srgbClr val="000000">
                  <a:alpha val="100000"/>
                </a:srgbClr>
              </a:solidFill>
              <a:prstDash val="solid"/>
              <a:round/>
            </a:ln>
          </p:spPr>
          <p:txBody>
            <a:bodyPr/>
            <a:lstStyle/>
            <a:p>
              <a:endParaRPr/>
            </a:p>
          </p:txBody>
        </p:sp>
        <p:sp>
          <p:nvSpPr>
            <p:cNvPr id="917" name="pl917"/>
            <p:cNvSpPr/>
            <p:nvPr/>
          </p:nvSpPr>
          <p:spPr>
            <a:xfrm>
              <a:off x="1850039" y="1851281"/>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C9D00">
                  <a:alpha val="100000"/>
                </a:srgbClr>
              </a:solidFill>
              <a:prstDash val="solid"/>
              <a:round/>
            </a:ln>
          </p:spPr>
          <p:txBody>
            <a:bodyPr/>
            <a:lstStyle/>
            <a:p>
              <a:endParaRPr/>
            </a:p>
          </p:txBody>
        </p:sp>
        <p:sp>
          <p:nvSpPr>
            <p:cNvPr id="918" name="pl918"/>
            <p:cNvSpPr/>
            <p:nvPr/>
          </p:nvSpPr>
          <p:spPr>
            <a:xfrm>
              <a:off x="1805550" y="1878016"/>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919" name="tx919"/>
            <p:cNvSpPr/>
            <p:nvPr/>
          </p:nvSpPr>
          <p:spPr>
            <a:xfrm>
              <a:off x="1819894" y="170436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920" name="tx920"/>
            <p:cNvSpPr/>
            <p:nvPr/>
          </p:nvSpPr>
          <p:spPr>
            <a:xfrm>
              <a:off x="1997851" y="170436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921" name="tx921"/>
            <p:cNvSpPr/>
            <p:nvPr/>
          </p:nvSpPr>
          <p:spPr>
            <a:xfrm>
              <a:off x="2175807" y="1701427"/>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922" name="tx922"/>
            <p:cNvSpPr/>
            <p:nvPr/>
          </p:nvSpPr>
          <p:spPr>
            <a:xfrm>
              <a:off x="2323619" y="168668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923" name="tx923"/>
            <p:cNvSpPr/>
            <p:nvPr/>
          </p:nvSpPr>
          <p:spPr>
            <a:xfrm>
              <a:off x="2531720" y="169203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924" name="tx924"/>
            <p:cNvSpPr/>
            <p:nvPr/>
          </p:nvSpPr>
          <p:spPr>
            <a:xfrm>
              <a:off x="2709677" y="169737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925" name="rc925"/>
            <p:cNvSpPr/>
            <p:nvPr/>
          </p:nvSpPr>
          <p:spPr>
            <a:xfrm>
              <a:off x="1805550" y="2179176"/>
              <a:ext cx="978760" cy="367596"/>
            </a:xfrm>
            <a:prstGeom prst="rect">
              <a:avLst/>
            </a:prstGeom>
            <a:solidFill>
              <a:srgbClr val="EBEBEB">
                <a:alpha val="100000"/>
              </a:srgbClr>
            </a:solidFill>
          </p:spPr>
          <p:txBody>
            <a:bodyPr/>
            <a:lstStyle/>
            <a:p>
              <a:endParaRPr/>
            </a:p>
          </p:txBody>
        </p:sp>
        <p:sp>
          <p:nvSpPr>
            <p:cNvPr id="926" name="pl926"/>
            <p:cNvSpPr/>
            <p:nvPr/>
          </p:nvSpPr>
          <p:spPr>
            <a:xfrm>
              <a:off x="1805550" y="249664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927" name="pl927"/>
            <p:cNvSpPr/>
            <p:nvPr/>
          </p:nvSpPr>
          <p:spPr>
            <a:xfrm>
              <a:off x="1805550" y="242981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928" name="pl928"/>
            <p:cNvSpPr/>
            <p:nvPr/>
          </p:nvSpPr>
          <p:spPr>
            <a:xfrm>
              <a:off x="1805550" y="236297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929" name="pl929"/>
            <p:cNvSpPr/>
            <p:nvPr/>
          </p:nvSpPr>
          <p:spPr>
            <a:xfrm>
              <a:off x="1805550" y="229613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930" name="pl930"/>
            <p:cNvSpPr/>
            <p:nvPr/>
          </p:nvSpPr>
          <p:spPr>
            <a:xfrm>
              <a:off x="1805550" y="222930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931" name="pl931"/>
            <p:cNvSpPr/>
            <p:nvPr/>
          </p:nvSpPr>
          <p:spPr>
            <a:xfrm>
              <a:off x="1805550" y="219588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932" name="pl932"/>
            <p:cNvSpPr/>
            <p:nvPr/>
          </p:nvSpPr>
          <p:spPr>
            <a:xfrm>
              <a:off x="1939017"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933" name="pl933"/>
            <p:cNvSpPr/>
            <p:nvPr/>
          </p:nvSpPr>
          <p:spPr>
            <a:xfrm>
              <a:off x="2116974"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934" name="pl934"/>
            <p:cNvSpPr/>
            <p:nvPr/>
          </p:nvSpPr>
          <p:spPr>
            <a:xfrm>
              <a:off x="2294930"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935" name="pl935"/>
            <p:cNvSpPr/>
            <p:nvPr/>
          </p:nvSpPr>
          <p:spPr>
            <a:xfrm>
              <a:off x="2472887"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936" name="pl936"/>
            <p:cNvSpPr/>
            <p:nvPr/>
          </p:nvSpPr>
          <p:spPr>
            <a:xfrm>
              <a:off x="2650843"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937" name="pl937"/>
            <p:cNvSpPr/>
            <p:nvPr/>
          </p:nvSpPr>
          <p:spPr>
            <a:xfrm>
              <a:off x="1805550" y="253006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938" name="pl938"/>
            <p:cNvSpPr/>
            <p:nvPr/>
          </p:nvSpPr>
          <p:spPr>
            <a:xfrm>
              <a:off x="1805550" y="246322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939" name="pl939"/>
            <p:cNvSpPr/>
            <p:nvPr/>
          </p:nvSpPr>
          <p:spPr>
            <a:xfrm>
              <a:off x="1805550" y="239639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940" name="pl940"/>
            <p:cNvSpPr/>
            <p:nvPr/>
          </p:nvSpPr>
          <p:spPr>
            <a:xfrm>
              <a:off x="1805550" y="232955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941" name="pl941"/>
            <p:cNvSpPr/>
            <p:nvPr/>
          </p:nvSpPr>
          <p:spPr>
            <a:xfrm>
              <a:off x="1805550" y="2262721"/>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942" name="pl942"/>
            <p:cNvSpPr/>
            <p:nvPr/>
          </p:nvSpPr>
          <p:spPr>
            <a:xfrm>
              <a:off x="1850039"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943" name="pl943"/>
            <p:cNvSpPr/>
            <p:nvPr/>
          </p:nvSpPr>
          <p:spPr>
            <a:xfrm>
              <a:off x="2027995"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944" name="pl944"/>
            <p:cNvSpPr/>
            <p:nvPr/>
          </p:nvSpPr>
          <p:spPr>
            <a:xfrm>
              <a:off x="2205952"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945" name="pl945"/>
            <p:cNvSpPr/>
            <p:nvPr/>
          </p:nvSpPr>
          <p:spPr>
            <a:xfrm>
              <a:off x="2383908"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946" name="pl946"/>
            <p:cNvSpPr/>
            <p:nvPr/>
          </p:nvSpPr>
          <p:spPr>
            <a:xfrm>
              <a:off x="2561865"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947" name="pl947"/>
            <p:cNvSpPr/>
            <p:nvPr/>
          </p:nvSpPr>
          <p:spPr>
            <a:xfrm>
              <a:off x="2739822"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948" name="pl948"/>
            <p:cNvSpPr/>
            <p:nvPr/>
          </p:nvSpPr>
          <p:spPr>
            <a:xfrm>
              <a:off x="1850039" y="2511350"/>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949" name="pl949"/>
            <p:cNvSpPr/>
            <p:nvPr/>
          </p:nvSpPr>
          <p:spPr>
            <a:xfrm>
              <a:off x="1850039" y="2511350"/>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40651" cap="flat">
              <a:solidFill>
                <a:srgbClr val="BEBEBE">
                  <a:alpha val="69803"/>
                </a:srgbClr>
              </a:solidFill>
              <a:prstDash val="solid"/>
              <a:round/>
            </a:ln>
          </p:spPr>
          <p:txBody>
            <a:bodyPr/>
            <a:lstStyle/>
            <a:p>
              <a:endParaRPr/>
            </a:p>
          </p:txBody>
        </p:sp>
        <p:sp>
          <p:nvSpPr>
            <p:cNvPr id="950" name="pl950"/>
            <p:cNvSpPr/>
            <p:nvPr/>
          </p:nvSpPr>
          <p:spPr>
            <a:xfrm>
              <a:off x="1850039" y="2492636"/>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951" name="pl951"/>
            <p:cNvSpPr/>
            <p:nvPr/>
          </p:nvSpPr>
          <p:spPr>
            <a:xfrm>
              <a:off x="1850039" y="252739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952" name="pl952"/>
            <p:cNvSpPr/>
            <p:nvPr/>
          </p:nvSpPr>
          <p:spPr>
            <a:xfrm>
              <a:off x="1850039" y="2495309"/>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953" name="pl953"/>
            <p:cNvSpPr/>
            <p:nvPr/>
          </p:nvSpPr>
          <p:spPr>
            <a:xfrm>
              <a:off x="1850039" y="2516697"/>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954" name="pl954"/>
            <p:cNvSpPr/>
            <p:nvPr/>
          </p:nvSpPr>
          <p:spPr>
            <a:xfrm>
              <a:off x="1850039" y="2516697"/>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955" name="pl955"/>
            <p:cNvSpPr/>
            <p:nvPr/>
          </p:nvSpPr>
          <p:spPr>
            <a:xfrm>
              <a:off x="1850039" y="247124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956" name="pl956"/>
            <p:cNvSpPr/>
            <p:nvPr/>
          </p:nvSpPr>
          <p:spPr>
            <a:xfrm>
              <a:off x="1850039" y="2506003"/>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957" name="pl957"/>
            <p:cNvSpPr/>
            <p:nvPr/>
          </p:nvSpPr>
          <p:spPr>
            <a:xfrm>
              <a:off x="1850039" y="2508676"/>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958" name="pl958"/>
            <p:cNvSpPr/>
            <p:nvPr/>
          </p:nvSpPr>
          <p:spPr>
            <a:xfrm>
              <a:off x="1850039" y="2449861"/>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959" name="pl959"/>
            <p:cNvSpPr/>
            <p:nvPr/>
          </p:nvSpPr>
          <p:spPr>
            <a:xfrm>
              <a:off x="1850039" y="2503329"/>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960" name="pl960"/>
            <p:cNvSpPr/>
            <p:nvPr/>
          </p:nvSpPr>
          <p:spPr>
            <a:xfrm>
              <a:off x="1850039" y="2516697"/>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961" name="pl961"/>
            <p:cNvSpPr/>
            <p:nvPr/>
          </p:nvSpPr>
          <p:spPr>
            <a:xfrm>
              <a:off x="1850039" y="2500656"/>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962" name="pl962"/>
            <p:cNvSpPr/>
            <p:nvPr/>
          </p:nvSpPr>
          <p:spPr>
            <a:xfrm>
              <a:off x="1850039" y="2262721"/>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963" name="pl963"/>
            <p:cNvSpPr/>
            <p:nvPr/>
          </p:nvSpPr>
          <p:spPr>
            <a:xfrm>
              <a:off x="1850039" y="2463228"/>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964" name="pl964"/>
            <p:cNvSpPr/>
            <p:nvPr/>
          </p:nvSpPr>
          <p:spPr>
            <a:xfrm>
              <a:off x="1850039" y="2487289"/>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965" name="pl965"/>
            <p:cNvSpPr/>
            <p:nvPr/>
          </p:nvSpPr>
          <p:spPr>
            <a:xfrm>
              <a:off x="1850039" y="252471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966" name="pl966"/>
            <p:cNvSpPr/>
            <p:nvPr/>
          </p:nvSpPr>
          <p:spPr>
            <a:xfrm>
              <a:off x="1850039" y="2495309"/>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967" name="pl967"/>
            <p:cNvSpPr/>
            <p:nvPr/>
          </p:nvSpPr>
          <p:spPr>
            <a:xfrm>
              <a:off x="1850039" y="2511350"/>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968" name="pl968"/>
            <p:cNvSpPr/>
            <p:nvPr/>
          </p:nvSpPr>
          <p:spPr>
            <a:xfrm>
              <a:off x="1850039" y="2519370"/>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969" name="pl969"/>
            <p:cNvSpPr/>
            <p:nvPr/>
          </p:nvSpPr>
          <p:spPr>
            <a:xfrm>
              <a:off x="1850039" y="246590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970" name="pl970"/>
            <p:cNvSpPr/>
            <p:nvPr/>
          </p:nvSpPr>
          <p:spPr>
            <a:xfrm>
              <a:off x="1850039" y="2484615"/>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971" name="pl971"/>
            <p:cNvSpPr/>
            <p:nvPr/>
          </p:nvSpPr>
          <p:spPr>
            <a:xfrm>
              <a:off x="1850039" y="2444514"/>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972" name="pl972"/>
            <p:cNvSpPr/>
            <p:nvPr/>
          </p:nvSpPr>
          <p:spPr>
            <a:xfrm>
              <a:off x="1850039" y="2522043"/>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973" name="pl973"/>
            <p:cNvSpPr/>
            <p:nvPr/>
          </p:nvSpPr>
          <p:spPr>
            <a:xfrm>
              <a:off x="1850039" y="2516697"/>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974" name="pl974"/>
            <p:cNvSpPr/>
            <p:nvPr/>
          </p:nvSpPr>
          <p:spPr>
            <a:xfrm>
              <a:off x="1850039" y="2516697"/>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975" name="pl975"/>
            <p:cNvSpPr/>
            <p:nvPr/>
          </p:nvSpPr>
          <p:spPr>
            <a:xfrm>
              <a:off x="1850039" y="2497983"/>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976" name="pl976"/>
            <p:cNvSpPr/>
            <p:nvPr/>
          </p:nvSpPr>
          <p:spPr>
            <a:xfrm>
              <a:off x="1850039" y="251669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977" name="pl977"/>
            <p:cNvSpPr/>
            <p:nvPr/>
          </p:nvSpPr>
          <p:spPr>
            <a:xfrm>
              <a:off x="1850039" y="2473922"/>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978" name="pl978"/>
            <p:cNvSpPr/>
            <p:nvPr/>
          </p:nvSpPr>
          <p:spPr>
            <a:xfrm>
              <a:off x="1850039" y="2492636"/>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979" name="pl979"/>
            <p:cNvSpPr/>
            <p:nvPr/>
          </p:nvSpPr>
          <p:spPr>
            <a:xfrm>
              <a:off x="1850039" y="2519370"/>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980" name="pl980"/>
            <p:cNvSpPr/>
            <p:nvPr/>
          </p:nvSpPr>
          <p:spPr>
            <a:xfrm>
              <a:off x="1850039" y="2511350"/>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981" name="pl981"/>
            <p:cNvSpPr/>
            <p:nvPr/>
          </p:nvSpPr>
          <p:spPr>
            <a:xfrm>
              <a:off x="1850039" y="2497983"/>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982" name="pl982"/>
            <p:cNvSpPr/>
            <p:nvPr/>
          </p:nvSpPr>
          <p:spPr>
            <a:xfrm>
              <a:off x="1850039" y="2444514"/>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983" name="pl983"/>
            <p:cNvSpPr/>
            <p:nvPr/>
          </p:nvSpPr>
          <p:spPr>
            <a:xfrm>
              <a:off x="1850039" y="2481942"/>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984" name="pl984"/>
            <p:cNvSpPr/>
            <p:nvPr/>
          </p:nvSpPr>
          <p:spPr>
            <a:xfrm>
              <a:off x="1850039" y="2514023"/>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985" name="pl985"/>
            <p:cNvSpPr/>
            <p:nvPr/>
          </p:nvSpPr>
          <p:spPr>
            <a:xfrm>
              <a:off x="1850039" y="2524717"/>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986" name="pl986"/>
            <p:cNvSpPr/>
            <p:nvPr/>
          </p:nvSpPr>
          <p:spPr>
            <a:xfrm>
              <a:off x="1850039" y="2495309"/>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987" name="pl987"/>
            <p:cNvSpPr/>
            <p:nvPr/>
          </p:nvSpPr>
          <p:spPr>
            <a:xfrm>
              <a:off x="1850039" y="2497983"/>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988" name="pl988"/>
            <p:cNvSpPr/>
            <p:nvPr/>
          </p:nvSpPr>
          <p:spPr>
            <a:xfrm>
              <a:off x="1850039" y="2471248"/>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989" name="pl989"/>
            <p:cNvSpPr/>
            <p:nvPr/>
          </p:nvSpPr>
          <p:spPr>
            <a:xfrm>
              <a:off x="1850039" y="2506003"/>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990" name="pl990"/>
            <p:cNvSpPr/>
            <p:nvPr/>
          </p:nvSpPr>
          <p:spPr>
            <a:xfrm>
              <a:off x="1850039" y="2508676"/>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991" name="pl991"/>
            <p:cNvSpPr/>
            <p:nvPr/>
          </p:nvSpPr>
          <p:spPr>
            <a:xfrm>
              <a:off x="1850039" y="2524717"/>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992" name="pl992"/>
            <p:cNvSpPr/>
            <p:nvPr/>
          </p:nvSpPr>
          <p:spPr>
            <a:xfrm>
              <a:off x="1850039" y="2506003"/>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993" name="pl993"/>
            <p:cNvSpPr/>
            <p:nvPr/>
          </p:nvSpPr>
          <p:spPr>
            <a:xfrm>
              <a:off x="1850039" y="2519370"/>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994" name="pl994"/>
            <p:cNvSpPr/>
            <p:nvPr/>
          </p:nvSpPr>
          <p:spPr>
            <a:xfrm>
              <a:off x="1850039" y="2503329"/>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995" name="pl995"/>
            <p:cNvSpPr/>
            <p:nvPr/>
          </p:nvSpPr>
          <p:spPr>
            <a:xfrm>
              <a:off x="1850039" y="247926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996" name="pl996"/>
            <p:cNvSpPr/>
            <p:nvPr/>
          </p:nvSpPr>
          <p:spPr>
            <a:xfrm>
              <a:off x="1850039" y="2497983"/>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997" name="pl997"/>
            <p:cNvSpPr/>
            <p:nvPr/>
          </p:nvSpPr>
          <p:spPr>
            <a:xfrm>
              <a:off x="1850039" y="2500656"/>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998" name="pl998"/>
            <p:cNvSpPr/>
            <p:nvPr/>
          </p:nvSpPr>
          <p:spPr>
            <a:xfrm>
              <a:off x="1850039" y="2484615"/>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999" name="pl999"/>
            <p:cNvSpPr/>
            <p:nvPr/>
          </p:nvSpPr>
          <p:spPr>
            <a:xfrm>
              <a:off x="1850039" y="2524717"/>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000" name="pl1000"/>
            <p:cNvSpPr/>
            <p:nvPr/>
          </p:nvSpPr>
          <p:spPr>
            <a:xfrm>
              <a:off x="1850039" y="2516697"/>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001" name="pl1001"/>
            <p:cNvSpPr/>
            <p:nvPr/>
          </p:nvSpPr>
          <p:spPr>
            <a:xfrm>
              <a:off x="1850039" y="2508676"/>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002" name="pl1002"/>
            <p:cNvSpPr/>
            <p:nvPr/>
          </p:nvSpPr>
          <p:spPr>
            <a:xfrm>
              <a:off x="1850039" y="2514023"/>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003" name="pl1003"/>
            <p:cNvSpPr/>
            <p:nvPr/>
          </p:nvSpPr>
          <p:spPr>
            <a:xfrm>
              <a:off x="1850039" y="2527390"/>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004" name="pl1004"/>
            <p:cNvSpPr/>
            <p:nvPr/>
          </p:nvSpPr>
          <p:spPr>
            <a:xfrm>
              <a:off x="1850039" y="2479269"/>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005" name="pl1005"/>
            <p:cNvSpPr/>
            <p:nvPr/>
          </p:nvSpPr>
          <p:spPr>
            <a:xfrm>
              <a:off x="1850039" y="2514023"/>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006" name="pl1006"/>
            <p:cNvSpPr/>
            <p:nvPr/>
          </p:nvSpPr>
          <p:spPr>
            <a:xfrm>
              <a:off x="1850039" y="2508676"/>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1007" name="pl1007"/>
            <p:cNvSpPr/>
            <p:nvPr/>
          </p:nvSpPr>
          <p:spPr>
            <a:xfrm>
              <a:off x="1850039" y="2511350"/>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1008" name="pl1008"/>
            <p:cNvSpPr/>
            <p:nvPr/>
          </p:nvSpPr>
          <p:spPr>
            <a:xfrm>
              <a:off x="1850039" y="2511350"/>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40651" cap="flat">
              <a:solidFill>
                <a:srgbClr val="000000">
                  <a:alpha val="100000"/>
                </a:srgbClr>
              </a:solidFill>
              <a:prstDash val="solid"/>
              <a:round/>
            </a:ln>
          </p:spPr>
          <p:txBody>
            <a:bodyPr/>
            <a:lstStyle/>
            <a:p>
              <a:endParaRPr/>
            </a:p>
          </p:txBody>
        </p:sp>
        <p:sp>
          <p:nvSpPr>
            <p:cNvPr id="1009" name="pl1009"/>
            <p:cNvSpPr/>
            <p:nvPr/>
          </p:nvSpPr>
          <p:spPr>
            <a:xfrm>
              <a:off x="1850039" y="2511350"/>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3DB500">
                  <a:alpha val="100000"/>
                </a:srgbClr>
              </a:solidFill>
              <a:prstDash val="solid"/>
              <a:round/>
            </a:ln>
          </p:spPr>
          <p:txBody>
            <a:bodyPr/>
            <a:lstStyle/>
            <a:p>
              <a:endParaRPr/>
            </a:p>
          </p:txBody>
        </p:sp>
        <p:sp>
          <p:nvSpPr>
            <p:cNvPr id="1010" name="pl1010"/>
            <p:cNvSpPr/>
            <p:nvPr/>
          </p:nvSpPr>
          <p:spPr>
            <a:xfrm>
              <a:off x="1805550" y="2530064"/>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1011" name="tx1011"/>
            <p:cNvSpPr/>
            <p:nvPr/>
          </p:nvSpPr>
          <p:spPr>
            <a:xfrm>
              <a:off x="1819894" y="23641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012" name="tx1012"/>
            <p:cNvSpPr/>
            <p:nvPr/>
          </p:nvSpPr>
          <p:spPr>
            <a:xfrm>
              <a:off x="1997851" y="2353475"/>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013" name="tx1013"/>
            <p:cNvSpPr/>
            <p:nvPr/>
          </p:nvSpPr>
          <p:spPr>
            <a:xfrm>
              <a:off x="2175807" y="2357393"/>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014" name="tx1014"/>
            <p:cNvSpPr/>
            <p:nvPr/>
          </p:nvSpPr>
          <p:spPr>
            <a:xfrm>
              <a:off x="2353764" y="236546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15" name="tx1015"/>
            <p:cNvSpPr/>
            <p:nvPr/>
          </p:nvSpPr>
          <p:spPr>
            <a:xfrm>
              <a:off x="2531720" y="2349399"/>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1016" name="tx1016"/>
            <p:cNvSpPr/>
            <p:nvPr/>
          </p:nvSpPr>
          <p:spPr>
            <a:xfrm>
              <a:off x="2709677" y="236546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017" name="rc1017"/>
            <p:cNvSpPr/>
            <p:nvPr/>
          </p:nvSpPr>
          <p:spPr>
            <a:xfrm>
              <a:off x="1805550" y="2831224"/>
              <a:ext cx="978760" cy="367596"/>
            </a:xfrm>
            <a:prstGeom prst="rect">
              <a:avLst/>
            </a:prstGeom>
            <a:solidFill>
              <a:srgbClr val="EBEBEB">
                <a:alpha val="100000"/>
              </a:srgbClr>
            </a:solidFill>
          </p:spPr>
          <p:txBody>
            <a:bodyPr/>
            <a:lstStyle/>
            <a:p>
              <a:endParaRPr/>
            </a:p>
          </p:txBody>
        </p:sp>
        <p:sp>
          <p:nvSpPr>
            <p:cNvPr id="1018" name="pl1018"/>
            <p:cNvSpPr/>
            <p:nvPr/>
          </p:nvSpPr>
          <p:spPr>
            <a:xfrm>
              <a:off x="1805550" y="314869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019" name="pl1019"/>
            <p:cNvSpPr/>
            <p:nvPr/>
          </p:nvSpPr>
          <p:spPr>
            <a:xfrm>
              <a:off x="1805550" y="308185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020" name="pl1020"/>
            <p:cNvSpPr/>
            <p:nvPr/>
          </p:nvSpPr>
          <p:spPr>
            <a:xfrm>
              <a:off x="1805550" y="301502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021" name="pl1021"/>
            <p:cNvSpPr/>
            <p:nvPr/>
          </p:nvSpPr>
          <p:spPr>
            <a:xfrm>
              <a:off x="1805550" y="294818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022" name="pl1022"/>
            <p:cNvSpPr/>
            <p:nvPr/>
          </p:nvSpPr>
          <p:spPr>
            <a:xfrm>
              <a:off x="1805550" y="288135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023" name="pl1023"/>
            <p:cNvSpPr/>
            <p:nvPr/>
          </p:nvSpPr>
          <p:spPr>
            <a:xfrm>
              <a:off x="1805550" y="284793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024" name="pl1024"/>
            <p:cNvSpPr/>
            <p:nvPr/>
          </p:nvSpPr>
          <p:spPr>
            <a:xfrm>
              <a:off x="1939017"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025" name="pl1025"/>
            <p:cNvSpPr/>
            <p:nvPr/>
          </p:nvSpPr>
          <p:spPr>
            <a:xfrm>
              <a:off x="2116974"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026" name="pl1026"/>
            <p:cNvSpPr/>
            <p:nvPr/>
          </p:nvSpPr>
          <p:spPr>
            <a:xfrm>
              <a:off x="2294930"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027" name="pl1027"/>
            <p:cNvSpPr/>
            <p:nvPr/>
          </p:nvSpPr>
          <p:spPr>
            <a:xfrm>
              <a:off x="2472887"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028" name="pl1028"/>
            <p:cNvSpPr/>
            <p:nvPr/>
          </p:nvSpPr>
          <p:spPr>
            <a:xfrm>
              <a:off x="2650843"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029" name="pl1029"/>
            <p:cNvSpPr/>
            <p:nvPr/>
          </p:nvSpPr>
          <p:spPr>
            <a:xfrm>
              <a:off x="1805550" y="318211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030" name="pl1030"/>
            <p:cNvSpPr/>
            <p:nvPr/>
          </p:nvSpPr>
          <p:spPr>
            <a:xfrm>
              <a:off x="1805550" y="311527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031" name="pl1031"/>
            <p:cNvSpPr/>
            <p:nvPr/>
          </p:nvSpPr>
          <p:spPr>
            <a:xfrm>
              <a:off x="1805550" y="304844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032" name="pl1032"/>
            <p:cNvSpPr/>
            <p:nvPr/>
          </p:nvSpPr>
          <p:spPr>
            <a:xfrm>
              <a:off x="1805550" y="298160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033" name="pl1033"/>
            <p:cNvSpPr/>
            <p:nvPr/>
          </p:nvSpPr>
          <p:spPr>
            <a:xfrm>
              <a:off x="1805550" y="2914769"/>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034" name="pl1034"/>
            <p:cNvSpPr/>
            <p:nvPr/>
          </p:nvSpPr>
          <p:spPr>
            <a:xfrm>
              <a:off x="1850039"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5" name="pl1035"/>
            <p:cNvSpPr/>
            <p:nvPr/>
          </p:nvSpPr>
          <p:spPr>
            <a:xfrm>
              <a:off x="2027995"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6" name="pl1036"/>
            <p:cNvSpPr/>
            <p:nvPr/>
          </p:nvSpPr>
          <p:spPr>
            <a:xfrm>
              <a:off x="2205952"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7" name="pl1037"/>
            <p:cNvSpPr/>
            <p:nvPr/>
          </p:nvSpPr>
          <p:spPr>
            <a:xfrm>
              <a:off x="2383908"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8" name="pl1038"/>
            <p:cNvSpPr/>
            <p:nvPr/>
          </p:nvSpPr>
          <p:spPr>
            <a:xfrm>
              <a:off x="2561865"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039" name="pl1039"/>
            <p:cNvSpPr/>
            <p:nvPr/>
          </p:nvSpPr>
          <p:spPr>
            <a:xfrm>
              <a:off x="2739822"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040" name="pl1040"/>
            <p:cNvSpPr/>
            <p:nvPr/>
          </p:nvSpPr>
          <p:spPr>
            <a:xfrm>
              <a:off x="1850039" y="3163398"/>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1041" name="pl1041"/>
            <p:cNvSpPr/>
            <p:nvPr/>
          </p:nvSpPr>
          <p:spPr>
            <a:xfrm>
              <a:off x="1850039" y="3150031"/>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40651" cap="flat">
              <a:solidFill>
                <a:srgbClr val="BEBEBE">
                  <a:alpha val="69803"/>
                </a:srgbClr>
              </a:solidFill>
              <a:prstDash val="solid"/>
              <a:round/>
            </a:ln>
          </p:spPr>
          <p:txBody>
            <a:bodyPr/>
            <a:lstStyle/>
            <a:p>
              <a:endParaRPr/>
            </a:p>
          </p:txBody>
        </p:sp>
        <p:sp>
          <p:nvSpPr>
            <p:cNvPr id="1042" name="pl1042"/>
            <p:cNvSpPr/>
            <p:nvPr/>
          </p:nvSpPr>
          <p:spPr>
            <a:xfrm>
              <a:off x="1850039" y="3144684"/>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043" name="pl1043"/>
            <p:cNvSpPr/>
            <p:nvPr/>
          </p:nvSpPr>
          <p:spPr>
            <a:xfrm>
              <a:off x="1850039" y="317943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044" name="pl1044"/>
            <p:cNvSpPr/>
            <p:nvPr/>
          </p:nvSpPr>
          <p:spPr>
            <a:xfrm>
              <a:off x="1850039" y="3147357"/>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045" name="pl1045"/>
            <p:cNvSpPr/>
            <p:nvPr/>
          </p:nvSpPr>
          <p:spPr>
            <a:xfrm>
              <a:off x="1850039" y="3168745"/>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046" name="pl1046"/>
            <p:cNvSpPr/>
            <p:nvPr/>
          </p:nvSpPr>
          <p:spPr>
            <a:xfrm>
              <a:off x="1850039" y="3168745"/>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1047" name="pl1047"/>
            <p:cNvSpPr/>
            <p:nvPr/>
          </p:nvSpPr>
          <p:spPr>
            <a:xfrm>
              <a:off x="1850039" y="312329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048" name="pl1048"/>
            <p:cNvSpPr/>
            <p:nvPr/>
          </p:nvSpPr>
          <p:spPr>
            <a:xfrm>
              <a:off x="1850039" y="3158051"/>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049" name="pl1049"/>
            <p:cNvSpPr/>
            <p:nvPr/>
          </p:nvSpPr>
          <p:spPr>
            <a:xfrm>
              <a:off x="1850039" y="3160724"/>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050" name="pl1050"/>
            <p:cNvSpPr/>
            <p:nvPr/>
          </p:nvSpPr>
          <p:spPr>
            <a:xfrm>
              <a:off x="1850039" y="3101909"/>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1051" name="pl1051"/>
            <p:cNvSpPr/>
            <p:nvPr/>
          </p:nvSpPr>
          <p:spPr>
            <a:xfrm>
              <a:off x="1850039" y="3155377"/>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1052" name="pl1052"/>
            <p:cNvSpPr/>
            <p:nvPr/>
          </p:nvSpPr>
          <p:spPr>
            <a:xfrm>
              <a:off x="1850039" y="3168745"/>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053" name="pl1053"/>
            <p:cNvSpPr/>
            <p:nvPr/>
          </p:nvSpPr>
          <p:spPr>
            <a:xfrm>
              <a:off x="1850039" y="3152704"/>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1054" name="pl1054"/>
            <p:cNvSpPr/>
            <p:nvPr/>
          </p:nvSpPr>
          <p:spPr>
            <a:xfrm>
              <a:off x="1850039" y="2914769"/>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1055" name="pl1055"/>
            <p:cNvSpPr/>
            <p:nvPr/>
          </p:nvSpPr>
          <p:spPr>
            <a:xfrm>
              <a:off x="1850039" y="3115276"/>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056" name="pl1056"/>
            <p:cNvSpPr/>
            <p:nvPr/>
          </p:nvSpPr>
          <p:spPr>
            <a:xfrm>
              <a:off x="1850039" y="3139337"/>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057" name="pl1057"/>
            <p:cNvSpPr/>
            <p:nvPr/>
          </p:nvSpPr>
          <p:spPr>
            <a:xfrm>
              <a:off x="1850039" y="317676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058" name="pl1058"/>
            <p:cNvSpPr/>
            <p:nvPr/>
          </p:nvSpPr>
          <p:spPr>
            <a:xfrm>
              <a:off x="1850039" y="3147357"/>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1059" name="pl1059"/>
            <p:cNvSpPr/>
            <p:nvPr/>
          </p:nvSpPr>
          <p:spPr>
            <a:xfrm>
              <a:off x="1850039" y="3163398"/>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1060" name="pl1060"/>
            <p:cNvSpPr/>
            <p:nvPr/>
          </p:nvSpPr>
          <p:spPr>
            <a:xfrm>
              <a:off x="1850039" y="3171418"/>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1061" name="pl1061"/>
            <p:cNvSpPr/>
            <p:nvPr/>
          </p:nvSpPr>
          <p:spPr>
            <a:xfrm>
              <a:off x="1850039" y="311794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062" name="pl1062"/>
            <p:cNvSpPr/>
            <p:nvPr/>
          </p:nvSpPr>
          <p:spPr>
            <a:xfrm>
              <a:off x="1850039" y="3136663"/>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1063" name="pl1063"/>
            <p:cNvSpPr/>
            <p:nvPr/>
          </p:nvSpPr>
          <p:spPr>
            <a:xfrm>
              <a:off x="1850039" y="3096562"/>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064" name="pl1064"/>
            <p:cNvSpPr/>
            <p:nvPr/>
          </p:nvSpPr>
          <p:spPr>
            <a:xfrm>
              <a:off x="1850039" y="3174091"/>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065" name="pl1065"/>
            <p:cNvSpPr/>
            <p:nvPr/>
          </p:nvSpPr>
          <p:spPr>
            <a:xfrm>
              <a:off x="1850039" y="3168745"/>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066" name="pl1066"/>
            <p:cNvSpPr/>
            <p:nvPr/>
          </p:nvSpPr>
          <p:spPr>
            <a:xfrm>
              <a:off x="1850039" y="3168745"/>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067" name="pl1067"/>
            <p:cNvSpPr/>
            <p:nvPr/>
          </p:nvSpPr>
          <p:spPr>
            <a:xfrm>
              <a:off x="1850039" y="3150031"/>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1068" name="pl1068"/>
            <p:cNvSpPr/>
            <p:nvPr/>
          </p:nvSpPr>
          <p:spPr>
            <a:xfrm>
              <a:off x="1850039" y="316874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069" name="pl1069"/>
            <p:cNvSpPr/>
            <p:nvPr/>
          </p:nvSpPr>
          <p:spPr>
            <a:xfrm>
              <a:off x="1850039" y="3125970"/>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1070" name="pl1070"/>
            <p:cNvSpPr/>
            <p:nvPr/>
          </p:nvSpPr>
          <p:spPr>
            <a:xfrm>
              <a:off x="1850039" y="3144684"/>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071" name="pl1071"/>
            <p:cNvSpPr/>
            <p:nvPr/>
          </p:nvSpPr>
          <p:spPr>
            <a:xfrm>
              <a:off x="1850039" y="3171418"/>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072" name="pl1072"/>
            <p:cNvSpPr/>
            <p:nvPr/>
          </p:nvSpPr>
          <p:spPr>
            <a:xfrm>
              <a:off x="1850039" y="3163398"/>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1073" name="pl1073"/>
            <p:cNvSpPr/>
            <p:nvPr/>
          </p:nvSpPr>
          <p:spPr>
            <a:xfrm>
              <a:off x="1850039" y="3150031"/>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1074" name="pl1074"/>
            <p:cNvSpPr/>
            <p:nvPr/>
          </p:nvSpPr>
          <p:spPr>
            <a:xfrm>
              <a:off x="1850039" y="3096562"/>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075" name="pl1075"/>
            <p:cNvSpPr/>
            <p:nvPr/>
          </p:nvSpPr>
          <p:spPr>
            <a:xfrm>
              <a:off x="1850039" y="3133990"/>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1076" name="pl1076"/>
            <p:cNvSpPr/>
            <p:nvPr/>
          </p:nvSpPr>
          <p:spPr>
            <a:xfrm>
              <a:off x="1850039" y="3166071"/>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077" name="pl1077"/>
            <p:cNvSpPr/>
            <p:nvPr/>
          </p:nvSpPr>
          <p:spPr>
            <a:xfrm>
              <a:off x="1850039" y="3176765"/>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078" name="pl1078"/>
            <p:cNvSpPr/>
            <p:nvPr/>
          </p:nvSpPr>
          <p:spPr>
            <a:xfrm>
              <a:off x="1850039" y="3147357"/>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1079" name="pl1079"/>
            <p:cNvSpPr/>
            <p:nvPr/>
          </p:nvSpPr>
          <p:spPr>
            <a:xfrm>
              <a:off x="1850039" y="3150031"/>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080" name="pl1080"/>
            <p:cNvSpPr/>
            <p:nvPr/>
          </p:nvSpPr>
          <p:spPr>
            <a:xfrm>
              <a:off x="1850039" y="3123296"/>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081" name="pl1081"/>
            <p:cNvSpPr/>
            <p:nvPr/>
          </p:nvSpPr>
          <p:spPr>
            <a:xfrm>
              <a:off x="1850039" y="3158051"/>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082" name="pl1082"/>
            <p:cNvSpPr/>
            <p:nvPr/>
          </p:nvSpPr>
          <p:spPr>
            <a:xfrm>
              <a:off x="1850039" y="3160724"/>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1083" name="pl1083"/>
            <p:cNvSpPr/>
            <p:nvPr/>
          </p:nvSpPr>
          <p:spPr>
            <a:xfrm>
              <a:off x="1850039" y="3176765"/>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1084" name="pl1084"/>
            <p:cNvSpPr/>
            <p:nvPr/>
          </p:nvSpPr>
          <p:spPr>
            <a:xfrm>
              <a:off x="1850039" y="3158051"/>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085" name="pl1085"/>
            <p:cNvSpPr/>
            <p:nvPr/>
          </p:nvSpPr>
          <p:spPr>
            <a:xfrm>
              <a:off x="1850039" y="3171418"/>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1086" name="pl1086"/>
            <p:cNvSpPr/>
            <p:nvPr/>
          </p:nvSpPr>
          <p:spPr>
            <a:xfrm>
              <a:off x="1850039" y="3155377"/>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087" name="pl1087"/>
            <p:cNvSpPr/>
            <p:nvPr/>
          </p:nvSpPr>
          <p:spPr>
            <a:xfrm>
              <a:off x="1850039" y="313131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088" name="pl1088"/>
            <p:cNvSpPr/>
            <p:nvPr/>
          </p:nvSpPr>
          <p:spPr>
            <a:xfrm>
              <a:off x="1850039" y="3150031"/>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1089" name="pl1089"/>
            <p:cNvSpPr/>
            <p:nvPr/>
          </p:nvSpPr>
          <p:spPr>
            <a:xfrm>
              <a:off x="1850039" y="3152704"/>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090" name="pl1090"/>
            <p:cNvSpPr/>
            <p:nvPr/>
          </p:nvSpPr>
          <p:spPr>
            <a:xfrm>
              <a:off x="1850039" y="3136663"/>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1091" name="pl1091"/>
            <p:cNvSpPr/>
            <p:nvPr/>
          </p:nvSpPr>
          <p:spPr>
            <a:xfrm>
              <a:off x="1850039" y="3176765"/>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092" name="pl1092"/>
            <p:cNvSpPr/>
            <p:nvPr/>
          </p:nvSpPr>
          <p:spPr>
            <a:xfrm>
              <a:off x="1850039" y="3168745"/>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093" name="pl1093"/>
            <p:cNvSpPr/>
            <p:nvPr/>
          </p:nvSpPr>
          <p:spPr>
            <a:xfrm>
              <a:off x="1850039" y="3160724"/>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094" name="pl1094"/>
            <p:cNvSpPr/>
            <p:nvPr/>
          </p:nvSpPr>
          <p:spPr>
            <a:xfrm>
              <a:off x="1850039" y="3166071"/>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095" name="pl1095"/>
            <p:cNvSpPr/>
            <p:nvPr/>
          </p:nvSpPr>
          <p:spPr>
            <a:xfrm>
              <a:off x="1850039" y="3179438"/>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096" name="pl1096"/>
            <p:cNvSpPr/>
            <p:nvPr/>
          </p:nvSpPr>
          <p:spPr>
            <a:xfrm>
              <a:off x="1850039" y="3131317"/>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097" name="pl1097"/>
            <p:cNvSpPr/>
            <p:nvPr/>
          </p:nvSpPr>
          <p:spPr>
            <a:xfrm>
              <a:off x="1850039" y="3166071"/>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098" name="pl1098"/>
            <p:cNvSpPr/>
            <p:nvPr/>
          </p:nvSpPr>
          <p:spPr>
            <a:xfrm>
              <a:off x="1850039" y="3160724"/>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1099" name="pl1099"/>
            <p:cNvSpPr/>
            <p:nvPr/>
          </p:nvSpPr>
          <p:spPr>
            <a:xfrm>
              <a:off x="1850039" y="3163398"/>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1100" name="pl1100"/>
            <p:cNvSpPr/>
            <p:nvPr/>
          </p:nvSpPr>
          <p:spPr>
            <a:xfrm>
              <a:off x="1850039" y="3150031"/>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40651" cap="flat">
              <a:solidFill>
                <a:srgbClr val="000000">
                  <a:alpha val="100000"/>
                </a:srgbClr>
              </a:solidFill>
              <a:prstDash val="solid"/>
              <a:round/>
            </a:ln>
          </p:spPr>
          <p:txBody>
            <a:bodyPr/>
            <a:lstStyle/>
            <a:p>
              <a:endParaRPr/>
            </a:p>
          </p:txBody>
        </p:sp>
        <p:sp>
          <p:nvSpPr>
            <p:cNvPr id="1101" name="pl1101"/>
            <p:cNvSpPr/>
            <p:nvPr/>
          </p:nvSpPr>
          <p:spPr>
            <a:xfrm>
              <a:off x="1850039" y="3150031"/>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00C19B">
                  <a:alpha val="100000"/>
                </a:srgbClr>
              </a:solidFill>
              <a:prstDash val="solid"/>
              <a:round/>
            </a:ln>
          </p:spPr>
          <p:txBody>
            <a:bodyPr/>
            <a:lstStyle/>
            <a:p>
              <a:endParaRPr/>
            </a:p>
          </p:txBody>
        </p:sp>
        <p:sp>
          <p:nvSpPr>
            <p:cNvPr id="1102" name="pl1102"/>
            <p:cNvSpPr/>
            <p:nvPr/>
          </p:nvSpPr>
          <p:spPr>
            <a:xfrm>
              <a:off x="1805550" y="3182112"/>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1103" name="tx1103"/>
            <p:cNvSpPr/>
            <p:nvPr/>
          </p:nvSpPr>
          <p:spPr>
            <a:xfrm>
              <a:off x="2175807" y="299345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104" name="tx1104"/>
            <p:cNvSpPr/>
            <p:nvPr/>
          </p:nvSpPr>
          <p:spPr>
            <a:xfrm>
              <a:off x="2323619" y="298675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1105" name="tx1105"/>
            <p:cNvSpPr/>
            <p:nvPr/>
          </p:nvSpPr>
          <p:spPr>
            <a:xfrm>
              <a:off x="2531720" y="299612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1106" name="tx1106"/>
            <p:cNvSpPr/>
            <p:nvPr/>
          </p:nvSpPr>
          <p:spPr>
            <a:xfrm>
              <a:off x="2709677" y="3001447"/>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1107" name="tx1107"/>
            <p:cNvSpPr/>
            <p:nvPr/>
          </p:nvSpPr>
          <p:spPr>
            <a:xfrm>
              <a:off x="1819894" y="3001447"/>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1108" name="tx1108"/>
            <p:cNvSpPr/>
            <p:nvPr/>
          </p:nvSpPr>
          <p:spPr>
            <a:xfrm>
              <a:off x="1997851" y="3001447"/>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1109" name="rc1109"/>
            <p:cNvSpPr/>
            <p:nvPr/>
          </p:nvSpPr>
          <p:spPr>
            <a:xfrm>
              <a:off x="1805550" y="3483272"/>
              <a:ext cx="978760" cy="367596"/>
            </a:xfrm>
            <a:prstGeom prst="rect">
              <a:avLst/>
            </a:prstGeom>
            <a:solidFill>
              <a:srgbClr val="EBEBEB">
                <a:alpha val="100000"/>
              </a:srgbClr>
            </a:solidFill>
          </p:spPr>
          <p:txBody>
            <a:bodyPr/>
            <a:lstStyle/>
            <a:p>
              <a:endParaRPr/>
            </a:p>
          </p:txBody>
        </p:sp>
        <p:sp>
          <p:nvSpPr>
            <p:cNvPr id="1110" name="pl1110"/>
            <p:cNvSpPr/>
            <p:nvPr/>
          </p:nvSpPr>
          <p:spPr>
            <a:xfrm>
              <a:off x="1805550" y="380074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111" name="pl1111"/>
            <p:cNvSpPr/>
            <p:nvPr/>
          </p:nvSpPr>
          <p:spPr>
            <a:xfrm>
              <a:off x="1805550" y="373390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112" name="pl1112"/>
            <p:cNvSpPr/>
            <p:nvPr/>
          </p:nvSpPr>
          <p:spPr>
            <a:xfrm>
              <a:off x="1805550" y="366707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113" name="pl1113"/>
            <p:cNvSpPr/>
            <p:nvPr/>
          </p:nvSpPr>
          <p:spPr>
            <a:xfrm>
              <a:off x="1805550" y="360023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114" name="pl1114"/>
            <p:cNvSpPr/>
            <p:nvPr/>
          </p:nvSpPr>
          <p:spPr>
            <a:xfrm>
              <a:off x="1805550" y="353339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115" name="pl1115"/>
            <p:cNvSpPr/>
            <p:nvPr/>
          </p:nvSpPr>
          <p:spPr>
            <a:xfrm>
              <a:off x="1805550" y="349998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116" name="pl1116"/>
            <p:cNvSpPr/>
            <p:nvPr/>
          </p:nvSpPr>
          <p:spPr>
            <a:xfrm>
              <a:off x="1939017"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117" name="pl1117"/>
            <p:cNvSpPr/>
            <p:nvPr/>
          </p:nvSpPr>
          <p:spPr>
            <a:xfrm>
              <a:off x="2116974"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118" name="pl1118"/>
            <p:cNvSpPr/>
            <p:nvPr/>
          </p:nvSpPr>
          <p:spPr>
            <a:xfrm>
              <a:off x="2294930"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119" name="pl1119"/>
            <p:cNvSpPr/>
            <p:nvPr/>
          </p:nvSpPr>
          <p:spPr>
            <a:xfrm>
              <a:off x="2472887"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120" name="pl1120"/>
            <p:cNvSpPr/>
            <p:nvPr/>
          </p:nvSpPr>
          <p:spPr>
            <a:xfrm>
              <a:off x="2650843"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121" name="pl1121"/>
            <p:cNvSpPr/>
            <p:nvPr/>
          </p:nvSpPr>
          <p:spPr>
            <a:xfrm>
              <a:off x="1805550" y="383416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122" name="pl1122"/>
            <p:cNvSpPr/>
            <p:nvPr/>
          </p:nvSpPr>
          <p:spPr>
            <a:xfrm>
              <a:off x="1805550" y="376732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123" name="pl1123"/>
            <p:cNvSpPr/>
            <p:nvPr/>
          </p:nvSpPr>
          <p:spPr>
            <a:xfrm>
              <a:off x="1805550" y="370048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124" name="pl1124"/>
            <p:cNvSpPr/>
            <p:nvPr/>
          </p:nvSpPr>
          <p:spPr>
            <a:xfrm>
              <a:off x="1805550" y="363365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125" name="pl1125"/>
            <p:cNvSpPr/>
            <p:nvPr/>
          </p:nvSpPr>
          <p:spPr>
            <a:xfrm>
              <a:off x="1805550" y="3566817"/>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126" name="pl1126"/>
            <p:cNvSpPr/>
            <p:nvPr/>
          </p:nvSpPr>
          <p:spPr>
            <a:xfrm>
              <a:off x="1850039"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127" name="pl1127"/>
            <p:cNvSpPr/>
            <p:nvPr/>
          </p:nvSpPr>
          <p:spPr>
            <a:xfrm>
              <a:off x="2027995"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128" name="pl1128"/>
            <p:cNvSpPr/>
            <p:nvPr/>
          </p:nvSpPr>
          <p:spPr>
            <a:xfrm>
              <a:off x="2205952"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129" name="pl1129"/>
            <p:cNvSpPr/>
            <p:nvPr/>
          </p:nvSpPr>
          <p:spPr>
            <a:xfrm>
              <a:off x="2383908"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130" name="pl1130"/>
            <p:cNvSpPr/>
            <p:nvPr/>
          </p:nvSpPr>
          <p:spPr>
            <a:xfrm>
              <a:off x="2561865"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131" name="pl1131"/>
            <p:cNvSpPr/>
            <p:nvPr/>
          </p:nvSpPr>
          <p:spPr>
            <a:xfrm>
              <a:off x="2739822"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132" name="pl1132"/>
            <p:cNvSpPr/>
            <p:nvPr/>
          </p:nvSpPr>
          <p:spPr>
            <a:xfrm>
              <a:off x="1850039" y="3815446"/>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1133" name="pl1133"/>
            <p:cNvSpPr/>
            <p:nvPr/>
          </p:nvSpPr>
          <p:spPr>
            <a:xfrm>
              <a:off x="1850039" y="3786038"/>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40651" cap="flat">
              <a:solidFill>
                <a:srgbClr val="BEBEBE">
                  <a:alpha val="69803"/>
                </a:srgbClr>
              </a:solidFill>
              <a:prstDash val="solid"/>
              <a:round/>
            </a:ln>
          </p:spPr>
          <p:txBody>
            <a:bodyPr/>
            <a:lstStyle/>
            <a:p>
              <a:endParaRPr/>
            </a:p>
          </p:txBody>
        </p:sp>
        <p:sp>
          <p:nvSpPr>
            <p:cNvPr id="1134" name="pl1134"/>
            <p:cNvSpPr/>
            <p:nvPr/>
          </p:nvSpPr>
          <p:spPr>
            <a:xfrm>
              <a:off x="1850039" y="3796732"/>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135" name="pl1135"/>
            <p:cNvSpPr/>
            <p:nvPr/>
          </p:nvSpPr>
          <p:spPr>
            <a:xfrm>
              <a:off x="1850039" y="383148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136" name="pl1136"/>
            <p:cNvSpPr/>
            <p:nvPr/>
          </p:nvSpPr>
          <p:spPr>
            <a:xfrm>
              <a:off x="1850039" y="3799405"/>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137" name="pl1137"/>
            <p:cNvSpPr/>
            <p:nvPr/>
          </p:nvSpPr>
          <p:spPr>
            <a:xfrm>
              <a:off x="1850039" y="3820793"/>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138" name="pl1138"/>
            <p:cNvSpPr/>
            <p:nvPr/>
          </p:nvSpPr>
          <p:spPr>
            <a:xfrm>
              <a:off x="1850039" y="3820793"/>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1139" name="pl1139"/>
            <p:cNvSpPr/>
            <p:nvPr/>
          </p:nvSpPr>
          <p:spPr>
            <a:xfrm>
              <a:off x="1850039" y="377534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140" name="pl1140"/>
            <p:cNvSpPr/>
            <p:nvPr/>
          </p:nvSpPr>
          <p:spPr>
            <a:xfrm>
              <a:off x="1850039" y="3810099"/>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141" name="pl1141"/>
            <p:cNvSpPr/>
            <p:nvPr/>
          </p:nvSpPr>
          <p:spPr>
            <a:xfrm>
              <a:off x="1850039" y="3812772"/>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142" name="pl1142"/>
            <p:cNvSpPr/>
            <p:nvPr/>
          </p:nvSpPr>
          <p:spPr>
            <a:xfrm>
              <a:off x="1850039" y="3753957"/>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1143" name="pl1143"/>
            <p:cNvSpPr/>
            <p:nvPr/>
          </p:nvSpPr>
          <p:spPr>
            <a:xfrm>
              <a:off x="1850039" y="3807426"/>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1144" name="pl1144"/>
            <p:cNvSpPr/>
            <p:nvPr/>
          </p:nvSpPr>
          <p:spPr>
            <a:xfrm>
              <a:off x="1850039" y="3820793"/>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145" name="pl1145"/>
            <p:cNvSpPr/>
            <p:nvPr/>
          </p:nvSpPr>
          <p:spPr>
            <a:xfrm>
              <a:off x="1850039" y="3804752"/>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1146" name="pl1146"/>
            <p:cNvSpPr/>
            <p:nvPr/>
          </p:nvSpPr>
          <p:spPr>
            <a:xfrm>
              <a:off x="1850039" y="3566817"/>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1147" name="pl1147"/>
            <p:cNvSpPr/>
            <p:nvPr/>
          </p:nvSpPr>
          <p:spPr>
            <a:xfrm>
              <a:off x="1850039" y="3767324"/>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148" name="pl1148"/>
            <p:cNvSpPr/>
            <p:nvPr/>
          </p:nvSpPr>
          <p:spPr>
            <a:xfrm>
              <a:off x="1850039" y="3791385"/>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149" name="pl1149"/>
            <p:cNvSpPr/>
            <p:nvPr/>
          </p:nvSpPr>
          <p:spPr>
            <a:xfrm>
              <a:off x="1850039" y="382881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150" name="pl1150"/>
            <p:cNvSpPr/>
            <p:nvPr/>
          </p:nvSpPr>
          <p:spPr>
            <a:xfrm>
              <a:off x="1850039" y="3799405"/>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1151" name="pl1151"/>
            <p:cNvSpPr/>
            <p:nvPr/>
          </p:nvSpPr>
          <p:spPr>
            <a:xfrm>
              <a:off x="1850039" y="3815446"/>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1152" name="pl1152"/>
            <p:cNvSpPr/>
            <p:nvPr/>
          </p:nvSpPr>
          <p:spPr>
            <a:xfrm>
              <a:off x="1850039" y="3823466"/>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1153" name="pl1153"/>
            <p:cNvSpPr/>
            <p:nvPr/>
          </p:nvSpPr>
          <p:spPr>
            <a:xfrm>
              <a:off x="1850039" y="376999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154" name="pl1154"/>
            <p:cNvSpPr/>
            <p:nvPr/>
          </p:nvSpPr>
          <p:spPr>
            <a:xfrm>
              <a:off x="1850039" y="3788712"/>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1155" name="pl1155"/>
            <p:cNvSpPr/>
            <p:nvPr/>
          </p:nvSpPr>
          <p:spPr>
            <a:xfrm>
              <a:off x="1850039" y="3748610"/>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156" name="pl1156"/>
            <p:cNvSpPr/>
            <p:nvPr/>
          </p:nvSpPr>
          <p:spPr>
            <a:xfrm>
              <a:off x="1850039" y="3826140"/>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157" name="pl1157"/>
            <p:cNvSpPr/>
            <p:nvPr/>
          </p:nvSpPr>
          <p:spPr>
            <a:xfrm>
              <a:off x="1850039" y="3820793"/>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158" name="pl1158"/>
            <p:cNvSpPr/>
            <p:nvPr/>
          </p:nvSpPr>
          <p:spPr>
            <a:xfrm>
              <a:off x="1850039" y="3820793"/>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159" name="pl1159"/>
            <p:cNvSpPr/>
            <p:nvPr/>
          </p:nvSpPr>
          <p:spPr>
            <a:xfrm>
              <a:off x="1850039" y="3802079"/>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1160" name="pl1160"/>
            <p:cNvSpPr/>
            <p:nvPr/>
          </p:nvSpPr>
          <p:spPr>
            <a:xfrm>
              <a:off x="1850039" y="382079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161" name="pl1161"/>
            <p:cNvSpPr/>
            <p:nvPr/>
          </p:nvSpPr>
          <p:spPr>
            <a:xfrm>
              <a:off x="1850039" y="3778018"/>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1162" name="pl1162"/>
            <p:cNvSpPr/>
            <p:nvPr/>
          </p:nvSpPr>
          <p:spPr>
            <a:xfrm>
              <a:off x="1850039" y="3796732"/>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163" name="pl1163"/>
            <p:cNvSpPr/>
            <p:nvPr/>
          </p:nvSpPr>
          <p:spPr>
            <a:xfrm>
              <a:off x="1850039" y="3823466"/>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164" name="pl1164"/>
            <p:cNvSpPr/>
            <p:nvPr/>
          </p:nvSpPr>
          <p:spPr>
            <a:xfrm>
              <a:off x="1850039" y="3815446"/>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1165" name="pl1165"/>
            <p:cNvSpPr/>
            <p:nvPr/>
          </p:nvSpPr>
          <p:spPr>
            <a:xfrm>
              <a:off x="1850039" y="3802079"/>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1166" name="pl1166"/>
            <p:cNvSpPr/>
            <p:nvPr/>
          </p:nvSpPr>
          <p:spPr>
            <a:xfrm>
              <a:off x="1850039" y="3748610"/>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167" name="pl1167"/>
            <p:cNvSpPr/>
            <p:nvPr/>
          </p:nvSpPr>
          <p:spPr>
            <a:xfrm>
              <a:off x="1850039" y="3786038"/>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1168" name="pl1168"/>
            <p:cNvSpPr/>
            <p:nvPr/>
          </p:nvSpPr>
          <p:spPr>
            <a:xfrm>
              <a:off x="1850039" y="3818119"/>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169" name="pl1169"/>
            <p:cNvSpPr/>
            <p:nvPr/>
          </p:nvSpPr>
          <p:spPr>
            <a:xfrm>
              <a:off x="1850039" y="3828813"/>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170" name="pl1170"/>
            <p:cNvSpPr/>
            <p:nvPr/>
          </p:nvSpPr>
          <p:spPr>
            <a:xfrm>
              <a:off x="1850039" y="3799405"/>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1171" name="pl1171"/>
            <p:cNvSpPr/>
            <p:nvPr/>
          </p:nvSpPr>
          <p:spPr>
            <a:xfrm>
              <a:off x="1850039" y="3802079"/>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172" name="pl1172"/>
            <p:cNvSpPr/>
            <p:nvPr/>
          </p:nvSpPr>
          <p:spPr>
            <a:xfrm>
              <a:off x="1850039" y="3775344"/>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173" name="pl1173"/>
            <p:cNvSpPr/>
            <p:nvPr/>
          </p:nvSpPr>
          <p:spPr>
            <a:xfrm>
              <a:off x="1850039" y="3810099"/>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174" name="pl1174"/>
            <p:cNvSpPr/>
            <p:nvPr/>
          </p:nvSpPr>
          <p:spPr>
            <a:xfrm>
              <a:off x="1850039" y="3812772"/>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1175" name="pl1175"/>
            <p:cNvSpPr/>
            <p:nvPr/>
          </p:nvSpPr>
          <p:spPr>
            <a:xfrm>
              <a:off x="1850039" y="3828813"/>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1176" name="pl1176"/>
            <p:cNvSpPr/>
            <p:nvPr/>
          </p:nvSpPr>
          <p:spPr>
            <a:xfrm>
              <a:off x="1850039" y="3810099"/>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177" name="pl1177"/>
            <p:cNvSpPr/>
            <p:nvPr/>
          </p:nvSpPr>
          <p:spPr>
            <a:xfrm>
              <a:off x="1850039" y="3823466"/>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1178" name="pl1178"/>
            <p:cNvSpPr/>
            <p:nvPr/>
          </p:nvSpPr>
          <p:spPr>
            <a:xfrm>
              <a:off x="1850039" y="3807426"/>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179" name="pl1179"/>
            <p:cNvSpPr/>
            <p:nvPr/>
          </p:nvSpPr>
          <p:spPr>
            <a:xfrm>
              <a:off x="1850039" y="378336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180" name="pl1180"/>
            <p:cNvSpPr/>
            <p:nvPr/>
          </p:nvSpPr>
          <p:spPr>
            <a:xfrm>
              <a:off x="1850039" y="3802079"/>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1181" name="pl1181"/>
            <p:cNvSpPr/>
            <p:nvPr/>
          </p:nvSpPr>
          <p:spPr>
            <a:xfrm>
              <a:off x="1850039" y="3804752"/>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182" name="pl1182"/>
            <p:cNvSpPr/>
            <p:nvPr/>
          </p:nvSpPr>
          <p:spPr>
            <a:xfrm>
              <a:off x="1850039" y="3788712"/>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1183" name="pl1183"/>
            <p:cNvSpPr/>
            <p:nvPr/>
          </p:nvSpPr>
          <p:spPr>
            <a:xfrm>
              <a:off x="1850039" y="3828813"/>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184" name="pl1184"/>
            <p:cNvSpPr/>
            <p:nvPr/>
          </p:nvSpPr>
          <p:spPr>
            <a:xfrm>
              <a:off x="1850039" y="3820793"/>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185" name="pl1185"/>
            <p:cNvSpPr/>
            <p:nvPr/>
          </p:nvSpPr>
          <p:spPr>
            <a:xfrm>
              <a:off x="1850039" y="3812772"/>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186" name="pl1186"/>
            <p:cNvSpPr/>
            <p:nvPr/>
          </p:nvSpPr>
          <p:spPr>
            <a:xfrm>
              <a:off x="1850039" y="3818119"/>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187" name="pl1187"/>
            <p:cNvSpPr/>
            <p:nvPr/>
          </p:nvSpPr>
          <p:spPr>
            <a:xfrm>
              <a:off x="1850039" y="3831486"/>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188" name="pl1188"/>
            <p:cNvSpPr/>
            <p:nvPr/>
          </p:nvSpPr>
          <p:spPr>
            <a:xfrm>
              <a:off x="1850039" y="3783365"/>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189" name="pl1189"/>
            <p:cNvSpPr/>
            <p:nvPr/>
          </p:nvSpPr>
          <p:spPr>
            <a:xfrm>
              <a:off x="1850039" y="3818119"/>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190" name="pl1190"/>
            <p:cNvSpPr/>
            <p:nvPr/>
          </p:nvSpPr>
          <p:spPr>
            <a:xfrm>
              <a:off x="1850039" y="3812772"/>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1191" name="pl1191"/>
            <p:cNvSpPr/>
            <p:nvPr/>
          </p:nvSpPr>
          <p:spPr>
            <a:xfrm>
              <a:off x="1850039" y="3815446"/>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1192" name="pl1192"/>
            <p:cNvSpPr/>
            <p:nvPr/>
          </p:nvSpPr>
          <p:spPr>
            <a:xfrm>
              <a:off x="1850039" y="3786038"/>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40651" cap="flat">
              <a:solidFill>
                <a:srgbClr val="000000">
                  <a:alpha val="100000"/>
                </a:srgbClr>
              </a:solidFill>
              <a:prstDash val="solid"/>
              <a:round/>
            </a:ln>
          </p:spPr>
          <p:txBody>
            <a:bodyPr/>
            <a:lstStyle/>
            <a:p>
              <a:endParaRPr/>
            </a:p>
          </p:txBody>
        </p:sp>
        <p:sp>
          <p:nvSpPr>
            <p:cNvPr id="1193" name="pl1193"/>
            <p:cNvSpPr/>
            <p:nvPr/>
          </p:nvSpPr>
          <p:spPr>
            <a:xfrm>
              <a:off x="1850039" y="3786038"/>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00B5EE">
                  <a:alpha val="100000"/>
                </a:srgbClr>
              </a:solidFill>
              <a:prstDash val="solid"/>
              <a:round/>
            </a:ln>
          </p:spPr>
          <p:txBody>
            <a:bodyPr/>
            <a:lstStyle/>
            <a:p>
              <a:endParaRPr/>
            </a:p>
          </p:txBody>
        </p:sp>
        <p:sp>
          <p:nvSpPr>
            <p:cNvPr id="1194" name="pl1194"/>
            <p:cNvSpPr/>
            <p:nvPr/>
          </p:nvSpPr>
          <p:spPr>
            <a:xfrm>
              <a:off x="1805550" y="3834160"/>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1195" name="tx1195"/>
            <p:cNvSpPr/>
            <p:nvPr/>
          </p:nvSpPr>
          <p:spPr>
            <a:xfrm>
              <a:off x="1819894" y="3660509"/>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196" name="tx1196"/>
            <p:cNvSpPr/>
            <p:nvPr/>
          </p:nvSpPr>
          <p:spPr>
            <a:xfrm>
              <a:off x="1997851" y="3661489"/>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197" name="tx1197"/>
            <p:cNvSpPr/>
            <p:nvPr/>
          </p:nvSpPr>
          <p:spPr>
            <a:xfrm>
              <a:off x="2175807" y="3661489"/>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198" name="tx1198"/>
            <p:cNvSpPr/>
            <p:nvPr/>
          </p:nvSpPr>
          <p:spPr>
            <a:xfrm>
              <a:off x="2323619" y="362144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1199" name="tx1199"/>
            <p:cNvSpPr/>
            <p:nvPr/>
          </p:nvSpPr>
          <p:spPr>
            <a:xfrm>
              <a:off x="2501575" y="363880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1200" name="tx1200"/>
            <p:cNvSpPr/>
            <p:nvPr/>
          </p:nvSpPr>
          <p:spPr>
            <a:xfrm>
              <a:off x="2709677" y="365757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201" name="rc1201"/>
            <p:cNvSpPr/>
            <p:nvPr/>
          </p:nvSpPr>
          <p:spPr>
            <a:xfrm>
              <a:off x="1805550" y="4135320"/>
              <a:ext cx="978760" cy="367596"/>
            </a:xfrm>
            <a:prstGeom prst="rect">
              <a:avLst/>
            </a:prstGeom>
            <a:solidFill>
              <a:srgbClr val="EBEBEB">
                <a:alpha val="100000"/>
              </a:srgbClr>
            </a:solidFill>
          </p:spPr>
          <p:txBody>
            <a:bodyPr/>
            <a:lstStyle/>
            <a:p>
              <a:endParaRPr/>
            </a:p>
          </p:txBody>
        </p:sp>
        <p:sp>
          <p:nvSpPr>
            <p:cNvPr id="1202" name="pl1202"/>
            <p:cNvSpPr/>
            <p:nvPr/>
          </p:nvSpPr>
          <p:spPr>
            <a:xfrm>
              <a:off x="1805550" y="445279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203" name="pl1203"/>
            <p:cNvSpPr/>
            <p:nvPr/>
          </p:nvSpPr>
          <p:spPr>
            <a:xfrm>
              <a:off x="1805550" y="438595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204" name="pl1204"/>
            <p:cNvSpPr/>
            <p:nvPr/>
          </p:nvSpPr>
          <p:spPr>
            <a:xfrm>
              <a:off x="1805550" y="431911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205" name="pl1205"/>
            <p:cNvSpPr/>
            <p:nvPr/>
          </p:nvSpPr>
          <p:spPr>
            <a:xfrm>
              <a:off x="1805550" y="425228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206" name="pl1206"/>
            <p:cNvSpPr/>
            <p:nvPr/>
          </p:nvSpPr>
          <p:spPr>
            <a:xfrm>
              <a:off x="1805550" y="418544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207" name="pl1207"/>
            <p:cNvSpPr/>
            <p:nvPr/>
          </p:nvSpPr>
          <p:spPr>
            <a:xfrm>
              <a:off x="1805550" y="415202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208" name="pl1208"/>
            <p:cNvSpPr/>
            <p:nvPr/>
          </p:nvSpPr>
          <p:spPr>
            <a:xfrm>
              <a:off x="1939017"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209" name="pl1209"/>
            <p:cNvSpPr/>
            <p:nvPr/>
          </p:nvSpPr>
          <p:spPr>
            <a:xfrm>
              <a:off x="2116974"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210" name="pl1210"/>
            <p:cNvSpPr/>
            <p:nvPr/>
          </p:nvSpPr>
          <p:spPr>
            <a:xfrm>
              <a:off x="2294930"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211" name="pl1211"/>
            <p:cNvSpPr/>
            <p:nvPr/>
          </p:nvSpPr>
          <p:spPr>
            <a:xfrm>
              <a:off x="2472887"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212" name="pl1212"/>
            <p:cNvSpPr/>
            <p:nvPr/>
          </p:nvSpPr>
          <p:spPr>
            <a:xfrm>
              <a:off x="2650843"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213" name="pl1213"/>
            <p:cNvSpPr/>
            <p:nvPr/>
          </p:nvSpPr>
          <p:spPr>
            <a:xfrm>
              <a:off x="1805550" y="448620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214" name="pl1214"/>
            <p:cNvSpPr/>
            <p:nvPr/>
          </p:nvSpPr>
          <p:spPr>
            <a:xfrm>
              <a:off x="1805550" y="441937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215" name="pl1215"/>
            <p:cNvSpPr/>
            <p:nvPr/>
          </p:nvSpPr>
          <p:spPr>
            <a:xfrm>
              <a:off x="1805550" y="435253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216" name="pl1216"/>
            <p:cNvSpPr/>
            <p:nvPr/>
          </p:nvSpPr>
          <p:spPr>
            <a:xfrm>
              <a:off x="1805550" y="4285701"/>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217" name="pl1217"/>
            <p:cNvSpPr/>
            <p:nvPr/>
          </p:nvSpPr>
          <p:spPr>
            <a:xfrm>
              <a:off x="1805550" y="4218865"/>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218" name="pl1218"/>
            <p:cNvSpPr/>
            <p:nvPr/>
          </p:nvSpPr>
          <p:spPr>
            <a:xfrm>
              <a:off x="1850039"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219" name="pl1219"/>
            <p:cNvSpPr/>
            <p:nvPr/>
          </p:nvSpPr>
          <p:spPr>
            <a:xfrm>
              <a:off x="2027995"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220" name="pl1220"/>
            <p:cNvSpPr/>
            <p:nvPr/>
          </p:nvSpPr>
          <p:spPr>
            <a:xfrm>
              <a:off x="2205952"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221" name="pl1221"/>
            <p:cNvSpPr/>
            <p:nvPr/>
          </p:nvSpPr>
          <p:spPr>
            <a:xfrm>
              <a:off x="2383908"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222" name="pl1222"/>
            <p:cNvSpPr/>
            <p:nvPr/>
          </p:nvSpPr>
          <p:spPr>
            <a:xfrm>
              <a:off x="2561865"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223" name="pl1223"/>
            <p:cNvSpPr/>
            <p:nvPr/>
          </p:nvSpPr>
          <p:spPr>
            <a:xfrm>
              <a:off x="2739822"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224" name="pl1224"/>
            <p:cNvSpPr/>
            <p:nvPr/>
          </p:nvSpPr>
          <p:spPr>
            <a:xfrm>
              <a:off x="1850039" y="4467494"/>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1225" name="pl1225"/>
            <p:cNvSpPr/>
            <p:nvPr/>
          </p:nvSpPr>
          <p:spPr>
            <a:xfrm>
              <a:off x="1850039" y="4480861"/>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40651" cap="flat">
              <a:solidFill>
                <a:srgbClr val="BEBEBE">
                  <a:alpha val="69803"/>
                </a:srgbClr>
              </a:solidFill>
              <a:prstDash val="solid"/>
              <a:round/>
            </a:ln>
          </p:spPr>
          <p:txBody>
            <a:bodyPr/>
            <a:lstStyle/>
            <a:p>
              <a:endParaRPr/>
            </a:p>
          </p:txBody>
        </p:sp>
        <p:sp>
          <p:nvSpPr>
            <p:cNvPr id="1226" name="pl1226"/>
            <p:cNvSpPr/>
            <p:nvPr/>
          </p:nvSpPr>
          <p:spPr>
            <a:xfrm>
              <a:off x="1850039" y="4448780"/>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227" name="pl1227"/>
            <p:cNvSpPr/>
            <p:nvPr/>
          </p:nvSpPr>
          <p:spPr>
            <a:xfrm>
              <a:off x="1850039" y="448353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228" name="pl1228"/>
            <p:cNvSpPr/>
            <p:nvPr/>
          </p:nvSpPr>
          <p:spPr>
            <a:xfrm>
              <a:off x="1850039" y="4451453"/>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229" name="pl1229"/>
            <p:cNvSpPr/>
            <p:nvPr/>
          </p:nvSpPr>
          <p:spPr>
            <a:xfrm>
              <a:off x="1850039" y="4472841"/>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230" name="pl1230"/>
            <p:cNvSpPr/>
            <p:nvPr/>
          </p:nvSpPr>
          <p:spPr>
            <a:xfrm>
              <a:off x="1850039" y="4472841"/>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1231" name="pl1231"/>
            <p:cNvSpPr/>
            <p:nvPr/>
          </p:nvSpPr>
          <p:spPr>
            <a:xfrm>
              <a:off x="1850039" y="442739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232" name="pl1232"/>
            <p:cNvSpPr/>
            <p:nvPr/>
          </p:nvSpPr>
          <p:spPr>
            <a:xfrm>
              <a:off x="1850039" y="4462147"/>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233" name="pl1233"/>
            <p:cNvSpPr/>
            <p:nvPr/>
          </p:nvSpPr>
          <p:spPr>
            <a:xfrm>
              <a:off x="1850039" y="4464821"/>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234" name="pl1234"/>
            <p:cNvSpPr/>
            <p:nvPr/>
          </p:nvSpPr>
          <p:spPr>
            <a:xfrm>
              <a:off x="1850039" y="4406005"/>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1235" name="pl1235"/>
            <p:cNvSpPr/>
            <p:nvPr/>
          </p:nvSpPr>
          <p:spPr>
            <a:xfrm>
              <a:off x="1850039" y="4459474"/>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1236" name="pl1236"/>
            <p:cNvSpPr/>
            <p:nvPr/>
          </p:nvSpPr>
          <p:spPr>
            <a:xfrm>
              <a:off x="1850039" y="4472841"/>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237" name="pl1237"/>
            <p:cNvSpPr/>
            <p:nvPr/>
          </p:nvSpPr>
          <p:spPr>
            <a:xfrm>
              <a:off x="1850039" y="4456800"/>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1238" name="pl1238"/>
            <p:cNvSpPr/>
            <p:nvPr/>
          </p:nvSpPr>
          <p:spPr>
            <a:xfrm>
              <a:off x="1850039" y="4218865"/>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1239" name="pl1239"/>
            <p:cNvSpPr/>
            <p:nvPr/>
          </p:nvSpPr>
          <p:spPr>
            <a:xfrm>
              <a:off x="1850039" y="4419372"/>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240" name="pl1240"/>
            <p:cNvSpPr/>
            <p:nvPr/>
          </p:nvSpPr>
          <p:spPr>
            <a:xfrm>
              <a:off x="1850039" y="4443433"/>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241" name="pl1241"/>
            <p:cNvSpPr/>
            <p:nvPr/>
          </p:nvSpPr>
          <p:spPr>
            <a:xfrm>
              <a:off x="1850039" y="448086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242" name="pl1242"/>
            <p:cNvSpPr/>
            <p:nvPr/>
          </p:nvSpPr>
          <p:spPr>
            <a:xfrm>
              <a:off x="1850039" y="4451453"/>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1243" name="pl1243"/>
            <p:cNvSpPr/>
            <p:nvPr/>
          </p:nvSpPr>
          <p:spPr>
            <a:xfrm>
              <a:off x="1850039" y="4467494"/>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1244" name="pl1244"/>
            <p:cNvSpPr/>
            <p:nvPr/>
          </p:nvSpPr>
          <p:spPr>
            <a:xfrm>
              <a:off x="1850039" y="4475514"/>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1245" name="pl1245"/>
            <p:cNvSpPr/>
            <p:nvPr/>
          </p:nvSpPr>
          <p:spPr>
            <a:xfrm>
              <a:off x="1850039" y="442204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246" name="pl1246"/>
            <p:cNvSpPr/>
            <p:nvPr/>
          </p:nvSpPr>
          <p:spPr>
            <a:xfrm>
              <a:off x="1850039" y="4440760"/>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1247" name="pl1247"/>
            <p:cNvSpPr/>
            <p:nvPr/>
          </p:nvSpPr>
          <p:spPr>
            <a:xfrm>
              <a:off x="1850039" y="4400658"/>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248" name="pl1248"/>
            <p:cNvSpPr/>
            <p:nvPr/>
          </p:nvSpPr>
          <p:spPr>
            <a:xfrm>
              <a:off x="1850039" y="4478188"/>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249" name="pl1249"/>
            <p:cNvSpPr/>
            <p:nvPr/>
          </p:nvSpPr>
          <p:spPr>
            <a:xfrm>
              <a:off x="1850039" y="4472841"/>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250" name="pl1250"/>
            <p:cNvSpPr/>
            <p:nvPr/>
          </p:nvSpPr>
          <p:spPr>
            <a:xfrm>
              <a:off x="1850039" y="4472841"/>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251" name="pl1251"/>
            <p:cNvSpPr/>
            <p:nvPr/>
          </p:nvSpPr>
          <p:spPr>
            <a:xfrm>
              <a:off x="1850039" y="4454127"/>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1252" name="pl1252"/>
            <p:cNvSpPr/>
            <p:nvPr/>
          </p:nvSpPr>
          <p:spPr>
            <a:xfrm>
              <a:off x="1850039" y="447284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253" name="pl1253"/>
            <p:cNvSpPr/>
            <p:nvPr/>
          </p:nvSpPr>
          <p:spPr>
            <a:xfrm>
              <a:off x="1850039" y="4430066"/>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1254" name="pl1254"/>
            <p:cNvSpPr/>
            <p:nvPr/>
          </p:nvSpPr>
          <p:spPr>
            <a:xfrm>
              <a:off x="1850039" y="4448780"/>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255" name="pl1255"/>
            <p:cNvSpPr/>
            <p:nvPr/>
          </p:nvSpPr>
          <p:spPr>
            <a:xfrm>
              <a:off x="1850039" y="4475514"/>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256" name="pl1256"/>
            <p:cNvSpPr/>
            <p:nvPr/>
          </p:nvSpPr>
          <p:spPr>
            <a:xfrm>
              <a:off x="1850039" y="4467494"/>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1257" name="pl1257"/>
            <p:cNvSpPr/>
            <p:nvPr/>
          </p:nvSpPr>
          <p:spPr>
            <a:xfrm>
              <a:off x="1850039" y="4454127"/>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1258" name="pl1258"/>
            <p:cNvSpPr/>
            <p:nvPr/>
          </p:nvSpPr>
          <p:spPr>
            <a:xfrm>
              <a:off x="1850039" y="4400658"/>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259" name="pl1259"/>
            <p:cNvSpPr/>
            <p:nvPr/>
          </p:nvSpPr>
          <p:spPr>
            <a:xfrm>
              <a:off x="1850039" y="4438086"/>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1260" name="pl1260"/>
            <p:cNvSpPr/>
            <p:nvPr/>
          </p:nvSpPr>
          <p:spPr>
            <a:xfrm>
              <a:off x="1850039" y="4470167"/>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261" name="pl1261"/>
            <p:cNvSpPr/>
            <p:nvPr/>
          </p:nvSpPr>
          <p:spPr>
            <a:xfrm>
              <a:off x="1850039" y="4480861"/>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262" name="pl1262"/>
            <p:cNvSpPr/>
            <p:nvPr/>
          </p:nvSpPr>
          <p:spPr>
            <a:xfrm>
              <a:off x="1850039" y="4451453"/>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1263" name="pl1263"/>
            <p:cNvSpPr/>
            <p:nvPr/>
          </p:nvSpPr>
          <p:spPr>
            <a:xfrm>
              <a:off x="1850039" y="4454127"/>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264" name="pl1264"/>
            <p:cNvSpPr/>
            <p:nvPr/>
          </p:nvSpPr>
          <p:spPr>
            <a:xfrm>
              <a:off x="1850039" y="4427392"/>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265" name="pl1265"/>
            <p:cNvSpPr/>
            <p:nvPr/>
          </p:nvSpPr>
          <p:spPr>
            <a:xfrm>
              <a:off x="1850039" y="4462147"/>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266" name="pl1266"/>
            <p:cNvSpPr/>
            <p:nvPr/>
          </p:nvSpPr>
          <p:spPr>
            <a:xfrm>
              <a:off x="1850039" y="4464821"/>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1267" name="pl1267"/>
            <p:cNvSpPr/>
            <p:nvPr/>
          </p:nvSpPr>
          <p:spPr>
            <a:xfrm>
              <a:off x="1850039" y="4480861"/>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1268" name="pl1268"/>
            <p:cNvSpPr/>
            <p:nvPr/>
          </p:nvSpPr>
          <p:spPr>
            <a:xfrm>
              <a:off x="1850039" y="4462147"/>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269" name="pl1269"/>
            <p:cNvSpPr/>
            <p:nvPr/>
          </p:nvSpPr>
          <p:spPr>
            <a:xfrm>
              <a:off x="1850039" y="4475514"/>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1270" name="pl1270"/>
            <p:cNvSpPr/>
            <p:nvPr/>
          </p:nvSpPr>
          <p:spPr>
            <a:xfrm>
              <a:off x="1850039" y="4459474"/>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271" name="pl1271"/>
            <p:cNvSpPr/>
            <p:nvPr/>
          </p:nvSpPr>
          <p:spPr>
            <a:xfrm>
              <a:off x="1850039" y="443541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272" name="pl1272"/>
            <p:cNvSpPr/>
            <p:nvPr/>
          </p:nvSpPr>
          <p:spPr>
            <a:xfrm>
              <a:off x="1850039" y="4454127"/>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1273" name="pl1273"/>
            <p:cNvSpPr/>
            <p:nvPr/>
          </p:nvSpPr>
          <p:spPr>
            <a:xfrm>
              <a:off x="1850039" y="4456800"/>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274" name="pl1274"/>
            <p:cNvSpPr/>
            <p:nvPr/>
          </p:nvSpPr>
          <p:spPr>
            <a:xfrm>
              <a:off x="1850039" y="4440760"/>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1275" name="pl1275"/>
            <p:cNvSpPr/>
            <p:nvPr/>
          </p:nvSpPr>
          <p:spPr>
            <a:xfrm>
              <a:off x="1850039" y="4480861"/>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276" name="pl1276"/>
            <p:cNvSpPr/>
            <p:nvPr/>
          </p:nvSpPr>
          <p:spPr>
            <a:xfrm>
              <a:off x="1850039" y="4472841"/>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277" name="pl1277"/>
            <p:cNvSpPr/>
            <p:nvPr/>
          </p:nvSpPr>
          <p:spPr>
            <a:xfrm>
              <a:off x="1850039" y="4464821"/>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278" name="pl1278"/>
            <p:cNvSpPr/>
            <p:nvPr/>
          </p:nvSpPr>
          <p:spPr>
            <a:xfrm>
              <a:off x="1850039" y="4470167"/>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279" name="pl1279"/>
            <p:cNvSpPr/>
            <p:nvPr/>
          </p:nvSpPr>
          <p:spPr>
            <a:xfrm>
              <a:off x="1850039" y="4483535"/>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280" name="pl1280"/>
            <p:cNvSpPr/>
            <p:nvPr/>
          </p:nvSpPr>
          <p:spPr>
            <a:xfrm>
              <a:off x="1850039" y="4435413"/>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281" name="pl1281"/>
            <p:cNvSpPr/>
            <p:nvPr/>
          </p:nvSpPr>
          <p:spPr>
            <a:xfrm>
              <a:off x="1850039" y="4470167"/>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282" name="pl1282"/>
            <p:cNvSpPr/>
            <p:nvPr/>
          </p:nvSpPr>
          <p:spPr>
            <a:xfrm>
              <a:off x="1850039" y="4464821"/>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1283" name="pl1283"/>
            <p:cNvSpPr/>
            <p:nvPr/>
          </p:nvSpPr>
          <p:spPr>
            <a:xfrm>
              <a:off x="1850039" y="4467494"/>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1284" name="pl1284"/>
            <p:cNvSpPr/>
            <p:nvPr/>
          </p:nvSpPr>
          <p:spPr>
            <a:xfrm>
              <a:off x="1850039" y="4480861"/>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40651" cap="flat">
              <a:solidFill>
                <a:srgbClr val="000000">
                  <a:alpha val="100000"/>
                </a:srgbClr>
              </a:solidFill>
              <a:prstDash val="solid"/>
              <a:round/>
            </a:ln>
          </p:spPr>
          <p:txBody>
            <a:bodyPr/>
            <a:lstStyle/>
            <a:p>
              <a:endParaRPr/>
            </a:p>
          </p:txBody>
        </p:sp>
        <p:sp>
          <p:nvSpPr>
            <p:cNvPr id="1285" name="pl1285"/>
            <p:cNvSpPr/>
            <p:nvPr/>
          </p:nvSpPr>
          <p:spPr>
            <a:xfrm>
              <a:off x="1850039" y="4480861"/>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AB88FF">
                  <a:alpha val="100000"/>
                </a:srgbClr>
              </a:solidFill>
              <a:prstDash val="solid"/>
              <a:round/>
            </a:ln>
          </p:spPr>
          <p:txBody>
            <a:bodyPr/>
            <a:lstStyle/>
            <a:p>
              <a:endParaRPr/>
            </a:p>
          </p:txBody>
        </p:sp>
        <p:sp>
          <p:nvSpPr>
            <p:cNvPr id="1286" name="pl1286"/>
            <p:cNvSpPr/>
            <p:nvPr/>
          </p:nvSpPr>
          <p:spPr>
            <a:xfrm>
              <a:off x="1805550" y="4486208"/>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1287" name="tx1287"/>
            <p:cNvSpPr/>
            <p:nvPr/>
          </p:nvSpPr>
          <p:spPr>
            <a:xfrm>
              <a:off x="1819894" y="431758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88" name="tx1288"/>
            <p:cNvSpPr/>
            <p:nvPr/>
          </p:nvSpPr>
          <p:spPr>
            <a:xfrm>
              <a:off x="1997851" y="431758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89" name="tx1289"/>
            <p:cNvSpPr/>
            <p:nvPr/>
          </p:nvSpPr>
          <p:spPr>
            <a:xfrm>
              <a:off x="2175807" y="432026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290" name="tx1290"/>
            <p:cNvSpPr/>
            <p:nvPr/>
          </p:nvSpPr>
          <p:spPr>
            <a:xfrm>
              <a:off x="2353764" y="432161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291" name="tx1291"/>
            <p:cNvSpPr/>
            <p:nvPr/>
          </p:nvSpPr>
          <p:spPr>
            <a:xfrm>
              <a:off x="2531720" y="432161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292" name="tx1292"/>
            <p:cNvSpPr/>
            <p:nvPr/>
          </p:nvSpPr>
          <p:spPr>
            <a:xfrm>
              <a:off x="2709677" y="432161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293" name="rc1293"/>
            <p:cNvSpPr/>
            <p:nvPr/>
          </p:nvSpPr>
          <p:spPr>
            <a:xfrm>
              <a:off x="1805550" y="4787368"/>
              <a:ext cx="978760" cy="367596"/>
            </a:xfrm>
            <a:prstGeom prst="rect">
              <a:avLst/>
            </a:prstGeom>
            <a:solidFill>
              <a:srgbClr val="EBEBEB">
                <a:alpha val="100000"/>
              </a:srgbClr>
            </a:solidFill>
          </p:spPr>
          <p:txBody>
            <a:bodyPr/>
            <a:lstStyle/>
            <a:p>
              <a:endParaRPr/>
            </a:p>
          </p:txBody>
        </p:sp>
        <p:sp>
          <p:nvSpPr>
            <p:cNvPr id="1294" name="pl1294"/>
            <p:cNvSpPr/>
            <p:nvPr/>
          </p:nvSpPr>
          <p:spPr>
            <a:xfrm>
              <a:off x="1805550" y="510483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295" name="pl1295"/>
            <p:cNvSpPr/>
            <p:nvPr/>
          </p:nvSpPr>
          <p:spPr>
            <a:xfrm>
              <a:off x="1805550" y="503800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296" name="pl1296"/>
            <p:cNvSpPr/>
            <p:nvPr/>
          </p:nvSpPr>
          <p:spPr>
            <a:xfrm>
              <a:off x="1805550" y="497116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297" name="pl1297"/>
            <p:cNvSpPr/>
            <p:nvPr/>
          </p:nvSpPr>
          <p:spPr>
            <a:xfrm>
              <a:off x="1805550" y="490433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298" name="pl1298"/>
            <p:cNvSpPr/>
            <p:nvPr/>
          </p:nvSpPr>
          <p:spPr>
            <a:xfrm>
              <a:off x="1805550" y="483749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299" name="pl1299"/>
            <p:cNvSpPr/>
            <p:nvPr/>
          </p:nvSpPr>
          <p:spPr>
            <a:xfrm>
              <a:off x="1805550" y="480407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300" name="pl1300"/>
            <p:cNvSpPr/>
            <p:nvPr/>
          </p:nvSpPr>
          <p:spPr>
            <a:xfrm>
              <a:off x="1939017"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301" name="pl1301"/>
            <p:cNvSpPr/>
            <p:nvPr/>
          </p:nvSpPr>
          <p:spPr>
            <a:xfrm>
              <a:off x="2116974"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302" name="pl1302"/>
            <p:cNvSpPr/>
            <p:nvPr/>
          </p:nvSpPr>
          <p:spPr>
            <a:xfrm>
              <a:off x="2294930"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303" name="pl1303"/>
            <p:cNvSpPr/>
            <p:nvPr/>
          </p:nvSpPr>
          <p:spPr>
            <a:xfrm>
              <a:off x="2472887"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304" name="pl1304"/>
            <p:cNvSpPr/>
            <p:nvPr/>
          </p:nvSpPr>
          <p:spPr>
            <a:xfrm>
              <a:off x="2650843"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305" name="pl1305"/>
            <p:cNvSpPr/>
            <p:nvPr/>
          </p:nvSpPr>
          <p:spPr>
            <a:xfrm>
              <a:off x="1805550" y="513825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306" name="pl1306"/>
            <p:cNvSpPr/>
            <p:nvPr/>
          </p:nvSpPr>
          <p:spPr>
            <a:xfrm>
              <a:off x="1805550" y="507142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307" name="pl1307"/>
            <p:cNvSpPr/>
            <p:nvPr/>
          </p:nvSpPr>
          <p:spPr>
            <a:xfrm>
              <a:off x="1805550" y="5004585"/>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308" name="pl1308"/>
            <p:cNvSpPr/>
            <p:nvPr/>
          </p:nvSpPr>
          <p:spPr>
            <a:xfrm>
              <a:off x="1805550" y="4937749"/>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309" name="pl1309"/>
            <p:cNvSpPr/>
            <p:nvPr/>
          </p:nvSpPr>
          <p:spPr>
            <a:xfrm>
              <a:off x="1805550" y="487091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310" name="pl1310"/>
            <p:cNvSpPr/>
            <p:nvPr/>
          </p:nvSpPr>
          <p:spPr>
            <a:xfrm>
              <a:off x="1850039"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311" name="pl1311"/>
            <p:cNvSpPr/>
            <p:nvPr/>
          </p:nvSpPr>
          <p:spPr>
            <a:xfrm>
              <a:off x="2027995"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312" name="pl1312"/>
            <p:cNvSpPr/>
            <p:nvPr/>
          </p:nvSpPr>
          <p:spPr>
            <a:xfrm>
              <a:off x="2205952"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313" name="pl1313"/>
            <p:cNvSpPr/>
            <p:nvPr/>
          </p:nvSpPr>
          <p:spPr>
            <a:xfrm>
              <a:off x="2383908"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314" name="pl1314"/>
            <p:cNvSpPr/>
            <p:nvPr/>
          </p:nvSpPr>
          <p:spPr>
            <a:xfrm>
              <a:off x="2561865"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315" name="pl1315"/>
            <p:cNvSpPr/>
            <p:nvPr/>
          </p:nvSpPr>
          <p:spPr>
            <a:xfrm>
              <a:off x="2739822"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316" name="pl1316"/>
            <p:cNvSpPr/>
            <p:nvPr/>
          </p:nvSpPr>
          <p:spPr>
            <a:xfrm>
              <a:off x="1850039" y="511954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1317" name="pl1317"/>
            <p:cNvSpPr/>
            <p:nvPr/>
          </p:nvSpPr>
          <p:spPr>
            <a:xfrm>
              <a:off x="1850039" y="5132909"/>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40651" cap="flat">
              <a:solidFill>
                <a:srgbClr val="BEBEBE">
                  <a:alpha val="69803"/>
                </a:srgbClr>
              </a:solidFill>
              <a:prstDash val="solid"/>
              <a:round/>
            </a:ln>
          </p:spPr>
          <p:txBody>
            <a:bodyPr/>
            <a:lstStyle/>
            <a:p>
              <a:endParaRPr/>
            </a:p>
          </p:txBody>
        </p:sp>
        <p:sp>
          <p:nvSpPr>
            <p:cNvPr id="1318" name="pl1318"/>
            <p:cNvSpPr/>
            <p:nvPr/>
          </p:nvSpPr>
          <p:spPr>
            <a:xfrm>
              <a:off x="1850039" y="5100828"/>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319" name="pl1319"/>
            <p:cNvSpPr/>
            <p:nvPr/>
          </p:nvSpPr>
          <p:spPr>
            <a:xfrm>
              <a:off x="1850039" y="513558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320" name="pl1320"/>
            <p:cNvSpPr/>
            <p:nvPr/>
          </p:nvSpPr>
          <p:spPr>
            <a:xfrm>
              <a:off x="1850039" y="5103501"/>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321" name="pl1321"/>
            <p:cNvSpPr/>
            <p:nvPr/>
          </p:nvSpPr>
          <p:spPr>
            <a:xfrm>
              <a:off x="1850039" y="5124889"/>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322" name="pl1322"/>
            <p:cNvSpPr/>
            <p:nvPr/>
          </p:nvSpPr>
          <p:spPr>
            <a:xfrm>
              <a:off x="1850039" y="5124889"/>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1323" name="pl1323"/>
            <p:cNvSpPr/>
            <p:nvPr/>
          </p:nvSpPr>
          <p:spPr>
            <a:xfrm>
              <a:off x="1850039" y="507944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324" name="pl1324"/>
            <p:cNvSpPr/>
            <p:nvPr/>
          </p:nvSpPr>
          <p:spPr>
            <a:xfrm>
              <a:off x="1850039" y="5114195"/>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325" name="pl1325"/>
            <p:cNvSpPr/>
            <p:nvPr/>
          </p:nvSpPr>
          <p:spPr>
            <a:xfrm>
              <a:off x="1850039" y="5116869"/>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326" name="pl1326"/>
            <p:cNvSpPr/>
            <p:nvPr/>
          </p:nvSpPr>
          <p:spPr>
            <a:xfrm>
              <a:off x="1850039" y="5058053"/>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1327" name="pl1327"/>
            <p:cNvSpPr/>
            <p:nvPr/>
          </p:nvSpPr>
          <p:spPr>
            <a:xfrm>
              <a:off x="1850039" y="5111522"/>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1328" name="pl1328"/>
            <p:cNvSpPr/>
            <p:nvPr/>
          </p:nvSpPr>
          <p:spPr>
            <a:xfrm>
              <a:off x="1850039" y="5124889"/>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329" name="pl1329"/>
            <p:cNvSpPr/>
            <p:nvPr/>
          </p:nvSpPr>
          <p:spPr>
            <a:xfrm>
              <a:off x="1850039" y="5108848"/>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1330" name="pl1330"/>
            <p:cNvSpPr/>
            <p:nvPr/>
          </p:nvSpPr>
          <p:spPr>
            <a:xfrm>
              <a:off x="1850039" y="4870913"/>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1331" name="pl1331"/>
            <p:cNvSpPr/>
            <p:nvPr/>
          </p:nvSpPr>
          <p:spPr>
            <a:xfrm>
              <a:off x="1850039" y="5071420"/>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332" name="pl1332"/>
            <p:cNvSpPr/>
            <p:nvPr/>
          </p:nvSpPr>
          <p:spPr>
            <a:xfrm>
              <a:off x="1850039" y="5095481"/>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333" name="pl1333"/>
            <p:cNvSpPr/>
            <p:nvPr/>
          </p:nvSpPr>
          <p:spPr>
            <a:xfrm>
              <a:off x="1850039" y="513290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334" name="pl1334"/>
            <p:cNvSpPr/>
            <p:nvPr/>
          </p:nvSpPr>
          <p:spPr>
            <a:xfrm>
              <a:off x="1850039" y="5103501"/>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1335" name="pl1335"/>
            <p:cNvSpPr/>
            <p:nvPr/>
          </p:nvSpPr>
          <p:spPr>
            <a:xfrm>
              <a:off x="1850039" y="5119542"/>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1336" name="pl1336"/>
            <p:cNvSpPr/>
            <p:nvPr/>
          </p:nvSpPr>
          <p:spPr>
            <a:xfrm>
              <a:off x="1850039" y="5127562"/>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1337" name="pl1337"/>
            <p:cNvSpPr/>
            <p:nvPr/>
          </p:nvSpPr>
          <p:spPr>
            <a:xfrm>
              <a:off x="1850039" y="507409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338" name="pl1338"/>
            <p:cNvSpPr/>
            <p:nvPr/>
          </p:nvSpPr>
          <p:spPr>
            <a:xfrm>
              <a:off x="1850039" y="5092808"/>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1339" name="pl1339"/>
            <p:cNvSpPr/>
            <p:nvPr/>
          </p:nvSpPr>
          <p:spPr>
            <a:xfrm>
              <a:off x="1850039" y="5052706"/>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340" name="pl1340"/>
            <p:cNvSpPr/>
            <p:nvPr/>
          </p:nvSpPr>
          <p:spPr>
            <a:xfrm>
              <a:off x="1850039" y="5130236"/>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341" name="pl1341"/>
            <p:cNvSpPr/>
            <p:nvPr/>
          </p:nvSpPr>
          <p:spPr>
            <a:xfrm>
              <a:off x="1850039" y="5124889"/>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342" name="pl1342"/>
            <p:cNvSpPr/>
            <p:nvPr/>
          </p:nvSpPr>
          <p:spPr>
            <a:xfrm>
              <a:off x="1850039" y="5124889"/>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343" name="pl1343"/>
            <p:cNvSpPr/>
            <p:nvPr/>
          </p:nvSpPr>
          <p:spPr>
            <a:xfrm>
              <a:off x="1850039" y="5106175"/>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1344" name="pl1344"/>
            <p:cNvSpPr/>
            <p:nvPr/>
          </p:nvSpPr>
          <p:spPr>
            <a:xfrm>
              <a:off x="1850039" y="512488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345" name="pl1345"/>
            <p:cNvSpPr/>
            <p:nvPr/>
          </p:nvSpPr>
          <p:spPr>
            <a:xfrm>
              <a:off x="1850039" y="5082114"/>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1346" name="pl1346"/>
            <p:cNvSpPr/>
            <p:nvPr/>
          </p:nvSpPr>
          <p:spPr>
            <a:xfrm>
              <a:off x="1850039" y="5100828"/>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347" name="pl1347"/>
            <p:cNvSpPr/>
            <p:nvPr/>
          </p:nvSpPr>
          <p:spPr>
            <a:xfrm>
              <a:off x="1850039" y="5127562"/>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348" name="pl1348"/>
            <p:cNvSpPr/>
            <p:nvPr/>
          </p:nvSpPr>
          <p:spPr>
            <a:xfrm>
              <a:off x="1850039" y="5119542"/>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1349" name="pl1349"/>
            <p:cNvSpPr/>
            <p:nvPr/>
          </p:nvSpPr>
          <p:spPr>
            <a:xfrm>
              <a:off x="1850039" y="5106175"/>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1350" name="pl1350"/>
            <p:cNvSpPr/>
            <p:nvPr/>
          </p:nvSpPr>
          <p:spPr>
            <a:xfrm>
              <a:off x="1850039" y="5052706"/>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351" name="pl1351"/>
            <p:cNvSpPr/>
            <p:nvPr/>
          </p:nvSpPr>
          <p:spPr>
            <a:xfrm>
              <a:off x="1850039" y="5090134"/>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1352" name="pl1352"/>
            <p:cNvSpPr/>
            <p:nvPr/>
          </p:nvSpPr>
          <p:spPr>
            <a:xfrm>
              <a:off x="1850039" y="5122215"/>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353" name="pl1353"/>
            <p:cNvSpPr/>
            <p:nvPr/>
          </p:nvSpPr>
          <p:spPr>
            <a:xfrm>
              <a:off x="1850039" y="5132909"/>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354" name="pl1354"/>
            <p:cNvSpPr/>
            <p:nvPr/>
          </p:nvSpPr>
          <p:spPr>
            <a:xfrm>
              <a:off x="1850039" y="5103501"/>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1355" name="pl1355"/>
            <p:cNvSpPr/>
            <p:nvPr/>
          </p:nvSpPr>
          <p:spPr>
            <a:xfrm>
              <a:off x="1850039" y="5106175"/>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356" name="pl1356"/>
            <p:cNvSpPr/>
            <p:nvPr/>
          </p:nvSpPr>
          <p:spPr>
            <a:xfrm>
              <a:off x="1850039" y="5079441"/>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357" name="pl1357"/>
            <p:cNvSpPr/>
            <p:nvPr/>
          </p:nvSpPr>
          <p:spPr>
            <a:xfrm>
              <a:off x="1850039" y="5114195"/>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358" name="pl1358"/>
            <p:cNvSpPr/>
            <p:nvPr/>
          </p:nvSpPr>
          <p:spPr>
            <a:xfrm>
              <a:off x="1850039" y="5116869"/>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1359" name="pl1359"/>
            <p:cNvSpPr/>
            <p:nvPr/>
          </p:nvSpPr>
          <p:spPr>
            <a:xfrm>
              <a:off x="1850039" y="5132909"/>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1360" name="pl1360"/>
            <p:cNvSpPr/>
            <p:nvPr/>
          </p:nvSpPr>
          <p:spPr>
            <a:xfrm>
              <a:off x="1850039" y="5114195"/>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361" name="pl1361"/>
            <p:cNvSpPr/>
            <p:nvPr/>
          </p:nvSpPr>
          <p:spPr>
            <a:xfrm>
              <a:off x="1850039" y="5127562"/>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1362" name="pl1362"/>
            <p:cNvSpPr/>
            <p:nvPr/>
          </p:nvSpPr>
          <p:spPr>
            <a:xfrm>
              <a:off x="1850039" y="5111522"/>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363" name="pl1363"/>
            <p:cNvSpPr/>
            <p:nvPr/>
          </p:nvSpPr>
          <p:spPr>
            <a:xfrm>
              <a:off x="1850039" y="508746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364" name="pl1364"/>
            <p:cNvSpPr/>
            <p:nvPr/>
          </p:nvSpPr>
          <p:spPr>
            <a:xfrm>
              <a:off x="1850039" y="5106175"/>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1365" name="pl1365"/>
            <p:cNvSpPr/>
            <p:nvPr/>
          </p:nvSpPr>
          <p:spPr>
            <a:xfrm>
              <a:off x="1850039" y="5108848"/>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366" name="pl1366"/>
            <p:cNvSpPr/>
            <p:nvPr/>
          </p:nvSpPr>
          <p:spPr>
            <a:xfrm>
              <a:off x="1850039" y="5092808"/>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1367" name="pl1367"/>
            <p:cNvSpPr/>
            <p:nvPr/>
          </p:nvSpPr>
          <p:spPr>
            <a:xfrm>
              <a:off x="1850039" y="5132909"/>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368" name="pl1368"/>
            <p:cNvSpPr/>
            <p:nvPr/>
          </p:nvSpPr>
          <p:spPr>
            <a:xfrm>
              <a:off x="1850039" y="5124889"/>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369" name="pl1369"/>
            <p:cNvSpPr/>
            <p:nvPr/>
          </p:nvSpPr>
          <p:spPr>
            <a:xfrm>
              <a:off x="1850039" y="5116869"/>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370" name="pl1370"/>
            <p:cNvSpPr/>
            <p:nvPr/>
          </p:nvSpPr>
          <p:spPr>
            <a:xfrm>
              <a:off x="1850039" y="5122215"/>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371" name="pl1371"/>
            <p:cNvSpPr/>
            <p:nvPr/>
          </p:nvSpPr>
          <p:spPr>
            <a:xfrm>
              <a:off x="1850039" y="5135583"/>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372" name="pl1372"/>
            <p:cNvSpPr/>
            <p:nvPr/>
          </p:nvSpPr>
          <p:spPr>
            <a:xfrm>
              <a:off x="1850039" y="5087461"/>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373" name="pl1373"/>
            <p:cNvSpPr/>
            <p:nvPr/>
          </p:nvSpPr>
          <p:spPr>
            <a:xfrm>
              <a:off x="1850039" y="5122215"/>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374" name="pl1374"/>
            <p:cNvSpPr/>
            <p:nvPr/>
          </p:nvSpPr>
          <p:spPr>
            <a:xfrm>
              <a:off x="1850039" y="5116869"/>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1375" name="pl1375"/>
            <p:cNvSpPr/>
            <p:nvPr/>
          </p:nvSpPr>
          <p:spPr>
            <a:xfrm>
              <a:off x="1850039" y="511954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1376" name="pl1376"/>
            <p:cNvSpPr/>
            <p:nvPr/>
          </p:nvSpPr>
          <p:spPr>
            <a:xfrm>
              <a:off x="1850039" y="5132909"/>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40651" cap="flat">
              <a:solidFill>
                <a:srgbClr val="000000">
                  <a:alpha val="100000"/>
                </a:srgbClr>
              </a:solidFill>
              <a:prstDash val="solid"/>
              <a:round/>
            </a:ln>
          </p:spPr>
          <p:txBody>
            <a:bodyPr/>
            <a:lstStyle/>
            <a:p>
              <a:endParaRPr/>
            </a:p>
          </p:txBody>
        </p:sp>
        <p:sp>
          <p:nvSpPr>
            <p:cNvPr id="1377" name="pl1377"/>
            <p:cNvSpPr/>
            <p:nvPr/>
          </p:nvSpPr>
          <p:spPr>
            <a:xfrm>
              <a:off x="1850039" y="5132909"/>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FC61D5">
                  <a:alpha val="100000"/>
                </a:srgbClr>
              </a:solidFill>
              <a:prstDash val="solid"/>
              <a:round/>
            </a:ln>
          </p:spPr>
          <p:txBody>
            <a:bodyPr/>
            <a:lstStyle/>
            <a:p>
              <a:endParaRPr/>
            </a:p>
          </p:txBody>
        </p:sp>
        <p:sp>
          <p:nvSpPr>
            <p:cNvPr id="1378" name="pl1378"/>
            <p:cNvSpPr/>
            <p:nvPr/>
          </p:nvSpPr>
          <p:spPr>
            <a:xfrm>
              <a:off x="1805550" y="5138256"/>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1379" name="tx1379"/>
            <p:cNvSpPr/>
            <p:nvPr/>
          </p:nvSpPr>
          <p:spPr>
            <a:xfrm>
              <a:off x="1819894" y="496963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380" name="tx1380"/>
            <p:cNvSpPr/>
            <p:nvPr/>
          </p:nvSpPr>
          <p:spPr>
            <a:xfrm>
              <a:off x="1997851" y="497230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381" name="tx1381"/>
            <p:cNvSpPr/>
            <p:nvPr/>
          </p:nvSpPr>
          <p:spPr>
            <a:xfrm>
              <a:off x="2175807" y="497230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382" name="tx1382"/>
            <p:cNvSpPr/>
            <p:nvPr/>
          </p:nvSpPr>
          <p:spPr>
            <a:xfrm>
              <a:off x="2353764" y="497365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383" name="tx1383"/>
            <p:cNvSpPr/>
            <p:nvPr/>
          </p:nvSpPr>
          <p:spPr>
            <a:xfrm>
              <a:off x="2531720" y="497230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384" name="tx1384"/>
            <p:cNvSpPr/>
            <p:nvPr/>
          </p:nvSpPr>
          <p:spPr>
            <a:xfrm>
              <a:off x="2709677" y="496963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385" name="rc1385"/>
            <p:cNvSpPr/>
            <p:nvPr/>
          </p:nvSpPr>
          <p:spPr>
            <a:xfrm>
              <a:off x="2853900" y="875080"/>
              <a:ext cx="978760" cy="367596"/>
            </a:xfrm>
            <a:prstGeom prst="rect">
              <a:avLst/>
            </a:prstGeom>
            <a:solidFill>
              <a:srgbClr val="EBEBEB">
                <a:alpha val="100000"/>
              </a:srgbClr>
            </a:solidFill>
          </p:spPr>
          <p:txBody>
            <a:bodyPr/>
            <a:lstStyle/>
            <a:p>
              <a:endParaRPr/>
            </a:p>
          </p:txBody>
        </p:sp>
        <p:sp>
          <p:nvSpPr>
            <p:cNvPr id="1386" name="pl1386"/>
            <p:cNvSpPr/>
            <p:nvPr/>
          </p:nvSpPr>
          <p:spPr>
            <a:xfrm>
              <a:off x="2853900" y="119255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387" name="pl1387"/>
            <p:cNvSpPr/>
            <p:nvPr/>
          </p:nvSpPr>
          <p:spPr>
            <a:xfrm>
              <a:off x="2853900" y="112571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388" name="pl1388"/>
            <p:cNvSpPr/>
            <p:nvPr/>
          </p:nvSpPr>
          <p:spPr>
            <a:xfrm>
              <a:off x="2853900" y="105887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389" name="pl1389"/>
            <p:cNvSpPr/>
            <p:nvPr/>
          </p:nvSpPr>
          <p:spPr>
            <a:xfrm>
              <a:off x="2853900" y="99204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390" name="pl1390"/>
            <p:cNvSpPr/>
            <p:nvPr/>
          </p:nvSpPr>
          <p:spPr>
            <a:xfrm>
              <a:off x="2853900" y="92520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391" name="pl1391"/>
            <p:cNvSpPr/>
            <p:nvPr/>
          </p:nvSpPr>
          <p:spPr>
            <a:xfrm>
              <a:off x="2853900" y="89178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392" name="pl1392"/>
            <p:cNvSpPr/>
            <p:nvPr/>
          </p:nvSpPr>
          <p:spPr>
            <a:xfrm>
              <a:off x="2987367"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393" name="pl1393"/>
            <p:cNvSpPr/>
            <p:nvPr/>
          </p:nvSpPr>
          <p:spPr>
            <a:xfrm>
              <a:off x="3165324"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394" name="pl1394"/>
            <p:cNvSpPr/>
            <p:nvPr/>
          </p:nvSpPr>
          <p:spPr>
            <a:xfrm>
              <a:off x="3343280"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395" name="pl1395"/>
            <p:cNvSpPr/>
            <p:nvPr/>
          </p:nvSpPr>
          <p:spPr>
            <a:xfrm>
              <a:off x="3521237"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396" name="pl1396"/>
            <p:cNvSpPr/>
            <p:nvPr/>
          </p:nvSpPr>
          <p:spPr>
            <a:xfrm>
              <a:off x="3699193"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397" name="pl1397"/>
            <p:cNvSpPr/>
            <p:nvPr/>
          </p:nvSpPr>
          <p:spPr>
            <a:xfrm>
              <a:off x="2853900" y="122596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398" name="pl1398"/>
            <p:cNvSpPr/>
            <p:nvPr/>
          </p:nvSpPr>
          <p:spPr>
            <a:xfrm>
              <a:off x="2853900" y="115913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399" name="pl1399"/>
            <p:cNvSpPr/>
            <p:nvPr/>
          </p:nvSpPr>
          <p:spPr>
            <a:xfrm>
              <a:off x="2853900" y="109229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400" name="pl1400"/>
            <p:cNvSpPr/>
            <p:nvPr/>
          </p:nvSpPr>
          <p:spPr>
            <a:xfrm>
              <a:off x="2853900" y="102546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401" name="pl1401"/>
            <p:cNvSpPr/>
            <p:nvPr/>
          </p:nvSpPr>
          <p:spPr>
            <a:xfrm>
              <a:off x="2853900" y="95862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402" name="pl1402"/>
            <p:cNvSpPr/>
            <p:nvPr/>
          </p:nvSpPr>
          <p:spPr>
            <a:xfrm>
              <a:off x="2898389"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3" name="pl1403"/>
            <p:cNvSpPr/>
            <p:nvPr/>
          </p:nvSpPr>
          <p:spPr>
            <a:xfrm>
              <a:off x="3076345"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4" name="pl1404"/>
            <p:cNvSpPr/>
            <p:nvPr/>
          </p:nvSpPr>
          <p:spPr>
            <a:xfrm>
              <a:off x="3254302"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5" name="pl1405"/>
            <p:cNvSpPr/>
            <p:nvPr/>
          </p:nvSpPr>
          <p:spPr>
            <a:xfrm>
              <a:off x="3432258"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6" name="pl1406"/>
            <p:cNvSpPr/>
            <p:nvPr/>
          </p:nvSpPr>
          <p:spPr>
            <a:xfrm>
              <a:off x="3610215"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7" name="pl1407"/>
            <p:cNvSpPr/>
            <p:nvPr/>
          </p:nvSpPr>
          <p:spPr>
            <a:xfrm>
              <a:off x="3788172"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8" name="pl1408"/>
            <p:cNvSpPr/>
            <p:nvPr/>
          </p:nvSpPr>
          <p:spPr>
            <a:xfrm>
              <a:off x="2898389" y="1207253"/>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1409" name="pl1409"/>
            <p:cNvSpPr/>
            <p:nvPr/>
          </p:nvSpPr>
          <p:spPr>
            <a:xfrm>
              <a:off x="2898389" y="1191213"/>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40651" cap="flat">
              <a:solidFill>
                <a:srgbClr val="BEBEBE">
                  <a:alpha val="69803"/>
                </a:srgbClr>
              </a:solidFill>
              <a:prstDash val="solid"/>
              <a:round/>
            </a:ln>
          </p:spPr>
          <p:txBody>
            <a:bodyPr/>
            <a:lstStyle/>
            <a:p>
              <a:endParaRPr/>
            </a:p>
          </p:txBody>
        </p:sp>
        <p:sp>
          <p:nvSpPr>
            <p:cNvPr id="1410" name="pl1410"/>
            <p:cNvSpPr/>
            <p:nvPr/>
          </p:nvSpPr>
          <p:spPr>
            <a:xfrm>
              <a:off x="2898389" y="1188539"/>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411" name="pl1411"/>
            <p:cNvSpPr/>
            <p:nvPr/>
          </p:nvSpPr>
          <p:spPr>
            <a:xfrm>
              <a:off x="2898389" y="122329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412" name="pl1412"/>
            <p:cNvSpPr/>
            <p:nvPr/>
          </p:nvSpPr>
          <p:spPr>
            <a:xfrm>
              <a:off x="2898389" y="1191213"/>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413" name="pl1413"/>
            <p:cNvSpPr/>
            <p:nvPr/>
          </p:nvSpPr>
          <p:spPr>
            <a:xfrm>
              <a:off x="2898389" y="1212600"/>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414" name="pl1414"/>
            <p:cNvSpPr/>
            <p:nvPr/>
          </p:nvSpPr>
          <p:spPr>
            <a:xfrm>
              <a:off x="2898389" y="1212600"/>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1415" name="pl1415"/>
            <p:cNvSpPr/>
            <p:nvPr/>
          </p:nvSpPr>
          <p:spPr>
            <a:xfrm>
              <a:off x="2898389" y="116715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416" name="pl1416"/>
            <p:cNvSpPr/>
            <p:nvPr/>
          </p:nvSpPr>
          <p:spPr>
            <a:xfrm>
              <a:off x="2898389" y="1201907"/>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417" name="pl1417"/>
            <p:cNvSpPr/>
            <p:nvPr/>
          </p:nvSpPr>
          <p:spPr>
            <a:xfrm>
              <a:off x="2898389" y="1204580"/>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418" name="pl1418"/>
            <p:cNvSpPr/>
            <p:nvPr/>
          </p:nvSpPr>
          <p:spPr>
            <a:xfrm>
              <a:off x="2898389" y="1145765"/>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1419" name="pl1419"/>
            <p:cNvSpPr/>
            <p:nvPr/>
          </p:nvSpPr>
          <p:spPr>
            <a:xfrm>
              <a:off x="2898389" y="1199233"/>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1420" name="pl1420"/>
            <p:cNvSpPr/>
            <p:nvPr/>
          </p:nvSpPr>
          <p:spPr>
            <a:xfrm>
              <a:off x="2898389" y="1212600"/>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421" name="pl1421"/>
            <p:cNvSpPr/>
            <p:nvPr/>
          </p:nvSpPr>
          <p:spPr>
            <a:xfrm>
              <a:off x="2898389" y="1196560"/>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1422" name="pl1422"/>
            <p:cNvSpPr/>
            <p:nvPr/>
          </p:nvSpPr>
          <p:spPr>
            <a:xfrm>
              <a:off x="2898389" y="958624"/>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1423" name="pl1423"/>
            <p:cNvSpPr/>
            <p:nvPr/>
          </p:nvSpPr>
          <p:spPr>
            <a:xfrm>
              <a:off x="2898389" y="1159132"/>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424" name="pl1424"/>
            <p:cNvSpPr/>
            <p:nvPr/>
          </p:nvSpPr>
          <p:spPr>
            <a:xfrm>
              <a:off x="2898389" y="1183193"/>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425" name="pl1425"/>
            <p:cNvSpPr/>
            <p:nvPr/>
          </p:nvSpPr>
          <p:spPr>
            <a:xfrm>
              <a:off x="2898389" y="122062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426" name="pl1426"/>
            <p:cNvSpPr/>
            <p:nvPr/>
          </p:nvSpPr>
          <p:spPr>
            <a:xfrm>
              <a:off x="2898389" y="1191213"/>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1427" name="pl1427"/>
            <p:cNvSpPr/>
            <p:nvPr/>
          </p:nvSpPr>
          <p:spPr>
            <a:xfrm>
              <a:off x="2898389" y="1207253"/>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1428" name="pl1428"/>
            <p:cNvSpPr/>
            <p:nvPr/>
          </p:nvSpPr>
          <p:spPr>
            <a:xfrm>
              <a:off x="2898389" y="1215274"/>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1429" name="pl1429"/>
            <p:cNvSpPr/>
            <p:nvPr/>
          </p:nvSpPr>
          <p:spPr>
            <a:xfrm>
              <a:off x="2898389" y="116180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430" name="pl1430"/>
            <p:cNvSpPr/>
            <p:nvPr/>
          </p:nvSpPr>
          <p:spPr>
            <a:xfrm>
              <a:off x="2898389" y="1180519"/>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1431" name="pl1431"/>
            <p:cNvSpPr/>
            <p:nvPr/>
          </p:nvSpPr>
          <p:spPr>
            <a:xfrm>
              <a:off x="2898389" y="1140418"/>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432" name="pl1432"/>
            <p:cNvSpPr/>
            <p:nvPr/>
          </p:nvSpPr>
          <p:spPr>
            <a:xfrm>
              <a:off x="2898389" y="1217947"/>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433" name="pl1433"/>
            <p:cNvSpPr/>
            <p:nvPr/>
          </p:nvSpPr>
          <p:spPr>
            <a:xfrm>
              <a:off x="2898389" y="1212600"/>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434" name="pl1434"/>
            <p:cNvSpPr/>
            <p:nvPr/>
          </p:nvSpPr>
          <p:spPr>
            <a:xfrm>
              <a:off x="2898389" y="1212600"/>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435" name="pl1435"/>
            <p:cNvSpPr/>
            <p:nvPr/>
          </p:nvSpPr>
          <p:spPr>
            <a:xfrm>
              <a:off x="2898389" y="1193886"/>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1436" name="pl1436"/>
            <p:cNvSpPr/>
            <p:nvPr/>
          </p:nvSpPr>
          <p:spPr>
            <a:xfrm>
              <a:off x="2898389" y="121260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437" name="pl1437"/>
            <p:cNvSpPr/>
            <p:nvPr/>
          </p:nvSpPr>
          <p:spPr>
            <a:xfrm>
              <a:off x="2898389" y="1169825"/>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1438" name="pl1438"/>
            <p:cNvSpPr/>
            <p:nvPr/>
          </p:nvSpPr>
          <p:spPr>
            <a:xfrm>
              <a:off x="2898389" y="1188539"/>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439" name="pl1439"/>
            <p:cNvSpPr/>
            <p:nvPr/>
          </p:nvSpPr>
          <p:spPr>
            <a:xfrm>
              <a:off x="2898389" y="1215274"/>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440" name="pl1440"/>
            <p:cNvSpPr/>
            <p:nvPr/>
          </p:nvSpPr>
          <p:spPr>
            <a:xfrm>
              <a:off x="2898389" y="1207253"/>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1441" name="pl1441"/>
            <p:cNvSpPr/>
            <p:nvPr/>
          </p:nvSpPr>
          <p:spPr>
            <a:xfrm>
              <a:off x="2898389" y="1193886"/>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1442" name="pl1442"/>
            <p:cNvSpPr/>
            <p:nvPr/>
          </p:nvSpPr>
          <p:spPr>
            <a:xfrm>
              <a:off x="2898389" y="1140418"/>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443" name="pl1443"/>
            <p:cNvSpPr/>
            <p:nvPr/>
          </p:nvSpPr>
          <p:spPr>
            <a:xfrm>
              <a:off x="2898389" y="1177846"/>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1444" name="pl1444"/>
            <p:cNvSpPr/>
            <p:nvPr/>
          </p:nvSpPr>
          <p:spPr>
            <a:xfrm>
              <a:off x="2898389" y="1209927"/>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445" name="pl1445"/>
            <p:cNvSpPr/>
            <p:nvPr/>
          </p:nvSpPr>
          <p:spPr>
            <a:xfrm>
              <a:off x="2898389" y="1220621"/>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446" name="pl1446"/>
            <p:cNvSpPr/>
            <p:nvPr/>
          </p:nvSpPr>
          <p:spPr>
            <a:xfrm>
              <a:off x="2898389" y="1191213"/>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1447" name="pl1447"/>
            <p:cNvSpPr/>
            <p:nvPr/>
          </p:nvSpPr>
          <p:spPr>
            <a:xfrm>
              <a:off x="2898389" y="1193886"/>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448" name="pl1448"/>
            <p:cNvSpPr/>
            <p:nvPr/>
          </p:nvSpPr>
          <p:spPr>
            <a:xfrm>
              <a:off x="2898389" y="1167152"/>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449" name="pl1449"/>
            <p:cNvSpPr/>
            <p:nvPr/>
          </p:nvSpPr>
          <p:spPr>
            <a:xfrm>
              <a:off x="2898389" y="1201907"/>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450" name="pl1450"/>
            <p:cNvSpPr/>
            <p:nvPr/>
          </p:nvSpPr>
          <p:spPr>
            <a:xfrm>
              <a:off x="2898389" y="1204580"/>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1451" name="pl1451"/>
            <p:cNvSpPr/>
            <p:nvPr/>
          </p:nvSpPr>
          <p:spPr>
            <a:xfrm>
              <a:off x="2898389" y="1220621"/>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1452" name="pl1452"/>
            <p:cNvSpPr/>
            <p:nvPr/>
          </p:nvSpPr>
          <p:spPr>
            <a:xfrm>
              <a:off x="2898389" y="1201907"/>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453" name="pl1453"/>
            <p:cNvSpPr/>
            <p:nvPr/>
          </p:nvSpPr>
          <p:spPr>
            <a:xfrm>
              <a:off x="2898389" y="1215274"/>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1454" name="pl1454"/>
            <p:cNvSpPr/>
            <p:nvPr/>
          </p:nvSpPr>
          <p:spPr>
            <a:xfrm>
              <a:off x="2898389" y="1199233"/>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455" name="pl1455"/>
            <p:cNvSpPr/>
            <p:nvPr/>
          </p:nvSpPr>
          <p:spPr>
            <a:xfrm>
              <a:off x="2898389" y="117517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456" name="pl1456"/>
            <p:cNvSpPr/>
            <p:nvPr/>
          </p:nvSpPr>
          <p:spPr>
            <a:xfrm>
              <a:off x="2898389" y="1193886"/>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1457" name="pl1457"/>
            <p:cNvSpPr/>
            <p:nvPr/>
          </p:nvSpPr>
          <p:spPr>
            <a:xfrm>
              <a:off x="2898389" y="1196560"/>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458" name="pl1458"/>
            <p:cNvSpPr/>
            <p:nvPr/>
          </p:nvSpPr>
          <p:spPr>
            <a:xfrm>
              <a:off x="2898389" y="1180519"/>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1459" name="pl1459"/>
            <p:cNvSpPr/>
            <p:nvPr/>
          </p:nvSpPr>
          <p:spPr>
            <a:xfrm>
              <a:off x="2898389" y="1220621"/>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460" name="pl1460"/>
            <p:cNvSpPr/>
            <p:nvPr/>
          </p:nvSpPr>
          <p:spPr>
            <a:xfrm>
              <a:off x="2898389" y="1212600"/>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461" name="pl1461"/>
            <p:cNvSpPr/>
            <p:nvPr/>
          </p:nvSpPr>
          <p:spPr>
            <a:xfrm>
              <a:off x="2898389" y="1204580"/>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462" name="pl1462"/>
            <p:cNvSpPr/>
            <p:nvPr/>
          </p:nvSpPr>
          <p:spPr>
            <a:xfrm>
              <a:off x="2898389" y="1209927"/>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463" name="pl1463"/>
            <p:cNvSpPr/>
            <p:nvPr/>
          </p:nvSpPr>
          <p:spPr>
            <a:xfrm>
              <a:off x="2898389" y="1223294"/>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464" name="pl1464"/>
            <p:cNvSpPr/>
            <p:nvPr/>
          </p:nvSpPr>
          <p:spPr>
            <a:xfrm>
              <a:off x="2898389" y="1175172"/>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465" name="pl1465"/>
            <p:cNvSpPr/>
            <p:nvPr/>
          </p:nvSpPr>
          <p:spPr>
            <a:xfrm>
              <a:off x="2898389" y="1209927"/>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466" name="pl1466"/>
            <p:cNvSpPr/>
            <p:nvPr/>
          </p:nvSpPr>
          <p:spPr>
            <a:xfrm>
              <a:off x="2898389" y="1204580"/>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1467" name="pl1467"/>
            <p:cNvSpPr/>
            <p:nvPr/>
          </p:nvSpPr>
          <p:spPr>
            <a:xfrm>
              <a:off x="2898389" y="1207253"/>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1468" name="pl1468"/>
            <p:cNvSpPr/>
            <p:nvPr/>
          </p:nvSpPr>
          <p:spPr>
            <a:xfrm>
              <a:off x="2898389" y="1191213"/>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40651" cap="flat">
              <a:solidFill>
                <a:srgbClr val="000000">
                  <a:alpha val="100000"/>
                </a:srgbClr>
              </a:solidFill>
              <a:prstDash val="solid"/>
              <a:round/>
            </a:ln>
          </p:spPr>
          <p:txBody>
            <a:bodyPr/>
            <a:lstStyle/>
            <a:p>
              <a:endParaRPr/>
            </a:p>
          </p:txBody>
        </p:sp>
        <p:sp>
          <p:nvSpPr>
            <p:cNvPr id="1469" name="pl1469"/>
            <p:cNvSpPr/>
            <p:nvPr/>
          </p:nvSpPr>
          <p:spPr>
            <a:xfrm>
              <a:off x="2898389" y="1191213"/>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EF7F47">
                  <a:alpha val="100000"/>
                </a:srgbClr>
              </a:solidFill>
              <a:prstDash val="solid"/>
              <a:round/>
            </a:ln>
          </p:spPr>
          <p:txBody>
            <a:bodyPr/>
            <a:lstStyle/>
            <a:p>
              <a:endParaRPr/>
            </a:p>
          </p:txBody>
        </p:sp>
        <p:sp>
          <p:nvSpPr>
            <p:cNvPr id="1470" name="pl1470"/>
            <p:cNvSpPr/>
            <p:nvPr/>
          </p:nvSpPr>
          <p:spPr>
            <a:xfrm>
              <a:off x="2853900" y="1225968"/>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1471" name="tx1471"/>
            <p:cNvSpPr/>
            <p:nvPr/>
          </p:nvSpPr>
          <p:spPr>
            <a:xfrm>
              <a:off x="3549925" y="102656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472" name="tx1472"/>
            <p:cNvSpPr/>
            <p:nvPr/>
          </p:nvSpPr>
          <p:spPr>
            <a:xfrm>
              <a:off x="3727882" y="1026562"/>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473" name="tx1473"/>
            <p:cNvSpPr/>
            <p:nvPr/>
          </p:nvSpPr>
          <p:spPr>
            <a:xfrm>
              <a:off x="2838099" y="103328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474" name="tx1474"/>
            <p:cNvSpPr/>
            <p:nvPr/>
          </p:nvSpPr>
          <p:spPr>
            <a:xfrm>
              <a:off x="3016056" y="103328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475" name="tx1475"/>
            <p:cNvSpPr/>
            <p:nvPr/>
          </p:nvSpPr>
          <p:spPr>
            <a:xfrm>
              <a:off x="3194012" y="103061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1476" name="tx1476"/>
            <p:cNvSpPr/>
            <p:nvPr/>
          </p:nvSpPr>
          <p:spPr>
            <a:xfrm>
              <a:off x="3371969" y="103061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1477" name="rc1477"/>
            <p:cNvSpPr/>
            <p:nvPr/>
          </p:nvSpPr>
          <p:spPr>
            <a:xfrm>
              <a:off x="2853900" y="1527128"/>
              <a:ext cx="978760" cy="367596"/>
            </a:xfrm>
            <a:prstGeom prst="rect">
              <a:avLst/>
            </a:prstGeom>
            <a:solidFill>
              <a:srgbClr val="EBEBEB">
                <a:alpha val="100000"/>
              </a:srgbClr>
            </a:solidFill>
          </p:spPr>
          <p:txBody>
            <a:bodyPr/>
            <a:lstStyle/>
            <a:p>
              <a:endParaRPr/>
            </a:p>
          </p:txBody>
        </p:sp>
        <p:sp>
          <p:nvSpPr>
            <p:cNvPr id="1478" name="pl1478"/>
            <p:cNvSpPr/>
            <p:nvPr/>
          </p:nvSpPr>
          <p:spPr>
            <a:xfrm>
              <a:off x="2853900" y="184459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479" name="pl1479"/>
            <p:cNvSpPr/>
            <p:nvPr/>
          </p:nvSpPr>
          <p:spPr>
            <a:xfrm>
              <a:off x="2853900" y="177776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480" name="pl1480"/>
            <p:cNvSpPr/>
            <p:nvPr/>
          </p:nvSpPr>
          <p:spPr>
            <a:xfrm>
              <a:off x="2853900" y="171092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481" name="pl1481"/>
            <p:cNvSpPr/>
            <p:nvPr/>
          </p:nvSpPr>
          <p:spPr>
            <a:xfrm>
              <a:off x="2853900" y="164409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482" name="pl1482"/>
            <p:cNvSpPr/>
            <p:nvPr/>
          </p:nvSpPr>
          <p:spPr>
            <a:xfrm>
              <a:off x="2853900" y="157725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483" name="pl1483"/>
            <p:cNvSpPr/>
            <p:nvPr/>
          </p:nvSpPr>
          <p:spPr>
            <a:xfrm>
              <a:off x="2853900" y="154383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484" name="pl1484"/>
            <p:cNvSpPr/>
            <p:nvPr/>
          </p:nvSpPr>
          <p:spPr>
            <a:xfrm>
              <a:off x="2987367"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485" name="pl1485"/>
            <p:cNvSpPr/>
            <p:nvPr/>
          </p:nvSpPr>
          <p:spPr>
            <a:xfrm>
              <a:off x="3165324"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486" name="pl1486"/>
            <p:cNvSpPr/>
            <p:nvPr/>
          </p:nvSpPr>
          <p:spPr>
            <a:xfrm>
              <a:off x="3343280"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487" name="pl1487"/>
            <p:cNvSpPr/>
            <p:nvPr/>
          </p:nvSpPr>
          <p:spPr>
            <a:xfrm>
              <a:off x="3521237"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488" name="pl1488"/>
            <p:cNvSpPr/>
            <p:nvPr/>
          </p:nvSpPr>
          <p:spPr>
            <a:xfrm>
              <a:off x="3699193"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489" name="pl1489"/>
            <p:cNvSpPr/>
            <p:nvPr/>
          </p:nvSpPr>
          <p:spPr>
            <a:xfrm>
              <a:off x="2853900" y="187801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490" name="pl1490"/>
            <p:cNvSpPr/>
            <p:nvPr/>
          </p:nvSpPr>
          <p:spPr>
            <a:xfrm>
              <a:off x="2853900" y="181118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491" name="pl1491"/>
            <p:cNvSpPr/>
            <p:nvPr/>
          </p:nvSpPr>
          <p:spPr>
            <a:xfrm>
              <a:off x="2853900" y="174434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492" name="pl1492"/>
            <p:cNvSpPr/>
            <p:nvPr/>
          </p:nvSpPr>
          <p:spPr>
            <a:xfrm>
              <a:off x="2853900" y="167750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493" name="pl1493"/>
            <p:cNvSpPr/>
            <p:nvPr/>
          </p:nvSpPr>
          <p:spPr>
            <a:xfrm>
              <a:off x="2853900" y="161067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494" name="pl1494"/>
            <p:cNvSpPr/>
            <p:nvPr/>
          </p:nvSpPr>
          <p:spPr>
            <a:xfrm>
              <a:off x="2898389"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495" name="pl1495"/>
            <p:cNvSpPr/>
            <p:nvPr/>
          </p:nvSpPr>
          <p:spPr>
            <a:xfrm>
              <a:off x="3076345"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496" name="pl1496"/>
            <p:cNvSpPr/>
            <p:nvPr/>
          </p:nvSpPr>
          <p:spPr>
            <a:xfrm>
              <a:off x="3254302"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497" name="pl1497"/>
            <p:cNvSpPr/>
            <p:nvPr/>
          </p:nvSpPr>
          <p:spPr>
            <a:xfrm>
              <a:off x="3432258"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498" name="pl1498"/>
            <p:cNvSpPr/>
            <p:nvPr/>
          </p:nvSpPr>
          <p:spPr>
            <a:xfrm>
              <a:off x="3610215"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499" name="pl1499"/>
            <p:cNvSpPr/>
            <p:nvPr/>
          </p:nvSpPr>
          <p:spPr>
            <a:xfrm>
              <a:off x="3788172"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500" name="pl1500"/>
            <p:cNvSpPr/>
            <p:nvPr/>
          </p:nvSpPr>
          <p:spPr>
            <a:xfrm>
              <a:off x="2898389" y="185930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1501" name="pl1501"/>
            <p:cNvSpPr/>
            <p:nvPr/>
          </p:nvSpPr>
          <p:spPr>
            <a:xfrm>
              <a:off x="2898389" y="1864648"/>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a:endParaRPr/>
            </a:p>
          </p:txBody>
        </p:sp>
        <p:sp>
          <p:nvSpPr>
            <p:cNvPr id="1502" name="pl1502"/>
            <p:cNvSpPr/>
            <p:nvPr/>
          </p:nvSpPr>
          <p:spPr>
            <a:xfrm>
              <a:off x="2898389" y="1840588"/>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503" name="pl1503"/>
            <p:cNvSpPr/>
            <p:nvPr/>
          </p:nvSpPr>
          <p:spPr>
            <a:xfrm>
              <a:off x="2898389" y="187534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504" name="pl1504"/>
            <p:cNvSpPr/>
            <p:nvPr/>
          </p:nvSpPr>
          <p:spPr>
            <a:xfrm>
              <a:off x="2898389" y="1843261"/>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505" name="pl1505"/>
            <p:cNvSpPr/>
            <p:nvPr/>
          </p:nvSpPr>
          <p:spPr>
            <a:xfrm>
              <a:off x="2898389" y="1864648"/>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506" name="pl1506"/>
            <p:cNvSpPr/>
            <p:nvPr/>
          </p:nvSpPr>
          <p:spPr>
            <a:xfrm>
              <a:off x="2898389" y="1864648"/>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1507" name="pl1507"/>
            <p:cNvSpPr/>
            <p:nvPr/>
          </p:nvSpPr>
          <p:spPr>
            <a:xfrm>
              <a:off x="2898389" y="181920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508" name="pl1508"/>
            <p:cNvSpPr/>
            <p:nvPr/>
          </p:nvSpPr>
          <p:spPr>
            <a:xfrm>
              <a:off x="2898389" y="1853955"/>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509" name="pl1509"/>
            <p:cNvSpPr/>
            <p:nvPr/>
          </p:nvSpPr>
          <p:spPr>
            <a:xfrm>
              <a:off x="2898389" y="1856628"/>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510" name="pl1510"/>
            <p:cNvSpPr/>
            <p:nvPr/>
          </p:nvSpPr>
          <p:spPr>
            <a:xfrm>
              <a:off x="2898389" y="1797813"/>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1511" name="pl1511"/>
            <p:cNvSpPr/>
            <p:nvPr/>
          </p:nvSpPr>
          <p:spPr>
            <a:xfrm>
              <a:off x="2898389" y="1851281"/>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1512" name="pl1512"/>
            <p:cNvSpPr/>
            <p:nvPr/>
          </p:nvSpPr>
          <p:spPr>
            <a:xfrm>
              <a:off x="2898389" y="1864648"/>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513" name="pl1513"/>
            <p:cNvSpPr/>
            <p:nvPr/>
          </p:nvSpPr>
          <p:spPr>
            <a:xfrm>
              <a:off x="2898389" y="1848608"/>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1514" name="pl1514"/>
            <p:cNvSpPr/>
            <p:nvPr/>
          </p:nvSpPr>
          <p:spPr>
            <a:xfrm>
              <a:off x="2898389" y="1610673"/>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1515" name="pl1515"/>
            <p:cNvSpPr/>
            <p:nvPr/>
          </p:nvSpPr>
          <p:spPr>
            <a:xfrm>
              <a:off x="2898389" y="1811180"/>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516" name="pl1516"/>
            <p:cNvSpPr/>
            <p:nvPr/>
          </p:nvSpPr>
          <p:spPr>
            <a:xfrm>
              <a:off x="2898389" y="1835241"/>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517" name="pl1517"/>
            <p:cNvSpPr/>
            <p:nvPr/>
          </p:nvSpPr>
          <p:spPr>
            <a:xfrm>
              <a:off x="2898389" y="187266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518" name="pl1518"/>
            <p:cNvSpPr/>
            <p:nvPr/>
          </p:nvSpPr>
          <p:spPr>
            <a:xfrm>
              <a:off x="2898389" y="1843261"/>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1519" name="pl1519"/>
            <p:cNvSpPr/>
            <p:nvPr/>
          </p:nvSpPr>
          <p:spPr>
            <a:xfrm>
              <a:off x="2898389" y="1859302"/>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1520" name="pl1520"/>
            <p:cNvSpPr/>
            <p:nvPr/>
          </p:nvSpPr>
          <p:spPr>
            <a:xfrm>
              <a:off x="2898389" y="1867322"/>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1521" name="pl1521"/>
            <p:cNvSpPr/>
            <p:nvPr/>
          </p:nvSpPr>
          <p:spPr>
            <a:xfrm>
              <a:off x="2898389" y="181385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522" name="pl1522"/>
            <p:cNvSpPr/>
            <p:nvPr/>
          </p:nvSpPr>
          <p:spPr>
            <a:xfrm>
              <a:off x="2898389" y="1832567"/>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1523" name="pl1523"/>
            <p:cNvSpPr/>
            <p:nvPr/>
          </p:nvSpPr>
          <p:spPr>
            <a:xfrm>
              <a:off x="2898389" y="1792466"/>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524" name="pl1524"/>
            <p:cNvSpPr/>
            <p:nvPr/>
          </p:nvSpPr>
          <p:spPr>
            <a:xfrm>
              <a:off x="2898389" y="1869995"/>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525" name="pl1525"/>
            <p:cNvSpPr/>
            <p:nvPr/>
          </p:nvSpPr>
          <p:spPr>
            <a:xfrm>
              <a:off x="2898389" y="1864648"/>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526" name="pl1526"/>
            <p:cNvSpPr/>
            <p:nvPr/>
          </p:nvSpPr>
          <p:spPr>
            <a:xfrm>
              <a:off x="2898389" y="1864648"/>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527" name="pl1527"/>
            <p:cNvSpPr/>
            <p:nvPr/>
          </p:nvSpPr>
          <p:spPr>
            <a:xfrm>
              <a:off x="2898389" y="1845934"/>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1528" name="pl1528"/>
            <p:cNvSpPr/>
            <p:nvPr/>
          </p:nvSpPr>
          <p:spPr>
            <a:xfrm>
              <a:off x="2898389" y="186464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529" name="pl1529"/>
            <p:cNvSpPr/>
            <p:nvPr/>
          </p:nvSpPr>
          <p:spPr>
            <a:xfrm>
              <a:off x="2898389" y="1821874"/>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1530" name="pl1530"/>
            <p:cNvSpPr/>
            <p:nvPr/>
          </p:nvSpPr>
          <p:spPr>
            <a:xfrm>
              <a:off x="2898389" y="1840588"/>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531" name="pl1531"/>
            <p:cNvSpPr/>
            <p:nvPr/>
          </p:nvSpPr>
          <p:spPr>
            <a:xfrm>
              <a:off x="2898389" y="1867322"/>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532" name="pl1532"/>
            <p:cNvSpPr/>
            <p:nvPr/>
          </p:nvSpPr>
          <p:spPr>
            <a:xfrm>
              <a:off x="2898389" y="1859302"/>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1533" name="pl1533"/>
            <p:cNvSpPr/>
            <p:nvPr/>
          </p:nvSpPr>
          <p:spPr>
            <a:xfrm>
              <a:off x="2898389" y="1845934"/>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1534" name="pl1534"/>
            <p:cNvSpPr/>
            <p:nvPr/>
          </p:nvSpPr>
          <p:spPr>
            <a:xfrm>
              <a:off x="2898389" y="1792466"/>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535" name="pl1535"/>
            <p:cNvSpPr/>
            <p:nvPr/>
          </p:nvSpPr>
          <p:spPr>
            <a:xfrm>
              <a:off x="2898389" y="1829894"/>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1536" name="pl1536"/>
            <p:cNvSpPr/>
            <p:nvPr/>
          </p:nvSpPr>
          <p:spPr>
            <a:xfrm>
              <a:off x="2898389" y="1861975"/>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537" name="pl1537"/>
            <p:cNvSpPr/>
            <p:nvPr/>
          </p:nvSpPr>
          <p:spPr>
            <a:xfrm>
              <a:off x="2898389" y="1872669"/>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538" name="pl1538"/>
            <p:cNvSpPr/>
            <p:nvPr/>
          </p:nvSpPr>
          <p:spPr>
            <a:xfrm>
              <a:off x="2898389" y="1843261"/>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1539" name="pl1539"/>
            <p:cNvSpPr/>
            <p:nvPr/>
          </p:nvSpPr>
          <p:spPr>
            <a:xfrm>
              <a:off x="2898389" y="1845934"/>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540" name="pl1540"/>
            <p:cNvSpPr/>
            <p:nvPr/>
          </p:nvSpPr>
          <p:spPr>
            <a:xfrm>
              <a:off x="2898389" y="1819200"/>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541" name="pl1541"/>
            <p:cNvSpPr/>
            <p:nvPr/>
          </p:nvSpPr>
          <p:spPr>
            <a:xfrm>
              <a:off x="2898389" y="1853955"/>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542" name="pl1542"/>
            <p:cNvSpPr/>
            <p:nvPr/>
          </p:nvSpPr>
          <p:spPr>
            <a:xfrm>
              <a:off x="2898389" y="1856628"/>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1543" name="pl1543"/>
            <p:cNvSpPr/>
            <p:nvPr/>
          </p:nvSpPr>
          <p:spPr>
            <a:xfrm>
              <a:off x="2898389" y="1872669"/>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1544" name="pl1544"/>
            <p:cNvSpPr/>
            <p:nvPr/>
          </p:nvSpPr>
          <p:spPr>
            <a:xfrm>
              <a:off x="2898389" y="1853955"/>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545" name="pl1545"/>
            <p:cNvSpPr/>
            <p:nvPr/>
          </p:nvSpPr>
          <p:spPr>
            <a:xfrm>
              <a:off x="2898389" y="1867322"/>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1546" name="pl1546"/>
            <p:cNvSpPr/>
            <p:nvPr/>
          </p:nvSpPr>
          <p:spPr>
            <a:xfrm>
              <a:off x="2898389" y="1851281"/>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547" name="pl1547"/>
            <p:cNvSpPr/>
            <p:nvPr/>
          </p:nvSpPr>
          <p:spPr>
            <a:xfrm>
              <a:off x="2898389" y="182722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548" name="pl1548"/>
            <p:cNvSpPr/>
            <p:nvPr/>
          </p:nvSpPr>
          <p:spPr>
            <a:xfrm>
              <a:off x="2898389" y="1845934"/>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1549" name="pl1549"/>
            <p:cNvSpPr/>
            <p:nvPr/>
          </p:nvSpPr>
          <p:spPr>
            <a:xfrm>
              <a:off x="2898389" y="1848608"/>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550" name="pl1550"/>
            <p:cNvSpPr/>
            <p:nvPr/>
          </p:nvSpPr>
          <p:spPr>
            <a:xfrm>
              <a:off x="2898389" y="1832567"/>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1551" name="pl1551"/>
            <p:cNvSpPr/>
            <p:nvPr/>
          </p:nvSpPr>
          <p:spPr>
            <a:xfrm>
              <a:off x="2898389" y="1872669"/>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552" name="pl1552"/>
            <p:cNvSpPr/>
            <p:nvPr/>
          </p:nvSpPr>
          <p:spPr>
            <a:xfrm>
              <a:off x="2898389" y="1864648"/>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553" name="pl1553"/>
            <p:cNvSpPr/>
            <p:nvPr/>
          </p:nvSpPr>
          <p:spPr>
            <a:xfrm>
              <a:off x="2898389" y="1856628"/>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554" name="pl1554"/>
            <p:cNvSpPr/>
            <p:nvPr/>
          </p:nvSpPr>
          <p:spPr>
            <a:xfrm>
              <a:off x="2898389" y="1861975"/>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555" name="pl1555"/>
            <p:cNvSpPr/>
            <p:nvPr/>
          </p:nvSpPr>
          <p:spPr>
            <a:xfrm>
              <a:off x="2898389" y="1875342"/>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556" name="pl1556"/>
            <p:cNvSpPr/>
            <p:nvPr/>
          </p:nvSpPr>
          <p:spPr>
            <a:xfrm>
              <a:off x="2898389" y="1827220"/>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557" name="pl1557"/>
            <p:cNvSpPr/>
            <p:nvPr/>
          </p:nvSpPr>
          <p:spPr>
            <a:xfrm>
              <a:off x="2898389" y="1861975"/>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558" name="pl1558"/>
            <p:cNvSpPr/>
            <p:nvPr/>
          </p:nvSpPr>
          <p:spPr>
            <a:xfrm>
              <a:off x="2898389" y="1856628"/>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1559" name="pl1559"/>
            <p:cNvSpPr/>
            <p:nvPr/>
          </p:nvSpPr>
          <p:spPr>
            <a:xfrm>
              <a:off x="2898389" y="185930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1560" name="pl1560"/>
            <p:cNvSpPr/>
            <p:nvPr/>
          </p:nvSpPr>
          <p:spPr>
            <a:xfrm>
              <a:off x="2898389" y="1864648"/>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a:endParaRPr/>
            </a:p>
          </p:txBody>
        </p:sp>
        <p:sp>
          <p:nvSpPr>
            <p:cNvPr id="1561" name="pl1561"/>
            <p:cNvSpPr/>
            <p:nvPr/>
          </p:nvSpPr>
          <p:spPr>
            <a:xfrm>
              <a:off x="2898389" y="1864648"/>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2A100">
                  <a:alpha val="100000"/>
                </a:srgbClr>
              </a:solidFill>
              <a:prstDash val="solid"/>
              <a:round/>
            </a:ln>
          </p:spPr>
          <p:txBody>
            <a:bodyPr/>
            <a:lstStyle/>
            <a:p>
              <a:endParaRPr/>
            </a:p>
          </p:txBody>
        </p:sp>
        <p:sp>
          <p:nvSpPr>
            <p:cNvPr id="1562" name="pl1562"/>
            <p:cNvSpPr/>
            <p:nvPr/>
          </p:nvSpPr>
          <p:spPr>
            <a:xfrm>
              <a:off x="2853900" y="1878016"/>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1563" name="tx1563"/>
            <p:cNvSpPr/>
            <p:nvPr/>
          </p:nvSpPr>
          <p:spPr>
            <a:xfrm>
              <a:off x="2868244" y="1701427"/>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564" name="tx1564"/>
            <p:cNvSpPr/>
            <p:nvPr/>
          </p:nvSpPr>
          <p:spPr>
            <a:xfrm>
              <a:off x="3046201" y="170436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565" name="tx1565"/>
            <p:cNvSpPr/>
            <p:nvPr/>
          </p:nvSpPr>
          <p:spPr>
            <a:xfrm>
              <a:off x="3224157" y="1701427"/>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566" name="tx1566"/>
            <p:cNvSpPr/>
            <p:nvPr/>
          </p:nvSpPr>
          <p:spPr>
            <a:xfrm>
              <a:off x="3402114" y="1701427"/>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567" name="tx1567"/>
            <p:cNvSpPr/>
            <p:nvPr/>
          </p:nvSpPr>
          <p:spPr>
            <a:xfrm>
              <a:off x="3580070" y="1701427"/>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568" name="tx1568"/>
            <p:cNvSpPr/>
            <p:nvPr/>
          </p:nvSpPr>
          <p:spPr>
            <a:xfrm>
              <a:off x="3758027" y="1701427"/>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569" name="rc1569"/>
            <p:cNvSpPr/>
            <p:nvPr/>
          </p:nvSpPr>
          <p:spPr>
            <a:xfrm>
              <a:off x="2853900" y="2179176"/>
              <a:ext cx="978760" cy="367596"/>
            </a:xfrm>
            <a:prstGeom prst="rect">
              <a:avLst/>
            </a:prstGeom>
            <a:solidFill>
              <a:srgbClr val="EBEBEB">
                <a:alpha val="100000"/>
              </a:srgbClr>
            </a:solidFill>
          </p:spPr>
          <p:txBody>
            <a:bodyPr/>
            <a:lstStyle/>
            <a:p>
              <a:endParaRPr/>
            </a:p>
          </p:txBody>
        </p:sp>
        <p:sp>
          <p:nvSpPr>
            <p:cNvPr id="1570" name="pl1570"/>
            <p:cNvSpPr/>
            <p:nvPr/>
          </p:nvSpPr>
          <p:spPr>
            <a:xfrm>
              <a:off x="2853900" y="249664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571" name="pl1571"/>
            <p:cNvSpPr/>
            <p:nvPr/>
          </p:nvSpPr>
          <p:spPr>
            <a:xfrm>
              <a:off x="2853900" y="242981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572" name="pl1572"/>
            <p:cNvSpPr/>
            <p:nvPr/>
          </p:nvSpPr>
          <p:spPr>
            <a:xfrm>
              <a:off x="2853900" y="236297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573" name="pl1573"/>
            <p:cNvSpPr/>
            <p:nvPr/>
          </p:nvSpPr>
          <p:spPr>
            <a:xfrm>
              <a:off x="2853900" y="229613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574" name="pl1574"/>
            <p:cNvSpPr/>
            <p:nvPr/>
          </p:nvSpPr>
          <p:spPr>
            <a:xfrm>
              <a:off x="2853900" y="222930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575" name="pl1575"/>
            <p:cNvSpPr/>
            <p:nvPr/>
          </p:nvSpPr>
          <p:spPr>
            <a:xfrm>
              <a:off x="2853900" y="219588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576" name="pl1576"/>
            <p:cNvSpPr/>
            <p:nvPr/>
          </p:nvSpPr>
          <p:spPr>
            <a:xfrm>
              <a:off x="2987367"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577" name="pl1577"/>
            <p:cNvSpPr/>
            <p:nvPr/>
          </p:nvSpPr>
          <p:spPr>
            <a:xfrm>
              <a:off x="3165324"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578" name="pl1578"/>
            <p:cNvSpPr/>
            <p:nvPr/>
          </p:nvSpPr>
          <p:spPr>
            <a:xfrm>
              <a:off x="3343280"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579" name="pl1579"/>
            <p:cNvSpPr/>
            <p:nvPr/>
          </p:nvSpPr>
          <p:spPr>
            <a:xfrm>
              <a:off x="3521237"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580" name="pl1580"/>
            <p:cNvSpPr/>
            <p:nvPr/>
          </p:nvSpPr>
          <p:spPr>
            <a:xfrm>
              <a:off x="3699193"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581" name="pl1581"/>
            <p:cNvSpPr/>
            <p:nvPr/>
          </p:nvSpPr>
          <p:spPr>
            <a:xfrm>
              <a:off x="2853900" y="253006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582" name="pl1582"/>
            <p:cNvSpPr/>
            <p:nvPr/>
          </p:nvSpPr>
          <p:spPr>
            <a:xfrm>
              <a:off x="2853900" y="246322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583" name="pl1583"/>
            <p:cNvSpPr/>
            <p:nvPr/>
          </p:nvSpPr>
          <p:spPr>
            <a:xfrm>
              <a:off x="2853900" y="239639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584" name="pl1584"/>
            <p:cNvSpPr/>
            <p:nvPr/>
          </p:nvSpPr>
          <p:spPr>
            <a:xfrm>
              <a:off x="2853900" y="232955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585" name="pl1585"/>
            <p:cNvSpPr/>
            <p:nvPr/>
          </p:nvSpPr>
          <p:spPr>
            <a:xfrm>
              <a:off x="2853900" y="2262721"/>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586" name="pl1586"/>
            <p:cNvSpPr/>
            <p:nvPr/>
          </p:nvSpPr>
          <p:spPr>
            <a:xfrm>
              <a:off x="2898389"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587" name="pl1587"/>
            <p:cNvSpPr/>
            <p:nvPr/>
          </p:nvSpPr>
          <p:spPr>
            <a:xfrm>
              <a:off x="3076345"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588" name="pl1588"/>
            <p:cNvSpPr/>
            <p:nvPr/>
          </p:nvSpPr>
          <p:spPr>
            <a:xfrm>
              <a:off x="3254302"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589" name="pl1589"/>
            <p:cNvSpPr/>
            <p:nvPr/>
          </p:nvSpPr>
          <p:spPr>
            <a:xfrm>
              <a:off x="3432258"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590" name="pl1590"/>
            <p:cNvSpPr/>
            <p:nvPr/>
          </p:nvSpPr>
          <p:spPr>
            <a:xfrm>
              <a:off x="3610215"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591" name="pl1591"/>
            <p:cNvSpPr/>
            <p:nvPr/>
          </p:nvSpPr>
          <p:spPr>
            <a:xfrm>
              <a:off x="3788172"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592" name="pl1592"/>
            <p:cNvSpPr/>
            <p:nvPr/>
          </p:nvSpPr>
          <p:spPr>
            <a:xfrm>
              <a:off x="2898389" y="2511350"/>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1593" name="pl1593"/>
            <p:cNvSpPr/>
            <p:nvPr/>
          </p:nvSpPr>
          <p:spPr>
            <a:xfrm>
              <a:off x="2898389" y="2519370"/>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40651" cap="flat">
              <a:solidFill>
                <a:srgbClr val="BEBEBE">
                  <a:alpha val="69803"/>
                </a:srgbClr>
              </a:solidFill>
              <a:prstDash val="solid"/>
              <a:round/>
            </a:ln>
          </p:spPr>
          <p:txBody>
            <a:bodyPr/>
            <a:lstStyle/>
            <a:p>
              <a:endParaRPr/>
            </a:p>
          </p:txBody>
        </p:sp>
        <p:sp>
          <p:nvSpPr>
            <p:cNvPr id="1594" name="pl1594"/>
            <p:cNvSpPr/>
            <p:nvPr/>
          </p:nvSpPr>
          <p:spPr>
            <a:xfrm>
              <a:off x="2898389" y="2492636"/>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595" name="pl1595"/>
            <p:cNvSpPr/>
            <p:nvPr/>
          </p:nvSpPr>
          <p:spPr>
            <a:xfrm>
              <a:off x="2898389" y="252739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596" name="pl1596"/>
            <p:cNvSpPr/>
            <p:nvPr/>
          </p:nvSpPr>
          <p:spPr>
            <a:xfrm>
              <a:off x="2898389" y="2495309"/>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597" name="pl1597"/>
            <p:cNvSpPr/>
            <p:nvPr/>
          </p:nvSpPr>
          <p:spPr>
            <a:xfrm>
              <a:off x="2898389" y="2516697"/>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598" name="pl1598"/>
            <p:cNvSpPr/>
            <p:nvPr/>
          </p:nvSpPr>
          <p:spPr>
            <a:xfrm>
              <a:off x="2898389" y="2516697"/>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1599" name="pl1599"/>
            <p:cNvSpPr/>
            <p:nvPr/>
          </p:nvSpPr>
          <p:spPr>
            <a:xfrm>
              <a:off x="2898389" y="247124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600" name="pl1600"/>
            <p:cNvSpPr/>
            <p:nvPr/>
          </p:nvSpPr>
          <p:spPr>
            <a:xfrm>
              <a:off x="2898389" y="2506003"/>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601" name="pl1601"/>
            <p:cNvSpPr/>
            <p:nvPr/>
          </p:nvSpPr>
          <p:spPr>
            <a:xfrm>
              <a:off x="2898389" y="2508676"/>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602" name="pl1602"/>
            <p:cNvSpPr/>
            <p:nvPr/>
          </p:nvSpPr>
          <p:spPr>
            <a:xfrm>
              <a:off x="2898389" y="2449861"/>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1603" name="pl1603"/>
            <p:cNvSpPr/>
            <p:nvPr/>
          </p:nvSpPr>
          <p:spPr>
            <a:xfrm>
              <a:off x="2898389" y="2503329"/>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1604" name="pl1604"/>
            <p:cNvSpPr/>
            <p:nvPr/>
          </p:nvSpPr>
          <p:spPr>
            <a:xfrm>
              <a:off x="2898389" y="2516697"/>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605" name="pl1605"/>
            <p:cNvSpPr/>
            <p:nvPr/>
          </p:nvSpPr>
          <p:spPr>
            <a:xfrm>
              <a:off x="2898389" y="2500656"/>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1606" name="pl1606"/>
            <p:cNvSpPr/>
            <p:nvPr/>
          </p:nvSpPr>
          <p:spPr>
            <a:xfrm>
              <a:off x="2898389" y="2262721"/>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1607" name="pl1607"/>
            <p:cNvSpPr/>
            <p:nvPr/>
          </p:nvSpPr>
          <p:spPr>
            <a:xfrm>
              <a:off x="2898389" y="2463228"/>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608" name="pl1608"/>
            <p:cNvSpPr/>
            <p:nvPr/>
          </p:nvSpPr>
          <p:spPr>
            <a:xfrm>
              <a:off x="2898389" y="2487289"/>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609" name="pl1609"/>
            <p:cNvSpPr/>
            <p:nvPr/>
          </p:nvSpPr>
          <p:spPr>
            <a:xfrm>
              <a:off x="2898389" y="252471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610" name="pl1610"/>
            <p:cNvSpPr/>
            <p:nvPr/>
          </p:nvSpPr>
          <p:spPr>
            <a:xfrm>
              <a:off x="2898389" y="2495309"/>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1611" name="pl1611"/>
            <p:cNvSpPr/>
            <p:nvPr/>
          </p:nvSpPr>
          <p:spPr>
            <a:xfrm>
              <a:off x="2898389" y="2511350"/>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1612" name="pl1612"/>
            <p:cNvSpPr/>
            <p:nvPr/>
          </p:nvSpPr>
          <p:spPr>
            <a:xfrm>
              <a:off x="2898389" y="2519370"/>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1613" name="pl1613"/>
            <p:cNvSpPr/>
            <p:nvPr/>
          </p:nvSpPr>
          <p:spPr>
            <a:xfrm>
              <a:off x="2898389" y="246590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614" name="pl1614"/>
            <p:cNvSpPr/>
            <p:nvPr/>
          </p:nvSpPr>
          <p:spPr>
            <a:xfrm>
              <a:off x="2898389" y="2484615"/>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1615" name="pl1615"/>
            <p:cNvSpPr/>
            <p:nvPr/>
          </p:nvSpPr>
          <p:spPr>
            <a:xfrm>
              <a:off x="2898389" y="2444514"/>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616" name="pl1616"/>
            <p:cNvSpPr/>
            <p:nvPr/>
          </p:nvSpPr>
          <p:spPr>
            <a:xfrm>
              <a:off x="2898389" y="2522043"/>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617" name="pl1617"/>
            <p:cNvSpPr/>
            <p:nvPr/>
          </p:nvSpPr>
          <p:spPr>
            <a:xfrm>
              <a:off x="2898389" y="2516697"/>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618" name="pl1618"/>
            <p:cNvSpPr/>
            <p:nvPr/>
          </p:nvSpPr>
          <p:spPr>
            <a:xfrm>
              <a:off x="2898389" y="2516697"/>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619" name="pl1619"/>
            <p:cNvSpPr/>
            <p:nvPr/>
          </p:nvSpPr>
          <p:spPr>
            <a:xfrm>
              <a:off x="2898389" y="2497983"/>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1620" name="pl1620"/>
            <p:cNvSpPr/>
            <p:nvPr/>
          </p:nvSpPr>
          <p:spPr>
            <a:xfrm>
              <a:off x="2898389" y="251669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621" name="pl1621"/>
            <p:cNvSpPr/>
            <p:nvPr/>
          </p:nvSpPr>
          <p:spPr>
            <a:xfrm>
              <a:off x="2898389" y="2473922"/>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1622" name="pl1622"/>
            <p:cNvSpPr/>
            <p:nvPr/>
          </p:nvSpPr>
          <p:spPr>
            <a:xfrm>
              <a:off x="2898389" y="2492636"/>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623" name="pl1623"/>
            <p:cNvSpPr/>
            <p:nvPr/>
          </p:nvSpPr>
          <p:spPr>
            <a:xfrm>
              <a:off x="2898389" y="2519370"/>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624" name="pl1624"/>
            <p:cNvSpPr/>
            <p:nvPr/>
          </p:nvSpPr>
          <p:spPr>
            <a:xfrm>
              <a:off x="2898389" y="2511350"/>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1625" name="pl1625"/>
            <p:cNvSpPr/>
            <p:nvPr/>
          </p:nvSpPr>
          <p:spPr>
            <a:xfrm>
              <a:off x="2898389" y="2497983"/>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1626" name="pl1626"/>
            <p:cNvSpPr/>
            <p:nvPr/>
          </p:nvSpPr>
          <p:spPr>
            <a:xfrm>
              <a:off x="2898389" y="2444514"/>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627" name="pl1627"/>
            <p:cNvSpPr/>
            <p:nvPr/>
          </p:nvSpPr>
          <p:spPr>
            <a:xfrm>
              <a:off x="2898389" y="2481942"/>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1628" name="pl1628"/>
            <p:cNvSpPr/>
            <p:nvPr/>
          </p:nvSpPr>
          <p:spPr>
            <a:xfrm>
              <a:off x="2898389" y="2514023"/>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629" name="pl1629"/>
            <p:cNvSpPr/>
            <p:nvPr/>
          </p:nvSpPr>
          <p:spPr>
            <a:xfrm>
              <a:off x="2898389" y="2524717"/>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630" name="pl1630"/>
            <p:cNvSpPr/>
            <p:nvPr/>
          </p:nvSpPr>
          <p:spPr>
            <a:xfrm>
              <a:off x="2898389" y="2495309"/>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1631" name="pl1631"/>
            <p:cNvSpPr/>
            <p:nvPr/>
          </p:nvSpPr>
          <p:spPr>
            <a:xfrm>
              <a:off x="2898389" y="2497983"/>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632" name="pl1632"/>
            <p:cNvSpPr/>
            <p:nvPr/>
          </p:nvSpPr>
          <p:spPr>
            <a:xfrm>
              <a:off x="2898389" y="2471248"/>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633" name="pl1633"/>
            <p:cNvSpPr/>
            <p:nvPr/>
          </p:nvSpPr>
          <p:spPr>
            <a:xfrm>
              <a:off x="2898389" y="2506003"/>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634" name="pl1634"/>
            <p:cNvSpPr/>
            <p:nvPr/>
          </p:nvSpPr>
          <p:spPr>
            <a:xfrm>
              <a:off x="2898389" y="2508676"/>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1635" name="pl1635"/>
            <p:cNvSpPr/>
            <p:nvPr/>
          </p:nvSpPr>
          <p:spPr>
            <a:xfrm>
              <a:off x="2898389" y="2524717"/>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1636" name="pl1636"/>
            <p:cNvSpPr/>
            <p:nvPr/>
          </p:nvSpPr>
          <p:spPr>
            <a:xfrm>
              <a:off x="2898389" y="2506003"/>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637" name="pl1637"/>
            <p:cNvSpPr/>
            <p:nvPr/>
          </p:nvSpPr>
          <p:spPr>
            <a:xfrm>
              <a:off x="2898389" y="2519370"/>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1638" name="pl1638"/>
            <p:cNvSpPr/>
            <p:nvPr/>
          </p:nvSpPr>
          <p:spPr>
            <a:xfrm>
              <a:off x="2898389" y="2503329"/>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639" name="pl1639"/>
            <p:cNvSpPr/>
            <p:nvPr/>
          </p:nvSpPr>
          <p:spPr>
            <a:xfrm>
              <a:off x="2898389" y="247926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640" name="pl1640"/>
            <p:cNvSpPr/>
            <p:nvPr/>
          </p:nvSpPr>
          <p:spPr>
            <a:xfrm>
              <a:off x="2898389" y="2497983"/>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1641" name="pl1641"/>
            <p:cNvSpPr/>
            <p:nvPr/>
          </p:nvSpPr>
          <p:spPr>
            <a:xfrm>
              <a:off x="2898389" y="2500656"/>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642" name="pl1642"/>
            <p:cNvSpPr/>
            <p:nvPr/>
          </p:nvSpPr>
          <p:spPr>
            <a:xfrm>
              <a:off x="2898389" y="2484615"/>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1643" name="pl1643"/>
            <p:cNvSpPr/>
            <p:nvPr/>
          </p:nvSpPr>
          <p:spPr>
            <a:xfrm>
              <a:off x="2898389" y="2524717"/>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644" name="pl1644"/>
            <p:cNvSpPr/>
            <p:nvPr/>
          </p:nvSpPr>
          <p:spPr>
            <a:xfrm>
              <a:off x="2898389" y="2516697"/>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645" name="pl1645"/>
            <p:cNvSpPr/>
            <p:nvPr/>
          </p:nvSpPr>
          <p:spPr>
            <a:xfrm>
              <a:off x="2898389" y="2508676"/>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646" name="pl1646"/>
            <p:cNvSpPr/>
            <p:nvPr/>
          </p:nvSpPr>
          <p:spPr>
            <a:xfrm>
              <a:off x="2898389" y="2514023"/>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647" name="pl1647"/>
            <p:cNvSpPr/>
            <p:nvPr/>
          </p:nvSpPr>
          <p:spPr>
            <a:xfrm>
              <a:off x="2898389" y="2527390"/>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648" name="pl1648"/>
            <p:cNvSpPr/>
            <p:nvPr/>
          </p:nvSpPr>
          <p:spPr>
            <a:xfrm>
              <a:off x="2898389" y="2479269"/>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649" name="pl1649"/>
            <p:cNvSpPr/>
            <p:nvPr/>
          </p:nvSpPr>
          <p:spPr>
            <a:xfrm>
              <a:off x="2898389" y="2514023"/>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650" name="pl1650"/>
            <p:cNvSpPr/>
            <p:nvPr/>
          </p:nvSpPr>
          <p:spPr>
            <a:xfrm>
              <a:off x="2898389" y="2508676"/>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1651" name="pl1651"/>
            <p:cNvSpPr/>
            <p:nvPr/>
          </p:nvSpPr>
          <p:spPr>
            <a:xfrm>
              <a:off x="2898389" y="2511350"/>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1652" name="pl1652"/>
            <p:cNvSpPr/>
            <p:nvPr/>
          </p:nvSpPr>
          <p:spPr>
            <a:xfrm>
              <a:off x="2898389" y="2519370"/>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40651" cap="flat">
              <a:solidFill>
                <a:srgbClr val="000000">
                  <a:alpha val="100000"/>
                </a:srgbClr>
              </a:solidFill>
              <a:prstDash val="solid"/>
              <a:round/>
            </a:ln>
          </p:spPr>
          <p:txBody>
            <a:bodyPr/>
            <a:lstStyle/>
            <a:p>
              <a:endParaRPr/>
            </a:p>
          </p:txBody>
        </p:sp>
        <p:sp>
          <p:nvSpPr>
            <p:cNvPr id="1653" name="pl1653"/>
            <p:cNvSpPr/>
            <p:nvPr/>
          </p:nvSpPr>
          <p:spPr>
            <a:xfrm>
              <a:off x="2898389" y="2519370"/>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00B813">
                  <a:alpha val="100000"/>
                </a:srgbClr>
              </a:solidFill>
              <a:prstDash val="solid"/>
              <a:round/>
            </a:ln>
          </p:spPr>
          <p:txBody>
            <a:bodyPr/>
            <a:lstStyle/>
            <a:p>
              <a:endParaRPr/>
            </a:p>
          </p:txBody>
        </p:sp>
        <p:sp>
          <p:nvSpPr>
            <p:cNvPr id="1654" name="pl1654"/>
            <p:cNvSpPr/>
            <p:nvPr/>
          </p:nvSpPr>
          <p:spPr>
            <a:xfrm>
              <a:off x="2853900" y="2530064"/>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1655" name="tx1655"/>
            <p:cNvSpPr/>
            <p:nvPr/>
          </p:nvSpPr>
          <p:spPr>
            <a:xfrm>
              <a:off x="2868244" y="236546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656" name="tx1656"/>
            <p:cNvSpPr/>
            <p:nvPr/>
          </p:nvSpPr>
          <p:spPr>
            <a:xfrm>
              <a:off x="3046201" y="236546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657" name="tx1657"/>
            <p:cNvSpPr/>
            <p:nvPr/>
          </p:nvSpPr>
          <p:spPr>
            <a:xfrm>
              <a:off x="3224157" y="236546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658" name="tx1658"/>
            <p:cNvSpPr/>
            <p:nvPr/>
          </p:nvSpPr>
          <p:spPr>
            <a:xfrm>
              <a:off x="3402114" y="236411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659" name="tx1659"/>
            <p:cNvSpPr/>
            <p:nvPr/>
          </p:nvSpPr>
          <p:spPr>
            <a:xfrm>
              <a:off x="3580070" y="236546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660" name="tx1660"/>
            <p:cNvSpPr/>
            <p:nvPr/>
          </p:nvSpPr>
          <p:spPr>
            <a:xfrm>
              <a:off x="3758027" y="2356413"/>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661" name="rc1661"/>
            <p:cNvSpPr/>
            <p:nvPr/>
          </p:nvSpPr>
          <p:spPr>
            <a:xfrm>
              <a:off x="2853900" y="2831224"/>
              <a:ext cx="978760" cy="367596"/>
            </a:xfrm>
            <a:prstGeom prst="rect">
              <a:avLst/>
            </a:prstGeom>
            <a:solidFill>
              <a:srgbClr val="EBEBEB">
                <a:alpha val="100000"/>
              </a:srgbClr>
            </a:solidFill>
          </p:spPr>
          <p:txBody>
            <a:bodyPr/>
            <a:lstStyle/>
            <a:p>
              <a:endParaRPr/>
            </a:p>
          </p:txBody>
        </p:sp>
        <p:sp>
          <p:nvSpPr>
            <p:cNvPr id="1662" name="pl1662"/>
            <p:cNvSpPr/>
            <p:nvPr/>
          </p:nvSpPr>
          <p:spPr>
            <a:xfrm>
              <a:off x="2853900" y="314869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663" name="pl1663"/>
            <p:cNvSpPr/>
            <p:nvPr/>
          </p:nvSpPr>
          <p:spPr>
            <a:xfrm>
              <a:off x="2853900" y="308185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664" name="pl1664"/>
            <p:cNvSpPr/>
            <p:nvPr/>
          </p:nvSpPr>
          <p:spPr>
            <a:xfrm>
              <a:off x="2853900" y="301502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665" name="pl1665"/>
            <p:cNvSpPr/>
            <p:nvPr/>
          </p:nvSpPr>
          <p:spPr>
            <a:xfrm>
              <a:off x="2853900" y="294818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666" name="pl1666"/>
            <p:cNvSpPr/>
            <p:nvPr/>
          </p:nvSpPr>
          <p:spPr>
            <a:xfrm>
              <a:off x="2853900" y="288135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667" name="pl1667"/>
            <p:cNvSpPr/>
            <p:nvPr/>
          </p:nvSpPr>
          <p:spPr>
            <a:xfrm>
              <a:off x="2853900" y="284793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668" name="pl1668"/>
            <p:cNvSpPr/>
            <p:nvPr/>
          </p:nvSpPr>
          <p:spPr>
            <a:xfrm>
              <a:off x="2987367"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669" name="pl1669"/>
            <p:cNvSpPr/>
            <p:nvPr/>
          </p:nvSpPr>
          <p:spPr>
            <a:xfrm>
              <a:off x="3165324"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670" name="pl1670"/>
            <p:cNvSpPr/>
            <p:nvPr/>
          </p:nvSpPr>
          <p:spPr>
            <a:xfrm>
              <a:off x="3343280"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671" name="pl1671"/>
            <p:cNvSpPr/>
            <p:nvPr/>
          </p:nvSpPr>
          <p:spPr>
            <a:xfrm>
              <a:off x="3521237"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672" name="pl1672"/>
            <p:cNvSpPr/>
            <p:nvPr/>
          </p:nvSpPr>
          <p:spPr>
            <a:xfrm>
              <a:off x="3699193"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673" name="pl1673"/>
            <p:cNvSpPr/>
            <p:nvPr/>
          </p:nvSpPr>
          <p:spPr>
            <a:xfrm>
              <a:off x="2853900" y="318211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674" name="pl1674"/>
            <p:cNvSpPr/>
            <p:nvPr/>
          </p:nvSpPr>
          <p:spPr>
            <a:xfrm>
              <a:off x="2853900" y="311527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675" name="pl1675"/>
            <p:cNvSpPr/>
            <p:nvPr/>
          </p:nvSpPr>
          <p:spPr>
            <a:xfrm>
              <a:off x="2853900" y="304844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676" name="pl1676"/>
            <p:cNvSpPr/>
            <p:nvPr/>
          </p:nvSpPr>
          <p:spPr>
            <a:xfrm>
              <a:off x="2853900" y="298160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677" name="pl1677"/>
            <p:cNvSpPr/>
            <p:nvPr/>
          </p:nvSpPr>
          <p:spPr>
            <a:xfrm>
              <a:off x="2853900" y="2914769"/>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678" name="pl1678"/>
            <p:cNvSpPr/>
            <p:nvPr/>
          </p:nvSpPr>
          <p:spPr>
            <a:xfrm>
              <a:off x="2898389"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679" name="pl1679"/>
            <p:cNvSpPr/>
            <p:nvPr/>
          </p:nvSpPr>
          <p:spPr>
            <a:xfrm>
              <a:off x="3076345"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680" name="pl1680"/>
            <p:cNvSpPr/>
            <p:nvPr/>
          </p:nvSpPr>
          <p:spPr>
            <a:xfrm>
              <a:off x="3254302"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681" name="pl1681"/>
            <p:cNvSpPr/>
            <p:nvPr/>
          </p:nvSpPr>
          <p:spPr>
            <a:xfrm>
              <a:off x="3432258"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682" name="pl1682"/>
            <p:cNvSpPr/>
            <p:nvPr/>
          </p:nvSpPr>
          <p:spPr>
            <a:xfrm>
              <a:off x="3610215"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683" name="pl1683"/>
            <p:cNvSpPr/>
            <p:nvPr/>
          </p:nvSpPr>
          <p:spPr>
            <a:xfrm>
              <a:off x="3788172"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684" name="pl1684"/>
            <p:cNvSpPr/>
            <p:nvPr/>
          </p:nvSpPr>
          <p:spPr>
            <a:xfrm>
              <a:off x="2898389" y="3163398"/>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1685" name="pl1685"/>
            <p:cNvSpPr/>
            <p:nvPr/>
          </p:nvSpPr>
          <p:spPr>
            <a:xfrm>
              <a:off x="2898389" y="316874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a:endParaRPr/>
            </a:p>
          </p:txBody>
        </p:sp>
        <p:sp>
          <p:nvSpPr>
            <p:cNvPr id="1686" name="pl1686"/>
            <p:cNvSpPr/>
            <p:nvPr/>
          </p:nvSpPr>
          <p:spPr>
            <a:xfrm>
              <a:off x="2898389" y="3144684"/>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687" name="pl1687"/>
            <p:cNvSpPr/>
            <p:nvPr/>
          </p:nvSpPr>
          <p:spPr>
            <a:xfrm>
              <a:off x="2898389" y="317943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688" name="pl1688"/>
            <p:cNvSpPr/>
            <p:nvPr/>
          </p:nvSpPr>
          <p:spPr>
            <a:xfrm>
              <a:off x="2898389" y="3147357"/>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689" name="pl1689"/>
            <p:cNvSpPr/>
            <p:nvPr/>
          </p:nvSpPr>
          <p:spPr>
            <a:xfrm>
              <a:off x="2898389" y="3168745"/>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690" name="pl1690"/>
            <p:cNvSpPr/>
            <p:nvPr/>
          </p:nvSpPr>
          <p:spPr>
            <a:xfrm>
              <a:off x="2898389" y="3168745"/>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1691" name="pl1691"/>
            <p:cNvSpPr/>
            <p:nvPr/>
          </p:nvSpPr>
          <p:spPr>
            <a:xfrm>
              <a:off x="2898389" y="312329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692" name="pl1692"/>
            <p:cNvSpPr/>
            <p:nvPr/>
          </p:nvSpPr>
          <p:spPr>
            <a:xfrm>
              <a:off x="2898389" y="3158051"/>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693" name="pl1693"/>
            <p:cNvSpPr/>
            <p:nvPr/>
          </p:nvSpPr>
          <p:spPr>
            <a:xfrm>
              <a:off x="2898389" y="3160724"/>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694" name="pl1694"/>
            <p:cNvSpPr/>
            <p:nvPr/>
          </p:nvSpPr>
          <p:spPr>
            <a:xfrm>
              <a:off x="2898389" y="3101909"/>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1695" name="pl1695"/>
            <p:cNvSpPr/>
            <p:nvPr/>
          </p:nvSpPr>
          <p:spPr>
            <a:xfrm>
              <a:off x="2898389" y="3155377"/>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1696" name="pl1696"/>
            <p:cNvSpPr/>
            <p:nvPr/>
          </p:nvSpPr>
          <p:spPr>
            <a:xfrm>
              <a:off x="2898389" y="3168745"/>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697" name="pl1697"/>
            <p:cNvSpPr/>
            <p:nvPr/>
          </p:nvSpPr>
          <p:spPr>
            <a:xfrm>
              <a:off x="2898389" y="3152704"/>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1698" name="pl1698"/>
            <p:cNvSpPr/>
            <p:nvPr/>
          </p:nvSpPr>
          <p:spPr>
            <a:xfrm>
              <a:off x="2898389" y="2914769"/>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1699" name="pl1699"/>
            <p:cNvSpPr/>
            <p:nvPr/>
          </p:nvSpPr>
          <p:spPr>
            <a:xfrm>
              <a:off x="2898389" y="3115276"/>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700" name="pl1700"/>
            <p:cNvSpPr/>
            <p:nvPr/>
          </p:nvSpPr>
          <p:spPr>
            <a:xfrm>
              <a:off x="2898389" y="3139337"/>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701" name="pl1701"/>
            <p:cNvSpPr/>
            <p:nvPr/>
          </p:nvSpPr>
          <p:spPr>
            <a:xfrm>
              <a:off x="2898389" y="317676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702" name="pl1702"/>
            <p:cNvSpPr/>
            <p:nvPr/>
          </p:nvSpPr>
          <p:spPr>
            <a:xfrm>
              <a:off x="2898389" y="3147357"/>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1703" name="pl1703"/>
            <p:cNvSpPr/>
            <p:nvPr/>
          </p:nvSpPr>
          <p:spPr>
            <a:xfrm>
              <a:off x="2898389" y="3163398"/>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1704" name="pl1704"/>
            <p:cNvSpPr/>
            <p:nvPr/>
          </p:nvSpPr>
          <p:spPr>
            <a:xfrm>
              <a:off x="2898389" y="3171418"/>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1705" name="pl1705"/>
            <p:cNvSpPr/>
            <p:nvPr/>
          </p:nvSpPr>
          <p:spPr>
            <a:xfrm>
              <a:off x="2898389" y="311794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706" name="pl1706"/>
            <p:cNvSpPr/>
            <p:nvPr/>
          </p:nvSpPr>
          <p:spPr>
            <a:xfrm>
              <a:off x="2898389" y="3136663"/>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1707" name="pl1707"/>
            <p:cNvSpPr/>
            <p:nvPr/>
          </p:nvSpPr>
          <p:spPr>
            <a:xfrm>
              <a:off x="2898389" y="3096562"/>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708" name="pl1708"/>
            <p:cNvSpPr/>
            <p:nvPr/>
          </p:nvSpPr>
          <p:spPr>
            <a:xfrm>
              <a:off x="2898389" y="3174091"/>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709" name="pl1709"/>
            <p:cNvSpPr/>
            <p:nvPr/>
          </p:nvSpPr>
          <p:spPr>
            <a:xfrm>
              <a:off x="2898389" y="3168745"/>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710" name="pl1710"/>
            <p:cNvSpPr/>
            <p:nvPr/>
          </p:nvSpPr>
          <p:spPr>
            <a:xfrm>
              <a:off x="2898389" y="3168745"/>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711" name="pl1711"/>
            <p:cNvSpPr/>
            <p:nvPr/>
          </p:nvSpPr>
          <p:spPr>
            <a:xfrm>
              <a:off x="2898389" y="3150031"/>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1712" name="pl1712"/>
            <p:cNvSpPr/>
            <p:nvPr/>
          </p:nvSpPr>
          <p:spPr>
            <a:xfrm>
              <a:off x="2898389" y="316874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713" name="pl1713"/>
            <p:cNvSpPr/>
            <p:nvPr/>
          </p:nvSpPr>
          <p:spPr>
            <a:xfrm>
              <a:off x="2898389" y="3125970"/>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1714" name="pl1714"/>
            <p:cNvSpPr/>
            <p:nvPr/>
          </p:nvSpPr>
          <p:spPr>
            <a:xfrm>
              <a:off x="2898389" y="3144684"/>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715" name="pl1715"/>
            <p:cNvSpPr/>
            <p:nvPr/>
          </p:nvSpPr>
          <p:spPr>
            <a:xfrm>
              <a:off x="2898389" y="3171418"/>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716" name="pl1716"/>
            <p:cNvSpPr/>
            <p:nvPr/>
          </p:nvSpPr>
          <p:spPr>
            <a:xfrm>
              <a:off x="2898389" y="3163398"/>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1717" name="pl1717"/>
            <p:cNvSpPr/>
            <p:nvPr/>
          </p:nvSpPr>
          <p:spPr>
            <a:xfrm>
              <a:off x="2898389" y="3150031"/>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1718" name="pl1718"/>
            <p:cNvSpPr/>
            <p:nvPr/>
          </p:nvSpPr>
          <p:spPr>
            <a:xfrm>
              <a:off x="2898389" y="3096562"/>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719" name="pl1719"/>
            <p:cNvSpPr/>
            <p:nvPr/>
          </p:nvSpPr>
          <p:spPr>
            <a:xfrm>
              <a:off x="2898389" y="3133990"/>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1720" name="pl1720"/>
            <p:cNvSpPr/>
            <p:nvPr/>
          </p:nvSpPr>
          <p:spPr>
            <a:xfrm>
              <a:off x="2898389" y="3166071"/>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721" name="pl1721"/>
            <p:cNvSpPr/>
            <p:nvPr/>
          </p:nvSpPr>
          <p:spPr>
            <a:xfrm>
              <a:off x="2898389" y="3176765"/>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722" name="pl1722"/>
            <p:cNvSpPr/>
            <p:nvPr/>
          </p:nvSpPr>
          <p:spPr>
            <a:xfrm>
              <a:off x="2898389" y="3147357"/>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1723" name="pl1723"/>
            <p:cNvSpPr/>
            <p:nvPr/>
          </p:nvSpPr>
          <p:spPr>
            <a:xfrm>
              <a:off x="2898389" y="3150031"/>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724" name="pl1724"/>
            <p:cNvSpPr/>
            <p:nvPr/>
          </p:nvSpPr>
          <p:spPr>
            <a:xfrm>
              <a:off x="2898389" y="3123296"/>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725" name="pl1725"/>
            <p:cNvSpPr/>
            <p:nvPr/>
          </p:nvSpPr>
          <p:spPr>
            <a:xfrm>
              <a:off x="2898389" y="3158051"/>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726" name="pl1726"/>
            <p:cNvSpPr/>
            <p:nvPr/>
          </p:nvSpPr>
          <p:spPr>
            <a:xfrm>
              <a:off x="2898389" y="3160724"/>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1727" name="pl1727"/>
            <p:cNvSpPr/>
            <p:nvPr/>
          </p:nvSpPr>
          <p:spPr>
            <a:xfrm>
              <a:off x="2898389" y="3176765"/>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1728" name="pl1728"/>
            <p:cNvSpPr/>
            <p:nvPr/>
          </p:nvSpPr>
          <p:spPr>
            <a:xfrm>
              <a:off x="2898389" y="3158051"/>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729" name="pl1729"/>
            <p:cNvSpPr/>
            <p:nvPr/>
          </p:nvSpPr>
          <p:spPr>
            <a:xfrm>
              <a:off x="2898389" y="3171418"/>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1730" name="pl1730"/>
            <p:cNvSpPr/>
            <p:nvPr/>
          </p:nvSpPr>
          <p:spPr>
            <a:xfrm>
              <a:off x="2898389" y="3155377"/>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731" name="pl1731"/>
            <p:cNvSpPr/>
            <p:nvPr/>
          </p:nvSpPr>
          <p:spPr>
            <a:xfrm>
              <a:off x="2898389" y="313131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732" name="pl1732"/>
            <p:cNvSpPr/>
            <p:nvPr/>
          </p:nvSpPr>
          <p:spPr>
            <a:xfrm>
              <a:off x="2898389" y="3150031"/>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1733" name="pl1733"/>
            <p:cNvSpPr/>
            <p:nvPr/>
          </p:nvSpPr>
          <p:spPr>
            <a:xfrm>
              <a:off x="2898389" y="3152704"/>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734" name="pl1734"/>
            <p:cNvSpPr/>
            <p:nvPr/>
          </p:nvSpPr>
          <p:spPr>
            <a:xfrm>
              <a:off x="2898389" y="3136663"/>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1735" name="pl1735"/>
            <p:cNvSpPr/>
            <p:nvPr/>
          </p:nvSpPr>
          <p:spPr>
            <a:xfrm>
              <a:off x="2898389" y="3176765"/>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736" name="pl1736"/>
            <p:cNvSpPr/>
            <p:nvPr/>
          </p:nvSpPr>
          <p:spPr>
            <a:xfrm>
              <a:off x="2898389" y="3168745"/>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737" name="pl1737"/>
            <p:cNvSpPr/>
            <p:nvPr/>
          </p:nvSpPr>
          <p:spPr>
            <a:xfrm>
              <a:off x="2898389" y="3160724"/>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738" name="pl1738"/>
            <p:cNvSpPr/>
            <p:nvPr/>
          </p:nvSpPr>
          <p:spPr>
            <a:xfrm>
              <a:off x="2898389" y="3166071"/>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739" name="pl1739"/>
            <p:cNvSpPr/>
            <p:nvPr/>
          </p:nvSpPr>
          <p:spPr>
            <a:xfrm>
              <a:off x="2898389" y="3179438"/>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740" name="pl1740"/>
            <p:cNvSpPr/>
            <p:nvPr/>
          </p:nvSpPr>
          <p:spPr>
            <a:xfrm>
              <a:off x="2898389" y="3131317"/>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741" name="pl1741"/>
            <p:cNvSpPr/>
            <p:nvPr/>
          </p:nvSpPr>
          <p:spPr>
            <a:xfrm>
              <a:off x="2898389" y="3166071"/>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742" name="pl1742"/>
            <p:cNvSpPr/>
            <p:nvPr/>
          </p:nvSpPr>
          <p:spPr>
            <a:xfrm>
              <a:off x="2898389" y="3160724"/>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1743" name="pl1743"/>
            <p:cNvSpPr/>
            <p:nvPr/>
          </p:nvSpPr>
          <p:spPr>
            <a:xfrm>
              <a:off x="2898389" y="3163398"/>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1744" name="pl1744"/>
            <p:cNvSpPr/>
            <p:nvPr/>
          </p:nvSpPr>
          <p:spPr>
            <a:xfrm>
              <a:off x="2898389" y="316874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a:endParaRPr/>
            </a:p>
          </p:txBody>
        </p:sp>
        <p:sp>
          <p:nvSpPr>
            <p:cNvPr id="1745" name="pl1745"/>
            <p:cNvSpPr/>
            <p:nvPr/>
          </p:nvSpPr>
          <p:spPr>
            <a:xfrm>
              <a:off x="2898389" y="316874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00C1A8">
                  <a:alpha val="100000"/>
                </a:srgbClr>
              </a:solidFill>
              <a:prstDash val="solid"/>
              <a:round/>
            </a:ln>
          </p:spPr>
          <p:txBody>
            <a:bodyPr/>
            <a:lstStyle/>
            <a:p>
              <a:endParaRPr/>
            </a:p>
          </p:txBody>
        </p:sp>
        <p:sp>
          <p:nvSpPr>
            <p:cNvPr id="1746" name="pl1746"/>
            <p:cNvSpPr/>
            <p:nvPr/>
          </p:nvSpPr>
          <p:spPr>
            <a:xfrm>
              <a:off x="2853900" y="3182112"/>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1747" name="tx1747"/>
            <p:cNvSpPr/>
            <p:nvPr/>
          </p:nvSpPr>
          <p:spPr>
            <a:xfrm>
              <a:off x="2868244" y="3005523"/>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748" name="tx1748"/>
            <p:cNvSpPr/>
            <p:nvPr/>
          </p:nvSpPr>
          <p:spPr>
            <a:xfrm>
              <a:off x="3046201" y="3005523"/>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749" name="tx1749"/>
            <p:cNvSpPr/>
            <p:nvPr/>
          </p:nvSpPr>
          <p:spPr>
            <a:xfrm>
              <a:off x="3224157" y="3005523"/>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750" name="tx1750"/>
            <p:cNvSpPr/>
            <p:nvPr/>
          </p:nvSpPr>
          <p:spPr>
            <a:xfrm>
              <a:off x="3402114" y="3005523"/>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751" name="tx1751"/>
            <p:cNvSpPr/>
            <p:nvPr/>
          </p:nvSpPr>
          <p:spPr>
            <a:xfrm>
              <a:off x="3580070" y="3005523"/>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752" name="tx1752"/>
            <p:cNvSpPr/>
            <p:nvPr/>
          </p:nvSpPr>
          <p:spPr>
            <a:xfrm>
              <a:off x="3758027" y="3005523"/>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753" name="rc1753"/>
            <p:cNvSpPr/>
            <p:nvPr/>
          </p:nvSpPr>
          <p:spPr>
            <a:xfrm>
              <a:off x="2853900" y="3483272"/>
              <a:ext cx="978760" cy="367596"/>
            </a:xfrm>
            <a:prstGeom prst="rect">
              <a:avLst/>
            </a:prstGeom>
            <a:solidFill>
              <a:srgbClr val="EBEBEB">
                <a:alpha val="100000"/>
              </a:srgbClr>
            </a:solidFill>
          </p:spPr>
          <p:txBody>
            <a:bodyPr/>
            <a:lstStyle/>
            <a:p>
              <a:endParaRPr/>
            </a:p>
          </p:txBody>
        </p:sp>
        <p:sp>
          <p:nvSpPr>
            <p:cNvPr id="1754" name="pl1754"/>
            <p:cNvSpPr/>
            <p:nvPr/>
          </p:nvSpPr>
          <p:spPr>
            <a:xfrm>
              <a:off x="2853900" y="380074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755" name="pl1755"/>
            <p:cNvSpPr/>
            <p:nvPr/>
          </p:nvSpPr>
          <p:spPr>
            <a:xfrm>
              <a:off x="2853900" y="373390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756" name="pl1756"/>
            <p:cNvSpPr/>
            <p:nvPr/>
          </p:nvSpPr>
          <p:spPr>
            <a:xfrm>
              <a:off x="2853900" y="366707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757" name="pl1757"/>
            <p:cNvSpPr/>
            <p:nvPr/>
          </p:nvSpPr>
          <p:spPr>
            <a:xfrm>
              <a:off x="2853900" y="360023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758" name="pl1758"/>
            <p:cNvSpPr/>
            <p:nvPr/>
          </p:nvSpPr>
          <p:spPr>
            <a:xfrm>
              <a:off x="2853900" y="353339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759" name="pl1759"/>
            <p:cNvSpPr/>
            <p:nvPr/>
          </p:nvSpPr>
          <p:spPr>
            <a:xfrm>
              <a:off x="2853900" y="349998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760" name="pl1760"/>
            <p:cNvSpPr/>
            <p:nvPr/>
          </p:nvSpPr>
          <p:spPr>
            <a:xfrm>
              <a:off x="2987367"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761" name="pl1761"/>
            <p:cNvSpPr/>
            <p:nvPr/>
          </p:nvSpPr>
          <p:spPr>
            <a:xfrm>
              <a:off x="3165324"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762" name="pl1762"/>
            <p:cNvSpPr/>
            <p:nvPr/>
          </p:nvSpPr>
          <p:spPr>
            <a:xfrm>
              <a:off x="3343280"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763" name="pl1763"/>
            <p:cNvSpPr/>
            <p:nvPr/>
          </p:nvSpPr>
          <p:spPr>
            <a:xfrm>
              <a:off x="3521237"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764" name="pl1764"/>
            <p:cNvSpPr/>
            <p:nvPr/>
          </p:nvSpPr>
          <p:spPr>
            <a:xfrm>
              <a:off x="3699193"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765" name="pl1765"/>
            <p:cNvSpPr/>
            <p:nvPr/>
          </p:nvSpPr>
          <p:spPr>
            <a:xfrm>
              <a:off x="2853900" y="383416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766" name="pl1766"/>
            <p:cNvSpPr/>
            <p:nvPr/>
          </p:nvSpPr>
          <p:spPr>
            <a:xfrm>
              <a:off x="2853900" y="376732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767" name="pl1767"/>
            <p:cNvSpPr/>
            <p:nvPr/>
          </p:nvSpPr>
          <p:spPr>
            <a:xfrm>
              <a:off x="2853900" y="370048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768" name="pl1768"/>
            <p:cNvSpPr/>
            <p:nvPr/>
          </p:nvSpPr>
          <p:spPr>
            <a:xfrm>
              <a:off x="2853900" y="363365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769" name="pl1769"/>
            <p:cNvSpPr/>
            <p:nvPr/>
          </p:nvSpPr>
          <p:spPr>
            <a:xfrm>
              <a:off x="2853900" y="3566817"/>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770" name="pl1770"/>
            <p:cNvSpPr/>
            <p:nvPr/>
          </p:nvSpPr>
          <p:spPr>
            <a:xfrm>
              <a:off x="2898389"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771" name="pl1771"/>
            <p:cNvSpPr/>
            <p:nvPr/>
          </p:nvSpPr>
          <p:spPr>
            <a:xfrm>
              <a:off x="3076345"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772" name="pl1772"/>
            <p:cNvSpPr/>
            <p:nvPr/>
          </p:nvSpPr>
          <p:spPr>
            <a:xfrm>
              <a:off x="3254302"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773" name="pl1773"/>
            <p:cNvSpPr/>
            <p:nvPr/>
          </p:nvSpPr>
          <p:spPr>
            <a:xfrm>
              <a:off x="3432258"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774" name="pl1774"/>
            <p:cNvSpPr/>
            <p:nvPr/>
          </p:nvSpPr>
          <p:spPr>
            <a:xfrm>
              <a:off x="3610215"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775" name="pl1775"/>
            <p:cNvSpPr/>
            <p:nvPr/>
          </p:nvSpPr>
          <p:spPr>
            <a:xfrm>
              <a:off x="3788172"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776" name="pl1776"/>
            <p:cNvSpPr/>
            <p:nvPr/>
          </p:nvSpPr>
          <p:spPr>
            <a:xfrm>
              <a:off x="2898389" y="3815446"/>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1777" name="pl1777"/>
            <p:cNvSpPr/>
            <p:nvPr/>
          </p:nvSpPr>
          <p:spPr>
            <a:xfrm>
              <a:off x="2898389" y="3818119"/>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40651" cap="flat">
              <a:solidFill>
                <a:srgbClr val="BEBEBE">
                  <a:alpha val="69803"/>
                </a:srgbClr>
              </a:solidFill>
              <a:prstDash val="solid"/>
              <a:round/>
            </a:ln>
          </p:spPr>
          <p:txBody>
            <a:bodyPr/>
            <a:lstStyle/>
            <a:p>
              <a:endParaRPr/>
            </a:p>
          </p:txBody>
        </p:sp>
        <p:sp>
          <p:nvSpPr>
            <p:cNvPr id="1778" name="pl1778"/>
            <p:cNvSpPr/>
            <p:nvPr/>
          </p:nvSpPr>
          <p:spPr>
            <a:xfrm>
              <a:off x="2898389" y="3796732"/>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779" name="pl1779"/>
            <p:cNvSpPr/>
            <p:nvPr/>
          </p:nvSpPr>
          <p:spPr>
            <a:xfrm>
              <a:off x="2898389" y="383148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780" name="pl1780"/>
            <p:cNvSpPr/>
            <p:nvPr/>
          </p:nvSpPr>
          <p:spPr>
            <a:xfrm>
              <a:off x="2898389" y="3799405"/>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781" name="pl1781"/>
            <p:cNvSpPr/>
            <p:nvPr/>
          </p:nvSpPr>
          <p:spPr>
            <a:xfrm>
              <a:off x="2898389" y="3820793"/>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782" name="pl1782"/>
            <p:cNvSpPr/>
            <p:nvPr/>
          </p:nvSpPr>
          <p:spPr>
            <a:xfrm>
              <a:off x="2898389" y="3820793"/>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1783" name="pl1783"/>
            <p:cNvSpPr/>
            <p:nvPr/>
          </p:nvSpPr>
          <p:spPr>
            <a:xfrm>
              <a:off x="2898389" y="377534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784" name="pl1784"/>
            <p:cNvSpPr/>
            <p:nvPr/>
          </p:nvSpPr>
          <p:spPr>
            <a:xfrm>
              <a:off x="2898389" y="3810099"/>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785" name="pl1785"/>
            <p:cNvSpPr/>
            <p:nvPr/>
          </p:nvSpPr>
          <p:spPr>
            <a:xfrm>
              <a:off x="2898389" y="3812772"/>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786" name="pl1786"/>
            <p:cNvSpPr/>
            <p:nvPr/>
          </p:nvSpPr>
          <p:spPr>
            <a:xfrm>
              <a:off x="2898389" y="3753957"/>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1787" name="pl1787"/>
            <p:cNvSpPr/>
            <p:nvPr/>
          </p:nvSpPr>
          <p:spPr>
            <a:xfrm>
              <a:off x="2898389" y="3807426"/>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1788" name="pl1788"/>
            <p:cNvSpPr/>
            <p:nvPr/>
          </p:nvSpPr>
          <p:spPr>
            <a:xfrm>
              <a:off x="2898389" y="3820793"/>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789" name="pl1789"/>
            <p:cNvSpPr/>
            <p:nvPr/>
          </p:nvSpPr>
          <p:spPr>
            <a:xfrm>
              <a:off x="2898389" y="3804752"/>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1790" name="pl1790"/>
            <p:cNvSpPr/>
            <p:nvPr/>
          </p:nvSpPr>
          <p:spPr>
            <a:xfrm>
              <a:off x="2898389" y="3566817"/>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1791" name="pl1791"/>
            <p:cNvSpPr/>
            <p:nvPr/>
          </p:nvSpPr>
          <p:spPr>
            <a:xfrm>
              <a:off x="2898389" y="3767324"/>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792" name="pl1792"/>
            <p:cNvSpPr/>
            <p:nvPr/>
          </p:nvSpPr>
          <p:spPr>
            <a:xfrm>
              <a:off x="2898389" y="3791385"/>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793" name="pl1793"/>
            <p:cNvSpPr/>
            <p:nvPr/>
          </p:nvSpPr>
          <p:spPr>
            <a:xfrm>
              <a:off x="2898389" y="382881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794" name="pl1794"/>
            <p:cNvSpPr/>
            <p:nvPr/>
          </p:nvSpPr>
          <p:spPr>
            <a:xfrm>
              <a:off x="2898389" y="3799405"/>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1795" name="pl1795"/>
            <p:cNvSpPr/>
            <p:nvPr/>
          </p:nvSpPr>
          <p:spPr>
            <a:xfrm>
              <a:off x="2898389" y="3815446"/>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1796" name="pl1796"/>
            <p:cNvSpPr/>
            <p:nvPr/>
          </p:nvSpPr>
          <p:spPr>
            <a:xfrm>
              <a:off x="2898389" y="3823466"/>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1797" name="pl1797"/>
            <p:cNvSpPr/>
            <p:nvPr/>
          </p:nvSpPr>
          <p:spPr>
            <a:xfrm>
              <a:off x="2898389" y="376999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798" name="pl1798"/>
            <p:cNvSpPr/>
            <p:nvPr/>
          </p:nvSpPr>
          <p:spPr>
            <a:xfrm>
              <a:off x="2898389" y="3788712"/>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1799" name="pl1799"/>
            <p:cNvSpPr/>
            <p:nvPr/>
          </p:nvSpPr>
          <p:spPr>
            <a:xfrm>
              <a:off x="2898389" y="3748610"/>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800" name="pl1800"/>
            <p:cNvSpPr/>
            <p:nvPr/>
          </p:nvSpPr>
          <p:spPr>
            <a:xfrm>
              <a:off x="2898389" y="3826140"/>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801" name="pl1801"/>
            <p:cNvSpPr/>
            <p:nvPr/>
          </p:nvSpPr>
          <p:spPr>
            <a:xfrm>
              <a:off x="2898389" y="3820793"/>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802" name="pl1802"/>
            <p:cNvSpPr/>
            <p:nvPr/>
          </p:nvSpPr>
          <p:spPr>
            <a:xfrm>
              <a:off x="2898389" y="3820793"/>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803" name="pl1803"/>
            <p:cNvSpPr/>
            <p:nvPr/>
          </p:nvSpPr>
          <p:spPr>
            <a:xfrm>
              <a:off x="2898389" y="3802079"/>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1804" name="pl1804"/>
            <p:cNvSpPr/>
            <p:nvPr/>
          </p:nvSpPr>
          <p:spPr>
            <a:xfrm>
              <a:off x="2898389" y="382079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805" name="pl1805"/>
            <p:cNvSpPr/>
            <p:nvPr/>
          </p:nvSpPr>
          <p:spPr>
            <a:xfrm>
              <a:off x="2898389" y="3778018"/>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1806" name="pl1806"/>
            <p:cNvSpPr/>
            <p:nvPr/>
          </p:nvSpPr>
          <p:spPr>
            <a:xfrm>
              <a:off x="2898389" y="3796732"/>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807" name="pl1807"/>
            <p:cNvSpPr/>
            <p:nvPr/>
          </p:nvSpPr>
          <p:spPr>
            <a:xfrm>
              <a:off x="2898389" y="3823466"/>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808" name="pl1808"/>
            <p:cNvSpPr/>
            <p:nvPr/>
          </p:nvSpPr>
          <p:spPr>
            <a:xfrm>
              <a:off x="2898389" y="3815446"/>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1809" name="pl1809"/>
            <p:cNvSpPr/>
            <p:nvPr/>
          </p:nvSpPr>
          <p:spPr>
            <a:xfrm>
              <a:off x="2898389" y="3802079"/>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1810" name="pl1810"/>
            <p:cNvSpPr/>
            <p:nvPr/>
          </p:nvSpPr>
          <p:spPr>
            <a:xfrm>
              <a:off x="2898389" y="3748610"/>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811" name="pl1811"/>
            <p:cNvSpPr/>
            <p:nvPr/>
          </p:nvSpPr>
          <p:spPr>
            <a:xfrm>
              <a:off x="2898389" y="3786038"/>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1812" name="pl1812"/>
            <p:cNvSpPr/>
            <p:nvPr/>
          </p:nvSpPr>
          <p:spPr>
            <a:xfrm>
              <a:off x="2898389" y="3818119"/>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813" name="pl1813"/>
            <p:cNvSpPr/>
            <p:nvPr/>
          </p:nvSpPr>
          <p:spPr>
            <a:xfrm>
              <a:off x="2898389" y="3828813"/>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814" name="pl1814"/>
            <p:cNvSpPr/>
            <p:nvPr/>
          </p:nvSpPr>
          <p:spPr>
            <a:xfrm>
              <a:off x="2898389" y="3799405"/>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1815" name="pl1815"/>
            <p:cNvSpPr/>
            <p:nvPr/>
          </p:nvSpPr>
          <p:spPr>
            <a:xfrm>
              <a:off x="2898389" y="3802079"/>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816" name="pl1816"/>
            <p:cNvSpPr/>
            <p:nvPr/>
          </p:nvSpPr>
          <p:spPr>
            <a:xfrm>
              <a:off x="2898389" y="3775344"/>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817" name="pl1817"/>
            <p:cNvSpPr/>
            <p:nvPr/>
          </p:nvSpPr>
          <p:spPr>
            <a:xfrm>
              <a:off x="2898389" y="3810099"/>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818" name="pl1818"/>
            <p:cNvSpPr/>
            <p:nvPr/>
          </p:nvSpPr>
          <p:spPr>
            <a:xfrm>
              <a:off x="2898389" y="3812772"/>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1819" name="pl1819"/>
            <p:cNvSpPr/>
            <p:nvPr/>
          </p:nvSpPr>
          <p:spPr>
            <a:xfrm>
              <a:off x="2898389" y="3828813"/>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1820" name="pl1820"/>
            <p:cNvSpPr/>
            <p:nvPr/>
          </p:nvSpPr>
          <p:spPr>
            <a:xfrm>
              <a:off x="2898389" y="3810099"/>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821" name="pl1821"/>
            <p:cNvSpPr/>
            <p:nvPr/>
          </p:nvSpPr>
          <p:spPr>
            <a:xfrm>
              <a:off x="2898389" y="3823466"/>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1822" name="pl1822"/>
            <p:cNvSpPr/>
            <p:nvPr/>
          </p:nvSpPr>
          <p:spPr>
            <a:xfrm>
              <a:off x="2898389" y="3807426"/>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823" name="pl1823"/>
            <p:cNvSpPr/>
            <p:nvPr/>
          </p:nvSpPr>
          <p:spPr>
            <a:xfrm>
              <a:off x="2898389" y="378336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824" name="pl1824"/>
            <p:cNvSpPr/>
            <p:nvPr/>
          </p:nvSpPr>
          <p:spPr>
            <a:xfrm>
              <a:off x="2898389" y="3802079"/>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1825" name="pl1825"/>
            <p:cNvSpPr/>
            <p:nvPr/>
          </p:nvSpPr>
          <p:spPr>
            <a:xfrm>
              <a:off x="2898389" y="3804752"/>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826" name="pl1826"/>
            <p:cNvSpPr/>
            <p:nvPr/>
          </p:nvSpPr>
          <p:spPr>
            <a:xfrm>
              <a:off x="2898389" y="3788712"/>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1827" name="pl1827"/>
            <p:cNvSpPr/>
            <p:nvPr/>
          </p:nvSpPr>
          <p:spPr>
            <a:xfrm>
              <a:off x="2898389" y="3828813"/>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828" name="pl1828"/>
            <p:cNvSpPr/>
            <p:nvPr/>
          </p:nvSpPr>
          <p:spPr>
            <a:xfrm>
              <a:off x="2898389" y="3820793"/>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829" name="pl1829"/>
            <p:cNvSpPr/>
            <p:nvPr/>
          </p:nvSpPr>
          <p:spPr>
            <a:xfrm>
              <a:off x="2898389" y="3812772"/>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830" name="pl1830"/>
            <p:cNvSpPr/>
            <p:nvPr/>
          </p:nvSpPr>
          <p:spPr>
            <a:xfrm>
              <a:off x="2898389" y="3818119"/>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831" name="pl1831"/>
            <p:cNvSpPr/>
            <p:nvPr/>
          </p:nvSpPr>
          <p:spPr>
            <a:xfrm>
              <a:off x="2898389" y="3831486"/>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832" name="pl1832"/>
            <p:cNvSpPr/>
            <p:nvPr/>
          </p:nvSpPr>
          <p:spPr>
            <a:xfrm>
              <a:off x="2898389" y="3783365"/>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833" name="pl1833"/>
            <p:cNvSpPr/>
            <p:nvPr/>
          </p:nvSpPr>
          <p:spPr>
            <a:xfrm>
              <a:off x="2898389" y="3818119"/>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834" name="pl1834"/>
            <p:cNvSpPr/>
            <p:nvPr/>
          </p:nvSpPr>
          <p:spPr>
            <a:xfrm>
              <a:off x="2898389" y="3812772"/>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1835" name="pl1835"/>
            <p:cNvSpPr/>
            <p:nvPr/>
          </p:nvSpPr>
          <p:spPr>
            <a:xfrm>
              <a:off x="2898389" y="3815446"/>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1836" name="pl1836"/>
            <p:cNvSpPr/>
            <p:nvPr/>
          </p:nvSpPr>
          <p:spPr>
            <a:xfrm>
              <a:off x="2898389" y="3818119"/>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40651" cap="flat">
              <a:solidFill>
                <a:srgbClr val="000000">
                  <a:alpha val="100000"/>
                </a:srgbClr>
              </a:solidFill>
              <a:prstDash val="solid"/>
              <a:round/>
            </a:ln>
          </p:spPr>
          <p:txBody>
            <a:bodyPr/>
            <a:lstStyle/>
            <a:p>
              <a:endParaRPr/>
            </a:p>
          </p:txBody>
        </p:sp>
        <p:sp>
          <p:nvSpPr>
            <p:cNvPr id="1837" name="pl1837"/>
            <p:cNvSpPr/>
            <p:nvPr/>
          </p:nvSpPr>
          <p:spPr>
            <a:xfrm>
              <a:off x="2898389" y="3818119"/>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00B1F5">
                  <a:alpha val="100000"/>
                </a:srgbClr>
              </a:solidFill>
              <a:prstDash val="solid"/>
              <a:round/>
            </a:ln>
          </p:spPr>
          <p:txBody>
            <a:bodyPr/>
            <a:lstStyle/>
            <a:p>
              <a:endParaRPr/>
            </a:p>
          </p:txBody>
        </p:sp>
        <p:sp>
          <p:nvSpPr>
            <p:cNvPr id="1838" name="pl1838"/>
            <p:cNvSpPr/>
            <p:nvPr/>
          </p:nvSpPr>
          <p:spPr>
            <a:xfrm>
              <a:off x="2853900" y="3834160"/>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1839" name="tx1839"/>
            <p:cNvSpPr/>
            <p:nvPr/>
          </p:nvSpPr>
          <p:spPr>
            <a:xfrm>
              <a:off x="2868244" y="365757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840" name="tx1840"/>
            <p:cNvSpPr/>
            <p:nvPr/>
          </p:nvSpPr>
          <p:spPr>
            <a:xfrm>
              <a:off x="3046201" y="3661489"/>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841" name="tx1841"/>
            <p:cNvSpPr/>
            <p:nvPr/>
          </p:nvSpPr>
          <p:spPr>
            <a:xfrm>
              <a:off x="3224157" y="365352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842" name="tx1842"/>
            <p:cNvSpPr/>
            <p:nvPr/>
          </p:nvSpPr>
          <p:spPr>
            <a:xfrm>
              <a:off x="3402114" y="366821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1843" name="tx1843"/>
            <p:cNvSpPr/>
            <p:nvPr/>
          </p:nvSpPr>
          <p:spPr>
            <a:xfrm>
              <a:off x="3580070" y="365757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844" name="tx1844"/>
            <p:cNvSpPr/>
            <p:nvPr/>
          </p:nvSpPr>
          <p:spPr>
            <a:xfrm>
              <a:off x="3758027" y="366553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845" name="rc1845"/>
            <p:cNvSpPr/>
            <p:nvPr/>
          </p:nvSpPr>
          <p:spPr>
            <a:xfrm>
              <a:off x="2853900" y="4135320"/>
              <a:ext cx="978760" cy="367596"/>
            </a:xfrm>
            <a:prstGeom prst="rect">
              <a:avLst/>
            </a:prstGeom>
            <a:solidFill>
              <a:srgbClr val="EBEBEB">
                <a:alpha val="100000"/>
              </a:srgbClr>
            </a:solidFill>
          </p:spPr>
          <p:txBody>
            <a:bodyPr/>
            <a:lstStyle/>
            <a:p>
              <a:endParaRPr/>
            </a:p>
          </p:txBody>
        </p:sp>
        <p:sp>
          <p:nvSpPr>
            <p:cNvPr id="1846" name="pl1846"/>
            <p:cNvSpPr/>
            <p:nvPr/>
          </p:nvSpPr>
          <p:spPr>
            <a:xfrm>
              <a:off x="2853900" y="445279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847" name="pl1847"/>
            <p:cNvSpPr/>
            <p:nvPr/>
          </p:nvSpPr>
          <p:spPr>
            <a:xfrm>
              <a:off x="2853900" y="438595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848" name="pl1848"/>
            <p:cNvSpPr/>
            <p:nvPr/>
          </p:nvSpPr>
          <p:spPr>
            <a:xfrm>
              <a:off x="2853900" y="431911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849" name="pl1849"/>
            <p:cNvSpPr/>
            <p:nvPr/>
          </p:nvSpPr>
          <p:spPr>
            <a:xfrm>
              <a:off x="2853900" y="425228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850" name="pl1850"/>
            <p:cNvSpPr/>
            <p:nvPr/>
          </p:nvSpPr>
          <p:spPr>
            <a:xfrm>
              <a:off x="2853900" y="418544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851" name="pl1851"/>
            <p:cNvSpPr/>
            <p:nvPr/>
          </p:nvSpPr>
          <p:spPr>
            <a:xfrm>
              <a:off x="2853900" y="415202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852" name="pl1852"/>
            <p:cNvSpPr/>
            <p:nvPr/>
          </p:nvSpPr>
          <p:spPr>
            <a:xfrm>
              <a:off x="2987367"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853" name="pl1853"/>
            <p:cNvSpPr/>
            <p:nvPr/>
          </p:nvSpPr>
          <p:spPr>
            <a:xfrm>
              <a:off x="3165324"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854" name="pl1854"/>
            <p:cNvSpPr/>
            <p:nvPr/>
          </p:nvSpPr>
          <p:spPr>
            <a:xfrm>
              <a:off x="3343280"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855" name="pl1855"/>
            <p:cNvSpPr/>
            <p:nvPr/>
          </p:nvSpPr>
          <p:spPr>
            <a:xfrm>
              <a:off x="3521237"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856" name="pl1856"/>
            <p:cNvSpPr/>
            <p:nvPr/>
          </p:nvSpPr>
          <p:spPr>
            <a:xfrm>
              <a:off x="3699193"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857" name="pl1857"/>
            <p:cNvSpPr/>
            <p:nvPr/>
          </p:nvSpPr>
          <p:spPr>
            <a:xfrm>
              <a:off x="2853900" y="448620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858" name="pl1858"/>
            <p:cNvSpPr/>
            <p:nvPr/>
          </p:nvSpPr>
          <p:spPr>
            <a:xfrm>
              <a:off x="2853900" y="441937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859" name="pl1859"/>
            <p:cNvSpPr/>
            <p:nvPr/>
          </p:nvSpPr>
          <p:spPr>
            <a:xfrm>
              <a:off x="2853900" y="435253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860" name="pl1860"/>
            <p:cNvSpPr/>
            <p:nvPr/>
          </p:nvSpPr>
          <p:spPr>
            <a:xfrm>
              <a:off x="2853900" y="4285701"/>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861" name="pl1861"/>
            <p:cNvSpPr/>
            <p:nvPr/>
          </p:nvSpPr>
          <p:spPr>
            <a:xfrm>
              <a:off x="2853900" y="4218865"/>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862" name="pl1862"/>
            <p:cNvSpPr/>
            <p:nvPr/>
          </p:nvSpPr>
          <p:spPr>
            <a:xfrm>
              <a:off x="2898389"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863" name="pl1863"/>
            <p:cNvSpPr/>
            <p:nvPr/>
          </p:nvSpPr>
          <p:spPr>
            <a:xfrm>
              <a:off x="3076345"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864" name="pl1864"/>
            <p:cNvSpPr/>
            <p:nvPr/>
          </p:nvSpPr>
          <p:spPr>
            <a:xfrm>
              <a:off x="3254302"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865" name="pl1865"/>
            <p:cNvSpPr/>
            <p:nvPr/>
          </p:nvSpPr>
          <p:spPr>
            <a:xfrm>
              <a:off x="3432258"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866" name="pl1866"/>
            <p:cNvSpPr/>
            <p:nvPr/>
          </p:nvSpPr>
          <p:spPr>
            <a:xfrm>
              <a:off x="3610215"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867" name="pl1867"/>
            <p:cNvSpPr/>
            <p:nvPr/>
          </p:nvSpPr>
          <p:spPr>
            <a:xfrm>
              <a:off x="3788172"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868" name="pl1868"/>
            <p:cNvSpPr/>
            <p:nvPr/>
          </p:nvSpPr>
          <p:spPr>
            <a:xfrm>
              <a:off x="2898389" y="4467494"/>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1869" name="pl1869"/>
            <p:cNvSpPr/>
            <p:nvPr/>
          </p:nvSpPr>
          <p:spPr>
            <a:xfrm>
              <a:off x="2898389" y="4462147"/>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40651" cap="flat">
              <a:solidFill>
                <a:srgbClr val="BEBEBE">
                  <a:alpha val="69803"/>
                </a:srgbClr>
              </a:solidFill>
              <a:prstDash val="solid"/>
              <a:round/>
            </a:ln>
          </p:spPr>
          <p:txBody>
            <a:bodyPr/>
            <a:lstStyle/>
            <a:p>
              <a:endParaRPr/>
            </a:p>
          </p:txBody>
        </p:sp>
        <p:sp>
          <p:nvSpPr>
            <p:cNvPr id="1870" name="pl1870"/>
            <p:cNvSpPr/>
            <p:nvPr/>
          </p:nvSpPr>
          <p:spPr>
            <a:xfrm>
              <a:off x="2898389" y="4448780"/>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871" name="pl1871"/>
            <p:cNvSpPr/>
            <p:nvPr/>
          </p:nvSpPr>
          <p:spPr>
            <a:xfrm>
              <a:off x="2898389" y="448353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872" name="pl1872"/>
            <p:cNvSpPr/>
            <p:nvPr/>
          </p:nvSpPr>
          <p:spPr>
            <a:xfrm>
              <a:off x="2898389" y="4451453"/>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873" name="pl1873"/>
            <p:cNvSpPr/>
            <p:nvPr/>
          </p:nvSpPr>
          <p:spPr>
            <a:xfrm>
              <a:off x="2898389" y="4472841"/>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874" name="pl1874"/>
            <p:cNvSpPr/>
            <p:nvPr/>
          </p:nvSpPr>
          <p:spPr>
            <a:xfrm>
              <a:off x="2898389" y="4472841"/>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1875" name="pl1875"/>
            <p:cNvSpPr/>
            <p:nvPr/>
          </p:nvSpPr>
          <p:spPr>
            <a:xfrm>
              <a:off x="2898389" y="442739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876" name="pl1876"/>
            <p:cNvSpPr/>
            <p:nvPr/>
          </p:nvSpPr>
          <p:spPr>
            <a:xfrm>
              <a:off x="2898389" y="4462147"/>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877" name="pl1877"/>
            <p:cNvSpPr/>
            <p:nvPr/>
          </p:nvSpPr>
          <p:spPr>
            <a:xfrm>
              <a:off x="2898389" y="4464821"/>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878" name="pl1878"/>
            <p:cNvSpPr/>
            <p:nvPr/>
          </p:nvSpPr>
          <p:spPr>
            <a:xfrm>
              <a:off x="2898389" y="4406005"/>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1879" name="pl1879"/>
            <p:cNvSpPr/>
            <p:nvPr/>
          </p:nvSpPr>
          <p:spPr>
            <a:xfrm>
              <a:off x="2898389" y="4459474"/>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1880" name="pl1880"/>
            <p:cNvSpPr/>
            <p:nvPr/>
          </p:nvSpPr>
          <p:spPr>
            <a:xfrm>
              <a:off x="2898389" y="4472841"/>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881" name="pl1881"/>
            <p:cNvSpPr/>
            <p:nvPr/>
          </p:nvSpPr>
          <p:spPr>
            <a:xfrm>
              <a:off x="2898389" y="4456800"/>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1882" name="pl1882"/>
            <p:cNvSpPr/>
            <p:nvPr/>
          </p:nvSpPr>
          <p:spPr>
            <a:xfrm>
              <a:off x="2898389" y="4218865"/>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1883" name="pl1883"/>
            <p:cNvSpPr/>
            <p:nvPr/>
          </p:nvSpPr>
          <p:spPr>
            <a:xfrm>
              <a:off x="2898389" y="4419372"/>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884" name="pl1884"/>
            <p:cNvSpPr/>
            <p:nvPr/>
          </p:nvSpPr>
          <p:spPr>
            <a:xfrm>
              <a:off x="2898389" y="4443433"/>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885" name="pl1885"/>
            <p:cNvSpPr/>
            <p:nvPr/>
          </p:nvSpPr>
          <p:spPr>
            <a:xfrm>
              <a:off x="2898389" y="448086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886" name="pl1886"/>
            <p:cNvSpPr/>
            <p:nvPr/>
          </p:nvSpPr>
          <p:spPr>
            <a:xfrm>
              <a:off x="2898389" y="4451453"/>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1887" name="pl1887"/>
            <p:cNvSpPr/>
            <p:nvPr/>
          </p:nvSpPr>
          <p:spPr>
            <a:xfrm>
              <a:off x="2898389" y="4467494"/>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1888" name="pl1888"/>
            <p:cNvSpPr/>
            <p:nvPr/>
          </p:nvSpPr>
          <p:spPr>
            <a:xfrm>
              <a:off x="2898389" y="4475514"/>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1889" name="pl1889"/>
            <p:cNvSpPr/>
            <p:nvPr/>
          </p:nvSpPr>
          <p:spPr>
            <a:xfrm>
              <a:off x="2898389" y="442204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890" name="pl1890"/>
            <p:cNvSpPr/>
            <p:nvPr/>
          </p:nvSpPr>
          <p:spPr>
            <a:xfrm>
              <a:off x="2898389" y="4440760"/>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1891" name="pl1891"/>
            <p:cNvSpPr/>
            <p:nvPr/>
          </p:nvSpPr>
          <p:spPr>
            <a:xfrm>
              <a:off x="2898389" y="4400658"/>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892" name="pl1892"/>
            <p:cNvSpPr/>
            <p:nvPr/>
          </p:nvSpPr>
          <p:spPr>
            <a:xfrm>
              <a:off x="2898389" y="4478188"/>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893" name="pl1893"/>
            <p:cNvSpPr/>
            <p:nvPr/>
          </p:nvSpPr>
          <p:spPr>
            <a:xfrm>
              <a:off x="2898389" y="4472841"/>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894" name="pl1894"/>
            <p:cNvSpPr/>
            <p:nvPr/>
          </p:nvSpPr>
          <p:spPr>
            <a:xfrm>
              <a:off x="2898389" y="4472841"/>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895" name="pl1895"/>
            <p:cNvSpPr/>
            <p:nvPr/>
          </p:nvSpPr>
          <p:spPr>
            <a:xfrm>
              <a:off x="2898389" y="4454127"/>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1896" name="pl1896"/>
            <p:cNvSpPr/>
            <p:nvPr/>
          </p:nvSpPr>
          <p:spPr>
            <a:xfrm>
              <a:off x="2898389" y="447284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897" name="pl1897"/>
            <p:cNvSpPr/>
            <p:nvPr/>
          </p:nvSpPr>
          <p:spPr>
            <a:xfrm>
              <a:off x="2898389" y="4430066"/>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1898" name="pl1898"/>
            <p:cNvSpPr/>
            <p:nvPr/>
          </p:nvSpPr>
          <p:spPr>
            <a:xfrm>
              <a:off x="2898389" y="4448780"/>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899" name="pl1899"/>
            <p:cNvSpPr/>
            <p:nvPr/>
          </p:nvSpPr>
          <p:spPr>
            <a:xfrm>
              <a:off x="2898389" y="4475514"/>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900" name="pl1900"/>
            <p:cNvSpPr/>
            <p:nvPr/>
          </p:nvSpPr>
          <p:spPr>
            <a:xfrm>
              <a:off x="2898389" y="4467494"/>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1901" name="pl1901"/>
            <p:cNvSpPr/>
            <p:nvPr/>
          </p:nvSpPr>
          <p:spPr>
            <a:xfrm>
              <a:off x="2898389" y="4454127"/>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1902" name="pl1902"/>
            <p:cNvSpPr/>
            <p:nvPr/>
          </p:nvSpPr>
          <p:spPr>
            <a:xfrm>
              <a:off x="2898389" y="4400658"/>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903" name="pl1903"/>
            <p:cNvSpPr/>
            <p:nvPr/>
          </p:nvSpPr>
          <p:spPr>
            <a:xfrm>
              <a:off x="2898389" y="4438086"/>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1904" name="pl1904"/>
            <p:cNvSpPr/>
            <p:nvPr/>
          </p:nvSpPr>
          <p:spPr>
            <a:xfrm>
              <a:off x="2898389" y="4470167"/>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905" name="pl1905"/>
            <p:cNvSpPr/>
            <p:nvPr/>
          </p:nvSpPr>
          <p:spPr>
            <a:xfrm>
              <a:off x="2898389" y="4480861"/>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906" name="pl1906"/>
            <p:cNvSpPr/>
            <p:nvPr/>
          </p:nvSpPr>
          <p:spPr>
            <a:xfrm>
              <a:off x="2898389" y="4451453"/>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1907" name="pl1907"/>
            <p:cNvSpPr/>
            <p:nvPr/>
          </p:nvSpPr>
          <p:spPr>
            <a:xfrm>
              <a:off x="2898389" y="4454127"/>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908" name="pl1908"/>
            <p:cNvSpPr/>
            <p:nvPr/>
          </p:nvSpPr>
          <p:spPr>
            <a:xfrm>
              <a:off x="2898389" y="4427392"/>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909" name="pl1909"/>
            <p:cNvSpPr/>
            <p:nvPr/>
          </p:nvSpPr>
          <p:spPr>
            <a:xfrm>
              <a:off x="2898389" y="4462147"/>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910" name="pl1910"/>
            <p:cNvSpPr/>
            <p:nvPr/>
          </p:nvSpPr>
          <p:spPr>
            <a:xfrm>
              <a:off x="2898389" y="4464821"/>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1911" name="pl1911"/>
            <p:cNvSpPr/>
            <p:nvPr/>
          </p:nvSpPr>
          <p:spPr>
            <a:xfrm>
              <a:off x="2898389" y="4480861"/>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1912" name="pl1912"/>
            <p:cNvSpPr/>
            <p:nvPr/>
          </p:nvSpPr>
          <p:spPr>
            <a:xfrm>
              <a:off x="2898389" y="4462147"/>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913" name="pl1913"/>
            <p:cNvSpPr/>
            <p:nvPr/>
          </p:nvSpPr>
          <p:spPr>
            <a:xfrm>
              <a:off x="2898389" y="4475514"/>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1914" name="pl1914"/>
            <p:cNvSpPr/>
            <p:nvPr/>
          </p:nvSpPr>
          <p:spPr>
            <a:xfrm>
              <a:off x="2898389" y="4459474"/>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915" name="pl1915"/>
            <p:cNvSpPr/>
            <p:nvPr/>
          </p:nvSpPr>
          <p:spPr>
            <a:xfrm>
              <a:off x="2898389" y="443541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916" name="pl1916"/>
            <p:cNvSpPr/>
            <p:nvPr/>
          </p:nvSpPr>
          <p:spPr>
            <a:xfrm>
              <a:off x="2898389" y="4454127"/>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1917" name="pl1917"/>
            <p:cNvSpPr/>
            <p:nvPr/>
          </p:nvSpPr>
          <p:spPr>
            <a:xfrm>
              <a:off x="2898389" y="4456800"/>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918" name="pl1918"/>
            <p:cNvSpPr/>
            <p:nvPr/>
          </p:nvSpPr>
          <p:spPr>
            <a:xfrm>
              <a:off x="2898389" y="4440760"/>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1919" name="pl1919"/>
            <p:cNvSpPr/>
            <p:nvPr/>
          </p:nvSpPr>
          <p:spPr>
            <a:xfrm>
              <a:off x="2898389" y="4480861"/>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920" name="pl1920"/>
            <p:cNvSpPr/>
            <p:nvPr/>
          </p:nvSpPr>
          <p:spPr>
            <a:xfrm>
              <a:off x="2898389" y="4472841"/>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921" name="pl1921"/>
            <p:cNvSpPr/>
            <p:nvPr/>
          </p:nvSpPr>
          <p:spPr>
            <a:xfrm>
              <a:off x="2898389" y="4464821"/>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922" name="pl1922"/>
            <p:cNvSpPr/>
            <p:nvPr/>
          </p:nvSpPr>
          <p:spPr>
            <a:xfrm>
              <a:off x="2898389" y="4470167"/>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923" name="pl1923"/>
            <p:cNvSpPr/>
            <p:nvPr/>
          </p:nvSpPr>
          <p:spPr>
            <a:xfrm>
              <a:off x="2898389" y="4483535"/>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924" name="pl1924"/>
            <p:cNvSpPr/>
            <p:nvPr/>
          </p:nvSpPr>
          <p:spPr>
            <a:xfrm>
              <a:off x="2898389" y="4435413"/>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1925" name="pl1925"/>
            <p:cNvSpPr/>
            <p:nvPr/>
          </p:nvSpPr>
          <p:spPr>
            <a:xfrm>
              <a:off x="2898389" y="4470167"/>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1926" name="pl1926"/>
            <p:cNvSpPr/>
            <p:nvPr/>
          </p:nvSpPr>
          <p:spPr>
            <a:xfrm>
              <a:off x="2898389" y="4464821"/>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1927" name="pl1927"/>
            <p:cNvSpPr/>
            <p:nvPr/>
          </p:nvSpPr>
          <p:spPr>
            <a:xfrm>
              <a:off x="2898389" y="4467494"/>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1928" name="pl1928"/>
            <p:cNvSpPr/>
            <p:nvPr/>
          </p:nvSpPr>
          <p:spPr>
            <a:xfrm>
              <a:off x="2898389" y="4462147"/>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40651" cap="flat">
              <a:solidFill>
                <a:srgbClr val="000000">
                  <a:alpha val="100000"/>
                </a:srgbClr>
              </a:solidFill>
              <a:prstDash val="solid"/>
              <a:round/>
            </a:ln>
          </p:spPr>
          <p:txBody>
            <a:bodyPr/>
            <a:lstStyle/>
            <a:p>
              <a:endParaRPr/>
            </a:p>
          </p:txBody>
        </p:sp>
        <p:sp>
          <p:nvSpPr>
            <p:cNvPr id="1929" name="pl1929"/>
            <p:cNvSpPr/>
            <p:nvPr/>
          </p:nvSpPr>
          <p:spPr>
            <a:xfrm>
              <a:off x="2898389" y="4462147"/>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C81FF">
                  <a:alpha val="100000"/>
                </a:srgbClr>
              </a:solidFill>
              <a:prstDash val="solid"/>
              <a:round/>
            </a:ln>
          </p:spPr>
          <p:txBody>
            <a:bodyPr/>
            <a:lstStyle/>
            <a:p>
              <a:endParaRPr/>
            </a:p>
          </p:txBody>
        </p:sp>
        <p:sp>
          <p:nvSpPr>
            <p:cNvPr id="1930" name="pl1930"/>
            <p:cNvSpPr/>
            <p:nvPr/>
          </p:nvSpPr>
          <p:spPr>
            <a:xfrm>
              <a:off x="2853900" y="4486208"/>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1931" name="tx1931"/>
            <p:cNvSpPr/>
            <p:nvPr/>
          </p:nvSpPr>
          <p:spPr>
            <a:xfrm>
              <a:off x="2868244" y="4312557"/>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932" name="tx1932"/>
            <p:cNvSpPr/>
            <p:nvPr/>
          </p:nvSpPr>
          <p:spPr>
            <a:xfrm>
              <a:off x="3046201" y="431758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933" name="tx1933"/>
            <p:cNvSpPr/>
            <p:nvPr/>
          </p:nvSpPr>
          <p:spPr>
            <a:xfrm>
              <a:off x="3224157" y="4312557"/>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934" name="tx1934"/>
            <p:cNvSpPr/>
            <p:nvPr/>
          </p:nvSpPr>
          <p:spPr>
            <a:xfrm>
              <a:off x="3402114" y="431758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935" name="tx1935"/>
            <p:cNvSpPr/>
            <p:nvPr/>
          </p:nvSpPr>
          <p:spPr>
            <a:xfrm>
              <a:off x="3580070" y="4312557"/>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936" name="tx1936"/>
            <p:cNvSpPr/>
            <p:nvPr/>
          </p:nvSpPr>
          <p:spPr>
            <a:xfrm>
              <a:off x="3758027" y="42975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937" name="rc1937"/>
            <p:cNvSpPr/>
            <p:nvPr/>
          </p:nvSpPr>
          <p:spPr>
            <a:xfrm>
              <a:off x="2853900" y="4787368"/>
              <a:ext cx="978760" cy="367596"/>
            </a:xfrm>
            <a:prstGeom prst="rect">
              <a:avLst/>
            </a:prstGeom>
            <a:solidFill>
              <a:srgbClr val="EBEBEB">
                <a:alpha val="100000"/>
              </a:srgbClr>
            </a:solidFill>
          </p:spPr>
          <p:txBody>
            <a:bodyPr/>
            <a:lstStyle/>
            <a:p>
              <a:endParaRPr/>
            </a:p>
          </p:txBody>
        </p:sp>
        <p:sp>
          <p:nvSpPr>
            <p:cNvPr id="1938" name="pl1938"/>
            <p:cNvSpPr/>
            <p:nvPr/>
          </p:nvSpPr>
          <p:spPr>
            <a:xfrm>
              <a:off x="2853900" y="510483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939" name="pl1939"/>
            <p:cNvSpPr/>
            <p:nvPr/>
          </p:nvSpPr>
          <p:spPr>
            <a:xfrm>
              <a:off x="2853900" y="503800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940" name="pl1940"/>
            <p:cNvSpPr/>
            <p:nvPr/>
          </p:nvSpPr>
          <p:spPr>
            <a:xfrm>
              <a:off x="2853900" y="497116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941" name="pl1941"/>
            <p:cNvSpPr/>
            <p:nvPr/>
          </p:nvSpPr>
          <p:spPr>
            <a:xfrm>
              <a:off x="2853900" y="490433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942" name="pl1942"/>
            <p:cNvSpPr/>
            <p:nvPr/>
          </p:nvSpPr>
          <p:spPr>
            <a:xfrm>
              <a:off x="2853900" y="483749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943" name="pl1943"/>
            <p:cNvSpPr/>
            <p:nvPr/>
          </p:nvSpPr>
          <p:spPr>
            <a:xfrm>
              <a:off x="2853900" y="480407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1944" name="pl1944"/>
            <p:cNvSpPr/>
            <p:nvPr/>
          </p:nvSpPr>
          <p:spPr>
            <a:xfrm>
              <a:off x="2987367"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945" name="pl1945"/>
            <p:cNvSpPr/>
            <p:nvPr/>
          </p:nvSpPr>
          <p:spPr>
            <a:xfrm>
              <a:off x="3165324"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946" name="pl1946"/>
            <p:cNvSpPr/>
            <p:nvPr/>
          </p:nvSpPr>
          <p:spPr>
            <a:xfrm>
              <a:off x="3343280"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947" name="pl1947"/>
            <p:cNvSpPr/>
            <p:nvPr/>
          </p:nvSpPr>
          <p:spPr>
            <a:xfrm>
              <a:off x="3521237"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948" name="pl1948"/>
            <p:cNvSpPr/>
            <p:nvPr/>
          </p:nvSpPr>
          <p:spPr>
            <a:xfrm>
              <a:off x="3699193"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949" name="pl1949"/>
            <p:cNvSpPr/>
            <p:nvPr/>
          </p:nvSpPr>
          <p:spPr>
            <a:xfrm>
              <a:off x="2853900" y="513825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950" name="pl1950"/>
            <p:cNvSpPr/>
            <p:nvPr/>
          </p:nvSpPr>
          <p:spPr>
            <a:xfrm>
              <a:off x="2853900" y="507142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951" name="pl1951"/>
            <p:cNvSpPr/>
            <p:nvPr/>
          </p:nvSpPr>
          <p:spPr>
            <a:xfrm>
              <a:off x="2853900" y="5004585"/>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952" name="pl1952"/>
            <p:cNvSpPr/>
            <p:nvPr/>
          </p:nvSpPr>
          <p:spPr>
            <a:xfrm>
              <a:off x="2853900" y="4937749"/>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953" name="pl1953"/>
            <p:cNvSpPr/>
            <p:nvPr/>
          </p:nvSpPr>
          <p:spPr>
            <a:xfrm>
              <a:off x="2853900" y="487091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1954" name="pl1954"/>
            <p:cNvSpPr/>
            <p:nvPr/>
          </p:nvSpPr>
          <p:spPr>
            <a:xfrm>
              <a:off x="2898389"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955" name="pl1955"/>
            <p:cNvSpPr/>
            <p:nvPr/>
          </p:nvSpPr>
          <p:spPr>
            <a:xfrm>
              <a:off x="3076345"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956" name="pl1956"/>
            <p:cNvSpPr/>
            <p:nvPr/>
          </p:nvSpPr>
          <p:spPr>
            <a:xfrm>
              <a:off x="3254302"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957" name="pl1957"/>
            <p:cNvSpPr/>
            <p:nvPr/>
          </p:nvSpPr>
          <p:spPr>
            <a:xfrm>
              <a:off x="3432258"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958" name="pl1958"/>
            <p:cNvSpPr/>
            <p:nvPr/>
          </p:nvSpPr>
          <p:spPr>
            <a:xfrm>
              <a:off x="3610215"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959" name="pl1959"/>
            <p:cNvSpPr/>
            <p:nvPr/>
          </p:nvSpPr>
          <p:spPr>
            <a:xfrm>
              <a:off x="3788172"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960" name="pl1960"/>
            <p:cNvSpPr/>
            <p:nvPr/>
          </p:nvSpPr>
          <p:spPr>
            <a:xfrm>
              <a:off x="2898389" y="511954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1961" name="pl1961"/>
            <p:cNvSpPr/>
            <p:nvPr/>
          </p:nvSpPr>
          <p:spPr>
            <a:xfrm>
              <a:off x="2898389" y="5124889"/>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40651" cap="flat">
              <a:solidFill>
                <a:srgbClr val="BEBEBE">
                  <a:alpha val="69803"/>
                </a:srgbClr>
              </a:solidFill>
              <a:prstDash val="solid"/>
              <a:round/>
            </a:ln>
          </p:spPr>
          <p:txBody>
            <a:bodyPr/>
            <a:lstStyle/>
            <a:p>
              <a:endParaRPr/>
            </a:p>
          </p:txBody>
        </p:sp>
        <p:sp>
          <p:nvSpPr>
            <p:cNvPr id="1962" name="pl1962"/>
            <p:cNvSpPr/>
            <p:nvPr/>
          </p:nvSpPr>
          <p:spPr>
            <a:xfrm>
              <a:off x="2898389" y="5100828"/>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963" name="pl1963"/>
            <p:cNvSpPr/>
            <p:nvPr/>
          </p:nvSpPr>
          <p:spPr>
            <a:xfrm>
              <a:off x="2898389" y="513558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964" name="pl1964"/>
            <p:cNvSpPr/>
            <p:nvPr/>
          </p:nvSpPr>
          <p:spPr>
            <a:xfrm>
              <a:off x="2898389" y="5103501"/>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965" name="pl1965"/>
            <p:cNvSpPr/>
            <p:nvPr/>
          </p:nvSpPr>
          <p:spPr>
            <a:xfrm>
              <a:off x="2898389" y="5124889"/>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966" name="pl1966"/>
            <p:cNvSpPr/>
            <p:nvPr/>
          </p:nvSpPr>
          <p:spPr>
            <a:xfrm>
              <a:off x="2898389" y="5124889"/>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1967" name="pl1967"/>
            <p:cNvSpPr/>
            <p:nvPr/>
          </p:nvSpPr>
          <p:spPr>
            <a:xfrm>
              <a:off x="2898389" y="507944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968" name="pl1968"/>
            <p:cNvSpPr/>
            <p:nvPr/>
          </p:nvSpPr>
          <p:spPr>
            <a:xfrm>
              <a:off x="2898389" y="5114195"/>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969" name="pl1969"/>
            <p:cNvSpPr/>
            <p:nvPr/>
          </p:nvSpPr>
          <p:spPr>
            <a:xfrm>
              <a:off x="2898389" y="5116869"/>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970" name="pl1970"/>
            <p:cNvSpPr/>
            <p:nvPr/>
          </p:nvSpPr>
          <p:spPr>
            <a:xfrm>
              <a:off x="2898389" y="5058053"/>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1971" name="pl1971"/>
            <p:cNvSpPr/>
            <p:nvPr/>
          </p:nvSpPr>
          <p:spPr>
            <a:xfrm>
              <a:off x="2898389" y="5111522"/>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1972" name="pl1972"/>
            <p:cNvSpPr/>
            <p:nvPr/>
          </p:nvSpPr>
          <p:spPr>
            <a:xfrm>
              <a:off x="2898389" y="5124889"/>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973" name="pl1973"/>
            <p:cNvSpPr/>
            <p:nvPr/>
          </p:nvSpPr>
          <p:spPr>
            <a:xfrm>
              <a:off x="2898389" y="5108848"/>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1974" name="pl1974"/>
            <p:cNvSpPr/>
            <p:nvPr/>
          </p:nvSpPr>
          <p:spPr>
            <a:xfrm>
              <a:off x="2898389" y="4870913"/>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1975" name="pl1975"/>
            <p:cNvSpPr/>
            <p:nvPr/>
          </p:nvSpPr>
          <p:spPr>
            <a:xfrm>
              <a:off x="2898389" y="5071420"/>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976" name="pl1976"/>
            <p:cNvSpPr/>
            <p:nvPr/>
          </p:nvSpPr>
          <p:spPr>
            <a:xfrm>
              <a:off x="2898389" y="5095481"/>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977" name="pl1977"/>
            <p:cNvSpPr/>
            <p:nvPr/>
          </p:nvSpPr>
          <p:spPr>
            <a:xfrm>
              <a:off x="2898389" y="513290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978" name="pl1978"/>
            <p:cNvSpPr/>
            <p:nvPr/>
          </p:nvSpPr>
          <p:spPr>
            <a:xfrm>
              <a:off x="2898389" y="5103501"/>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1979" name="pl1979"/>
            <p:cNvSpPr/>
            <p:nvPr/>
          </p:nvSpPr>
          <p:spPr>
            <a:xfrm>
              <a:off x="2898389" y="5119542"/>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1980" name="pl1980"/>
            <p:cNvSpPr/>
            <p:nvPr/>
          </p:nvSpPr>
          <p:spPr>
            <a:xfrm>
              <a:off x="2898389" y="5127562"/>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1981" name="pl1981"/>
            <p:cNvSpPr/>
            <p:nvPr/>
          </p:nvSpPr>
          <p:spPr>
            <a:xfrm>
              <a:off x="2898389" y="507409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982" name="pl1982"/>
            <p:cNvSpPr/>
            <p:nvPr/>
          </p:nvSpPr>
          <p:spPr>
            <a:xfrm>
              <a:off x="2898389" y="5092808"/>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1983" name="pl1983"/>
            <p:cNvSpPr/>
            <p:nvPr/>
          </p:nvSpPr>
          <p:spPr>
            <a:xfrm>
              <a:off x="2898389" y="5052706"/>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984" name="pl1984"/>
            <p:cNvSpPr/>
            <p:nvPr/>
          </p:nvSpPr>
          <p:spPr>
            <a:xfrm>
              <a:off x="2898389" y="5130236"/>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1985" name="pl1985"/>
            <p:cNvSpPr/>
            <p:nvPr/>
          </p:nvSpPr>
          <p:spPr>
            <a:xfrm>
              <a:off x="2898389" y="5124889"/>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1986" name="pl1986"/>
            <p:cNvSpPr/>
            <p:nvPr/>
          </p:nvSpPr>
          <p:spPr>
            <a:xfrm>
              <a:off x="2898389" y="5124889"/>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1987" name="pl1987"/>
            <p:cNvSpPr/>
            <p:nvPr/>
          </p:nvSpPr>
          <p:spPr>
            <a:xfrm>
              <a:off x="2898389" y="5106175"/>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1988" name="pl1988"/>
            <p:cNvSpPr/>
            <p:nvPr/>
          </p:nvSpPr>
          <p:spPr>
            <a:xfrm>
              <a:off x="2898389" y="512488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1989" name="pl1989"/>
            <p:cNvSpPr/>
            <p:nvPr/>
          </p:nvSpPr>
          <p:spPr>
            <a:xfrm>
              <a:off x="2898389" y="5082114"/>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1990" name="pl1990"/>
            <p:cNvSpPr/>
            <p:nvPr/>
          </p:nvSpPr>
          <p:spPr>
            <a:xfrm>
              <a:off x="2898389" y="5100828"/>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991" name="pl1991"/>
            <p:cNvSpPr/>
            <p:nvPr/>
          </p:nvSpPr>
          <p:spPr>
            <a:xfrm>
              <a:off x="2898389" y="5127562"/>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1992" name="pl1992"/>
            <p:cNvSpPr/>
            <p:nvPr/>
          </p:nvSpPr>
          <p:spPr>
            <a:xfrm>
              <a:off x="2898389" y="5119542"/>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1993" name="pl1993"/>
            <p:cNvSpPr/>
            <p:nvPr/>
          </p:nvSpPr>
          <p:spPr>
            <a:xfrm>
              <a:off x="2898389" y="5106175"/>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1994" name="pl1994"/>
            <p:cNvSpPr/>
            <p:nvPr/>
          </p:nvSpPr>
          <p:spPr>
            <a:xfrm>
              <a:off x="2898389" y="5052706"/>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1995" name="pl1995"/>
            <p:cNvSpPr/>
            <p:nvPr/>
          </p:nvSpPr>
          <p:spPr>
            <a:xfrm>
              <a:off x="2898389" y="5090134"/>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1996" name="pl1996"/>
            <p:cNvSpPr/>
            <p:nvPr/>
          </p:nvSpPr>
          <p:spPr>
            <a:xfrm>
              <a:off x="2898389" y="5122215"/>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1997" name="pl1997"/>
            <p:cNvSpPr/>
            <p:nvPr/>
          </p:nvSpPr>
          <p:spPr>
            <a:xfrm>
              <a:off x="2898389" y="5132909"/>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1998" name="pl1998"/>
            <p:cNvSpPr/>
            <p:nvPr/>
          </p:nvSpPr>
          <p:spPr>
            <a:xfrm>
              <a:off x="2898389" y="5103501"/>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1999" name="pl1999"/>
            <p:cNvSpPr/>
            <p:nvPr/>
          </p:nvSpPr>
          <p:spPr>
            <a:xfrm>
              <a:off x="2898389" y="5106175"/>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000" name="pl2000"/>
            <p:cNvSpPr/>
            <p:nvPr/>
          </p:nvSpPr>
          <p:spPr>
            <a:xfrm>
              <a:off x="2898389" y="5079441"/>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001" name="pl2001"/>
            <p:cNvSpPr/>
            <p:nvPr/>
          </p:nvSpPr>
          <p:spPr>
            <a:xfrm>
              <a:off x="2898389" y="5114195"/>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002" name="pl2002"/>
            <p:cNvSpPr/>
            <p:nvPr/>
          </p:nvSpPr>
          <p:spPr>
            <a:xfrm>
              <a:off x="2898389" y="5116869"/>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2003" name="pl2003"/>
            <p:cNvSpPr/>
            <p:nvPr/>
          </p:nvSpPr>
          <p:spPr>
            <a:xfrm>
              <a:off x="2898389" y="5132909"/>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2004" name="pl2004"/>
            <p:cNvSpPr/>
            <p:nvPr/>
          </p:nvSpPr>
          <p:spPr>
            <a:xfrm>
              <a:off x="2898389" y="5114195"/>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005" name="pl2005"/>
            <p:cNvSpPr/>
            <p:nvPr/>
          </p:nvSpPr>
          <p:spPr>
            <a:xfrm>
              <a:off x="2898389" y="5127562"/>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2006" name="pl2006"/>
            <p:cNvSpPr/>
            <p:nvPr/>
          </p:nvSpPr>
          <p:spPr>
            <a:xfrm>
              <a:off x="2898389" y="5111522"/>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007" name="pl2007"/>
            <p:cNvSpPr/>
            <p:nvPr/>
          </p:nvSpPr>
          <p:spPr>
            <a:xfrm>
              <a:off x="2898389" y="508746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008" name="pl2008"/>
            <p:cNvSpPr/>
            <p:nvPr/>
          </p:nvSpPr>
          <p:spPr>
            <a:xfrm>
              <a:off x="2898389" y="5106175"/>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2009" name="pl2009"/>
            <p:cNvSpPr/>
            <p:nvPr/>
          </p:nvSpPr>
          <p:spPr>
            <a:xfrm>
              <a:off x="2898389" y="5108848"/>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010" name="pl2010"/>
            <p:cNvSpPr/>
            <p:nvPr/>
          </p:nvSpPr>
          <p:spPr>
            <a:xfrm>
              <a:off x="2898389" y="5092808"/>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2011" name="pl2011"/>
            <p:cNvSpPr/>
            <p:nvPr/>
          </p:nvSpPr>
          <p:spPr>
            <a:xfrm>
              <a:off x="2898389" y="5132909"/>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012" name="pl2012"/>
            <p:cNvSpPr/>
            <p:nvPr/>
          </p:nvSpPr>
          <p:spPr>
            <a:xfrm>
              <a:off x="2898389" y="5124889"/>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013" name="pl2013"/>
            <p:cNvSpPr/>
            <p:nvPr/>
          </p:nvSpPr>
          <p:spPr>
            <a:xfrm>
              <a:off x="2898389" y="5116869"/>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014" name="pl2014"/>
            <p:cNvSpPr/>
            <p:nvPr/>
          </p:nvSpPr>
          <p:spPr>
            <a:xfrm>
              <a:off x="2898389" y="5122215"/>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015" name="pl2015"/>
            <p:cNvSpPr/>
            <p:nvPr/>
          </p:nvSpPr>
          <p:spPr>
            <a:xfrm>
              <a:off x="2898389" y="5135583"/>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016" name="pl2016"/>
            <p:cNvSpPr/>
            <p:nvPr/>
          </p:nvSpPr>
          <p:spPr>
            <a:xfrm>
              <a:off x="2898389" y="5087461"/>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017" name="pl2017"/>
            <p:cNvSpPr/>
            <p:nvPr/>
          </p:nvSpPr>
          <p:spPr>
            <a:xfrm>
              <a:off x="2898389" y="5122215"/>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018" name="pl2018"/>
            <p:cNvSpPr/>
            <p:nvPr/>
          </p:nvSpPr>
          <p:spPr>
            <a:xfrm>
              <a:off x="2898389" y="5116869"/>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2019" name="pl2019"/>
            <p:cNvSpPr/>
            <p:nvPr/>
          </p:nvSpPr>
          <p:spPr>
            <a:xfrm>
              <a:off x="2898389" y="511954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2020" name="pl2020"/>
            <p:cNvSpPr/>
            <p:nvPr/>
          </p:nvSpPr>
          <p:spPr>
            <a:xfrm>
              <a:off x="2898389" y="5124889"/>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40651" cap="flat">
              <a:solidFill>
                <a:srgbClr val="000000">
                  <a:alpha val="100000"/>
                </a:srgbClr>
              </a:solidFill>
              <a:prstDash val="solid"/>
              <a:round/>
            </a:ln>
          </p:spPr>
          <p:txBody>
            <a:bodyPr/>
            <a:lstStyle/>
            <a:p>
              <a:endParaRPr/>
            </a:p>
          </p:txBody>
        </p:sp>
        <p:sp>
          <p:nvSpPr>
            <p:cNvPr id="2021" name="pl2021"/>
            <p:cNvSpPr/>
            <p:nvPr/>
          </p:nvSpPr>
          <p:spPr>
            <a:xfrm>
              <a:off x="2898389" y="5124889"/>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FF61CB">
                  <a:alpha val="100000"/>
                </a:srgbClr>
              </a:solidFill>
              <a:prstDash val="solid"/>
              <a:round/>
            </a:ln>
          </p:spPr>
          <p:txBody>
            <a:bodyPr/>
            <a:lstStyle/>
            <a:p>
              <a:endParaRPr/>
            </a:p>
          </p:txBody>
        </p:sp>
        <p:sp>
          <p:nvSpPr>
            <p:cNvPr id="2022" name="pl2022"/>
            <p:cNvSpPr/>
            <p:nvPr/>
          </p:nvSpPr>
          <p:spPr>
            <a:xfrm>
              <a:off x="2853900" y="5138256"/>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2023" name="tx2023"/>
            <p:cNvSpPr/>
            <p:nvPr/>
          </p:nvSpPr>
          <p:spPr>
            <a:xfrm>
              <a:off x="2868244" y="496963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024" name="tx2024"/>
            <p:cNvSpPr/>
            <p:nvPr/>
          </p:nvSpPr>
          <p:spPr>
            <a:xfrm>
              <a:off x="3046201" y="496460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025" name="tx2025"/>
            <p:cNvSpPr/>
            <p:nvPr/>
          </p:nvSpPr>
          <p:spPr>
            <a:xfrm>
              <a:off x="3224157" y="496460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026" name="tx2026"/>
            <p:cNvSpPr/>
            <p:nvPr/>
          </p:nvSpPr>
          <p:spPr>
            <a:xfrm>
              <a:off x="3402114" y="496460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027" name="tx2027"/>
            <p:cNvSpPr/>
            <p:nvPr/>
          </p:nvSpPr>
          <p:spPr>
            <a:xfrm>
              <a:off x="3580070" y="4961667"/>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028" name="tx2028"/>
            <p:cNvSpPr/>
            <p:nvPr/>
          </p:nvSpPr>
          <p:spPr>
            <a:xfrm>
              <a:off x="3758027" y="4961667"/>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029" name="rc2029"/>
            <p:cNvSpPr/>
            <p:nvPr/>
          </p:nvSpPr>
          <p:spPr>
            <a:xfrm>
              <a:off x="3902250" y="875080"/>
              <a:ext cx="978760" cy="367596"/>
            </a:xfrm>
            <a:prstGeom prst="rect">
              <a:avLst/>
            </a:prstGeom>
            <a:solidFill>
              <a:srgbClr val="EBEBEB">
                <a:alpha val="100000"/>
              </a:srgbClr>
            </a:solidFill>
          </p:spPr>
          <p:txBody>
            <a:bodyPr/>
            <a:lstStyle/>
            <a:p>
              <a:endParaRPr/>
            </a:p>
          </p:txBody>
        </p:sp>
        <p:sp>
          <p:nvSpPr>
            <p:cNvPr id="2030" name="pl2030"/>
            <p:cNvSpPr/>
            <p:nvPr/>
          </p:nvSpPr>
          <p:spPr>
            <a:xfrm>
              <a:off x="3902250" y="119255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031" name="pl2031"/>
            <p:cNvSpPr/>
            <p:nvPr/>
          </p:nvSpPr>
          <p:spPr>
            <a:xfrm>
              <a:off x="3902250" y="112571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032" name="pl2032"/>
            <p:cNvSpPr/>
            <p:nvPr/>
          </p:nvSpPr>
          <p:spPr>
            <a:xfrm>
              <a:off x="3902250" y="105887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033" name="pl2033"/>
            <p:cNvSpPr/>
            <p:nvPr/>
          </p:nvSpPr>
          <p:spPr>
            <a:xfrm>
              <a:off x="3902250" y="99204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034" name="pl2034"/>
            <p:cNvSpPr/>
            <p:nvPr/>
          </p:nvSpPr>
          <p:spPr>
            <a:xfrm>
              <a:off x="3902250" y="92520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035" name="pl2035"/>
            <p:cNvSpPr/>
            <p:nvPr/>
          </p:nvSpPr>
          <p:spPr>
            <a:xfrm>
              <a:off x="3902250" y="89178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036" name="pl2036"/>
            <p:cNvSpPr/>
            <p:nvPr/>
          </p:nvSpPr>
          <p:spPr>
            <a:xfrm>
              <a:off x="4035717"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037" name="pl2037"/>
            <p:cNvSpPr/>
            <p:nvPr/>
          </p:nvSpPr>
          <p:spPr>
            <a:xfrm>
              <a:off x="4213674"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038" name="pl2038"/>
            <p:cNvSpPr/>
            <p:nvPr/>
          </p:nvSpPr>
          <p:spPr>
            <a:xfrm>
              <a:off x="4391630"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039" name="pl2039"/>
            <p:cNvSpPr/>
            <p:nvPr/>
          </p:nvSpPr>
          <p:spPr>
            <a:xfrm>
              <a:off x="4569587"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040" name="pl2040"/>
            <p:cNvSpPr/>
            <p:nvPr/>
          </p:nvSpPr>
          <p:spPr>
            <a:xfrm>
              <a:off x="4747543"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041" name="pl2041"/>
            <p:cNvSpPr/>
            <p:nvPr/>
          </p:nvSpPr>
          <p:spPr>
            <a:xfrm>
              <a:off x="3902250" y="122596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042" name="pl2042"/>
            <p:cNvSpPr/>
            <p:nvPr/>
          </p:nvSpPr>
          <p:spPr>
            <a:xfrm>
              <a:off x="3902250" y="115913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043" name="pl2043"/>
            <p:cNvSpPr/>
            <p:nvPr/>
          </p:nvSpPr>
          <p:spPr>
            <a:xfrm>
              <a:off x="3902250" y="109229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044" name="pl2044"/>
            <p:cNvSpPr/>
            <p:nvPr/>
          </p:nvSpPr>
          <p:spPr>
            <a:xfrm>
              <a:off x="3902250" y="102546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045" name="pl2045"/>
            <p:cNvSpPr/>
            <p:nvPr/>
          </p:nvSpPr>
          <p:spPr>
            <a:xfrm>
              <a:off x="3902250" y="95862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046" name="pl2046"/>
            <p:cNvSpPr/>
            <p:nvPr/>
          </p:nvSpPr>
          <p:spPr>
            <a:xfrm>
              <a:off x="3946739"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047" name="pl2047"/>
            <p:cNvSpPr/>
            <p:nvPr/>
          </p:nvSpPr>
          <p:spPr>
            <a:xfrm>
              <a:off x="4124695"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048" name="pl2048"/>
            <p:cNvSpPr/>
            <p:nvPr/>
          </p:nvSpPr>
          <p:spPr>
            <a:xfrm>
              <a:off x="4302652"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049" name="pl2049"/>
            <p:cNvSpPr/>
            <p:nvPr/>
          </p:nvSpPr>
          <p:spPr>
            <a:xfrm>
              <a:off x="4480608"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050" name="pl2050"/>
            <p:cNvSpPr/>
            <p:nvPr/>
          </p:nvSpPr>
          <p:spPr>
            <a:xfrm>
              <a:off x="4658565"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051" name="pl2051"/>
            <p:cNvSpPr/>
            <p:nvPr/>
          </p:nvSpPr>
          <p:spPr>
            <a:xfrm>
              <a:off x="4836521"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052" name="pl2052"/>
            <p:cNvSpPr/>
            <p:nvPr/>
          </p:nvSpPr>
          <p:spPr>
            <a:xfrm>
              <a:off x="3946739" y="1207253"/>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2053" name="pl2053"/>
            <p:cNvSpPr/>
            <p:nvPr/>
          </p:nvSpPr>
          <p:spPr>
            <a:xfrm>
              <a:off x="3946739" y="1212600"/>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40651" cap="flat">
              <a:solidFill>
                <a:srgbClr val="BEBEBE">
                  <a:alpha val="69803"/>
                </a:srgbClr>
              </a:solidFill>
              <a:prstDash val="solid"/>
              <a:round/>
            </a:ln>
          </p:spPr>
          <p:txBody>
            <a:bodyPr/>
            <a:lstStyle/>
            <a:p>
              <a:endParaRPr/>
            </a:p>
          </p:txBody>
        </p:sp>
        <p:sp>
          <p:nvSpPr>
            <p:cNvPr id="2054" name="pl2054"/>
            <p:cNvSpPr/>
            <p:nvPr/>
          </p:nvSpPr>
          <p:spPr>
            <a:xfrm>
              <a:off x="3946739" y="1188539"/>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055" name="pl2055"/>
            <p:cNvSpPr/>
            <p:nvPr/>
          </p:nvSpPr>
          <p:spPr>
            <a:xfrm>
              <a:off x="3946739" y="122329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056" name="pl2056"/>
            <p:cNvSpPr/>
            <p:nvPr/>
          </p:nvSpPr>
          <p:spPr>
            <a:xfrm>
              <a:off x="3946739" y="1191213"/>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057" name="pl2057"/>
            <p:cNvSpPr/>
            <p:nvPr/>
          </p:nvSpPr>
          <p:spPr>
            <a:xfrm>
              <a:off x="3946739" y="1212600"/>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058" name="pl2058"/>
            <p:cNvSpPr/>
            <p:nvPr/>
          </p:nvSpPr>
          <p:spPr>
            <a:xfrm>
              <a:off x="3946739" y="1212600"/>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2059" name="pl2059"/>
            <p:cNvSpPr/>
            <p:nvPr/>
          </p:nvSpPr>
          <p:spPr>
            <a:xfrm>
              <a:off x="3946739" y="116715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060" name="pl2060"/>
            <p:cNvSpPr/>
            <p:nvPr/>
          </p:nvSpPr>
          <p:spPr>
            <a:xfrm>
              <a:off x="3946739" y="1201907"/>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061" name="pl2061"/>
            <p:cNvSpPr/>
            <p:nvPr/>
          </p:nvSpPr>
          <p:spPr>
            <a:xfrm>
              <a:off x="3946739" y="1204580"/>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062" name="pl2062"/>
            <p:cNvSpPr/>
            <p:nvPr/>
          </p:nvSpPr>
          <p:spPr>
            <a:xfrm>
              <a:off x="3946739" y="1145765"/>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2063" name="pl2063"/>
            <p:cNvSpPr/>
            <p:nvPr/>
          </p:nvSpPr>
          <p:spPr>
            <a:xfrm>
              <a:off x="3946739" y="1199233"/>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2064" name="pl2064"/>
            <p:cNvSpPr/>
            <p:nvPr/>
          </p:nvSpPr>
          <p:spPr>
            <a:xfrm>
              <a:off x="3946739" y="1212600"/>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065" name="pl2065"/>
            <p:cNvSpPr/>
            <p:nvPr/>
          </p:nvSpPr>
          <p:spPr>
            <a:xfrm>
              <a:off x="3946739" y="1196560"/>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2066" name="pl2066"/>
            <p:cNvSpPr/>
            <p:nvPr/>
          </p:nvSpPr>
          <p:spPr>
            <a:xfrm>
              <a:off x="3946739" y="958624"/>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2067" name="pl2067"/>
            <p:cNvSpPr/>
            <p:nvPr/>
          </p:nvSpPr>
          <p:spPr>
            <a:xfrm>
              <a:off x="3946739" y="1159132"/>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068" name="pl2068"/>
            <p:cNvSpPr/>
            <p:nvPr/>
          </p:nvSpPr>
          <p:spPr>
            <a:xfrm>
              <a:off x="3946739" y="1183193"/>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069" name="pl2069"/>
            <p:cNvSpPr/>
            <p:nvPr/>
          </p:nvSpPr>
          <p:spPr>
            <a:xfrm>
              <a:off x="3946739" y="122062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070" name="pl2070"/>
            <p:cNvSpPr/>
            <p:nvPr/>
          </p:nvSpPr>
          <p:spPr>
            <a:xfrm>
              <a:off x="3946739" y="1191213"/>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2071" name="pl2071"/>
            <p:cNvSpPr/>
            <p:nvPr/>
          </p:nvSpPr>
          <p:spPr>
            <a:xfrm>
              <a:off x="3946739" y="1207253"/>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2072" name="pl2072"/>
            <p:cNvSpPr/>
            <p:nvPr/>
          </p:nvSpPr>
          <p:spPr>
            <a:xfrm>
              <a:off x="3946739" y="1215274"/>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2073" name="pl2073"/>
            <p:cNvSpPr/>
            <p:nvPr/>
          </p:nvSpPr>
          <p:spPr>
            <a:xfrm>
              <a:off x="3946739" y="116180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074" name="pl2074"/>
            <p:cNvSpPr/>
            <p:nvPr/>
          </p:nvSpPr>
          <p:spPr>
            <a:xfrm>
              <a:off x="3946739" y="1180519"/>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2075" name="pl2075"/>
            <p:cNvSpPr/>
            <p:nvPr/>
          </p:nvSpPr>
          <p:spPr>
            <a:xfrm>
              <a:off x="3946739" y="1140418"/>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076" name="pl2076"/>
            <p:cNvSpPr/>
            <p:nvPr/>
          </p:nvSpPr>
          <p:spPr>
            <a:xfrm>
              <a:off x="3946739" y="1217947"/>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077" name="pl2077"/>
            <p:cNvSpPr/>
            <p:nvPr/>
          </p:nvSpPr>
          <p:spPr>
            <a:xfrm>
              <a:off x="3946739" y="1212600"/>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078" name="pl2078"/>
            <p:cNvSpPr/>
            <p:nvPr/>
          </p:nvSpPr>
          <p:spPr>
            <a:xfrm>
              <a:off x="3946739" y="1212600"/>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079" name="pl2079"/>
            <p:cNvSpPr/>
            <p:nvPr/>
          </p:nvSpPr>
          <p:spPr>
            <a:xfrm>
              <a:off x="3946739" y="1193886"/>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2080" name="pl2080"/>
            <p:cNvSpPr/>
            <p:nvPr/>
          </p:nvSpPr>
          <p:spPr>
            <a:xfrm>
              <a:off x="3946739" y="121260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081" name="pl2081"/>
            <p:cNvSpPr/>
            <p:nvPr/>
          </p:nvSpPr>
          <p:spPr>
            <a:xfrm>
              <a:off x="3946739" y="1169825"/>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2082" name="pl2082"/>
            <p:cNvSpPr/>
            <p:nvPr/>
          </p:nvSpPr>
          <p:spPr>
            <a:xfrm>
              <a:off x="3946739" y="1188539"/>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2083" name="pl2083"/>
            <p:cNvSpPr/>
            <p:nvPr/>
          </p:nvSpPr>
          <p:spPr>
            <a:xfrm>
              <a:off x="3946739" y="1215274"/>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084" name="pl2084"/>
            <p:cNvSpPr/>
            <p:nvPr/>
          </p:nvSpPr>
          <p:spPr>
            <a:xfrm>
              <a:off x="3946739" y="1207253"/>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2085" name="pl2085"/>
            <p:cNvSpPr/>
            <p:nvPr/>
          </p:nvSpPr>
          <p:spPr>
            <a:xfrm>
              <a:off x="3946739" y="1193886"/>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2086" name="pl2086"/>
            <p:cNvSpPr/>
            <p:nvPr/>
          </p:nvSpPr>
          <p:spPr>
            <a:xfrm>
              <a:off x="3946739" y="1140418"/>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087" name="pl2087"/>
            <p:cNvSpPr/>
            <p:nvPr/>
          </p:nvSpPr>
          <p:spPr>
            <a:xfrm>
              <a:off x="3946739" y="1177846"/>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2088" name="pl2088"/>
            <p:cNvSpPr/>
            <p:nvPr/>
          </p:nvSpPr>
          <p:spPr>
            <a:xfrm>
              <a:off x="3946739" y="1209927"/>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089" name="pl2089"/>
            <p:cNvSpPr/>
            <p:nvPr/>
          </p:nvSpPr>
          <p:spPr>
            <a:xfrm>
              <a:off x="3946739" y="1220621"/>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2090" name="pl2090"/>
            <p:cNvSpPr/>
            <p:nvPr/>
          </p:nvSpPr>
          <p:spPr>
            <a:xfrm>
              <a:off x="3946739" y="1191213"/>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2091" name="pl2091"/>
            <p:cNvSpPr/>
            <p:nvPr/>
          </p:nvSpPr>
          <p:spPr>
            <a:xfrm>
              <a:off x="3946739" y="1193886"/>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092" name="pl2092"/>
            <p:cNvSpPr/>
            <p:nvPr/>
          </p:nvSpPr>
          <p:spPr>
            <a:xfrm>
              <a:off x="3946739" y="1167152"/>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093" name="pl2093"/>
            <p:cNvSpPr/>
            <p:nvPr/>
          </p:nvSpPr>
          <p:spPr>
            <a:xfrm>
              <a:off x="3946739" y="1201907"/>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094" name="pl2094"/>
            <p:cNvSpPr/>
            <p:nvPr/>
          </p:nvSpPr>
          <p:spPr>
            <a:xfrm>
              <a:off x="3946739" y="1204580"/>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2095" name="pl2095"/>
            <p:cNvSpPr/>
            <p:nvPr/>
          </p:nvSpPr>
          <p:spPr>
            <a:xfrm>
              <a:off x="3946739" y="1220621"/>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2096" name="pl2096"/>
            <p:cNvSpPr/>
            <p:nvPr/>
          </p:nvSpPr>
          <p:spPr>
            <a:xfrm>
              <a:off x="3946739" y="1201907"/>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097" name="pl2097"/>
            <p:cNvSpPr/>
            <p:nvPr/>
          </p:nvSpPr>
          <p:spPr>
            <a:xfrm>
              <a:off x="3946739" y="1215274"/>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2098" name="pl2098"/>
            <p:cNvSpPr/>
            <p:nvPr/>
          </p:nvSpPr>
          <p:spPr>
            <a:xfrm>
              <a:off x="3946739" y="1199233"/>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099" name="pl2099"/>
            <p:cNvSpPr/>
            <p:nvPr/>
          </p:nvSpPr>
          <p:spPr>
            <a:xfrm>
              <a:off x="3946739" y="117517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100" name="pl2100"/>
            <p:cNvSpPr/>
            <p:nvPr/>
          </p:nvSpPr>
          <p:spPr>
            <a:xfrm>
              <a:off x="3946739" y="1193886"/>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2101" name="pl2101"/>
            <p:cNvSpPr/>
            <p:nvPr/>
          </p:nvSpPr>
          <p:spPr>
            <a:xfrm>
              <a:off x="3946739" y="1196560"/>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102" name="pl2102"/>
            <p:cNvSpPr/>
            <p:nvPr/>
          </p:nvSpPr>
          <p:spPr>
            <a:xfrm>
              <a:off x="3946739" y="1180519"/>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2103" name="pl2103"/>
            <p:cNvSpPr/>
            <p:nvPr/>
          </p:nvSpPr>
          <p:spPr>
            <a:xfrm>
              <a:off x="3946739" y="1220621"/>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104" name="pl2104"/>
            <p:cNvSpPr/>
            <p:nvPr/>
          </p:nvSpPr>
          <p:spPr>
            <a:xfrm>
              <a:off x="3946739" y="1212600"/>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105" name="pl2105"/>
            <p:cNvSpPr/>
            <p:nvPr/>
          </p:nvSpPr>
          <p:spPr>
            <a:xfrm>
              <a:off x="3946739" y="1204580"/>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106" name="pl2106"/>
            <p:cNvSpPr/>
            <p:nvPr/>
          </p:nvSpPr>
          <p:spPr>
            <a:xfrm>
              <a:off x="3946739" y="1209927"/>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107" name="pl2107"/>
            <p:cNvSpPr/>
            <p:nvPr/>
          </p:nvSpPr>
          <p:spPr>
            <a:xfrm>
              <a:off x="3946739" y="1223294"/>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108" name="pl2108"/>
            <p:cNvSpPr/>
            <p:nvPr/>
          </p:nvSpPr>
          <p:spPr>
            <a:xfrm>
              <a:off x="3946739" y="1175172"/>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109" name="pl2109"/>
            <p:cNvSpPr/>
            <p:nvPr/>
          </p:nvSpPr>
          <p:spPr>
            <a:xfrm>
              <a:off x="3946739" y="1209927"/>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110" name="pl2110"/>
            <p:cNvSpPr/>
            <p:nvPr/>
          </p:nvSpPr>
          <p:spPr>
            <a:xfrm>
              <a:off x="3946739" y="1204580"/>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2111" name="pl2111"/>
            <p:cNvSpPr/>
            <p:nvPr/>
          </p:nvSpPr>
          <p:spPr>
            <a:xfrm>
              <a:off x="3946739" y="1207253"/>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2112" name="pl2112"/>
            <p:cNvSpPr/>
            <p:nvPr/>
          </p:nvSpPr>
          <p:spPr>
            <a:xfrm>
              <a:off x="3946739" y="1212600"/>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40651" cap="flat">
              <a:solidFill>
                <a:srgbClr val="000000">
                  <a:alpha val="100000"/>
                </a:srgbClr>
              </a:solidFill>
              <a:prstDash val="solid"/>
              <a:round/>
            </a:ln>
          </p:spPr>
          <p:txBody>
            <a:bodyPr/>
            <a:lstStyle/>
            <a:p>
              <a:endParaRPr/>
            </a:p>
          </p:txBody>
        </p:sp>
        <p:sp>
          <p:nvSpPr>
            <p:cNvPr id="2113" name="pl2113"/>
            <p:cNvSpPr/>
            <p:nvPr/>
          </p:nvSpPr>
          <p:spPr>
            <a:xfrm>
              <a:off x="3946739" y="1212600"/>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E9842C">
                  <a:alpha val="100000"/>
                </a:srgbClr>
              </a:solidFill>
              <a:prstDash val="solid"/>
              <a:round/>
            </a:ln>
          </p:spPr>
          <p:txBody>
            <a:bodyPr/>
            <a:lstStyle/>
            <a:p>
              <a:endParaRPr/>
            </a:p>
          </p:txBody>
        </p:sp>
        <p:sp>
          <p:nvSpPr>
            <p:cNvPr id="2114" name="pl2114"/>
            <p:cNvSpPr/>
            <p:nvPr/>
          </p:nvSpPr>
          <p:spPr>
            <a:xfrm>
              <a:off x="3902250" y="1225968"/>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2115" name="tx2115"/>
            <p:cNvSpPr/>
            <p:nvPr/>
          </p:nvSpPr>
          <p:spPr>
            <a:xfrm>
              <a:off x="3916594" y="1052317"/>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116" name="tx2116"/>
            <p:cNvSpPr/>
            <p:nvPr/>
          </p:nvSpPr>
          <p:spPr>
            <a:xfrm>
              <a:off x="4094551" y="1052317"/>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117" name="tx2117"/>
            <p:cNvSpPr/>
            <p:nvPr/>
          </p:nvSpPr>
          <p:spPr>
            <a:xfrm>
              <a:off x="4272507" y="1052317"/>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118" name="tx2118"/>
            <p:cNvSpPr/>
            <p:nvPr/>
          </p:nvSpPr>
          <p:spPr>
            <a:xfrm>
              <a:off x="4450464" y="1052317"/>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119" name="tx2119"/>
            <p:cNvSpPr/>
            <p:nvPr/>
          </p:nvSpPr>
          <p:spPr>
            <a:xfrm>
              <a:off x="4628420" y="1052317"/>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120" name="tx2120"/>
            <p:cNvSpPr/>
            <p:nvPr/>
          </p:nvSpPr>
          <p:spPr>
            <a:xfrm>
              <a:off x="4806377" y="104937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121" name="rc2121"/>
            <p:cNvSpPr/>
            <p:nvPr/>
          </p:nvSpPr>
          <p:spPr>
            <a:xfrm>
              <a:off x="3902250" y="1527128"/>
              <a:ext cx="978760" cy="367596"/>
            </a:xfrm>
            <a:prstGeom prst="rect">
              <a:avLst/>
            </a:prstGeom>
            <a:solidFill>
              <a:srgbClr val="EBEBEB">
                <a:alpha val="100000"/>
              </a:srgbClr>
            </a:solidFill>
          </p:spPr>
          <p:txBody>
            <a:bodyPr/>
            <a:lstStyle/>
            <a:p>
              <a:endParaRPr/>
            </a:p>
          </p:txBody>
        </p:sp>
        <p:sp>
          <p:nvSpPr>
            <p:cNvPr id="2122" name="pl2122"/>
            <p:cNvSpPr/>
            <p:nvPr/>
          </p:nvSpPr>
          <p:spPr>
            <a:xfrm>
              <a:off x="3902250" y="184459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123" name="pl2123"/>
            <p:cNvSpPr/>
            <p:nvPr/>
          </p:nvSpPr>
          <p:spPr>
            <a:xfrm>
              <a:off x="3902250" y="177776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124" name="pl2124"/>
            <p:cNvSpPr/>
            <p:nvPr/>
          </p:nvSpPr>
          <p:spPr>
            <a:xfrm>
              <a:off x="3902250" y="171092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125" name="pl2125"/>
            <p:cNvSpPr/>
            <p:nvPr/>
          </p:nvSpPr>
          <p:spPr>
            <a:xfrm>
              <a:off x="3902250" y="164409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126" name="pl2126"/>
            <p:cNvSpPr/>
            <p:nvPr/>
          </p:nvSpPr>
          <p:spPr>
            <a:xfrm>
              <a:off x="3902250" y="157725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127" name="pl2127"/>
            <p:cNvSpPr/>
            <p:nvPr/>
          </p:nvSpPr>
          <p:spPr>
            <a:xfrm>
              <a:off x="3902250" y="154383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128" name="pl2128"/>
            <p:cNvSpPr/>
            <p:nvPr/>
          </p:nvSpPr>
          <p:spPr>
            <a:xfrm>
              <a:off x="4035717"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129" name="pl2129"/>
            <p:cNvSpPr/>
            <p:nvPr/>
          </p:nvSpPr>
          <p:spPr>
            <a:xfrm>
              <a:off x="4213674"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130" name="pl2130"/>
            <p:cNvSpPr/>
            <p:nvPr/>
          </p:nvSpPr>
          <p:spPr>
            <a:xfrm>
              <a:off x="4391630"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131" name="pl2131"/>
            <p:cNvSpPr/>
            <p:nvPr/>
          </p:nvSpPr>
          <p:spPr>
            <a:xfrm>
              <a:off x="4569587"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132" name="pl2132"/>
            <p:cNvSpPr/>
            <p:nvPr/>
          </p:nvSpPr>
          <p:spPr>
            <a:xfrm>
              <a:off x="4747543"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133" name="pl2133"/>
            <p:cNvSpPr/>
            <p:nvPr/>
          </p:nvSpPr>
          <p:spPr>
            <a:xfrm>
              <a:off x="3902250" y="187801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134" name="pl2134"/>
            <p:cNvSpPr/>
            <p:nvPr/>
          </p:nvSpPr>
          <p:spPr>
            <a:xfrm>
              <a:off x="3902250" y="181118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135" name="pl2135"/>
            <p:cNvSpPr/>
            <p:nvPr/>
          </p:nvSpPr>
          <p:spPr>
            <a:xfrm>
              <a:off x="3902250" y="174434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136" name="pl2136"/>
            <p:cNvSpPr/>
            <p:nvPr/>
          </p:nvSpPr>
          <p:spPr>
            <a:xfrm>
              <a:off x="3902250" y="167750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137" name="pl2137"/>
            <p:cNvSpPr/>
            <p:nvPr/>
          </p:nvSpPr>
          <p:spPr>
            <a:xfrm>
              <a:off x="3902250" y="161067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138" name="pl2138"/>
            <p:cNvSpPr/>
            <p:nvPr/>
          </p:nvSpPr>
          <p:spPr>
            <a:xfrm>
              <a:off x="3946739"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139" name="pl2139"/>
            <p:cNvSpPr/>
            <p:nvPr/>
          </p:nvSpPr>
          <p:spPr>
            <a:xfrm>
              <a:off x="4124695"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140" name="pl2140"/>
            <p:cNvSpPr/>
            <p:nvPr/>
          </p:nvSpPr>
          <p:spPr>
            <a:xfrm>
              <a:off x="4302652"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141" name="pl2141"/>
            <p:cNvSpPr/>
            <p:nvPr/>
          </p:nvSpPr>
          <p:spPr>
            <a:xfrm>
              <a:off x="4480608"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142" name="pl2142"/>
            <p:cNvSpPr/>
            <p:nvPr/>
          </p:nvSpPr>
          <p:spPr>
            <a:xfrm>
              <a:off x="4658565"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143" name="pl2143"/>
            <p:cNvSpPr/>
            <p:nvPr/>
          </p:nvSpPr>
          <p:spPr>
            <a:xfrm>
              <a:off x="4836521"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144" name="pl2144"/>
            <p:cNvSpPr/>
            <p:nvPr/>
          </p:nvSpPr>
          <p:spPr>
            <a:xfrm>
              <a:off x="3946739" y="185930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2145" name="pl2145"/>
            <p:cNvSpPr/>
            <p:nvPr/>
          </p:nvSpPr>
          <p:spPr>
            <a:xfrm>
              <a:off x="3946739" y="1848608"/>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40651" cap="flat">
              <a:solidFill>
                <a:srgbClr val="BEBEBE">
                  <a:alpha val="69803"/>
                </a:srgbClr>
              </a:solidFill>
              <a:prstDash val="solid"/>
              <a:round/>
            </a:ln>
          </p:spPr>
          <p:txBody>
            <a:bodyPr/>
            <a:lstStyle/>
            <a:p>
              <a:endParaRPr/>
            </a:p>
          </p:txBody>
        </p:sp>
        <p:sp>
          <p:nvSpPr>
            <p:cNvPr id="2146" name="pl2146"/>
            <p:cNvSpPr/>
            <p:nvPr/>
          </p:nvSpPr>
          <p:spPr>
            <a:xfrm>
              <a:off x="3946739" y="1840588"/>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147" name="pl2147"/>
            <p:cNvSpPr/>
            <p:nvPr/>
          </p:nvSpPr>
          <p:spPr>
            <a:xfrm>
              <a:off x="3946739" y="187534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148" name="pl2148"/>
            <p:cNvSpPr/>
            <p:nvPr/>
          </p:nvSpPr>
          <p:spPr>
            <a:xfrm>
              <a:off x="3946739" y="1843261"/>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149" name="pl2149"/>
            <p:cNvSpPr/>
            <p:nvPr/>
          </p:nvSpPr>
          <p:spPr>
            <a:xfrm>
              <a:off x="3946739" y="1864648"/>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150" name="pl2150"/>
            <p:cNvSpPr/>
            <p:nvPr/>
          </p:nvSpPr>
          <p:spPr>
            <a:xfrm>
              <a:off x="3946739" y="1864648"/>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2151" name="pl2151"/>
            <p:cNvSpPr/>
            <p:nvPr/>
          </p:nvSpPr>
          <p:spPr>
            <a:xfrm>
              <a:off x="3946739" y="181920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152" name="pl2152"/>
            <p:cNvSpPr/>
            <p:nvPr/>
          </p:nvSpPr>
          <p:spPr>
            <a:xfrm>
              <a:off x="3946739" y="1853955"/>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153" name="pl2153"/>
            <p:cNvSpPr/>
            <p:nvPr/>
          </p:nvSpPr>
          <p:spPr>
            <a:xfrm>
              <a:off x="3946739" y="1856628"/>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154" name="pl2154"/>
            <p:cNvSpPr/>
            <p:nvPr/>
          </p:nvSpPr>
          <p:spPr>
            <a:xfrm>
              <a:off x="3946739" y="1797813"/>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2155" name="pl2155"/>
            <p:cNvSpPr/>
            <p:nvPr/>
          </p:nvSpPr>
          <p:spPr>
            <a:xfrm>
              <a:off x="3946739" y="1851281"/>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2156" name="pl2156"/>
            <p:cNvSpPr/>
            <p:nvPr/>
          </p:nvSpPr>
          <p:spPr>
            <a:xfrm>
              <a:off x="3946739" y="1864648"/>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157" name="pl2157"/>
            <p:cNvSpPr/>
            <p:nvPr/>
          </p:nvSpPr>
          <p:spPr>
            <a:xfrm>
              <a:off x="3946739" y="1848608"/>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2158" name="pl2158"/>
            <p:cNvSpPr/>
            <p:nvPr/>
          </p:nvSpPr>
          <p:spPr>
            <a:xfrm>
              <a:off x="3946739" y="1610673"/>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2159" name="pl2159"/>
            <p:cNvSpPr/>
            <p:nvPr/>
          </p:nvSpPr>
          <p:spPr>
            <a:xfrm>
              <a:off x="3946739" y="1811180"/>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160" name="pl2160"/>
            <p:cNvSpPr/>
            <p:nvPr/>
          </p:nvSpPr>
          <p:spPr>
            <a:xfrm>
              <a:off x="3946739" y="1835241"/>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161" name="pl2161"/>
            <p:cNvSpPr/>
            <p:nvPr/>
          </p:nvSpPr>
          <p:spPr>
            <a:xfrm>
              <a:off x="3946739" y="187266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162" name="pl2162"/>
            <p:cNvSpPr/>
            <p:nvPr/>
          </p:nvSpPr>
          <p:spPr>
            <a:xfrm>
              <a:off x="3946739" y="1843261"/>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2163" name="pl2163"/>
            <p:cNvSpPr/>
            <p:nvPr/>
          </p:nvSpPr>
          <p:spPr>
            <a:xfrm>
              <a:off x="3946739" y="1859302"/>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2164" name="pl2164"/>
            <p:cNvSpPr/>
            <p:nvPr/>
          </p:nvSpPr>
          <p:spPr>
            <a:xfrm>
              <a:off x="3946739" y="1867322"/>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2165" name="pl2165"/>
            <p:cNvSpPr/>
            <p:nvPr/>
          </p:nvSpPr>
          <p:spPr>
            <a:xfrm>
              <a:off x="3946739" y="181385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166" name="pl2166"/>
            <p:cNvSpPr/>
            <p:nvPr/>
          </p:nvSpPr>
          <p:spPr>
            <a:xfrm>
              <a:off x="3946739" y="1832567"/>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2167" name="pl2167"/>
            <p:cNvSpPr/>
            <p:nvPr/>
          </p:nvSpPr>
          <p:spPr>
            <a:xfrm>
              <a:off x="3946739" y="1792466"/>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168" name="pl2168"/>
            <p:cNvSpPr/>
            <p:nvPr/>
          </p:nvSpPr>
          <p:spPr>
            <a:xfrm>
              <a:off x="3946739" y="1869995"/>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169" name="pl2169"/>
            <p:cNvSpPr/>
            <p:nvPr/>
          </p:nvSpPr>
          <p:spPr>
            <a:xfrm>
              <a:off x="3946739" y="1864648"/>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170" name="pl2170"/>
            <p:cNvSpPr/>
            <p:nvPr/>
          </p:nvSpPr>
          <p:spPr>
            <a:xfrm>
              <a:off x="3946739" y="1864648"/>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171" name="pl2171"/>
            <p:cNvSpPr/>
            <p:nvPr/>
          </p:nvSpPr>
          <p:spPr>
            <a:xfrm>
              <a:off x="3946739" y="1845934"/>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2172" name="pl2172"/>
            <p:cNvSpPr/>
            <p:nvPr/>
          </p:nvSpPr>
          <p:spPr>
            <a:xfrm>
              <a:off x="3946739" y="186464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173" name="pl2173"/>
            <p:cNvSpPr/>
            <p:nvPr/>
          </p:nvSpPr>
          <p:spPr>
            <a:xfrm>
              <a:off x="3946739" y="1821874"/>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2174" name="pl2174"/>
            <p:cNvSpPr/>
            <p:nvPr/>
          </p:nvSpPr>
          <p:spPr>
            <a:xfrm>
              <a:off x="3946739" y="1840588"/>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2175" name="pl2175"/>
            <p:cNvSpPr/>
            <p:nvPr/>
          </p:nvSpPr>
          <p:spPr>
            <a:xfrm>
              <a:off x="3946739" y="1867322"/>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176" name="pl2176"/>
            <p:cNvSpPr/>
            <p:nvPr/>
          </p:nvSpPr>
          <p:spPr>
            <a:xfrm>
              <a:off x="3946739" y="1859302"/>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2177" name="pl2177"/>
            <p:cNvSpPr/>
            <p:nvPr/>
          </p:nvSpPr>
          <p:spPr>
            <a:xfrm>
              <a:off x="3946739" y="1845934"/>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2178" name="pl2178"/>
            <p:cNvSpPr/>
            <p:nvPr/>
          </p:nvSpPr>
          <p:spPr>
            <a:xfrm>
              <a:off x="3946739" y="1792466"/>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179" name="pl2179"/>
            <p:cNvSpPr/>
            <p:nvPr/>
          </p:nvSpPr>
          <p:spPr>
            <a:xfrm>
              <a:off x="3946739" y="1829894"/>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2180" name="pl2180"/>
            <p:cNvSpPr/>
            <p:nvPr/>
          </p:nvSpPr>
          <p:spPr>
            <a:xfrm>
              <a:off x="3946739" y="1861975"/>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181" name="pl2181"/>
            <p:cNvSpPr/>
            <p:nvPr/>
          </p:nvSpPr>
          <p:spPr>
            <a:xfrm>
              <a:off x="3946739" y="1872669"/>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2182" name="pl2182"/>
            <p:cNvSpPr/>
            <p:nvPr/>
          </p:nvSpPr>
          <p:spPr>
            <a:xfrm>
              <a:off x="3946739" y="1843261"/>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2183" name="pl2183"/>
            <p:cNvSpPr/>
            <p:nvPr/>
          </p:nvSpPr>
          <p:spPr>
            <a:xfrm>
              <a:off x="3946739" y="1845934"/>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184" name="pl2184"/>
            <p:cNvSpPr/>
            <p:nvPr/>
          </p:nvSpPr>
          <p:spPr>
            <a:xfrm>
              <a:off x="3946739" y="1819200"/>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185" name="pl2185"/>
            <p:cNvSpPr/>
            <p:nvPr/>
          </p:nvSpPr>
          <p:spPr>
            <a:xfrm>
              <a:off x="3946739" y="1853955"/>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186" name="pl2186"/>
            <p:cNvSpPr/>
            <p:nvPr/>
          </p:nvSpPr>
          <p:spPr>
            <a:xfrm>
              <a:off x="3946739" y="1856628"/>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2187" name="pl2187"/>
            <p:cNvSpPr/>
            <p:nvPr/>
          </p:nvSpPr>
          <p:spPr>
            <a:xfrm>
              <a:off x="3946739" y="1872669"/>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2188" name="pl2188"/>
            <p:cNvSpPr/>
            <p:nvPr/>
          </p:nvSpPr>
          <p:spPr>
            <a:xfrm>
              <a:off x="3946739" y="1853955"/>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189" name="pl2189"/>
            <p:cNvSpPr/>
            <p:nvPr/>
          </p:nvSpPr>
          <p:spPr>
            <a:xfrm>
              <a:off x="3946739" y="1867322"/>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2190" name="pl2190"/>
            <p:cNvSpPr/>
            <p:nvPr/>
          </p:nvSpPr>
          <p:spPr>
            <a:xfrm>
              <a:off x="3946739" y="1851281"/>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191" name="pl2191"/>
            <p:cNvSpPr/>
            <p:nvPr/>
          </p:nvSpPr>
          <p:spPr>
            <a:xfrm>
              <a:off x="3946739" y="182722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192" name="pl2192"/>
            <p:cNvSpPr/>
            <p:nvPr/>
          </p:nvSpPr>
          <p:spPr>
            <a:xfrm>
              <a:off x="3946739" y="1845934"/>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2193" name="pl2193"/>
            <p:cNvSpPr/>
            <p:nvPr/>
          </p:nvSpPr>
          <p:spPr>
            <a:xfrm>
              <a:off x="3946739" y="1848608"/>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194" name="pl2194"/>
            <p:cNvSpPr/>
            <p:nvPr/>
          </p:nvSpPr>
          <p:spPr>
            <a:xfrm>
              <a:off x="3946739" y="1832567"/>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2195" name="pl2195"/>
            <p:cNvSpPr/>
            <p:nvPr/>
          </p:nvSpPr>
          <p:spPr>
            <a:xfrm>
              <a:off x="3946739" y="1872669"/>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196" name="pl2196"/>
            <p:cNvSpPr/>
            <p:nvPr/>
          </p:nvSpPr>
          <p:spPr>
            <a:xfrm>
              <a:off x="3946739" y="1864648"/>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197" name="pl2197"/>
            <p:cNvSpPr/>
            <p:nvPr/>
          </p:nvSpPr>
          <p:spPr>
            <a:xfrm>
              <a:off x="3946739" y="1856628"/>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198" name="pl2198"/>
            <p:cNvSpPr/>
            <p:nvPr/>
          </p:nvSpPr>
          <p:spPr>
            <a:xfrm>
              <a:off x="3946739" y="1861975"/>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199" name="pl2199"/>
            <p:cNvSpPr/>
            <p:nvPr/>
          </p:nvSpPr>
          <p:spPr>
            <a:xfrm>
              <a:off x="3946739" y="1875342"/>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200" name="pl2200"/>
            <p:cNvSpPr/>
            <p:nvPr/>
          </p:nvSpPr>
          <p:spPr>
            <a:xfrm>
              <a:off x="3946739" y="1827220"/>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201" name="pl2201"/>
            <p:cNvSpPr/>
            <p:nvPr/>
          </p:nvSpPr>
          <p:spPr>
            <a:xfrm>
              <a:off x="3946739" y="1861975"/>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202" name="pl2202"/>
            <p:cNvSpPr/>
            <p:nvPr/>
          </p:nvSpPr>
          <p:spPr>
            <a:xfrm>
              <a:off x="3946739" y="1856628"/>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2203" name="pl2203"/>
            <p:cNvSpPr/>
            <p:nvPr/>
          </p:nvSpPr>
          <p:spPr>
            <a:xfrm>
              <a:off x="3946739" y="185930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2204" name="pl2204"/>
            <p:cNvSpPr/>
            <p:nvPr/>
          </p:nvSpPr>
          <p:spPr>
            <a:xfrm>
              <a:off x="3946739" y="1848608"/>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40651" cap="flat">
              <a:solidFill>
                <a:srgbClr val="000000">
                  <a:alpha val="100000"/>
                </a:srgbClr>
              </a:solidFill>
              <a:prstDash val="solid"/>
              <a:round/>
            </a:ln>
          </p:spPr>
          <p:txBody>
            <a:bodyPr/>
            <a:lstStyle/>
            <a:p>
              <a:endParaRPr/>
            </a:p>
          </p:txBody>
        </p:sp>
        <p:sp>
          <p:nvSpPr>
            <p:cNvPr id="2205" name="pl2205"/>
            <p:cNvSpPr/>
            <p:nvPr/>
          </p:nvSpPr>
          <p:spPr>
            <a:xfrm>
              <a:off x="3946739" y="1848608"/>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A7A400">
                  <a:alpha val="100000"/>
                </a:srgbClr>
              </a:solidFill>
              <a:prstDash val="solid"/>
              <a:round/>
            </a:ln>
          </p:spPr>
          <p:txBody>
            <a:bodyPr/>
            <a:lstStyle/>
            <a:p>
              <a:endParaRPr/>
            </a:p>
          </p:txBody>
        </p:sp>
        <p:sp>
          <p:nvSpPr>
            <p:cNvPr id="2206" name="pl2206"/>
            <p:cNvSpPr/>
            <p:nvPr/>
          </p:nvSpPr>
          <p:spPr>
            <a:xfrm>
              <a:off x="3902250" y="1878016"/>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2207" name="tx2207"/>
            <p:cNvSpPr/>
            <p:nvPr/>
          </p:nvSpPr>
          <p:spPr>
            <a:xfrm>
              <a:off x="3886449" y="168533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2208" name="tx2208"/>
            <p:cNvSpPr/>
            <p:nvPr/>
          </p:nvSpPr>
          <p:spPr>
            <a:xfrm>
              <a:off x="4094551" y="168935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2209" name="tx2209"/>
            <p:cNvSpPr/>
            <p:nvPr/>
          </p:nvSpPr>
          <p:spPr>
            <a:xfrm>
              <a:off x="4272507" y="169737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210" name="tx2210"/>
            <p:cNvSpPr/>
            <p:nvPr/>
          </p:nvSpPr>
          <p:spPr>
            <a:xfrm>
              <a:off x="4450464" y="169737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211" name="tx2211"/>
            <p:cNvSpPr/>
            <p:nvPr/>
          </p:nvSpPr>
          <p:spPr>
            <a:xfrm>
              <a:off x="4628420" y="169737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212" name="tx2212"/>
            <p:cNvSpPr/>
            <p:nvPr/>
          </p:nvSpPr>
          <p:spPr>
            <a:xfrm>
              <a:off x="4806377" y="1701427"/>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213" name="rc2213"/>
            <p:cNvSpPr/>
            <p:nvPr/>
          </p:nvSpPr>
          <p:spPr>
            <a:xfrm>
              <a:off x="3902250" y="2179176"/>
              <a:ext cx="978760" cy="367596"/>
            </a:xfrm>
            <a:prstGeom prst="rect">
              <a:avLst/>
            </a:prstGeom>
            <a:solidFill>
              <a:srgbClr val="EBEBEB">
                <a:alpha val="100000"/>
              </a:srgbClr>
            </a:solidFill>
          </p:spPr>
          <p:txBody>
            <a:bodyPr/>
            <a:lstStyle/>
            <a:p>
              <a:endParaRPr/>
            </a:p>
          </p:txBody>
        </p:sp>
        <p:sp>
          <p:nvSpPr>
            <p:cNvPr id="2214" name="pl2214"/>
            <p:cNvSpPr/>
            <p:nvPr/>
          </p:nvSpPr>
          <p:spPr>
            <a:xfrm>
              <a:off x="3902250" y="249664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215" name="pl2215"/>
            <p:cNvSpPr/>
            <p:nvPr/>
          </p:nvSpPr>
          <p:spPr>
            <a:xfrm>
              <a:off x="3902250" y="242981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216" name="pl2216"/>
            <p:cNvSpPr/>
            <p:nvPr/>
          </p:nvSpPr>
          <p:spPr>
            <a:xfrm>
              <a:off x="3902250" y="236297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217" name="pl2217"/>
            <p:cNvSpPr/>
            <p:nvPr/>
          </p:nvSpPr>
          <p:spPr>
            <a:xfrm>
              <a:off x="3902250" y="229613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218" name="pl2218"/>
            <p:cNvSpPr/>
            <p:nvPr/>
          </p:nvSpPr>
          <p:spPr>
            <a:xfrm>
              <a:off x="3902250" y="222930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219" name="pl2219"/>
            <p:cNvSpPr/>
            <p:nvPr/>
          </p:nvSpPr>
          <p:spPr>
            <a:xfrm>
              <a:off x="3902250" y="219588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220" name="pl2220"/>
            <p:cNvSpPr/>
            <p:nvPr/>
          </p:nvSpPr>
          <p:spPr>
            <a:xfrm>
              <a:off x="4035717"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221" name="pl2221"/>
            <p:cNvSpPr/>
            <p:nvPr/>
          </p:nvSpPr>
          <p:spPr>
            <a:xfrm>
              <a:off x="4213674"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222" name="pl2222"/>
            <p:cNvSpPr/>
            <p:nvPr/>
          </p:nvSpPr>
          <p:spPr>
            <a:xfrm>
              <a:off x="4391630"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223" name="pl2223"/>
            <p:cNvSpPr/>
            <p:nvPr/>
          </p:nvSpPr>
          <p:spPr>
            <a:xfrm>
              <a:off x="4569587"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224" name="pl2224"/>
            <p:cNvSpPr/>
            <p:nvPr/>
          </p:nvSpPr>
          <p:spPr>
            <a:xfrm>
              <a:off x="4747543"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225" name="pl2225"/>
            <p:cNvSpPr/>
            <p:nvPr/>
          </p:nvSpPr>
          <p:spPr>
            <a:xfrm>
              <a:off x="3902250" y="253006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226" name="pl2226"/>
            <p:cNvSpPr/>
            <p:nvPr/>
          </p:nvSpPr>
          <p:spPr>
            <a:xfrm>
              <a:off x="3902250" y="246322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227" name="pl2227"/>
            <p:cNvSpPr/>
            <p:nvPr/>
          </p:nvSpPr>
          <p:spPr>
            <a:xfrm>
              <a:off x="3902250" y="239639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228" name="pl2228"/>
            <p:cNvSpPr/>
            <p:nvPr/>
          </p:nvSpPr>
          <p:spPr>
            <a:xfrm>
              <a:off x="3902250" y="232955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229" name="pl2229"/>
            <p:cNvSpPr/>
            <p:nvPr/>
          </p:nvSpPr>
          <p:spPr>
            <a:xfrm>
              <a:off x="3902250" y="2262721"/>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230" name="pl2230"/>
            <p:cNvSpPr/>
            <p:nvPr/>
          </p:nvSpPr>
          <p:spPr>
            <a:xfrm>
              <a:off x="3946739"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231" name="pl2231"/>
            <p:cNvSpPr/>
            <p:nvPr/>
          </p:nvSpPr>
          <p:spPr>
            <a:xfrm>
              <a:off x="4124695"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232" name="pl2232"/>
            <p:cNvSpPr/>
            <p:nvPr/>
          </p:nvSpPr>
          <p:spPr>
            <a:xfrm>
              <a:off x="4302652"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233" name="pl2233"/>
            <p:cNvSpPr/>
            <p:nvPr/>
          </p:nvSpPr>
          <p:spPr>
            <a:xfrm>
              <a:off x="4480608"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234" name="pl2234"/>
            <p:cNvSpPr/>
            <p:nvPr/>
          </p:nvSpPr>
          <p:spPr>
            <a:xfrm>
              <a:off x="4658565"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235" name="pl2235"/>
            <p:cNvSpPr/>
            <p:nvPr/>
          </p:nvSpPr>
          <p:spPr>
            <a:xfrm>
              <a:off x="4836521"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236" name="pl2236"/>
            <p:cNvSpPr/>
            <p:nvPr/>
          </p:nvSpPr>
          <p:spPr>
            <a:xfrm>
              <a:off x="3946739" y="2511350"/>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2237" name="pl2237"/>
            <p:cNvSpPr/>
            <p:nvPr/>
          </p:nvSpPr>
          <p:spPr>
            <a:xfrm>
              <a:off x="3946739" y="246590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a:endParaRPr/>
            </a:p>
          </p:txBody>
        </p:sp>
        <p:sp>
          <p:nvSpPr>
            <p:cNvPr id="2238" name="pl2238"/>
            <p:cNvSpPr/>
            <p:nvPr/>
          </p:nvSpPr>
          <p:spPr>
            <a:xfrm>
              <a:off x="3946739" y="2492636"/>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239" name="pl2239"/>
            <p:cNvSpPr/>
            <p:nvPr/>
          </p:nvSpPr>
          <p:spPr>
            <a:xfrm>
              <a:off x="3946739" y="252739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240" name="pl2240"/>
            <p:cNvSpPr/>
            <p:nvPr/>
          </p:nvSpPr>
          <p:spPr>
            <a:xfrm>
              <a:off x="3946739" y="2495309"/>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241" name="pl2241"/>
            <p:cNvSpPr/>
            <p:nvPr/>
          </p:nvSpPr>
          <p:spPr>
            <a:xfrm>
              <a:off x="3946739" y="2516697"/>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242" name="pl2242"/>
            <p:cNvSpPr/>
            <p:nvPr/>
          </p:nvSpPr>
          <p:spPr>
            <a:xfrm>
              <a:off x="3946739" y="2516697"/>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2243" name="pl2243"/>
            <p:cNvSpPr/>
            <p:nvPr/>
          </p:nvSpPr>
          <p:spPr>
            <a:xfrm>
              <a:off x="3946739" y="247124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244" name="pl2244"/>
            <p:cNvSpPr/>
            <p:nvPr/>
          </p:nvSpPr>
          <p:spPr>
            <a:xfrm>
              <a:off x="3946739" y="2506003"/>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245" name="pl2245"/>
            <p:cNvSpPr/>
            <p:nvPr/>
          </p:nvSpPr>
          <p:spPr>
            <a:xfrm>
              <a:off x="3946739" y="2508676"/>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246" name="pl2246"/>
            <p:cNvSpPr/>
            <p:nvPr/>
          </p:nvSpPr>
          <p:spPr>
            <a:xfrm>
              <a:off x="3946739" y="2449861"/>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2247" name="pl2247"/>
            <p:cNvSpPr/>
            <p:nvPr/>
          </p:nvSpPr>
          <p:spPr>
            <a:xfrm>
              <a:off x="3946739" y="2503329"/>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2248" name="pl2248"/>
            <p:cNvSpPr/>
            <p:nvPr/>
          </p:nvSpPr>
          <p:spPr>
            <a:xfrm>
              <a:off x="3946739" y="2516697"/>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249" name="pl2249"/>
            <p:cNvSpPr/>
            <p:nvPr/>
          </p:nvSpPr>
          <p:spPr>
            <a:xfrm>
              <a:off x="3946739" y="2500656"/>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2250" name="pl2250"/>
            <p:cNvSpPr/>
            <p:nvPr/>
          </p:nvSpPr>
          <p:spPr>
            <a:xfrm>
              <a:off x="3946739" y="2262721"/>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2251" name="pl2251"/>
            <p:cNvSpPr/>
            <p:nvPr/>
          </p:nvSpPr>
          <p:spPr>
            <a:xfrm>
              <a:off x="3946739" y="2463228"/>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252" name="pl2252"/>
            <p:cNvSpPr/>
            <p:nvPr/>
          </p:nvSpPr>
          <p:spPr>
            <a:xfrm>
              <a:off x="3946739" y="2487289"/>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253" name="pl2253"/>
            <p:cNvSpPr/>
            <p:nvPr/>
          </p:nvSpPr>
          <p:spPr>
            <a:xfrm>
              <a:off x="3946739" y="252471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254" name="pl2254"/>
            <p:cNvSpPr/>
            <p:nvPr/>
          </p:nvSpPr>
          <p:spPr>
            <a:xfrm>
              <a:off x="3946739" y="2495309"/>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2255" name="pl2255"/>
            <p:cNvSpPr/>
            <p:nvPr/>
          </p:nvSpPr>
          <p:spPr>
            <a:xfrm>
              <a:off x="3946739" y="2511350"/>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2256" name="pl2256"/>
            <p:cNvSpPr/>
            <p:nvPr/>
          </p:nvSpPr>
          <p:spPr>
            <a:xfrm>
              <a:off x="3946739" y="2519370"/>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2257" name="pl2257"/>
            <p:cNvSpPr/>
            <p:nvPr/>
          </p:nvSpPr>
          <p:spPr>
            <a:xfrm>
              <a:off x="3946739" y="246590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258" name="pl2258"/>
            <p:cNvSpPr/>
            <p:nvPr/>
          </p:nvSpPr>
          <p:spPr>
            <a:xfrm>
              <a:off x="3946739" y="2484615"/>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2259" name="pl2259"/>
            <p:cNvSpPr/>
            <p:nvPr/>
          </p:nvSpPr>
          <p:spPr>
            <a:xfrm>
              <a:off x="3946739" y="2444514"/>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260" name="pl2260"/>
            <p:cNvSpPr/>
            <p:nvPr/>
          </p:nvSpPr>
          <p:spPr>
            <a:xfrm>
              <a:off x="3946739" y="2522043"/>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261" name="pl2261"/>
            <p:cNvSpPr/>
            <p:nvPr/>
          </p:nvSpPr>
          <p:spPr>
            <a:xfrm>
              <a:off x="3946739" y="2516697"/>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262" name="pl2262"/>
            <p:cNvSpPr/>
            <p:nvPr/>
          </p:nvSpPr>
          <p:spPr>
            <a:xfrm>
              <a:off x="3946739" y="2516697"/>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263" name="pl2263"/>
            <p:cNvSpPr/>
            <p:nvPr/>
          </p:nvSpPr>
          <p:spPr>
            <a:xfrm>
              <a:off x="3946739" y="2497983"/>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2264" name="pl2264"/>
            <p:cNvSpPr/>
            <p:nvPr/>
          </p:nvSpPr>
          <p:spPr>
            <a:xfrm>
              <a:off x="3946739" y="251669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265" name="pl2265"/>
            <p:cNvSpPr/>
            <p:nvPr/>
          </p:nvSpPr>
          <p:spPr>
            <a:xfrm>
              <a:off x="3946739" y="2473922"/>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2266" name="pl2266"/>
            <p:cNvSpPr/>
            <p:nvPr/>
          </p:nvSpPr>
          <p:spPr>
            <a:xfrm>
              <a:off x="3946739" y="2492636"/>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2267" name="pl2267"/>
            <p:cNvSpPr/>
            <p:nvPr/>
          </p:nvSpPr>
          <p:spPr>
            <a:xfrm>
              <a:off x="3946739" y="2519370"/>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268" name="pl2268"/>
            <p:cNvSpPr/>
            <p:nvPr/>
          </p:nvSpPr>
          <p:spPr>
            <a:xfrm>
              <a:off x="3946739" y="2511350"/>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2269" name="pl2269"/>
            <p:cNvSpPr/>
            <p:nvPr/>
          </p:nvSpPr>
          <p:spPr>
            <a:xfrm>
              <a:off x="3946739" y="2497983"/>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2270" name="pl2270"/>
            <p:cNvSpPr/>
            <p:nvPr/>
          </p:nvSpPr>
          <p:spPr>
            <a:xfrm>
              <a:off x="3946739" y="2444514"/>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271" name="pl2271"/>
            <p:cNvSpPr/>
            <p:nvPr/>
          </p:nvSpPr>
          <p:spPr>
            <a:xfrm>
              <a:off x="3946739" y="2481942"/>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2272" name="pl2272"/>
            <p:cNvSpPr/>
            <p:nvPr/>
          </p:nvSpPr>
          <p:spPr>
            <a:xfrm>
              <a:off x="3946739" y="2514023"/>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273" name="pl2273"/>
            <p:cNvSpPr/>
            <p:nvPr/>
          </p:nvSpPr>
          <p:spPr>
            <a:xfrm>
              <a:off x="3946739" y="2524717"/>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2274" name="pl2274"/>
            <p:cNvSpPr/>
            <p:nvPr/>
          </p:nvSpPr>
          <p:spPr>
            <a:xfrm>
              <a:off x="3946739" y="2495309"/>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2275" name="pl2275"/>
            <p:cNvSpPr/>
            <p:nvPr/>
          </p:nvSpPr>
          <p:spPr>
            <a:xfrm>
              <a:off x="3946739" y="2497983"/>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276" name="pl2276"/>
            <p:cNvSpPr/>
            <p:nvPr/>
          </p:nvSpPr>
          <p:spPr>
            <a:xfrm>
              <a:off x="3946739" y="2471248"/>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277" name="pl2277"/>
            <p:cNvSpPr/>
            <p:nvPr/>
          </p:nvSpPr>
          <p:spPr>
            <a:xfrm>
              <a:off x="3946739" y="2506003"/>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278" name="pl2278"/>
            <p:cNvSpPr/>
            <p:nvPr/>
          </p:nvSpPr>
          <p:spPr>
            <a:xfrm>
              <a:off x="3946739" y="2508676"/>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2279" name="pl2279"/>
            <p:cNvSpPr/>
            <p:nvPr/>
          </p:nvSpPr>
          <p:spPr>
            <a:xfrm>
              <a:off x="3946739" y="2524717"/>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2280" name="pl2280"/>
            <p:cNvSpPr/>
            <p:nvPr/>
          </p:nvSpPr>
          <p:spPr>
            <a:xfrm>
              <a:off x="3946739" y="2506003"/>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281" name="pl2281"/>
            <p:cNvSpPr/>
            <p:nvPr/>
          </p:nvSpPr>
          <p:spPr>
            <a:xfrm>
              <a:off x="3946739" y="2519370"/>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2282" name="pl2282"/>
            <p:cNvSpPr/>
            <p:nvPr/>
          </p:nvSpPr>
          <p:spPr>
            <a:xfrm>
              <a:off x="3946739" y="2503329"/>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283" name="pl2283"/>
            <p:cNvSpPr/>
            <p:nvPr/>
          </p:nvSpPr>
          <p:spPr>
            <a:xfrm>
              <a:off x="3946739" y="247926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284" name="pl2284"/>
            <p:cNvSpPr/>
            <p:nvPr/>
          </p:nvSpPr>
          <p:spPr>
            <a:xfrm>
              <a:off x="3946739" y="2497983"/>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2285" name="pl2285"/>
            <p:cNvSpPr/>
            <p:nvPr/>
          </p:nvSpPr>
          <p:spPr>
            <a:xfrm>
              <a:off x="3946739" y="2500656"/>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286" name="pl2286"/>
            <p:cNvSpPr/>
            <p:nvPr/>
          </p:nvSpPr>
          <p:spPr>
            <a:xfrm>
              <a:off x="3946739" y="2484615"/>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2287" name="pl2287"/>
            <p:cNvSpPr/>
            <p:nvPr/>
          </p:nvSpPr>
          <p:spPr>
            <a:xfrm>
              <a:off x="3946739" y="2524717"/>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288" name="pl2288"/>
            <p:cNvSpPr/>
            <p:nvPr/>
          </p:nvSpPr>
          <p:spPr>
            <a:xfrm>
              <a:off x="3946739" y="2516697"/>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289" name="pl2289"/>
            <p:cNvSpPr/>
            <p:nvPr/>
          </p:nvSpPr>
          <p:spPr>
            <a:xfrm>
              <a:off x="3946739" y="2508676"/>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290" name="pl2290"/>
            <p:cNvSpPr/>
            <p:nvPr/>
          </p:nvSpPr>
          <p:spPr>
            <a:xfrm>
              <a:off x="3946739" y="2514023"/>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291" name="pl2291"/>
            <p:cNvSpPr/>
            <p:nvPr/>
          </p:nvSpPr>
          <p:spPr>
            <a:xfrm>
              <a:off x="3946739" y="2527390"/>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292" name="pl2292"/>
            <p:cNvSpPr/>
            <p:nvPr/>
          </p:nvSpPr>
          <p:spPr>
            <a:xfrm>
              <a:off x="3946739" y="2479269"/>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293" name="pl2293"/>
            <p:cNvSpPr/>
            <p:nvPr/>
          </p:nvSpPr>
          <p:spPr>
            <a:xfrm>
              <a:off x="3946739" y="2514023"/>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294" name="pl2294"/>
            <p:cNvSpPr/>
            <p:nvPr/>
          </p:nvSpPr>
          <p:spPr>
            <a:xfrm>
              <a:off x="3946739" y="2508676"/>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2295" name="pl2295"/>
            <p:cNvSpPr/>
            <p:nvPr/>
          </p:nvSpPr>
          <p:spPr>
            <a:xfrm>
              <a:off x="3946739" y="2511350"/>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2296" name="pl2296"/>
            <p:cNvSpPr/>
            <p:nvPr/>
          </p:nvSpPr>
          <p:spPr>
            <a:xfrm>
              <a:off x="3946739" y="246590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a:endParaRPr/>
            </a:p>
          </p:txBody>
        </p:sp>
        <p:sp>
          <p:nvSpPr>
            <p:cNvPr id="2297" name="pl2297"/>
            <p:cNvSpPr/>
            <p:nvPr/>
          </p:nvSpPr>
          <p:spPr>
            <a:xfrm>
              <a:off x="3946739" y="246590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00BA38">
                  <a:alpha val="100000"/>
                </a:srgbClr>
              </a:solidFill>
              <a:prstDash val="solid"/>
              <a:round/>
            </a:ln>
          </p:spPr>
          <p:txBody>
            <a:bodyPr/>
            <a:lstStyle/>
            <a:p>
              <a:endParaRPr/>
            </a:p>
          </p:txBody>
        </p:sp>
        <p:sp>
          <p:nvSpPr>
            <p:cNvPr id="2298" name="pl2298"/>
            <p:cNvSpPr/>
            <p:nvPr/>
          </p:nvSpPr>
          <p:spPr>
            <a:xfrm>
              <a:off x="3902250" y="2530064"/>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2299" name="tx2299"/>
            <p:cNvSpPr/>
            <p:nvPr/>
          </p:nvSpPr>
          <p:spPr>
            <a:xfrm>
              <a:off x="3886449" y="230262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2300" name="tx2300"/>
            <p:cNvSpPr/>
            <p:nvPr/>
          </p:nvSpPr>
          <p:spPr>
            <a:xfrm>
              <a:off x="4064406" y="230262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2301" name="tx2301"/>
            <p:cNvSpPr/>
            <p:nvPr/>
          </p:nvSpPr>
          <p:spPr>
            <a:xfrm>
              <a:off x="4242362" y="230262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2302" name="tx2302"/>
            <p:cNvSpPr/>
            <p:nvPr/>
          </p:nvSpPr>
          <p:spPr>
            <a:xfrm>
              <a:off x="4420319" y="230262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2303" name="tx2303"/>
            <p:cNvSpPr/>
            <p:nvPr/>
          </p:nvSpPr>
          <p:spPr>
            <a:xfrm>
              <a:off x="4598275" y="230262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2304" name="tx2304"/>
            <p:cNvSpPr/>
            <p:nvPr/>
          </p:nvSpPr>
          <p:spPr>
            <a:xfrm>
              <a:off x="4776232" y="230262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2305" name="rc2305"/>
            <p:cNvSpPr/>
            <p:nvPr/>
          </p:nvSpPr>
          <p:spPr>
            <a:xfrm>
              <a:off x="3902250" y="2831224"/>
              <a:ext cx="978760" cy="367596"/>
            </a:xfrm>
            <a:prstGeom prst="rect">
              <a:avLst/>
            </a:prstGeom>
            <a:solidFill>
              <a:srgbClr val="EBEBEB">
                <a:alpha val="100000"/>
              </a:srgbClr>
            </a:solidFill>
          </p:spPr>
          <p:txBody>
            <a:bodyPr/>
            <a:lstStyle/>
            <a:p>
              <a:endParaRPr/>
            </a:p>
          </p:txBody>
        </p:sp>
        <p:sp>
          <p:nvSpPr>
            <p:cNvPr id="2306" name="pl2306"/>
            <p:cNvSpPr/>
            <p:nvPr/>
          </p:nvSpPr>
          <p:spPr>
            <a:xfrm>
              <a:off x="3902250" y="314869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307" name="pl2307"/>
            <p:cNvSpPr/>
            <p:nvPr/>
          </p:nvSpPr>
          <p:spPr>
            <a:xfrm>
              <a:off x="3902250" y="308185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308" name="pl2308"/>
            <p:cNvSpPr/>
            <p:nvPr/>
          </p:nvSpPr>
          <p:spPr>
            <a:xfrm>
              <a:off x="3902250" y="301502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309" name="pl2309"/>
            <p:cNvSpPr/>
            <p:nvPr/>
          </p:nvSpPr>
          <p:spPr>
            <a:xfrm>
              <a:off x="3902250" y="294818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310" name="pl2310"/>
            <p:cNvSpPr/>
            <p:nvPr/>
          </p:nvSpPr>
          <p:spPr>
            <a:xfrm>
              <a:off x="3902250" y="288135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311" name="pl2311"/>
            <p:cNvSpPr/>
            <p:nvPr/>
          </p:nvSpPr>
          <p:spPr>
            <a:xfrm>
              <a:off x="3902250" y="284793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312" name="pl2312"/>
            <p:cNvSpPr/>
            <p:nvPr/>
          </p:nvSpPr>
          <p:spPr>
            <a:xfrm>
              <a:off x="4035717"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313" name="pl2313"/>
            <p:cNvSpPr/>
            <p:nvPr/>
          </p:nvSpPr>
          <p:spPr>
            <a:xfrm>
              <a:off x="4213674"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314" name="pl2314"/>
            <p:cNvSpPr/>
            <p:nvPr/>
          </p:nvSpPr>
          <p:spPr>
            <a:xfrm>
              <a:off x="4391630"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315" name="pl2315"/>
            <p:cNvSpPr/>
            <p:nvPr/>
          </p:nvSpPr>
          <p:spPr>
            <a:xfrm>
              <a:off x="4569587"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316" name="pl2316"/>
            <p:cNvSpPr/>
            <p:nvPr/>
          </p:nvSpPr>
          <p:spPr>
            <a:xfrm>
              <a:off x="4747543"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317" name="pl2317"/>
            <p:cNvSpPr/>
            <p:nvPr/>
          </p:nvSpPr>
          <p:spPr>
            <a:xfrm>
              <a:off x="3902250" y="318211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318" name="pl2318"/>
            <p:cNvSpPr/>
            <p:nvPr/>
          </p:nvSpPr>
          <p:spPr>
            <a:xfrm>
              <a:off x="3902250" y="311527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319" name="pl2319"/>
            <p:cNvSpPr/>
            <p:nvPr/>
          </p:nvSpPr>
          <p:spPr>
            <a:xfrm>
              <a:off x="3902250" y="304844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320" name="pl2320"/>
            <p:cNvSpPr/>
            <p:nvPr/>
          </p:nvSpPr>
          <p:spPr>
            <a:xfrm>
              <a:off x="3902250" y="298160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321" name="pl2321"/>
            <p:cNvSpPr/>
            <p:nvPr/>
          </p:nvSpPr>
          <p:spPr>
            <a:xfrm>
              <a:off x="3902250" y="2914769"/>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322" name="pl2322"/>
            <p:cNvSpPr/>
            <p:nvPr/>
          </p:nvSpPr>
          <p:spPr>
            <a:xfrm>
              <a:off x="3946739"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323" name="pl2323"/>
            <p:cNvSpPr/>
            <p:nvPr/>
          </p:nvSpPr>
          <p:spPr>
            <a:xfrm>
              <a:off x="4124695"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324" name="pl2324"/>
            <p:cNvSpPr/>
            <p:nvPr/>
          </p:nvSpPr>
          <p:spPr>
            <a:xfrm>
              <a:off x="4302652"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325" name="pl2325"/>
            <p:cNvSpPr/>
            <p:nvPr/>
          </p:nvSpPr>
          <p:spPr>
            <a:xfrm>
              <a:off x="4480608"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326" name="pl2326"/>
            <p:cNvSpPr/>
            <p:nvPr/>
          </p:nvSpPr>
          <p:spPr>
            <a:xfrm>
              <a:off x="4658565"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327" name="pl2327"/>
            <p:cNvSpPr/>
            <p:nvPr/>
          </p:nvSpPr>
          <p:spPr>
            <a:xfrm>
              <a:off x="4836521"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328" name="pl2328"/>
            <p:cNvSpPr/>
            <p:nvPr/>
          </p:nvSpPr>
          <p:spPr>
            <a:xfrm>
              <a:off x="3946739" y="3163398"/>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2329" name="pl2329"/>
            <p:cNvSpPr/>
            <p:nvPr/>
          </p:nvSpPr>
          <p:spPr>
            <a:xfrm>
              <a:off x="3946739" y="3125970"/>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40651" cap="flat">
              <a:solidFill>
                <a:srgbClr val="BEBEBE">
                  <a:alpha val="69803"/>
                </a:srgbClr>
              </a:solidFill>
              <a:prstDash val="solid"/>
              <a:round/>
            </a:ln>
          </p:spPr>
          <p:txBody>
            <a:bodyPr/>
            <a:lstStyle/>
            <a:p>
              <a:endParaRPr/>
            </a:p>
          </p:txBody>
        </p:sp>
        <p:sp>
          <p:nvSpPr>
            <p:cNvPr id="2330" name="pl2330"/>
            <p:cNvSpPr/>
            <p:nvPr/>
          </p:nvSpPr>
          <p:spPr>
            <a:xfrm>
              <a:off x="3946739" y="3144684"/>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331" name="pl2331"/>
            <p:cNvSpPr/>
            <p:nvPr/>
          </p:nvSpPr>
          <p:spPr>
            <a:xfrm>
              <a:off x="3946739" y="317943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332" name="pl2332"/>
            <p:cNvSpPr/>
            <p:nvPr/>
          </p:nvSpPr>
          <p:spPr>
            <a:xfrm>
              <a:off x="3946739" y="3147357"/>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333" name="pl2333"/>
            <p:cNvSpPr/>
            <p:nvPr/>
          </p:nvSpPr>
          <p:spPr>
            <a:xfrm>
              <a:off x="3946739" y="3168745"/>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334" name="pl2334"/>
            <p:cNvSpPr/>
            <p:nvPr/>
          </p:nvSpPr>
          <p:spPr>
            <a:xfrm>
              <a:off x="3946739" y="3168745"/>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2335" name="pl2335"/>
            <p:cNvSpPr/>
            <p:nvPr/>
          </p:nvSpPr>
          <p:spPr>
            <a:xfrm>
              <a:off x="3946739" y="312329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336" name="pl2336"/>
            <p:cNvSpPr/>
            <p:nvPr/>
          </p:nvSpPr>
          <p:spPr>
            <a:xfrm>
              <a:off x="3946739" y="3158051"/>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337" name="pl2337"/>
            <p:cNvSpPr/>
            <p:nvPr/>
          </p:nvSpPr>
          <p:spPr>
            <a:xfrm>
              <a:off x="3946739" y="3160724"/>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338" name="pl2338"/>
            <p:cNvSpPr/>
            <p:nvPr/>
          </p:nvSpPr>
          <p:spPr>
            <a:xfrm>
              <a:off x="3946739" y="3101909"/>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2339" name="pl2339"/>
            <p:cNvSpPr/>
            <p:nvPr/>
          </p:nvSpPr>
          <p:spPr>
            <a:xfrm>
              <a:off x="3946739" y="3155377"/>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2340" name="pl2340"/>
            <p:cNvSpPr/>
            <p:nvPr/>
          </p:nvSpPr>
          <p:spPr>
            <a:xfrm>
              <a:off x="3946739" y="3168745"/>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341" name="pl2341"/>
            <p:cNvSpPr/>
            <p:nvPr/>
          </p:nvSpPr>
          <p:spPr>
            <a:xfrm>
              <a:off x="3946739" y="3152704"/>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2342" name="pl2342"/>
            <p:cNvSpPr/>
            <p:nvPr/>
          </p:nvSpPr>
          <p:spPr>
            <a:xfrm>
              <a:off x="3946739" y="2914769"/>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2343" name="pl2343"/>
            <p:cNvSpPr/>
            <p:nvPr/>
          </p:nvSpPr>
          <p:spPr>
            <a:xfrm>
              <a:off x="3946739" y="3115276"/>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344" name="pl2344"/>
            <p:cNvSpPr/>
            <p:nvPr/>
          </p:nvSpPr>
          <p:spPr>
            <a:xfrm>
              <a:off x="3946739" y="3139337"/>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345" name="pl2345"/>
            <p:cNvSpPr/>
            <p:nvPr/>
          </p:nvSpPr>
          <p:spPr>
            <a:xfrm>
              <a:off x="3946739" y="317676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346" name="pl2346"/>
            <p:cNvSpPr/>
            <p:nvPr/>
          </p:nvSpPr>
          <p:spPr>
            <a:xfrm>
              <a:off x="3946739" y="3147357"/>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2347" name="pl2347"/>
            <p:cNvSpPr/>
            <p:nvPr/>
          </p:nvSpPr>
          <p:spPr>
            <a:xfrm>
              <a:off x="3946739" y="3163398"/>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2348" name="pl2348"/>
            <p:cNvSpPr/>
            <p:nvPr/>
          </p:nvSpPr>
          <p:spPr>
            <a:xfrm>
              <a:off x="3946739" y="3171418"/>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2349" name="pl2349"/>
            <p:cNvSpPr/>
            <p:nvPr/>
          </p:nvSpPr>
          <p:spPr>
            <a:xfrm>
              <a:off x="3946739" y="311794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350" name="pl2350"/>
            <p:cNvSpPr/>
            <p:nvPr/>
          </p:nvSpPr>
          <p:spPr>
            <a:xfrm>
              <a:off x="3946739" y="3136663"/>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2351" name="pl2351"/>
            <p:cNvSpPr/>
            <p:nvPr/>
          </p:nvSpPr>
          <p:spPr>
            <a:xfrm>
              <a:off x="3946739" y="3096562"/>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352" name="pl2352"/>
            <p:cNvSpPr/>
            <p:nvPr/>
          </p:nvSpPr>
          <p:spPr>
            <a:xfrm>
              <a:off x="3946739" y="3174091"/>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353" name="pl2353"/>
            <p:cNvSpPr/>
            <p:nvPr/>
          </p:nvSpPr>
          <p:spPr>
            <a:xfrm>
              <a:off x="3946739" y="3168745"/>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354" name="pl2354"/>
            <p:cNvSpPr/>
            <p:nvPr/>
          </p:nvSpPr>
          <p:spPr>
            <a:xfrm>
              <a:off x="3946739" y="3168745"/>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355" name="pl2355"/>
            <p:cNvSpPr/>
            <p:nvPr/>
          </p:nvSpPr>
          <p:spPr>
            <a:xfrm>
              <a:off x="3946739" y="3150031"/>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2356" name="pl2356"/>
            <p:cNvSpPr/>
            <p:nvPr/>
          </p:nvSpPr>
          <p:spPr>
            <a:xfrm>
              <a:off x="3946739" y="316874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357" name="pl2357"/>
            <p:cNvSpPr/>
            <p:nvPr/>
          </p:nvSpPr>
          <p:spPr>
            <a:xfrm>
              <a:off x="3946739" y="3125970"/>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2358" name="pl2358"/>
            <p:cNvSpPr/>
            <p:nvPr/>
          </p:nvSpPr>
          <p:spPr>
            <a:xfrm>
              <a:off x="3946739" y="3144684"/>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2359" name="pl2359"/>
            <p:cNvSpPr/>
            <p:nvPr/>
          </p:nvSpPr>
          <p:spPr>
            <a:xfrm>
              <a:off x="3946739" y="3171418"/>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360" name="pl2360"/>
            <p:cNvSpPr/>
            <p:nvPr/>
          </p:nvSpPr>
          <p:spPr>
            <a:xfrm>
              <a:off x="3946739" y="3163398"/>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2361" name="pl2361"/>
            <p:cNvSpPr/>
            <p:nvPr/>
          </p:nvSpPr>
          <p:spPr>
            <a:xfrm>
              <a:off x="3946739" y="3150031"/>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2362" name="pl2362"/>
            <p:cNvSpPr/>
            <p:nvPr/>
          </p:nvSpPr>
          <p:spPr>
            <a:xfrm>
              <a:off x="3946739" y="3096562"/>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363" name="pl2363"/>
            <p:cNvSpPr/>
            <p:nvPr/>
          </p:nvSpPr>
          <p:spPr>
            <a:xfrm>
              <a:off x="3946739" y="3133990"/>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2364" name="pl2364"/>
            <p:cNvSpPr/>
            <p:nvPr/>
          </p:nvSpPr>
          <p:spPr>
            <a:xfrm>
              <a:off x="3946739" y="3166071"/>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365" name="pl2365"/>
            <p:cNvSpPr/>
            <p:nvPr/>
          </p:nvSpPr>
          <p:spPr>
            <a:xfrm>
              <a:off x="3946739" y="3176765"/>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2366" name="pl2366"/>
            <p:cNvSpPr/>
            <p:nvPr/>
          </p:nvSpPr>
          <p:spPr>
            <a:xfrm>
              <a:off x="3946739" y="3147357"/>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2367" name="pl2367"/>
            <p:cNvSpPr/>
            <p:nvPr/>
          </p:nvSpPr>
          <p:spPr>
            <a:xfrm>
              <a:off x="3946739" y="3150031"/>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368" name="pl2368"/>
            <p:cNvSpPr/>
            <p:nvPr/>
          </p:nvSpPr>
          <p:spPr>
            <a:xfrm>
              <a:off x="3946739" y="3123296"/>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369" name="pl2369"/>
            <p:cNvSpPr/>
            <p:nvPr/>
          </p:nvSpPr>
          <p:spPr>
            <a:xfrm>
              <a:off x="3946739" y="3158051"/>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370" name="pl2370"/>
            <p:cNvSpPr/>
            <p:nvPr/>
          </p:nvSpPr>
          <p:spPr>
            <a:xfrm>
              <a:off x="3946739" y="3160724"/>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2371" name="pl2371"/>
            <p:cNvSpPr/>
            <p:nvPr/>
          </p:nvSpPr>
          <p:spPr>
            <a:xfrm>
              <a:off x="3946739" y="3176765"/>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2372" name="pl2372"/>
            <p:cNvSpPr/>
            <p:nvPr/>
          </p:nvSpPr>
          <p:spPr>
            <a:xfrm>
              <a:off x="3946739" y="3158051"/>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373" name="pl2373"/>
            <p:cNvSpPr/>
            <p:nvPr/>
          </p:nvSpPr>
          <p:spPr>
            <a:xfrm>
              <a:off x="3946739" y="3171418"/>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2374" name="pl2374"/>
            <p:cNvSpPr/>
            <p:nvPr/>
          </p:nvSpPr>
          <p:spPr>
            <a:xfrm>
              <a:off x="3946739" y="3155377"/>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375" name="pl2375"/>
            <p:cNvSpPr/>
            <p:nvPr/>
          </p:nvSpPr>
          <p:spPr>
            <a:xfrm>
              <a:off x="3946739" y="313131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376" name="pl2376"/>
            <p:cNvSpPr/>
            <p:nvPr/>
          </p:nvSpPr>
          <p:spPr>
            <a:xfrm>
              <a:off x="3946739" y="3150031"/>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2377" name="pl2377"/>
            <p:cNvSpPr/>
            <p:nvPr/>
          </p:nvSpPr>
          <p:spPr>
            <a:xfrm>
              <a:off x="3946739" y="3152704"/>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378" name="pl2378"/>
            <p:cNvSpPr/>
            <p:nvPr/>
          </p:nvSpPr>
          <p:spPr>
            <a:xfrm>
              <a:off x="3946739" y="3136663"/>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2379" name="pl2379"/>
            <p:cNvSpPr/>
            <p:nvPr/>
          </p:nvSpPr>
          <p:spPr>
            <a:xfrm>
              <a:off x="3946739" y="3176765"/>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380" name="pl2380"/>
            <p:cNvSpPr/>
            <p:nvPr/>
          </p:nvSpPr>
          <p:spPr>
            <a:xfrm>
              <a:off x="3946739" y="3168745"/>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381" name="pl2381"/>
            <p:cNvSpPr/>
            <p:nvPr/>
          </p:nvSpPr>
          <p:spPr>
            <a:xfrm>
              <a:off x="3946739" y="3160724"/>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382" name="pl2382"/>
            <p:cNvSpPr/>
            <p:nvPr/>
          </p:nvSpPr>
          <p:spPr>
            <a:xfrm>
              <a:off x="3946739" y="3166071"/>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383" name="pl2383"/>
            <p:cNvSpPr/>
            <p:nvPr/>
          </p:nvSpPr>
          <p:spPr>
            <a:xfrm>
              <a:off x="3946739" y="3179438"/>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384" name="pl2384"/>
            <p:cNvSpPr/>
            <p:nvPr/>
          </p:nvSpPr>
          <p:spPr>
            <a:xfrm>
              <a:off x="3946739" y="3131317"/>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385" name="pl2385"/>
            <p:cNvSpPr/>
            <p:nvPr/>
          </p:nvSpPr>
          <p:spPr>
            <a:xfrm>
              <a:off x="3946739" y="3166071"/>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386" name="pl2386"/>
            <p:cNvSpPr/>
            <p:nvPr/>
          </p:nvSpPr>
          <p:spPr>
            <a:xfrm>
              <a:off x="3946739" y="3160724"/>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2387" name="pl2387"/>
            <p:cNvSpPr/>
            <p:nvPr/>
          </p:nvSpPr>
          <p:spPr>
            <a:xfrm>
              <a:off x="3946739" y="3163398"/>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2388" name="pl2388"/>
            <p:cNvSpPr/>
            <p:nvPr/>
          </p:nvSpPr>
          <p:spPr>
            <a:xfrm>
              <a:off x="3946739" y="3125970"/>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40651" cap="flat">
              <a:solidFill>
                <a:srgbClr val="000000">
                  <a:alpha val="100000"/>
                </a:srgbClr>
              </a:solidFill>
              <a:prstDash val="solid"/>
              <a:round/>
            </a:ln>
          </p:spPr>
          <p:txBody>
            <a:bodyPr/>
            <a:lstStyle/>
            <a:p>
              <a:endParaRPr/>
            </a:p>
          </p:txBody>
        </p:sp>
        <p:sp>
          <p:nvSpPr>
            <p:cNvPr id="2389" name="pl2389"/>
            <p:cNvSpPr/>
            <p:nvPr/>
          </p:nvSpPr>
          <p:spPr>
            <a:xfrm>
              <a:off x="3946739" y="3125970"/>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00C0B4">
                  <a:alpha val="100000"/>
                </a:srgbClr>
              </a:solidFill>
              <a:prstDash val="solid"/>
              <a:round/>
            </a:ln>
          </p:spPr>
          <p:txBody>
            <a:bodyPr/>
            <a:lstStyle/>
            <a:p>
              <a:endParaRPr/>
            </a:p>
          </p:txBody>
        </p:sp>
        <p:sp>
          <p:nvSpPr>
            <p:cNvPr id="2390" name="pl2390"/>
            <p:cNvSpPr/>
            <p:nvPr/>
          </p:nvSpPr>
          <p:spPr>
            <a:xfrm>
              <a:off x="3902250" y="3182112"/>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2391" name="tx2391"/>
            <p:cNvSpPr/>
            <p:nvPr/>
          </p:nvSpPr>
          <p:spPr>
            <a:xfrm>
              <a:off x="3886449" y="298675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2392" name="tx2392"/>
            <p:cNvSpPr/>
            <p:nvPr/>
          </p:nvSpPr>
          <p:spPr>
            <a:xfrm>
              <a:off x="4064406" y="296671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2393" name="tx2393"/>
            <p:cNvSpPr/>
            <p:nvPr/>
          </p:nvSpPr>
          <p:spPr>
            <a:xfrm>
              <a:off x="4242362" y="296269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2394" name="tx2394"/>
            <p:cNvSpPr/>
            <p:nvPr/>
          </p:nvSpPr>
          <p:spPr>
            <a:xfrm>
              <a:off x="4420319" y="296671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2395" name="tx2395"/>
            <p:cNvSpPr/>
            <p:nvPr/>
          </p:nvSpPr>
          <p:spPr>
            <a:xfrm>
              <a:off x="4598275" y="29747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2396" name="tx2396"/>
            <p:cNvSpPr/>
            <p:nvPr/>
          </p:nvSpPr>
          <p:spPr>
            <a:xfrm>
              <a:off x="4776232" y="297338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2397" name="rc2397"/>
            <p:cNvSpPr/>
            <p:nvPr/>
          </p:nvSpPr>
          <p:spPr>
            <a:xfrm>
              <a:off x="3902250" y="3483272"/>
              <a:ext cx="978760" cy="367596"/>
            </a:xfrm>
            <a:prstGeom prst="rect">
              <a:avLst/>
            </a:prstGeom>
            <a:solidFill>
              <a:srgbClr val="EBEBEB">
                <a:alpha val="100000"/>
              </a:srgbClr>
            </a:solidFill>
          </p:spPr>
          <p:txBody>
            <a:bodyPr/>
            <a:lstStyle/>
            <a:p>
              <a:endParaRPr/>
            </a:p>
          </p:txBody>
        </p:sp>
        <p:sp>
          <p:nvSpPr>
            <p:cNvPr id="2398" name="pl2398"/>
            <p:cNvSpPr/>
            <p:nvPr/>
          </p:nvSpPr>
          <p:spPr>
            <a:xfrm>
              <a:off x="3902250" y="380074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399" name="pl2399"/>
            <p:cNvSpPr/>
            <p:nvPr/>
          </p:nvSpPr>
          <p:spPr>
            <a:xfrm>
              <a:off x="3902250" y="373390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400" name="pl2400"/>
            <p:cNvSpPr/>
            <p:nvPr/>
          </p:nvSpPr>
          <p:spPr>
            <a:xfrm>
              <a:off x="3902250" y="366707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401" name="pl2401"/>
            <p:cNvSpPr/>
            <p:nvPr/>
          </p:nvSpPr>
          <p:spPr>
            <a:xfrm>
              <a:off x="3902250" y="360023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402" name="pl2402"/>
            <p:cNvSpPr/>
            <p:nvPr/>
          </p:nvSpPr>
          <p:spPr>
            <a:xfrm>
              <a:off x="3902250" y="353339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403" name="pl2403"/>
            <p:cNvSpPr/>
            <p:nvPr/>
          </p:nvSpPr>
          <p:spPr>
            <a:xfrm>
              <a:off x="3902250" y="349998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404" name="pl2404"/>
            <p:cNvSpPr/>
            <p:nvPr/>
          </p:nvSpPr>
          <p:spPr>
            <a:xfrm>
              <a:off x="4035717"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405" name="pl2405"/>
            <p:cNvSpPr/>
            <p:nvPr/>
          </p:nvSpPr>
          <p:spPr>
            <a:xfrm>
              <a:off x="4213674"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406" name="pl2406"/>
            <p:cNvSpPr/>
            <p:nvPr/>
          </p:nvSpPr>
          <p:spPr>
            <a:xfrm>
              <a:off x="4391630"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407" name="pl2407"/>
            <p:cNvSpPr/>
            <p:nvPr/>
          </p:nvSpPr>
          <p:spPr>
            <a:xfrm>
              <a:off x="4569587"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408" name="pl2408"/>
            <p:cNvSpPr/>
            <p:nvPr/>
          </p:nvSpPr>
          <p:spPr>
            <a:xfrm>
              <a:off x="4747543"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409" name="pl2409"/>
            <p:cNvSpPr/>
            <p:nvPr/>
          </p:nvSpPr>
          <p:spPr>
            <a:xfrm>
              <a:off x="3902250" y="383416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410" name="pl2410"/>
            <p:cNvSpPr/>
            <p:nvPr/>
          </p:nvSpPr>
          <p:spPr>
            <a:xfrm>
              <a:off x="3902250" y="376732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411" name="pl2411"/>
            <p:cNvSpPr/>
            <p:nvPr/>
          </p:nvSpPr>
          <p:spPr>
            <a:xfrm>
              <a:off x="3902250" y="370048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412" name="pl2412"/>
            <p:cNvSpPr/>
            <p:nvPr/>
          </p:nvSpPr>
          <p:spPr>
            <a:xfrm>
              <a:off x="3902250" y="363365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413" name="pl2413"/>
            <p:cNvSpPr/>
            <p:nvPr/>
          </p:nvSpPr>
          <p:spPr>
            <a:xfrm>
              <a:off x="3902250" y="3566817"/>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414" name="pl2414"/>
            <p:cNvSpPr/>
            <p:nvPr/>
          </p:nvSpPr>
          <p:spPr>
            <a:xfrm>
              <a:off x="3946739"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415" name="pl2415"/>
            <p:cNvSpPr/>
            <p:nvPr/>
          </p:nvSpPr>
          <p:spPr>
            <a:xfrm>
              <a:off x="4124695"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416" name="pl2416"/>
            <p:cNvSpPr/>
            <p:nvPr/>
          </p:nvSpPr>
          <p:spPr>
            <a:xfrm>
              <a:off x="4302652"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417" name="pl2417"/>
            <p:cNvSpPr/>
            <p:nvPr/>
          </p:nvSpPr>
          <p:spPr>
            <a:xfrm>
              <a:off x="4480608"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418" name="pl2418"/>
            <p:cNvSpPr/>
            <p:nvPr/>
          </p:nvSpPr>
          <p:spPr>
            <a:xfrm>
              <a:off x="4658565"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419" name="pl2419"/>
            <p:cNvSpPr/>
            <p:nvPr/>
          </p:nvSpPr>
          <p:spPr>
            <a:xfrm>
              <a:off x="4836521"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420" name="pl2420"/>
            <p:cNvSpPr/>
            <p:nvPr/>
          </p:nvSpPr>
          <p:spPr>
            <a:xfrm>
              <a:off x="3946739" y="3815446"/>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2421" name="pl2421"/>
            <p:cNvSpPr/>
            <p:nvPr/>
          </p:nvSpPr>
          <p:spPr>
            <a:xfrm>
              <a:off x="3946739" y="3828813"/>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40651" cap="flat">
              <a:solidFill>
                <a:srgbClr val="BEBEBE">
                  <a:alpha val="69803"/>
                </a:srgbClr>
              </a:solidFill>
              <a:prstDash val="solid"/>
              <a:round/>
            </a:ln>
          </p:spPr>
          <p:txBody>
            <a:bodyPr/>
            <a:lstStyle/>
            <a:p>
              <a:endParaRPr/>
            </a:p>
          </p:txBody>
        </p:sp>
        <p:sp>
          <p:nvSpPr>
            <p:cNvPr id="2422" name="pl2422"/>
            <p:cNvSpPr/>
            <p:nvPr/>
          </p:nvSpPr>
          <p:spPr>
            <a:xfrm>
              <a:off x="3946739" y="3796732"/>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423" name="pl2423"/>
            <p:cNvSpPr/>
            <p:nvPr/>
          </p:nvSpPr>
          <p:spPr>
            <a:xfrm>
              <a:off x="3946739" y="383148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424" name="pl2424"/>
            <p:cNvSpPr/>
            <p:nvPr/>
          </p:nvSpPr>
          <p:spPr>
            <a:xfrm>
              <a:off x="3946739" y="3799405"/>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425" name="pl2425"/>
            <p:cNvSpPr/>
            <p:nvPr/>
          </p:nvSpPr>
          <p:spPr>
            <a:xfrm>
              <a:off x="3946739" y="3820793"/>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426" name="pl2426"/>
            <p:cNvSpPr/>
            <p:nvPr/>
          </p:nvSpPr>
          <p:spPr>
            <a:xfrm>
              <a:off x="3946739" y="3820793"/>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2427" name="pl2427"/>
            <p:cNvSpPr/>
            <p:nvPr/>
          </p:nvSpPr>
          <p:spPr>
            <a:xfrm>
              <a:off x="3946739" y="377534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428" name="pl2428"/>
            <p:cNvSpPr/>
            <p:nvPr/>
          </p:nvSpPr>
          <p:spPr>
            <a:xfrm>
              <a:off x="3946739" y="3810099"/>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429" name="pl2429"/>
            <p:cNvSpPr/>
            <p:nvPr/>
          </p:nvSpPr>
          <p:spPr>
            <a:xfrm>
              <a:off x="3946739" y="3812772"/>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430" name="pl2430"/>
            <p:cNvSpPr/>
            <p:nvPr/>
          </p:nvSpPr>
          <p:spPr>
            <a:xfrm>
              <a:off x="3946739" y="3753957"/>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2431" name="pl2431"/>
            <p:cNvSpPr/>
            <p:nvPr/>
          </p:nvSpPr>
          <p:spPr>
            <a:xfrm>
              <a:off x="3946739" y="3807426"/>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2432" name="pl2432"/>
            <p:cNvSpPr/>
            <p:nvPr/>
          </p:nvSpPr>
          <p:spPr>
            <a:xfrm>
              <a:off x="3946739" y="3820793"/>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433" name="pl2433"/>
            <p:cNvSpPr/>
            <p:nvPr/>
          </p:nvSpPr>
          <p:spPr>
            <a:xfrm>
              <a:off x="3946739" y="3804752"/>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2434" name="pl2434"/>
            <p:cNvSpPr/>
            <p:nvPr/>
          </p:nvSpPr>
          <p:spPr>
            <a:xfrm>
              <a:off x="3946739" y="3566817"/>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2435" name="pl2435"/>
            <p:cNvSpPr/>
            <p:nvPr/>
          </p:nvSpPr>
          <p:spPr>
            <a:xfrm>
              <a:off x="3946739" y="3767324"/>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436" name="pl2436"/>
            <p:cNvSpPr/>
            <p:nvPr/>
          </p:nvSpPr>
          <p:spPr>
            <a:xfrm>
              <a:off x="3946739" y="3791385"/>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437" name="pl2437"/>
            <p:cNvSpPr/>
            <p:nvPr/>
          </p:nvSpPr>
          <p:spPr>
            <a:xfrm>
              <a:off x="3946739" y="382881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438" name="pl2438"/>
            <p:cNvSpPr/>
            <p:nvPr/>
          </p:nvSpPr>
          <p:spPr>
            <a:xfrm>
              <a:off x="3946739" y="3799405"/>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2439" name="pl2439"/>
            <p:cNvSpPr/>
            <p:nvPr/>
          </p:nvSpPr>
          <p:spPr>
            <a:xfrm>
              <a:off x="3946739" y="3815446"/>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2440" name="pl2440"/>
            <p:cNvSpPr/>
            <p:nvPr/>
          </p:nvSpPr>
          <p:spPr>
            <a:xfrm>
              <a:off x="3946739" y="3823466"/>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2441" name="pl2441"/>
            <p:cNvSpPr/>
            <p:nvPr/>
          </p:nvSpPr>
          <p:spPr>
            <a:xfrm>
              <a:off x="3946739" y="376999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442" name="pl2442"/>
            <p:cNvSpPr/>
            <p:nvPr/>
          </p:nvSpPr>
          <p:spPr>
            <a:xfrm>
              <a:off x="3946739" y="3788712"/>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2443" name="pl2443"/>
            <p:cNvSpPr/>
            <p:nvPr/>
          </p:nvSpPr>
          <p:spPr>
            <a:xfrm>
              <a:off x="3946739" y="3748610"/>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444" name="pl2444"/>
            <p:cNvSpPr/>
            <p:nvPr/>
          </p:nvSpPr>
          <p:spPr>
            <a:xfrm>
              <a:off x="3946739" y="3826140"/>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445" name="pl2445"/>
            <p:cNvSpPr/>
            <p:nvPr/>
          </p:nvSpPr>
          <p:spPr>
            <a:xfrm>
              <a:off x="3946739" y="3820793"/>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446" name="pl2446"/>
            <p:cNvSpPr/>
            <p:nvPr/>
          </p:nvSpPr>
          <p:spPr>
            <a:xfrm>
              <a:off x="3946739" y="3820793"/>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447" name="pl2447"/>
            <p:cNvSpPr/>
            <p:nvPr/>
          </p:nvSpPr>
          <p:spPr>
            <a:xfrm>
              <a:off x="3946739" y="3802079"/>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2448" name="pl2448"/>
            <p:cNvSpPr/>
            <p:nvPr/>
          </p:nvSpPr>
          <p:spPr>
            <a:xfrm>
              <a:off x="3946739" y="382079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449" name="pl2449"/>
            <p:cNvSpPr/>
            <p:nvPr/>
          </p:nvSpPr>
          <p:spPr>
            <a:xfrm>
              <a:off x="3946739" y="3778018"/>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2450" name="pl2450"/>
            <p:cNvSpPr/>
            <p:nvPr/>
          </p:nvSpPr>
          <p:spPr>
            <a:xfrm>
              <a:off x="3946739" y="3796732"/>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2451" name="pl2451"/>
            <p:cNvSpPr/>
            <p:nvPr/>
          </p:nvSpPr>
          <p:spPr>
            <a:xfrm>
              <a:off x="3946739" y="3823466"/>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452" name="pl2452"/>
            <p:cNvSpPr/>
            <p:nvPr/>
          </p:nvSpPr>
          <p:spPr>
            <a:xfrm>
              <a:off x="3946739" y="3815446"/>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2453" name="pl2453"/>
            <p:cNvSpPr/>
            <p:nvPr/>
          </p:nvSpPr>
          <p:spPr>
            <a:xfrm>
              <a:off x="3946739" y="3802079"/>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2454" name="pl2454"/>
            <p:cNvSpPr/>
            <p:nvPr/>
          </p:nvSpPr>
          <p:spPr>
            <a:xfrm>
              <a:off x="3946739" y="3748610"/>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455" name="pl2455"/>
            <p:cNvSpPr/>
            <p:nvPr/>
          </p:nvSpPr>
          <p:spPr>
            <a:xfrm>
              <a:off x="3946739" y="3786038"/>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2456" name="pl2456"/>
            <p:cNvSpPr/>
            <p:nvPr/>
          </p:nvSpPr>
          <p:spPr>
            <a:xfrm>
              <a:off x="3946739" y="3818119"/>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457" name="pl2457"/>
            <p:cNvSpPr/>
            <p:nvPr/>
          </p:nvSpPr>
          <p:spPr>
            <a:xfrm>
              <a:off x="3946739" y="3828813"/>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2458" name="pl2458"/>
            <p:cNvSpPr/>
            <p:nvPr/>
          </p:nvSpPr>
          <p:spPr>
            <a:xfrm>
              <a:off x="3946739" y="3799405"/>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2459" name="pl2459"/>
            <p:cNvSpPr/>
            <p:nvPr/>
          </p:nvSpPr>
          <p:spPr>
            <a:xfrm>
              <a:off x="3946739" y="3802079"/>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460" name="pl2460"/>
            <p:cNvSpPr/>
            <p:nvPr/>
          </p:nvSpPr>
          <p:spPr>
            <a:xfrm>
              <a:off x="3946739" y="3775344"/>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461" name="pl2461"/>
            <p:cNvSpPr/>
            <p:nvPr/>
          </p:nvSpPr>
          <p:spPr>
            <a:xfrm>
              <a:off x="3946739" y="3810099"/>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462" name="pl2462"/>
            <p:cNvSpPr/>
            <p:nvPr/>
          </p:nvSpPr>
          <p:spPr>
            <a:xfrm>
              <a:off x="3946739" y="3812772"/>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2463" name="pl2463"/>
            <p:cNvSpPr/>
            <p:nvPr/>
          </p:nvSpPr>
          <p:spPr>
            <a:xfrm>
              <a:off x="3946739" y="3828813"/>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2464" name="pl2464"/>
            <p:cNvSpPr/>
            <p:nvPr/>
          </p:nvSpPr>
          <p:spPr>
            <a:xfrm>
              <a:off x="3946739" y="3810099"/>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465" name="pl2465"/>
            <p:cNvSpPr/>
            <p:nvPr/>
          </p:nvSpPr>
          <p:spPr>
            <a:xfrm>
              <a:off x="3946739" y="3823466"/>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2466" name="pl2466"/>
            <p:cNvSpPr/>
            <p:nvPr/>
          </p:nvSpPr>
          <p:spPr>
            <a:xfrm>
              <a:off x="3946739" y="3807426"/>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467" name="pl2467"/>
            <p:cNvSpPr/>
            <p:nvPr/>
          </p:nvSpPr>
          <p:spPr>
            <a:xfrm>
              <a:off x="3946739" y="378336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468" name="pl2468"/>
            <p:cNvSpPr/>
            <p:nvPr/>
          </p:nvSpPr>
          <p:spPr>
            <a:xfrm>
              <a:off x="3946739" y="3802079"/>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2469" name="pl2469"/>
            <p:cNvSpPr/>
            <p:nvPr/>
          </p:nvSpPr>
          <p:spPr>
            <a:xfrm>
              <a:off x="3946739" y="3804752"/>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470" name="pl2470"/>
            <p:cNvSpPr/>
            <p:nvPr/>
          </p:nvSpPr>
          <p:spPr>
            <a:xfrm>
              <a:off x="3946739" y="3788712"/>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2471" name="pl2471"/>
            <p:cNvSpPr/>
            <p:nvPr/>
          </p:nvSpPr>
          <p:spPr>
            <a:xfrm>
              <a:off x="3946739" y="3828813"/>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472" name="pl2472"/>
            <p:cNvSpPr/>
            <p:nvPr/>
          </p:nvSpPr>
          <p:spPr>
            <a:xfrm>
              <a:off x="3946739" y="3820793"/>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473" name="pl2473"/>
            <p:cNvSpPr/>
            <p:nvPr/>
          </p:nvSpPr>
          <p:spPr>
            <a:xfrm>
              <a:off x="3946739" y="3812772"/>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474" name="pl2474"/>
            <p:cNvSpPr/>
            <p:nvPr/>
          </p:nvSpPr>
          <p:spPr>
            <a:xfrm>
              <a:off x="3946739" y="3818119"/>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475" name="pl2475"/>
            <p:cNvSpPr/>
            <p:nvPr/>
          </p:nvSpPr>
          <p:spPr>
            <a:xfrm>
              <a:off x="3946739" y="3831486"/>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476" name="pl2476"/>
            <p:cNvSpPr/>
            <p:nvPr/>
          </p:nvSpPr>
          <p:spPr>
            <a:xfrm>
              <a:off x="3946739" y="3783365"/>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477" name="pl2477"/>
            <p:cNvSpPr/>
            <p:nvPr/>
          </p:nvSpPr>
          <p:spPr>
            <a:xfrm>
              <a:off x="3946739" y="3818119"/>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478" name="pl2478"/>
            <p:cNvSpPr/>
            <p:nvPr/>
          </p:nvSpPr>
          <p:spPr>
            <a:xfrm>
              <a:off x="3946739" y="3812772"/>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2479" name="pl2479"/>
            <p:cNvSpPr/>
            <p:nvPr/>
          </p:nvSpPr>
          <p:spPr>
            <a:xfrm>
              <a:off x="3946739" y="3815446"/>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2480" name="pl2480"/>
            <p:cNvSpPr/>
            <p:nvPr/>
          </p:nvSpPr>
          <p:spPr>
            <a:xfrm>
              <a:off x="3946739" y="3828813"/>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40651" cap="flat">
              <a:solidFill>
                <a:srgbClr val="000000">
                  <a:alpha val="100000"/>
                </a:srgbClr>
              </a:solidFill>
              <a:prstDash val="solid"/>
              <a:round/>
            </a:ln>
          </p:spPr>
          <p:txBody>
            <a:bodyPr/>
            <a:lstStyle/>
            <a:p>
              <a:endParaRPr/>
            </a:p>
          </p:txBody>
        </p:sp>
        <p:sp>
          <p:nvSpPr>
            <p:cNvPr id="2481" name="pl2481"/>
            <p:cNvSpPr/>
            <p:nvPr/>
          </p:nvSpPr>
          <p:spPr>
            <a:xfrm>
              <a:off x="3946739" y="3828813"/>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00ACFB">
                  <a:alpha val="100000"/>
                </a:srgbClr>
              </a:solidFill>
              <a:prstDash val="solid"/>
              <a:round/>
            </a:ln>
          </p:spPr>
          <p:txBody>
            <a:bodyPr/>
            <a:lstStyle/>
            <a:p>
              <a:endParaRPr/>
            </a:p>
          </p:txBody>
        </p:sp>
        <p:sp>
          <p:nvSpPr>
            <p:cNvPr id="2482" name="pl2482"/>
            <p:cNvSpPr/>
            <p:nvPr/>
          </p:nvSpPr>
          <p:spPr>
            <a:xfrm>
              <a:off x="3902250" y="3834160"/>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2483" name="tx2483"/>
            <p:cNvSpPr/>
            <p:nvPr/>
          </p:nvSpPr>
          <p:spPr>
            <a:xfrm>
              <a:off x="4628420" y="366553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484" name="tx2484"/>
            <p:cNvSpPr/>
            <p:nvPr/>
          </p:nvSpPr>
          <p:spPr>
            <a:xfrm>
              <a:off x="4806377" y="366956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485" name="tx2485"/>
            <p:cNvSpPr/>
            <p:nvPr/>
          </p:nvSpPr>
          <p:spPr>
            <a:xfrm>
              <a:off x="3916594" y="366821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486" name="tx2486"/>
            <p:cNvSpPr/>
            <p:nvPr/>
          </p:nvSpPr>
          <p:spPr>
            <a:xfrm>
              <a:off x="4094551" y="366821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487" name="tx2487"/>
            <p:cNvSpPr/>
            <p:nvPr/>
          </p:nvSpPr>
          <p:spPr>
            <a:xfrm>
              <a:off x="4272507" y="3665539"/>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488" name="tx2488"/>
            <p:cNvSpPr/>
            <p:nvPr/>
          </p:nvSpPr>
          <p:spPr>
            <a:xfrm>
              <a:off x="4450464" y="366821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489" name="rc2489"/>
            <p:cNvSpPr/>
            <p:nvPr/>
          </p:nvSpPr>
          <p:spPr>
            <a:xfrm>
              <a:off x="3902250" y="4135320"/>
              <a:ext cx="978760" cy="367596"/>
            </a:xfrm>
            <a:prstGeom prst="rect">
              <a:avLst/>
            </a:prstGeom>
            <a:solidFill>
              <a:srgbClr val="EBEBEB">
                <a:alpha val="100000"/>
              </a:srgbClr>
            </a:solidFill>
          </p:spPr>
          <p:txBody>
            <a:bodyPr/>
            <a:lstStyle/>
            <a:p>
              <a:endParaRPr/>
            </a:p>
          </p:txBody>
        </p:sp>
        <p:sp>
          <p:nvSpPr>
            <p:cNvPr id="2490" name="pl2490"/>
            <p:cNvSpPr/>
            <p:nvPr/>
          </p:nvSpPr>
          <p:spPr>
            <a:xfrm>
              <a:off x="3902250" y="445279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491" name="pl2491"/>
            <p:cNvSpPr/>
            <p:nvPr/>
          </p:nvSpPr>
          <p:spPr>
            <a:xfrm>
              <a:off x="3902250" y="438595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492" name="pl2492"/>
            <p:cNvSpPr/>
            <p:nvPr/>
          </p:nvSpPr>
          <p:spPr>
            <a:xfrm>
              <a:off x="3902250" y="431911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493" name="pl2493"/>
            <p:cNvSpPr/>
            <p:nvPr/>
          </p:nvSpPr>
          <p:spPr>
            <a:xfrm>
              <a:off x="3902250" y="425228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494" name="pl2494"/>
            <p:cNvSpPr/>
            <p:nvPr/>
          </p:nvSpPr>
          <p:spPr>
            <a:xfrm>
              <a:off x="3902250" y="418544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495" name="pl2495"/>
            <p:cNvSpPr/>
            <p:nvPr/>
          </p:nvSpPr>
          <p:spPr>
            <a:xfrm>
              <a:off x="3902250" y="415202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496" name="pl2496"/>
            <p:cNvSpPr/>
            <p:nvPr/>
          </p:nvSpPr>
          <p:spPr>
            <a:xfrm>
              <a:off x="4035717"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497" name="pl2497"/>
            <p:cNvSpPr/>
            <p:nvPr/>
          </p:nvSpPr>
          <p:spPr>
            <a:xfrm>
              <a:off x="4213674"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498" name="pl2498"/>
            <p:cNvSpPr/>
            <p:nvPr/>
          </p:nvSpPr>
          <p:spPr>
            <a:xfrm>
              <a:off x="4391630"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499" name="pl2499"/>
            <p:cNvSpPr/>
            <p:nvPr/>
          </p:nvSpPr>
          <p:spPr>
            <a:xfrm>
              <a:off x="4569587"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500" name="pl2500"/>
            <p:cNvSpPr/>
            <p:nvPr/>
          </p:nvSpPr>
          <p:spPr>
            <a:xfrm>
              <a:off x="4747543"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501" name="pl2501"/>
            <p:cNvSpPr/>
            <p:nvPr/>
          </p:nvSpPr>
          <p:spPr>
            <a:xfrm>
              <a:off x="3902250" y="448620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502" name="pl2502"/>
            <p:cNvSpPr/>
            <p:nvPr/>
          </p:nvSpPr>
          <p:spPr>
            <a:xfrm>
              <a:off x="3902250" y="441937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503" name="pl2503"/>
            <p:cNvSpPr/>
            <p:nvPr/>
          </p:nvSpPr>
          <p:spPr>
            <a:xfrm>
              <a:off x="3902250" y="435253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504" name="pl2504"/>
            <p:cNvSpPr/>
            <p:nvPr/>
          </p:nvSpPr>
          <p:spPr>
            <a:xfrm>
              <a:off x="3902250" y="4285701"/>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505" name="pl2505"/>
            <p:cNvSpPr/>
            <p:nvPr/>
          </p:nvSpPr>
          <p:spPr>
            <a:xfrm>
              <a:off x="3902250" y="4218865"/>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506" name="pl2506"/>
            <p:cNvSpPr/>
            <p:nvPr/>
          </p:nvSpPr>
          <p:spPr>
            <a:xfrm>
              <a:off x="3946739"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507" name="pl2507"/>
            <p:cNvSpPr/>
            <p:nvPr/>
          </p:nvSpPr>
          <p:spPr>
            <a:xfrm>
              <a:off x="4124695"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508" name="pl2508"/>
            <p:cNvSpPr/>
            <p:nvPr/>
          </p:nvSpPr>
          <p:spPr>
            <a:xfrm>
              <a:off x="4302652"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509" name="pl2509"/>
            <p:cNvSpPr/>
            <p:nvPr/>
          </p:nvSpPr>
          <p:spPr>
            <a:xfrm>
              <a:off x="4480608"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510" name="pl2510"/>
            <p:cNvSpPr/>
            <p:nvPr/>
          </p:nvSpPr>
          <p:spPr>
            <a:xfrm>
              <a:off x="4658565"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511" name="pl2511"/>
            <p:cNvSpPr/>
            <p:nvPr/>
          </p:nvSpPr>
          <p:spPr>
            <a:xfrm>
              <a:off x="4836521"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512" name="pl2512"/>
            <p:cNvSpPr/>
            <p:nvPr/>
          </p:nvSpPr>
          <p:spPr>
            <a:xfrm>
              <a:off x="3946739" y="4467494"/>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2513" name="pl2513"/>
            <p:cNvSpPr/>
            <p:nvPr/>
          </p:nvSpPr>
          <p:spPr>
            <a:xfrm>
              <a:off x="3946739" y="4475514"/>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40651" cap="flat">
              <a:solidFill>
                <a:srgbClr val="BEBEBE">
                  <a:alpha val="69803"/>
                </a:srgbClr>
              </a:solidFill>
              <a:prstDash val="solid"/>
              <a:round/>
            </a:ln>
          </p:spPr>
          <p:txBody>
            <a:bodyPr/>
            <a:lstStyle/>
            <a:p>
              <a:endParaRPr/>
            </a:p>
          </p:txBody>
        </p:sp>
        <p:sp>
          <p:nvSpPr>
            <p:cNvPr id="2514" name="pl2514"/>
            <p:cNvSpPr/>
            <p:nvPr/>
          </p:nvSpPr>
          <p:spPr>
            <a:xfrm>
              <a:off x="3946739" y="4448780"/>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515" name="pl2515"/>
            <p:cNvSpPr/>
            <p:nvPr/>
          </p:nvSpPr>
          <p:spPr>
            <a:xfrm>
              <a:off x="3946739" y="448353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516" name="pl2516"/>
            <p:cNvSpPr/>
            <p:nvPr/>
          </p:nvSpPr>
          <p:spPr>
            <a:xfrm>
              <a:off x="3946739" y="4451453"/>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517" name="pl2517"/>
            <p:cNvSpPr/>
            <p:nvPr/>
          </p:nvSpPr>
          <p:spPr>
            <a:xfrm>
              <a:off x="3946739" y="4472841"/>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518" name="pl2518"/>
            <p:cNvSpPr/>
            <p:nvPr/>
          </p:nvSpPr>
          <p:spPr>
            <a:xfrm>
              <a:off x="3946739" y="4472841"/>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2519" name="pl2519"/>
            <p:cNvSpPr/>
            <p:nvPr/>
          </p:nvSpPr>
          <p:spPr>
            <a:xfrm>
              <a:off x="3946739" y="442739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520" name="pl2520"/>
            <p:cNvSpPr/>
            <p:nvPr/>
          </p:nvSpPr>
          <p:spPr>
            <a:xfrm>
              <a:off x="3946739" y="4462147"/>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521" name="pl2521"/>
            <p:cNvSpPr/>
            <p:nvPr/>
          </p:nvSpPr>
          <p:spPr>
            <a:xfrm>
              <a:off x="3946739" y="4464821"/>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522" name="pl2522"/>
            <p:cNvSpPr/>
            <p:nvPr/>
          </p:nvSpPr>
          <p:spPr>
            <a:xfrm>
              <a:off x="3946739" y="4406005"/>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2523" name="pl2523"/>
            <p:cNvSpPr/>
            <p:nvPr/>
          </p:nvSpPr>
          <p:spPr>
            <a:xfrm>
              <a:off x="3946739" y="4459474"/>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2524" name="pl2524"/>
            <p:cNvSpPr/>
            <p:nvPr/>
          </p:nvSpPr>
          <p:spPr>
            <a:xfrm>
              <a:off x="3946739" y="4472841"/>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525" name="pl2525"/>
            <p:cNvSpPr/>
            <p:nvPr/>
          </p:nvSpPr>
          <p:spPr>
            <a:xfrm>
              <a:off x="3946739" y="4456800"/>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2526" name="pl2526"/>
            <p:cNvSpPr/>
            <p:nvPr/>
          </p:nvSpPr>
          <p:spPr>
            <a:xfrm>
              <a:off x="3946739" y="4218865"/>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2527" name="pl2527"/>
            <p:cNvSpPr/>
            <p:nvPr/>
          </p:nvSpPr>
          <p:spPr>
            <a:xfrm>
              <a:off x="3946739" y="4419372"/>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528" name="pl2528"/>
            <p:cNvSpPr/>
            <p:nvPr/>
          </p:nvSpPr>
          <p:spPr>
            <a:xfrm>
              <a:off x="3946739" y="4443433"/>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529" name="pl2529"/>
            <p:cNvSpPr/>
            <p:nvPr/>
          </p:nvSpPr>
          <p:spPr>
            <a:xfrm>
              <a:off x="3946739" y="448086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530" name="pl2530"/>
            <p:cNvSpPr/>
            <p:nvPr/>
          </p:nvSpPr>
          <p:spPr>
            <a:xfrm>
              <a:off x="3946739" y="4451453"/>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2531" name="pl2531"/>
            <p:cNvSpPr/>
            <p:nvPr/>
          </p:nvSpPr>
          <p:spPr>
            <a:xfrm>
              <a:off x="3946739" y="4467494"/>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2532" name="pl2532"/>
            <p:cNvSpPr/>
            <p:nvPr/>
          </p:nvSpPr>
          <p:spPr>
            <a:xfrm>
              <a:off x="3946739" y="4475514"/>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2533" name="pl2533"/>
            <p:cNvSpPr/>
            <p:nvPr/>
          </p:nvSpPr>
          <p:spPr>
            <a:xfrm>
              <a:off x="3946739" y="442204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534" name="pl2534"/>
            <p:cNvSpPr/>
            <p:nvPr/>
          </p:nvSpPr>
          <p:spPr>
            <a:xfrm>
              <a:off x="3946739" y="4440760"/>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2535" name="pl2535"/>
            <p:cNvSpPr/>
            <p:nvPr/>
          </p:nvSpPr>
          <p:spPr>
            <a:xfrm>
              <a:off x="3946739" y="4400658"/>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536" name="pl2536"/>
            <p:cNvSpPr/>
            <p:nvPr/>
          </p:nvSpPr>
          <p:spPr>
            <a:xfrm>
              <a:off x="3946739" y="4478188"/>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537" name="pl2537"/>
            <p:cNvSpPr/>
            <p:nvPr/>
          </p:nvSpPr>
          <p:spPr>
            <a:xfrm>
              <a:off x="3946739" y="4472841"/>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538" name="pl2538"/>
            <p:cNvSpPr/>
            <p:nvPr/>
          </p:nvSpPr>
          <p:spPr>
            <a:xfrm>
              <a:off x="3946739" y="4472841"/>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539" name="pl2539"/>
            <p:cNvSpPr/>
            <p:nvPr/>
          </p:nvSpPr>
          <p:spPr>
            <a:xfrm>
              <a:off x="3946739" y="4454127"/>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2540" name="pl2540"/>
            <p:cNvSpPr/>
            <p:nvPr/>
          </p:nvSpPr>
          <p:spPr>
            <a:xfrm>
              <a:off x="3946739" y="447284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541" name="pl2541"/>
            <p:cNvSpPr/>
            <p:nvPr/>
          </p:nvSpPr>
          <p:spPr>
            <a:xfrm>
              <a:off x="3946739" y="4430066"/>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2542" name="pl2542"/>
            <p:cNvSpPr/>
            <p:nvPr/>
          </p:nvSpPr>
          <p:spPr>
            <a:xfrm>
              <a:off x="3946739" y="4448780"/>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2543" name="pl2543"/>
            <p:cNvSpPr/>
            <p:nvPr/>
          </p:nvSpPr>
          <p:spPr>
            <a:xfrm>
              <a:off x="3946739" y="4475514"/>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544" name="pl2544"/>
            <p:cNvSpPr/>
            <p:nvPr/>
          </p:nvSpPr>
          <p:spPr>
            <a:xfrm>
              <a:off x="3946739" y="4467494"/>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2545" name="pl2545"/>
            <p:cNvSpPr/>
            <p:nvPr/>
          </p:nvSpPr>
          <p:spPr>
            <a:xfrm>
              <a:off x="3946739" y="4454127"/>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2546" name="pl2546"/>
            <p:cNvSpPr/>
            <p:nvPr/>
          </p:nvSpPr>
          <p:spPr>
            <a:xfrm>
              <a:off x="3946739" y="4400658"/>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547" name="pl2547"/>
            <p:cNvSpPr/>
            <p:nvPr/>
          </p:nvSpPr>
          <p:spPr>
            <a:xfrm>
              <a:off x="3946739" y="4438086"/>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2548" name="pl2548"/>
            <p:cNvSpPr/>
            <p:nvPr/>
          </p:nvSpPr>
          <p:spPr>
            <a:xfrm>
              <a:off x="3946739" y="4470167"/>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549" name="pl2549"/>
            <p:cNvSpPr/>
            <p:nvPr/>
          </p:nvSpPr>
          <p:spPr>
            <a:xfrm>
              <a:off x="3946739" y="4480861"/>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2550" name="pl2550"/>
            <p:cNvSpPr/>
            <p:nvPr/>
          </p:nvSpPr>
          <p:spPr>
            <a:xfrm>
              <a:off x="3946739" y="4451453"/>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2551" name="pl2551"/>
            <p:cNvSpPr/>
            <p:nvPr/>
          </p:nvSpPr>
          <p:spPr>
            <a:xfrm>
              <a:off x="3946739" y="4454127"/>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552" name="pl2552"/>
            <p:cNvSpPr/>
            <p:nvPr/>
          </p:nvSpPr>
          <p:spPr>
            <a:xfrm>
              <a:off x="3946739" y="4427392"/>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553" name="pl2553"/>
            <p:cNvSpPr/>
            <p:nvPr/>
          </p:nvSpPr>
          <p:spPr>
            <a:xfrm>
              <a:off x="3946739" y="4462147"/>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554" name="pl2554"/>
            <p:cNvSpPr/>
            <p:nvPr/>
          </p:nvSpPr>
          <p:spPr>
            <a:xfrm>
              <a:off x="3946739" y="4464821"/>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2555" name="pl2555"/>
            <p:cNvSpPr/>
            <p:nvPr/>
          </p:nvSpPr>
          <p:spPr>
            <a:xfrm>
              <a:off x="3946739" y="4480861"/>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2556" name="pl2556"/>
            <p:cNvSpPr/>
            <p:nvPr/>
          </p:nvSpPr>
          <p:spPr>
            <a:xfrm>
              <a:off x="3946739" y="4462147"/>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557" name="pl2557"/>
            <p:cNvSpPr/>
            <p:nvPr/>
          </p:nvSpPr>
          <p:spPr>
            <a:xfrm>
              <a:off x="3946739" y="4475514"/>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2558" name="pl2558"/>
            <p:cNvSpPr/>
            <p:nvPr/>
          </p:nvSpPr>
          <p:spPr>
            <a:xfrm>
              <a:off x="3946739" y="4459474"/>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559" name="pl2559"/>
            <p:cNvSpPr/>
            <p:nvPr/>
          </p:nvSpPr>
          <p:spPr>
            <a:xfrm>
              <a:off x="3946739" y="443541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560" name="pl2560"/>
            <p:cNvSpPr/>
            <p:nvPr/>
          </p:nvSpPr>
          <p:spPr>
            <a:xfrm>
              <a:off x="3946739" y="4454127"/>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2561" name="pl2561"/>
            <p:cNvSpPr/>
            <p:nvPr/>
          </p:nvSpPr>
          <p:spPr>
            <a:xfrm>
              <a:off x="3946739" y="4456800"/>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562" name="pl2562"/>
            <p:cNvSpPr/>
            <p:nvPr/>
          </p:nvSpPr>
          <p:spPr>
            <a:xfrm>
              <a:off x="3946739" y="4440760"/>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2563" name="pl2563"/>
            <p:cNvSpPr/>
            <p:nvPr/>
          </p:nvSpPr>
          <p:spPr>
            <a:xfrm>
              <a:off x="3946739" y="4480861"/>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564" name="pl2564"/>
            <p:cNvSpPr/>
            <p:nvPr/>
          </p:nvSpPr>
          <p:spPr>
            <a:xfrm>
              <a:off x="3946739" y="4472841"/>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565" name="pl2565"/>
            <p:cNvSpPr/>
            <p:nvPr/>
          </p:nvSpPr>
          <p:spPr>
            <a:xfrm>
              <a:off x="3946739" y="4464821"/>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566" name="pl2566"/>
            <p:cNvSpPr/>
            <p:nvPr/>
          </p:nvSpPr>
          <p:spPr>
            <a:xfrm>
              <a:off x="3946739" y="4470167"/>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567" name="pl2567"/>
            <p:cNvSpPr/>
            <p:nvPr/>
          </p:nvSpPr>
          <p:spPr>
            <a:xfrm>
              <a:off x="3946739" y="4483535"/>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568" name="pl2568"/>
            <p:cNvSpPr/>
            <p:nvPr/>
          </p:nvSpPr>
          <p:spPr>
            <a:xfrm>
              <a:off x="3946739" y="4435413"/>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569" name="pl2569"/>
            <p:cNvSpPr/>
            <p:nvPr/>
          </p:nvSpPr>
          <p:spPr>
            <a:xfrm>
              <a:off x="3946739" y="4470167"/>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570" name="pl2570"/>
            <p:cNvSpPr/>
            <p:nvPr/>
          </p:nvSpPr>
          <p:spPr>
            <a:xfrm>
              <a:off x="3946739" y="4464821"/>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2571" name="pl2571"/>
            <p:cNvSpPr/>
            <p:nvPr/>
          </p:nvSpPr>
          <p:spPr>
            <a:xfrm>
              <a:off x="3946739" y="4467494"/>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2572" name="pl2572"/>
            <p:cNvSpPr/>
            <p:nvPr/>
          </p:nvSpPr>
          <p:spPr>
            <a:xfrm>
              <a:off x="3946739" y="4475514"/>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40651" cap="flat">
              <a:solidFill>
                <a:srgbClr val="000000">
                  <a:alpha val="100000"/>
                </a:srgbClr>
              </a:solidFill>
              <a:prstDash val="solid"/>
              <a:round/>
            </a:ln>
          </p:spPr>
          <p:txBody>
            <a:bodyPr/>
            <a:lstStyle/>
            <a:p>
              <a:endParaRPr/>
            </a:p>
          </p:txBody>
        </p:sp>
        <p:sp>
          <p:nvSpPr>
            <p:cNvPr id="2573" name="pl2573"/>
            <p:cNvSpPr/>
            <p:nvPr/>
          </p:nvSpPr>
          <p:spPr>
            <a:xfrm>
              <a:off x="3946739" y="4475514"/>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CA7AFF">
                  <a:alpha val="100000"/>
                </a:srgbClr>
              </a:solidFill>
              <a:prstDash val="solid"/>
              <a:round/>
            </a:ln>
          </p:spPr>
          <p:txBody>
            <a:bodyPr/>
            <a:lstStyle/>
            <a:p>
              <a:endParaRPr/>
            </a:p>
          </p:txBody>
        </p:sp>
        <p:sp>
          <p:nvSpPr>
            <p:cNvPr id="2574" name="pl2574"/>
            <p:cNvSpPr/>
            <p:nvPr/>
          </p:nvSpPr>
          <p:spPr>
            <a:xfrm>
              <a:off x="3902250" y="4486208"/>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2575" name="tx2575"/>
            <p:cNvSpPr/>
            <p:nvPr/>
          </p:nvSpPr>
          <p:spPr>
            <a:xfrm>
              <a:off x="3916594" y="4312557"/>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576" name="tx2576"/>
            <p:cNvSpPr/>
            <p:nvPr/>
          </p:nvSpPr>
          <p:spPr>
            <a:xfrm>
              <a:off x="4094551" y="432161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577" name="tx2577"/>
            <p:cNvSpPr/>
            <p:nvPr/>
          </p:nvSpPr>
          <p:spPr>
            <a:xfrm>
              <a:off x="4272507" y="431758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578" name="tx2578"/>
            <p:cNvSpPr/>
            <p:nvPr/>
          </p:nvSpPr>
          <p:spPr>
            <a:xfrm>
              <a:off x="4450464" y="431758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579" name="tx2579"/>
            <p:cNvSpPr/>
            <p:nvPr/>
          </p:nvSpPr>
          <p:spPr>
            <a:xfrm>
              <a:off x="4628420" y="432026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580" name="tx2580"/>
            <p:cNvSpPr/>
            <p:nvPr/>
          </p:nvSpPr>
          <p:spPr>
            <a:xfrm>
              <a:off x="4806377" y="432026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581" name="rc2581"/>
            <p:cNvSpPr/>
            <p:nvPr/>
          </p:nvSpPr>
          <p:spPr>
            <a:xfrm>
              <a:off x="3902250" y="4787368"/>
              <a:ext cx="978760" cy="367596"/>
            </a:xfrm>
            <a:prstGeom prst="rect">
              <a:avLst/>
            </a:prstGeom>
            <a:solidFill>
              <a:srgbClr val="EBEBEB">
                <a:alpha val="100000"/>
              </a:srgbClr>
            </a:solidFill>
          </p:spPr>
          <p:txBody>
            <a:bodyPr/>
            <a:lstStyle/>
            <a:p>
              <a:endParaRPr/>
            </a:p>
          </p:txBody>
        </p:sp>
        <p:sp>
          <p:nvSpPr>
            <p:cNvPr id="2582" name="pl2582"/>
            <p:cNvSpPr/>
            <p:nvPr/>
          </p:nvSpPr>
          <p:spPr>
            <a:xfrm>
              <a:off x="3902250" y="510483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583" name="pl2583"/>
            <p:cNvSpPr/>
            <p:nvPr/>
          </p:nvSpPr>
          <p:spPr>
            <a:xfrm>
              <a:off x="3902250" y="503800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584" name="pl2584"/>
            <p:cNvSpPr/>
            <p:nvPr/>
          </p:nvSpPr>
          <p:spPr>
            <a:xfrm>
              <a:off x="3902250" y="497116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585" name="pl2585"/>
            <p:cNvSpPr/>
            <p:nvPr/>
          </p:nvSpPr>
          <p:spPr>
            <a:xfrm>
              <a:off x="3902250" y="490433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586" name="pl2586"/>
            <p:cNvSpPr/>
            <p:nvPr/>
          </p:nvSpPr>
          <p:spPr>
            <a:xfrm>
              <a:off x="3902250" y="483749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587" name="pl2587"/>
            <p:cNvSpPr/>
            <p:nvPr/>
          </p:nvSpPr>
          <p:spPr>
            <a:xfrm>
              <a:off x="3902250" y="480407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588" name="pl2588"/>
            <p:cNvSpPr/>
            <p:nvPr/>
          </p:nvSpPr>
          <p:spPr>
            <a:xfrm>
              <a:off x="4035717"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589" name="pl2589"/>
            <p:cNvSpPr/>
            <p:nvPr/>
          </p:nvSpPr>
          <p:spPr>
            <a:xfrm>
              <a:off x="4213674"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590" name="pl2590"/>
            <p:cNvSpPr/>
            <p:nvPr/>
          </p:nvSpPr>
          <p:spPr>
            <a:xfrm>
              <a:off x="4391630"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591" name="pl2591"/>
            <p:cNvSpPr/>
            <p:nvPr/>
          </p:nvSpPr>
          <p:spPr>
            <a:xfrm>
              <a:off x="4569587"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592" name="pl2592"/>
            <p:cNvSpPr/>
            <p:nvPr/>
          </p:nvSpPr>
          <p:spPr>
            <a:xfrm>
              <a:off x="4747543"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593" name="pl2593"/>
            <p:cNvSpPr/>
            <p:nvPr/>
          </p:nvSpPr>
          <p:spPr>
            <a:xfrm>
              <a:off x="3902250" y="513825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594" name="pl2594"/>
            <p:cNvSpPr/>
            <p:nvPr/>
          </p:nvSpPr>
          <p:spPr>
            <a:xfrm>
              <a:off x="3902250" y="507142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595" name="pl2595"/>
            <p:cNvSpPr/>
            <p:nvPr/>
          </p:nvSpPr>
          <p:spPr>
            <a:xfrm>
              <a:off x="3902250" y="5004585"/>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596" name="pl2596"/>
            <p:cNvSpPr/>
            <p:nvPr/>
          </p:nvSpPr>
          <p:spPr>
            <a:xfrm>
              <a:off x="3902250" y="4937749"/>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597" name="pl2597"/>
            <p:cNvSpPr/>
            <p:nvPr/>
          </p:nvSpPr>
          <p:spPr>
            <a:xfrm>
              <a:off x="3902250" y="487091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598" name="pl2598"/>
            <p:cNvSpPr/>
            <p:nvPr/>
          </p:nvSpPr>
          <p:spPr>
            <a:xfrm>
              <a:off x="3946739"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599" name="pl2599"/>
            <p:cNvSpPr/>
            <p:nvPr/>
          </p:nvSpPr>
          <p:spPr>
            <a:xfrm>
              <a:off x="4124695"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600" name="pl2600"/>
            <p:cNvSpPr/>
            <p:nvPr/>
          </p:nvSpPr>
          <p:spPr>
            <a:xfrm>
              <a:off x="4302652"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601" name="pl2601"/>
            <p:cNvSpPr/>
            <p:nvPr/>
          </p:nvSpPr>
          <p:spPr>
            <a:xfrm>
              <a:off x="4480608"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602" name="pl2602"/>
            <p:cNvSpPr/>
            <p:nvPr/>
          </p:nvSpPr>
          <p:spPr>
            <a:xfrm>
              <a:off x="4658565"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603" name="pl2603"/>
            <p:cNvSpPr/>
            <p:nvPr/>
          </p:nvSpPr>
          <p:spPr>
            <a:xfrm>
              <a:off x="4836521"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604" name="pl2604"/>
            <p:cNvSpPr/>
            <p:nvPr/>
          </p:nvSpPr>
          <p:spPr>
            <a:xfrm>
              <a:off x="3946739" y="511954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2605" name="pl2605"/>
            <p:cNvSpPr/>
            <p:nvPr/>
          </p:nvSpPr>
          <p:spPr>
            <a:xfrm>
              <a:off x="3946739" y="5116869"/>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40651" cap="flat">
              <a:solidFill>
                <a:srgbClr val="BEBEBE">
                  <a:alpha val="69803"/>
                </a:srgbClr>
              </a:solidFill>
              <a:prstDash val="solid"/>
              <a:round/>
            </a:ln>
          </p:spPr>
          <p:txBody>
            <a:bodyPr/>
            <a:lstStyle/>
            <a:p>
              <a:endParaRPr/>
            </a:p>
          </p:txBody>
        </p:sp>
        <p:sp>
          <p:nvSpPr>
            <p:cNvPr id="2606" name="pl2606"/>
            <p:cNvSpPr/>
            <p:nvPr/>
          </p:nvSpPr>
          <p:spPr>
            <a:xfrm>
              <a:off x="3946739" y="5100828"/>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607" name="pl2607"/>
            <p:cNvSpPr/>
            <p:nvPr/>
          </p:nvSpPr>
          <p:spPr>
            <a:xfrm>
              <a:off x="3946739" y="513558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608" name="pl2608"/>
            <p:cNvSpPr/>
            <p:nvPr/>
          </p:nvSpPr>
          <p:spPr>
            <a:xfrm>
              <a:off x="3946739" y="5103501"/>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609" name="pl2609"/>
            <p:cNvSpPr/>
            <p:nvPr/>
          </p:nvSpPr>
          <p:spPr>
            <a:xfrm>
              <a:off x="3946739" y="5124889"/>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610" name="pl2610"/>
            <p:cNvSpPr/>
            <p:nvPr/>
          </p:nvSpPr>
          <p:spPr>
            <a:xfrm>
              <a:off x="3946739" y="5124889"/>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2611" name="pl2611"/>
            <p:cNvSpPr/>
            <p:nvPr/>
          </p:nvSpPr>
          <p:spPr>
            <a:xfrm>
              <a:off x="3946739" y="507944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612" name="pl2612"/>
            <p:cNvSpPr/>
            <p:nvPr/>
          </p:nvSpPr>
          <p:spPr>
            <a:xfrm>
              <a:off x="3946739" y="5114195"/>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613" name="pl2613"/>
            <p:cNvSpPr/>
            <p:nvPr/>
          </p:nvSpPr>
          <p:spPr>
            <a:xfrm>
              <a:off x="3946739" y="5116869"/>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614" name="pl2614"/>
            <p:cNvSpPr/>
            <p:nvPr/>
          </p:nvSpPr>
          <p:spPr>
            <a:xfrm>
              <a:off x="3946739" y="5058053"/>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2615" name="pl2615"/>
            <p:cNvSpPr/>
            <p:nvPr/>
          </p:nvSpPr>
          <p:spPr>
            <a:xfrm>
              <a:off x="3946739" y="5111522"/>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2616" name="pl2616"/>
            <p:cNvSpPr/>
            <p:nvPr/>
          </p:nvSpPr>
          <p:spPr>
            <a:xfrm>
              <a:off x="3946739" y="5124889"/>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617" name="pl2617"/>
            <p:cNvSpPr/>
            <p:nvPr/>
          </p:nvSpPr>
          <p:spPr>
            <a:xfrm>
              <a:off x="3946739" y="5108848"/>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2618" name="pl2618"/>
            <p:cNvSpPr/>
            <p:nvPr/>
          </p:nvSpPr>
          <p:spPr>
            <a:xfrm>
              <a:off x="3946739" y="4870913"/>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2619" name="pl2619"/>
            <p:cNvSpPr/>
            <p:nvPr/>
          </p:nvSpPr>
          <p:spPr>
            <a:xfrm>
              <a:off x="3946739" y="5071420"/>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620" name="pl2620"/>
            <p:cNvSpPr/>
            <p:nvPr/>
          </p:nvSpPr>
          <p:spPr>
            <a:xfrm>
              <a:off x="3946739" y="5095481"/>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621" name="pl2621"/>
            <p:cNvSpPr/>
            <p:nvPr/>
          </p:nvSpPr>
          <p:spPr>
            <a:xfrm>
              <a:off x="3946739" y="513290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622" name="pl2622"/>
            <p:cNvSpPr/>
            <p:nvPr/>
          </p:nvSpPr>
          <p:spPr>
            <a:xfrm>
              <a:off x="3946739" y="5103501"/>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2623" name="pl2623"/>
            <p:cNvSpPr/>
            <p:nvPr/>
          </p:nvSpPr>
          <p:spPr>
            <a:xfrm>
              <a:off x="3946739" y="5119542"/>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2624" name="pl2624"/>
            <p:cNvSpPr/>
            <p:nvPr/>
          </p:nvSpPr>
          <p:spPr>
            <a:xfrm>
              <a:off x="3946739" y="5127562"/>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2625" name="pl2625"/>
            <p:cNvSpPr/>
            <p:nvPr/>
          </p:nvSpPr>
          <p:spPr>
            <a:xfrm>
              <a:off x="3946739" y="507409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626" name="pl2626"/>
            <p:cNvSpPr/>
            <p:nvPr/>
          </p:nvSpPr>
          <p:spPr>
            <a:xfrm>
              <a:off x="3946739" y="5092808"/>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2627" name="pl2627"/>
            <p:cNvSpPr/>
            <p:nvPr/>
          </p:nvSpPr>
          <p:spPr>
            <a:xfrm>
              <a:off x="3946739" y="5052706"/>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628" name="pl2628"/>
            <p:cNvSpPr/>
            <p:nvPr/>
          </p:nvSpPr>
          <p:spPr>
            <a:xfrm>
              <a:off x="3946739" y="5130236"/>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629" name="pl2629"/>
            <p:cNvSpPr/>
            <p:nvPr/>
          </p:nvSpPr>
          <p:spPr>
            <a:xfrm>
              <a:off x="3946739" y="5124889"/>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630" name="pl2630"/>
            <p:cNvSpPr/>
            <p:nvPr/>
          </p:nvSpPr>
          <p:spPr>
            <a:xfrm>
              <a:off x="3946739" y="5124889"/>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631" name="pl2631"/>
            <p:cNvSpPr/>
            <p:nvPr/>
          </p:nvSpPr>
          <p:spPr>
            <a:xfrm>
              <a:off x="3946739" y="5106175"/>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2632" name="pl2632"/>
            <p:cNvSpPr/>
            <p:nvPr/>
          </p:nvSpPr>
          <p:spPr>
            <a:xfrm>
              <a:off x="3946739" y="512488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633" name="pl2633"/>
            <p:cNvSpPr/>
            <p:nvPr/>
          </p:nvSpPr>
          <p:spPr>
            <a:xfrm>
              <a:off x="3946739" y="5082114"/>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2634" name="pl2634"/>
            <p:cNvSpPr/>
            <p:nvPr/>
          </p:nvSpPr>
          <p:spPr>
            <a:xfrm>
              <a:off x="3946739" y="5100828"/>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2635" name="pl2635"/>
            <p:cNvSpPr/>
            <p:nvPr/>
          </p:nvSpPr>
          <p:spPr>
            <a:xfrm>
              <a:off x="3946739" y="5127562"/>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636" name="pl2636"/>
            <p:cNvSpPr/>
            <p:nvPr/>
          </p:nvSpPr>
          <p:spPr>
            <a:xfrm>
              <a:off x="3946739" y="5119542"/>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2637" name="pl2637"/>
            <p:cNvSpPr/>
            <p:nvPr/>
          </p:nvSpPr>
          <p:spPr>
            <a:xfrm>
              <a:off x="3946739" y="5106175"/>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2638" name="pl2638"/>
            <p:cNvSpPr/>
            <p:nvPr/>
          </p:nvSpPr>
          <p:spPr>
            <a:xfrm>
              <a:off x="3946739" y="5052706"/>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639" name="pl2639"/>
            <p:cNvSpPr/>
            <p:nvPr/>
          </p:nvSpPr>
          <p:spPr>
            <a:xfrm>
              <a:off x="3946739" y="5090134"/>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2640" name="pl2640"/>
            <p:cNvSpPr/>
            <p:nvPr/>
          </p:nvSpPr>
          <p:spPr>
            <a:xfrm>
              <a:off x="3946739" y="5122215"/>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641" name="pl2641"/>
            <p:cNvSpPr/>
            <p:nvPr/>
          </p:nvSpPr>
          <p:spPr>
            <a:xfrm>
              <a:off x="3946739" y="5132909"/>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2642" name="pl2642"/>
            <p:cNvSpPr/>
            <p:nvPr/>
          </p:nvSpPr>
          <p:spPr>
            <a:xfrm>
              <a:off x="3946739" y="5103501"/>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2643" name="pl2643"/>
            <p:cNvSpPr/>
            <p:nvPr/>
          </p:nvSpPr>
          <p:spPr>
            <a:xfrm>
              <a:off x="3946739" y="5106175"/>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644" name="pl2644"/>
            <p:cNvSpPr/>
            <p:nvPr/>
          </p:nvSpPr>
          <p:spPr>
            <a:xfrm>
              <a:off x="3946739" y="5079441"/>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645" name="pl2645"/>
            <p:cNvSpPr/>
            <p:nvPr/>
          </p:nvSpPr>
          <p:spPr>
            <a:xfrm>
              <a:off x="3946739" y="5114195"/>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646" name="pl2646"/>
            <p:cNvSpPr/>
            <p:nvPr/>
          </p:nvSpPr>
          <p:spPr>
            <a:xfrm>
              <a:off x="3946739" y="5116869"/>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2647" name="pl2647"/>
            <p:cNvSpPr/>
            <p:nvPr/>
          </p:nvSpPr>
          <p:spPr>
            <a:xfrm>
              <a:off x="3946739" y="5132909"/>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2648" name="pl2648"/>
            <p:cNvSpPr/>
            <p:nvPr/>
          </p:nvSpPr>
          <p:spPr>
            <a:xfrm>
              <a:off x="3946739" y="5114195"/>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649" name="pl2649"/>
            <p:cNvSpPr/>
            <p:nvPr/>
          </p:nvSpPr>
          <p:spPr>
            <a:xfrm>
              <a:off x="3946739" y="5127562"/>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2650" name="pl2650"/>
            <p:cNvSpPr/>
            <p:nvPr/>
          </p:nvSpPr>
          <p:spPr>
            <a:xfrm>
              <a:off x="3946739" y="5111522"/>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651" name="pl2651"/>
            <p:cNvSpPr/>
            <p:nvPr/>
          </p:nvSpPr>
          <p:spPr>
            <a:xfrm>
              <a:off x="3946739" y="508746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652" name="pl2652"/>
            <p:cNvSpPr/>
            <p:nvPr/>
          </p:nvSpPr>
          <p:spPr>
            <a:xfrm>
              <a:off x="3946739" y="5106175"/>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2653" name="pl2653"/>
            <p:cNvSpPr/>
            <p:nvPr/>
          </p:nvSpPr>
          <p:spPr>
            <a:xfrm>
              <a:off x="3946739" y="5108848"/>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654" name="pl2654"/>
            <p:cNvSpPr/>
            <p:nvPr/>
          </p:nvSpPr>
          <p:spPr>
            <a:xfrm>
              <a:off x="3946739" y="5092808"/>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2655" name="pl2655"/>
            <p:cNvSpPr/>
            <p:nvPr/>
          </p:nvSpPr>
          <p:spPr>
            <a:xfrm>
              <a:off x="3946739" y="5132909"/>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656" name="pl2656"/>
            <p:cNvSpPr/>
            <p:nvPr/>
          </p:nvSpPr>
          <p:spPr>
            <a:xfrm>
              <a:off x="3946739" y="5124889"/>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657" name="pl2657"/>
            <p:cNvSpPr/>
            <p:nvPr/>
          </p:nvSpPr>
          <p:spPr>
            <a:xfrm>
              <a:off x="3946739" y="5116869"/>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658" name="pl2658"/>
            <p:cNvSpPr/>
            <p:nvPr/>
          </p:nvSpPr>
          <p:spPr>
            <a:xfrm>
              <a:off x="3946739" y="5122215"/>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659" name="pl2659"/>
            <p:cNvSpPr/>
            <p:nvPr/>
          </p:nvSpPr>
          <p:spPr>
            <a:xfrm>
              <a:off x="3946739" y="5135583"/>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660" name="pl2660"/>
            <p:cNvSpPr/>
            <p:nvPr/>
          </p:nvSpPr>
          <p:spPr>
            <a:xfrm>
              <a:off x="3946739" y="5087461"/>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661" name="pl2661"/>
            <p:cNvSpPr/>
            <p:nvPr/>
          </p:nvSpPr>
          <p:spPr>
            <a:xfrm>
              <a:off x="3946739" y="5122215"/>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662" name="pl2662"/>
            <p:cNvSpPr/>
            <p:nvPr/>
          </p:nvSpPr>
          <p:spPr>
            <a:xfrm>
              <a:off x="3946739" y="5116869"/>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2663" name="pl2663"/>
            <p:cNvSpPr/>
            <p:nvPr/>
          </p:nvSpPr>
          <p:spPr>
            <a:xfrm>
              <a:off x="3946739" y="511954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2664" name="pl2664"/>
            <p:cNvSpPr/>
            <p:nvPr/>
          </p:nvSpPr>
          <p:spPr>
            <a:xfrm>
              <a:off x="3946739" y="5116869"/>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40651" cap="flat">
              <a:solidFill>
                <a:srgbClr val="000000">
                  <a:alpha val="100000"/>
                </a:srgbClr>
              </a:solidFill>
              <a:prstDash val="solid"/>
              <a:round/>
            </a:ln>
          </p:spPr>
          <p:txBody>
            <a:bodyPr/>
            <a:lstStyle/>
            <a:p>
              <a:endParaRPr/>
            </a:p>
          </p:txBody>
        </p:sp>
        <p:sp>
          <p:nvSpPr>
            <p:cNvPr id="2665" name="pl2665"/>
            <p:cNvSpPr/>
            <p:nvPr/>
          </p:nvSpPr>
          <p:spPr>
            <a:xfrm>
              <a:off x="3946739" y="5116869"/>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FF62BF">
                  <a:alpha val="100000"/>
                </a:srgbClr>
              </a:solidFill>
              <a:prstDash val="solid"/>
              <a:round/>
            </a:ln>
          </p:spPr>
          <p:txBody>
            <a:bodyPr/>
            <a:lstStyle/>
            <a:p>
              <a:endParaRPr/>
            </a:p>
          </p:txBody>
        </p:sp>
        <p:sp>
          <p:nvSpPr>
            <p:cNvPr id="2666" name="pl2666"/>
            <p:cNvSpPr/>
            <p:nvPr/>
          </p:nvSpPr>
          <p:spPr>
            <a:xfrm>
              <a:off x="3902250" y="5138256"/>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2667" name="tx2667"/>
            <p:cNvSpPr/>
            <p:nvPr/>
          </p:nvSpPr>
          <p:spPr>
            <a:xfrm>
              <a:off x="3916594" y="495227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2668" name="tx2668"/>
            <p:cNvSpPr/>
            <p:nvPr/>
          </p:nvSpPr>
          <p:spPr>
            <a:xfrm>
              <a:off x="4094551" y="4957591"/>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669" name="tx2669"/>
            <p:cNvSpPr/>
            <p:nvPr/>
          </p:nvSpPr>
          <p:spPr>
            <a:xfrm>
              <a:off x="4272507" y="49576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670" name="tx2670"/>
            <p:cNvSpPr/>
            <p:nvPr/>
          </p:nvSpPr>
          <p:spPr>
            <a:xfrm>
              <a:off x="4450464" y="49576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671" name="tx2671"/>
            <p:cNvSpPr/>
            <p:nvPr/>
          </p:nvSpPr>
          <p:spPr>
            <a:xfrm>
              <a:off x="4628420" y="4957591"/>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672" name="tx2672"/>
            <p:cNvSpPr/>
            <p:nvPr/>
          </p:nvSpPr>
          <p:spPr>
            <a:xfrm>
              <a:off x="4806377" y="495227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2673" name="rc2673"/>
            <p:cNvSpPr/>
            <p:nvPr/>
          </p:nvSpPr>
          <p:spPr>
            <a:xfrm>
              <a:off x="4950600" y="875080"/>
              <a:ext cx="978760" cy="367596"/>
            </a:xfrm>
            <a:prstGeom prst="rect">
              <a:avLst/>
            </a:prstGeom>
            <a:solidFill>
              <a:srgbClr val="EBEBEB">
                <a:alpha val="100000"/>
              </a:srgbClr>
            </a:solidFill>
          </p:spPr>
          <p:txBody>
            <a:bodyPr/>
            <a:lstStyle/>
            <a:p>
              <a:endParaRPr/>
            </a:p>
          </p:txBody>
        </p:sp>
        <p:sp>
          <p:nvSpPr>
            <p:cNvPr id="2674" name="pl2674"/>
            <p:cNvSpPr/>
            <p:nvPr/>
          </p:nvSpPr>
          <p:spPr>
            <a:xfrm>
              <a:off x="4950600" y="119255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675" name="pl2675"/>
            <p:cNvSpPr/>
            <p:nvPr/>
          </p:nvSpPr>
          <p:spPr>
            <a:xfrm>
              <a:off x="4950600" y="112571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676" name="pl2676"/>
            <p:cNvSpPr/>
            <p:nvPr/>
          </p:nvSpPr>
          <p:spPr>
            <a:xfrm>
              <a:off x="4950600" y="105887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677" name="pl2677"/>
            <p:cNvSpPr/>
            <p:nvPr/>
          </p:nvSpPr>
          <p:spPr>
            <a:xfrm>
              <a:off x="4950600" y="99204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678" name="pl2678"/>
            <p:cNvSpPr/>
            <p:nvPr/>
          </p:nvSpPr>
          <p:spPr>
            <a:xfrm>
              <a:off x="4950600" y="92520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679" name="pl2679"/>
            <p:cNvSpPr/>
            <p:nvPr/>
          </p:nvSpPr>
          <p:spPr>
            <a:xfrm>
              <a:off x="4950600" y="89178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680" name="pl2680"/>
            <p:cNvSpPr/>
            <p:nvPr/>
          </p:nvSpPr>
          <p:spPr>
            <a:xfrm>
              <a:off x="5084067"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681" name="pl2681"/>
            <p:cNvSpPr/>
            <p:nvPr/>
          </p:nvSpPr>
          <p:spPr>
            <a:xfrm>
              <a:off x="5262024"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682" name="pl2682"/>
            <p:cNvSpPr/>
            <p:nvPr/>
          </p:nvSpPr>
          <p:spPr>
            <a:xfrm>
              <a:off x="5439980"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683" name="pl2683"/>
            <p:cNvSpPr/>
            <p:nvPr/>
          </p:nvSpPr>
          <p:spPr>
            <a:xfrm>
              <a:off x="5617937"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684" name="pl2684"/>
            <p:cNvSpPr/>
            <p:nvPr/>
          </p:nvSpPr>
          <p:spPr>
            <a:xfrm>
              <a:off x="5795893"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685" name="pl2685"/>
            <p:cNvSpPr/>
            <p:nvPr/>
          </p:nvSpPr>
          <p:spPr>
            <a:xfrm>
              <a:off x="4950600" y="122596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686" name="pl2686"/>
            <p:cNvSpPr/>
            <p:nvPr/>
          </p:nvSpPr>
          <p:spPr>
            <a:xfrm>
              <a:off x="4950600" y="115913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687" name="pl2687"/>
            <p:cNvSpPr/>
            <p:nvPr/>
          </p:nvSpPr>
          <p:spPr>
            <a:xfrm>
              <a:off x="4950600" y="109229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688" name="pl2688"/>
            <p:cNvSpPr/>
            <p:nvPr/>
          </p:nvSpPr>
          <p:spPr>
            <a:xfrm>
              <a:off x="4950600" y="102546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689" name="pl2689"/>
            <p:cNvSpPr/>
            <p:nvPr/>
          </p:nvSpPr>
          <p:spPr>
            <a:xfrm>
              <a:off x="4950600" y="95862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690" name="pl2690"/>
            <p:cNvSpPr/>
            <p:nvPr/>
          </p:nvSpPr>
          <p:spPr>
            <a:xfrm>
              <a:off x="4995089"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691" name="pl2691"/>
            <p:cNvSpPr/>
            <p:nvPr/>
          </p:nvSpPr>
          <p:spPr>
            <a:xfrm>
              <a:off x="5173045"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692" name="pl2692"/>
            <p:cNvSpPr/>
            <p:nvPr/>
          </p:nvSpPr>
          <p:spPr>
            <a:xfrm>
              <a:off x="5351002"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693" name="pl2693"/>
            <p:cNvSpPr/>
            <p:nvPr/>
          </p:nvSpPr>
          <p:spPr>
            <a:xfrm>
              <a:off x="5528958"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694" name="pl2694"/>
            <p:cNvSpPr/>
            <p:nvPr/>
          </p:nvSpPr>
          <p:spPr>
            <a:xfrm>
              <a:off x="5706915"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695" name="pl2695"/>
            <p:cNvSpPr/>
            <p:nvPr/>
          </p:nvSpPr>
          <p:spPr>
            <a:xfrm>
              <a:off x="5884871"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696" name="pl2696"/>
            <p:cNvSpPr/>
            <p:nvPr/>
          </p:nvSpPr>
          <p:spPr>
            <a:xfrm>
              <a:off x="4995089" y="1207253"/>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2697" name="pl2697"/>
            <p:cNvSpPr/>
            <p:nvPr/>
          </p:nvSpPr>
          <p:spPr>
            <a:xfrm>
              <a:off x="4995089" y="1212600"/>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40651" cap="flat">
              <a:solidFill>
                <a:srgbClr val="BEBEBE">
                  <a:alpha val="69803"/>
                </a:srgbClr>
              </a:solidFill>
              <a:prstDash val="solid"/>
              <a:round/>
            </a:ln>
          </p:spPr>
          <p:txBody>
            <a:bodyPr/>
            <a:lstStyle/>
            <a:p>
              <a:endParaRPr/>
            </a:p>
          </p:txBody>
        </p:sp>
        <p:sp>
          <p:nvSpPr>
            <p:cNvPr id="2698" name="pl2698"/>
            <p:cNvSpPr/>
            <p:nvPr/>
          </p:nvSpPr>
          <p:spPr>
            <a:xfrm>
              <a:off x="4995089" y="1188539"/>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699" name="pl2699"/>
            <p:cNvSpPr/>
            <p:nvPr/>
          </p:nvSpPr>
          <p:spPr>
            <a:xfrm>
              <a:off x="4995089" y="122329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700" name="pl2700"/>
            <p:cNvSpPr/>
            <p:nvPr/>
          </p:nvSpPr>
          <p:spPr>
            <a:xfrm>
              <a:off x="4995089" y="1191213"/>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701" name="pl2701"/>
            <p:cNvSpPr/>
            <p:nvPr/>
          </p:nvSpPr>
          <p:spPr>
            <a:xfrm>
              <a:off x="4995089" y="1212600"/>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702" name="pl2702"/>
            <p:cNvSpPr/>
            <p:nvPr/>
          </p:nvSpPr>
          <p:spPr>
            <a:xfrm>
              <a:off x="4995089" y="1212600"/>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2703" name="pl2703"/>
            <p:cNvSpPr/>
            <p:nvPr/>
          </p:nvSpPr>
          <p:spPr>
            <a:xfrm>
              <a:off x="4995089" y="116715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704" name="pl2704"/>
            <p:cNvSpPr/>
            <p:nvPr/>
          </p:nvSpPr>
          <p:spPr>
            <a:xfrm>
              <a:off x="4995089" y="1201907"/>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705" name="pl2705"/>
            <p:cNvSpPr/>
            <p:nvPr/>
          </p:nvSpPr>
          <p:spPr>
            <a:xfrm>
              <a:off x="4995089" y="1204580"/>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706" name="pl2706"/>
            <p:cNvSpPr/>
            <p:nvPr/>
          </p:nvSpPr>
          <p:spPr>
            <a:xfrm>
              <a:off x="4995089" y="1145765"/>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2707" name="pl2707"/>
            <p:cNvSpPr/>
            <p:nvPr/>
          </p:nvSpPr>
          <p:spPr>
            <a:xfrm>
              <a:off x="4995089" y="1199233"/>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2708" name="pl2708"/>
            <p:cNvSpPr/>
            <p:nvPr/>
          </p:nvSpPr>
          <p:spPr>
            <a:xfrm>
              <a:off x="4995089" y="1212600"/>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709" name="pl2709"/>
            <p:cNvSpPr/>
            <p:nvPr/>
          </p:nvSpPr>
          <p:spPr>
            <a:xfrm>
              <a:off x="4995089" y="1196560"/>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2710" name="pl2710"/>
            <p:cNvSpPr/>
            <p:nvPr/>
          </p:nvSpPr>
          <p:spPr>
            <a:xfrm>
              <a:off x="4995089" y="958624"/>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2711" name="pl2711"/>
            <p:cNvSpPr/>
            <p:nvPr/>
          </p:nvSpPr>
          <p:spPr>
            <a:xfrm>
              <a:off x="4995089" y="1159132"/>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712" name="pl2712"/>
            <p:cNvSpPr/>
            <p:nvPr/>
          </p:nvSpPr>
          <p:spPr>
            <a:xfrm>
              <a:off x="4995089" y="1183193"/>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713" name="pl2713"/>
            <p:cNvSpPr/>
            <p:nvPr/>
          </p:nvSpPr>
          <p:spPr>
            <a:xfrm>
              <a:off x="4995089" y="122062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714" name="pl2714"/>
            <p:cNvSpPr/>
            <p:nvPr/>
          </p:nvSpPr>
          <p:spPr>
            <a:xfrm>
              <a:off x="4995089" y="1191213"/>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2715" name="pl2715"/>
            <p:cNvSpPr/>
            <p:nvPr/>
          </p:nvSpPr>
          <p:spPr>
            <a:xfrm>
              <a:off x="4995089" y="1207253"/>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2716" name="pl2716"/>
            <p:cNvSpPr/>
            <p:nvPr/>
          </p:nvSpPr>
          <p:spPr>
            <a:xfrm>
              <a:off x="4995089" y="1215274"/>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2717" name="pl2717"/>
            <p:cNvSpPr/>
            <p:nvPr/>
          </p:nvSpPr>
          <p:spPr>
            <a:xfrm>
              <a:off x="4995089" y="116180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718" name="pl2718"/>
            <p:cNvSpPr/>
            <p:nvPr/>
          </p:nvSpPr>
          <p:spPr>
            <a:xfrm>
              <a:off x="4995089" y="1180519"/>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2719" name="pl2719"/>
            <p:cNvSpPr/>
            <p:nvPr/>
          </p:nvSpPr>
          <p:spPr>
            <a:xfrm>
              <a:off x="4995089" y="1140418"/>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720" name="pl2720"/>
            <p:cNvSpPr/>
            <p:nvPr/>
          </p:nvSpPr>
          <p:spPr>
            <a:xfrm>
              <a:off x="4995089" y="1217947"/>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721" name="pl2721"/>
            <p:cNvSpPr/>
            <p:nvPr/>
          </p:nvSpPr>
          <p:spPr>
            <a:xfrm>
              <a:off x="4995089" y="1212600"/>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722" name="pl2722"/>
            <p:cNvSpPr/>
            <p:nvPr/>
          </p:nvSpPr>
          <p:spPr>
            <a:xfrm>
              <a:off x="4995089" y="1212600"/>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723" name="pl2723"/>
            <p:cNvSpPr/>
            <p:nvPr/>
          </p:nvSpPr>
          <p:spPr>
            <a:xfrm>
              <a:off x="4995089" y="1193886"/>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2724" name="pl2724"/>
            <p:cNvSpPr/>
            <p:nvPr/>
          </p:nvSpPr>
          <p:spPr>
            <a:xfrm>
              <a:off x="4995089" y="121260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725" name="pl2725"/>
            <p:cNvSpPr/>
            <p:nvPr/>
          </p:nvSpPr>
          <p:spPr>
            <a:xfrm>
              <a:off x="4995089" y="1169825"/>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2726" name="pl2726"/>
            <p:cNvSpPr/>
            <p:nvPr/>
          </p:nvSpPr>
          <p:spPr>
            <a:xfrm>
              <a:off x="4995089" y="1188539"/>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2727" name="pl2727"/>
            <p:cNvSpPr/>
            <p:nvPr/>
          </p:nvSpPr>
          <p:spPr>
            <a:xfrm>
              <a:off x="4995089" y="1215274"/>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728" name="pl2728"/>
            <p:cNvSpPr/>
            <p:nvPr/>
          </p:nvSpPr>
          <p:spPr>
            <a:xfrm>
              <a:off x="4995089" y="1207253"/>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2729" name="pl2729"/>
            <p:cNvSpPr/>
            <p:nvPr/>
          </p:nvSpPr>
          <p:spPr>
            <a:xfrm>
              <a:off x="4995089" y="1193886"/>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2730" name="pl2730"/>
            <p:cNvSpPr/>
            <p:nvPr/>
          </p:nvSpPr>
          <p:spPr>
            <a:xfrm>
              <a:off x="4995089" y="1140418"/>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731" name="pl2731"/>
            <p:cNvSpPr/>
            <p:nvPr/>
          </p:nvSpPr>
          <p:spPr>
            <a:xfrm>
              <a:off x="4995089" y="1177846"/>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2732" name="pl2732"/>
            <p:cNvSpPr/>
            <p:nvPr/>
          </p:nvSpPr>
          <p:spPr>
            <a:xfrm>
              <a:off x="4995089" y="1209927"/>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733" name="pl2733"/>
            <p:cNvSpPr/>
            <p:nvPr/>
          </p:nvSpPr>
          <p:spPr>
            <a:xfrm>
              <a:off x="4995089" y="1220621"/>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2734" name="pl2734"/>
            <p:cNvSpPr/>
            <p:nvPr/>
          </p:nvSpPr>
          <p:spPr>
            <a:xfrm>
              <a:off x="4995089" y="1191213"/>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2735" name="pl2735"/>
            <p:cNvSpPr/>
            <p:nvPr/>
          </p:nvSpPr>
          <p:spPr>
            <a:xfrm>
              <a:off x="4995089" y="1193886"/>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736" name="pl2736"/>
            <p:cNvSpPr/>
            <p:nvPr/>
          </p:nvSpPr>
          <p:spPr>
            <a:xfrm>
              <a:off x="4995089" y="1167152"/>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737" name="pl2737"/>
            <p:cNvSpPr/>
            <p:nvPr/>
          </p:nvSpPr>
          <p:spPr>
            <a:xfrm>
              <a:off x="4995089" y="1201907"/>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738" name="pl2738"/>
            <p:cNvSpPr/>
            <p:nvPr/>
          </p:nvSpPr>
          <p:spPr>
            <a:xfrm>
              <a:off x="4995089" y="1204580"/>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2739" name="pl2739"/>
            <p:cNvSpPr/>
            <p:nvPr/>
          </p:nvSpPr>
          <p:spPr>
            <a:xfrm>
              <a:off x="4995089" y="1220621"/>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2740" name="pl2740"/>
            <p:cNvSpPr/>
            <p:nvPr/>
          </p:nvSpPr>
          <p:spPr>
            <a:xfrm>
              <a:off x="4995089" y="1201907"/>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741" name="pl2741"/>
            <p:cNvSpPr/>
            <p:nvPr/>
          </p:nvSpPr>
          <p:spPr>
            <a:xfrm>
              <a:off x="4995089" y="1215274"/>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2742" name="pl2742"/>
            <p:cNvSpPr/>
            <p:nvPr/>
          </p:nvSpPr>
          <p:spPr>
            <a:xfrm>
              <a:off x="4995089" y="1199233"/>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743" name="pl2743"/>
            <p:cNvSpPr/>
            <p:nvPr/>
          </p:nvSpPr>
          <p:spPr>
            <a:xfrm>
              <a:off x="4995089" y="117517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744" name="pl2744"/>
            <p:cNvSpPr/>
            <p:nvPr/>
          </p:nvSpPr>
          <p:spPr>
            <a:xfrm>
              <a:off x="4995089" y="1193886"/>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2745" name="pl2745"/>
            <p:cNvSpPr/>
            <p:nvPr/>
          </p:nvSpPr>
          <p:spPr>
            <a:xfrm>
              <a:off x="4995089" y="1196560"/>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746" name="pl2746"/>
            <p:cNvSpPr/>
            <p:nvPr/>
          </p:nvSpPr>
          <p:spPr>
            <a:xfrm>
              <a:off x="4995089" y="1180519"/>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2747" name="pl2747"/>
            <p:cNvSpPr/>
            <p:nvPr/>
          </p:nvSpPr>
          <p:spPr>
            <a:xfrm>
              <a:off x="4995089" y="1220621"/>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748" name="pl2748"/>
            <p:cNvSpPr/>
            <p:nvPr/>
          </p:nvSpPr>
          <p:spPr>
            <a:xfrm>
              <a:off x="4995089" y="1212600"/>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749" name="pl2749"/>
            <p:cNvSpPr/>
            <p:nvPr/>
          </p:nvSpPr>
          <p:spPr>
            <a:xfrm>
              <a:off x="4995089" y="1204580"/>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750" name="pl2750"/>
            <p:cNvSpPr/>
            <p:nvPr/>
          </p:nvSpPr>
          <p:spPr>
            <a:xfrm>
              <a:off x="4995089" y="1209927"/>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751" name="pl2751"/>
            <p:cNvSpPr/>
            <p:nvPr/>
          </p:nvSpPr>
          <p:spPr>
            <a:xfrm>
              <a:off x="4995089" y="1223294"/>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752" name="pl2752"/>
            <p:cNvSpPr/>
            <p:nvPr/>
          </p:nvSpPr>
          <p:spPr>
            <a:xfrm>
              <a:off x="4995089" y="1175172"/>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753" name="pl2753"/>
            <p:cNvSpPr/>
            <p:nvPr/>
          </p:nvSpPr>
          <p:spPr>
            <a:xfrm>
              <a:off x="4995089" y="1209927"/>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754" name="pl2754"/>
            <p:cNvSpPr/>
            <p:nvPr/>
          </p:nvSpPr>
          <p:spPr>
            <a:xfrm>
              <a:off x="4995089" y="1204580"/>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2755" name="pl2755"/>
            <p:cNvSpPr/>
            <p:nvPr/>
          </p:nvSpPr>
          <p:spPr>
            <a:xfrm>
              <a:off x="4995089" y="1207253"/>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2756" name="pl2756"/>
            <p:cNvSpPr/>
            <p:nvPr/>
          </p:nvSpPr>
          <p:spPr>
            <a:xfrm>
              <a:off x="4995089" y="1212600"/>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40651" cap="flat">
              <a:solidFill>
                <a:srgbClr val="000000">
                  <a:alpha val="100000"/>
                </a:srgbClr>
              </a:solidFill>
              <a:prstDash val="solid"/>
              <a:round/>
            </a:ln>
          </p:spPr>
          <p:txBody>
            <a:bodyPr/>
            <a:lstStyle/>
            <a:p>
              <a:endParaRPr/>
            </a:p>
          </p:txBody>
        </p:sp>
        <p:sp>
          <p:nvSpPr>
            <p:cNvPr id="2757" name="pl2757"/>
            <p:cNvSpPr/>
            <p:nvPr/>
          </p:nvSpPr>
          <p:spPr>
            <a:xfrm>
              <a:off x="4995089" y="1212600"/>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E38800">
                  <a:alpha val="100000"/>
                </a:srgbClr>
              </a:solidFill>
              <a:prstDash val="solid"/>
              <a:round/>
            </a:ln>
          </p:spPr>
          <p:txBody>
            <a:bodyPr/>
            <a:lstStyle/>
            <a:p>
              <a:endParaRPr/>
            </a:p>
          </p:txBody>
        </p:sp>
        <p:sp>
          <p:nvSpPr>
            <p:cNvPr id="2758" name="pl2758"/>
            <p:cNvSpPr/>
            <p:nvPr/>
          </p:nvSpPr>
          <p:spPr>
            <a:xfrm>
              <a:off x="4950600" y="1225968"/>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2759" name="tx2759"/>
            <p:cNvSpPr/>
            <p:nvPr/>
          </p:nvSpPr>
          <p:spPr>
            <a:xfrm>
              <a:off x="4964944" y="1052317"/>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760" name="tx2760"/>
            <p:cNvSpPr/>
            <p:nvPr/>
          </p:nvSpPr>
          <p:spPr>
            <a:xfrm>
              <a:off x="5142900" y="1052317"/>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761" name="tx2761"/>
            <p:cNvSpPr/>
            <p:nvPr/>
          </p:nvSpPr>
          <p:spPr>
            <a:xfrm>
              <a:off x="5320857" y="104937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762" name="tx2762"/>
            <p:cNvSpPr/>
            <p:nvPr/>
          </p:nvSpPr>
          <p:spPr>
            <a:xfrm>
              <a:off x="5498814" y="105734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763" name="tx2763"/>
            <p:cNvSpPr/>
            <p:nvPr/>
          </p:nvSpPr>
          <p:spPr>
            <a:xfrm>
              <a:off x="5676770" y="105734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764" name="tx2764"/>
            <p:cNvSpPr/>
            <p:nvPr/>
          </p:nvSpPr>
          <p:spPr>
            <a:xfrm>
              <a:off x="5854727" y="10613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765" name="rc2765"/>
            <p:cNvSpPr/>
            <p:nvPr/>
          </p:nvSpPr>
          <p:spPr>
            <a:xfrm>
              <a:off x="4950600" y="1527128"/>
              <a:ext cx="978760" cy="367596"/>
            </a:xfrm>
            <a:prstGeom prst="rect">
              <a:avLst/>
            </a:prstGeom>
            <a:solidFill>
              <a:srgbClr val="EBEBEB">
                <a:alpha val="100000"/>
              </a:srgbClr>
            </a:solidFill>
          </p:spPr>
          <p:txBody>
            <a:bodyPr/>
            <a:lstStyle/>
            <a:p>
              <a:endParaRPr/>
            </a:p>
          </p:txBody>
        </p:sp>
        <p:sp>
          <p:nvSpPr>
            <p:cNvPr id="2766" name="pl2766"/>
            <p:cNvSpPr/>
            <p:nvPr/>
          </p:nvSpPr>
          <p:spPr>
            <a:xfrm>
              <a:off x="4950600" y="184459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767" name="pl2767"/>
            <p:cNvSpPr/>
            <p:nvPr/>
          </p:nvSpPr>
          <p:spPr>
            <a:xfrm>
              <a:off x="4950600" y="177776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768" name="pl2768"/>
            <p:cNvSpPr/>
            <p:nvPr/>
          </p:nvSpPr>
          <p:spPr>
            <a:xfrm>
              <a:off x="4950600" y="171092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769" name="pl2769"/>
            <p:cNvSpPr/>
            <p:nvPr/>
          </p:nvSpPr>
          <p:spPr>
            <a:xfrm>
              <a:off x="4950600" y="164409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770" name="pl2770"/>
            <p:cNvSpPr/>
            <p:nvPr/>
          </p:nvSpPr>
          <p:spPr>
            <a:xfrm>
              <a:off x="4950600" y="157725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771" name="pl2771"/>
            <p:cNvSpPr/>
            <p:nvPr/>
          </p:nvSpPr>
          <p:spPr>
            <a:xfrm>
              <a:off x="4950600" y="154383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772" name="pl2772"/>
            <p:cNvSpPr/>
            <p:nvPr/>
          </p:nvSpPr>
          <p:spPr>
            <a:xfrm>
              <a:off x="5084067"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773" name="pl2773"/>
            <p:cNvSpPr/>
            <p:nvPr/>
          </p:nvSpPr>
          <p:spPr>
            <a:xfrm>
              <a:off x="5262024"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774" name="pl2774"/>
            <p:cNvSpPr/>
            <p:nvPr/>
          </p:nvSpPr>
          <p:spPr>
            <a:xfrm>
              <a:off x="5439980"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775" name="pl2775"/>
            <p:cNvSpPr/>
            <p:nvPr/>
          </p:nvSpPr>
          <p:spPr>
            <a:xfrm>
              <a:off x="5617937"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776" name="pl2776"/>
            <p:cNvSpPr/>
            <p:nvPr/>
          </p:nvSpPr>
          <p:spPr>
            <a:xfrm>
              <a:off x="5795893"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777" name="pl2777"/>
            <p:cNvSpPr/>
            <p:nvPr/>
          </p:nvSpPr>
          <p:spPr>
            <a:xfrm>
              <a:off x="4950600" y="187801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778" name="pl2778"/>
            <p:cNvSpPr/>
            <p:nvPr/>
          </p:nvSpPr>
          <p:spPr>
            <a:xfrm>
              <a:off x="4950600" y="181118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779" name="pl2779"/>
            <p:cNvSpPr/>
            <p:nvPr/>
          </p:nvSpPr>
          <p:spPr>
            <a:xfrm>
              <a:off x="4950600" y="174434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780" name="pl2780"/>
            <p:cNvSpPr/>
            <p:nvPr/>
          </p:nvSpPr>
          <p:spPr>
            <a:xfrm>
              <a:off x="4950600" y="167750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781" name="pl2781"/>
            <p:cNvSpPr/>
            <p:nvPr/>
          </p:nvSpPr>
          <p:spPr>
            <a:xfrm>
              <a:off x="4950600" y="161067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782" name="pl2782"/>
            <p:cNvSpPr/>
            <p:nvPr/>
          </p:nvSpPr>
          <p:spPr>
            <a:xfrm>
              <a:off x="4995089"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783" name="pl2783"/>
            <p:cNvSpPr/>
            <p:nvPr/>
          </p:nvSpPr>
          <p:spPr>
            <a:xfrm>
              <a:off x="5173045"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784" name="pl2784"/>
            <p:cNvSpPr/>
            <p:nvPr/>
          </p:nvSpPr>
          <p:spPr>
            <a:xfrm>
              <a:off x="5351002"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785" name="pl2785"/>
            <p:cNvSpPr/>
            <p:nvPr/>
          </p:nvSpPr>
          <p:spPr>
            <a:xfrm>
              <a:off x="5528958"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786" name="pl2786"/>
            <p:cNvSpPr/>
            <p:nvPr/>
          </p:nvSpPr>
          <p:spPr>
            <a:xfrm>
              <a:off x="5706915"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787" name="pl2787"/>
            <p:cNvSpPr/>
            <p:nvPr/>
          </p:nvSpPr>
          <p:spPr>
            <a:xfrm>
              <a:off x="5884871"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788" name="pl2788"/>
            <p:cNvSpPr/>
            <p:nvPr/>
          </p:nvSpPr>
          <p:spPr>
            <a:xfrm>
              <a:off x="4995089" y="185930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2789" name="pl2789"/>
            <p:cNvSpPr/>
            <p:nvPr/>
          </p:nvSpPr>
          <p:spPr>
            <a:xfrm>
              <a:off x="4995089" y="1835241"/>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40651" cap="flat">
              <a:solidFill>
                <a:srgbClr val="BEBEBE">
                  <a:alpha val="69803"/>
                </a:srgbClr>
              </a:solidFill>
              <a:prstDash val="solid"/>
              <a:round/>
            </a:ln>
          </p:spPr>
          <p:txBody>
            <a:bodyPr/>
            <a:lstStyle/>
            <a:p>
              <a:endParaRPr/>
            </a:p>
          </p:txBody>
        </p:sp>
        <p:sp>
          <p:nvSpPr>
            <p:cNvPr id="2790" name="pl2790"/>
            <p:cNvSpPr/>
            <p:nvPr/>
          </p:nvSpPr>
          <p:spPr>
            <a:xfrm>
              <a:off x="4995089" y="1840588"/>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791" name="pl2791"/>
            <p:cNvSpPr/>
            <p:nvPr/>
          </p:nvSpPr>
          <p:spPr>
            <a:xfrm>
              <a:off x="4995089" y="187534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792" name="pl2792"/>
            <p:cNvSpPr/>
            <p:nvPr/>
          </p:nvSpPr>
          <p:spPr>
            <a:xfrm>
              <a:off x="4995089" y="1843261"/>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793" name="pl2793"/>
            <p:cNvSpPr/>
            <p:nvPr/>
          </p:nvSpPr>
          <p:spPr>
            <a:xfrm>
              <a:off x="4995089" y="1864648"/>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794" name="pl2794"/>
            <p:cNvSpPr/>
            <p:nvPr/>
          </p:nvSpPr>
          <p:spPr>
            <a:xfrm>
              <a:off x="4995089" y="1864648"/>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2795" name="pl2795"/>
            <p:cNvSpPr/>
            <p:nvPr/>
          </p:nvSpPr>
          <p:spPr>
            <a:xfrm>
              <a:off x="4995089" y="181920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796" name="pl2796"/>
            <p:cNvSpPr/>
            <p:nvPr/>
          </p:nvSpPr>
          <p:spPr>
            <a:xfrm>
              <a:off x="4995089" y="1853955"/>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797" name="pl2797"/>
            <p:cNvSpPr/>
            <p:nvPr/>
          </p:nvSpPr>
          <p:spPr>
            <a:xfrm>
              <a:off x="4995089" y="1856628"/>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798" name="pl2798"/>
            <p:cNvSpPr/>
            <p:nvPr/>
          </p:nvSpPr>
          <p:spPr>
            <a:xfrm>
              <a:off x="4995089" y="1797813"/>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2799" name="pl2799"/>
            <p:cNvSpPr/>
            <p:nvPr/>
          </p:nvSpPr>
          <p:spPr>
            <a:xfrm>
              <a:off x="4995089" y="1851281"/>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2800" name="pl2800"/>
            <p:cNvSpPr/>
            <p:nvPr/>
          </p:nvSpPr>
          <p:spPr>
            <a:xfrm>
              <a:off x="4995089" y="1864648"/>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801" name="pl2801"/>
            <p:cNvSpPr/>
            <p:nvPr/>
          </p:nvSpPr>
          <p:spPr>
            <a:xfrm>
              <a:off x="4995089" y="1848608"/>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2802" name="pl2802"/>
            <p:cNvSpPr/>
            <p:nvPr/>
          </p:nvSpPr>
          <p:spPr>
            <a:xfrm>
              <a:off x="4995089" y="1610673"/>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2803" name="pl2803"/>
            <p:cNvSpPr/>
            <p:nvPr/>
          </p:nvSpPr>
          <p:spPr>
            <a:xfrm>
              <a:off x="4995089" y="1811180"/>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804" name="pl2804"/>
            <p:cNvSpPr/>
            <p:nvPr/>
          </p:nvSpPr>
          <p:spPr>
            <a:xfrm>
              <a:off x="4995089" y="1835241"/>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805" name="pl2805"/>
            <p:cNvSpPr/>
            <p:nvPr/>
          </p:nvSpPr>
          <p:spPr>
            <a:xfrm>
              <a:off x="4995089" y="187266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806" name="pl2806"/>
            <p:cNvSpPr/>
            <p:nvPr/>
          </p:nvSpPr>
          <p:spPr>
            <a:xfrm>
              <a:off x="4995089" y="1843261"/>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2807" name="pl2807"/>
            <p:cNvSpPr/>
            <p:nvPr/>
          </p:nvSpPr>
          <p:spPr>
            <a:xfrm>
              <a:off x="4995089" y="1859302"/>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2808" name="pl2808"/>
            <p:cNvSpPr/>
            <p:nvPr/>
          </p:nvSpPr>
          <p:spPr>
            <a:xfrm>
              <a:off x="4995089" y="1867322"/>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2809" name="pl2809"/>
            <p:cNvSpPr/>
            <p:nvPr/>
          </p:nvSpPr>
          <p:spPr>
            <a:xfrm>
              <a:off x="4995089" y="181385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810" name="pl2810"/>
            <p:cNvSpPr/>
            <p:nvPr/>
          </p:nvSpPr>
          <p:spPr>
            <a:xfrm>
              <a:off x="4995089" y="1832567"/>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2811" name="pl2811"/>
            <p:cNvSpPr/>
            <p:nvPr/>
          </p:nvSpPr>
          <p:spPr>
            <a:xfrm>
              <a:off x="4995089" y="1792466"/>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812" name="pl2812"/>
            <p:cNvSpPr/>
            <p:nvPr/>
          </p:nvSpPr>
          <p:spPr>
            <a:xfrm>
              <a:off x="4995089" y="1869995"/>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813" name="pl2813"/>
            <p:cNvSpPr/>
            <p:nvPr/>
          </p:nvSpPr>
          <p:spPr>
            <a:xfrm>
              <a:off x="4995089" y="1864648"/>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814" name="pl2814"/>
            <p:cNvSpPr/>
            <p:nvPr/>
          </p:nvSpPr>
          <p:spPr>
            <a:xfrm>
              <a:off x="4995089" y="1864648"/>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815" name="pl2815"/>
            <p:cNvSpPr/>
            <p:nvPr/>
          </p:nvSpPr>
          <p:spPr>
            <a:xfrm>
              <a:off x="4995089" y="1845934"/>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2816" name="pl2816"/>
            <p:cNvSpPr/>
            <p:nvPr/>
          </p:nvSpPr>
          <p:spPr>
            <a:xfrm>
              <a:off x="4995089" y="186464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817" name="pl2817"/>
            <p:cNvSpPr/>
            <p:nvPr/>
          </p:nvSpPr>
          <p:spPr>
            <a:xfrm>
              <a:off x="4995089" y="1821874"/>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2818" name="pl2818"/>
            <p:cNvSpPr/>
            <p:nvPr/>
          </p:nvSpPr>
          <p:spPr>
            <a:xfrm>
              <a:off x="4995089" y="1840588"/>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2819" name="pl2819"/>
            <p:cNvSpPr/>
            <p:nvPr/>
          </p:nvSpPr>
          <p:spPr>
            <a:xfrm>
              <a:off x="4995089" y="1867322"/>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820" name="pl2820"/>
            <p:cNvSpPr/>
            <p:nvPr/>
          </p:nvSpPr>
          <p:spPr>
            <a:xfrm>
              <a:off x="4995089" y="1859302"/>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2821" name="pl2821"/>
            <p:cNvSpPr/>
            <p:nvPr/>
          </p:nvSpPr>
          <p:spPr>
            <a:xfrm>
              <a:off x="4995089" y="1845934"/>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2822" name="pl2822"/>
            <p:cNvSpPr/>
            <p:nvPr/>
          </p:nvSpPr>
          <p:spPr>
            <a:xfrm>
              <a:off x="4995089" y="1792466"/>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823" name="pl2823"/>
            <p:cNvSpPr/>
            <p:nvPr/>
          </p:nvSpPr>
          <p:spPr>
            <a:xfrm>
              <a:off x="4995089" y="1829894"/>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2824" name="pl2824"/>
            <p:cNvSpPr/>
            <p:nvPr/>
          </p:nvSpPr>
          <p:spPr>
            <a:xfrm>
              <a:off x="4995089" y="1861975"/>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825" name="pl2825"/>
            <p:cNvSpPr/>
            <p:nvPr/>
          </p:nvSpPr>
          <p:spPr>
            <a:xfrm>
              <a:off x="4995089" y="1872669"/>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2826" name="pl2826"/>
            <p:cNvSpPr/>
            <p:nvPr/>
          </p:nvSpPr>
          <p:spPr>
            <a:xfrm>
              <a:off x="4995089" y="1843261"/>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2827" name="pl2827"/>
            <p:cNvSpPr/>
            <p:nvPr/>
          </p:nvSpPr>
          <p:spPr>
            <a:xfrm>
              <a:off x="4995089" y="1845934"/>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828" name="pl2828"/>
            <p:cNvSpPr/>
            <p:nvPr/>
          </p:nvSpPr>
          <p:spPr>
            <a:xfrm>
              <a:off x="4995089" y="1819200"/>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829" name="pl2829"/>
            <p:cNvSpPr/>
            <p:nvPr/>
          </p:nvSpPr>
          <p:spPr>
            <a:xfrm>
              <a:off x="4995089" y="1853955"/>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830" name="pl2830"/>
            <p:cNvSpPr/>
            <p:nvPr/>
          </p:nvSpPr>
          <p:spPr>
            <a:xfrm>
              <a:off x="4995089" y="1856628"/>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2831" name="pl2831"/>
            <p:cNvSpPr/>
            <p:nvPr/>
          </p:nvSpPr>
          <p:spPr>
            <a:xfrm>
              <a:off x="4995089" y="1872669"/>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2832" name="pl2832"/>
            <p:cNvSpPr/>
            <p:nvPr/>
          </p:nvSpPr>
          <p:spPr>
            <a:xfrm>
              <a:off x="4995089" y="1853955"/>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833" name="pl2833"/>
            <p:cNvSpPr/>
            <p:nvPr/>
          </p:nvSpPr>
          <p:spPr>
            <a:xfrm>
              <a:off x="4995089" y="1867322"/>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2834" name="pl2834"/>
            <p:cNvSpPr/>
            <p:nvPr/>
          </p:nvSpPr>
          <p:spPr>
            <a:xfrm>
              <a:off x="4995089" y="1851281"/>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835" name="pl2835"/>
            <p:cNvSpPr/>
            <p:nvPr/>
          </p:nvSpPr>
          <p:spPr>
            <a:xfrm>
              <a:off x="4995089" y="182722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836" name="pl2836"/>
            <p:cNvSpPr/>
            <p:nvPr/>
          </p:nvSpPr>
          <p:spPr>
            <a:xfrm>
              <a:off x="4995089" y="1845934"/>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2837" name="pl2837"/>
            <p:cNvSpPr/>
            <p:nvPr/>
          </p:nvSpPr>
          <p:spPr>
            <a:xfrm>
              <a:off x="4995089" y="1848608"/>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838" name="pl2838"/>
            <p:cNvSpPr/>
            <p:nvPr/>
          </p:nvSpPr>
          <p:spPr>
            <a:xfrm>
              <a:off x="4995089" y="1832567"/>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2839" name="pl2839"/>
            <p:cNvSpPr/>
            <p:nvPr/>
          </p:nvSpPr>
          <p:spPr>
            <a:xfrm>
              <a:off x="4995089" y="1872669"/>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840" name="pl2840"/>
            <p:cNvSpPr/>
            <p:nvPr/>
          </p:nvSpPr>
          <p:spPr>
            <a:xfrm>
              <a:off x="4995089" y="1864648"/>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841" name="pl2841"/>
            <p:cNvSpPr/>
            <p:nvPr/>
          </p:nvSpPr>
          <p:spPr>
            <a:xfrm>
              <a:off x="4995089" y="1856628"/>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842" name="pl2842"/>
            <p:cNvSpPr/>
            <p:nvPr/>
          </p:nvSpPr>
          <p:spPr>
            <a:xfrm>
              <a:off x="4995089" y="1861975"/>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843" name="pl2843"/>
            <p:cNvSpPr/>
            <p:nvPr/>
          </p:nvSpPr>
          <p:spPr>
            <a:xfrm>
              <a:off x="4995089" y="1875342"/>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844" name="pl2844"/>
            <p:cNvSpPr/>
            <p:nvPr/>
          </p:nvSpPr>
          <p:spPr>
            <a:xfrm>
              <a:off x="4995089" y="1827220"/>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845" name="pl2845"/>
            <p:cNvSpPr/>
            <p:nvPr/>
          </p:nvSpPr>
          <p:spPr>
            <a:xfrm>
              <a:off x="4995089" y="1861975"/>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846" name="pl2846"/>
            <p:cNvSpPr/>
            <p:nvPr/>
          </p:nvSpPr>
          <p:spPr>
            <a:xfrm>
              <a:off x="4995089" y="1856628"/>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2847" name="pl2847"/>
            <p:cNvSpPr/>
            <p:nvPr/>
          </p:nvSpPr>
          <p:spPr>
            <a:xfrm>
              <a:off x="4995089" y="185930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2848" name="pl2848"/>
            <p:cNvSpPr/>
            <p:nvPr/>
          </p:nvSpPr>
          <p:spPr>
            <a:xfrm>
              <a:off x="4995089" y="1835241"/>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40651" cap="flat">
              <a:solidFill>
                <a:srgbClr val="000000">
                  <a:alpha val="100000"/>
                </a:srgbClr>
              </a:solidFill>
              <a:prstDash val="solid"/>
              <a:round/>
            </a:ln>
          </p:spPr>
          <p:txBody>
            <a:bodyPr/>
            <a:lstStyle/>
            <a:p>
              <a:endParaRPr/>
            </a:p>
          </p:txBody>
        </p:sp>
        <p:sp>
          <p:nvSpPr>
            <p:cNvPr id="2849" name="pl2849"/>
            <p:cNvSpPr/>
            <p:nvPr/>
          </p:nvSpPr>
          <p:spPr>
            <a:xfrm>
              <a:off x="4995089" y="1835241"/>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9CA700">
                  <a:alpha val="100000"/>
                </a:srgbClr>
              </a:solidFill>
              <a:prstDash val="solid"/>
              <a:round/>
            </a:ln>
          </p:spPr>
          <p:txBody>
            <a:bodyPr/>
            <a:lstStyle/>
            <a:p>
              <a:endParaRPr/>
            </a:p>
          </p:txBody>
        </p:sp>
        <p:sp>
          <p:nvSpPr>
            <p:cNvPr id="2850" name="pl2850"/>
            <p:cNvSpPr/>
            <p:nvPr/>
          </p:nvSpPr>
          <p:spPr>
            <a:xfrm>
              <a:off x="4950600" y="1878016"/>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2851" name="tx2851"/>
            <p:cNvSpPr/>
            <p:nvPr/>
          </p:nvSpPr>
          <p:spPr>
            <a:xfrm>
              <a:off x="4964944" y="169203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2852" name="tx2852"/>
            <p:cNvSpPr/>
            <p:nvPr/>
          </p:nvSpPr>
          <p:spPr>
            <a:xfrm>
              <a:off x="5142900" y="169737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853" name="tx2853"/>
            <p:cNvSpPr/>
            <p:nvPr/>
          </p:nvSpPr>
          <p:spPr>
            <a:xfrm>
              <a:off x="5320857" y="169203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2854" name="tx2854"/>
            <p:cNvSpPr/>
            <p:nvPr/>
          </p:nvSpPr>
          <p:spPr>
            <a:xfrm>
              <a:off x="5468669" y="16706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2855" name="tx2855"/>
            <p:cNvSpPr/>
            <p:nvPr/>
          </p:nvSpPr>
          <p:spPr>
            <a:xfrm>
              <a:off x="5646625" y="16706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2856" name="tx2856"/>
            <p:cNvSpPr/>
            <p:nvPr/>
          </p:nvSpPr>
          <p:spPr>
            <a:xfrm>
              <a:off x="5854727" y="169737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857" name="rc2857"/>
            <p:cNvSpPr/>
            <p:nvPr/>
          </p:nvSpPr>
          <p:spPr>
            <a:xfrm>
              <a:off x="4950600" y="2179176"/>
              <a:ext cx="978760" cy="367596"/>
            </a:xfrm>
            <a:prstGeom prst="rect">
              <a:avLst/>
            </a:prstGeom>
            <a:solidFill>
              <a:srgbClr val="EBEBEB">
                <a:alpha val="100000"/>
              </a:srgbClr>
            </a:solidFill>
          </p:spPr>
          <p:txBody>
            <a:bodyPr/>
            <a:lstStyle/>
            <a:p>
              <a:endParaRPr/>
            </a:p>
          </p:txBody>
        </p:sp>
        <p:sp>
          <p:nvSpPr>
            <p:cNvPr id="2858" name="pl2858"/>
            <p:cNvSpPr/>
            <p:nvPr/>
          </p:nvSpPr>
          <p:spPr>
            <a:xfrm>
              <a:off x="4950600" y="249664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859" name="pl2859"/>
            <p:cNvSpPr/>
            <p:nvPr/>
          </p:nvSpPr>
          <p:spPr>
            <a:xfrm>
              <a:off x="4950600" y="242981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860" name="pl2860"/>
            <p:cNvSpPr/>
            <p:nvPr/>
          </p:nvSpPr>
          <p:spPr>
            <a:xfrm>
              <a:off x="4950600" y="236297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861" name="pl2861"/>
            <p:cNvSpPr/>
            <p:nvPr/>
          </p:nvSpPr>
          <p:spPr>
            <a:xfrm>
              <a:off x="4950600" y="229613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862" name="pl2862"/>
            <p:cNvSpPr/>
            <p:nvPr/>
          </p:nvSpPr>
          <p:spPr>
            <a:xfrm>
              <a:off x="4950600" y="222930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863" name="pl2863"/>
            <p:cNvSpPr/>
            <p:nvPr/>
          </p:nvSpPr>
          <p:spPr>
            <a:xfrm>
              <a:off x="4950600" y="219588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864" name="pl2864"/>
            <p:cNvSpPr/>
            <p:nvPr/>
          </p:nvSpPr>
          <p:spPr>
            <a:xfrm>
              <a:off x="5084067"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865" name="pl2865"/>
            <p:cNvSpPr/>
            <p:nvPr/>
          </p:nvSpPr>
          <p:spPr>
            <a:xfrm>
              <a:off x="5262024"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866" name="pl2866"/>
            <p:cNvSpPr/>
            <p:nvPr/>
          </p:nvSpPr>
          <p:spPr>
            <a:xfrm>
              <a:off x="5439980"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867" name="pl2867"/>
            <p:cNvSpPr/>
            <p:nvPr/>
          </p:nvSpPr>
          <p:spPr>
            <a:xfrm>
              <a:off x="5617937"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868" name="pl2868"/>
            <p:cNvSpPr/>
            <p:nvPr/>
          </p:nvSpPr>
          <p:spPr>
            <a:xfrm>
              <a:off x="5795893"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869" name="pl2869"/>
            <p:cNvSpPr/>
            <p:nvPr/>
          </p:nvSpPr>
          <p:spPr>
            <a:xfrm>
              <a:off x="4950600" y="253006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870" name="pl2870"/>
            <p:cNvSpPr/>
            <p:nvPr/>
          </p:nvSpPr>
          <p:spPr>
            <a:xfrm>
              <a:off x="4950600" y="246322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871" name="pl2871"/>
            <p:cNvSpPr/>
            <p:nvPr/>
          </p:nvSpPr>
          <p:spPr>
            <a:xfrm>
              <a:off x="4950600" y="239639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872" name="pl2872"/>
            <p:cNvSpPr/>
            <p:nvPr/>
          </p:nvSpPr>
          <p:spPr>
            <a:xfrm>
              <a:off x="4950600" y="232955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873" name="pl2873"/>
            <p:cNvSpPr/>
            <p:nvPr/>
          </p:nvSpPr>
          <p:spPr>
            <a:xfrm>
              <a:off x="4950600" y="2262721"/>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874" name="pl2874"/>
            <p:cNvSpPr/>
            <p:nvPr/>
          </p:nvSpPr>
          <p:spPr>
            <a:xfrm>
              <a:off x="4995089"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875" name="pl2875"/>
            <p:cNvSpPr/>
            <p:nvPr/>
          </p:nvSpPr>
          <p:spPr>
            <a:xfrm>
              <a:off x="5173045"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876" name="pl2876"/>
            <p:cNvSpPr/>
            <p:nvPr/>
          </p:nvSpPr>
          <p:spPr>
            <a:xfrm>
              <a:off x="5351002"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877" name="pl2877"/>
            <p:cNvSpPr/>
            <p:nvPr/>
          </p:nvSpPr>
          <p:spPr>
            <a:xfrm>
              <a:off x="5528958"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878" name="pl2878"/>
            <p:cNvSpPr/>
            <p:nvPr/>
          </p:nvSpPr>
          <p:spPr>
            <a:xfrm>
              <a:off x="5706915"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879" name="pl2879"/>
            <p:cNvSpPr/>
            <p:nvPr/>
          </p:nvSpPr>
          <p:spPr>
            <a:xfrm>
              <a:off x="5884871"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880" name="pl2880"/>
            <p:cNvSpPr/>
            <p:nvPr/>
          </p:nvSpPr>
          <p:spPr>
            <a:xfrm>
              <a:off x="4995089" y="2511350"/>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2881" name="pl2881"/>
            <p:cNvSpPr/>
            <p:nvPr/>
          </p:nvSpPr>
          <p:spPr>
            <a:xfrm>
              <a:off x="4995089" y="2484615"/>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40651" cap="flat">
              <a:solidFill>
                <a:srgbClr val="BEBEBE">
                  <a:alpha val="69803"/>
                </a:srgbClr>
              </a:solidFill>
              <a:prstDash val="solid"/>
              <a:round/>
            </a:ln>
          </p:spPr>
          <p:txBody>
            <a:bodyPr/>
            <a:lstStyle/>
            <a:p>
              <a:endParaRPr/>
            </a:p>
          </p:txBody>
        </p:sp>
        <p:sp>
          <p:nvSpPr>
            <p:cNvPr id="2882" name="pl2882"/>
            <p:cNvSpPr/>
            <p:nvPr/>
          </p:nvSpPr>
          <p:spPr>
            <a:xfrm>
              <a:off x="4995089" y="2492636"/>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883" name="pl2883"/>
            <p:cNvSpPr/>
            <p:nvPr/>
          </p:nvSpPr>
          <p:spPr>
            <a:xfrm>
              <a:off x="4995089" y="252739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884" name="pl2884"/>
            <p:cNvSpPr/>
            <p:nvPr/>
          </p:nvSpPr>
          <p:spPr>
            <a:xfrm>
              <a:off x="4995089" y="2495309"/>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885" name="pl2885"/>
            <p:cNvSpPr/>
            <p:nvPr/>
          </p:nvSpPr>
          <p:spPr>
            <a:xfrm>
              <a:off x="4995089" y="2516697"/>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886" name="pl2886"/>
            <p:cNvSpPr/>
            <p:nvPr/>
          </p:nvSpPr>
          <p:spPr>
            <a:xfrm>
              <a:off x="4995089" y="2516697"/>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2887" name="pl2887"/>
            <p:cNvSpPr/>
            <p:nvPr/>
          </p:nvSpPr>
          <p:spPr>
            <a:xfrm>
              <a:off x="4995089" y="247124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888" name="pl2888"/>
            <p:cNvSpPr/>
            <p:nvPr/>
          </p:nvSpPr>
          <p:spPr>
            <a:xfrm>
              <a:off x="4995089" y="2506003"/>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889" name="pl2889"/>
            <p:cNvSpPr/>
            <p:nvPr/>
          </p:nvSpPr>
          <p:spPr>
            <a:xfrm>
              <a:off x="4995089" y="2508676"/>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890" name="pl2890"/>
            <p:cNvSpPr/>
            <p:nvPr/>
          </p:nvSpPr>
          <p:spPr>
            <a:xfrm>
              <a:off x="4995089" y="2449861"/>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2891" name="pl2891"/>
            <p:cNvSpPr/>
            <p:nvPr/>
          </p:nvSpPr>
          <p:spPr>
            <a:xfrm>
              <a:off x="4995089" y="2503329"/>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2892" name="pl2892"/>
            <p:cNvSpPr/>
            <p:nvPr/>
          </p:nvSpPr>
          <p:spPr>
            <a:xfrm>
              <a:off x="4995089" y="2516697"/>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893" name="pl2893"/>
            <p:cNvSpPr/>
            <p:nvPr/>
          </p:nvSpPr>
          <p:spPr>
            <a:xfrm>
              <a:off x="4995089" y="2500656"/>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2894" name="pl2894"/>
            <p:cNvSpPr/>
            <p:nvPr/>
          </p:nvSpPr>
          <p:spPr>
            <a:xfrm>
              <a:off x="4995089" y="2262721"/>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2895" name="pl2895"/>
            <p:cNvSpPr/>
            <p:nvPr/>
          </p:nvSpPr>
          <p:spPr>
            <a:xfrm>
              <a:off x="4995089" y="2463228"/>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896" name="pl2896"/>
            <p:cNvSpPr/>
            <p:nvPr/>
          </p:nvSpPr>
          <p:spPr>
            <a:xfrm>
              <a:off x="4995089" y="2487289"/>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897" name="pl2897"/>
            <p:cNvSpPr/>
            <p:nvPr/>
          </p:nvSpPr>
          <p:spPr>
            <a:xfrm>
              <a:off x="4995089" y="252471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898" name="pl2898"/>
            <p:cNvSpPr/>
            <p:nvPr/>
          </p:nvSpPr>
          <p:spPr>
            <a:xfrm>
              <a:off x="4995089" y="2495309"/>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2899" name="pl2899"/>
            <p:cNvSpPr/>
            <p:nvPr/>
          </p:nvSpPr>
          <p:spPr>
            <a:xfrm>
              <a:off x="4995089" y="2511350"/>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2900" name="pl2900"/>
            <p:cNvSpPr/>
            <p:nvPr/>
          </p:nvSpPr>
          <p:spPr>
            <a:xfrm>
              <a:off x="4995089" y="2519370"/>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2901" name="pl2901"/>
            <p:cNvSpPr/>
            <p:nvPr/>
          </p:nvSpPr>
          <p:spPr>
            <a:xfrm>
              <a:off x="4995089" y="246590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902" name="pl2902"/>
            <p:cNvSpPr/>
            <p:nvPr/>
          </p:nvSpPr>
          <p:spPr>
            <a:xfrm>
              <a:off x="4995089" y="2484615"/>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2903" name="pl2903"/>
            <p:cNvSpPr/>
            <p:nvPr/>
          </p:nvSpPr>
          <p:spPr>
            <a:xfrm>
              <a:off x="4995089" y="2444514"/>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904" name="pl2904"/>
            <p:cNvSpPr/>
            <p:nvPr/>
          </p:nvSpPr>
          <p:spPr>
            <a:xfrm>
              <a:off x="4995089" y="2522043"/>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905" name="pl2905"/>
            <p:cNvSpPr/>
            <p:nvPr/>
          </p:nvSpPr>
          <p:spPr>
            <a:xfrm>
              <a:off x="4995089" y="2516697"/>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906" name="pl2906"/>
            <p:cNvSpPr/>
            <p:nvPr/>
          </p:nvSpPr>
          <p:spPr>
            <a:xfrm>
              <a:off x="4995089" y="2516697"/>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907" name="pl2907"/>
            <p:cNvSpPr/>
            <p:nvPr/>
          </p:nvSpPr>
          <p:spPr>
            <a:xfrm>
              <a:off x="4995089" y="2497983"/>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2908" name="pl2908"/>
            <p:cNvSpPr/>
            <p:nvPr/>
          </p:nvSpPr>
          <p:spPr>
            <a:xfrm>
              <a:off x="4995089" y="251669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909" name="pl2909"/>
            <p:cNvSpPr/>
            <p:nvPr/>
          </p:nvSpPr>
          <p:spPr>
            <a:xfrm>
              <a:off x="4995089" y="2473922"/>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2910" name="pl2910"/>
            <p:cNvSpPr/>
            <p:nvPr/>
          </p:nvSpPr>
          <p:spPr>
            <a:xfrm>
              <a:off x="4995089" y="2492636"/>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2911" name="pl2911"/>
            <p:cNvSpPr/>
            <p:nvPr/>
          </p:nvSpPr>
          <p:spPr>
            <a:xfrm>
              <a:off x="4995089" y="2519370"/>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912" name="pl2912"/>
            <p:cNvSpPr/>
            <p:nvPr/>
          </p:nvSpPr>
          <p:spPr>
            <a:xfrm>
              <a:off x="4995089" y="2511350"/>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2913" name="pl2913"/>
            <p:cNvSpPr/>
            <p:nvPr/>
          </p:nvSpPr>
          <p:spPr>
            <a:xfrm>
              <a:off x="4995089" y="2497983"/>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2914" name="pl2914"/>
            <p:cNvSpPr/>
            <p:nvPr/>
          </p:nvSpPr>
          <p:spPr>
            <a:xfrm>
              <a:off x="4995089" y="2444514"/>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915" name="pl2915"/>
            <p:cNvSpPr/>
            <p:nvPr/>
          </p:nvSpPr>
          <p:spPr>
            <a:xfrm>
              <a:off x="4995089" y="2481942"/>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2916" name="pl2916"/>
            <p:cNvSpPr/>
            <p:nvPr/>
          </p:nvSpPr>
          <p:spPr>
            <a:xfrm>
              <a:off x="4995089" y="2514023"/>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917" name="pl2917"/>
            <p:cNvSpPr/>
            <p:nvPr/>
          </p:nvSpPr>
          <p:spPr>
            <a:xfrm>
              <a:off x="4995089" y="2524717"/>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2918" name="pl2918"/>
            <p:cNvSpPr/>
            <p:nvPr/>
          </p:nvSpPr>
          <p:spPr>
            <a:xfrm>
              <a:off x="4995089" y="2495309"/>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2919" name="pl2919"/>
            <p:cNvSpPr/>
            <p:nvPr/>
          </p:nvSpPr>
          <p:spPr>
            <a:xfrm>
              <a:off x="4995089" y="2497983"/>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920" name="pl2920"/>
            <p:cNvSpPr/>
            <p:nvPr/>
          </p:nvSpPr>
          <p:spPr>
            <a:xfrm>
              <a:off x="4995089" y="2471248"/>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921" name="pl2921"/>
            <p:cNvSpPr/>
            <p:nvPr/>
          </p:nvSpPr>
          <p:spPr>
            <a:xfrm>
              <a:off x="4995089" y="2506003"/>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922" name="pl2922"/>
            <p:cNvSpPr/>
            <p:nvPr/>
          </p:nvSpPr>
          <p:spPr>
            <a:xfrm>
              <a:off x="4995089" y="2508676"/>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2923" name="pl2923"/>
            <p:cNvSpPr/>
            <p:nvPr/>
          </p:nvSpPr>
          <p:spPr>
            <a:xfrm>
              <a:off x="4995089" y="2524717"/>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2924" name="pl2924"/>
            <p:cNvSpPr/>
            <p:nvPr/>
          </p:nvSpPr>
          <p:spPr>
            <a:xfrm>
              <a:off x="4995089" y="2506003"/>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925" name="pl2925"/>
            <p:cNvSpPr/>
            <p:nvPr/>
          </p:nvSpPr>
          <p:spPr>
            <a:xfrm>
              <a:off x="4995089" y="2519370"/>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2926" name="pl2926"/>
            <p:cNvSpPr/>
            <p:nvPr/>
          </p:nvSpPr>
          <p:spPr>
            <a:xfrm>
              <a:off x="4995089" y="2503329"/>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927" name="pl2927"/>
            <p:cNvSpPr/>
            <p:nvPr/>
          </p:nvSpPr>
          <p:spPr>
            <a:xfrm>
              <a:off x="4995089" y="247926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928" name="pl2928"/>
            <p:cNvSpPr/>
            <p:nvPr/>
          </p:nvSpPr>
          <p:spPr>
            <a:xfrm>
              <a:off x="4995089" y="2497983"/>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2929" name="pl2929"/>
            <p:cNvSpPr/>
            <p:nvPr/>
          </p:nvSpPr>
          <p:spPr>
            <a:xfrm>
              <a:off x="4995089" y="2500656"/>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930" name="pl2930"/>
            <p:cNvSpPr/>
            <p:nvPr/>
          </p:nvSpPr>
          <p:spPr>
            <a:xfrm>
              <a:off x="4995089" y="2484615"/>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2931" name="pl2931"/>
            <p:cNvSpPr/>
            <p:nvPr/>
          </p:nvSpPr>
          <p:spPr>
            <a:xfrm>
              <a:off x="4995089" y="2524717"/>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932" name="pl2932"/>
            <p:cNvSpPr/>
            <p:nvPr/>
          </p:nvSpPr>
          <p:spPr>
            <a:xfrm>
              <a:off x="4995089" y="2516697"/>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933" name="pl2933"/>
            <p:cNvSpPr/>
            <p:nvPr/>
          </p:nvSpPr>
          <p:spPr>
            <a:xfrm>
              <a:off x="4995089" y="2508676"/>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934" name="pl2934"/>
            <p:cNvSpPr/>
            <p:nvPr/>
          </p:nvSpPr>
          <p:spPr>
            <a:xfrm>
              <a:off x="4995089" y="2514023"/>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935" name="pl2935"/>
            <p:cNvSpPr/>
            <p:nvPr/>
          </p:nvSpPr>
          <p:spPr>
            <a:xfrm>
              <a:off x="4995089" y="2527390"/>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936" name="pl2936"/>
            <p:cNvSpPr/>
            <p:nvPr/>
          </p:nvSpPr>
          <p:spPr>
            <a:xfrm>
              <a:off x="4995089" y="2479269"/>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2937" name="pl2937"/>
            <p:cNvSpPr/>
            <p:nvPr/>
          </p:nvSpPr>
          <p:spPr>
            <a:xfrm>
              <a:off x="4995089" y="2514023"/>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2938" name="pl2938"/>
            <p:cNvSpPr/>
            <p:nvPr/>
          </p:nvSpPr>
          <p:spPr>
            <a:xfrm>
              <a:off x="4995089" y="2508676"/>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2939" name="pl2939"/>
            <p:cNvSpPr/>
            <p:nvPr/>
          </p:nvSpPr>
          <p:spPr>
            <a:xfrm>
              <a:off x="4995089" y="2511350"/>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2940" name="pl2940"/>
            <p:cNvSpPr/>
            <p:nvPr/>
          </p:nvSpPr>
          <p:spPr>
            <a:xfrm>
              <a:off x="4995089" y="2484615"/>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40651" cap="flat">
              <a:solidFill>
                <a:srgbClr val="000000">
                  <a:alpha val="100000"/>
                </a:srgbClr>
              </a:solidFill>
              <a:prstDash val="solid"/>
              <a:round/>
            </a:ln>
          </p:spPr>
          <p:txBody>
            <a:bodyPr/>
            <a:lstStyle/>
            <a:p>
              <a:endParaRPr/>
            </a:p>
          </p:txBody>
        </p:sp>
        <p:sp>
          <p:nvSpPr>
            <p:cNvPr id="2941" name="pl2941"/>
            <p:cNvSpPr/>
            <p:nvPr/>
          </p:nvSpPr>
          <p:spPr>
            <a:xfrm>
              <a:off x="4995089" y="2484615"/>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00BB4F">
                  <a:alpha val="100000"/>
                </a:srgbClr>
              </a:solidFill>
              <a:prstDash val="solid"/>
              <a:round/>
            </a:ln>
          </p:spPr>
          <p:txBody>
            <a:bodyPr/>
            <a:lstStyle/>
            <a:p>
              <a:endParaRPr/>
            </a:p>
          </p:txBody>
        </p:sp>
        <p:sp>
          <p:nvSpPr>
            <p:cNvPr id="2942" name="pl2942"/>
            <p:cNvSpPr/>
            <p:nvPr/>
          </p:nvSpPr>
          <p:spPr>
            <a:xfrm>
              <a:off x="4950600" y="2530064"/>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2943" name="tx2943"/>
            <p:cNvSpPr/>
            <p:nvPr/>
          </p:nvSpPr>
          <p:spPr>
            <a:xfrm>
              <a:off x="4934799" y="233738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2944" name="tx2944"/>
            <p:cNvSpPr/>
            <p:nvPr/>
          </p:nvSpPr>
          <p:spPr>
            <a:xfrm>
              <a:off x="5142900" y="234140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2945" name="tx2945"/>
            <p:cNvSpPr/>
            <p:nvPr/>
          </p:nvSpPr>
          <p:spPr>
            <a:xfrm>
              <a:off x="5290712" y="232536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2946" name="tx2946"/>
            <p:cNvSpPr/>
            <p:nvPr/>
          </p:nvSpPr>
          <p:spPr>
            <a:xfrm>
              <a:off x="5468669" y="232134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2947" name="tx2947"/>
            <p:cNvSpPr/>
            <p:nvPr/>
          </p:nvSpPr>
          <p:spPr>
            <a:xfrm>
              <a:off x="5676770" y="234140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2948" name="tx2948"/>
            <p:cNvSpPr/>
            <p:nvPr/>
          </p:nvSpPr>
          <p:spPr>
            <a:xfrm>
              <a:off x="5854727" y="23440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2949" name="rc2949"/>
            <p:cNvSpPr/>
            <p:nvPr/>
          </p:nvSpPr>
          <p:spPr>
            <a:xfrm>
              <a:off x="4950600" y="2831224"/>
              <a:ext cx="978760" cy="367596"/>
            </a:xfrm>
            <a:prstGeom prst="rect">
              <a:avLst/>
            </a:prstGeom>
            <a:solidFill>
              <a:srgbClr val="EBEBEB">
                <a:alpha val="100000"/>
              </a:srgbClr>
            </a:solidFill>
          </p:spPr>
          <p:txBody>
            <a:bodyPr/>
            <a:lstStyle/>
            <a:p>
              <a:endParaRPr/>
            </a:p>
          </p:txBody>
        </p:sp>
        <p:sp>
          <p:nvSpPr>
            <p:cNvPr id="2950" name="pl2950"/>
            <p:cNvSpPr/>
            <p:nvPr/>
          </p:nvSpPr>
          <p:spPr>
            <a:xfrm>
              <a:off x="4950600" y="314869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951" name="pl2951"/>
            <p:cNvSpPr/>
            <p:nvPr/>
          </p:nvSpPr>
          <p:spPr>
            <a:xfrm>
              <a:off x="4950600" y="308185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952" name="pl2952"/>
            <p:cNvSpPr/>
            <p:nvPr/>
          </p:nvSpPr>
          <p:spPr>
            <a:xfrm>
              <a:off x="4950600" y="301502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953" name="pl2953"/>
            <p:cNvSpPr/>
            <p:nvPr/>
          </p:nvSpPr>
          <p:spPr>
            <a:xfrm>
              <a:off x="4950600" y="294818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954" name="pl2954"/>
            <p:cNvSpPr/>
            <p:nvPr/>
          </p:nvSpPr>
          <p:spPr>
            <a:xfrm>
              <a:off x="4950600" y="288135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955" name="pl2955"/>
            <p:cNvSpPr/>
            <p:nvPr/>
          </p:nvSpPr>
          <p:spPr>
            <a:xfrm>
              <a:off x="4950600" y="284793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2956" name="pl2956"/>
            <p:cNvSpPr/>
            <p:nvPr/>
          </p:nvSpPr>
          <p:spPr>
            <a:xfrm>
              <a:off x="5084067"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957" name="pl2957"/>
            <p:cNvSpPr/>
            <p:nvPr/>
          </p:nvSpPr>
          <p:spPr>
            <a:xfrm>
              <a:off x="5262024"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958" name="pl2958"/>
            <p:cNvSpPr/>
            <p:nvPr/>
          </p:nvSpPr>
          <p:spPr>
            <a:xfrm>
              <a:off x="5439980"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959" name="pl2959"/>
            <p:cNvSpPr/>
            <p:nvPr/>
          </p:nvSpPr>
          <p:spPr>
            <a:xfrm>
              <a:off x="5617937"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960" name="pl2960"/>
            <p:cNvSpPr/>
            <p:nvPr/>
          </p:nvSpPr>
          <p:spPr>
            <a:xfrm>
              <a:off x="5795893"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961" name="pl2961"/>
            <p:cNvSpPr/>
            <p:nvPr/>
          </p:nvSpPr>
          <p:spPr>
            <a:xfrm>
              <a:off x="4950600" y="318211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962" name="pl2962"/>
            <p:cNvSpPr/>
            <p:nvPr/>
          </p:nvSpPr>
          <p:spPr>
            <a:xfrm>
              <a:off x="4950600" y="311527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963" name="pl2963"/>
            <p:cNvSpPr/>
            <p:nvPr/>
          </p:nvSpPr>
          <p:spPr>
            <a:xfrm>
              <a:off x="4950600" y="304844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964" name="pl2964"/>
            <p:cNvSpPr/>
            <p:nvPr/>
          </p:nvSpPr>
          <p:spPr>
            <a:xfrm>
              <a:off x="4950600" y="298160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965" name="pl2965"/>
            <p:cNvSpPr/>
            <p:nvPr/>
          </p:nvSpPr>
          <p:spPr>
            <a:xfrm>
              <a:off x="4950600" y="2914769"/>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2966" name="pl2966"/>
            <p:cNvSpPr/>
            <p:nvPr/>
          </p:nvSpPr>
          <p:spPr>
            <a:xfrm>
              <a:off x="4995089"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967" name="pl2967"/>
            <p:cNvSpPr/>
            <p:nvPr/>
          </p:nvSpPr>
          <p:spPr>
            <a:xfrm>
              <a:off x="5173045"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968" name="pl2968"/>
            <p:cNvSpPr/>
            <p:nvPr/>
          </p:nvSpPr>
          <p:spPr>
            <a:xfrm>
              <a:off x="5351002"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969" name="pl2969"/>
            <p:cNvSpPr/>
            <p:nvPr/>
          </p:nvSpPr>
          <p:spPr>
            <a:xfrm>
              <a:off x="5528958"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970" name="pl2970"/>
            <p:cNvSpPr/>
            <p:nvPr/>
          </p:nvSpPr>
          <p:spPr>
            <a:xfrm>
              <a:off x="5706915"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971" name="pl2971"/>
            <p:cNvSpPr/>
            <p:nvPr/>
          </p:nvSpPr>
          <p:spPr>
            <a:xfrm>
              <a:off x="5884871"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972" name="pl2972"/>
            <p:cNvSpPr/>
            <p:nvPr/>
          </p:nvSpPr>
          <p:spPr>
            <a:xfrm>
              <a:off x="4995089" y="3163398"/>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2973" name="pl2973"/>
            <p:cNvSpPr/>
            <p:nvPr/>
          </p:nvSpPr>
          <p:spPr>
            <a:xfrm>
              <a:off x="4995089" y="3144684"/>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40651" cap="flat">
              <a:solidFill>
                <a:srgbClr val="BEBEBE">
                  <a:alpha val="69803"/>
                </a:srgbClr>
              </a:solidFill>
              <a:prstDash val="solid"/>
              <a:round/>
            </a:ln>
          </p:spPr>
          <p:txBody>
            <a:bodyPr/>
            <a:lstStyle/>
            <a:p>
              <a:endParaRPr/>
            </a:p>
          </p:txBody>
        </p:sp>
        <p:sp>
          <p:nvSpPr>
            <p:cNvPr id="2974" name="pl2974"/>
            <p:cNvSpPr/>
            <p:nvPr/>
          </p:nvSpPr>
          <p:spPr>
            <a:xfrm>
              <a:off x="4995089" y="3144684"/>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2975" name="pl2975"/>
            <p:cNvSpPr/>
            <p:nvPr/>
          </p:nvSpPr>
          <p:spPr>
            <a:xfrm>
              <a:off x="4995089" y="317943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976" name="pl2976"/>
            <p:cNvSpPr/>
            <p:nvPr/>
          </p:nvSpPr>
          <p:spPr>
            <a:xfrm>
              <a:off x="4995089" y="3147357"/>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977" name="pl2977"/>
            <p:cNvSpPr/>
            <p:nvPr/>
          </p:nvSpPr>
          <p:spPr>
            <a:xfrm>
              <a:off x="4995089" y="3168745"/>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978" name="pl2978"/>
            <p:cNvSpPr/>
            <p:nvPr/>
          </p:nvSpPr>
          <p:spPr>
            <a:xfrm>
              <a:off x="4995089" y="3168745"/>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2979" name="pl2979"/>
            <p:cNvSpPr/>
            <p:nvPr/>
          </p:nvSpPr>
          <p:spPr>
            <a:xfrm>
              <a:off x="4995089" y="312329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980" name="pl2980"/>
            <p:cNvSpPr/>
            <p:nvPr/>
          </p:nvSpPr>
          <p:spPr>
            <a:xfrm>
              <a:off x="4995089" y="3158051"/>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2981" name="pl2981"/>
            <p:cNvSpPr/>
            <p:nvPr/>
          </p:nvSpPr>
          <p:spPr>
            <a:xfrm>
              <a:off x="4995089" y="3160724"/>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982" name="pl2982"/>
            <p:cNvSpPr/>
            <p:nvPr/>
          </p:nvSpPr>
          <p:spPr>
            <a:xfrm>
              <a:off x="4995089" y="3101909"/>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2983" name="pl2983"/>
            <p:cNvSpPr/>
            <p:nvPr/>
          </p:nvSpPr>
          <p:spPr>
            <a:xfrm>
              <a:off x="4995089" y="3155377"/>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2984" name="pl2984"/>
            <p:cNvSpPr/>
            <p:nvPr/>
          </p:nvSpPr>
          <p:spPr>
            <a:xfrm>
              <a:off x="4995089" y="3168745"/>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985" name="pl2985"/>
            <p:cNvSpPr/>
            <p:nvPr/>
          </p:nvSpPr>
          <p:spPr>
            <a:xfrm>
              <a:off x="4995089" y="3152704"/>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2986" name="pl2986"/>
            <p:cNvSpPr/>
            <p:nvPr/>
          </p:nvSpPr>
          <p:spPr>
            <a:xfrm>
              <a:off x="4995089" y="2914769"/>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2987" name="pl2987"/>
            <p:cNvSpPr/>
            <p:nvPr/>
          </p:nvSpPr>
          <p:spPr>
            <a:xfrm>
              <a:off x="4995089" y="3115276"/>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988" name="pl2988"/>
            <p:cNvSpPr/>
            <p:nvPr/>
          </p:nvSpPr>
          <p:spPr>
            <a:xfrm>
              <a:off x="4995089" y="3139337"/>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2989" name="pl2989"/>
            <p:cNvSpPr/>
            <p:nvPr/>
          </p:nvSpPr>
          <p:spPr>
            <a:xfrm>
              <a:off x="4995089" y="317676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990" name="pl2990"/>
            <p:cNvSpPr/>
            <p:nvPr/>
          </p:nvSpPr>
          <p:spPr>
            <a:xfrm>
              <a:off x="4995089" y="3147357"/>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2991" name="pl2991"/>
            <p:cNvSpPr/>
            <p:nvPr/>
          </p:nvSpPr>
          <p:spPr>
            <a:xfrm>
              <a:off x="4995089" y="3163398"/>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2992" name="pl2992"/>
            <p:cNvSpPr/>
            <p:nvPr/>
          </p:nvSpPr>
          <p:spPr>
            <a:xfrm>
              <a:off x="4995089" y="3171418"/>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2993" name="pl2993"/>
            <p:cNvSpPr/>
            <p:nvPr/>
          </p:nvSpPr>
          <p:spPr>
            <a:xfrm>
              <a:off x="4995089" y="311794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994" name="pl2994"/>
            <p:cNvSpPr/>
            <p:nvPr/>
          </p:nvSpPr>
          <p:spPr>
            <a:xfrm>
              <a:off x="4995089" y="3136663"/>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2995" name="pl2995"/>
            <p:cNvSpPr/>
            <p:nvPr/>
          </p:nvSpPr>
          <p:spPr>
            <a:xfrm>
              <a:off x="4995089" y="3096562"/>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2996" name="pl2996"/>
            <p:cNvSpPr/>
            <p:nvPr/>
          </p:nvSpPr>
          <p:spPr>
            <a:xfrm>
              <a:off x="4995089" y="3174091"/>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2997" name="pl2997"/>
            <p:cNvSpPr/>
            <p:nvPr/>
          </p:nvSpPr>
          <p:spPr>
            <a:xfrm>
              <a:off x="4995089" y="3168745"/>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2998" name="pl2998"/>
            <p:cNvSpPr/>
            <p:nvPr/>
          </p:nvSpPr>
          <p:spPr>
            <a:xfrm>
              <a:off x="4995089" y="3168745"/>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2999" name="pl2999"/>
            <p:cNvSpPr/>
            <p:nvPr/>
          </p:nvSpPr>
          <p:spPr>
            <a:xfrm>
              <a:off x="4995089" y="3150031"/>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3000" name="pl3000"/>
            <p:cNvSpPr/>
            <p:nvPr/>
          </p:nvSpPr>
          <p:spPr>
            <a:xfrm>
              <a:off x="4995089" y="316874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001" name="pl3001"/>
            <p:cNvSpPr/>
            <p:nvPr/>
          </p:nvSpPr>
          <p:spPr>
            <a:xfrm>
              <a:off x="4995089" y="3125970"/>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3002" name="pl3002"/>
            <p:cNvSpPr/>
            <p:nvPr/>
          </p:nvSpPr>
          <p:spPr>
            <a:xfrm>
              <a:off x="4995089" y="3144684"/>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003" name="pl3003"/>
            <p:cNvSpPr/>
            <p:nvPr/>
          </p:nvSpPr>
          <p:spPr>
            <a:xfrm>
              <a:off x="4995089" y="3171418"/>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004" name="pl3004"/>
            <p:cNvSpPr/>
            <p:nvPr/>
          </p:nvSpPr>
          <p:spPr>
            <a:xfrm>
              <a:off x="4995089" y="3163398"/>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3005" name="pl3005"/>
            <p:cNvSpPr/>
            <p:nvPr/>
          </p:nvSpPr>
          <p:spPr>
            <a:xfrm>
              <a:off x="4995089" y="3150031"/>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3006" name="pl3006"/>
            <p:cNvSpPr/>
            <p:nvPr/>
          </p:nvSpPr>
          <p:spPr>
            <a:xfrm>
              <a:off x="4995089" y="3096562"/>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007" name="pl3007"/>
            <p:cNvSpPr/>
            <p:nvPr/>
          </p:nvSpPr>
          <p:spPr>
            <a:xfrm>
              <a:off x="4995089" y="3133990"/>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3008" name="pl3008"/>
            <p:cNvSpPr/>
            <p:nvPr/>
          </p:nvSpPr>
          <p:spPr>
            <a:xfrm>
              <a:off x="4995089" y="3166071"/>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009" name="pl3009"/>
            <p:cNvSpPr/>
            <p:nvPr/>
          </p:nvSpPr>
          <p:spPr>
            <a:xfrm>
              <a:off x="4995089" y="3176765"/>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010" name="pl3010"/>
            <p:cNvSpPr/>
            <p:nvPr/>
          </p:nvSpPr>
          <p:spPr>
            <a:xfrm>
              <a:off x="4995089" y="3147357"/>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3011" name="pl3011"/>
            <p:cNvSpPr/>
            <p:nvPr/>
          </p:nvSpPr>
          <p:spPr>
            <a:xfrm>
              <a:off x="4995089" y="3150031"/>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012" name="pl3012"/>
            <p:cNvSpPr/>
            <p:nvPr/>
          </p:nvSpPr>
          <p:spPr>
            <a:xfrm>
              <a:off x="4995089" y="3123296"/>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013" name="pl3013"/>
            <p:cNvSpPr/>
            <p:nvPr/>
          </p:nvSpPr>
          <p:spPr>
            <a:xfrm>
              <a:off x="4995089" y="3158051"/>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014" name="pl3014"/>
            <p:cNvSpPr/>
            <p:nvPr/>
          </p:nvSpPr>
          <p:spPr>
            <a:xfrm>
              <a:off x="4995089" y="3160724"/>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3015" name="pl3015"/>
            <p:cNvSpPr/>
            <p:nvPr/>
          </p:nvSpPr>
          <p:spPr>
            <a:xfrm>
              <a:off x="4995089" y="3176765"/>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3016" name="pl3016"/>
            <p:cNvSpPr/>
            <p:nvPr/>
          </p:nvSpPr>
          <p:spPr>
            <a:xfrm>
              <a:off x="4995089" y="3158051"/>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017" name="pl3017"/>
            <p:cNvSpPr/>
            <p:nvPr/>
          </p:nvSpPr>
          <p:spPr>
            <a:xfrm>
              <a:off x="4995089" y="3171418"/>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3018" name="pl3018"/>
            <p:cNvSpPr/>
            <p:nvPr/>
          </p:nvSpPr>
          <p:spPr>
            <a:xfrm>
              <a:off x="4995089" y="3155377"/>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019" name="pl3019"/>
            <p:cNvSpPr/>
            <p:nvPr/>
          </p:nvSpPr>
          <p:spPr>
            <a:xfrm>
              <a:off x="4995089" y="313131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020" name="pl3020"/>
            <p:cNvSpPr/>
            <p:nvPr/>
          </p:nvSpPr>
          <p:spPr>
            <a:xfrm>
              <a:off x="4995089" y="3150031"/>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3021" name="pl3021"/>
            <p:cNvSpPr/>
            <p:nvPr/>
          </p:nvSpPr>
          <p:spPr>
            <a:xfrm>
              <a:off x="4995089" y="3152704"/>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022" name="pl3022"/>
            <p:cNvSpPr/>
            <p:nvPr/>
          </p:nvSpPr>
          <p:spPr>
            <a:xfrm>
              <a:off x="4995089" y="3136663"/>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3023" name="pl3023"/>
            <p:cNvSpPr/>
            <p:nvPr/>
          </p:nvSpPr>
          <p:spPr>
            <a:xfrm>
              <a:off x="4995089" y="3176765"/>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024" name="pl3024"/>
            <p:cNvSpPr/>
            <p:nvPr/>
          </p:nvSpPr>
          <p:spPr>
            <a:xfrm>
              <a:off x="4995089" y="3168745"/>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025" name="pl3025"/>
            <p:cNvSpPr/>
            <p:nvPr/>
          </p:nvSpPr>
          <p:spPr>
            <a:xfrm>
              <a:off x="4995089" y="3160724"/>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026" name="pl3026"/>
            <p:cNvSpPr/>
            <p:nvPr/>
          </p:nvSpPr>
          <p:spPr>
            <a:xfrm>
              <a:off x="4995089" y="3166071"/>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027" name="pl3027"/>
            <p:cNvSpPr/>
            <p:nvPr/>
          </p:nvSpPr>
          <p:spPr>
            <a:xfrm>
              <a:off x="4995089" y="3179438"/>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028" name="pl3028"/>
            <p:cNvSpPr/>
            <p:nvPr/>
          </p:nvSpPr>
          <p:spPr>
            <a:xfrm>
              <a:off x="4995089" y="3131317"/>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029" name="pl3029"/>
            <p:cNvSpPr/>
            <p:nvPr/>
          </p:nvSpPr>
          <p:spPr>
            <a:xfrm>
              <a:off x="4995089" y="3166071"/>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030" name="pl3030"/>
            <p:cNvSpPr/>
            <p:nvPr/>
          </p:nvSpPr>
          <p:spPr>
            <a:xfrm>
              <a:off x="4995089" y="3160724"/>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3031" name="pl3031"/>
            <p:cNvSpPr/>
            <p:nvPr/>
          </p:nvSpPr>
          <p:spPr>
            <a:xfrm>
              <a:off x="4995089" y="3163398"/>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3032" name="pl3032"/>
            <p:cNvSpPr/>
            <p:nvPr/>
          </p:nvSpPr>
          <p:spPr>
            <a:xfrm>
              <a:off x="4995089" y="3144684"/>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40651" cap="flat">
              <a:solidFill>
                <a:srgbClr val="000000">
                  <a:alpha val="100000"/>
                </a:srgbClr>
              </a:solidFill>
              <a:prstDash val="solid"/>
              <a:round/>
            </a:ln>
          </p:spPr>
          <p:txBody>
            <a:bodyPr/>
            <a:lstStyle/>
            <a:p>
              <a:endParaRPr/>
            </a:p>
          </p:txBody>
        </p:sp>
        <p:sp>
          <p:nvSpPr>
            <p:cNvPr id="3033" name="pl3033"/>
            <p:cNvSpPr/>
            <p:nvPr/>
          </p:nvSpPr>
          <p:spPr>
            <a:xfrm>
              <a:off x="4995089" y="3144684"/>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00C0BF">
                  <a:alpha val="100000"/>
                </a:srgbClr>
              </a:solidFill>
              <a:prstDash val="solid"/>
              <a:round/>
            </a:ln>
          </p:spPr>
          <p:txBody>
            <a:bodyPr/>
            <a:lstStyle/>
            <a:p>
              <a:endParaRPr/>
            </a:p>
          </p:txBody>
        </p:sp>
        <p:sp>
          <p:nvSpPr>
            <p:cNvPr id="3034" name="pl3034"/>
            <p:cNvSpPr/>
            <p:nvPr/>
          </p:nvSpPr>
          <p:spPr>
            <a:xfrm>
              <a:off x="4950600" y="3182112"/>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3035" name="tx3035"/>
            <p:cNvSpPr/>
            <p:nvPr/>
          </p:nvSpPr>
          <p:spPr>
            <a:xfrm>
              <a:off x="4964944" y="300846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3036" name="tx3036"/>
            <p:cNvSpPr/>
            <p:nvPr/>
          </p:nvSpPr>
          <p:spPr>
            <a:xfrm>
              <a:off x="5142900" y="299345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037" name="tx3037"/>
            <p:cNvSpPr/>
            <p:nvPr/>
          </p:nvSpPr>
          <p:spPr>
            <a:xfrm>
              <a:off x="5290712" y="298270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3038" name="tx3038"/>
            <p:cNvSpPr/>
            <p:nvPr/>
          </p:nvSpPr>
          <p:spPr>
            <a:xfrm>
              <a:off x="5468669" y="298140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3039" name="tx3039"/>
            <p:cNvSpPr/>
            <p:nvPr/>
          </p:nvSpPr>
          <p:spPr>
            <a:xfrm>
              <a:off x="5646625" y="298140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3040" name="tx3040"/>
            <p:cNvSpPr/>
            <p:nvPr/>
          </p:nvSpPr>
          <p:spPr>
            <a:xfrm>
              <a:off x="5824582" y="298675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3041" name="rc3041"/>
            <p:cNvSpPr/>
            <p:nvPr/>
          </p:nvSpPr>
          <p:spPr>
            <a:xfrm>
              <a:off x="4950600" y="3483272"/>
              <a:ext cx="978760" cy="367596"/>
            </a:xfrm>
            <a:prstGeom prst="rect">
              <a:avLst/>
            </a:prstGeom>
            <a:solidFill>
              <a:srgbClr val="EBEBEB">
                <a:alpha val="100000"/>
              </a:srgbClr>
            </a:solidFill>
          </p:spPr>
          <p:txBody>
            <a:bodyPr/>
            <a:lstStyle/>
            <a:p>
              <a:endParaRPr/>
            </a:p>
          </p:txBody>
        </p:sp>
        <p:sp>
          <p:nvSpPr>
            <p:cNvPr id="3042" name="pl3042"/>
            <p:cNvSpPr/>
            <p:nvPr/>
          </p:nvSpPr>
          <p:spPr>
            <a:xfrm>
              <a:off x="4950600" y="380074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043" name="pl3043"/>
            <p:cNvSpPr/>
            <p:nvPr/>
          </p:nvSpPr>
          <p:spPr>
            <a:xfrm>
              <a:off x="4950600" y="373390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044" name="pl3044"/>
            <p:cNvSpPr/>
            <p:nvPr/>
          </p:nvSpPr>
          <p:spPr>
            <a:xfrm>
              <a:off x="4950600" y="366707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045" name="pl3045"/>
            <p:cNvSpPr/>
            <p:nvPr/>
          </p:nvSpPr>
          <p:spPr>
            <a:xfrm>
              <a:off x="4950600" y="360023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046" name="pl3046"/>
            <p:cNvSpPr/>
            <p:nvPr/>
          </p:nvSpPr>
          <p:spPr>
            <a:xfrm>
              <a:off x="4950600" y="353339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047" name="pl3047"/>
            <p:cNvSpPr/>
            <p:nvPr/>
          </p:nvSpPr>
          <p:spPr>
            <a:xfrm>
              <a:off x="4950600" y="349998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048" name="pl3048"/>
            <p:cNvSpPr/>
            <p:nvPr/>
          </p:nvSpPr>
          <p:spPr>
            <a:xfrm>
              <a:off x="5084067"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049" name="pl3049"/>
            <p:cNvSpPr/>
            <p:nvPr/>
          </p:nvSpPr>
          <p:spPr>
            <a:xfrm>
              <a:off x="5262024"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050" name="pl3050"/>
            <p:cNvSpPr/>
            <p:nvPr/>
          </p:nvSpPr>
          <p:spPr>
            <a:xfrm>
              <a:off x="5439980"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051" name="pl3051"/>
            <p:cNvSpPr/>
            <p:nvPr/>
          </p:nvSpPr>
          <p:spPr>
            <a:xfrm>
              <a:off x="5617937"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052" name="pl3052"/>
            <p:cNvSpPr/>
            <p:nvPr/>
          </p:nvSpPr>
          <p:spPr>
            <a:xfrm>
              <a:off x="5795893"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053" name="pl3053"/>
            <p:cNvSpPr/>
            <p:nvPr/>
          </p:nvSpPr>
          <p:spPr>
            <a:xfrm>
              <a:off x="4950600" y="383416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054" name="pl3054"/>
            <p:cNvSpPr/>
            <p:nvPr/>
          </p:nvSpPr>
          <p:spPr>
            <a:xfrm>
              <a:off x="4950600" y="376732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055" name="pl3055"/>
            <p:cNvSpPr/>
            <p:nvPr/>
          </p:nvSpPr>
          <p:spPr>
            <a:xfrm>
              <a:off x="4950600" y="370048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056" name="pl3056"/>
            <p:cNvSpPr/>
            <p:nvPr/>
          </p:nvSpPr>
          <p:spPr>
            <a:xfrm>
              <a:off x="4950600" y="363365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057" name="pl3057"/>
            <p:cNvSpPr/>
            <p:nvPr/>
          </p:nvSpPr>
          <p:spPr>
            <a:xfrm>
              <a:off x="4950600" y="3566817"/>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058" name="pl3058"/>
            <p:cNvSpPr/>
            <p:nvPr/>
          </p:nvSpPr>
          <p:spPr>
            <a:xfrm>
              <a:off x="4995089"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059" name="pl3059"/>
            <p:cNvSpPr/>
            <p:nvPr/>
          </p:nvSpPr>
          <p:spPr>
            <a:xfrm>
              <a:off x="5173045"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060" name="pl3060"/>
            <p:cNvSpPr/>
            <p:nvPr/>
          </p:nvSpPr>
          <p:spPr>
            <a:xfrm>
              <a:off x="5351002"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061" name="pl3061"/>
            <p:cNvSpPr/>
            <p:nvPr/>
          </p:nvSpPr>
          <p:spPr>
            <a:xfrm>
              <a:off x="5528958"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062" name="pl3062"/>
            <p:cNvSpPr/>
            <p:nvPr/>
          </p:nvSpPr>
          <p:spPr>
            <a:xfrm>
              <a:off x="5706915"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063" name="pl3063"/>
            <p:cNvSpPr/>
            <p:nvPr/>
          </p:nvSpPr>
          <p:spPr>
            <a:xfrm>
              <a:off x="5884871"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064" name="pl3064"/>
            <p:cNvSpPr/>
            <p:nvPr/>
          </p:nvSpPr>
          <p:spPr>
            <a:xfrm>
              <a:off x="4995089" y="3815446"/>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3065" name="pl3065"/>
            <p:cNvSpPr/>
            <p:nvPr/>
          </p:nvSpPr>
          <p:spPr>
            <a:xfrm>
              <a:off x="4995089" y="3799405"/>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40651" cap="flat">
              <a:solidFill>
                <a:srgbClr val="BEBEBE">
                  <a:alpha val="69803"/>
                </a:srgbClr>
              </a:solidFill>
              <a:prstDash val="solid"/>
              <a:round/>
            </a:ln>
          </p:spPr>
          <p:txBody>
            <a:bodyPr/>
            <a:lstStyle/>
            <a:p>
              <a:endParaRPr/>
            </a:p>
          </p:txBody>
        </p:sp>
        <p:sp>
          <p:nvSpPr>
            <p:cNvPr id="3066" name="pl3066"/>
            <p:cNvSpPr/>
            <p:nvPr/>
          </p:nvSpPr>
          <p:spPr>
            <a:xfrm>
              <a:off x="4995089" y="3796732"/>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067" name="pl3067"/>
            <p:cNvSpPr/>
            <p:nvPr/>
          </p:nvSpPr>
          <p:spPr>
            <a:xfrm>
              <a:off x="4995089" y="383148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068" name="pl3068"/>
            <p:cNvSpPr/>
            <p:nvPr/>
          </p:nvSpPr>
          <p:spPr>
            <a:xfrm>
              <a:off x="4995089" y="3799405"/>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069" name="pl3069"/>
            <p:cNvSpPr/>
            <p:nvPr/>
          </p:nvSpPr>
          <p:spPr>
            <a:xfrm>
              <a:off x="4995089" y="3820793"/>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070" name="pl3070"/>
            <p:cNvSpPr/>
            <p:nvPr/>
          </p:nvSpPr>
          <p:spPr>
            <a:xfrm>
              <a:off x="4995089" y="3820793"/>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3071" name="pl3071"/>
            <p:cNvSpPr/>
            <p:nvPr/>
          </p:nvSpPr>
          <p:spPr>
            <a:xfrm>
              <a:off x="4995089" y="377534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072" name="pl3072"/>
            <p:cNvSpPr/>
            <p:nvPr/>
          </p:nvSpPr>
          <p:spPr>
            <a:xfrm>
              <a:off x="4995089" y="3810099"/>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073" name="pl3073"/>
            <p:cNvSpPr/>
            <p:nvPr/>
          </p:nvSpPr>
          <p:spPr>
            <a:xfrm>
              <a:off x="4995089" y="3812772"/>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074" name="pl3074"/>
            <p:cNvSpPr/>
            <p:nvPr/>
          </p:nvSpPr>
          <p:spPr>
            <a:xfrm>
              <a:off x="4995089" y="3753957"/>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3075" name="pl3075"/>
            <p:cNvSpPr/>
            <p:nvPr/>
          </p:nvSpPr>
          <p:spPr>
            <a:xfrm>
              <a:off x="4995089" y="3807426"/>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3076" name="pl3076"/>
            <p:cNvSpPr/>
            <p:nvPr/>
          </p:nvSpPr>
          <p:spPr>
            <a:xfrm>
              <a:off x="4995089" y="3820793"/>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077" name="pl3077"/>
            <p:cNvSpPr/>
            <p:nvPr/>
          </p:nvSpPr>
          <p:spPr>
            <a:xfrm>
              <a:off x="4995089" y="3804752"/>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3078" name="pl3078"/>
            <p:cNvSpPr/>
            <p:nvPr/>
          </p:nvSpPr>
          <p:spPr>
            <a:xfrm>
              <a:off x="4995089" y="3566817"/>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3079" name="pl3079"/>
            <p:cNvSpPr/>
            <p:nvPr/>
          </p:nvSpPr>
          <p:spPr>
            <a:xfrm>
              <a:off x="4995089" y="3767324"/>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080" name="pl3080"/>
            <p:cNvSpPr/>
            <p:nvPr/>
          </p:nvSpPr>
          <p:spPr>
            <a:xfrm>
              <a:off x="4995089" y="3791385"/>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081" name="pl3081"/>
            <p:cNvSpPr/>
            <p:nvPr/>
          </p:nvSpPr>
          <p:spPr>
            <a:xfrm>
              <a:off x="4995089" y="382881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082" name="pl3082"/>
            <p:cNvSpPr/>
            <p:nvPr/>
          </p:nvSpPr>
          <p:spPr>
            <a:xfrm>
              <a:off x="4995089" y="3799405"/>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3083" name="pl3083"/>
            <p:cNvSpPr/>
            <p:nvPr/>
          </p:nvSpPr>
          <p:spPr>
            <a:xfrm>
              <a:off x="4995089" y="3815446"/>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3084" name="pl3084"/>
            <p:cNvSpPr/>
            <p:nvPr/>
          </p:nvSpPr>
          <p:spPr>
            <a:xfrm>
              <a:off x="4995089" y="3823466"/>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3085" name="pl3085"/>
            <p:cNvSpPr/>
            <p:nvPr/>
          </p:nvSpPr>
          <p:spPr>
            <a:xfrm>
              <a:off x="4995089" y="376999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086" name="pl3086"/>
            <p:cNvSpPr/>
            <p:nvPr/>
          </p:nvSpPr>
          <p:spPr>
            <a:xfrm>
              <a:off x="4995089" y="3788712"/>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3087" name="pl3087"/>
            <p:cNvSpPr/>
            <p:nvPr/>
          </p:nvSpPr>
          <p:spPr>
            <a:xfrm>
              <a:off x="4995089" y="3748610"/>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088" name="pl3088"/>
            <p:cNvSpPr/>
            <p:nvPr/>
          </p:nvSpPr>
          <p:spPr>
            <a:xfrm>
              <a:off x="4995089" y="3826140"/>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089" name="pl3089"/>
            <p:cNvSpPr/>
            <p:nvPr/>
          </p:nvSpPr>
          <p:spPr>
            <a:xfrm>
              <a:off x="4995089" y="3820793"/>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090" name="pl3090"/>
            <p:cNvSpPr/>
            <p:nvPr/>
          </p:nvSpPr>
          <p:spPr>
            <a:xfrm>
              <a:off x="4995089" y="3820793"/>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091" name="pl3091"/>
            <p:cNvSpPr/>
            <p:nvPr/>
          </p:nvSpPr>
          <p:spPr>
            <a:xfrm>
              <a:off x="4995089" y="3802079"/>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3092" name="pl3092"/>
            <p:cNvSpPr/>
            <p:nvPr/>
          </p:nvSpPr>
          <p:spPr>
            <a:xfrm>
              <a:off x="4995089" y="382079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093" name="pl3093"/>
            <p:cNvSpPr/>
            <p:nvPr/>
          </p:nvSpPr>
          <p:spPr>
            <a:xfrm>
              <a:off x="4995089" y="3778018"/>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3094" name="pl3094"/>
            <p:cNvSpPr/>
            <p:nvPr/>
          </p:nvSpPr>
          <p:spPr>
            <a:xfrm>
              <a:off x="4995089" y="3796732"/>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095" name="pl3095"/>
            <p:cNvSpPr/>
            <p:nvPr/>
          </p:nvSpPr>
          <p:spPr>
            <a:xfrm>
              <a:off x="4995089" y="3823466"/>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096" name="pl3096"/>
            <p:cNvSpPr/>
            <p:nvPr/>
          </p:nvSpPr>
          <p:spPr>
            <a:xfrm>
              <a:off x="4995089" y="3815446"/>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3097" name="pl3097"/>
            <p:cNvSpPr/>
            <p:nvPr/>
          </p:nvSpPr>
          <p:spPr>
            <a:xfrm>
              <a:off x="4995089" y="3802079"/>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3098" name="pl3098"/>
            <p:cNvSpPr/>
            <p:nvPr/>
          </p:nvSpPr>
          <p:spPr>
            <a:xfrm>
              <a:off x="4995089" y="3748610"/>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099" name="pl3099"/>
            <p:cNvSpPr/>
            <p:nvPr/>
          </p:nvSpPr>
          <p:spPr>
            <a:xfrm>
              <a:off x="4995089" y="3786038"/>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3100" name="pl3100"/>
            <p:cNvSpPr/>
            <p:nvPr/>
          </p:nvSpPr>
          <p:spPr>
            <a:xfrm>
              <a:off x="4995089" y="3818119"/>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101" name="pl3101"/>
            <p:cNvSpPr/>
            <p:nvPr/>
          </p:nvSpPr>
          <p:spPr>
            <a:xfrm>
              <a:off x="4995089" y="3828813"/>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102" name="pl3102"/>
            <p:cNvSpPr/>
            <p:nvPr/>
          </p:nvSpPr>
          <p:spPr>
            <a:xfrm>
              <a:off x="4995089" y="3799405"/>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3103" name="pl3103"/>
            <p:cNvSpPr/>
            <p:nvPr/>
          </p:nvSpPr>
          <p:spPr>
            <a:xfrm>
              <a:off x="4995089" y="3802079"/>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104" name="pl3104"/>
            <p:cNvSpPr/>
            <p:nvPr/>
          </p:nvSpPr>
          <p:spPr>
            <a:xfrm>
              <a:off x="4995089" y="3775344"/>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105" name="pl3105"/>
            <p:cNvSpPr/>
            <p:nvPr/>
          </p:nvSpPr>
          <p:spPr>
            <a:xfrm>
              <a:off x="4995089" y="3810099"/>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106" name="pl3106"/>
            <p:cNvSpPr/>
            <p:nvPr/>
          </p:nvSpPr>
          <p:spPr>
            <a:xfrm>
              <a:off x="4995089" y="3812772"/>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3107" name="pl3107"/>
            <p:cNvSpPr/>
            <p:nvPr/>
          </p:nvSpPr>
          <p:spPr>
            <a:xfrm>
              <a:off x="4995089" y="3828813"/>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3108" name="pl3108"/>
            <p:cNvSpPr/>
            <p:nvPr/>
          </p:nvSpPr>
          <p:spPr>
            <a:xfrm>
              <a:off x="4995089" y="3810099"/>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109" name="pl3109"/>
            <p:cNvSpPr/>
            <p:nvPr/>
          </p:nvSpPr>
          <p:spPr>
            <a:xfrm>
              <a:off x="4995089" y="3823466"/>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3110" name="pl3110"/>
            <p:cNvSpPr/>
            <p:nvPr/>
          </p:nvSpPr>
          <p:spPr>
            <a:xfrm>
              <a:off x="4995089" y="3807426"/>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111" name="pl3111"/>
            <p:cNvSpPr/>
            <p:nvPr/>
          </p:nvSpPr>
          <p:spPr>
            <a:xfrm>
              <a:off x="4995089" y="378336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112" name="pl3112"/>
            <p:cNvSpPr/>
            <p:nvPr/>
          </p:nvSpPr>
          <p:spPr>
            <a:xfrm>
              <a:off x="4995089" y="3802079"/>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3113" name="pl3113"/>
            <p:cNvSpPr/>
            <p:nvPr/>
          </p:nvSpPr>
          <p:spPr>
            <a:xfrm>
              <a:off x="4995089" y="3804752"/>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114" name="pl3114"/>
            <p:cNvSpPr/>
            <p:nvPr/>
          </p:nvSpPr>
          <p:spPr>
            <a:xfrm>
              <a:off x="4995089" y="3788712"/>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3115" name="pl3115"/>
            <p:cNvSpPr/>
            <p:nvPr/>
          </p:nvSpPr>
          <p:spPr>
            <a:xfrm>
              <a:off x="4995089" y="3828813"/>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116" name="pl3116"/>
            <p:cNvSpPr/>
            <p:nvPr/>
          </p:nvSpPr>
          <p:spPr>
            <a:xfrm>
              <a:off x="4995089" y="3820793"/>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117" name="pl3117"/>
            <p:cNvSpPr/>
            <p:nvPr/>
          </p:nvSpPr>
          <p:spPr>
            <a:xfrm>
              <a:off x="4995089" y="3812772"/>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118" name="pl3118"/>
            <p:cNvSpPr/>
            <p:nvPr/>
          </p:nvSpPr>
          <p:spPr>
            <a:xfrm>
              <a:off x="4995089" y="3818119"/>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119" name="pl3119"/>
            <p:cNvSpPr/>
            <p:nvPr/>
          </p:nvSpPr>
          <p:spPr>
            <a:xfrm>
              <a:off x="4995089" y="3831486"/>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120" name="pl3120"/>
            <p:cNvSpPr/>
            <p:nvPr/>
          </p:nvSpPr>
          <p:spPr>
            <a:xfrm>
              <a:off x="4995089" y="3783365"/>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121" name="pl3121"/>
            <p:cNvSpPr/>
            <p:nvPr/>
          </p:nvSpPr>
          <p:spPr>
            <a:xfrm>
              <a:off x="4995089" y="3818119"/>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122" name="pl3122"/>
            <p:cNvSpPr/>
            <p:nvPr/>
          </p:nvSpPr>
          <p:spPr>
            <a:xfrm>
              <a:off x="4995089" y="3812772"/>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3123" name="pl3123"/>
            <p:cNvSpPr/>
            <p:nvPr/>
          </p:nvSpPr>
          <p:spPr>
            <a:xfrm>
              <a:off x="4995089" y="3815446"/>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3124" name="pl3124"/>
            <p:cNvSpPr/>
            <p:nvPr/>
          </p:nvSpPr>
          <p:spPr>
            <a:xfrm>
              <a:off x="4995089" y="3799405"/>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40651" cap="flat">
              <a:solidFill>
                <a:srgbClr val="000000">
                  <a:alpha val="100000"/>
                </a:srgbClr>
              </a:solidFill>
              <a:prstDash val="solid"/>
              <a:round/>
            </a:ln>
          </p:spPr>
          <p:txBody>
            <a:bodyPr/>
            <a:lstStyle/>
            <a:p>
              <a:endParaRPr/>
            </a:p>
          </p:txBody>
        </p:sp>
        <p:sp>
          <p:nvSpPr>
            <p:cNvPr id="3125" name="pl3125"/>
            <p:cNvSpPr/>
            <p:nvPr/>
          </p:nvSpPr>
          <p:spPr>
            <a:xfrm>
              <a:off x="4995089" y="3799405"/>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00A7FF">
                  <a:alpha val="100000"/>
                </a:srgbClr>
              </a:solidFill>
              <a:prstDash val="solid"/>
              <a:round/>
            </a:ln>
          </p:spPr>
          <p:txBody>
            <a:bodyPr/>
            <a:lstStyle/>
            <a:p>
              <a:endParaRPr/>
            </a:p>
          </p:txBody>
        </p:sp>
        <p:sp>
          <p:nvSpPr>
            <p:cNvPr id="3126" name="pl3126"/>
            <p:cNvSpPr/>
            <p:nvPr/>
          </p:nvSpPr>
          <p:spPr>
            <a:xfrm>
              <a:off x="4950600" y="3834160"/>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3127" name="tx3127"/>
            <p:cNvSpPr/>
            <p:nvPr/>
          </p:nvSpPr>
          <p:spPr>
            <a:xfrm>
              <a:off x="4934799" y="363475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3128" name="tx3128"/>
            <p:cNvSpPr/>
            <p:nvPr/>
          </p:nvSpPr>
          <p:spPr>
            <a:xfrm>
              <a:off x="5112756" y="363880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3129" name="tx3129"/>
            <p:cNvSpPr/>
            <p:nvPr/>
          </p:nvSpPr>
          <p:spPr>
            <a:xfrm>
              <a:off x="5290712" y="363475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3130" name="tx3130"/>
            <p:cNvSpPr/>
            <p:nvPr/>
          </p:nvSpPr>
          <p:spPr>
            <a:xfrm>
              <a:off x="5468669" y="363475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3131" name="tx3131"/>
            <p:cNvSpPr/>
            <p:nvPr/>
          </p:nvSpPr>
          <p:spPr>
            <a:xfrm>
              <a:off x="5646625" y="363880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3132" name="tx3132"/>
            <p:cNvSpPr/>
            <p:nvPr/>
          </p:nvSpPr>
          <p:spPr>
            <a:xfrm>
              <a:off x="5824582" y="364282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133" name="rc3133"/>
            <p:cNvSpPr/>
            <p:nvPr/>
          </p:nvSpPr>
          <p:spPr>
            <a:xfrm>
              <a:off x="4950600" y="4135320"/>
              <a:ext cx="978760" cy="367596"/>
            </a:xfrm>
            <a:prstGeom prst="rect">
              <a:avLst/>
            </a:prstGeom>
            <a:solidFill>
              <a:srgbClr val="EBEBEB">
                <a:alpha val="100000"/>
              </a:srgbClr>
            </a:solidFill>
          </p:spPr>
          <p:txBody>
            <a:bodyPr/>
            <a:lstStyle/>
            <a:p>
              <a:endParaRPr/>
            </a:p>
          </p:txBody>
        </p:sp>
        <p:sp>
          <p:nvSpPr>
            <p:cNvPr id="3134" name="pl3134"/>
            <p:cNvSpPr/>
            <p:nvPr/>
          </p:nvSpPr>
          <p:spPr>
            <a:xfrm>
              <a:off x="4950600" y="445279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135" name="pl3135"/>
            <p:cNvSpPr/>
            <p:nvPr/>
          </p:nvSpPr>
          <p:spPr>
            <a:xfrm>
              <a:off x="4950600" y="438595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136" name="pl3136"/>
            <p:cNvSpPr/>
            <p:nvPr/>
          </p:nvSpPr>
          <p:spPr>
            <a:xfrm>
              <a:off x="4950600" y="431911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137" name="pl3137"/>
            <p:cNvSpPr/>
            <p:nvPr/>
          </p:nvSpPr>
          <p:spPr>
            <a:xfrm>
              <a:off x="4950600" y="425228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138" name="pl3138"/>
            <p:cNvSpPr/>
            <p:nvPr/>
          </p:nvSpPr>
          <p:spPr>
            <a:xfrm>
              <a:off x="4950600" y="418544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139" name="pl3139"/>
            <p:cNvSpPr/>
            <p:nvPr/>
          </p:nvSpPr>
          <p:spPr>
            <a:xfrm>
              <a:off x="4950600" y="415202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140" name="pl3140"/>
            <p:cNvSpPr/>
            <p:nvPr/>
          </p:nvSpPr>
          <p:spPr>
            <a:xfrm>
              <a:off x="5084067"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141" name="pl3141"/>
            <p:cNvSpPr/>
            <p:nvPr/>
          </p:nvSpPr>
          <p:spPr>
            <a:xfrm>
              <a:off x="5262024"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142" name="pl3142"/>
            <p:cNvSpPr/>
            <p:nvPr/>
          </p:nvSpPr>
          <p:spPr>
            <a:xfrm>
              <a:off x="5439980"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143" name="pl3143"/>
            <p:cNvSpPr/>
            <p:nvPr/>
          </p:nvSpPr>
          <p:spPr>
            <a:xfrm>
              <a:off x="5617937"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144" name="pl3144"/>
            <p:cNvSpPr/>
            <p:nvPr/>
          </p:nvSpPr>
          <p:spPr>
            <a:xfrm>
              <a:off x="5795893"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145" name="pl3145"/>
            <p:cNvSpPr/>
            <p:nvPr/>
          </p:nvSpPr>
          <p:spPr>
            <a:xfrm>
              <a:off x="4950600" y="448620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146" name="pl3146"/>
            <p:cNvSpPr/>
            <p:nvPr/>
          </p:nvSpPr>
          <p:spPr>
            <a:xfrm>
              <a:off x="4950600" y="441937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147" name="pl3147"/>
            <p:cNvSpPr/>
            <p:nvPr/>
          </p:nvSpPr>
          <p:spPr>
            <a:xfrm>
              <a:off x="4950600" y="435253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148" name="pl3148"/>
            <p:cNvSpPr/>
            <p:nvPr/>
          </p:nvSpPr>
          <p:spPr>
            <a:xfrm>
              <a:off x="4950600" y="4285701"/>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149" name="pl3149"/>
            <p:cNvSpPr/>
            <p:nvPr/>
          </p:nvSpPr>
          <p:spPr>
            <a:xfrm>
              <a:off x="4950600" y="4218865"/>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150" name="pl3150"/>
            <p:cNvSpPr/>
            <p:nvPr/>
          </p:nvSpPr>
          <p:spPr>
            <a:xfrm>
              <a:off x="4995089"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151" name="pl3151"/>
            <p:cNvSpPr/>
            <p:nvPr/>
          </p:nvSpPr>
          <p:spPr>
            <a:xfrm>
              <a:off x="5173045"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152" name="pl3152"/>
            <p:cNvSpPr/>
            <p:nvPr/>
          </p:nvSpPr>
          <p:spPr>
            <a:xfrm>
              <a:off x="5351002"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153" name="pl3153"/>
            <p:cNvSpPr/>
            <p:nvPr/>
          </p:nvSpPr>
          <p:spPr>
            <a:xfrm>
              <a:off x="5528958"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154" name="pl3154"/>
            <p:cNvSpPr/>
            <p:nvPr/>
          </p:nvSpPr>
          <p:spPr>
            <a:xfrm>
              <a:off x="5706915"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155" name="pl3155"/>
            <p:cNvSpPr/>
            <p:nvPr/>
          </p:nvSpPr>
          <p:spPr>
            <a:xfrm>
              <a:off x="5884871"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156" name="pl3156"/>
            <p:cNvSpPr/>
            <p:nvPr/>
          </p:nvSpPr>
          <p:spPr>
            <a:xfrm>
              <a:off x="4995089" y="4467494"/>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3157" name="pl3157"/>
            <p:cNvSpPr/>
            <p:nvPr/>
          </p:nvSpPr>
          <p:spPr>
            <a:xfrm>
              <a:off x="4995089" y="4459474"/>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40651" cap="flat">
              <a:solidFill>
                <a:srgbClr val="BEBEBE">
                  <a:alpha val="69803"/>
                </a:srgbClr>
              </a:solidFill>
              <a:prstDash val="solid"/>
              <a:round/>
            </a:ln>
          </p:spPr>
          <p:txBody>
            <a:bodyPr/>
            <a:lstStyle/>
            <a:p>
              <a:endParaRPr/>
            </a:p>
          </p:txBody>
        </p:sp>
        <p:sp>
          <p:nvSpPr>
            <p:cNvPr id="3158" name="pl3158"/>
            <p:cNvSpPr/>
            <p:nvPr/>
          </p:nvSpPr>
          <p:spPr>
            <a:xfrm>
              <a:off x="4995089" y="4448780"/>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159" name="pl3159"/>
            <p:cNvSpPr/>
            <p:nvPr/>
          </p:nvSpPr>
          <p:spPr>
            <a:xfrm>
              <a:off x="4995089" y="448353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160" name="pl3160"/>
            <p:cNvSpPr/>
            <p:nvPr/>
          </p:nvSpPr>
          <p:spPr>
            <a:xfrm>
              <a:off x="4995089" y="4451453"/>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161" name="pl3161"/>
            <p:cNvSpPr/>
            <p:nvPr/>
          </p:nvSpPr>
          <p:spPr>
            <a:xfrm>
              <a:off x="4995089" y="4472841"/>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162" name="pl3162"/>
            <p:cNvSpPr/>
            <p:nvPr/>
          </p:nvSpPr>
          <p:spPr>
            <a:xfrm>
              <a:off x="4995089" y="4472841"/>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3163" name="pl3163"/>
            <p:cNvSpPr/>
            <p:nvPr/>
          </p:nvSpPr>
          <p:spPr>
            <a:xfrm>
              <a:off x="4995089" y="442739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164" name="pl3164"/>
            <p:cNvSpPr/>
            <p:nvPr/>
          </p:nvSpPr>
          <p:spPr>
            <a:xfrm>
              <a:off x="4995089" y="4462147"/>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165" name="pl3165"/>
            <p:cNvSpPr/>
            <p:nvPr/>
          </p:nvSpPr>
          <p:spPr>
            <a:xfrm>
              <a:off x="4995089" y="4464821"/>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166" name="pl3166"/>
            <p:cNvSpPr/>
            <p:nvPr/>
          </p:nvSpPr>
          <p:spPr>
            <a:xfrm>
              <a:off x="4995089" y="4406005"/>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3167" name="pl3167"/>
            <p:cNvSpPr/>
            <p:nvPr/>
          </p:nvSpPr>
          <p:spPr>
            <a:xfrm>
              <a:off x="4995089" y="4459474"/>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3168" name="pl3168"/>
            <p:cNvSpPr/>
            <p:nvPr/>
          </p:nvSpPr>
          <p:spPr>
            <a:xfrm>
              <a:off x="4995089" y="4472841"/>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169" name="pl3169"/>
            <p:cNvSpPr/>
            <p:nvPr/>
          </p:nvSpPr>
          <p:spPr>
            <a:xfrm>
              <a:off x="4995089" y="4456800"/>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3170" name="pl3170"/>
            <p:cNvSpPr/>
            <p:nvPr/>
          </p:nvSpPr>
          <p:spPr>
            <a:xfrm>
              <a:off x="4995089" y="4218865"/>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3171" name="pl3171"/>
            <p:cNvSpPr/>
            <p:nvPr/>
          </p:nvSpPr>
          <p:spPr>
            <a:xfrm>
              <a:off x="4995089" y="4419372"/>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172" name="pl3172"/>
            <p:cNvSpPr/>
            <p:nvPr/>
          </p:nvSpPr>
          <p:spPr>
            <a:xfrm>
              <a:off x="4995089" y="4443433"/>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173" name="pl3173"/>
            <p:cNvSpPr/>
            <p:nvPr/>
          </p:nvSpPr>
          <p:spPr>
            <a:xfrm>
              <a:off x="4995089" y="448086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174" name="pl3174"/>
            <p:cNvSpPr/>
            <p:nvPr/>
          </p:nvSpPr>
          <p:spPr>
            <a:xfrm>
              <a:off x="4995089" y="4451453"/>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3175" name="pl3175"/>
            <p:cNvSpPr/>
            <p:nvPr/>
          </p:nvSpPr>
          <p:spPr>
            <a:xfrm>
              <a:off x="4995089" y="4467494"/>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3176" name="pl3176"/>
            <p:cNvSpPr/>
            <p:nvPr/>
          </p:nvSpPr>
          <p:spPr>
            <a:xfrm>
              <a:off x="4995089" y="4475514"/>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3177" name="pl3177"/>
            <p:cNvSpPr/>
            <p:nvPr/>
          </p:nvSpPr>
          <p:spPr>
            <a:xfrm>
              <a:off x="4995089" y="442204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178" name="pl3178"/>
            <p:cNvSpPr/>
            <p:nvPr/>
          </p:nvSpPr>
          <p:spPr>
            <a:xfrm>
              <a:off x="4995089" y="4440760"/>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3179" name="pl3179"/>
            <p:cNvSpPr/>
            <p:nvPr/>
          </p:nvSpPr>
          <p:spPr>
            <a:xfrm>
              <a:off x="4995089" y="4400658"/>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180" name="pl3180"/>
            <p:cNvSpPr/>
            <p:nvPr/>
          </p:nvSpPr>
          <p:spPr>
            <a:xfrm>
              <a:off x="4995089" y="4478188"/>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181" name="pl3181"/>
            <p:cNvSpPr/>
            <p:nvPr/>
          </p:nvSpPr>
          <p:spPr>
            <a:xfrm>
              <a:off x="4995089" y="4472841"/>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182" name="pl3182"/>
            <p:cNvSpPr/>
            <p:nvPr/>
          </p:nvSpPr>
          <p:spPr>
            <a:xfrm>
              <a:off x="4995089" y="4472841"/>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183" name="pl3183"/>
            <p:cNvSpPr/>
            <p:nvPr/>
          </p:nvSpPr>
          <p:spPr>
            <a:xfrm>
              <a:off x="4995089" y="4454127"/>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3184" name="pl3184"/>
            <p:cNvSpPr/>
            <p:nvPr/>
          </p:nvSpPr>
          <p:spPr>
            <a:xfrm>
              <a:off x="4995089" y="447284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185" name="pl3185"/>
            <p:cNvSpPr/>
            <p:nvPr/>
          </p:nvSpPr>
          <p:spPr>
            <a:xfrm>
              <a:off x="4995089" y="4430066"/>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3186" name="pl3186"/>
            <p:cNvSpPr/>
            <p:nvPr/>
          </p:nvSpPr>
          <p:spPr>
            <a:xfrm>
              <a:off x="4995089" y="4448780"/>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187" name="pl3187"/>
            <p:cNvSpPr/>
            <p:nvPr/>
          </p:nvSpPr>
          <p:spPr>
            <a:xfrm>
              <a:off x="4995089" y="4475514"/>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188" name="pl3188"/>
            <p:cNvSpPr/>
            <p:nvPr/>
          </p:nvSpPr>
          <p:spPr>
            <a:xfrm>
              <a:off x="4995089" y="4467494"/>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3189" name="pl3189"/>
            <p:cNvSpPr/>
            <p:nvPr/>
          </p:nvSpPr>
          <p:spPr>
            <a:xfrm>
              <a:off x="4995089" y="4454127"/>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3190" name="pl3190"/>
            <p:cNvSpPr/>
            <p:nvPr/>
          </p:nvSpPr>
          <p:spPr>
            <a:xfrm>
              <a:off x="4995089" y="4400658"/>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191" name="pl3191"/>
            <p:cNvSpPr/>
            <p:nvPr/>
          </p:nvSpPr>
          <p:spPr>
            <a:xfrm>
              <a:off x="4995089" y="4438086"/>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3192" name="pl3192"/>
            <p:cNvSpPr/>
            <p:nvPr/>
          </p:nvSpPr>
          <p:spPr>
            <a:xfrm>
              <a:off x="4995089" y="4470167"/>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193" name="pl3193"/>
            <p:cNvSpPr/>
            <p:nvPr/>
          </p:nvSpPr>
          <p:spPr>
            <a:xfrm>
              <a:off x="4995089" y="4480861"/>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194" name="pl3194"/>
            <p:cNvSpPr/>
            <p:nvPr/>
          </p:nvSpPr>
          <p:spPr>
            <a:xfrm>
              <a:off x="4995089" y="4451453"/>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3195" name="pl3195"/>
            <p:cNvSpPr/>
            <p:nvPr/>
          </p:nvSpPr>
          <p:spPr>
            <a:xfrm>
              <a:off x="4995089" y="4454127"/>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196" name="pl3196"/>
            <p:cNvSpPr/>
            <p:nvPr/>
          </p:nvSpPr>
          <p:spPr>
            <a:xfrm>
              <a:off x="4995089" y="4427392"/>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197" name="pl3197"/>
            <p:cNvSpPr/>
            <p:nvPr/>
          </p:nvSpPr>
          <p:spPr>
            <a:xfrm>
              <a:off x="4995089" y="4462147"/>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198" name="pl3198"/>
            <p:cNvSpPr/>
            <p:nvPr/>
          </p:nvSpPr>
          <p:spPr>
            <a:xfrm>
              <a:off x="4995089" y="4464821"/>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3199" name="pl3199"/>
            <p:cNvSpPr/>
            <p:nvPr/>
          </p:nvSpPr>
          <p:spPr>
            <a:xfrm>
              <a:off x="4995089" y="4480861"/>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3200" name="pl3200"/>
            <p:cNvSpPr/>
            <p:nvPr/>
          </p:nvSpPr>
          <p:spPr>
            <a:xfrm>
              <a:off x="4995089" y="4462147"/>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201" name="pl3201"/>
            <p:cNvSpPr/>
            <p:nvPr/>
          </p:nvSpPr>
          <p:spPr>
            <a:xfrm>
              <a:off x="4995089" y="4475514"/>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3202" name="pl3202"/>
            <p:cNvSpPr/>
            <p:nvPr/>
          </p:nvSpPr>
          <p:spPr>
            <a:xfrm>
              <a:off x="4995089" y="4459474"/>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203" name="pl3203"/>
            <p:cNvSpPr/>
            <p:nvPr/>
          </p:nvSpPr>
          <p:spPr>
            <a:xfrm>
              <a:off x="4995089" y="443541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204" name="pl3204"/>
            <p:cNvSpPr/>
            <p:nvPr/>
          </p:nvSpPr>
          <p:spPr>
            <a:xfrm>
              <a:off x="4995089" y="4454127"/>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3205" name="pl3205"/>
            <p:cNvSpPr/>
            <p:nvPr/>
          </p:nvSpPr>
          <p:spPr>
            <a:xfrm>
              <a:off x="4995089" y="4456800"/>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206" name="pl3206"/>
            <p:cNvSpPr/>
            <p:nvPr/>
          </p:nvSpPr>
          <p:spPr>
            <a:xfrm>
              <a:off x="4995089" y="4440760"/>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3207" name="pl3207"/>
            <p:cNvSpPr/>
            <p:nvPr/>
          </p:nvSpPr>
          <p:spPr>
            <a:xfrm>
              <a:off x="4995089" y="4480861"/>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208" name="pl3208"/>
            <p:cNvSpPr/>
            <p:nvPr/>
          </p:nvSpPr>
          <p:spPr>
            <a:xfrm>
              <a:off x="4995089" y="4472841"/>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209" name="pl3209"/>
            <p:cNvSpPr/>
            <p:nvPr/>
          </p:nvSpPr>
          <p:spPr>
            <a:xfrm>
              <a:off x="4995089" y="4464821"/>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210" name="pl3210"/>
            <p:cNvSpPr/>
            <p:nvPr/>
          </p:nvSpPr>
          <p:spPr>
            <a:xfrm>
              <a:off x="4995089" y="4470167"/>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211" name="pl3211"/>
            <p:cNvSpPr/>
            <p:nvPr/>
          </p:nvSpPr>
          <p:spPr>
            <a:xfrm>
              <a:off x="4995089" y="4483535"/>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212" name="pl3212"/>
            <p:cNvSpPr/>
            <p:nvPr/>
          </p:nvSpPr>
          <p:spPr>
            <a:xfrm>
              <a:off x="4995089" y="4435413"/>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213" name="pl3213"/>
            <p:cNvSpPr/>
            <p:nvPr/>
          </p:nvSpPr>
          <p:spPr>
            <a:xfrm>
              <a:off x="4995089" y="4470167"/>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214" name="pl3214"/>
            <p:cNvSpPr/>
            <p:nvPr/>
          </p:nvSpPr>
          <p:spPr>
            <a:xfrm>
              <a:off x="4995089" y="4464821"/>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3215" name="pl3215"/>
            <p:cNvSpPr/>
            <p:nvPr/>
          </p:nvSpPr>
          <p:spPr>
            <a:xfrm>
              <a:off x="4995089" y="4467494"/>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3216" name="pl3216"/>
            <p:cNvSpPr/>
            <p:nvPr/>
          </p:nvSpPr>
          <p:spPr>
            <a:xfrm>
              <a:off x="4995089" y="4459474"/>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40651" cap="flat">
              <a:solidFill>
                <a:srgbClr val="000000">
                  <a:alpha val="100000"/>
                </a:srgbClr>
              </a:solidFill>
              <a:prstDash val="solid"/>
              <a:round/>
            </a:ln>
          </p:spPr>
          <p:txBody>
            <a:bodyPr/>
            <a:lstStyle/>
            <a:p>
              <a:endParaRPr/>
            </a:p>
          </p:txBody>
        </p:sp>
        <p:sp>
          <p:nvSpPr>
            <p:cNvPr id="3217" name="pl3217"/>
            <p:cNvSpPr/>
            <p:nvPr/>
          </p:nvSpPr>
          <p:spPr>
            <a:xfrm>
              <a:off x="4995089" y="4459474"/>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D774FD">
                  <a:alpha val="100000"/>
                </a:srgbClr>
              </a:solidFill>
              <a:prstDash val="solid"/>
              <a:round/>
            </a:ln>
          </p:spPr>
          <p:txBody>
            <a:bodyPr/>
            <a:lstStyle/>
            <a:p>
              <a:endParaRPr/>
            </a:p>
          </p:txBody>
        </p:sp>
        <p:sp>
          <p:nvSpPr>
            <p:cNvPr id="3218" name="pl3218"/>
            <p:cNvSpPr/>
            <p:nvPr/>
          </p:nvSpPr>
          <p:spPr>
            <a:xfrm>
              <a:off x="4950600" y="4486208"/>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3219" name="tx3219"/>
            <p:cNvSpPr/>
            <p:nvPr/>
          </p:nvSpPr>
          <p:spPr>
            <a:xfrm>
              <a:off x="4964944" y="432026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220" name="tx3220"/>
            <p:cNvSpPr/>
            <p:nvPr/>
          </p:nvSpPr>
          <p:spPr>
            <a:xfrm>
              <a:off x="5142900" y="430961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221" name="tx3221"/>
            <p:cNvSpPr/>
            <p:nvPr/>
          </p:nvSpPr>
          <p:spPr>
            <a:xfrm>
              <a:off x="5320857" y="4312557"/>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3222" name="tx3222"/>
            <p:cNvSpPr/>
            <p:nvPr/>
          </p:nvSpPr>
          <p:spPr>
            <a:xfrm>
              <a:off x="5498814" y="430022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223" name="tx3223"/>
            <p:cNvSpPr/>
            <p:nvPr/>
          </p:nvSpPr>
          <p:spPr>
            <a:xfrm>
              <a:off x="5646625" y="429487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224" name="tx3224"/>
            <p:cNvSpPr/>
            <p:nvPr/>
          </p:nvSpPr>
          <p:spPr>
            <a:xfrm>
              <a:off x="5854727" y="42975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225" name="rc3225"/>
            <p:cNvSpPr/>
            <p:nvPr/>
          </p:nvSpPr>
          <p:spPr>
            <a:xfrm>
              <a:off x="4950600" y="4787368"/>
              <a:ext cx="978760" cy="367596"/>
            </a:xfrm>
            <a:prstGeom prst="rect">
              <a:avLst/>
            </a:prstGeom>
            <a:solidFill>
              <a:srgbClr val="EBEBEB">
                <a:alpha val="100000"/>
              </a:srgbClr>
            </a:solidFill>
          </p:spPr>
          <p:txBody>
            <a:bodyPr/>
            <a:lstStyle/>
            <a:p>
              <a:endParaRPr/>
            </a:p>
          </p:txBody>
        </p:sp>
        <p:sp>
          <p:nvSpPr>
            <p:cNvPr id="3226" name="pl3226"/>
            <p:cNvSpPr/>
            <p:nvPr/>
          </p:nvSpPr>
          <p:spPr>
            <a:xfrm>
              <a:off x="4950600" y="510483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227" name="pl3227"/>
            <p:cNvSpPr/>
            <p:nvPr/>
          </p:nvSpPr>
          <p:spPr>
            <a:xfrm>
              <a:off x="4950600" y="503800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228" name="pl3228"/>
            <p:cNvSpPr/>
            <p:nvPr/>
          </p:nvSpPr>
          <p:spPr>
            <a:xfrm>
              <a:off x="4950600" y="497116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229" name="pl3229"/>
            <p:cNvSpPr/>
            <p:nvPr/>
          </p:nvSpPr>
          <p:spPr>
            <a:xfrm>
              <a:off x="4950600" y="490433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230" name="pl3230"/>
            <p:cNvSpPr/>
            <p:nvPr/>
          </p:nvSpPr>
          <p:spPr>
            <a:xfrm>
              <a:off x="4950600" y="483749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231" name="pl3231"/>
            <p:cNvSpPr/>
            <p:nvPr/>
          </p:nvSpPr>
          <p:spPr>
            <a:xfrm>
              <a:off x="4950600" y="480407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232" name="pl3232"/>
            <p:cNvSpPr/>
            <p:nvPr/>
          </p:nvSpPr>
          <p:spPr>
            <a:xfrm>
              <a:off x="5084067"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233" name="pl3233"/>
            <p:cNvSpPr/>
            <p:nvPr/>
          </p:nvSpPr>
          <p:spPr>
            <a:xfrm>
              <a:off x="5262024"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234" name="pl3234"/>
            <p:cNvSpPr/>
            <p:nvPr/>
          </p:nvSpPr>
          <p:spPr>
            <a:xfrm>
              <a:off x="5439980"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235" name="pl3235"/>
            <p:cNvSpPr/>
            <p:nvPr/>
          </p:nvSpPr>
          <p:spPr>
            <a:xfrm>
              <a:off x="5617937"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236" name="pl3236"/>
            <p:cNvSpPr/>
            <p:nvPr/>
          </p:nvSpPr>
          <p:spPr>
            <a:xfrm>
              <a:off x="5795893"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237" name="pl3237"/>
            <p:cNvSpPr/>
            <p:nvPr/>
          </p:nvSpPr>
          <p:spPr>
            <a:xfrm>
              <a:off x="4950600" y="513825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238" name="pl3238"/>
            <p:cNvSpPr/>
            <p:nvPr/>
          </p:nvSpPr>
          <p:spPr>
            <a:xfrm>
              <a:off x="4950600" y="507142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239" name="pl3239"/>
            <p:cNvSpPr/>
            <p:nvPr/>
          </p:nvSpPr>
          <p:spPr>
            <a:xfrm>
              <a:off x="4950600" y="5004585"/>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240" name="pl3240"/>
            <p:cNvSpPr/>
            <p:nvPr/>
          </p:nvSpPr>
          <p:spPr>
            <a:xfrm>
              <a:off x="4950600" y="4937749"/>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241" name="pl3241"/>
            <p:cNvSpPr/>
            <p:nvPr/>
          </p:nvSpPr>
          <p:spPr>
            <a:xfrm>
              <a:off x="4950600" y="487091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242" name="pl3242"/>
            <p:cNvSpPr/>
            <p:nvPr/>
          </p:nvSpPr>
          <p:spPr>
            <a:xfrm>
              <a:off x="4995089"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243" name="pl3243"/>
            <p:cNvSpPr/>
            <p:nvPr/>
          </p:nvSpPr>
          <p:spPr>
            <a:xfrm>
              <a:off x="5173045"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244" name="pl3244"/>
            <p:cNvSpPr/>
            <p:nvPr/>
          </p:nvSpPr>
          <p:spPr>
            <a:xfrm>
              <a:off x="5351002"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245" name="pl3245"/>
            <p:cNvSpPr/>
            <p:nvPr/>
          </p:nvSpPr>
          <p:spPr>
            <a:xfrm>
              <a:off x="5528958"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246" name="pl3246"/>
            <p:cNvSpPr/>
            <p:nvPr/>
          </p:nvSpPr>
          <p:spPr>
            <a:xfrm>
              <a:off x="5706915"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247" name="pl3247"/>
            <p:cNvSpPr/>
            <p:nvPr/>
          </p:nvSpPr>
          <p:spPr>
            <a:xfrm>
              <a:off x="5884871"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248" name="pl3248"/>
            <p:cNvSpPr/>
            <p:nvPr/>
          </p:nvSpPr>
          <p:spPr>
            <a:xfrm>
              <a:off x="4995089" y="511954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3249" name="pl3249"/>
            <p:cNvSpPr/>
            <p:nvPr/>
          </p:nvSpPr>
          <p:spPr>
            <a:xfrm>
              <a:off x="4995089" y="5122215"/>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40651" cap="flat">
              <a:solidFill>
                <a:srgbClr val="BEBEBE">
                  <a:alpha val="69803"/>
                </a:srgbClr>
              </a:solidFill>
              <a:prstDash val="solid"/>
              <a:round/>
            </a:ln>
          </p:spPr>
          <p:txBody>
            <a:bodyPr/>
            <a:lstStyle/>
            <a:p>
              <a:endParaRPr/>
            </a:p>
          </p:txBody>
        </p:sp>
        <p:sp>
          <p:nvSpPr>
            <p:cNvPr id="3250" name="pl3250"/>
            <p:cNvSpPr/>
            <p:nvPr/>
          </p:nvSpPr>
          <p:spPr>
            <a:xfrm>
              <a:off x="4995089" y="5100828"/>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251" name="pl3251"/>
            <p:cNvSpPr/>
            <p:nvPr/>
          </p:nvSpPr>
          <p:spPr>
            <a:xfrm>
              <a:off x="4995089" y="513558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252" name="pl3252"/>
            <p:cNvSpPr/>
            <p:nvPr/>
          </p:nvSpPr>
          <p:spPr>
            <a:xfrm>
              <a:off x="4995089" y="5103501"/>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253" name="pl3253"/>
            <p:cNvSpPr/>
            <p:nvPr/>
          </p:nvSpPr>
          <p:spPr>
            <a:xfrm>
              <a:off x="4995089" y="5124889"/>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254" name="pl3254"/>
            <p:cNvSpPr/>
            <p:nvPr/>
          </p:nvSpPr>
          <p:spPr>
            <a:xfrm>
              <a:off x="4995089" y="5124889"/>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3255" name="pl3255"/>
            <p:cNvSpPr/>
            <p:nvPr/>
          </p:nvSpPr>
          <p:spPr>
            <a:xfrm>
              <a:off x="4995089" y="507944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256" name="pl3256"/>
            <p:cNvSpPr/>
            <p:nvPr/>
          </p:nvSpPr>
          <p:spPr>
            <a:xfrm>
              <a:off x="4995089" y="5114195"/>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257" name="pl3257"/>
            <p:cNvSpPr/>
            <p:nvPr/>
          </p:nvSpPr>
          <p:spPr>
            <a:xfrm>
              <a:off x="4995089" y="5116869"/>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258" name="pl3258"/>
            <p:cNvSpPr/>
            <p:nvPr/>
          </p:nvSpPr>
          <p:spPr>
            <a:xfrm>
              <a:off x="4995089" y="5058053"/>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3259" name="pl3259"/>
            <p:cNvSpPr/>
            <p:nvPr/>
          </p:nvSpPr>
          <p:spPr>
            <a:xfrm>
              <a:off x="4995089" y="5111522"/>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3260" name="pl3260"/>
            <p:cNvSpPr/>
            <p:nvPr/>
          </p:nvSpPr>
          <p:spPr>
            <a:xfrm>
              <a:off x="4995089" y="5124889"/>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261" name="pl3261"/>
            <p:cNvSpPr/>
            <p:nvPr/>
          </p:nvSpPr>
          <p:spPr>
            <a:xfrm>
              <a:off x="4995089" y="5108848"/>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3262" name="pl3262"/>
            <p:cNvSpPr/>
            <p:nvPr/>
          </p:nvSpPr>
          <p:spPr>
            <a:xfrm>
              <a:off x="4995089" y="4870913"/>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3263" name="pl3263"/>
            <p:cNvSpPr/>
            <p:nvPr/>
          </p:nvSpPr>
          <p:spPr>
            <a:xfrm>
              <a:off x="4995089" y="5071420"/>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264" name="pl3264"/>
            <p:cNvSpPr/>
            <p:nvPr/>
          </p:nvSpPr>
          <p:spPr>
            <a:xfrm>
              <a:off x="4995089" y="5095481"/>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265" name="pl3265"/>
            <p:cNvSpPr/>
            <p:nvPr/>
          </p:nvSpPr>
          <p:spPr>
            <a:xfrm>
              <a:off x="4995089" y="513290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266" name="pl3266"/>
            <p:cNvSpPr/>
            <p:nvPr/>
          </p:nvSpPr>
          <p:spPr>
            <a:xfrm>
              <a:off x="4995089" y="5103501"/>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3267" name="pl3267"/>
            <p:cNvSpPr/>
            <p:nvPr/>
          </p:nvSpPr>
          <p:spPr>
            <a:xfrm>
              <a:off x="4995089" y="5119542"/>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3268" name="pl3268"/>
            <p:cNvSpPr/>
            <p:nvPr/>
          </p:nvSpPr>
          <p:spPr>
            <a:xfrm>
              <a:off x="4995089" y="5127562"/>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3269" name="pl3269"/>
            <p:cNvSpPr/>
            <p:nvPr/>
          </p:nvSpPr>
          <p:spPr>
            <a:xfrm>
              <a:off x="4995089" y="507409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270" name="pl3270"/>
            <p:cNvSpPr/>
            <p:nvPr/>
          </p:nvSpPr>
          <p:spPr>
            <a:xfrm>
              <a:off x="4995089" y="5092808"/>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3271" name="pl3271"/>
            <p:cNvSpPr/>
            <p:nvPr/>
          </p:nvSpPr>
          <p:spPr>
            <a:xfrm>
              <a:off x="4995089" y="5052706"/>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272" name="pl3272"/>
            <p:cNvSpPr/>
            <p:nvPr/>
          </p:nvSpPr>
          <p:spPr>
            <a:xfrm>
              <a:off x="4995089" y="5130236"/>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273" name="pl3273"/>
            <p:cNvSpPr/>
            <p:nvPr/>
          </p:nvSpPr>
          <p:spPr>
            <a:xfrm>
              <a:off x="4995089" y="5124889"/>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274" name="pl3274"/>
            <p:cNvSpPr/>
            <p:nvPr/>
          </p:nvSpPr>
          <p:spPr>
            <a:xfrm>
              <a:off x="4995089" y="5124889"/>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275" name="pl3275"/>
            <p:cNvSpPr/>
            <p:nvPr/>
          </p:nvSpPr>
          <p:spPr>
            <a:xfrm>
              <a:off x="4995089" y="5106175"/>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3276" name="pl3276"/>
            <p:cNvSpPr/>
            <p:nvPr/>
          </p:nvSpPr>
          <p:spPr>
            <a:xfrm>
              <a:off x="4995089" y="512488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277" name="pl3277"/>
            <p:cNvSpPr/>
            <p:nvPr/>
          </p:nvSpPr>
          <p:spPr>
            <a:xfrm>
              <a:off x="4995089" y="5082114"/>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3278" name="pl3278"/>
            <p:cNvSpPr/>
            <p:nvPr/>
          </p:nvSpPr>
          <p:spPr>
            <a:xfrm>
              <a:off x="4995089" y="5100828"/>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279" name="pl3279"/>
            <p:cNvSpPr/>
            <p:nvPr/>
          </p:nvSpPr>
          <p:spPr>
            <a:xfrm>
              <a:off x="4995089" y="5127562"/>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280" name="pl3280"/>
            <p:cNvSpPr/>
            <p:nvPr/>
          </p:nvSpPr>
          <p:spPr>
            <a:xfrm>
              <a:off x="4995089" y="5119542"/>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3281" name="pl3281"/>
            <p:cNvSpPr/>
            <p:nvPr/>
          </p:nvSpPr>
          <p:spPr>
            <a:xfrm>
              <a:off x="4995089" y="5106175"/>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3282" name="pl3282"/>
            <p:cNvSpPr/>
            <p:nvPr/>
          </p:nvSpPr>
          <p:spPr>
            <a:xfrm>
              <a:off x="4995089" y="5052706"/>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283" name="pl3283"/>
            <p:cNvSpPr/>
            <p:nvPr/>
          </p:nvSpPr>
          <p:spPr>
            <a:xfrm>
              <a:off x="4995089" y="5090134"/>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3284" name="pl3284"/>
            <p:cNvSpPr/>
            <p:nvPr/>
          </p:nvSpPr>
          <p:spPr>
            <a:xfrm>
              <a:off x="4995089" y="5122215"/>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285" name="pl3285"/>
            <p:cNvSpPr/>
            <p:nvPr/>
          </p:nvSpPr>
          <p:spPr>
            <a:xfrm>
              <a:off x="4995089" y="5132909"/>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286" name="pl3286"/>
            <p:cNvSpPr/>
            <p:nvPr/>
          </p:nvSpPr>
          <p:spPr>
            <a:xfrm>
              <a:off x="4995089" y="5103501"/>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3287" name="pl3287"/>
            <p:cNvSpPr/>
            <p:nvPr/>
          </p:nvSpPr>
          <p:spPr>
            <a:xfrm>
              <a:off x="4995089" y="5106175"/>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288" name="pl3288"/>
            <p:cNvSpPr/>
            <p:nvPr/>
          </p:nvSpPr>
          <p:spPr>
            <a:xfrm>
              <a:off x="4995089" y="5079441"/>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289" name="pl3289"/>
            <p:cNvSpPr/>
            <p:nvPr/>
          </p:nvSpPr>
          <p:spPr>
            <a:xfrm>
              <a:off x="4995089" y="5114195"/>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290" name="pl3290"/>
            <p:cNvSpPr/>
            <p:nvPr/>
          </p:nvSpPr>
          <p:spPr>
            <a:xfrm>
              <a:off x="4995089" y="5116869"/>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3291" name="pl3291"/>
            <p:cNvSpPr/>
            <p:nvPr/>
          </p:nvSpPr>
          <p:spPr>
            <a:xfrm>
              <a:off x="4995089" y="5132909"/>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3292" name="pl3292"/>
            <p:cNvSpPr/>
            <p:nvPr/>
          </p:nvSpPr>
          <p:spPr>
            <a:xfrm>
              <a:off x="4995089" y="5114195"/>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293" name="pl3293"/>
            <p:cNvSpPr/>
            <p:nvPr/>
          </p:nvSpPr>
          <p:spPr>
            <a:xfrm>
              <a:off x="4995089" y="5127562"/>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3294" name="pl3294"/>
            <p:cNvSpPr/>
            <p:nvPr/>
          </p:nvSpPr>
          <p:spPr>
            <a:xfrm>
              <a:off x="4995089" y="5111522"/>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295" name="pl3295"/>
            <p:cNvSpPr/>
            <p:nvPr/>
          </p:nvSpPr>
          <p:spPr>
            <a:xfrm>
              <a:off x="4995089" y="508746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296" name="pl3296"/>
            <p:cNvSpPr/>
            <p:nvPr/>
          </p:nvSpPr>
          <p:spPr>
            <a:xfrm>
              <a:off x="4995089" y="5106175"/>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3297" name="pl3297"/>
            <p:cNvSpPr/>
            <p:nvPr/>
          </p:nvSpPr>
          <p:spPr>
            <a:xfrm>
              <a:off x="4995089" y="5108848"/>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298" name="pl3298"/>
            <p:cNvSpPr/>
            <p:nvPr/>
          </p:nvSpPr>
          <p:spPr>
            <a:xfrm>
              <a:off x="4995089" y="5092808"/>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3299" name="pl3299"/>
            <p:cNvSpPr/>
            <p:nvPr/>
          </p:nvSpPr>
          <p:spPr>
            <a:xfrm>
              <a:off x="4995089" y="5132909"/>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300" name="pl3300"/>
            <p:cNvSpPr/>
            <p:nvPr/>
          </p:nvSpPr>
          <p:spPr>
            <a:xfrm>
              <a:off x="4995089" y="5124889"/>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301" name="pl3301"/>
            <p:cNvSpPr/>
            <p:nvPr/>
          </p:nvSpPr>
          <p:spPr>
            <a:xfrm>
              <a:off x="4995089" y="5116869"/>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302" name="pl3302"/>
            <p:cNvSpPr/>
            <p:nvPr/>
          </p:nvSpPr>
          <p:spPr>
            <a:xfrm>
              <a:off x="4995089" y="5122215"/>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303" name="pl3303"/>
            <p:cNvSpPr/>
            <p:nvPr/>
          </p:nvSpPr>
          <p:spPr>
            <a:xfrm>
              <a:off x="4995089" y="5135583"/>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304" name="pl3304"/>
            <p:cNvSpPr/>
            <p:nvPr/>
          </p:nvSpPr>
          <p:spPr>
            <a:xfrm>
              <a:off x="4995089" y="5087461"/>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305" name="pl3305"/>
            <p:cNvSpPr/>
            <p:nvPr/>
          </p:nvSpPr>
          <p:spPr>
            <a:xfrm>
              <a:off x="4995089" y="5122215"/>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306" name="pl3306"/>
            <p:cNvSpPr/>
            <p:nvPr/>
          </p:nvSpPr>
          <p:spPr>
            <a:xfrm>
              <a:off x="4995089" y="5116869"/>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3307" name="pl3307"/>
            <p:cNvSpPr/>
            <p:nvPr/>
          </p:nvSpPr>
          <p:spPr>
            <a:xfrm>
              <a:off x="4995089" y="511954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3308" name="pl3308"/>
            <p:cNvSpPr/>
            <p:nvPr/>
          </p:nvSpPr>
          <p:spPr>
            <a:xfrm>
              <a:off x="4995089" y="5122215"/>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40651" cap="flat">
              <a:solidFill>
                <a:srgbClr val="000000">
                  <a:alpha val="100000"/>
                </a:srgbClr>
              </a:solidFill>
              <a:prstDash val="solid"/>
              <a:round/>
            </a:ln>
          </p:spPr>
          <p:txBody>
            <a:bodyPr/>
            <a:lstStyle/>
            <a:p>
              <a:endParaRPr/>
            </a:p>
          </p:txBody>
        </p:sp>
        <p:sp>
          <p:nvSpPr>
            <p:cNvPr id="3309" name="pl3309"/>
            <p:cNvSpPr/>
            <p:nvPr/>
          </p:nvSpPr>
          <p:spPr>
            <a:xfrm>
              <a:off x="4995089" y="5122215"/>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FF64B3">
                  <a:alpha val="100000"/>
                </a:srgbClr>
              </a:solidFill>
              <a:prstDash val="solid"/>
              <a:round/>
            </a:ln>
          </p:spPr>
          <p:txBody>
            <a:bodyPr/>
            <a:lstStyle/>
            <a:p>
              <a:endParaRPr/>
            </a:p>
          </p:txBody>
        </p:sp>
        <p:sp>
          <p:nvSpPr>
            <p:cNvPr id="3310" name="pl3310"/>
            <p:cNvSpPr/>
            <p:nvPr/>
          </p:nvSpPr>
          <p:spPr>
            <a:xfrm>
              <a:off x="4950600" y="5138256"/>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3311" name="tx3311"/>
            <p:cNvSpPr/>
            <p:nvPr/>
          </p:nvSpPr>
          <p:spPr>
            <a:xfrm>
              <a:off x="4964944" y="496460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3312" name="tx3312"/>
            <p:cNvSpPr/>
            <p:nvPr/>
          </p:nvSpPr>
          <p:spPr>
            <a:xfrm>
              <a:off x="5142900" y="4965585"/>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313" name="tx3313"/>
            <p:cNvSpPr/>
            <p:nvPr/>
          </p:nvSpPr>
          <p:spPr>
            <a:xfrm>
              <a:off x="5320857" y="4961667"/>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314" name="tx3314"/>
            <p:cNvSpPr/>
            <p:nvPr/>
          </p:nvSpPr>
          <p:spPr>
            <a:xfrm>
              <a:off x="5498814" y="49576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3315" name="tx3315"/>
            <p:cNvSpPr/>
            <p:nvPr/>
          </p:nvSpPr>
          <p:spPr>
            <a:xfrm>
              <a:off x="5676770" y="4961667"/>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316" name="tx3316"/>
            <p:cNvSpPr/>
            <p:nvPr/>
          </p:nvSpPr>
          <p:spPr>
            <a:xfrm>
              <a:off x="5854727" y="496460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3317" name="rc3317"/>
            <p:cNvSpPr/>
            <p:nvPr/>
          </p:nvSpPr>
          <p:spPr>
            <a:xfrm>
              <a:off x="5998950" y="875080"/>
              <a:ext cx="978760" cy="367596"/>
            </a:xfrm>
            <a:prstGeom prst="rect">
              <a:avLst/>
            </a:prstGeom>
            <a:solidFill>
              <a:srgbClr val="EBEBEB">
                <a:alpha val="100000"/>
              </a:srgbClr>
            </a:solidFill>
          </p:spPr>
          <p:txBody>
            <a:bodyPr/>
            <a:lstStyle/>
            <a:p>
              <a:endParaRPr/>
            </a:p>
          </p:txBody>
        </p:sp>
        <p:sp>
          <p:nvSpPr>
            <p:cNvPr id="3318" name="pl3318"/>
            <p:cNvSpPr/>
            <p:nvPr/>
          </p:nvSpPr>
          <p:spPr>
            <a:xfrm>
              <a:off x="5998950" y="119255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319" name="pl3319"/>
            <p:cNvSpPr/>
            <p:nvPr/>
          </p:nvSpPr>
          <p:spPr>
            <a:xfrm>
              <a:off x="5998950" y="112571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320" name="pl3320"/>
            <p:cNvSpPr/>
            <p:nvPr/>
          </p:nvSpPr>
          <p:spPr>
            <a:xfrm>
              <a:off x="5998950" y="105887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321" name="pl3321"/>
            <p:cNvSpPr/>
            <p:nvPr/>
          </p:nvSpPr>
          <p:spPr>
            <a:xfrm>
              <a:off x="5998950" y="99204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322" name="pl3322"/>
            <p:cNvSpPr/>
            <p:nvPr/>
          </p:nvSpPr>
          <p:spPr>
            <a:xfrm>
              <a:off x="5998950" y="92520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323" name="pl3323"/>
            <p:cNvSpPr/>
            <p:nvPr/>
          </p:nvSpPr>
          <p:spPr>
            <a:xfrm>
              <a:off x="5998950" y="89178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324" name="pl3324"/>
            <p:cNvSpPr/>
            <p:nvPr/>
          </p:nvSpPr>
          <p:spPr>
            <a:xfrm>
              <a:off x="6132417"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325" name="pl3325"/>
            <p:cNvSpPr/>
            <p:nvPr/>
          </p:nvSpPr>
          <p:spPr>
            <a:xfrm>
              <a:off x="6310374"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326" name="pl3326"/>
            <p:cNvSpPr/>
            <p:nvPr/>
          </p:nvSpPr>
          <p:spPr>
            <a:xfrm>
              <a:off x="6488330"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327" name="pl3327"/>
            <p:cNvSpPr/>
            <p:nvPr/>
          </p:nvSpPr>
          <p:spPr>
            <a:xfrm>
              <a:off x="6666287"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328" name="pl3328"/>
            <p:cNvSpPr/>
            <p:nvPr/>
          </p:nvSpPr>
          <p:spPr>
            <a:xfrm>
              <a:off x="6844243"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329" name="pl3329"/>
            <p:cNvSpPr/>
            <p:nvPr/>
          </p:nvSpPr>
          <p:spPr>
            <a:xfrm>
              <a:off x="5998950" y="122596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330" name="pl3330"/>
            <p:cNvSpPr/>
            <p:nvPr/>
          </p:nvSpPr>
          <p:spPr>
            <a:xfrm>
              <a:off x="5998950" y="115913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331" name="pl3331"/>
            <p:cNvSpPr/>
            <p:nvPr/>
          </p:nvSpPr>
          <p:spPr>
            <a:xfrm>
              <a:off x="5998950" y="109229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332" name="pl3332"/>
            <p:cNvSpPr/>
            <p:nvPr/>
          </p:nvSpPr>
          <p:spPr>
            <a:xfrm>
              <a:off x="5998950" y="102546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333" name="pl3333"/>
            <p:cNvSpPr/>
            <p:nvPr/>
          </p:nvSpPr>
          <p:spPr>
            <a:xfrm>
              <a:off x="5998950" y="95862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334" name="pl3334"/>
            <p:cNvSpPr/>
            <p:nvPr/>
          </p:nvSpPr>
          <p:spPr>
            <a:xfrm>
              <a:off x="6043439"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335" name="pl3335"/>
            <p:cNvSpPr/>
            <p:nvPr/>
          </p:nvSpPr>
          <p:spPr>
            <a:xfrm>
              <a:off x="6221395"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336" name="pl3336"/>
            <p:cNvSpPr/>
            <p:nvPr/>
          </p:nvSpPr>
          <p:spPr>
            <a:xfrm>
              <a:off x="6399352"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337" name="pl3337"/>
            <p:cNvSpPr/>
            <p:nvPr/>
          </p:nvSpPr>
          <p:spPr>
            <a:xfrm>
              <a:off x="6577308"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338" name="pl3338"/>
            <p:cNvSpPr/>
            <p:nvPr/>
          </p:nvSpPr>
          <p:spPr>
            <a:xfrm>
              <a:off x="6755265"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339" name="pl3339"/>
            <p:cNvSpPr/>
            <p:nvPr/>
          </p:nvSpPr>
          <p:spPr>
            <a:xfrm>
              <a:off x="6933221"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340" name="pl3340"/>
            <p:cNvSpPr/>
            <p:nvPr/>
          </p:nvSpPr>
          <p:spPr>
            <a:xfrm>
              <a:off x="6043439" y="1207253"/>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3341" name="pl3341"/>
            <p:cNvSpPr/>
            <p:nvPr/>
          </p:nvSpPr>
          <p:spPr>
            <a:xfrm>
              <a:off x="6043439" y="1201907"/>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40651" cap="flat">
              <a:solidFill>
                <a:srgbClr val="BEBEBE">
                  <a:alpha val="69803"/>
                </a:srgbClr>
              </a:solidFill>
              <a:prstDash val="solid"/>
              <a:round/>
            </a:ln>
          </p:spPr>
          <p:txBody>
            <a:bodyPr/>
            <a:lstStyle/>
            <a:p>
              <a:endParaRPr/>
            </a:p>
          </p:txBody>
        </p:sp>
        <p:sp>
          <p:nvSpPr>
            <p:cNvPr id="3342" name="pl3342"/>
            <p:cNvSpPr/>
            <p:nvPr/>
          </p:nvSpPr>
          <p:spPr>
            <a:xfrm>
              <a:off x="6043439" y="1188539"/>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343" name="pl3343"/>
            <p:cNvSpPr/>
            <p:nvPr/>
          </p:nvSpPr>
          <p:spPr>
            <a:xfrm>
              <a:off x="6043439" y="122329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344" name="pl3344"/>
            <p:cNvSpPr/>
            <p:nvPr/>
          </p:nvSpPr>
          <p:spPr>
            <a:xfrm>
              <a:off x="6043439" y="1191213"/>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345" name="pl3345"/>
            <p:cNvSpPr/>
            <p:nvPr/>
          </p:nvSpPr>
          <p:spPr>
            <a:xfrm>
              <a:off x="6043439" y="1212600"/>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346" name="pl3346"/>
            <p:cNvSpPr/>
            <p:nvPr/>
          </p:nvSpPr>
          <p:spPr>
            <a:xfrm>
              <a:off x="6043439" y="1212600"/>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3347" name="pl3347"/>
            <p:cNvSpPr/>
            <p:nvPr/>
          </p:nvSpPr>
          <p:spPr>
            <a:xfrm>
              <a:off x="6043439" y="116715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348" name="pl3348"/>
            <p:cNvSpPr/>
            <p:nvPr/>
          </p:nvSpPr>
          <p:spPr>
            <a:xfrm>
              <a:off x="6043439" y="1201907"/>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349" name="pl3349"/>
            <p:cNvSpPr/>
            <p:nvPr/>
          </p:nvSpPr>
          <p:spPr>
            <a:xfrm>
              <a:off x="6043439" y="1204580"/>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350" name="pl3350"/>
            <p:cNvSpPr/>
            <p:nvPr/>
          </p:nvSpPr>
          <p:spPr>
            <a:xfrm>
              <a:off x="6043439" y="1145765"/>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3351" name="pl3351"/>
            <p:cNvSpPr/>
            <p:nvPr/>
          </p:nvSpPr>
          <p:spPr>
            <a:xfrm>
              <a:off x="6043439" y="1199233"/>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3352" name="pl3352"/>
            <p:cNvSpPr/>
            <p:nvPr/>
          </p:nvSpPr>
          <p:spPr>
            <a:xfrm>
              <a:off x="6043439" y="1212600"/>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353" name="pl3353"/>
            <p:cNvSpPr/>
            <p:nvPr/>
          </p:nvSpPr>
          <p:spPr>
            <a:xfrm>
              <a:off x="6043439" y="1196560"/>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3354" name="pl3354"/>
            <p:cNvSpPr/>
            <p:nvPr/>
          </p:nvSpPr>
          <p:spPr>
            <a:xfrm>
              <a:off x="6043439" y="958624"/>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3355" name="pl3355"/>
            <p:cNvSpPr/>
            <p:nvPr/>
          </p:nvSpPr>
          <p:spPr>
            <a:xfrm>
              <a:off x="6043439" y="1159132"/>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356" name="pl3356"/>
            <p:cNvSpPr/>
            <p:nvPr/>
          </p:nvSpPr>
          <p:spPr>
            <a:xfrm>
              <a:off x="6043439" y="1183193"/>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357" name="pl3357"/>
            <p:cNvSpPr/>
            <p:nvPr/>
          </p:nvSpPr>
          <p:spPr>
            <a:xfrm>
              <a:off x="6043439" y="122062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358" name="pl3358"/>
            <p:cNvSpPr/>
            <p:nvPr/>
          </p:nvSpPr>
          <p:spPr>
            <a:xfrm>
              <a:off x="6043439" y="1191213"/>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3359" name="pl3359"/>
            <p:cNvSpPr/>
            <p:nvPr/>
          </p:nvSpPr>
          <p:spPr>
            <a:xfrm>
              <a:off x="6043439" y="1207253"/>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3360" name="pl3360"/>
            <p:cNvSpPr/>
            <p:nvPr/>
          </p:nvSpPr>
          <p:spPr>
            <a:xfrm>
              <a:off x="6043439" y="1215274"/>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3361" name="pl3361"/>
            <p:cNvSpPr/>
            <p:nvPr/>
          </p:nvSpPr>
          <p:spPr>
            <a:xfrm>
              <a:off x="6043439" y="116180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362" name="pl3362"/>
            <p:cNvSpPr/>
            <p:nvPr/>
          </p:nvSpPr>
          <p:spPr>
            <a:xfrm>
              <a:off x="6043439" y="1180519"/>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3363" name="pl3363"/>
            <p:cNvSpPr/>
            <p:nvPr/>
          </p:nvSpPr>
          <p:spPr>
            <a:xfrm>
              <a:off x="6043439" y="1140418"/>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364" name="pl3364"/>
            <p:cNvSpPr/>
            <p:nvPr/>
          </p:nvSpPr>
          <p:spPr>
            <a:xfrm>
              <a:off x="6043439" y="1217947"/>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365" name="pl3365"/>
            <p:cNvSpPr/>
            <p:nvPr/>
          </p:nvSpPr>
          <p:spPr>
            <a:xfrm>
              <a:off x="6043439" y="1212600"/>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366" name="pl3366"/>
            <p:cNvSpPr/>
            <p:nvPr/>
          </p:nvSpPr>
          <p:spPr>
            <a:xfrm>
              <a:off x="6043439" y="1212600"/>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367" name="pl3367"/>
            <p:cNvSpPr/>
            <p:nvPr/>
          </p:nvSpPr>
          <p:spPr>
            <a:xfrm>
              <a:off x="6043439" y="1193886"/>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3368" name="pl3368"/>
            <p:cNvSpPr/>
            <p:nvPr/>
          </p:nvSpPr>
          <p:spPr>
            <a:xfrm>
              <a:off x="6043439" y="121260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369" name="pl3369"/>
            <p:cNvSpPr/>
            <p:nvPr/>
          </p:nvSpPr>
          <p:spPr>
            <a:xfrm>
              <a:off x="6043439" y="1169825"/>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3370" name="pl3370"/>
            <p:cNvSpPr/>
            <p:nvPr/>
          </p:nvSpPr>
          <p:spPr>
            <a:xfrm>
              <a:off x="6043439" y="1188539"/>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371" name="pl3371"/>
            <p:cNvSpPr/>
            <p:nvPr/>
          </p:nvSpPr>
          <p:spPr>
            <a:xfrm>
              <a:off x="6043439" y="1215274"/>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372" name="pl3372"/>
            <p:cNvSpPr/>
            <p:nvPr/>
          </p:nvSpPr>
          <p:spPr>
            <a:xfrm>
              <a:off x="6043439" y="1207253"/>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3373" name="pl3373"/>
            <p:cNvSpPr/>
            <p:nvPr/>
          </p:nvSpPr>
          <p:spPr>
            <a:xfrm>
              <a:off x="6043439" y="1193886"/>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3374" name="pl3374"/>
            <p:cNvSpPr/>
            <p:nvPr/>
          </p:nvSpPr>
          <p:spPr>
            <a:xfrm>
              <a:off x="6043439" y="1140418"/>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375" name="pl3375"/>
            <p:cNvSpPr/>
            <p:nvPr/>
          </p:nvSpPr>
          <p:spPr>
            <a:xfrm>
              <a:off x="6043439" y="1177846"/>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3376" name="pl3376"/>
            <p:cNvSpPr/>
            <p:nvPr/>
          </p:nvSpPr>
          <p:spPr>
            <a:xfrm>
              <a:off x="6043439" y="1209927"/>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377" name="pl3377"/>
            <p:cNvSpPr/>
            <p:nvPr/>
          </p:nvSpPr>
          <p:spPr>
            <a:xfrm>
              <a:off x="6043439" y="1220621"/>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378" name="pl3378"/>
            <p:cNvSpPr/>
            <p:nvPr/>
          </p:nvSpPr>
          <p:spPr>
            <a:xfrm>
              <a:off x="6043439" y="1191213"/>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3379" name="pl3379"/>
            <p:cNvSpPr/>
            <p:nvPr/>
          </p:nvSpPr>
          <p:spPr>
            <a:xfrm>
              <a:off x="6043439" y="1193886"/>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380" name="pl3380"/>
            <p:cNvSpPr/>
            <p:nvPr/>
          </p:nvSpPr>
          <p:spPr>
            <a:xfrm>
              <a:off x="6043439" y="1167152"/>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381" name="pl3381"/>
            <p:cNvSpPr/>
            <p:nvPr/>
          </p:nvSpPr>
          <p:spPr>
            <a:xfrm>
              <a:off x="6043439" y="1201907"/>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382" name="pl3382"/>
            <p:cNvSpPr/>
            <p:nvPr/>
          </p:nvSpPr>
          <p:spPr>
            <a:xfrm>
              <a:off x="6043439" y="1204580"/>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3383" name="pl3383"/>
            <p:cNvSpPr/>
            <p:nvPr/>
          </p:nvSpPr>
          <p:spPr>
            <a:xfrm>
              <a:off x="6043439" y="1220621"/>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3384" name="pl3384"/>
            <p:cNvSpPr/>
            <p:nvPr/>
          </p:nvSpPr>
          <p:spPr>
            <a:xfrm>
              <a:off x="6043439" y="1201907"/>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385" name="pl3385"/>
            <p:cNvSpPr/>
            <p:nvPr/>
          </p:nvSpPr>
          <p:spPr>
            <a:xfrm>
              <a:off x="6043439" y="1215274"/>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3386" name="pl3386"/>
            <p:cNvSpPr/>
            <p:nvPr/>
          </p:nvSpPr>
          <p:spPr>
            <a:xfrm>
              <a:off x="6043439" y="1199233"/>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387" name="pl3387"/>
            <p:cNvSpPr/>
            <p:nvPr/>
          </p:nvSpPr>
          <p:spPr>
            <a:xfrm>
              <a:off x="6043439" y="117517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388" name="pl3388"/>
            <p:cNvSpPr/>
            <p:nvPr/>
          </p:nvSpPr>
          <p:spPr>
            <a:xfrm>
              <a:off x="6043439" y="1193886"/>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3389" name="pl3389"/>
            <p:cNvSpPr/>
            <p:nvPr/>
          </p:nvSpPr>
          <p:spPr>
            <a:xfrm>
              <a:off x="6043439" y="1196560"/>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390" name="pl3390"/>
            <p:cNvSpPr/>
            <p:nvPr/>
          </p:nvSpPr>
          <p:spPr>
            <a:xfrm>
              <a:off x="6043439" y="1180519"/>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3391" name="pl3391"/>
            <p:cNvSpPr/>
            <p:nvPr/>
          </p:nvSpPr>
          <p:spPr>
            <a:xfrm>
              <a:off x="6043439" y="1220621"/>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392" name="pl3392"/>
            <p:cNvSpPr/>
            <p:nvPr/>
          </p:nvSpPr>
          <p:spPr>
            <a:xfrm>
              <a:off x="6043439" y="1212600"/>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393" name="pl3393"/>
            <p:cNvSpPr/>
            <p:nvPr/>
          </p:nvSpPr>
          <p:spPr>
            <a:xfrm>
              <a:off x="6043439" y="1204580"/>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394" name="pl3394"/>
            <p:cNvSpPr/>
            <p:nvPr/>
          </p:nvSpPr>
          <p:spPr>
            <a:xfrm>
              <a:off x="6043439" y="1209927"/>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395" name="pl3395"/>
            <p:cNvSpPr/>
            <p:nvPr/>
          </p:nvSpPr>
          <p:spPr>
            <a:xfrm>
              <a:off x="6043439" y="1223294"/>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396" name="pl3396"/>
            <p:cNvSpPr/>
            <p:nvPr/>
          </p:nvSpPr>
          <p:spPr>
            <a:xfrm>
              <a:off x="6043439" y="1175172"/>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397" name="pl3397"/>
            <p:cNvSpPr/>
            <p:nvPr/>
          </p:nvSpPr>
          <p:spPr>
            <a:xfrm>
              <a:off x="6043439" y="1209927"/>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398" name="pl3398"/>
            <p:cNvSpPr/>
            <p:nvPr/>
          </p:nvSpPr>
          <p:spPr>
            <a:xfrm>
              <a:off x="6043439" y="1204580"/>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3399" name="pl3399"/>
            <p:cNvSpPr/>
            <p:nvPr/>
          </p:nvSpPr>
          <p:spPr>
            <a:xfrm>
              <a:off x="6043439" y="1207253"/>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3400" name="pl3400"/>
            <p:cNvSpPr/>
            <p:nvPr/>
          </p:nvSpPr>
          <p:spPr>
            <a:xfrm>
              <a:off x="6043439" y="1201907"/>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40651" cap="flat">
              <a:solidFill>
                <a:srgbClr val="000000">
                  <a:alpha val="100000"/>
                </a:srgbClr>
              </a:solidFill>
              <a:prstDash val="solid"/>
              <a:round/>
            </a:ln>
          </p:spPr>
          <p:txBody>
            <a:bodyPr/>
            <a:lstStyle/>
            <a:p>
              <a:endParaRPr/>
            </a:p>
          </p:txBody>
        </p:sp>
        <p:sp>
          <p:nvSpPr>
            <p:cNvPr id="3401" name="pl3401"/>
            <p:cNvSpPr/>
            <p:nvPr/>
          </p:nvSpPr>
          <p:spPr>
            <a:xfrm>
              <a:off x="6043439" y="1201907"/>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DD8D00">
                  <a:alpha val="100000"/>
                </a:srgbClr>
              </a:solidFill>
              <a:prstDash val="solid"/>
              <a:round/>
            </a:ln>
          </p:spPr>
          <p:txBody>
            <a:bodyPr/>
            <a:lstStyle/>
            <a:p>
              <a:endParaRPr/>
            </a:p>
          </p:txBody>
        </p:sp>
        <p:sp>
          <p:nvSpPr>
            <p:cNvPr id="3402" name="pl3402"/>
            <p:cNvSpPr/>
            <p:nvPr/>
          </p:nvSpPr>
          <p:spPr>
            <a:xfrm>
              <a:off x="5998950" y="1225968"/>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3403" name="tx3403"/>
            <p:cNvSpPr/>
            <p:nvPr/>
          </p:nvSpPr>
          <p:spPr>
            <a:xfrm>
              <a:off x="6013294" y="1052317"/>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3404" name="tx3404"/>
            <p:cNvSpPr/>
            <p:nvPr/>
          </p:nvSpPr>
          <p:spPr>
            <a:xfrm>
              <a:off x="6191250" y="104937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405" name="tx3405"/>
            <p:cNvSpPr/>
            <p:nvPr/>
          </p:nvSpPr>
          <p:spPr>
            <a:xfrm>
              <a:off x="6369207" y="104937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406" name="tx3406"/>
            <p:cNvSpPr/>
            <p:nvPr/>
          </p:nvSpPr>
          <p:spPr>
            <a:xfrm>
              <a:off x="6547163" y="104937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407" name="tx3407"/>
            <p:cNvSpPr/>
            <p:nvPr/>
          </p:nvSpPr>
          <p:spPr>
            <a:xfrm>
              <a:off x="6725120" y="103998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408" name="tx3408"/>
            <p:cNvSpPr/>
            <p:nvPr/>
          </p:nvSpPr>
          <p:spPr>
            <a:xfrm>
              <a:off x="6903077" y="103730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409" name="rc3409"/>
            <p:cNvSpPr/>
            <p:nvPr/>
          </p:nvSpPr>
          <p:spPr>
            <a:xfrm>
              <a:off x="5998950" y="1527128"/>
              <a:ext cx="978760" cy="367596"/>
            </a:xfrm>
            <a:prstGeom prst="rect">
              <a:avLst/>
            </a:prstGeom>
            <a:solidFill>
              <a:srgbClr val="EBEBEB">
                <a:alpha val="100000"/>
              </a:srgbClr>
            </a:solidFill>
          </p:spPr>
          <p:txBody>
            <a:bodyPr/>
            <a:lstStyle/>
            <a:p>
              <a:endParaRPr/>
            </a:p>
          </p:txBody>
        </p:sp>
        <p:sp>
          <p:nvSpPr>
            <p:cNvPr id="3410" name="pl3410"/>
            <p:cNvSpPr/>
            <p:nvPr/>
          </p:nvSpPr>
          <p:spPr>
            <a:xfrm>
              <a:off x="5998950" y="184459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411" name="pl3411"/>
            <p:cNvSpPr/>
            <p:nvPr/>
          </p:nvSpPr>
          <p:spPr>
            <a:xfrm>
              <a:off x="5998950" y="177776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412" name="pl3412"/>
            <p:cNvSpPr/>
            <p:nvPr/>
          </p:nvSpPr>
          <p:spPr>
            <a:xfrm>
              <a:off x="5998950" y="171092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413" name="pl3413"/>
            <p:cNvSpPr/>
            <p:nvPr/>
          </p:nvSpPr>
          <p:spPr>
            <a:xfrm>
              <a:off x="5998950" y="164409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414" name="pl3414"/>
            <p:cNvSpPr/>
            <p:nvPr/>
          </p:nvSpPr>
          <p:spPr>
            <a:xfrm>
              <a:off x="5998950" y="157725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415" name="pl3415"/>
            <p:cNvSpPr/>
            <p:nvPr/>
          </p:nvSpPr>
          <p:spPr>
            <a:xfrm>
              <a:off x="5998950" y="154383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416" name="pl3416"/>
            <p:cNvSpPr/>
            <p:nvPr/>
          </p:nvSpPr>
          <p:spPr>
            <a:xfrm>
              <a:off x="6132417"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417" name="pl3417"/>
            <p:cNvSpPr/>
            <p:nvPr/>
          </p:nvSpPr>
          <p:spPr>
            <a:xfrm>
              <a:off x="6310374"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418" name="pl3418"/>
            <p:cNvSpPr/>
            <p:nvPr/>
          </p:nvSpPr>
          <p:spPr>
            <a:xfrm>
              <a:off x="6488330"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419" name="pl3419"/>
            <p:cNvSpPr/>
            <p:nvPr/>
          </p:nvSpPr>
          <p:spPr>
            <a:xfrm>
              <a:off x="6666287"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420" name="pl3420"/>
            <p:cNvSpPr/>
            <p:nvPr/>
          </p:nvSpPr>
          <p:spPr>
            <a:xfrm>
              <a:off x="6844243"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421" name="pl3421"/>
            <p:cNvSpPr/>
            <p:nvPr/>
          </p:nvSpPr>
          <p:spPr>
            <a:xfrm>
              <a:off x="5998950" y="187801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422" name="pl3422"/>
            <p:cNvSpPr/>
            <p:nvPr/>
          </p:nvSpPr>
          <p:spPr>
            <a:xfrm>
              <a:off x="5998950" y="181118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423" name="pl3423"/>
            <p:cNvSpPr/>
            <p:nvPr/>
          </p:nvSpPr>
          <p:spPr>
            <a:xfrm>
              <a:off x="5998950" y="174434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424" name="pl3424"/>
            <p:cNvSpPr/>
            <p:nvPr/>
          </p:nvSpPr>
          <p:spPr>
            <a:xfrm>
              <a:off x="5998950" y="167750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425" name="pl3425"/>
            <p:cNvSpPr/>
            <p:nvPr/>
          </p:nvSpPr>
          <p:spPr>
            <a:xfrm>
              <a:off x="5998950" y="161067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426" name="pl3426"/>
            <p:cNvSpPr/>
            <p:nvPr/>
          </p:nvSpPr>
          <p:spPr>
            <a:xfrm>
              <a:off x="6043439"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427" name="pl3427"/>
            <p:cNvSpPr/>
            <p:nvPr/>
          </p:nvSpPr>
          <p:spPr>
            <a:xfrm>
              <a:off x="6221395"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428" name="pl3428"/>
            <p:cNvSpPr/>
            <p:nvPr/>
          </p:nvSpPr>
          <p:spPr>
            <a:xfrm>
              <a:off x="6399352"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429" name="pl3429"/>
            <p:cNvSpPr/>
            <p:nvPr/>
          </p:nvSpPr>
          <p:spPr>
            <a:xfrm>
              <a:off x="6577308"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430" name="pl3430"/>
            <p:cNvSpPr/>
            <p:nvPr/>
          </p:nvSpPr>
          <p:spPr>
            <a:xfrm>
              <a:off x="6755265"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431" name="pl3431"/>
            <p:cNvSpPr/>
            <p:nvPr/>
          </p:nvSpPr>
          <p:spPr>
            <a:xfrm>
              <a:off x="6933221"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432" name="pl3432"/>
            <p:cNvSpPr/>
            <p:nvPr/>
          </p:nvSpPr>
          <p:spPr>
            <a:xfrm>
              <a:off x="6043439" y="185930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3433" name="pl3433"/>
            <p:cNvSpPr/>
            <p:nvPr/>
          </p:nvSpPr>
          <p:spPr>
            <a:xfrm>
              <a:off x="6043439" y="1610673"/>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40651" cap="flat">
              <a:solidFill>
                <a:srgbClr val="BEBEBE">
                  <a:alpha val="69803"/>
                </a:srgbClr>
              </a:solidFill>
              <a:prstDash val="solid"/>
              <a:round/>
            </a:ln>
          </p:spPr>
          <p:txBody>
            <a:bodyPr/>
            <a:lstStyle/>
            <a:p>
              <a:endParaRPr/>
            </a:p>
          </p:txBody>
        </p:sp>
        <p:sp>
          <p:nvSpPr>
            <p:cNvPr id="3434" name="pl3434"/>
            <p:cNvSpPr/>
            <p:nvPr/>
          </p:nvSpPr>
          <p:spPr>
            <a:xfrm>
              <a:off x="6043439" y="1840588"/>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435" name="pl3435"/>
            <p:cNvSpPr/>
            <p:nvPr/>
          </p:nvSpPr>
          <p:spPr>
            <a:xfrm>
              <a:off x="6043439" y="187534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436" name="pl3436"/>
            <p:cNvSpPr/>
            <p:nvPr/>
          </p:nvSpPr>
          <p:spPr>
            <a:xfrm>
              <a:off x="6043439" y="1843261"/>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437" name="pl3437"/>
            <p:cNvSpPr/>
            <p:nvPr/>
          </p:nvSpPr>
          <p:spPr>
            <a:xfrm>
              <a:off x="6043439" y="1864648"/>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438" name="pl3438"/>
            <p:cNvSpPr/>
            <p:nvPr/>
          </p:nvSpPr>
          <p:spPr>
            <a:xfrm>
              <a:off x="6043439" y="1864648"/>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3439" name="pl3439"/>
            <p:cNvSpPr/>
            <p:nvPr/>
          </p:nvSpPr>
          <p:spPr>
            <a:xfrm>
              <a:off x="6043439" y="181920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440" name="pl3440"/>
            <p:cNvSpPr/>
            <p:nvPr/>
          </p:nvSpPr>
          <p:spPr>
            <a:xfrm>
              <a:off x="6043439" y="1853955"/>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441" name="pl3441"/>
            <p:cNvSpPr/>
            <p:nvPr/>
          </p:nvSpPr>
          <p:spPr>
            <a:xfrm>
              <a:off x="6043439" y="1856628"/>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442" name="pl3442"/>
            <p:cNvSpPr/>
            <p:nvPr/>
          </p:nvSpPr>
          <p:spPr>
            <a:xfrm>
              <a:off x="6043439" y="1797813"/>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3443" name="pl3443"/>
            <p:cNvSpPr/>
            <p:nvPr/>
          </p:nvSpPr>
          <p:spPr>
            <a:xfrm>
              <a:off x="6043439" y="1851281"/>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3444" name="pl3444"/>
            <p:cNvSpPr/>
            <p:nvPr/>
          </p:nvSpPr>
          <p:spPr>
            <a:xfrm>
              <a:off x="6043439" y="1864648"/>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445" name="pl3445"/>
            <p:cNvSpPr/>
            <p:nvPr/>
          </p:nvSpPr>
          <p:spPr>
            <a:xfrm>
              <a:off x="6043439" y="1848608"/>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3446" name="pl3446"/>
            <p:cNvSpPr/>
            <p:nvPr/>
          </p:nvSpPr>
          <p:spPr>
            <a:xfrm>
              <a:off x="6043439" y="1610673"/>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3447" name="pl3447"/>
            <p:cNvSpPr/>
            <p:nvPr/>
          </p:nvSpPr>
          <p:spPr>
            <a:xfrm>
              <a:off x="6043439" y="1811180"/>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448" name="pl3448"/>
            <p:cNvSpPr/>
            <p:nvPr/>
          </p:nvSpPr>
          <p:spPr>
            <a:xfrm>
              <a:off x="6043439" y="1835241"/>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449" name="pl3449"/>
            <p:cNvSpPr/>
            <p:nvPr/>
          </p:nvSpPr>
          <p:spPr>
            <a:xfrm>
              <a:off x="6043439" y="187266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450" name="pl3450"/>
            <p:cNvSpPr/>
            <p:nvPr/>
          </p:nvSpPr>
          <p:spPr>
            <a:xfrm>
              <a:off x="6043439" y="1843261"/>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3451" name="pl3451"/>
            <p:cNvSpPr/>
            <p:nvPr/>
          </p:nvSpPr>
          <p:spPr>
            <a:xfrm>
              <a:off x="6043439" y="1859302"/>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3452" name="pl3452"/>
            <p:cNvSpPr/>
            <p:nvPr/>
          </p:nvSpPr>
          <p:spPr>
            <a:xfrm>
              <a:off x="6043439" y="1867322"/>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3453" name="pl3453"/>
            <p:cNvSpPr/>
            <p:nvPr/>
          </p:nvSpPr>
          <p:spPr>
            <a:xfrm>
              <a:off x="6043439" y="181385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454" name="pl3454"/>
            <p:cNvSpPr/>
            <p:nvPr/>
          </p:nvSpPr>
          <p:spPr>
            <a:xfrm>
              <a:off x="6043439" y="1832567"/>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3455" name="pl3455"/>
            <p:cNvSpPr/>
            <p:nvPr/>
          </p:nvSpPr>
          <p:spPr>
            <a:xfrm>
              <a:off x="6043439" y="1792466"/>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456" name="pl3456"/>
            <p:cNvSpPr/>
            <p:nvPr/>
          </p:nvSpPr>
          <p:spPr>
            <a:xfrm>
              <a:off x="6043439" y="1869995"/>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457" name="pl3457"/>
            <p:cNvSpPr/>
            <p:nvPr/>
          </p:nvSpPr>
          <p:spPr>
            <a:xfrm>
              <a:off x="6043439" y="1864648"/>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458" name="pl3458"/>
            <p:cNvSpPr/>
            <p:nvPr/>
          </p:nvSpPr>
          <p:spPr>
            <a:xfrm>
              <a:off x="6043439" y="1864648"/>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459" name="pl3459"/>
            <p:cNvSpPr/>
            <p:nvPr/>
          </p:nvSpPr>
          <p:spPr>
            <a:xfrm>
              <a:off x="6043439" y="1845934"/>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3460" name="pl3460"/>
            <p:cNvSpPr/>
            <p:nvPr/>
          </p:nvSpPr>
          <p:spPr>
            <a:xfrm>
              <a:off x="6043439" y="186464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461" name="pl3461"/>
            <p:cNvSpPr/>
            <p:nvPr/>
          </p:nvSpPr>
          <p:spPr>
            <a:xfrm>
              <a:off x="6043439" y="1821874"/>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3462" name="pl3462"/>
            <p:cNvSpPr/>
            <p:nvPr/>
          </p:nvSpPr>
          <p:spPr>
            <a:xfrm>
              <a:off x="6043439" y="1840588"/>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463" name="pl3463"/>
            <p:cNvSpPr/>
            <p:nvPr/>
          </p:nvSpPr>
          <p:spPr>
            <a:xfrm>
              <a:off x="6043439" y="1867322"/>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464" name="pl3464"/>
            <p:cNvSpPr/>
            <p:nvPr/>
          </p:nvSpPr>
          <p:spPr>
            <a:xfrm>
              <a:off x="6043439" y="1859302"/>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3465" name="pl3465"/>
            <p:cNvSpPr/>
            <p:nvPr/>
          </p:nvSpPr>
          <p:spPr>
            <a:xfrm>
              <a:off x="6043439" y="1845934"/>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3466" name="pl3466"/>
            <p:cNvSpPr/>
            <p:nvPr/>
          </p:nvSpPr>
          <p:spPr>
            <a:xfrm>
              <a:off x="6043439" y="1792466"/>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467" name="pl3467"/>
            <p:cNvSpPr/>
            <p:nvPr/>
          </p:nvSpPr>
          <p:spPr>
            <a:xfrm>
              <a:off x="6043439" y="1829894"/>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3468" name="pl3468"/>
            <p:cNvSpPr/>
            <p:nvPr/>
          </p:nvSpPr>
          <p:spPr>
            <a:xfrm>
              <a:off x="6043439" y="1861975"/>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469" name="pl3469"/>
            <p:cNvSpPr/>
            <p:nvPr/>
          </p:nvSpPr>
          <p:spPr>
            <a:xfrm>
              <a:off x="6043439" y="1872669"/>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470" name="pl3470"/>
            <p:cNvSpPr/>
            <p:nvPr/>
          </p:nvSpPr>
          <p:spPr>
            <a:xfrm>
              <a:off x="6043439" y="1843261"/>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3471" name="pl3471"/>
            <p:cNvSpPr/>
            <p:nvPr/>
          </p:nvSpPr>
          <p:spPr>
            <a:xfrm>
              <a:off x="6043439" y="1845934"/>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472" name="pl3472"/>
            <p:cNvSpPr/>
            <p:nvPr/>
          </p:nvSpPr>
          <p:spPr>
            <a:xfrm>
              <a:off x="6043439" y="1819200"/>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473" name="pl3473"/>
            <p:cNvSpPr/>
            <p:nvPr/>
          </p:nvSpPr>
          <p:spPr>
            <a:xfrm>
              <a:off x="6043439" y="1853955"/>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474" name="pl3474"/>
            <p:cNvSpPr/>
            <p:nvPr/>
          </p:nvSpPr>
          <p:spPr>
            <a:xfrm>
              <a:off x="6043439" y="1856628"/>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3475" name="pl3475"/>
            <p:cNvSpPr/>
            <p:nvPr/>
          </p:nvSpPr>
          <p:spPr>
            <a:xfrm>
              <a:off x="6043439" y="1872669"/>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3476" name="pl3476"/>
            <p:cNvSpPr/>
            <p:nvPr/>
          </p:nvSpPr>
          <p:spPr>
            <a:xfrm>
              <a:off x="6043439" y="1853955"/>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477" name="pl3477"/>
            <p:cNvSpPr/>
            <p:nvPr/>
          </p:nvSpPr>
          <p:spPr>
            <a:xfrm>
              <a:off x="6043439" y="1867322"/>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3478" name="pl3478"/>
            <p:cNvSpPr/>
            <p:nvPr/>
          </p:nvSpPr>
          <p:spPr>
            <a:xfrm>
              <a:off x="6043439" y="1851281"/>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479" name="pl3479"/>
            <p:cNvSpPr/>
            <p:nvPr/>
          </p:nvSpPr>
          <p:spPr>
            <a:xfrm>
              <a:off x="6043439" y="182722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480" name="pl3480"/>
            <p:cNvSpPr/>
            <p:nvPr/>
          </p:nvSpPr>
          <p:spPr>
            <a:xfrm>
              <a:off x="6043439" y="1845934"/>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3481" name="pl3481"/>
            <p:cNvSpPr/>
            <p:nvPr/>
          </p:nvSpPr>
          <p:spPr>
            <a:xfrm>
              <a:off x="6043439" y="1848608"/>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482" name="pl3482"/>
            <p:cNvSpPr/>
            <p:nvPr/>
          </p:nvSpPr>
          <p:spPr>
            <a:xfrm>
              <a:off x="6043439" y="1832567"/>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3483" name="pl3483"/>
            <p:cNvSpPr/>
            <p:nvPr/>
          </p:nvSpPr>
          <p:spPr>
            <a:xfrm>
              <a:off x="6043439" y="1872669"/>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484" name="pl3484"/>
            <p:cNvSpPr/>
            <p:nvPr/>
          </p:nvSpPr>
          <p:spPr>
            <a:xfrm>
              <a:off x="6043439" y="1864648"/>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485" name="pl3485"/>
            <p:cNvSpPr/>
            <p:nvPr/>
          </p:nvSpPr>
          <p:spPr>
            <a:xfrm>
              <a:off x="6043439" y="1856628"/>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486" name="pl3486"/>
            <p:cNvSpPr/>
            <p:nvPr/>
          </p:nvSpPr>
          <p:spPr>
            <a:xfrm>
              <a:off x="6043439" y="1861975"/>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487" name="pl3487"/>
            <p:cNvSpPr/>
            <p:nvPr/>
          </p:nvSpPr>
          <p:spPr>
            <a:xfrm>
              <a:off x="6043439" y="1875342"/>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488" name="pl3488"/>
            <p:cNvSpPr/>
            <p:nvPr/>
          </p:nvSpPr>
          <p:spPr>
            <a:xfrm>
              <a:off x="6043439" y="1827220"/>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489" name="pl3489"/>
            <p:cNvSpPr/>
            <p:nvPr/>
          </p:nvSpPr>
          <p:spPr>
            <a:xfrm>
              <a:off x="6043439" y="1861975"/>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490" name="pl3490"/>
            <p:cNvSpPr/>
            <p:nvPr/>
          </p:nvSpPr>
          <p:spPr>
            <a:xfrm>
              <a:off x="6043439" y="1856628"/>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3491" name="pl3491"/>
            <p:cNvSpPr/>
            <p:nvPr/>
          </p:nvSpPr>
          <p:spPr>
            <a:xfrm>
              <a:off x="6043439" y="185930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3492" name="pl3492"/>
            <p:cNvSpPr/>
            <p:nvPr/>
          </p:nvSpPr>
          <p:spPr>
            <a:xfrm>
              <a:off x="6043439" y="1610673"/>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40651" cap="flat">
              <a:solidFill>
                <a:srgbClr val="000000">
                  <a:alpha val="100000"/>
                </a:srgbClr>
              </a:solidFill>
              <a:prstDash val="solid"/>
              <a:round/>
            </a:ln>
          </p:spPr>
          <p:txBody>
            <a:bodyPr/>
            <a:lstStyle/>
            <a:p>
              <a:endParaRPr/>
            </a:p>
          </p:txBody>
        </p:sp>
        <p:sp>
          <p:nvSpPr>
            <p:cNvPr id="3493" name="pl3493"/>
            <p:cNvSpPr/>
            <p:nvPr/>
          </p:nvSpPr>
          <p:spPr>
            <a:xfrm>
              <a:off x="6043439" y="1610673"/>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8EAB00">
                  <a:alpha val="100000"/>
                </a:srgbClr>
              </a:solidFill>
              <a:prstDash val="solid"/>
              <a:round/>
            </a:ln>
          </p:spPr>
          <p:txBody>
            <a:bodyPr/>
            <a:lstStyle/>
            <a:p>
              <a:endParaRPr/>
            </a:p>
          </p:txBody>
        </p:sp>
        <p:sp>
          <p:nvSpPr>
            <p:cNvPr id="3494" name="pl3494"/>
            <p:cNvSpPr/>
            <p:nvPr/>
          </p:nvSpPr>
          <p:spPr>
            <a:xfrm>
              <a:off x="5998950" y="1878016"/>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3495" name="tx3495"/>
            <p:cNvSpPr/>
            <p:nvPr/>
          </p:nvSpPr>
          <p:spPr>
            <a:xfrm>
              <a:off x="6872932" y="155033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61</a:t>
              </a:r>
            </a:p>
          </p:txBody>
        </p:sp>
        <p:sp>
          <p:nvSpPr>
            <p:cNvPr id="3496" name="tx3496"/>
            <p:cNvSpPr/>
            <p:nvPr/>
          </p:nvSpPr>
          <p:spPr>
            <a:xfrm>
              <a:off x="6013294" y="170939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497" name="tx3497"/>
            <p:cNvSpPr/>
            <p:nvPr/>
          </p:nvSpPr>
          <p:spPr>
            <a:xfrm>
              <a:off x="6191250" y="171206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498" name="tx3498"/>
            <p:cNvSpPr/>
            <p:nvPr/>
          </p:nvSpPr>
          <p:spPr>
            <a:xfrm>
              <a:off x="6369207" y="171206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499" name="tx3499"/>
            <p:cNvSpPr/>
            <p:nvPr/>
          </p:nvSpPr>
          <p:spPr>
            <a:xfrm>
              <a:off x="6547163" y="170939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500" name="tx3500"/>
            <p:cNvSpPr/>
            <p:nvPr/>
          </p:nvSpPr>
          <p:spPr>
            <a:xfrm>
              <a:off x="6664830" y="1446075"/>
              <a:ext cx="18086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100</a:t>
              </a:r>
            </a:p>
          </p:txBody>
        </p:sp>
        <p:sp>
          <p:nvSpPr>
            <p:cNvPr id="3501" name="rc3501"/>
            <p:cNvSpPr/>
            <p:nvPr/>
          </p:nvSpPr>
          <p:spPr>
            <a:xfrm>
              <a:off x="5998950" y="2179176"/>
              <a:ext cx="978760" cy="367596"/>
            </a:xfrm>
            <a:prstGeom prst="rect">
              <a:avLst/>
            </a:prstGeom>
            <a:solidFill>
              <a:srgbClr val="EBEBEB">
                <a:alpha val="100000"/>
              </a:srgbClr>
            </a:solidFill>
          </p:spPr>
          <p:txBody>
            <a:bodyPr/>
            <a:lstStyle/>
            <a:p>
              <a:endParaRPr/>
            </a:p>
          </p:txBody>
        </p:sp>
        <p:sp>
          <p:nvSpPr>
            <p:cNvPr id="3502" name="pl3502"/>
            <p:cNvSpPr/>
            <p:nvPr/>
          </p:nvSpPr>
          <p:spPr>
            <a:xfrm>
              <a:off x="5998950" y="249664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503" name="pl3503"/>
            <p:cNvSpPr/>
            <p:nvPr/>
          </p:nvSpPr>
          <p:spPr>
            <a:xfrm>
              <a:off x="5998950" y="242981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504" name="pl3504"/>
            <p:cNvSpPr/>
            <p:nvPr/>
          </p:nvSpPr>
          <p:spPr>
            <a:xfrm>
              <a:off x="5998950" y="236297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505" name="pl3505"/>
            <p:cNvSpPr/>
            <p:nvPr/>
          </p:nvSpPr>
          <p:spPr>
            <a:xfrm>
              <a:off x="5998950" y="229613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506" name="pl3506"/>
            <p:cNvSpPr/>
            <p:nvPr/>
          </p:nvSpPr>
          <p:spPr>
            <a:xfrm>
              <a:off x="5998950" y="222930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507" name="pl3507"/>
            <p:cNvSpPr/>
            <p:nvPr/>
          </p:nvSpPr>
          <p:spPr>
            <a:xfrm>
              <a:off x="5998950" y="219588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508" name="pl3508"/>
            <p:cNvSpPr/>
            <p:nvPr/>
          </p:nvSpPr>
          <p:spPr>
            <a:xfrm>
              <a:off x="6132417"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509" name="pl3509"/>
            <p:cNvSpPr/>
            <p:nvPr/>
          </p:nvSpPr>
          <p:spPr>
            <a:xfrm>
              <a:off x="6310374"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510" name="pl3510"/>
            <p:cNvSpPr/>
            <p:nvPr/>
          </p:nvSpPr>
          <p:spPr>
            <a:xfrm>
              <a:off x="6488330"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511" name="pl3511"/>
            <p:cNvSpPr/>
            <p:nvPr/>
          </p:nvSpPr>
          <p:spPr>
            <a:xfrm>
              <a:off x="6666287"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512" name="pl3512"/>
            <p:cNvSpPr/>
            <p:nvPr/>
          </p:nvSpPr>
          <p:spPr>
            <a:xfrm>
              <a:off x="6844243"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513" name="pl3513"/>
            <p:cNvSpPr/>
            <p:nvPr/>
          </p:nvSpPr>
          <p:spPr>
            <a:xfrm>
              <a:off x="5998950" y="253006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514" name="pl3514"/>
            <p:cNvSpPr/>
            <p:nvPr/>
          </p:nvSpPr>
          <p:spPr>
            <a:xfrm>
              <a:off x="5998950" y="246322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515" name="pl3515"/>
            <p:cNvSpPr/>
            <p:nvPr/>
          </p:nvSpPr>
          <p:spPr>
            <a:xfrm>
              <a:off x="5998950" y="239639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516" name="pl3516"/>
            <p:cNvSpPr/>
            <p:nvPr/>
          </p:nvSpPr>
          <p:spPr>
            <a:xfrm>
              <a:off x="5998950" y="232955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517" name="pl3517"/>
            <p:cNvSpPr/>
            <p:nvPr/>
          </p:nvSpPr>
          <p:spPr>
            <a:xfrm>
              <a:off x="5998950" y="2262721"/>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518" name="pl3518"/>
            <p:cNvSpPr/>
            <p:nvPr/>
          </p:nvSpPr>
          <p:spPr>
            <a:xfrm>
              <a:off x="6043439"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519" name="pl3519"/>
            <p:cNvSpPr/>
            <p:nvPr/>
          </p:nvSpPr>
          <p:spPr>
            <a:xfrm>
              <a:off x="6221395"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520" name="pl3520"/>
            <p:cNvSpPr/>
            <p:nvPr/>
          </p:nvSpPr>
          <p:spPr>
            <a:xfrm>
              <a:off x="6399352"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521" name="pl3521"/>
            <p:cNvSpPr/>
            <p:nvPr/>
          </p:nvSpPr>
          <p:spPr>
            <a:xfrm>
              <a:off x="6577308"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522" name="pl3522"/>
            <p:cNvSpPr/>
            <p:nvPr/>
          </p:nvSpPr>
          <p:spPr>
            <a:xfrm>
              <a:off x="6755265"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523" name="pl3523"/>
            <p:cNvSpPr/>
            <p:nvPr/>
          </p:nvSpPr>
          <p:spPr>
            <a:xfrm>
              <a:off x="6933221"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524" name="pl3524"/>
            <p:cNvSpPr/>
            <p:nvPr/>
          </p:nvSpPr>
          <p:spPr>
            <a:xfrm>
              <a:off x="6043439" y="2511350"/>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3525" name="pl3525"/>
            <p:cNvSpPr/>
            <p:nvPr/>
          </p:nvSpPr>
          <p:spPr>
            <a:xfrm>
              <a:off x="6043439" y="2444514"/>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a:endParaRPr/>
            </a:p>
          </p:txBody>
        </p:sp>
        <p:sp>
          <p:nvSpPr>
            <p:cNvPr id="3526" name="pl3526"/>
            <p:cNvSpPr/>
            <p:nvPr/>
          </p:nvSpPr>
          <p:spPr>
            <a:xfrm>
              <a:off x="6043439" y="2492636"/>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527" name="pl3527"/>
            <p:cNvSpPr/>
            <p:nvPr/>
          </p:nvSpPr>
          <p:spPr>
            <a:xfrm>
              <a:off x="6043439" y="252739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528" name="pl3528"/>
            <p:cNvSpPr/>
            <p:nvPr/>
          </p:nvSpPr>
          <p:spPr>
            <a:xfrm>
              <a:off x="6043439" y="2495309"/>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529" name="pl3529"/>
            <p:cNvSpPr/>
            <p:nvPr/>
          </p:nvSpPr>
          <p:spPr>
            <a:xfrm>
              <a:off x="6043439" y="2516697"/>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530" name="pl3530"/>
            <p:cNvSpPr/>
            <p:nvPr/>
          </p:nvSpPr>
          <p:spPr>
            <a:xfrm>
              <a:off x="6043439" y="2516697"/>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3531" name="pl3531"/>
            <p:cNvSpPr/>
            <p:nvPr/>
          </p:nvSpPr>
          <p:spPr>
            <a:xfrm>
              <a:off x="6043439" y="247124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532" name="pl3532"/>
            <p:cNvSpPr/>
            <p:nvPr/>
          </p:nvSpPr>
          <p:spPr>
            <a:xfrm>
              <a:off x="6043439" y="2506003"/>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533" name="pl3533"/>
            <p:cNvSpPr/>
            <p:nvPr/>
          </p:nvSpPr>
          <p:spPr>
            <a:xfrm>
              <a:off x="6043439" y="2508676"/>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534" name="pl3534"/>
            <p:cNvSpPr/>
            <p:nvPr/>
          </p:nvSpPr>
          <p:spPr>
            <a:xfrm>
              <a:off x="6043439" y="2449861"/>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3535" name="pl3535"/>
            <p:cNvSpPr/>
            <p:nvPr/>
          </p:nvSpPr>
          <p:spPr>
            <a:xfrm>
              <a:off x="6043439" y="2503329"/>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3536" name="pl3536"/>
            <p:cNvSpPr/>
            <p:nvPr/>
          </p:nvSpPr>
          <p:spPr>
            <a:xfrm>
              <a:off x="6043439" y="2516697"/>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537" name="pl3537"/>
            <p:cNvSpPr/>
            <p:nvPr/>
          </p:nvSpPr>
          <p:spPr>
            <a:xfrm>
              <a:off x="6043439" y="2500656"/>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3538" name="pl3538"/>
            <p:cNvSpPr/>
            <p:nvPr/>
          </p:nvSpPr>
          <p:spPr>
            <a:xfrm>
              <a:off x="6043439" y="2262721"/>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3539" name="pl3539"/>
            <p:cNvSpPr/>
            <p:nvPr/>
          </p:nvSpPr>
          <p:spPr>
            <a:xfrm>
              <a:off x="6043439" y="2463228"/>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540" name="pl3540"/>
            <p:cNvSpPr/>
            <p:nvPr/>
          </p:nvSpPr>
          <p:spPr>
            <a:xfrm>
              <a:off x="6043439" y="2487289"/>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541" name="pl3541"/>
            <p:cNvSpPr/>
            <p:nvPr/>
          </p:nvSpPr>
          <p:spPr>
            <a:xfrm>
              <a:off x="6043439" y="252471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542" name="pl3542"/>
            <p:cNvSpPr/>
            <p:nvPr/>
          </p:nvSpPr>
          <p:spPr>
            <a:xfrm>
              <a:off x="6043439" y="2495309"/>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3543" name="pl3543"/>
            <p:cNvSpPr/>
            <p:nvPr/>
          </p:nvSpPr>
          <p:spPr>
            <a:xfrm>
              <a:off x="6043439" y="2511350"/>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3544" name="pl3544"/>
            <p:cNvSpPr/>
            <p:nvPr/>
          </p:nvSpPr>
          <p:spPr>
            <a:xfrm>
              <a:off x="6043439" y="2519370"/>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3545" name="pl3545"/>
            <p:cNvSpPr/>
            <p:nvPr/>
          </p:nvSpPr>
          <p:spPr>
            <a:xfrm>
              <a:off x="6043439" y="246590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546" name="pl3546"/>
            <p:cNvSpPr/>
            <p:nvPr/>
          </p:nvSpPr>
          <p:spPr>
            <a:xfrm>
              <a:off x="6043439" y="2484615"/>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3547" name="pl3547"/>
            <p:cNvSpPr/>
            <p:nvPr/>
          </p:nvSpPr>
          <p:spPr>
            <a:xfrm>
              <a:off x="6043439" y="2444514"/>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548" name="pl3548"/>
            <p:cNvSpPr/>
            <p:nvPr/>
          </p:nvSpPr>
          <p:spPr>
            <a:xfrm>
              <a:off x="6043439" y="2522043"/>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549" name="pl3549"/>
            <p:cNvSpPr/>
            <p:nvPr/>
          </p:nvSpPr>
          <p:spPr>
            <a:xfrm>
              <a:off x="6043439" y="2516697"/>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550" name="pl3550"/>
            <p:cNvSpPr/>
            <p:nvPr/>
          </p:nvSpPr>
          <p:spPr>
            <a:xfrm>
              <a:off x="6043439" y="2516697"/>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551" name="pl3551"/>
            <p:cNvSpPr/>
            <p:nvPr/>
          </p:nvSpPr>
          <p:spPr>
            <a:xfrm>
              <a:off x="6043439" y="2497983"/>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3552" name="pl3552"/>
            <p:cNvSpPr/>
            <p:nvPr/>
          </p:nvSpPr>
          <p:spPr>
            <a:xfrm>
              <a:off x="6043439" y="251669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553" name="pl3553"/>
            <p:cNvSpPr/>
            <p:nvPr/>
          </p:nvSpPr>
          <p:spPr>
            <a:xfrm>
              <a:off x="6043439" y="2473922"/>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3554" name="pl3554"/>
            <p:cNvSpPr/>
            <p:nvPr/>
          </p:nvSpPr>
          <p:spPr>
            <a:xfrm>
              <a:off x="6043439" y="2492636"/>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555" name="pl3555"/>
            <p:cNvSpPr/>
            <p:nvPr/>
          </p:nvSpPr>
          <p:spPr>
            <a:xfrm>
              <a:off x="6043439" y="2519370"/>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556" name="pl3556"/>
            <p:cNvSpPr/>
            <p:nvPr/>
          </p:nvSpPr>
          <p:spPr>
            <a:xfrm>
              <a:off x="6043439" y="2511350"/>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3557" name="pl3557"/>
            <p:cNvSpPr/>
            <p:nvPr/>
          </p:nvSpPr>
          <p:spPr>
            <a:xfrm>
              <a:off x="6043439" y="2497983"/>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3558" name="pl3558"/>
            <p:cNvSpPr/>
            <p:nvPr/>
          </p:nvSpPr>
          <p:spPr>
            <a:xfrm>
              <a:off x="6043439" y="2444514"/>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559" name="pl3559"/>
            <p:cNvSpPr/>
            <p:nvPr/>
          </p:nvSpPr>
          <p:spPr>
            <a:xfrm>
              <a:off x="6043439" y="2481942"/>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3560" name="pl3560"/>
            <p:cNvSpPr/>
            <p:nvPr/>
          </p:nvSpPr>
          <p:spPr>
            <a:xfrm>
              <a:off x="6043439" y="2514023"/>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561" name="pl3561"/>
            <p:cNvSpPr/>
            <p:nvPr/>
          </p:nvSpPr>
          <p:spPr>
            <a:xfrm>
              <a:off x="6043439" y="2524717"/>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562" name="pl3562"/>
            <p:cNvSpPr/>
            <p:nvPr/>
          </p:nvSpPr>
          <p:spPr>
            <a:xfrm>
              <a:off x="6043439" y="2495309"/>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3563" name="pl3563"/>
            <p:cNvSpPr/>
            <p:nvPr/>
          </p:nvSpPr>
          <p:spPr>
            <a:xfrm>
              <a:off x="6043439" y="2497983"/>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564" name="pl3564"/>
            <p:cNvSpPr/>
            <p:nvPr/>
          </p:nvSpPr>
          <p:spPr>
            <a:xfrm>
              <a:off x="6043439" y="2471248"/>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565" name="pl3565"/>
            <p:cNvSpPr/>
            <p:nvPr/>
          </p:nvSpPr>
          <p:spPr>
            <a:xfrm>
              <a:off x="6043439" y="2506003"/>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566" name="pl3566"/>
            <p:cNvSpPr/>
            <p:nvPr/>
          </p:nvSpPr>
          <p:spPr>
            <a:xfrm>
              <a:off x="6043439" y="2508676"/>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3567" name="pl3567"/>
            <p:cNvSpPr/>
            <p:nvPr/>
          </p:nvSpPr>
          <p:spPr>
            <a:xfrm>
              <a:off x="6043439" y="2524717"/>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3568" name="pl3568"/>
            <p:cNvSpPr/>
            <p:nvPr/>
          </p:nvSpPr>
          <p:spPr>
            <a:xfrm>
              <a:off x="6043439" y="2506003"/>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569" name="pl3569"/>
            <p:cNvSpPr/>
            <p:nvPr/>
          </p:nvSpPr>
          <p:spPr>
            <a:xfrm>
              <a:off x="6043439" y="2519370"/>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3570" name="pl3570"/>
            <p:cNvSpPr/>
            <p:nvPr/>
          </p:nvSpPr>
          <p:spPr>
            <a:xfrm>
              <a:off x="6043439" y="2503329"/>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571" name="pl3571"/>
            <p:cNvSpPr/>
            <p:nvPr/>
          </p:nvSpPr>
          <p:spPr>
            <a:xfrm>
              <a:off x="6043439" y="247926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572" name="pl3572"/>
            <p:cNvSpPr/>
            <p:nvPr/>
          </p:nvSpPr>
          <p:spPr>
            <a:xfrm>
              <a:off x="6043439" y="2497983"/>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3573" name="pl3573"/>
            <p:cNvSpPr/>
            <p:nvPr/>
          </p:nvSpPr>
          <p:spPr>
            <a:xfrm>
              <a:off x="6043439" y="2500656"/>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574" name="pl3574"/>
            <p:cNvSpPr/>
            <p:nvPr/>
          </p:nvSpPr>
          <p:spPr>
            <a:xfrm>
              <a:off x="6043439" y="2484615"/>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3575" name="pl3575"/>
            <p:cNvSpPr/>
            <p:nvPr/>
          </p:nvSpPr>
          <p:spPr>
            <a:xfrm>
              <a:off x="6043439" y="2524717"/>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576" name="pl3576"/>
            <p:cNvSpPr/>
            <p:nvPr/>
          </p:nvSpPr>
          <p:spPr>
            <a:xfrm>
              <a:off x="6043439" y="2516697"/>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577" name="pl3577"/>
            <p:cNvSpPr/>
            <p:nvPr/>
          </p:nvSpPr>
          <p:spPr>
            <a:xfrm>
              <a:off x="6043439" y="2508676"/>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578" name="pl3578"/>
            <p:cNvSpPr/>
            <p:nvPr/>
          </p:nvSpPr>
          <p:spPr>
            <a:xfrm>
              <a:off x="6043439" y="2514023"/>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579" name="pl3579"/>
            <p:cNvSpPr/>
            <p:nvPr/>
          </p:nvSpPr>
          <p:spPr>
            <a:xfrm>
              <a:off x="6043439" y="2527390"/>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580" name="pl3580"/>
            <p:cNvSpPr/>
            <p:nvPr/>
          </p:nvSpPr>
          <p:spPr>
            <a:xfrm>
              <a:off x="6043439" y="2479269"/>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581" name="pl3581"/>
            <p:cNvSpPr/>
            <p:nvPr/>
          </p:nvSpPr>
          <p:spPr>
            <a:xfrm>
              <a:off x="6043439" y="2514023"/>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582" name="pl3582"/>
            <p:cNvSpPr/>
            <p:nvPr/>
          </p:nvSpPr>
          <p:spPr>
            <a:xfrm>
              <a:off x="6043439" y="2508676"/>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3583" name="pl3583"/>
            <p:cNvSpPr/>
            <p:nvPr/>
          </p:nvSpPr>
          <p:spPr>
            <a:xfrm>
              <a:off x="6043439" y="2511350"/>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3584" name="pl3584"/>
            <p:cNvSpPr/>
            <p:nvPr/>
          </p:nvSpPr>
          <p:spPr>
            <a:xfrm>
              <a:off x="6043439" y="2444514"/>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a:endParaRPr/>
            </a:p>
          </p:txBody>
        </p:sp>
        <p:sp>
          <p:nvSpPr>
            <p:cNvPr id="3585" name="pl3585"/>
            <p:cNvSpPr/>
            <p:nvPr/>
          </p:nvSpPr>
          <p:spPr>
            <a:xfrm>
              <a:off x="6043439" y="2444514"/>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00BD61">
                  <a:alpha val="100000"/>
                </a:srgbClr>
              </a:solidFill>
              <a:prstDash val="solid"/>
              <a:round/>
            </a:ln>
          </p:spPr>
          <p:txBody>
            <a:bodyPr/>
            <a:lstStyle/>
            <a:p>
              <a:endParaRPr/>
            </a:p>
          </p:txBody>
        </p:sp>
        <p:sp>
          <p:nvSpPr>
            <p:cNvPr id="3586" name="pl3586"/>
            <p:cNvSpPr/>
            <p:nvPr/>
          </p:nvSpPr>
          <p:spPr>
            <a:xfrm>
              <a:off x="5998950" y="2530064"/>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3587" name="tx3587"/>
            <p:cNvSpPr/>
            <p:nvPr/>
          </p:nvSpPr>
          <p:spPr>
            <a:xfrm>
              <a:off x="5983149" y="230262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3588" name="tx3588"/>
            <p:cNvSpPr/>
            <p:nvPr/>
          </p:nvSpPr>
          <p:spPr>
            <a:xfrm>
              <a:off x="6161106" y="227986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32</a:t>
              </a:r>
            </a:p>
          </p:txBody>
        </p:sp>
        <p:sp>
          <p:nvSpPr>
            <p:cNvPr id="3589" name="tx3589"/>
            <p:cNvSpPr/>
            <p:nvPr/>
          </p:nvSpPr>
          <p:spPr>
            <a:xfrm>
              <a:off x="6339062" y="227986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32</a:t>
              </a:r>
            </a:p>
          </p:txBody>
        </p:sp>
        <p:sp>
          <p:nvSpPr>
            <p:cNvPr id="3590" name="tx3590"/>
            <p:cNvSpPr/>
            <p:nvPr/>
          </p:nvSpPr>
          <p:spPr>
            <a:xfrm>
              <a:off x="6517019" y="227986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32</a:t>
              </a:r>
            </a:p>
          </p:txBody>
        </p:sp>
        <p:sp>
          <p:nvSpPr>
            <p:cNvPr id="3591" name="tx3591"/>
            <p:cNvSpPr/>
            <p:nvPr/>
          </p:nvSpPr>
          <p:spPr>
            <a:xfrm>
              <a:off x="6694975" y="227986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32</a:t>
              </a:r>
            </a:p>
          </p:txBody>
        </p:sp>
        <p:sp>
          <p:nvSpPr>
            <p:cNvPr id="3592" name="tx3592"/>
            <p:cNvSpPr/>
            <p:nvPr/>
          </p:nvSpPr>
          <p:spPr>
            <a:xfrm>
              <a:off x="6872932" y="227986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32</a:t>
              </a:r>
            </a:p>
          </p:txBody>
        </p:sp>
        <p:sp>
          <p:nvSpPr>
            <p:cNvPr id="3593" name="rc3593"/>
            <p:cNvSpPr/>
            <p:nvPr/>
          </p:nvSpPr>
          <p:spPr>
            <a:xfrm>
              <a:off x="5998950" y="2831224"/>
              <a:ext cx="978760" cy="367596"/>
            </a:xfrm>
            <a:prstGeom prst="rect">
              <a:avLst/>
            </a:prstGeom>
            <a:solidFill>
              <a:srgbClr val="EBEBEB">
                <a:alpha val="100000"/>
              </a:srgbClr>
            </a:solidFill>
          </p:spPr>
          <p:txBody>
            <a:bodyPr/>
            <a:lstStyle/>
            <a:p>
              <a:endParaRPr/>
            </a:p>
          </p:txBody>
        </p:sp>
        <p:sp>
          <p:nvSpPr>
            <p:cNvPr id="3594" name="pl3594"/>
            <p:cNvSpPr/>
            <p:nvPr/>
          </p:nvSpPr>
          <p:spPr>
            <a:xfrm>
              <a:off x="5998950" y="314869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595" name="pl3595"/>
            <p:cNvSpPr/>
            <p:nvPr/>
          </p:nvSpPr>
          <p:spPr>
            <a:xfrm>
              <a:off x="5998950" y="308185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596" name="pl3596"/>
            <p:cNvSpPr/>
            <p:nvPr/>
          </p:nvSpPr>
          <p:spPr>
            <a:xfrm>
              <a:off x="5998950" y="301502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597" name="pl3597"/>
            <p:cNvSpPr/>
            <p:nvPr/>
          </p:nvSpPr>
          <p:spPr>
            <a:xfrm>
              <a:off x="5998950" y="294818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598" name="pl3598"/>
            <p:cNvSpPr/>
            <p:nvPr/>
          </p:nvSpPr>
          <p:spPr>
            <a:xfrm>
              <a:off x="5998950" y="288135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599" name="pl3599"/>
            <p:cNvSpPr/>
            <p:nvPr/>
          </p:nvSpPr>
          <p:spPr>
            <a:xfrm>
              <a:off x="5998950" y="284793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600" name="pl3600"/>
            <p:cNvSpPr/>
            <p:nvPr/>
          </p:nvSpPr>
          <p:spPr>
            <a:xfrm>
              <a:off x="6132417"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601" name="pl3601"/>
            <p:cNvSpPr/>
            <p:nvPr/>
          </p:nvSpPr>
          <p:spPr>
            <a:xfrm>
              <a:off x="6310374"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602" name="pl3602"/>
            <p:cNvSpPr/>
            <p:nvPr/>
          </p:nvSpPr>
          <p:spPr>
            <a:xfrm>
              <a:off x="6488330"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603" name="pl3603"/>
            <p:cNvSpPr/>
            <p:nvPr/>
          </p:nvSpPr>
          <p:spPr>
            <a:xfrm>
              <a:off x="6666287"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604" name="pl3604"/>
            <p:cNvSpPr/>
            <p:nvPr/>
          </p:nvSpPr>
          <p:spPr>
            <a:xfrm>
              <a:off x="6844243"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605" name="pl3605"/>
            <p:cNvSpPr/>
            <p:nvPr/>
          </p:nvSpPr>
          <p:spPr>
            <a:xfrm>
              <a:off x="5998950" y="318211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606" name="pl3606"/>
            <p:cNvSpPr/>
            <p:nvPr/>
          </p:nvSpPr>
          <p:spPr>
            <a:xfrm>
              <a:off x="5998950" y="311527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607" name="pl3607"/>
            <p:cNvSpPr/>
            <p:nvPr/>
          </p:nvSpPr>
          <p:spPr>
            <a:xfrm>
              <a:off x="5998950" y="304844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608" name="pl3608"/>
            <p:cNvSpPr/>
            <p:nvPr/>
          </p:nvSpPr>
          <p:spPr>
            <a:xfrm>
              <a:off x="5998950" y="298160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609" name="pl3609"/>
            <p:cNvSpPr/>
            <p:nvPr/>
          </p:nvSpPr>
          <p:spPr>
            <a:xfrm>
              <a:off x="5998950" y="2914769"/>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610" name="pl3610"/>
            <p:cNvSpPr/>
            <p:nvPr/>
          </p:nvSpPr>
          <p:spPr>
            <a:xfrm>
              <a:off x="6043439"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611" name="pl3611"/>
            <p:cNvSpPr/>
            <p:nvPr/>
          </p:nvSpPr>
          <p:spPr>
            <a:xfrm>
              <a:off x="6221395"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612" name="pl3612"/>
            <p:cNvSpPr/>
            <p:nvPr/>
          </p:nvSpPr>
          <p:spPr>
            <a:xfrm>
              <a:off x="6399352"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613" name="pl3613"/>
            <p:cNvSpPr/>
            <p:nvPr/>
          </p:nvSpPr>
          <p:spPr>
            <a:xfrm>
              <a:off x="6577308"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614" name="pl3614"/>
            <p:cNvSpPr/>
            <p:nvPr/>
          </p:nvSpPr>
          <p:spPr>
            <a:xfrm>
              <a:off x="6755265"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615" name="pl3615"/>
            <p:cNvSpPr/>
            <p:nvPr/>
          </p:nvSpPr>
          <p:spPr>
            <a:xfrm>
              <a:off x="6933221"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616" name="pl3616"/>
            <p:cNvSpPr/>
            <p:nvPr/>
          </p:nvSpPr>
          <p:spPr>
            <a:xfrm>
              <a:off x="6043439" y="3163398"/>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3617" name="pl3617"/>
            <p:cNvSpPr/>
            <p:nvPr/>
          </p:nvSpPr>
          <p:spPr>
            <a:xfrm>
              <a:off x="6043439" y="3171418"/>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40651" cap="flat">
              <a:solidFill>
                <a:srgbClr val="BEBEBE">
                  <a:alpha val="69803"/>
                </a:srgbClr>
              </a:solidFill>
              <a:prstDash val="solid"/>
              <a:round/>
            </a:ln>
          </p:spPr>
          <p:txBody>
            <a:bodyPr/>
            <a:lstStyle/>
            <a:p>
              <a:endParaRPr/>
            </a:p>
          </p:txBody>
        </p:sp>
        <p:sp>
          <p:nvSpPr>
            <p:cNvPr id="3618" name="pl3618"/>
            <p:cNvSpPr/>
            <p:nvPr/>
          </p:nvSpPr>
          <p:spPr>
            <a:xfrm>
              <a:off x="6043439" y="3144684"/>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619" name="pl3619"/>
            <p:cNvSpPr/>
            <p:nvPr/>
          </p:nvSpPr>
          <p:spPr>
            <a:xfrm>
              <a:off x="6043439" y="317943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620" name="pl3620"/>
            <p:cNvSpPr/>
            <p:nvPr/>
          </p:nvSpPr>
          <p:spPr>
            <a:xfrm>
              <a:off x="6043439" y="3147357"/>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621" name="pl3621"/>
            <p:cNvSpPr/>
            <p:nvPr/>
          </p:nvSpPr>
          <p:spPr>
            <a:xfrm>
              <a:off x="6043439" y="3168745"/>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622" name="pl3622"/>
            <p:cNvSpPr/>
            <p:nvPr/>
          </p:nvSpPr>
          <p:spPr>
            <a:xfrm>
              <a:off x="6043439" y="3168745"/>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3623" name="pl3623"/>
            <p:cNvSpPr/>
            <p:nvPr/>
          </p:nvSpPr>
          <p:spPr>
            <a:xfrm>
              <a:off x="6043439" y="312329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624" name="pl3624"/>
            <p:cNvSpPr/>
            <p:nvPr/>
          </p:nvSpPr>
          <p:spPr>
            <a:xfrm>
              <a:off x="6043439" y="3158051"/>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625" name="pl3625"/>
            <p:cNvSpPr/>
            <p:nvPr/>
          </p:nvSpPr>
          <p:spPr>
            <a:xfrm>
              <a:off x="6043439" y="3160724"/>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626" name="pl3626"/>
            <p:cNvSpPr/>
            <p:nvPr/>
          </p:nvSpPr>
          <p:spPr>
            <a:xfrm>
              <a:off x="6043439" y="3101909"/>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3627" name="pl3627"/>
            <p:cNvSpPr/>
            <p:nvPr/>
          </p:nvSpPr>
          <p:spPr>
            <a:xfrm>
              <a:off x="6043439" y="3155377"/>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3628" name="pl3628"/>
            <p:cNvSpPr/>
            <p:nvPr/>
          </p:nvSpPr>
          <p:spPr>
            <a:xfrm>
              <a:off x="6043439" y="3168745"/>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629" name="pl3629"/>
            <p:cNvSpPr/>
            <p:nvPr/>
          </p:nvSpPr>
          <p:spPr>
            <a:xfrm>
              <a:off x="6043439" y="3152704"/>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3630" name="pl3630"/>
            <p:cNvSpPr/>
            <p:nvPr/>
          </p:nvSpPr>
          <p:spPr>
            <a:xfrm>
              <a:off x="6043439" y="2914769"/>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3631" name="pl3631"/>
            <p:cNvSpPr/>
            <p:nvPr/>
          </p:nvSpPr>
          <p:spPr>
            <a:xfrm>
              <a:off x="6043439" y="3115276"/>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632" name="pl3632"/>
            <p:cNvSpPr/>
            <p:nvPr/>
          </p:nvSpPr>
          <p:spPr>
            <a:xfrm>
              <a:off x="6043439" y="3139337"/>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633" name="pl3633"/>
            <p:cNvSpPr/>
            <p:nvPr/>
          </p:nvSpPr>
          <p:spPr>
            <a:xfrm>
              <a:off x="6043439" y="317676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634" name="pl3634"/>
            <p:cNvSpPr/>
            <p:nvPr/>
          </p:nvSpPr>
          <p:spPr>
            <a:xfrm>
              <a:off x="6043439" y="3147357"/>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3635" name="pl3635"/>
            <p:cNvSpPr/>
            <p:nvPr/>
          </p:nvSpPr>
          <p:spPr>
            <a:xfrm>
              <a:off x="6043439" y="3163398"/>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3636" name="pl3636"/>
            <p:cNvSpPr/>
            <p:nvPr/>
          </p:nvSpPr>
          <p:spPr>
            <a:xfrm>
              <a:off x="6043439" y="3171418"/>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3637" name="pl3637"/>
            <p:cNvSpPr/>
            <p:nvPr/>
          </p:nvSpPr>
          <p:spPr>
            <a:xfrm>
              <a:off x="6043439" y="311794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638" name="pl3638"/>
            <p:cNvSpPr/>
            <p:nvPr/>
          </p:nvSpPr>
          <p:spPr>
            <a:xfrm>
              <a:off x="6043439" y="3136663"/>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3639" name="pl3639"/>
            <p:cNvSpPr/>
            <p:nvPr/>
          </p:nvSpPr>
          <p:spPr>
            <a:xfrm>
              <a:off x="6043439" y="3096562"/>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640" name="pl3640"/>
            <p:cNvSpPr/>
            <p:nvPr/>
          </p:nvSpPr>
          <p:spPr>
            <a:xfrm>
              <a:off x="6043439" y="3174091"/>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641" name="pl3641"/>
            <p:cNvSpPr/>
            <p:nvPr/>
          </p:nvSpPr>
          <p:spPr>
            <a:xfrm>
              <a:off x="6043439" y="3168745"/>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642" name="pl3642"/>
            <p:cNvSpPr/>
            <p:nvPr/>
          </p:nvSpPr>
          <p:spPr>
            <a:xfrm>
              <a:off x="6043439" y="3168745"/>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643" name="pl3643"/>
            <p:cNvSpPr/>
            <p:nvPr/>
          </p:nvSpPr>
          <p:spPr>
            <a:xfrm>
              <a:off x="6043439" y="3150031"/>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3644" name="pl3644"/>
            <p:cNvSpPr/>
            <p:nvPr/>
          </p:nvSpPr>
          <p:spPr>
            <a:xfrm>
              <a:off x="6043439" y="316874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645" name="pl3645"/>
            <p:cNvSpPr/>
            <p:nvPr/>
          </p:nvSpPr>
          <p:spPr>
            <a:xfrm>
              <a:off x="6043439" y="3125970"/>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3646" name="pl3646"/>
            <p:cNvSpPr/>
            <p:nvPr/>
          </p:nvSpPr>
          <p:spPr>
            <a:xfrm>
              <a:off x="6043439" y="3144684"/>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647" name="pl3647"/>
            <p:cNvSpPr/>
            <p:nvPr/>
          </p:nvSpPr>
          <p:spPr>
            <a:xfrm>
              <a:off x="6043439" y="3171418"/>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648" name="pl3648"/>
            <p:cNvSpPr/>
            <p:nvPr/>
          </p:nvSpPr>
          <p:spPr>
            <a:xfrm>
              <a:off x="6043439" y="3163398"/>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3649" name="pl3649"/>
            <p:cNvSpPr/>
            <p:nvPr/>
          </p:nvSpPr>
          <p:spPr>
            <a:xfrm>
              <a:off x="6043439" y="3150031"/>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3650" name="pl3650"/>
            <p:cNvSpPr/>
            <p:nvPr/>
          </p:nvSpPr>
          <p:spPr>
            <a:xfrm>
              <a:off x="6043439" y="3096562"/>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651" name="pl3651"/>
            <p:cNvSpPr/>
            <p:nvPr/>
          </p:nvSpPr>
          <p:spPr>
            <a:xfrm>
              <a:off x="6043439" y="3133990"/>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3652" name="pl3652"/>
            <p:cNvSpPr/>
            <p:nvPr/>
          </p:nvSpPr>
          <p:spPr>
            <a:xfrm>
              <a:off x="6043439" y="3166071"/>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653" name="pl3653"/>
            <p:cNvSpPr/>
            <p:nvPr/>
          </p:nvSpPr>
          <p:spPr>
            <a:xfrm>
              <a:off x="6043439" y="3176765"/>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654" name="pl3654"/>
            <p:cNvSpPr/>
            <p:nvPr/>
          </p:nvSpPr>
          <p:spPr>
            <a:xfrm>
              <a:off x="6043439" y="3147357"/>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3655" name="pl3655"/>
            <p:cNvSpPr/>
            <p:nvPr/>
          </p:nvSpPr>
          <p:spPr>
            <a:xfrm>
              <a:off x="6043439" y="3150031"/>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656" name="pl3656"/>
            <p:cNvSpPr/>
            <p:nvPr/>
          </p:nvSpPr>
          <p:spPr>
            <a:xfrm>
              <a:off x="6043439" y="3123296"/>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657" name="pl3657"/>
            <p:cNvSpPr/>
            <p:nvPr/>
          </p:nvSpPr>
          <p:spPr>
            <a:xfrm>
              <a:off x="6043439" y="3158051"/>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658" name="pl3658"/>
            <p:cNvSpPr/>
            <p:nvPr/>
          </p:nvSpPr>
          <p:spPr>
            <a:xfrm>
              <a:off x="6043439" y="3160724"/>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3659" name="pl3659"/>
            <p:cNvSpPr/>
            <p:nvPr/>
          </p:nvSpPr>
          <p:spPr>
            <a:xfrm>
              <a:off x="6043439" y="3176765"/>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3660" name="pl3660"/>
            <p:cNvSpPr/>
            <p:nvPr/>
          </p:nvSpPr>
          <p:spPr>
            <a:xfrm>
              <a:off x="6043439" y="3158051"/>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661" name="pl3661"/>
            <p:cNvSpPr/>
            <p:nvPr/>
          </p:nvSpPr>
          <p:spPr>
            <a:xfrm>
              <a:off x="6043439" y="3171418"/>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3662" name="pl3662"/>
            <p:cNvSpPr/>
            <p:nvPr/>
          </p:nvSpPr>
          <p:spPr>
            <a:xfrm>
              <a:off x="6043439" y="3155377"/>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663" name="pl3663"/>
            <p:cNvSpPr/>
            <p:nvPr/>
          </p:nvSpPr>
          <p:spPr>
            <a:xfrm>
              <a:off x="6043439" y="313131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664" name="pl3664"/>
            <p:cNvSpPr/>
            <p:nvPr/>
          </p:nvSpPr>
          <p:spPr>
            <a:xfrm>
              <a:off x="6043439" y="3150031"/>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3665" name="pl3665"/>
            <p:cNvSpPr/>
            <p:nvPr/>
          </p:nvSpPr>
          <p:spPr>
            <a:xfrm>
              <a:off x="6043439" y="3152704"/>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666" name="pl3666"/>
            <p:cNvSpPr/>
            <p:nvPr/>
          </p:nvSpPr>
          <p:spPr>
            <a:xfrm>
              <a:off x="6043439" y="3136663"/>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3667" name="pl3667"/>
            <p:cNvSpPr/>
            <p:nvPr/>
          </p:nvSpPr>
          <p:spPr>
            <a:xfrm>
              <a:off x="6043439" y="3176765"/>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668" name="pl3668"/>
            <p:cNvSpPr/>
            <p:nvPr/>
          </p:nvSpPr>
          <p:spPr>
            <a:xfrm>
              <a:off x="6043439" y="3168745"/>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669" name="pl3669"/>
            <p:cNvSpPr/>
            <p:nvPr/>
          </p:nvSpPr>
          <p:spPr>
            <a:xfrm>
              <a:off x="6043439" y="3160724"/>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670" name="pl3670"/>
            <p:cNvSpPr/>
            <p:nvPr/>
          </p:nvSpPr>
          <p:spPr>
            <a:xfrm>
              <a:off x="6043439" y="3166071"/>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671" name="pl3671"/>
            <p:cNvSpPr/>
            <p:nvPr/>
          </p:nvSpPr>
          <p:spPr>
            <a:xfrm>
              <a:off x="6043439" y="3179438"/>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672" name="pl3672"/>
            <p:cNvSpPr/>
            <p:nvPr/>
          </p:nvSpPr>
          <p:spPr>
            <a:xfrm>
              <a:off x="6043439" y="3131317"/>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673" name="pl3673"/>
            <p:cNvSpPr/>
            <p:nvPr/>
          </p:nvSpPr>
          <p:spPr>
            <a:xfrm>
              <a:off x="6043439" y="3166071"/>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674" name="pl3674"/>
            <p:cNvSpPr/>
            <p:nvPr/>
          </p:nvSpPr>
          <p:spPr>
            <a:xfrm>
              <a:off x="6043439" y="3160724"/>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3675" name="pl3675"/>
            <p:cNvSpPr/>
            <p:nvPr/>
          </p:nvSpPr>
          <p:spPr>
            <a:xfrm>
              <a:off x="6043439" y="3163398"/>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3676" name="pl3676"/>
            <p:cNvSpPr/>
            <p:nvPr/>
          </p:nvSpPr>
          <p:spPr>
            <a:xfrm>
              <a:off x="6043439" y="3171418"/>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40651" cap="flat">
              <a:solidFill>
                <a:srgbClr val="000000">
                  <a:alpha val="100000"/>
                </a:srgbClr>
              </a:solidFill>
              <a:prstDash val="solid"/>
              <a:round/>
            </a:ln>
          </p:spPr>
          <p:txBody>
            <a:bodyPr/>
            <a:lstStyle/>
            <a:p>
              <a:endParaRPr/>
            </a:p>
          </p:txBody>
        </p:sp>
        <p:sp>
          <p:nvSpPr>
            <p:cNvPr id="3677" name="pl3677"/>
            <p:cNvSpPr/>
            <p:nvPr/>
          </p:nvSpPr>
          <p:spPr>
            <a:xfrm>
              <a:off x="6043439" y="3171418"/>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00BECA">
                  <a:alpha val="100000"/>
                </a:srgbClr>
              </a:solidFill>
              <a:prstDash val="solid"/>
              <a:round/>
            </a:ln>
          </p:spPr>
          <p:txBody>
            <a:bodyPr/>
            <a:lstStyle/>
            <a:p>
              <a:endParaRPr/>
            </a:p>
          </p:txBody>
        </p:sp>
        <p:sp>
          <p:nvSpPr>
            <p:cNvPr id="3678" name="pl3678"/>
            <p:cNvSpPr/>
            <p:nvPr/>
          </p:nvSpPr>
          <p:spPr>
            <a:xfrm>
              <a:off x="5998950" y="3182112"/>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3679" name="tx3679"/>
            <p:cNvSpPr/>
            <p:nvPr/>
          </p:nvSpPr>
          <p:spPr>
            <a:xfrm>
              <a:off x="6013294" y="300846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3680" name="tx3680"/>
            <p:cNvSpPr/>
            <p:nvPr/>
          </p:nvSpPr>
          <p:spPr>
            <a:xfrm>
              <a:off x="6191250" y="301349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681" name="tx3681"/>
            <p:cNvSpPr/>
            <p:nvPr/>
          </p:nvSpPr>
          <p:spPr>
            <a:xfrm>
              <a:off x="6369207" y="301616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682" name="tx3682"/>
            <p:cNvSpPr/>
            <p:nvPr/>
          </p:nvSpPr>
          <p:spPr>
            <a:xfrm>
              <a:off x="6547163" y="301349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683" name="tx3683"/>
            <p:cNvSpPr/>
            <p:nvPr/>
          </p:nvSpPr>
          <p:spPr>
            <a:xfrm>
              <a:off x="6725120" y="300944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684" name="tx3684"/>
            <p:cNvSpPr/>
            <p:nvPr/>
          </p:nvSpPr>
          <p:spPr>
            <a:xfrm>
              <a:off x="6903077" y="300846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3685" name="rc3685"/>
            <p:cNvSpPr/>
            <p:nvPr/>
          </p:nvSpPr>
          <p:spPr>
            <a:xfrm>
              <a:off x="5998950" y="3483272"/>
              <a:ext cx="978760" cy="367596"/>
            </a:xfrm>
            <a:prstGeom prst="rect">
              <a:avLst/>
            </a:prstGeom>
            <a:solidFill>
              <a:srgbClr val="EBEBEB">
                <a:alpha val="100000"/>
              </a:srgbClr>
            </a:solidFill>
          </p:spPr>
          <p:txBody>
            <a:bodyPr/>
            <a:lstStyle/>
            <a:p>
              <a:endParaRPr/>
            </a:p>
          </p:txBody>
        </p:sp>
        <p:sp>
          <p:nvSpPr>
            <p:cNvPr id="3686" name="pl3686"/>
            <p:cNvSpPr/>
            <p:nvPr/>
          </p:nvSpPr>
          <p:spPr>
            <a:xfrm>
              <a:off x="5998950" y="380074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687" name="pl3687"/>
            <p:cNvSpPr/>
            <p:nvPr/>
          </p:nvSpPr>
          <p:spPr>
            <a:xfrm>
              <a:off x="5998950" y="373390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688" name="pl3688"/>
            <p:cNvSpPr/>
            <p:nvPr/>
          </p:nvSpPr>
          <p:spPr>
            <a:xfrm>
              <a:off x="5998950" y="366707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689" name="pl3689"/>
            <p:cNvSpPr/>
            <p:nvPr/>
          </p:nvSpPr>
          <p:spPr>
            <a:xfrm>
              <a:off x="5998950" y="360023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690" name="pl3690"/>
            <p:cNvSpPr/>
            <p:nvPr/>
          </p:nvSpPr>
          <p:spPr>
            <a:xfrm>
              <a:off x="5998950" y="353339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691" name="pl3691"/>
            <p:cNvSpPr/>
            <p:nvPr/>
          </p:nvSpPr>
          <p:spPr>
            <a:xfrm>
              <a:off x="5998950" y="349998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692" name="pl3692"/>
            <p:cNvSpPr/>
            <p:nvPr/>
          </p:nvSpPr>
          <p:spPr>
            <a:xfrm>
              <a:off x="6132417"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693" name="pl3693"/>
            <p:cNvSpPr/>
            <p:nvPr/>
          </p:nvSpPr>
          <p:spPr>
            <a:xfrm>
              <a:off x="6310374"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694" name="pl3694"/>
            <p:cNvSpPr/>
            <p:nvPr/>
          </p:nvSpPr>
          <p:spPr>
            <a:xfrm>
              <a:off x="6488330"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695" name="pl3695"/>
            <p:cNvSpPr/>
            <p:nvPr/>
          </p:nvSpPr>
          <p:spPr>
            <a:xfrm>
              <a:off x="6666287"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696" name="pl3696"/>
            <p:cNvSpPr/>
            <p:nvPr/>
          </p:nvSpPr>
          <p:spPr>
            <a:xfrm>
              <a:off x="6844243"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697" name="pl3697"/>
            <p:cNvSpPr/>
            <p:nvPr/>
          </p:nvSpPr>
          <p:spPr>
            <a:xfrm>
              <a:off x="5998950" y="383416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698" name="pl3698"/>
            <p:cNvSpPr/>
            <p:nvPr/>
          </p:nvSpPr>
          <p:spPr>
            <a:xfrm>
              <a:off x="5998950" y="376732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699" name="pl3699"/>
            <p:cNvSpPr/>
            <p:nvPr/>
          </p:nvSpPr>
          <p:spPr>
            <a:xfrm>
              <a:off x="5998950" y="370048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700" name="pl3700"/>
            <p:cNvSpPr/>
            <p:nvPr/>
          </p:nvSpPr>
          <p:spPr>
            <a:xfrm>
              <a:off x="5998950" y="363365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701" name="pl3701"/>
            <p:cNvSpPr/>
            <p:nvPr/>
          </p:nvSpPr>
          <p:spPr>
            <a:xfrm>
              <a:off x="5998950" y="3566817"/>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702" name="pl3702"/>
            <p:cNvSpPr/>
            <p:nvPr/>
          </p:nvSpPr>
          <p:spPr>
            <a:xfrm>
              <a:off x="6043439"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703" name="pl3703"/>
            <p:cNvSpPr/>
            <p:nvPr/>
          </p:nvSpPr>
          <p:spPr>
            <a:xfrm>
              <a:off x="6221395"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704" name="pl3704"/>
            <p:cNvSpPr/>
            <p:nvPr/>
          </p:nvSpPr>
          <p:spPr>
            <a:xfrm>
              <a:off x="6399352"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705" name="pl3705"/>
            <p:cNvSpPr/>
            <p:nvPr/>
          </p:nvSpPr>
          <p:spPr>
            <a:xfrm>
              <a:off x="6577308"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706" name="pl3706"/>
            <p:cNvSpPr/>
            <p:nvPr/>
          </p:nvSpPr>
          <p:spPr>
            <a:xfrm>
              <a:off x="6755265"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707" name="pl3707"/>
            <p:cNvSpPr/>
            <p:nvPr/>
          </p:nvSpPr>
          <p:spPr>
            <a:xfrm>
              <a:off x="6933221"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708" name="pl3708"/>
            <p:cNvSpPr/>
            <p:nvPr/>
          </p:nvSpPr>
          <p:spPr>
            <a:xfrm>
              <a:off x="6043439" y="3815446"/>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3709" name="pl3709"/>
            <p:cNvSpPr/>
            <p:nvPr/>
          </p:nvSpPr>
          <p:spPr>
            <a:xfrm>
              <a:off x="6043439" y="3802079"/>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40651" cap="flat">
              <a:solidFill>
                <a:srgbClr val="BEBEBE">
                  <a:alpha val="69803"/>
                </a:srgbClr>
              </a:solidFill>
              <a:prstDash val="solid"/>
              <a:round/>
            </a:ln>
          </p:spPr>
          <p:txBody>
            <a:bodyPr/>
            <a:lstStyle/>
            <a:p>
              <a:endParaRPr/>
            </a:p>
          </p:txBody>
        </p:sp>
        <p:sp>
          <p:nvSpPr>
            <p:cNvPr id="3710" name="pl3710"/>
            <p:cNvSpPr/>
            <p:nvPr/>
          </p:nvSpPr>
          <p:spPr>
            <a:xfrm>
              <a:off x="6043439" y="3796732"/>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711" name="pl3711"/>
            <p:cNvSpPr/>
            <p:nvPr/>
          </p:nvSpPr>
          <p:spPr>
            <a:xfrm>
              <a:off x="6043439" y="383148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712" name="pl3712"/>
            <p:cNvSpPr/>
            <p:nvPr/>
          </p:nvSpPr>
          <p:spPr>
            <a:xfrm>
              <a:off x="6043439" y="3799405"/>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713" name="pl3713"/>
            <p:cNvSpPr/>
            <p:nvPr/>
          </p:nvSpPr>
          <p:spPr>
            <a:xfrm>
              <a:off x="6043439" y="3820793"/>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714" name="pl3714"/>
            <p:cNvSpPr/>
            <p:nvPr/>
          </p:nvSpPr>
          <p:spPr>
            <a:xfrm>
              <a:off x="6043439" y="3820793"/>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3715" name="pl3715"/>
            <p:cNvSpPr/>
            <p:nvPr/>
          </p:nvSpPr>
          <p:spPr>
            <a:xfrm>
              <a:off x="6043439" y="377534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716" name="pl3716"/>
            <p:cNvSpPr/>
            <p:nvPr/>
          </p:nvSpPr>
          <p:spPr>
            <a:xfrm>
              <a:off x="6043439" y="3810099"/>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717" name="pl3717"/>
            <p:cNvSpPr/>
            <p:nvPr/>
          </p:nvSpPr>
          <p:spPr>
            <a:xfrm>
              <a:off x="6043439" y="3812772"/>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718" name="pl3718"/>
            <p:cNvSpPr/>
            <p:nvPr/>
          </p:nvSpPr>
          <p:spPr>
            <a:xfrm>
              <a:off x="6043439" y="3753957"/>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3719" name="pl3719"/>
            <p:cNvSpPr/>
            <p:nvPr/>
          </p:nvSpPr>
          <p:spPr>
            <a:xfrm>
              <a:off x="6043439" y="3807426"/>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3720" name="pl3720"/>
            <p:cNvSpPr/>
            <p:nvPr/>
          </p:nvSpPr>
          <p:spPr>
            <a:xfrm>
              <a:off x="6043439" y="3820793"/>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721" name="pl3721"/>
            <p:cNvSpPr/>
            <p:nvPr/>
          </p:nvSpPr>
          <p:spPr>
            <a:xfrm>
              <a:off x="6043439" y="3804752"/>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3722" name="pl3722"/>
            <p:cNvSpPr/>
            <p:nvPr/>
          </p:nvSpPr>
          <p:spPr>
            <a:xfrm>
              <a:off x="6043439" y="3566817"/>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3723" name="pl3723"/>
            <p:cNvSpPr/>
            <p:nvPr/>
          </p:nvSpPr>
          <p:spPr>
            <a:xfrm>
              <a:off x="6043439" y="3767324"/>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724" name="pl3724"/>
            <p:cNvSpPr/>
            <p:nvPr/>
          </p:nvSpPr>
          <p:spPr>
            <a:xfrm>
              <a:off x="6043439" y="3791385"/>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725" name="pl3725"/>
            <p:cNvSpPr/>
            <p:nvPr/>
          </p:nvSpPr>
          <p:spPr>
            <a:xfrm>
              <a:off x="6043439" y="382881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726" name="pl3726"/>
            <p:cNvSpPr/>
            <p:nvPr/>
          </p:nvSpPr>
          <p:spPr>
            <a:xfrm>
              <a:off x="6043439" y="3799405"/>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3727" name="pl3727"/>
            <p:cNvSpPr/>
            <p:nvPr/>
          </p:nvSpPr>
          <p:spPr>
            <a:xfrm>
              <a:off x="6043439" y="3815446"/>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3728" name="pl3728"/>
            <p:cNvSpPr/>
            <p:nvPr/>
          </p:nvSpPr>
          <p:spPr>
            <a:xfrm>
              <a:off x="6043439" y="3823466"/>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3729" name="pl3729"/>
            <p:cNvSpPr/>
            <p:nvPr/>
          </p:nvSpPr>
          <p:spPr>
            <a:xfrm>
              <a:off x="6043439" y="376999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730" name="pl3730"/>
            <p:cNvSpPr/>
            <p:nvPr/>
          </p:nvSpPr>
          <p:spPr>
            <a:xfrm>
              <a:off x="6043439" y="3788712"/>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3731" name="pl3731"/>
            <p:cNvSpPr/>
            <p:nvPr/>
          </p:nvSpPr>
          <p:spPr>
            <a:xfrm>
              <a:off x="6043439" y="3748610"/>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732" name="pl3732"/>
            <p:cNvSpPr/>
            <p:nvPr/>
          </p:nvSpPr>
          <p:spPr>
            <a:xfrm>
              <a:off x="6043439" y="3826140"/>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733" name="pl3733"/>
            <p:cNvSpPr/>
            <p:nvPr/>
          </p:nvSpPr>
          <p:spPr>
            <a:xfrm>
              <a:off x="6043439" y="3820793"/>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734" name="pl3734"/>
            <p:cNvSpPr/>
            <p:nvPr/>
          </p:nvSpPr>
          <p:spPr>
            <a:xfrm>
              <a:off x="6043439" y="3820793"/>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735" name="pl3735"/>
            <p:cNvSpPr/>
            <p:nvPr/>
          </p:nvSpPr>
          <p:spPr>
            <a:xfrm>
              <a:off x="6043439" y="3802079"/>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3736" name="pl3736"/>
            <p:cNvSpPr/>
            <p:nvPr/>
          </p:nvSpPr>
          <p:spPr>
            <a:xfrm>
              <a:off x="6043439" y="382079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737" name="pl3737"/>
            <p:cNvSpPr/>
            <p:nvPr/>
          </p:nvSpPr>
          <p:spPr>
            <a:xfrm>
              <a:off x="6043439" y="3778018"/>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3738" name="pl3738"/>
            <p:cNvSpPr/>
            <p:nvPr/>
          </p:nvSpPr>
          <p:spPr>
            <a:xfrm>
              <a:off x="6043439" y="3796732"/>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739" name="pl3739"/>
            <p:cNvSpPr/>
            <p:nvPr/>
          </p:nvSpPr>
          <p:spPr>
            <a:xfrm>
              <a:off x="6043439" y="3823466"/>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740" name="pl3740"/>
            <p:cNvSpPr/>
            <p:nvPr/>
          </p:nvSpPr>
          <p:spPr>
            <a:xfrm>
              <a:off x="6043439" y="3815446"/>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3741" name="pl3741"/>
            <p:cNvSpPr/>
            <p:nvPr/>
          </p:nvSpPr>
          <p:spPr>
            <a:xfrm>
              <a:off x="6043439" y="3802079"/>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3742" name="pl3742"/>
            <p:cNvSpPr/>
            <p:nvPr/>
          </p:nvSpPr>
          <p:spPr>
            <a:xfrm>
              <a:off x="6043439" y="3748610"/>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743" name="pl3743"/>
            <p:cNvSpPr/>
            <p:nvPr/>
          </p:nvSpPr>
          <p:spPr>
            <a:xfrm>
              <a:off x="6043439" y="3786038"/>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3744" name="pl3744"/>
            <p:cNvSpPr/>
            <p:nvPr/>
          </p:nvSpPr>
          <p:spPr>
            <a:xfrm>
              <a:off x="6043439" y="3818119"/>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745" name="pl3745"/>
            <p:cNvSpPr/>
            <p:nvPr/>
          </p:nvSpPr>
          <p:spPr>
            <a:xfrm>
              <a:off x="6043439" y="3828813"/>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746" name="pl3746"/>
            <p:cNvSpPr/>
            <p:nvPr/>
          </p:nvSpPr>
          <p:spPr>
            <a:xfrm>
              <a:off x="6043439" y="3799405"/>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3747" name="pl3747"/>
            <p:cNvSpPr/>
            <p:nvPr/>
          </p:nvSpPr>
          <p:spPr>
            <a:xfrm>
              <a:off x="6043439" y="3802079"/>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748" name="pl3748"/>
            <p:cNvSpPr/>
            <p:nvPr/>
          </p:nvSpPr>
          <p:spPr>
            <a:xfrm>
              <a:off x="6043439" y="3775344"/>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749" name="pl3749"/>
            <p:cNvSpPr/>
            <p:nvPr/>
          </p:nvSpPr>
          <p:spPr>
            <a:xfrm>
              <a:off x="6043439" y="3810099"/>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750" name="pl3750"/>
            <p:cNvSpPr/>
            <p:nvPr/>
          </p:nvSpPr>
          <p:spPr>
            <a:xfrm>
              <a:off x="6043439" y="3812772"/>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3751" name="pl3751"/>
            <p:cNvSpPr/>
            <p:nvPr/>
          </p:nvSpPr>
          <p:spPr>
            <a:xfrm>
              <a:off x="6043439" y="3828813"/>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3752" name="pl3752"/>
            <p:cNvSpPr/>
            <p:nvPr/>
          </p:nvSpPr>
          <p:spPr>
            <a:xfrm>
              <a:off x="6043439" y="3810099"/>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753" name="pl3753"/>
            <p:cNvSpPr/>
            <p:nvPr/>
          </p:nvSpPr>
          <p:spPr>
            <a:xfrm>
              <a:off x="6043439" y="3823466"/>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3754" name="pl3754"/>
            <p:cNvSpPr/>
            <p:nvPr/>
          </p:nvSpPr>
          <p:spPr>
            <a:xfrm>
              <a:off x="6043439" y="3807426"/>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755" name="pl3755"/>
            <p:cNvSpPr/>
            <p:nvPr/>
          </p:nvSpPr>
          <p:spPr>
            <a:xfrm>
              <a:off x="6043439" y="378336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756" name="pl3756"/>
            <p:cNvSpPr/>
            <p:nvPr/>
          </p:nvSpPr>
          <p:spPr>
            <a:xfrm>
              <a:off x="6043439" y="3802079"/>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3757" name="pl3757"/>
            <p:cNvSpPr/>
            <p:nvPr/>
          </p:nvSpPr>
          <p:spPr>
            <a:xfrm>
              <a:off x="6043439" y="3804752"/>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758" name="pl3758"/>
            <p:cNvSpPr/>
            <p:nvPr/>
          </p:nvSpPr>
          <p:spPr>
            <a:xfrm>
              <a:off x="6043439" y="3788712"/>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3759" name="pl3759"/>
            <p:cNvSpPr/>
            <p:nvPr/>
          </p:nvSpPr>
          <p:spPr>
            <a:xfrm>
              <a:off x="6043439" y="3828813"/>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760" name="pl3760"/>
            <p:cNvSpPr/>
            <p:nvPr/>
          </p:nvSpPr>
          <p:spPr>
            <a:xfrm>
              <a:off x="6043439" y="3820793"/>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761" name="pl3761"/>
            <p:cNvSpPr/>
            <p:nvPr/>
          </p:nvSpPr>
          <p:spPr>
            <a:xfrm>
              <a:off x="6043439" y="3812772"/>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762" name="pl3762"/>
            <p:cNvSpPr/>
            <p:nvPr/>
          </p:nvSpPr>
          <p:spPr>
            <a:xfrm>
              <a:off x="6043439" y="3818119"/>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763" name="pl3763"/>
            <p:cNvSpPr/>
            <p:nvPr/>
          </p:nvSpPr>
          <p:spPr>
            <a:xfrm>
              <a:off x="6043439" y="3831486"/>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764" name="pl3764"/>
            <p:cNvSpPr/>
            <p:nvPr/>
          </p:nvSpPr>
          <p:spPr>
            <a:xfrm>
              <a:off x="6043439" y="3783365"/>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765" name="pl3765"/>
            <p:cNvSpPr/>
            <p:nvPr/>
          </p:nvSpPr>
          <p:spPr>
            <a:xfrm>
              <a:off x="6043439" y="3818119"/>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766" name="pl3766"/>
            <p:cNvSpPr/>
            <p:nvPr/>
          </p:nvSpPr>
          <p:spPr>
            <a:xfrm>
              <a:off x="6043439" y="3812772"/>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3767" name="pl3767"/>
            <p:cNvSpPr/>
            <p:nvPr/>
          </p:nvSpPr>
          <p:spPr>
            <a:xfrm>
              <a:off x="6043439" y="3815446"/>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3768" name="pl3768"/>
            <p:cNvSpPr/>
            <p:nvPr/>
          </p:nvSpPr>
          <p:spPr>
            <a:xfrm>
              <a:off x="6043439" y="3802079"/>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40651" cap="flat">
              <a:solidFill>
                <a:srgbClr val="000000">
                  <a:alpha val="100000"/>
                </a:srgbClr>
              </a:solidFill>
              <a:prstDash val="solid"/>
              <a:round/>
            </a:ln>
          </p:spPr>
          <p:txBody>
            <a:bodyPr/>
            <a:lstStyle/>
            <a:p>
              <a:endParaRPr/>
            </a:p>
          </p:txBody>
        </p:sp>
        <p:sp>
          <p:nvSpPr>
            <p:cNvPr id="3769" name="pl3769"/>
            <p:cNvSpPr/>
            <p:nvPr/>
          </p:nvSpPr>
          <p:spPr>
            <a:xfrm>
              <a:off x="6043439" y="3802079"/>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32A2FF">
                  <a:alpha val="100000"/>
                </a:srgbClr>
              </a:solidFill>
              <a:prstDash val="solid"/>
              <a:round/>
            </a:ln>
          </p:spPr>
          <p:txBody>
            <a:bodyPr/>
            <a:lstStyle/>
            <a:p>
              <a:endParaRPr/>
            </a:p>
          </p:txBody>
        </p:sp>
        <p:sp>
          <p:nvSpPr>
            <p:cNvPr id="3770" name="pl3770"/>
            <p:cNvSpPr/>
            <p:nvPr/>
          </p:nvSpPr>
          <p:spPr>
            <a:xfrm>
              <a:off x="5998950" y="3834160"/>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3771" name="tx3771"/>
            <p:cNvSpPr/>
            <p:nvPr/>
          </p:nvSpPr>
          <p:spPr>
            <a:xfrm>
              <a:off x="5983149" y="363880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3772" name="tx3772"/>
            <p:cNvSpPr/>
            <p:nvPr/>
          </p:nvSpPr>
          <p:spPr>
            <a:xfrm>
              <a:off x="6191250" y="364817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773" name="tx3773"/>
            <p:cNvSpPr/>
            <p:nvPr/>
          </p:nvSpPr>
          <p:spPr>
            <a:xfrm>
              <a:off x="6339062" y="364147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3774" name="tx3774"/>
            <p:cNvSpPr/>
            <p:nvPr/>
          </p:nvSpPr>
          <p:spPr>
            <a:xfrm>
              <a:off x="6517019" y="364147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3775" name="tx3775"/>
            <p:cNvSpPr/>
            <p:nvPr/>
          </p:nvSpPr>
          <p:spPr>
            <a:xfrm>
              <a:off x="6694975" y="364147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3776" name="tx3776"/>
            <p:cNvSpPr/>
            <p:nvPr/>
          </p:nvSpPr>
          <p:spPr>
            <a:xfrm>
              <a:off x="6872932" y="364147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3777" name="rc3777"/>
            <p:cNvSpPr/>
            <p:nvPr/>
          </p:nvSpPr>
          <p:spPr>
            <a:xfrm>
              <a:off x="5998950" y="4135320"/>
              <a:ext cx="978760" cy="367596"/>
            </a:xfrm>
            <a:prstGeom prst="rect">
              <a:avLst/>
            </a:prstGeom>
            <a:solidFill>
              <a:srgbClr val="EBEBEB">
                <a:alpha val="100000"/>
              </a:srgbClr>
            </a:solidFill>
          </p:spPr>
          <p:txBody>
            <a:bodyPr/>
            <a:lstStyle/>
            <a:p>
              <a:endParaRPr/>
            </a:p>
          </p:txBody>
        </p:sp>
        <p:sp>
          <p:nvSpPr>
            <p:cNvPr id="3778" name="pl3778"/>
            <p:cNvSpPr/>
            <p:nvPr/>
          </p:nvSpPr>
          <p:spPr>
            <a:xfrm>
              <a:off x="5998950" y="445279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779" name="pl3779"/>
            <p:cNvSpPr/>
            <p:nvPr/>
          </p:nvSpPr>
          <p:spPr>
            <a:xfrm>
              <a:off x="5998950" y="438595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780" name="pl3780"/>
            <p:cNvSpPr/>
            <p:nvPr/>
          </p:nvSpPr>
          <p:spPr>
            <a:xfrm>
              <a:off x="5998950" y="431911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781" name="pl3781"/>
            <p:cNvSpPr/>
            <p:nvPr/>
          </p:nvSpPr>
          <p:spPr>
            <a:xfrm>
              <a:off x="5998950" y="425228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782" name="pl3782"/>
            <p:cNvSpPr/>
            <p:nvPr/>
          </p:nvSpPr>
          <p:spPr>
            <a:xfrm>
              <a:off x="5998950" y="418544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783" name="pl3783"/>
            <p:cNvSpPr/>
            <p:nvPr/>
          </p:nvSpPr>
          <p:spPr>
            <a:xfrm>
              <a:off x="5998950" y="415202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784" name="pl3784"/>
            <p:cNvSpPr/>
            <p:nvPr/>
          </p:nvSpPr>
          <p:spPr>
            <a:xfrm>
              <a:off x="6132417"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785" name="pl3785"/>
            <p:cNvSpPr/>
            <p:nvPr/>
          </p:nvSpPr>
          <p:spPr>
            <a:xfrm>
              <a:off x="6310374"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786" name="pl3786"/>
            <p:cNvSpPr/>
            <p:nvPr/>
          </p:nvSpPr>
          <p:spPr>
            <a:xfrm>
              <a:off x="6488330"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787" name="pl3787"/>
            <p:cNvSpPr/>
            <p:nvPr/>
          </p:nvSpPr>
          <p:spPr>
            <a:xfrm>
              <a:off x="6666287"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788" name="pl3788"/>
            <p:cNvSpPr/>
            <p:nvPr/>
          </p:nvSpPr>
          <p:spPr>
            <a:xfrm>
              <a:off x="6844243"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789" name="pl3789"/>
            <p:cNvSpPr/>
            <p:nvPr/>
          </p:nvSpPr>
          <p:spPr>
            <a:xfrm>
              <a:off x="5998950" y="448620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790" name="pl3790"/>
            <p:cNvSpPr/>
            <p:nvPr/>
          </p:nvSpPr>
          <p:spPr>
            <a:xfrm>
              <a:off x="5998950" y="441937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791" name="pl3791"/>
            <p:cNvSpPr/>
            <p:nvPr/>
          </p:nvSpPr>
          <p:spPr>
            <a:xfrm>
              <a:off x="5998950" y="435253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792" name="pl3792"/>
            <p:cNvSpPr/>
            <p:nvPr/>
          </p:nvSpPr>
          <p:spPr>
            <a:xfrm>
              <a:off x="5998950" y="4285701"/>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793" name="pl3793"/>
            <p:cNvSpPr/>
            <p:nvPr/>
          </p:nvSpPr>
          <p:spPr>
            <a:xfrm>
              <a:off x="5998950" y="4218865"/>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794" name="pl3794"/>
            <p:cNvSpPr/>
            <p:nvPr/>
          </p:nvSpPr>
          <p:spPr>
            <a:xfrm>
              <a:off x="6043439"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795" name="pl3795"/>
            <p:cNvSpPr/>
            <p:nvPr/>
          </p:nvSpPr>
          <p:spPr>
            <a:xfrm>
              <a:off x="6221395"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796" name="pl3796"/>
            <p:cNvSpPr/>
            <p:nvPr/>
          </p:nvSpPr>
          <p:spPr>
            <a:xfrm>
              <a:off x="6399352"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797" name="pl3797"/>
            <p:cNvSpPr/>
            <p:nvPr/>
          </p:nvSpPr>
          <p:spPr>
            <a:xfrm>
              <a:off x="6577308"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798" name="pl3798"/>
            <p:cNvSpPr/>
            <p:nvPr/>
          </p:nvSpPr>
          <p:spPr>
            <a:xfrm>
              <a:off x="6755265"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799" name="pl3799"/>
            <p:cNvSpPr/>
            <p:nvPr/>
          </p:nvSpPr>
          <p:spPr>
            <a:xfrm>
              <a:off x="6933221"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800" name="pl3800"/>
            <p:cNvSpPr/>
            <p:nvPr/>
          </p:nvSpPr>
          <p:spPr>
            <a:xfrm>
              <a:off x="6043439" y="4467494"/>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3801" name="pl3801"/>
            <p:cNvSpPr/>
            <p:nvPr/>
          </p:nvSpPr>
          <p:spPr>
            <a:xfrm>
              <a:off x="6043439" y="443541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a:endParaRPr/>
            </a:p>
          </p:txBody>
        </p:sp>
        <p:sp>
          <p:nvSpPr>
            <p:cNvPr id="3802" name="pl3802"/>
            <p:cNvSpPr/>
            <p:nvPr/>
          </p:nvSpPr>
          <p:spPr>
            <a:xfrm>
              <a:off x="6043439" y="4448780"/>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803" name="pl3803"/>
            <p:cNvSpPr/>
            <p:nvPr/>
          </p:nvSpPr>
          <p:spPr>
            <a:xfrm>
              <a:off x="6043439" y="448353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804" name="pl3804"/>
            <p:cNvSpPr/>
            <p:nvPr/>
          </p:nvSpPr>
          <p:spPr>
            <a:xfrm>
              <a:off x="6043439" y="4451453"/>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805" name="pl3805"/>
            <p:cNvSpPr/>
            <p:nvPr/>
          </p:nvSpPr>
          <p:spPr>
            <a:xfrm>
              <a:off x="6043439" y="4472841"/>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806" name="pl3806"/>
            <p:cNvSpPr/>
            <p:nvPr/>
          </p:nvSpPr>
          <p:spPr>
            <a:xfrm>
              <a:off x="6043439" y="4472841"/>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3807" name="pl3807"/>
            <p:cNvSpPr/>
            <p:nvPr/>
          </p:nvSpPr>
          <p:spPr>
            <a:xfrm>
              <a:off x="6043439" y="442739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808" name="pl3808"/>
            <p:cNvSpPr/>
            <p:nvPr/>
          </p:nvSpPr>
          <p:spPr>
            <a:xfrm>
              <a:off x="6043439" y="4462147"/>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809" name="pl3809"/>
            <p:cNvSpPr/>
            <p:nvPr/>
          </p:nvSpPr>
          <p:spPr>
            <a:xfrm>
              <a:off x="6043439" y="4464821"/>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810" name="pl3810"/>
            <p:cNvSpPr/>
            <p:nvPr/>
          </p:nvSpPr>
          <p:spPr>
            <a:xfrm>
              <a:off x="6043439" y="4406005"/>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3811" name="pl3811"/>
            <p:cNvSpPr/>
            <p:nvPr/>
          </p:nvSpPr>
          <p:spPr>
            <a:xfrm>
              <a:off x="6043439" y="4459474"/>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3812" name="pl3812"/>
            <p:cNvSpPr/>
            <p:nvPr/>
          </p:nvSpPr>
          <p:spPr>
            <a:xfrm>
              <a:off x="6043439" y="4472841"/>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813" name="pl3813"/>
            <p:cNvSpPr/>
            <p:nvPr/>
          </p:nvSpPr>
          <p:spPr>
            <a:xfrm>
              <a:off x="6043439" y="4456800"/>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3814" name="pl3814"/>
            <p:cNvSpPr/>
            <p:nvPr/>
          </p:nvSpPr>
          <p:spPr>
            <a:xfrm>
              <a:off x="6043439" y="4218865"/>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3815" name="pl3815"/>
            <p:cNvSpPr/>
            <p:nvPr/>
          </p:nvSpPr>
          <p:spPr>
            <a:xfrm>
              <a:off x="6043439" y="4419372"/>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816" name="pl3816"/>
            <p:cNvSpPr/>
            <p:nvPr/>
          </p:nvSpPr>
          <p:spPr>
            <a:xfrm>
              <a:off x="6043439" y="4443433"/>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817" name="pl3817"/>
            <p:cNvSpPr/>
            <p:nvPr/>
          </p:nvSpPr>
          <p:spPr>
            <a:xfrm>
              <a:off x="6043439" y="448086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818" name="pl3818"/>
            <p:cNvSpPr/>
            <p:nvPr/>
          </p:nvSpPr>
          <p:spPr>
            <a:xfrm>
              <a:off x="6043439" y="4451453"/>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3819" name="pl3819"/>
            <p:cNvSpPr/>
            <p:nvPr/>
          </p:nvSpPr>
          <p:spPr>
            <a:xfrm>
              <a:off x="6043439" y="4467494"/>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3820" name="pl3820"/>
            <p:cNvSpPr/>
            <p:nvPr/>
          </p:nvSpPr>
          <p:spPr>
            <a:xfrm>
              <a:off x="6043439" y="4475514"/>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3821" name="pl3821"/>
            <p:cNvSpPr/>
            <p:nvPr/>
          </p:nvSpPr>
          <p:spPr>
            <a:xfrm>
              <a:off x="6043439" y="442204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822" name="pl3822"/>
            <p:cNvSpPr/>
            <p:nvPr/>
          </p:nvSpPr>
          <p:spPr>
            <a:xfrm>
              <a:off x="6043439" y="4440760"/>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3823" name="pl3823"/>
            <p:cNvSpPr/>
            <p:nvPr/>
          </p:nvSpPr>
          <p:spPr>
            <a:xfrm>
              <a:off x="6043439" y="4400658"/>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824" name="pl3824"/>
            <p:cNvSpPr/>
            <p:nvPr/>
          </p:nvSpPr>
          <p:spPr>
            <a:xfrm>
              <a:off x="6043439" y="4478188"/>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825" name="pl3825"/>
            <p:cNvSpPr/>
            <p:nvPr/>
          </p:nvSpPr>
          <p:spPr>
            <a:xfrm>
              <a:off x="6043439" y="4472841"/>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826" name="pl3826"/>
            <p:cNvSpPr/>
            <p:nvPr/>
          </p:nvSpPr>
          <p:spPr>
            <a:xfrm>
              <a:off x="6043439" y="4472841"/>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827" name="pl3827"/>
            <p:cNvSpPr/>
            <p:nvPr/>
          </p:nvSpPr>
          <p:spPr>
            <a:xfrm>
              <a:off x="6043439" y="4454127"/>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3828" name="pl3828"/>
            <p:cNvSpPr/>
            <p:nvPr/>
          </p:nvSpPr>
          <p:spPr>
            <a:xfrm>
              <a:off x="6043439" y="447284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829" name="pl3829"/>
            <p:cNvSpPr/>
            <p:nvPr/>
          </p:nvSpPr>
          <p:spPr>
            <a:xfrm>
              <a:off x="6043439" y="4430066"/>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3830" name="pl3830"/>
            <p:cNvSpPr/>
            <p:nvPr/>
          </p:nvSpPr>
          <p:spPr>
            <a:xfrm>
              <a:off x="6043439" y="4448780"/>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831" name="pl3831"/>
            <p:cNvSpPr/>
            <p:nvPr/>
          </p:nvSpPr>
          <p:spPr>
            <a:xfrm>
              <a:off x="6043439" y="4475514"/>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832" name="pl3832"/>
            <p:cNvSpPr/>
            <p:nvPr/>
          </p:nvSpPr>
          <p:spPr>
            <a:xfrm>
              <a:off x="6043439" y="4467494"/>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3833" name="pl3833"/>
            <p:cNvSpPr/>
            <p:nvPr/>
          </p:nvSpPr>
          <p:spPr>
            <a:xfrm>
              <a:off x="6043439" y="4454127"/>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3834" name="pl3834"/>
            <p:cNvSpPr/>
            <p:nvPr/>
          </p:nvSpPr>
          <p:spPr>
            <a:xfrm>
              <a:off x="6043439" y="4400658"/>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835" name="pl3835"/>
            <p:cNvSpPr/>
            <p:nvPr/>
          </p:nvSpPr>
          <p:spPr>
            <a:xfrm>
              <a:off x="6043439" y="4438086"/>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3836" name="pl3836"/>
            <p:cNvSpPr/>
            <p:nvPr/>
          </p:nvSpPr>
          <p:spPr>
            <a:xfrm>
              <a:off x="6043439" y="4470167"/>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837" name="pl3837"/>
            <p:cNvSpPr/>
            <p:nvPr/>
          </p:nvSpPr>
          <p:spPr>
            <a:xfrm>
              <a:off x="6043439" y="4480861"/>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838" name="pl3838"/>
            <p:cNvSpPr/>
            <p:nvPr/>
          </p:nvSpPr>
          <p:spPr>
            <a:xfrm>
              <a:off x="6043439" y="4451453"/>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3839" name="pl3839"/>
            <p:cNvSpPr/>
            <p:nvPr/>
          </p:nvSpPr>
          <p:spPr>
            <a:xfrm>
              <a:off x="6043439" y="4454127"/>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840" name="pl3840"/>
            <p:cNvSpPr/>
            <p:nvPr/>
          </p:nvSpPr>
          <p:spPr>
            <a:xfrm>
              <a:off x="6043439" y="4427392"/>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841" name="pl3841"/>
            <p:cNvSpPr/>
            <p:nvPr/>
          </p:nvSpPr>
          <p:spPr>
            <a:xfrm>
              <a:off x="6043439" y="4462147"/>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842" name="pl3842"/>
            <p:cNvSpPr/>
            <p:nvPr/>
          </p:nvSpPr>
          <p:spPr>
            <a:xfrm>
              <a:off x="6043439" y="4464821"/>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3843" name="pl3843"/>
            <p:cNvSpPr/>
            <p:nvPr/>
          </p:nvSpPr>
          <p:spPr>
            <a:xfrm>
              <a:off x="6043439" y="4480861"/>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3844" name="pl3844"/>
            <p:cNvSpPr/>
            <p:nvPr/>
          </p:nvSpPr>
          <p:spPr>
            <a:xfrm>
              <a:off x="6043439" y="4462147"/>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845" name="pl3845"/>
            <p:cNvSpPr/>
            <p:nvPr/>
          </p:nvSpPr>
          <p:spPr>
            <a:xfrm>
              <a:off x="6043439" y="4475514"/>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3846" name="pl3846"/>
            <p:cNvSpPr/>
            <p:nvPr/>
          </p:nvSpPr>
          <p:spPr>
            <a:xfrm>
              <a:off x="6043439" y="4459474"/>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847" name="pl3847"/>
            <p:cNvSpPr/>
            <p:nvPr/>
          </p:nvSpPr>
          <p:spPr>
            <a:xfrm>
              <a:off x="6043439" y="443541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848" name="pl3848"/>
            <p:cNvSpPr/>
            <p:nvPr/>
          </p:nvSpPr>
          <p:spPr>
            <a:xfrm>
              <a:off x="6043439" y="4454127"/>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3849" name="pl3849"/>
            <p:cNvSpPr/>
            <p:nvPr/>
          </p:nvSpPr>
          <p:spPr>
            <a:xfrm>
              <a:off x="6043439" y="4456800"/>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850" name="pl3850"/>
            <p:cNvSpPr/>
            <p:nvPr/>
          </p:nvSpPr>
          <p:spPr>
            <a:xfrm>
              <a:off x="6043439" y="4440760"/>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3851" name="pl3851"/>
            <p:cNvSpPr/>
            <p:nvPr/>
          </p:nvSpPr>
          <p:spPr>
            <a:xfrm>
              <a:off x="6043439" y="4480861"/>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852" name="pl3852"/>
            <p:cNvSpPr/>
            <p:nvPr/>
          </p:nvSpPr>
          <p:spPr>
            <a:xfrm>
              <a:off x="6043439" y="4472841"/>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853" name="pl3853"/>
            <p:cNvSpPr/>
            <p:nvPr/>
          </p:nvSpPr>
          <p:spPr>
            <a:xfrm>
              <a:off x="6043439" y="4464821"/>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854" name="pl3854"/>
            <p:cNvSpPr/>
            <p:nvPr/>
          </p:nvSpPr>
          <p:spPr>
            <a:xfrm>
              <a:off x="6043439" y="4470167"/>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855" name="pl3855"/>
            <p:cNvSpPr/>
            <p:nvPr/>
          </p:nvSpPr>
          <p:spPr>
            <a:xfrm>
              <a:off x="6043439" y="4483535"/>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856" name="pl3856"/>
            <p:cNvSpPr/>
            <p:nvPr/>
          </p:nvSpPr>
          <p:spPr>
            <a:xfrm>
              <a:off x="6043439" y="4435413"/>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857" name="pl3857"/>
            <p:cNvSpPr/>
            <p:nvPr/>
          </p:nvSpPr>
          <p:spPr>
            <a:xfrm>
              <a:off x="6043439" y="4470167"/>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858" name="pl3858"/>
            <p:cNvSpPr/>
            <p:nvPr/>
          </p:nvSpPr>
          <p:spPr>
            <a:xfrm>
              <a:off x="6043439" y="4464821"/>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3859" name="pl3859"/>
            <p:cNvSpPr/>
            <p:nvPr/>
          </p:nvSpPr>
          <p:spPr>
            <a:xfrm>
              <a:off x="6043439" y="4467494"/>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3860" name="pl3860"/>
            <p:cNvSpPr/>
            <p:nvPr/>
          </p:nvSpPr>
          <p:spPr>
            <a:xfrm>
              <a:off x="6043439" y="443541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a:endParaRPr/>
            </a:p>
          </p:txBody>
        </p:sp>
        <p:sp>
          <p:nvSpPr>
            <p:cNvPr id="3861" name="pl3861"/>
            <p:cNvSpPr/>
            <p:nvPr/>
          </p:nvSpPr>
          <p:spPr>
            <a:xfrm>
              <a:off x="6043439" y="443541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E26EF7">
                  <a:alpha val="100000"/>
                </a:srgbClr>
              </a:solidFill>
              <a:prstDash val="solid"/>
              <a:round/>
            </a:ln>
          </p:spPr>
          <p:txBody>
            <a:bodyPr/>
            <a:lstStyle/>
            <a:p>
              <a:endParaRPr/>
            </a:p>
          </p:txBody>
        </p:sp>
        <p:sp>
          <p:nvSpPr>
            <p:cNvPr id="3862" name="pl3862"/>
            <p:cNvSpPr/>
            <p:nvPr/>
          </p:nvSpPr>
          <p:spPr>
            <a:xfrm>
              <a:off x="5998950" y="4486208"/>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3863" name="tx3863"/>
            <p:cNvSpPr/>
            <p:nvPr/>
          </p:nvSpPr>
          <p:spPr>
            <a:xfrm>
              <a:off x="5983149" y="427081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3864" name="tx3864"/>
            <p:cNvSpPr/>
            <p:nvPr/>
          </p:nvSpPr>
          <p:spPr>
            <a:xfrm>
              <a:off x="6161106" y="427081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3865" name="tx3865"/>
            <p:cNvSpPr/>
            <p:nvPr/>
          </p:nvSpPr>
          <p:spPr>
            <a:xfrm>
              <a:off x="6339062" y="427081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3866" name="tx3866"/>
            <p:cNvSpPr/>
            <p:nvPr/>
          </p:nvSpPr>
          <p:spPr>
            <a:xfrm>
              <a:off x="6517019" y="427081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3867" name="tx3867"/>
            <p:cNvSpPr/>
            <p:nvPr/>
          </p:nvSpPr>
          <p:spPr>
            <a:xfrm>
              <a:off x="6694975" y="427081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3868" name="tx3868"/>
            <p:cNvSpPr/>
            <p:nvPr/>
          </p:nvSpPr>
          <p:spPr>
            <a:xfrm>
              <a:off x="6872932" y="427081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3869" name="rc3869"/>
            <p:cNvSpPr/>
            <p:nvPr/>
          </p:nvSpPr>
          <p:spPr>
            <a:xfrm>
              <a:off x="5998950" y="4787368"/>
              <a:ext cx="978760" cy="367596"/>
            </a:xfrm>
            <a:prstGeom prst="rect">
              <a:avLst/>
            </a:prstGeom>
            <a:solidFill>
              <a:srgbClr val="EBEBEB">
                <a:alpha val="100000"/>
              </a:srgbClr>
            </a:solidFill>
          </p:spPr>
          <p:txBody>
            <a:bodyPr/>
            <a:lstStyle/>
            <a:p>
              <a:endParaRPr/>
            </a:p>
          </p:txBody>
        </p:sp>
        <p:sp>
          <p:nvSpPr>
            <p:cNvPr id="3870" name="pl3870"/>
            <p:cNvSpPr/>
            <p:nvPr/>
          </p:nvSpPr>
          <p:spPr>
            <a:xfrm>
              <a:off x="5998950" y="510483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871" name="pl3871"/>
            <p:cNvSpPr/>
            <p:nvPr/>
          </p:nvSpPr>
          <p:spPr>
            <a:xfrm>
              <a:off x="5998950" y="503800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872" name="pl3872"/>
            <p:cNvSpPr/>
            <p:nvPr/>
          </p:nvSpPr>
          <p:spPr>
            <a:xfrm>
              <a:off x="5998950" y="497116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873" name="pl3873"/>
            <p:cNvSpPr/>
            <p:nvPr/>
          </p:nvSpPr>
          <p:spPr>
            <a:xfrm>
              <a:off x="5998950" y="490433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874" name="pl3874"/>
            <p:cNvSpPr/>
            <p:nvPr/>
          </p:nvSpPr>
          <p:spPr>
            <a:xfrm>
              <a:off x="5998950" y="483749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875" name="pl3875"/>
            <p:cNvSpPr/>
            <p:nvPr/>
          </p:nvSpPr>
          <p:spPr>
            <a:xfrm>
              <a:off x="5998950" y="480407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876" name="pl3876"/>
            <p:cNvSpPr/>
            <p:nvPr/>
          </p:nvSpPr>
          <p:spPr>
            <a:xfrm>
              <a:off x="6132417"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877" name="pl3877"/>
            <p:cNvSpPr/>
            <p:nvPr/>
          </p:nvSpPr>
          <p:spPr>
            <a:xfrm>
              <a:off x="6310374"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878" name="pl3878"/>
            <p:cNvSpPr/>
            <p:nvPr/>
          </p:nvSpPr>
          <p:spPr>
            <a:xfrm>
              <a:off x="6488330"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879" name="pl3879"/>
            <p:cNvSpPr/>
            <p:nvPr/>
          </p:nvSpPr>
          <p:spPr>
            <a:xfrm>
              <a:off x="6666287"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880" name="pl3880"/>
            <p:cNvSpPr/>
            <p:nvPr/>
          </p:nvSpPr>
          <p:spPr>
            <a:xfrm>
              <a:off x="6844243"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881" name="pl3881"/>
            <p:cNvSpPr/>
            <p:nvPr/>
          </p:nvSpPr>
          <p:spPr>
            <a:xfrm>
              <a:off x="5998950" y="513825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882" name="pl3882"/>
            <p:cNvSpPr/>
            <p:nvPr/>
          </p:nvSpPr>
          <p:spPr>
            <a:xfrm>
              <a:off x="5998950" y="507142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883" name="pl3883"/>
            <p:cNvSpPr/>
            <p:nvPr/>
          </p:nvSpPr>
          <p:spPr>
            <a:xfrm>
              <a:off x="5998950" y="5004585"/>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884" name="pl3884"/>
            <p:cNvSpPr/>
            <p:nvPr/>
          </p:nvSpPr>
          <p:spPr>
            <a:xfrm>
              <a:off x="5998950" y="4937749"/>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885" name="pl3885"/>
            <p:cNvSpPr/>
            <p:nvPr/>
          </p:nvSpPr>
          <p:spPr>
            <a:xfrm>
              <a:off x="5998950" y="487091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886" name="pl3886"/>
            <p:cNvSpPr/>
            <p:nvPr/>
          </p:nvSpPr>
          <p:spPr>
            <a:xfrm>
              <a:off x="6043439"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887" name="pl3887"/>
            <p:cNvSpPr/>
            <p:nvPr/>
          </p:nvSpPr>
          <p:spPr>
            <a:xfrm>
              <a:off x="6221395"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888" name="pl3888"/>
            <p:cNvSpPr/>
            <p:nvPr/>
          </p:nvSpPr>
          <p:spPr>
            <a:xfrm>
              <a:off x="6399352"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889" name="pl3889"/>
            <p:cNvSpPr/>
            <p:nvPr/>
          </p:nvSpPr>
          <p:spPr>
            <a:xfrm>
              <a:off x="6577308"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890" name="pl3890"/>
            <p:cNvSpPr/>
            <p:nvPr/>
          </p:nvSpPr>
          <p:spPr>
            <a:xfrm>
              <a:off x="6755265"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891" name="pl3891"/>
            <p:cNvSpPr/>
            <p:nvPr/>
          </p:nvSpPr>
          <p:spPr>
            <a:xfrm>
              <a:off x="6933221"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892" name="pl3892"/>
            <p:cNvSpPr/>
            <p:nvPr/>
          </p:nvSpPr>
          <p:spPr>
            <a:xfrm>
              <a:off x="6043439" y="511954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3893" name="pl3893"/>
            <p:cNvSpPr/>
            <p:nvPr/>
          </p:nvSpPr>
          <p:spPr>
            <a:xfrm>
              <a:off x="6043439" y="5135583"/>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40651" cap="flat">
              <a:solidFill>
                <a:srgbClr val="BEBEBE">
                  <a:alpha val="69803"/>
                </a:srgbClr>
              </a:solidFill>
              <a:prstDash val="solid"/>
              <a:round/>
            </a:ln>
          </p:spPr>
          <p:txBody>
            <a:bodyPr/>
            <a:lstStyle/>
            <a:p>
              <a:endParaRPr/>
            </a:p>
          </p:txBody>
        </p:sp>
        <p:sp>
          <p:nvSpPr>
            <p:cNvPr id="3894" name="pl3894"/>
            <p:cNvSpPr/>
            <p:nvPr/>
          </p:nvSpPr>
          <p:spPr>
            <a:xfrm>
              <a:off x="6043439" y="5100828"/>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895" name="pl3895"/>
            <p:cNvSpPr/>
            <p:nvPr/>
          </p:nvSpPr>
          <p:spPr>
            <a:xfrm>
              <a:off x="6043439" y="513558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896" name="pl3896"/>
            <p:cNvSpPr/>
            <p:nvPr/>
          </p:nvSpPr>
          <p:spPr>
            <a:xfrm>
              <a:off x="6043439" y="5103501"/>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897" name="pl3897"/>
            <p:cNvSpPr/>
            <p:nvPr/>
          </p:nvSpPr>
          <p:spPr>
            <a:xfrm>
              <a:off x="6043439" y="5124889"/>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898" name="pl3898"/>
            <p:cNvSpPr/>
            <p:nvPr/>
          </p:nvSpPr>
          <p:spPr>
            <a:xfrm>
              <a:off x="6043439" y="5124889"/>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3899" name="pl3899"/>
            <p:cNvSpPr/>
            <p:nvPr/>
          </p:nvSpPr>
          <p:spPr>
            <a:xfrm>
              <a:off x="6043439" y="507944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900" name="pl3900"/>
            <p:cNvSpPr/>
            <p:nvPr/>
          </p:nvSpPr>
          <p:spPr>
            <a:xfrm>
              <a:off x="6043439" y="5114195"/>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901" name="pl3901"/>
            <p:cNvSpPr/>
            <p:nvPr/>
          </p:nvSpPr>
          <p:spPr>
            <a:xfrm>
              <a:off x="6043439" y="5116869"/>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902" name="pl3902"/>
            <p:cNvSpPr/>
            <p:nvPr/>
          </p:nvSpPr>
          <p:spPr>
            <a:xfrm>
              <a:off x="6043439" y="5058053"/>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3903" name="pl3903"/>
            <p:cNvSpPr/>
            <p:nvPr/>
          </p:nvSpPr>
          <p:spPr>
            <a:xfrm>
              <a:off x="6043439" y="5111522"/>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3904" name="pl3904"/>
            <p:cNvSpPr/>
            <p:nvPr/>
          </p:nvSpPr>
          <p:spPr>
            <a:xfrm>
              <a:off x="6043439" y="5124889"/>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905" name="pl3905"/>
            <p:cNvSpPr/>
            <p:nvPr/>
          </p:nvSpPr>
          <p:spPr>
            <a:xfrm>
              <a:off x="6043439" y="5108848"/>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3906" name="pl3906"/>
            <p:cNvSpPr/>
            <p:nvPr/>
          </p:nvSpPr>
          <p:spPr>
            <a:xfrm>
              <a:off x="6043439" y="4870913"/>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3907" name="pl3907"/>
            <p:cNvSpPr/>
            <p:nvPr/>
          </p:nvSpPr>
          <p:spPr>
            <a:xfrm>
              <a:off x="6043439" y="5071420"/>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908" name="pl3908"/>
            <p:cNvSpPr/>
            <p:nvPr/>
          </p:nvSpPr>
          <p:spPr>
            <a:xfrm>
              <a:off x="6043439" y="5095481"/>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909" name="pl3909"/>
            <p:cNvSpPr/>
            <p:nvPr/>
          </p:nvSpPr>
          <p:spPr>
            <a:xfrm>
              <a:off x="6043439" y="513290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910" name="pl3910"/>
            <p:cNvSpPr/>
            <p:nvPr/>
          </p:nvSpPr>
          <p:spPr>
            <a:xfrm>
              <a:off x="6043439" y="5103501"/>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3911" name="pl3911"/>
            <p:cNvSpPr/>
            <p:nvPr/>
          </p:nvSpPr>
          <p:spPr>
            <a:xfrm>
              <a:off x="6043439" y="5119542"/>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3912" name="pl3912"/>
            <p:cNvSpPr/>
            <p:nvPr/>
          </p:nvSpPr>
          <p:spPr>
            <a:xfrm>
              <a:off x="6043439" y="5127562"/>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3913" name="pl3913"/>
            <p:cNvSpPr/>
            <p:nvPr/>
          </p:nvSpPr>
          <p:spPr>
            <a:xfrm>
              <a:off x="6043439" y="507409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914" name="pl3914"/>
            <p:cNvSpPr/>
            <p:nvPr/>
          </p:nvSpPr>
          <p:spPr>
            <a:xfrm>
              <a:off x="6043439" y="5092808"/>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3915" name="pl3915"/>
            <p:cNvSpPr/>
            <p:nvPr/>
          </p:nvSpPr>
          <p:spPr>
            <a:xfrm>
              <a:off x="6043439" y="5052706"/>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916" name="pl3916"/>
            <p:cNvSpPr/>
            <p:nvPr/>
          </p:nvSpPr>
          <p:spPr>
            <a:xfrm>
              <a:off x="6043439" y="5130236"/>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917" name="pl3917"/>
            <p:cNvSpPr/>
            <p:nvPr/>
          </p:nvSpPr>
          <p:spPr>
            <a:xfrm>
              <a:off x="6043439" y="5124889"/>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918" name="pl3918"/>
            <p:cNvSpPr/>
            <p:nvPr/>
          </p:nvSpPr>
          <p:spPr>
            <a:xfrm>
              <a:off x="6043439" y="5124889"/>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919" name="pl3919"/>
            <p:cNvSpPr/>
            <p:nvPr/>
          </p:nvSpPr>
          <p:spPr>
            <a:xfrm>
              <a:off x="6043439" y="5106175"/>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3920" name="pl3920"/>
            <p:cNvSpPr/>
            <p:nvPr/>
          </p:nvSpPr>
          <p:spPr>
            <a:xfrm>
              <a:off x="6043439" y="512488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921" name="pl3921"/>
            <p:cNvSpPr/>
            <p:nvPr/>
          </p:nvSpPr>
          <p:spPr>
            <a:xfrm>
              <a:off x="6043439" y="5082114"/>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3922" name="pl3922"/>
            <p:cNvSpPr/>
            <p:nvPr/>
          </p:nvSpPr>
          <p:spPr>
            <a:xfrm>
              <a:off x="6043439" y="5100828"/>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923" name="pl3923"/>
            <p:cNvSpPr/>
            <p:nvPr/>
          </p:nvSpPr>
          <p:spPr>
            <a:xfrm>
              <a:off x="6043439" y="5127562"/>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924" name="pl3924"/>
            <p:cNvSpPr/>
            <p:nvPr/>
          </p:nvSpPr>
          <p:spPr>
            <a:xfrm>
              <a:off x="6043439" y="5119542"/>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3925" name="pl3925"/>
            <p:cNvSpPr/>
            <p:nvPr/>
          </p:nvSpPr>
          <p:spPr>
            <a:xfrm>
              <a:off x="6043439" y="5106175"/>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3926" name="pl3926"/>
            <p:cNvSpPr/>
            <p:nvPr/>
          </p:nvSpPr>
          <p:spPr>
            <a:xfrm>
              <a:off x="6043439" y="5052706"/>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3927" name="pl3927"/>
            <p:cNvSpPr/>
            <p:nvPr/>
          </p:nvSpPr>
          <p:spPr>
            <a:xfrm>
              <a:off x="6043439" y="5090134"/>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3928" name="pl3928"/>
            <p:cNvSpPr/>
            <p:nvPr/>
          </p:nvSpPr>
          <p:spPr>
            <a:xfrm>
              <a:off x="6043439" y="5122215"/>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929" name="pl3929"/>
            <p:cNvSpPr/>
            <p:nvPr/>
          </p:nvSpPr>
          <p:spPr>
            <a:xfrm>
              <a:off x="6043439" y="5132909"/>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3930" name="pl3930"/>
            <p:cNvSpPr/>
            <p:nvPr/>
          </p:nvSpPr>
          <p:spPr>
            <a:xfrm>
              <a:off x="6043439" y="5103501"/>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3931" name="pl3931"/>
            <p:cNvSpPr/>
            <p:nvPr/>
          </p:nvSpPr>
          <p:spPr>
            <a:xfrm>
              <a:off x="6043439" y="5106175"/>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932" name="pl3932"/>
            <p:cNvSpPr/>
            <p:nvPr/>
          </p:nvSpPr>
          <p:spPr>
            <a:xfrm>
              <a:off x="6043439" y="5079441"/>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933" name="pl3933"/>
            <p:cNvSpPr/>
            <p:nvPr/>
          </p:nvSpPr>
          <p:spPr>
            <a:xfrm>
              <a:off x="6043439" y="5114195"/>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934" name="pl3934"/>
            <p:cNvSpPr/>
            <p:nvPr/>
          </p:nvSpPr>
          <p:spPr>
            <a:xfrm>
              <a:off x="6043439" y="5116869"/>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3935" name="pl3935"/>
            <p:cNvSpPr/>
            <p:nvPr/>
          </p:nvSpPr>
          <p:spPr>
            <a:xfrm>
              <a:off x="6043439" y="5132909"/>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3936" name="pl3936"/>
            <p:cNvSpPr/>
            <p:nvPr/>
          </p:nvSpPr>
          <p:spPr>
            <a:xfrm>
              <a:off x="6043439" y="5114195"/>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3937" name="pl3937"/>
            <p:cNvSpPr/>
            <p:nvPr/>
          </p:nvSpPr>
          <p:spPr>
            <a:xfrm>
              <a:off x="6043439" y="5127562"/>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3938" name="pl3938"/>
            <p:cNvSpPr/>
            <p:nvPr/>
          </p:nvSpPr>
          <p:spPr>
            <a:xfrm>
              <a:off x="6043439" y="5111522"/>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3939" name="pl3939"/>
            <p:cNvSpPr/>
            <p:nvPr/>
          </p:nvSpPr>
          <p:spPr>
            <a:xfrm>
              <a:off x="6043439" y="508746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940" name="pl3940"/>
            <p:cNvSpPr/>
            <p:nvPr/>
          </p:nvSpPr>
          <p:spPr>
            <a:xfrm>
              <a:off x="6043439" y="5106175"/>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3941" name="pl3941"/>
            <p:cNvSpPr/>
            <p:nvPr/>
          </p:nvSpPr>
          <p:spPr>
            <a:xfrm>
              <a:off x="6043439" y="5108848"/>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942" name="pl3942"/>
            <p:cNvSpPr/>
            <p:nvPr/>
          </p:nvSpPr>
          <p:spPr>
            <a:xfrm>
              <a:off x="6043439" y="5092808"/>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3943" name="pl3943"/>
            <p:cNvSpPr/>
            <p:nvPr/>
          </p:nvSpPr>
          <p:spPr>
            <a:xfrm>
              <a:off x="6043439" y="5132909"/>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944" name="pl3944"/>
            <p:cNvSpPr/>
            <p:nvPr/>
          </p:nvSpPr>
          <p:spPr>
            <a:xfrm>
              <a:off x="6043439" y="5124889"/>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945" name="pl3945"/>
            <p:cNvSpPr/>
            <p:nvPr/>
          </p:nvSpPr>
          <p:spPr>
            <a:xfrm>
              <a:off x="6043439" y="5116869"/>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946" name="pl3946"/>
            <p:cNvSpPr/>
            <p:nvPr/>
          </p:nvSpPr>
          <p:spPr>
            <a:xfrm>
              <a:off x="6043439" y="5122215"/>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947" name="pl3947"/>
            <p:cNvSpPr/>
            <p:nvPr/>
          </p:nvSpPr>
          <p:spPr>
            <a:xfrm>
              <a:off x="6043439" y="5135583"/>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948" name="pl3948"/>
            <p:cNvSpPr/>
            <p:nvPr/>
          </p:nvSpPr>
          <p:spPr>
            <a:xfrm>
              <a:off x="6043439" y="5087461"/>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3949" name="pl3949"/>
            <p:cNvSpPr/>
            <p:nvPr/>
          </p:nvSpPr>
          <p:spPr>
            <a:xfrm>
              <a:off x="6043439" y="5122215"/>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3950" name="pl3950"/>
            <p:cNvSpPr/>
            <p:nvPr/>
          </p:nvSpPr>
          <p:spPr>
            <a:xfrm>
              <a:off x="6043439" y="5116869"/>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3951" name="pl3951"/>
            <p:cNvSpPr/>
            <p:nvPr/>
          </p:nvSpPr>
          <p:spPr>
            <a:xfrm>
              <a:off x="6043439" y="511954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3952" name="pl3952"/>
            <p:cNvSpPr/>
            <p:nvPr/>
          </p:nvSpPr>
          <p:spPr>
            <a:xfrm>
              <a:off x="6043439" y="5135583"/>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40651" cap="flat">
              <a:solidFill>
                <a:srgbClr val="000000">
                  <a:alpha val="100000"/>
                </a:srgbClr>
              </a:solidFill>
              <a:prstDash val="solid"/>
              <a:round/>
            </a:ln>
          </p:spPr>
          <p:txBody>
            <a:bodyPr/>
            <a:lstStyle/>
            <a:p>
              <a:endParaRPr/>
            </a:p>
          </p:txBody>
        </p:sp>
        <p:sp>
          <p:nvSpPr>
            <p:cNvPr id="3953" name="pl3953"/>
            <p:cNvSpPr/>
            <p:nvPr/>
          </p:nvSpPr>
          <p:spPr>
            <a:xfrm>
              <a:off x="6043439" y="5135583"/>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FF66A7">
                  <a:alpha val="100000"/>
                </a:srgbClr>
              </a:solidFill>
              <a:prstDash val="solid"/>
              <a:round/>
            </a:ln>
          </p:spPr>
          <p:txBody>
            <a:bodyPr/>
            <a:lstStyle/>
            <a:p>
              <a:endParaRPr/>
            </a:p>
          </p:txBody>
        </p:sp>
        <p:sp>
          <p:nvSpPr>
            <p:cNvPr id="3954" name="pl3954"/>
            <p:cNvSpPr/>
            <p:nvPr/>
          </p:nvSpPr>
          <p:spPr>
            <a:xfrm>
              <a:off x="5998950" y="5138256"/>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3955" name="tx3955"/>
            <p:cNvSpPr/>
            <p:nvPr/>
          </p:nvSpPr>
          <p:spPr>
            <a:xfrm>
              <a:off x="6013294" y="497230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956" name="tx3956"/>
            <p:cNvSpPr/>
            <p:nvPr/>
          </p:nvSpPr>
          <p:spPr>
            <a:xfrm>
              <a:off x="6191250" y="497365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957" name="tx3957"/>
            <p:cNvSpPr/>
            <p:nvPr/>
          </p:nvSpPr>
          <p:spPr>
            <a:xfrm>
              <a:off x="6369207" y="497230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958" name="tx3958"/>
            <p:cNvSpPr/>
            <p:nvPr/>
          </p:nvSpPr>
          <p:spPr>
            <a:xfrm>
              <a:off x="6547163" y="497230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959" name="tx3959"/>
            <p:cNvSpPr/>
            <p:nvPr/>
          </p:nvSpPr>
          <p:spPr>
            <a:xfrm>
              <a:off x="6725120" y="497365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960" name="tx3960"/>
            <p:cNvSpPr/>
            <p:nvPr/>
          </p:nvSpPr>
          <p:spPr>
            <a:xfrm>
              <a:off x="6903077" y="497365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961" name="rc3961"/>
            <p:cNvSpPr/>
            <p:nvPr/>
          </p:nvSpPr>
          <p:spPr>
            <a:xfrm>
              <a:off x="7047300" y="875080"/>
              <a:ext cx="978760" cy="367596"/>
            </a:xfrm>
            <a:prstGeom prst="rect">
              <a:avLst/>
            </a:prstGeom>
            <a:solidFill>
              <a:srgbClr val="EBEBEB">
                <a:alpha val="100000"/>
              </a:srgbClr>
            </a:solidFill>
          </p:spPr>
          <p:txBody>
            <a:bodyPr/>
            <a:lstStyle/>
            <a:p>
              <a:endParaRPr/>
            </a:p>
          </p:txBody>
        </p:sp>
        <p:sp>
          <p:nvSpPr>
            <p:cNvPr id="3962" name="pl3962"/>
            <p:cNvSpPr/>
            <p:nvPr/>
          </p:nvSpPr>
          <p:spPr>
            <a:xfrm>
              <a:off x="7047300" y="119255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963" name="pl3963"/>
            <p:cNvSpPr/>
            <p:nvPr/>
          </p:nvSpPr>
          <p:spPr>
            <a:xfrm>
              <a:off x="7047300" y="112571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964" name="pl3964"/>
            <p:cNvSpPr/>
            <p:nvPr/>
          </p:nvSpPr>
          <p:spPr>
            <a:xfrm>
              <a:off x="7047300" y="105887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965" name="pl3965"/>
            <p:cNvSpPr/>
            <p:nvPr/>
          </p:nvSpPr>
          <p:spPr>
            <a:xfrm>
              <a:off x="7047300" y="99204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966" name="pl3966"/>
            <p:cNvSpPr/>
            <p:nvPr/>
          </p:nvSpPr>
          <p:spPr>
            <a:xfrm>
              <a:off x="7047300" y="92520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967" name="pl3967"/>
            <p:cNvSpPr/>
            <p:nvPr/>
          </p:nvSpPr>
          <p:spPr>
            <a:xfrm>
              <a:off x="7047300" y="89178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3968" name="pl3968"/>
            <p:cNvSpPr/>
            <p:nvPr/>
          </p:nvSpPr>
          <p:spPr>
            <a:xfrm>
              <a:off x="7180767"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969" name="pl3969"/>
            <p:cNvSpPr/>
            <p:nvPr/>
          </p:nvSpPr>
          <p:spPr>
            <a:xfrm>
              <a:off x="7358724"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970" name="pl3970"/>
            <p:cNvSpPr/>
            <p:nvPr/>
          </p:nvSpPr>
          <p:spPr>
            <a:xfrm>
              <a:off x="7536680"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971" name="pl3971"/>
            <p:cNvSpPr/>
            <p:nvPr/>
          </p:nvSpPr>
          <p:spPr>
            <a:xfrm>
              <a:off x="7714637"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972" name="pl3972"/>
            <p:cNvSpPr/>
            <p:nvPr/>
          </p:nvSpPr>
          <p:spPr>
            <a:xfrm>
              <a:off x="7892593"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973" name="pl3973"/>
            <p:cNvSpPr/>
            <p:nvPr/>
          </p:nvSpPr>
          <p:spPr>
            <a:xfrm>
              <a:off x="7047300" y="122596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974" name="pl3974"/>
            <p:cNvSpPr/>
            <p:nvPr/>
          </p:nvSpPr>
          <p:spPr>
            <a:xfrm>
              <a:off x="7047300" y="115913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975" name="pl3975"/>
            <p:cNvSpPr/>
            <p:nvPr/>
          </p:nvSpPr>
          <p:spPr>
            <a:xfrm>
              <a:off x="7047300" y="109229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976" name="pl3976"/>
            <p:cNvSpPr/>
            <p:nvPr/>
          </p:nvSpPr>
          <p:spPr>
            <a:xfrm>
              <a:off x="7047300" y="102546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977" name="pl3977"/>
            <p:cNvSpPr/>
            <p:nvPr/>
          </p:nvSpPr>
          <p:spPr>
            <a:xfrm>
              <a:off x="7047300" y="95862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3978" name="pl3978"/>
            <p:cNvSpPr/>
            <p:nvPr/>
          </p:nvSpPr>
          <p:spPr>
            <a:xfrm>
              <a:off x="7091789"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979" name="pl3979"/>
            <p:cNvSpPr/>
            <p:nvPr/>
          </p:nvSpPr>
          <p:spPr>
            <a:xfrm>
              <a:off x="7269745"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980" name="pl3980"/>
            <p:cNvSpPr/>
            <p:nvPr/>
          </p:nvSpPr>
          <p:spPr>
            <a:xfrm>
              <a:off x="7447702"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981" name="pl3981"/>
            <p:cNvSpPr/>
            <p:nvPr/>
          </p:nvSpPr>
          <p:spPr>
            <a:xfrm>
              <a:off x="7625658"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982" name="pl3982"/>
            <p:cNvSpPr/>
            <p:nvPr/>
          </p:nvSpPr>
          <p:spPr>
            <a:xfrm>
              <a:off x="7803615"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983" name="pl3983"/>
            <p:cNvSpPr/>
            <p:nvPr/>
          </p:nvSpPr>
          <p:spPr>
            <a:xfrm>
              <a:off x="7981571"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984" name="pl3984"/>
            <p:cNvSpPr/>
            <p:nvPr/>
          </p:nvSpPr>
          <p:spPr>
            <a:xfrm>
              <a:off x="7091789" y="1207253"/>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3985" name="pl3985"/>
            <p:cNvSpPr/>
            <p:nvPr/>
          </p:nvSpPr>
          <p:spPr>
            <a:xfrm>
              <a:off x="7091789" y="1204580"/>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40651" cap="flat">
              <a:solidFill>
                <a:srgbClr val="BEBEBE">
                  <a:alpha val="69803"/>
                </a:srgbClr>
              </a:solidFill>
              <a:prstDash val="solid"/>
              <a:round/>
            </a:ln>
          </p:spPr>
          <p:txBody>
            <a:bodyPr/>
            <a:lstStyle/>
            <a:p>
              <a:endParaRPr/>
            </a:p>
          </p:txBody>
        </p:sp>
        <p:sp>
          <p:nvSpPr>
            <p:cNvPr id="3986" name="pl3986"/>
            <p:cNvSpPr/>
            <p:nvPr/>
          </p:nvSpPr>
          <p:spPr>
            <a:xfrm>
              <a:off x="7091789" y="1188539"/>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3987" name="pl3987"/>
            <p:cNvSpPr/>
            <p:nvPr/>
          </p:nvSpPr>
          <p:spPr>
            <a:xfrm>
              <a:off x="7091789" y="122329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988" name="pl3988"/>
            <p:cNvSpPr/>
            <p:nvPr/>
          </p:nvSpPr>
          <p:spPr>
            <a:xfrm>
              <a:off x="7091789" y="1191213"/>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989" name="pl3989"/>
            <p:cNvSpPr/>
            <p:nvPr/>
          </p:nvSpPr>
          <p:spPr>
            <a:xfrm>
              <a:off x="7091789" y="1212600"/>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990" name="pl3990"/>
            <p:cNvSpPr/>
            <p:nvPr/>
          </p:nvSpPr>
          <p:spPr>
            <a:xfrm>
              <a:off x="7091789" y="1212600"/>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3991" name="pl3991"/>
            <p:cNvSpPr/>
            <p:nvPr/>
          </p:nvSpPr>
          <p:spPr>
            <a:xfrm>
              <a:off x="7091789" y="116715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992" name="pl3992"/>
            <p:cNvSpPr/>
            <p:nvPr/>
          </p:nvSpPr>
          <p:spPr>
            <a:xfrm>
              <a:off x="7091789" y="1201907"/>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3993" name="pl3993"/>
            <p:cNvSpPr/>
            <p:nvPr/>
          </p:nvSpPr>
          <p:spPr>
            <a:xfrm>
              <a:off x="7091789" y="1204580"/>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3994" name="pl3994"/>
            <p:cNvSpPr/>
            <p:nvPr/>
          </p:nvSpPr>
          <p:spPr>
            <a:xfrm>
              <a:off x="7091789" y="1145765"/>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3995" name="pl3995"/>
            <p:cNvSpPr/>
            <p:nvPr/>
          </p:nvSpPr>
          <p:spPr>
            <a:xfrm>
              <a:off x="7091789" y="1199233"/>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3996" name="pl3996"/>
            <p:cNvSpPr/>
            <p:nvPr/>
          </p:nvSpPr>
          <p:spPr>
            <a:xfrm>
              <a:off x="7091789" y="1212600"/>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3997" name="pl3997"/>
            <p:cNvSpPr/>
            <p:nvPr/>
          </p:nvSpPr>
          <p:spPr>
            <a:xfrm>
              <a:off x="7091789" y="1196560"/>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3998" name="pl3998"/>
            <p:cNvSpPr/>
            <p:nvPr/>
          </p:nvSpPr>
          <p:spPr>
            <a:xfrm>
              <a:off x="7091789" y="958624"/>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3999" name="pl3999"/>
            <p:cNvSpPr/>
            <p:nvPr/>
          </p:nvSpPr>
          <p:spPr>
            <a:xfrm>
              <a:off x="7091789" y="1159132"/>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000" name="pl4000"/>
            <p:cNvSpPr/>
            <p:nvPr/>
          </p:nvSpPr>
          <p:spPr>
            <a:xfrm>
              <a:off x="7091789" y="1183193"/>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001" name="pl4001"/>
            <p:cNvSpPr/>
            <p:nvPr/>
          </p:nvSpPr>
          <p:spPr>
            <a:xfrm>
              <a:off x="7091789" y="122062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002" name="pl4002"/>
            <p:cNvSpPr/>
            <p:nvPr/>
          </p:nvSpPr>
          <p:spPr>
            <a:xfrm>
              <a:off x="7091789" y="1191213"/>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4003" name="pl4003"/>
            <p:cNvSpPr/>
            <p:nvPr/>
          </p:nvSpPr>
          <p:spPr>
            <a:xfrm>
              <a:off x="7091789" y="1207253"/>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4004" name="pl4004"/>
            <p:cNvSpPr/>
            <p:nvPr/>
          </p:nvSpPr>
          <p:spPr>
            <a:xfrm>
              <a:off x="7091789" y="1215274"/>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4005" name="pl4005"/>
            <p:cNvSpPr/>
            <p:nvPr/>
          </p:nvSpPr>
          <p:spPr>
            <a:xfrm>
              <a:off x="7091789" y="116180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006" name="pl4006"/>
            <p:cNvSpPr/>
            <p:nvPr/>
          </p:nvSpPr>
          <p:spPr>
            <a:xfrm>
              <a:off x="7091789" y="1180519"/>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4007" name="pl4007"/>
            <p:cNvSpPr/>
            <p:nvPr/>
          </p:nvSpPr>
          <p:spPr>
            <a:xfrm>
              <a:off x="7091789" y="1140418"/>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008" name="pl4008"/>
            <p:cNvSpPr/>
            <p:nvPr/>
          </p:nvSpPr>
          <p:spPr>
            <a:xfrm>
              <a:off x="7091789" y="1217947"/>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009" name="pl4009"/>
            <p:cNvSpPr/>
            <p:nvPr/>
          </p:nvSpPr>
          <p:spPr>
            <a:xfrm>
              <a:off x="7091789" y="1212600"/>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010" name="pl4010"/>
            <p:cNvSpPr/>
            <p:nvPr/>
          </p:nvSpPr>
          <p:spPr>
            <a:xfrm>
              <a:off x="7091789" y="1212600"/>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011" name="pl4011"/>
            <p:cNvSpPr/>
            <p:nvPr/>
          </p:nvSpPr>
          <p:spPr>
            <a:xfrm>
              <a:off x="7091789" y="1193886"/>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4012" name="pl4012"/>
            <p:cNvSpPr/>
            <p:nvPr/>
          </p:nvSpPr>
          <p:spPr>
            <a:xfrm>
              <a:off x="7091789" y="121260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013" name="pl4013"/>
            <p:cNvSpPr/>
            <p:nvPr/>
          </p:nvSpPr>
          <p:spPr>
            <a:xfrm>
              <a:off x="7091789" y="1169825"/>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4014" name="pl4014"/>
            <p:cNvSpPr/>
            <p:nvPr/>
          </p:nvSpPr>
          <p:spPr>
            <a:xfrm>
              <a:off x="7091789" y="1188539"/>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015" name="pl4015"/>
            <p:cNvSpPr/>
            <p:nvPr/>
          </p:nvSpPr>
          <p:spPr>
            <a:xfrm>
              <a:off x="7091789" y="1215274"/>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016" name="pl4016"/>
            <p:cNvSpPr/>
            <p:nvPr/>
          </p:nvSpPr>
          <p:spPr>
            <a:xfrm>
              <a:off x="7091789" y="1207253"/>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4017" name="pl4017"/>
            <p:cNvSpPr/>
            <p:nvPr/>
          </p:nvSpPr>
          <p:spPr>
            <a:xfrm>
              <a:off x="7091789" y="1193886"/>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4018" name="pl4018"/>
            <p:cNvSpPr/>
            <p:nvPr/>
          </p:nvSpPr>
          <p:spPr>
            <a:xfrm>
              <a:off x="7091789" y="1140418"/>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019" name="pl4019"/>
            <p:cNvSpPr/>
            <p:nvPr/>
          </p:nvSpPr>
          <p:spPr>
            <a:xfrm>
              <a:off x="7091789" y="1177846"/>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4020" name="pl4020"/>
            <p:cNvSpPr/>
            <p:nvPr/>
          </p:nvSpPr>
          <p:spPr>
            <a:xfrm>
              <a:off x="7091789" y="1209927"/>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021" name="pl4021"/>
            <p:cNvSpPr/>
            <p:nvPr/>
          </p:nvSpPr>
          <p:spPr>
            <a:xfrm>
              <a:off x="7091789" y="1220621"/>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022" name="pl4022"/>
            <p:cNvSpPr/>
            <p:nvPr/>
          </p:nvSpPr>
          <p:spPr>
            <a:xfrm>
              <a:off x="7091789" y="1191213"/>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4023" name="pl4023"/>
            <p:cNvSpPr/>
            <p:nvPr/>
          </p:nvSpPr>
          <p:spPr>
            <a:xfrm>
              <a:off x="7091789" y="1193886"/>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024" name="pl4024"/>
            <p:cNvSpPr/>
            <p:nvPr/>
          </p:nvSpPr>
          <p:spPr>
            <a:xfrm>
              <a:off x="7091789" y="1167152"/>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025" name="pl4025"/>
            <p:cNvSpPr/>
            <p:nvPr/>
          </p:nvSpPr>
          <p:spPr>
            <a:xfrm>
              <a:off x="7091789" y="1201907"/>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026" name="pl4026"/>
            <p:cNvSpPr/>
            <p:nvPr/>
          </p:nvSpPr>
          <p:spPr>
            <a:xfrm>
              <a:off x="7091789" y="1204580"/>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4027" name="pl4027"/>
            <p:cNvSpPr/>
            <p:nvPr/>
          </p:nvSpPr>
          <p:spPr>
            <a:xfrm>
              <a:off x="7091789" y="1220621"/>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4028" name="pl4028"/>
            <p:cNvSpPr/>
            <p:nvPr/>
          </p:nvSpPr>
          <p:spPr>
            <a:xfrm>
              <a:off x="7091789" y="1201907"/>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029" name="pl4029"/>
            <p:cNvSpPr/>
            <p:nvPr/>
          </p:nvSpPr>
          <p:spPr>
            <a:xfrm>
              <a:off x="7091789" y="1215274"/>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4030" name="pl4030"/>
            <p:cNvSpPr/>
            <p:nvPr/>
          </p:nvSpPr>
          <p:spPr>
            <a:xfrm>
              <a:off x="7091789" y="1199233"/>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031" name="pl4031"/>
            <p:cNvSpPr/>
            <p:nvPr/>
          </p:nvSpPr>
          <p:spPr>
            <a:xfrm>
              <a:off x="7091789" y="117517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032" name="pl4032"/>
            <p:cNvSpPr/>
            <p:nvPr/>
          </p:nvSpPr>
          <p:spPr>
            <a:xfrm>
              <a:off x="7091789" y="1193886"/>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4033" name="pl4033"/>
            <p:cNvSpPr/>
            <p:nvPr/>
          </p:nvSpPr>
          <p:spPr>
            <a:xfrm>
              <a:off x="7091789" y="1196560"/>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034" name="pl4034"/>
            <p:cNvSpPr/>
            <p:nvPr/>
          </p:nvSpPr>
          <p:spPr>
            <a:xfrm>
              <a:off x="7091789" y="1180519"/>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4035" name="pl4035"/>
            <p:cNvSpPr/>
            <p:nvPr/>
          </p:nvSpPr>
          <p:spPr>
            <a:xfrm>
              <a:off x="7091789" y="1220621"/>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036" name="pl4036"/>
            <p:cNvSpPr/>
            <p:nvPr/>
          </p:nvSpPr>
          <p:spPr>
            <a:xfrm>
              <a:off x="7091789" y="1212600"/>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037" name="pl4037"/>
            <p:cNvSpPr/>
            <p:nvPr/>
          </p:nvSpPr>
          <p:spPr>
            <a:xfrm>
              <a:off x="7091789" y="1204580"/>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038" name="pl4038"/>
            <p:cNvSpPr/>
            <p:nvPr/>
          </p:nvSpPr>
          <p:spPr>
            <a:xfrm>
              <a:off x="7091789" y="1209927"/>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039" name="pl4039"/>
            <p:cNvSpPr/>
            <p:nvPr/>
          </p:nvSpPr>
          <p:spPr>
            <a:xfrm>
              <a:off x="7091789" y="1223294"/>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040" name="pl4040"/>
            <p:cNvSpPr/>
            <p:nvPr/>
          </p:nvSpPr>
          <p:spPr>
            <a:xfrm>
              <a:off x="7091789" y="1175172"/>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041" name="pl4041"/>
            <p:cNvSpPr/>
            <p:nvPr/>
          </p:nvSpPr>
          <p:spPr>
            <a:xfrm>
              <a:off x="7091789" y="1209927"/>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042" name="pl4042"/>
            <p:cNvSpPr/>
            <p:nvPr/>
          </p:nvSpPr>
          <p:spPr>
            <a:xfrm>
              <a:off x="7091789" y="1204580"/>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4043" name="pl4043"/>
            <p:cNvSpPr/>
            <p:nvPr/>
          </p:nvSpPr>
          <p:spPr>
            <a:xfrm>
              <a:off x="7091789" y="1207253"/>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4044" name="pl4044"/>
            <p:cNvSpPr/>
            <p:nvPr/>
          </p:nvSpPr>
          <p:spPr>
            <a:xfrm>
              <a:off x="7091789" y="1204580"/>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40651" cap="flat">
              <a:solidFill>
                <a:srgbClr val="000000">
                  <a:alpha val="100000"/>
                </a:srgbClr>
              </a:solidFill>
              <a:prstDash val="solid"/>
              <a:round/>
            </a:ln>
          </p:spPr>
          <p:txBody>
            <a:bodyPr/>
            <a:lstStyle/>
            <a:p>
              <a:endParaRPr/>
            </a:p>
          </p:txBody>
        </p:sp>
        <p:sp>
          <p:nvSpPr>
            <p:cNvPr id="4045" name="pl4045"/>
            <p:cNvSpPr/>
            <p:nvPr/>
          </p:nvSpPr>
          <p:spPr>
            <a:xfrm>
              <a:off x="7091789" y="1204580"/>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D69100">
                  <a:alpha val="100000"/>
                </a:srgbClr>
              </a:solidFill>
              <a:prstDash val="solid"/>
              <a:round/>
            </a:ln>
          </p:spPr>
          <p:txBody>
            <a:bodyPr/>
            <a:lstStyle/>
            <a:p>
              <a:endParaRPr/>
            </a:p>
          </p:txBody>
        </p:sp>
        <p:sp>
          <p:nvSpPr>
            <p:cNvPr id="4046" name="pl4046"/>
            <p:cNvSpPr/>
            <p:nvPr/>
          </p:nvSpPr>
          <p:spPr>
            <a:xfrm>
              <a:off x="7047300" y="1225968"/>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4047" name="tx4047"/>
            <p:cNvSpPr/>
            <p:nvPr/>
          </p:nvSpPr>
          <p:spPr>
            <a:xfrm>
              <a:off x="7061644" y="103998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048" name="tx4048"/>
            <p:cNvSpPr/>
            <p:nvPr/>
          </p:nvSpPr>
          <p:spPr>
            <a:xfrm>
              <a:off x="7239600" y="1045302"/>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4049" name="tx4049"/>
            <p:cNvSpPr/>
            <p:nvPr/>
          </p:nvSpPr>
          <p:spPr>
            <a:xfrm>
              <a:off x="7417557" y="103998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050" name="tx4050"/>
            <p:cNvSpPr/>
            <p:nvPr/>
          </p:nvSpPr>
          <p:spPr>
            <a:xfrm>
              <a:off x="7595513" y="1045302"/>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4051" name="tx4051"/>
            <p:cNvSpPr/>
            <p:nvPr/>
          </p:nvSpPr>
          <p:spPr>
            <a:xfrm>
              <a:off x="7773470" y="1045302"/>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4052" name="tx4052"/>
            <p:cNvSpPr/>
            <p:nvPr/>
          </p:nvSpPr>
          <p:spPr>
            <a:xfrm>
              <a:off x="7951427" y="1045302"/>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4053" name="rc4053"/>
            <p:cNvSpPr/>
            <p:nvPr/>
          </p:nvSpPr>
          <p:spPr>
            <a:xfrm>
              <a:off x="7047300" y="1527128"/>
              <a:ext cx="978760" cy="367596"/>
            </a:xfrm>
            <a:prstGeom prst="rect">
              <a:avLst/>
            </a:prstGeom>
            <a:solidFill>
              <a:srgbClr val="EBEBEB">
                <a:alpha val="100000"/>
              </a:srgbClr>
            </a:solidFill>
          </p:spPr>
          <p:txBody>
            <a:bodyPr/>
            <a:lstStyle/>
            <a:p>
              <a:endParaRPr/>
            </a:p>
          </p:txBody>
        </p:sp>
        <p:sp>
          <p:nvSpPr>
            <p:cNvPr id="4054" name="pl4054"/>
            <p:cNvSpPr/>
            <p:nvPr/>
          </p:nvSpPr>
          <p:spPr>
            <a:xfrm>
              <a:off x="7047300" y="184459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055" name="pl4055"/>
            <p:cNvSpPr/>
            <p:nvPr/>
          </p:nvSpPr>
          <p:spPr>
            <a:xfrm>
              <a:off x="7047300" y="177776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056" name="pl4056"/>
            <p:cNvSpPr/>
            <p:nvPr/>
          </p:nvSpPr>
          <p:spPr>
            <a:xfrm>
              <a:off x="7047300" y="171092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057" name="pl4057"/>
            <p:cNvSpPr/>
            <p:nvPr/>
          </p:nvSpPr>
          <p:spPr>
            <a:xfrm>
              <a:off x="7047300" y="164409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058" name="pl4058"/>
            <p:cNvSpPr/>
            <p:nvPr/>
          </p:nvSpPr>
          <p:spPr>
            <a:xfrm>
              <a:off x="7047300" y="157725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059" name="pl4059"/>
            <p:cNvSpPr/>
            <p:nvPr/>
          </p:nvSpPr>
          <p:spPr>
            <a:xfrm>
              <a:off x="7047300" y="154383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060" name="pl4060"/>
            <p:cNvSpPr/>
            <p:nvPr/>
          </p:nvSpPr>
          <p:spPr>
            <a:xfrm>
              <a:off x="7180767"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061" name="pl4061"/>
            <p:cNvSpPr/>
            <p:nvPr/>
          </p:nvSpPr>
          <p:spPr>
            <a:xfrm>
              <a:off x="7358724"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062" name="pl4062"/>
            <p:cNvSpPr/>
            <p:nvPr/>
          </p:nvSpPr>
          <p:spPr>
            <a:xfrm>
              <a:off x="7536680"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063" name="pl4063"/>
            <p:cNvSpPr/>
            <p:nvPr/>
          </p:nvSpPr>
          <p:spPr>
            <a:xfrm>
              <a:off x="7714637"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064" name="pl4064"/>
            <p:cNvSpPr/>
            <p:nvPr/>
          </p:nvSpPr>
          <p:spPr>
            <a:xfrm>
              <a:off x="7892593"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065" name="pl4065"/>
            <p:cNvSpPr/>
            <p:nvPr/>
          </p:nvSpPr>
          <p:spPr>
            <a:xfrm>
              <a:off x="7047300" y="187801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066" name="pl4066"/>
            <p:cNvSpPr/>
            <p:nvPr/>
          </p:nvSpPr>
          <p:spPr>
            <a:xfrm>
              <a:off x="7047300" y="181118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067" name="pl4067"/>
            <p:cNvSpPr/>
            <p:nvPr/>
          </p:nvSpPr>
          <p:spPr>
            <a:xfrm>
              <a:off x="7047300" y="174434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068" name="pl4068"/>
            <p:cNvSpPr/>
            <p:nvPr/>
          </p:nvSpPr>
          <p:spPr>
            <a:xfrm>
              <a:off x="7047300" y="167750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069" name="pl4069"/>
            <p:cNvSpPr/>
            <p:nvPr/>
          </p:nvSpPr>
          <p:spPr>
            <a:xfrm>
              <a:off x="7047300" y="161067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070" name="pl4070"/>
            <p:cNvSpPr/>
            <p:nvPr/>
          </p:nvSpPr>
          <p:spPr>
            <a:xfrm>
              <a:off x="7091789"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071" name="pl4071"/>
            <p:cNvSpPr/>
            <p:nvPr/>
          </p:nvSpPr>
          <p:spPr>
            <a:xfrm>
              <a:off x="7269745"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072" name="pl4072"/>
            <p:cNvSpPr/>
            <p:nvPr/>
          </p:nvSpPr>
          <p:spPr>
            <a:xfrm>
              <a:off x="7447702"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073" name="pl4073"/>
            <p:cNvSpPr/>
            <p:nvPr/>
          </p:nvSpPr>
          <p:spPr>
            <a:xfrm>
              <a:off x="7625658"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074" name="pl4074"/>
            <p:cNvSpPr/>
            <p:nvPr/>
          </p:nvSpPr>
          <p:spPr>
            <a:xfrm>
              <a:off x="7803615"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075" name="pl4075"/>
            <p:cNvSpPr/>
            <p:nvPr/>
          </p:nvSpPr>
          <p:spPr>
            <a:xfrm>
              <a:off x="7981571"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076" name="pl4076"/>
            <p:cNvSpPr/>
            <p:nvPr/>
          </p:nvSpPr>
          <p:spPr>
            <a:xfrm>
              <a:off x="7091789" y="185930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4077" name="pl4077"/>
            <p:cNvSpPr/>
            <p:nvPr/>
          </p:nvSpPr>
          <p:spPr>
            <a:xfrm>
              <a:off x="7091789" y="1811180"/>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40651" cap="flat">
              <a:solidFill>
                <a:srgbClr val="BEBEBE">
                  <a:alpha val="69803"/>
                </a:srgbClr>
              </a:solidFill>
              <a:prstDash val="solid"/>
              <a:round/>
            </a:ln>
          </p:spPr>
          <p:txBody>
            <a:bodyPr/>
            <a:lstStyle/>
            <a:p>
              <a:endParaRPr/>
            </a:p>
          </p:txBody>
        </p:sp>
        <p:sp>
          <p:nvSpPr>
            <p:cNvPr id="4078" name="pl4078"/>
            <p:cNvSpPr/>
            <p:nvPr/>
          </p:nvSpPr>
          <p:spPr>
            <a:xfrm>
              <a:off x="7091789" y="1840588"/>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079" name="pl4079"/>
            <p:cNvSpPr/>
            <p:nvPr/>
          </p:nvSpPr>
          <p:spPr>
            <a:xfrm>
              <a:off x="7091789" y="187534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080" name="pl4080"/>
            <p:cNvSpPr/>
            <p:nvPr/>
          </p:nvSpPr>
          <p:spPr>
            <a:xfrm>
              <a:off x="7091789" y="1843261"/>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081" name="pl4081"/>
            <p:cNvSpPr/>
            <p:nvPr/>
          </p:nvSpPr>
          <p:spPr>
            <a:xfrm>
              <a:off x="7091789" y="1864648"/>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082" name="pl4082"/>
            <p:cNvSpPr/>
            <p:nvPr/>
          </p:nvSpPr>
          <p:spPr>
            <a:xfrm>
              <a:off x="7091789" y="1864648"/>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4083" name="pl4083"/>
            <p:cNvSpPr/>
            <p:nvPr/>
          </p:nvSpPr>
          <p:spPr>
            <a:xfrm>
              <a:off x="7091789" y="181920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084" name="pl4084"/>
            <p:cNvSpPr/>
            <p:nvPr/>
          </p:nvSpPr>
          <p:spPr>
            <a:xfrm>
              <a:off x="7091789" y="1853955"/>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085" name="pl4085"/>
            <p:cNvSpPr/>
            <p:nvPr/>
          </p:nvSpPr>
          <p:spPr>
            <a:xfrm>
              <a:off x="7091789" y="1856628"/>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086" name="pl4086"/>
            <p:cNvSpPr/>
            <p:nvPr/>
          </p:nvSpPr>
          <p:spPr>
            <a:xfrm>
              <a:off x="7091789" y="1797813"/>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4087" name="pl4087"/>
            <p:cNvSpPr/>
            <p:nvPr/>
          </p:nvSpPr>
          <p:spPr>
            <a:xfrm>
              <a:off x="7091789" y="1851281"/>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4088" name="pl4088"/>
            <p:cNvSpPr/>
            <p:nvPr/>
          </p:nvSpPr>
          <p:spPr>
            <a:xfrm>
              <a:off x="7091789" y="1864648"/>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089" name="pl4089"/>
            <p:cNvSpPr/>
            <p:nvPr/>
          </p:nvSpPr>
          <p:spPr>
            <a:xfrm>
              <a:off x="7091789" y="1848608"/>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4090" name="pl4090"/>
            <p:cNvSpPr/>
            <p:nvPr/>
          </p:nvSpPr>
          <p:spPr>
            <a:xfrm>
              <a:off x="7091789" y="1610673"/>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4091" name="pl4091"/>
            <p:cNvSpPr/>
            <p:nvPr/>
          </p:nvSpPr>
          <p:spPr>
            <a:xfrm>
              <a:off x="7091789" y="1811180"/>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092" name="pl4092"/>
            <p:cNvSpPr/>
            <p:nvPr/>
          </p:nvSpPr>
          <p:spPr>
            <a:xfrm>
              <a:off x="7091789" y="1835241"/>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093" name="pl4093"/>
            <p:cNvSpPr/>
            <p:nvPr/>
          </p:nvSpPr>
          <p:spPr>
            <a:xfrm>
              <a:off x="7091789" y="187266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094" name="pl4094"/>
            <p:cNvSpPr/>
            <p:nvPr/>
          </p:nvSpPr>
          <p:spPr>
            <a:xfrm>
              <a:off x="7091789" y="1843261"/>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4095" name="pl4095"/>
            <p:cNvSpPr/>
            <p:nvPr/>
          </p:nvSpPr>
          <p:spPr>
            <a:xfrm>
              <a:off x="7091789" y="1859302"/>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4096" name="pl4096"/>
            <p:cNvSpPr/>
            <p:nvPr/>
          </p:nvSpPr>
          <p:spPr>
            <a:xfrm>
              <a:off x="7091789" y="1867322"/>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4097" name="pl4097"/>
            <p:cNvSpPr/>
            <p:nvPr/>
          </p:nvSpPr>
          <p:spPr>
            <a:xfrm>
              <a:off x="7091789" y="181385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098" name="pl4098"/>
            <p:cNvSpPr/>
            <p:nvPr/>
          </p:nvSpPr>
          <p:spPr>
            <a:xfrm>
              <a:off x="7091789" y="1832567"/>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4099" name="pl4099"/>
            <p:cNvSpPr/>
            <p:nvPr/>
          </p:nvSpPr>
          <p:spPr>
            <a:xfrm>
              <a:off x="7091789" y="1792466"/>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100" name="pl4100"/>
            <p:cNvSpPr/>
            <p:nvPr/>
          </p:nvSpPr>
          <p:spPr>
            <a:xfrm>
              <a:off x="7091789" y="1869995"/>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101" name="pl4101"/>
            <p:cNvSpPr/>
            <p:nvPr/>
          </p:nvSpPr>
          <p:spPr>
            <a:xfrm>
              <a:off x="7091789" y="1864648"/>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102" name="pl4102"/>
            <p:cNvSpPr/>
            <p:nvPr/>
          </p:nvSpPr>
          <p:spPr>
            <a:xfrm>
              <a:off x="7091789" y="1864648"/>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103" name="pl4103"/>
            <p:cNvSpPr/>
            <p:nvPr/>
          </p:nvSpPr>
          <p:spPr>
            <a:xfrm>
              <a:off x="7091789" y="1845934"/>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4104" name="pl4104"/>
            <p:cNvSpPr/>
            <p:nvPr/>
          </p:nvSpPr>
          <p:spPr>
            <a:xfrm>
              <a:off x="7091789" y="186464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105" name="pl4105"/>
            <p:cNvSpPr/>
            <p:nvPr/>
          </p:nvSpPr>
          <p:spPr>
            <a:xfrm>
              <a:off x="7091789" y="1821874"/>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4106" name="pl4106"/>
            <p:cNvSpPr/>
            <p:nvPr/>
          </p:nvSpPr>
          <p:spPr>
            <a:xfrm>
              <a:off x="7091789" y="1840588"/>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107" name="pl4107"/>
            <p:cNvSpPr/>
            <p:nvPr/>
          </p:nvSpPr>
          <p:spPr>
            <a:xfrm>
              <a:off x="7091789" y="1867322"/>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108" name="pl4108"/>
            <p:cNvSpPr/>
            <p:nvPr/>
          </p:nvSpPr>
          <p:spPr>
            <a:xfrm>
              <a:off x="7091789" y="1859302"/>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4109" name="pl4109"/>
            <p:cNvSpPr/>
            <p:nvPr/>
          </p:nvSpPr>
          <p:spPr>
            <a:xfrm>
              <a:off x="7091789" y="1845934"/>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4110" name="pl4110"/>
            <p:cNvSpPr/>
            <p:nvPr/>
          </p:nvSpPr>
          <p:spPr>
            <a:xfrm>
              <a:off x="7091789" y="1792466"/>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111" name="pl4111"/>
            <p:cNvSpPr/>
            <p:nvPr/>
          </p:nvSpPr>
          <p:spPr>
            <a:xfrm>
              <a:off x="7091789" y="1829894"/>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4112" name="pl4112"/>
            <p:cNvSpPr/>
            <p:nvPr/>
          </p:nvSpPr>
          <p:spPr>
            <a:xfrm>
              <a:off x="7091789" y="1861975"/>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113" name="pl4113"/>
            <p:cNvSpPr/>
            <p:nvPr/>
          </p:nvSpPr>
          <p:spPr>
            <a:xfrm>
              <a:off x="7091789" y="1872669"/>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114" name="pl4114"/>
            <p:cNvSpPr/>
            <p:nvPr/>
          </p:nvSpPr>
          <p:spPr>
            <a:xfrm>
              <a:off x="7091789" y="1843261"/>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4115" name="pl4115"/>
            <p:cNvSpPr/>
            <p:nvPr/>
          </p:nvSpPr>
          <p:spPr>
            <a:xfrm>
              <a:off x="7091789" y="1845934"/>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116" name="pl4116"/>
            <p:cNvSpPr/>
            <p:nvPr/>
          </p:nvSpPr>
          <p:spPr>
            <a:xfrm>
              <a:off x="7091789" y="1819200"/>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117" name="pl4117"/>
            <p:cNvSpPr/>
            <p:nvPr/>
          </p:nvSpPr>
          <p:spPr>
            <a:xfrm>
              <a:off x="7091789" y="1853955"/>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118" name="pl4118"/>
            <p:cNvSpPr/>
            <p:nvPr/>
          </p:nvSpPr>
          <p:spPr>
            <a:xfrm>
              <a:off x="7091789" y="1856628"/>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4119" name="pl4119"/>
            <p:cNvSpPr/>
            <p:nvPr/>
          </p:nvSpPr>
          <p:spPr>
            <a:xfrm>
              <a:off x="7091789" y="1872669"/>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4120" name="pl4120"/>
            <p:cNvSpPr/>
            <p:nvPr/>
          </p:nvSpPr>
          <p:spPr>
            <a:xfrm>
              <a:off x="7091789" y="1853955"/>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121" name="pl4121"/>
            <p:cNvSpPr/>
            <p:nvPr/>
          </p:nvSpPr>
          <p:spPr>
            <a:xfrm>
              <a:off x="7091789" y="1867322"/>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4122" name="pl4122"/>
            <p:cNvSpPr/>
            <p:nvPr/>
          </p:nvSpPr>
          <p:spPr>
            <a:xfrm>
              <a:off x="7091789" y="1851281"/>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123" name="pl4123"/>
            <p:cNvSpPr/>
            <p:nvPr/>
          </p:nvSpPr>
          <p:spPr>
            <a:xfrm>
              <a:off x="7091789" y="182722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124" name="pl4124"/>
            <p:cNvSpPr/>
            <p:nvPr/>
          </p:nvSpPr>
          <p:spPr>
            <a:xfrm>
              <a:off x="7091789" y="1845934"/>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4125" name="pl4125"/>
            <p:cNvSpPr/>
            <p:nvPr/>
          </p:nvSpPr>
          <p:spPr>
            <a:xfrm>
              <a:off x="7091789" y="1848608"/>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126" name="pl4126"/>
            <p:cNvSpPr/>
            <p:nvPr/>
          </p:nvSpPr>
          <p:spPr>
            <a:xfrm>
              <a:off x="7091789" y="1832567"/>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4127" name="pl4127"/>
            <p:cNvSpPr/>
            <p:nvPr/>
          </p:nvSpPr>
          <p:spPr>
            <a:xfrm>
              <a:off x="7091789" y="1872669"/>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128" name="pl4128"/>
            <p:cNvSpPr/>
            <p:nvPr/>
          </p:nvSpPr>
          <p:spPr>
            <a:xfrm>
              <a:off x="7091789" y="1864648"/>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129" name="pl4129"/>
            <p:cNvSpPr/>
            <p:nvPr/>
          </p:nvSpPr>
          <p:spPr>
            <a:xfrm>
              <a:off x="7091789" y="1856628"/>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130" name="pl4130"/>
            <p:cNvSpPr/>
            <p:nvPr/>
          </p:nvSpPr>
          <p:spPr>
            <a:xfrm>
              <a:off x="7091789" y="1861975"/>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131" name="pl4131"/>
            <p:cNvSpPr/>
            <p:nvPr/>
          </p:nvSpPr>
          <p:spPr>
            <a:xfrm>
              <a:off x="7091789" y="1875342"/>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132" name="pl4132"/>
            <p:cNvSpPr/>
            <p:nvPr/>
          </p:nvSpPr>
          <p:spPr>
            <a:xfrm>
              <a:off x="7091789" y="1827220"/>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133" name="pl4133"/>
            <p:cNvSpPr/>
            <p:nvPr/>
          </p:nvSpPr>
          <p:spPr>
            <a:xfrm>
              <a:off x="7091789" y="1861975"/>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134" name="pl4134"/>
            <p:cNvSpPr/>
            <p:nvPr/>
          </p:nvSpPr>
          <p:spPr>
            <a:xfrm>
              <a:off x="7091789" y="1856628"/>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4135" name="pl4135"/>
            <p:cNvSpPr/>
            <p:nvPr/>
          </p:nvSpPr>
          <p:spPr>
            <a:xfrm>
              <a:off x="7091789" y="185930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4136" name="pl4136"/>
            <p:cNvSpPr/>
            <p:nvPr/>
          </p:nvSpPr>
          <p:spPr>
            <a:xfrm>
              <a:off x="7091789" y="1811180"/>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40651" cap="flat">
              <a:solidFill>
                <a:srgbClr val="000000">
                  <a:alpha val="100000"/>
                </a:srgbClr>
              </a:solidFill>
              <a:prstDash val="solid"/>
              <a:round/>
            </a:ln>
          </p:spPr>
          <p:txBody>
            <a:bodyPr/>
            <a:lstStyle/>
            <a:p>
              <a:endParaRPr/>
            </a:p>
          </p:txBody>
        </p:sp>
        <p:sp>
          <p:nvSpPr>
            <p:cNvPr id="4137" name="pl4137"/>
            <p:cNvSpPr/>
            <p:nvPr/>
          </p:nvSpPr>
          <p:spPr>
            <a:xfrm>
              <a:off x="7091789" y="1811180"/>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80AE00">
                  <a:alpha val="100000"/>
                </a:srgbClr>
              </a:solidFill>
              <a:prstDash val="solid"/>
              <a:round/>
            </a:ln>
          </p:spPr>
          <p:txBody>
            <a:bodyPr/>
            <a:lstStyle/>
            <a:p>
              <a:endParaRPr/>
            </a:p>
          </p:txBody>
        </p:sp>
        <p:sp>
          <p:nvSpPr>
            <p:cNvPr id="4138" name="pl4138"/>
            <p:cNvSpPr/>
            <p:nvPr/>
          </p:nvSpPr>
          <p:spPr>
            <a:xfrm>
              <a:off x="7047300" y="1878016"/>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4139" name="tx4139"/>
            <p:cNvSpPr/>
            <p:nvPr/>
          </p:nvSpPr>
          <p:spPr>
            <a:xfrm>
              <a:off x="7031499" y="167861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4140" name="tx4140"/>
            <p:cNvSpPr/>
            <p:nvPr/>
          </p:nvSpPr>
          <p:spPr>
            <a:xfrm>
              <a:off x="7209456" y="167861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4141" name="tx4141"/>
            <p:cNvSpPr/>
            <p:nvPr/>
          </p:nvSpPr>
          <p:spPr>
            <a:xfrm>
              <a:off x="7387412" y="167064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4142" name="tx4142"/>
            <p:cNvSpPr/>
            <p:nvPr/>
          </p:nvSpPr>
          <p:spPr>
            <a:xfrm>
              <a:off x="7565369" y="165994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4143" name="tx4143"/>
            <p:cNvSpPr/>
            <p:nvPr/>
          </p:nvSpPr>
          <p:spPr>
            <a:xfrm>
              <a:off x="7743325" y="165994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4144" name="tx4144"/>
            <p:cNvSpPr/>
            <p:nvPr/>
          </p:nvSpPr>
          <p:spPr>
            <a:xfrm>
              <a:off x="7921282" y="164658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25</a:t>
              </a:r>
            </a:p>
          </p:txBody>
        </p:sp>
        <p:sp>
          <p:nvSpPr>
            <p:cNvPr id="4145" name="rc4145"/>
            <p:cNvSpPr/>
            <p:nvPr/>
          </p:nvSpPr>
          <p:spPr>
            <a:xfrm>
              <a:off x="7047300" y="2179176"/>
              <a:ext cx="978760" cy="367596"/>
            </a:xfrm>
            <a:prstGeom prst="rect">
              <a:avLst/>
            </a:prstGeom>
            <a:solidFill>
              <a:srgbClr val="EBEBEB">
                <a:alpha val="100000"/>
              </a:srgbClr>
            </a:solidFill>
          </p:spPr>
          <p:txBody>
            <a:bodyPr/>
            <a:lstStyle/>
            <a:p>
              <a:endParaRPr/>
            </a:p>
          </p:txBody>
        </p:sp>
        <p:sp>
          <p:nvSpPr>
            <p:cNvPr id="4146" name="pl4146"/>
            <p:cNvSpPr/>
            <p:nvPr/>
          </p:nvSpPr>
          <p:spPr>
            <a:xfrm>
              <a:off x="7047300" y="249664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147" name="pl4147"/>
            <p:cNvSpPr/>
            <p:nvPr/>
          </p:nvSpPr>
          <p:spPr>
            <a:xfrm>
              <a:off x="7047300" y="242981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148" name="pl4148"/>
            <p:cNvSpPr/>
            <p:nvPr/>
          </p:nvSpPr>
          <p:spPr>
            <a:xfrm>
              <a:off x="7047300" y="236297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149" name="pl4149"/>
            <p:cNvSpPr/>
            <p:nvPr/>
          </p:nvSpPr>
          <p:spPr>
            <a:xfrm>
              <a:off x="7047300" y="229613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150" name="pl4150"/>
            <p:cNvSpPr/>
            <p:nvPr/>
          </p:nvSpPr>
          <p:spPr>
            <a:xfrm>
              <a:off x="7047300" y="222930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151" name="pl4151"/>
            <p:cNvSpPr/>
            <p:nvPr/>
          </p:nvSpPr>
          <p:spPr>
            <a:xfrm>
              <a:off x="7047300" y="219588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152" name="pl4152"/>
            <p:cNvSpPr/>
            <p:nvPr/>
          </p:nvSpPr>
          <p:spPr>
            <a:xfrm>
              <a:off x="7180767"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153" name="pl4153"/>
            <p:cNvSpPr/>
            <p:nvPr/>
          </p:nvSpPr>
          <p:spPr>
            <a:xfrm>
              <a:off x="7358724"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154" name="pl4154"/>
            <p:cNvSpPr/>
            <p:nvPr/>
          </p:nvSpPr>
          <p:spPr>
            <a:xfrm>
              <a:off x="7536680"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155" name="pl4155"/>
            <p:cNvSpPr/>
            <p:nvPr/>
          </p:nvSpPr>
          <p:spPr>
            <a:xfrm>
              <a:off x="7714637"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156" name="pl4156"/>
            <p:cNvSpPr/>
            <p:nvPr/>
          </p:nvSpPr>
          <p:spPr>
            <a:xfrm>
              <a:off x="7892593"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157" name="pl4157"/>
            <p:cNvSpPr/>
            <p:nvPr/>
          </p:nvSpPr>
          <p:spPr>
            <a:xfrm>
              <a:off x="7047300" y="253006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158" name="pl4158"/>
            <p:cNvSpPr/>
            <p:nvPr/>
          </p:nvSpPr>
          <p:spPr>
            <a:xfrm>
              <a:off x="7047300" y="246322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159" name="pl4159"/>
            <p:cNvSpPr/>
            <p:nvPr/>
          </p:nvSpPr>
          <p:spPr>
            <a:xfrm>
              <a:off x="7047300" y="239639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160" name="pl4160"/>
            <p:cNvSpPr/>
            <p:nvPr/>
          </p:nvSpPr>
          <p:spPr>
            <a:xfrm>
              <a:off x="7047300" y="232955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161" name="pl4161"/>
            <p:cNvSpPr/>
            <p:nvPr/>
          </p:nvSpPr>
          <p:spPr>
            <a:xfrm>
              <a:off x="7047300" y="2262721"/>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162" name="pl4162"/>
            <p:cNvSpPr/>
            <p:nvPr/>
          </p:nvSpPr>
          <p:spPr>
            <a:xfrm>
              <a:off x="7091789"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163" name="pl4163"/>
            <p:cNvSpPr/>
            <p:nvPr/>
          </p:nvSpPr>
          <p:spPr>
            <a:xfrm>
              <a:off x="7269745"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164" name="pl4164"/>
            <p:cNvSpPr/>
            <p:nvPr/>
          </p:nvSpPr>
          <p:spPr>
            <a:xfrm>
              <a:off x="7447702"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165" name="pl4165"/>
            <p:cNvSpPr/>
            <p:nvPr/>
          </p:nvSpPr>
          <p:spPr>
            <a:xfrm>
              <a:off x="7625658"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166" name="pl4166"/>
            <p:cNvSpPr/>
            <p:nvPr/>
          </p:nvSpPr>
          <p:spPr>
            <a:xfrm>
              <a:off x="7803615"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167" name="pl4167"/>
            <p:cNvSpPr/>
            <p:nvPr/>
          </p:nvSpPr>
          <p:spPr>
            <a:xfrm>
              <a:off x="7981571"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168" name="pl4168"/>
            <p:cNvSpPr/>
            <p:nvPr/>
          </p:nvSpPr>
          <p:spPr>
            <a:xfrm>
              <a:off x="7091789" y="2511350"/>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4169" name="pl4169"/>
            <p:cNvSpPr/>
            <p:nvPr/>
          </p:nvSpPr>
          <p:spPr>
            <a:xfrm>
              <a:off x="7091789" y="2522043"/>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40651" cap="flat">
              <a:solidFill>
                <a:srgbClr val="BEBEBE">
                  <a:alpha val="69803"/>
                </a:srgbClr>
              </a:solidFill>
              <a:prstDash val="solid"/>
              <a:round/>
            </a:ln>
          </p:spPr>
          <p:txBody>
            <a:bodyPr/>
            <a:lstStyle/>
            <a:p>
              <a:endParaRPr/>
            </a:p>
          </p:txBody>
        </p:sp>
        <p:sp>
          <p:nvSpPr>
            <p:cNvPr id="4170" name="pl4170"/>
            <p:cNvSpPr/>
            <p:nvPr/>
          </p:nvSpPr>
          <p:spPr>
            <a:xfrm>
              <a:off x="7091789" y="2492636"/>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171" name="pl4171"/>
            <p:cNvSpPr/>
            <p:nvPr/>
          </p:nvSpPr>
          <p:spPr>
            <a:xfrm>
              <a:off x="7091789" y="252739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172" name="pl4172"/>
            <p:cNvSpPr/>
            <p:nvPr/>
          </p:nvSpPr>
          <p:spPr>
            <a:xfrm>
              <a:off x="7091789" y="2495309"/>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173" name="pl4173"/>
            <p:cNvSpPr/>
            <p:nvPr/>
          </p:nvSpPr>
          <p:spPr>
            <a:xfrm>
              <a:off x="7091789" y="2516697"/>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174" name="pl4174"/>
            <p:cNvSpPr/>
            <p:nvPr/>
          </p:nvSpPr>
          <p:spPr>
            <a:xfrm>
              <a:off x="7091789" y="2516697"/>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4175" name="pl4175"/>
            <p:cNvSpPr/>
            <p:nvPr/>
          </p:nvSpPr>
          <p:spPr>
            <a:xfrm>
              <a:off x="7091789" y="247124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176" name="pl4176"/>
            <p:cNvSpPr/>
            <p:nvPr/>
          </p:nvSpPr>
          <p:spPr>
            <a:xfrm>
              <a:off x="7091789" y="2506003"/>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177" name="pl4177"/>
            <p:cNvSpPr/>
            <p:nvPr/>
          </p:nvSpPr>
          <p:spPr>
            <a:xfrm>
              <a:off x="7091789" y="2508676"/>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178" name="pl4178"/>
            <p:cNvSpPr/>
            <p:nvPr/>
          </p:nvSpPr>
          <p:spPr>
            <a:xfrm>
              <a:off x="7091789" y="2449861"/>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4179" name="pl4179"/>
            <p:cNvSpPr/>
            <p:nvPr/>
          </p:nvSpPr>
          <p:spPr>
            <a:xfrm>
              <a:off x="7091789" y="2503329"/>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4180" name="pl4180"/>
            <p:cNvSpPr/>
            <p:nvPr/>
          </p:nvSpPr>
          <p:spPr>
            <a:xfrm>
              <a:off x="7091789" y="2516697"/>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181" name="pl4181"/>
            <p:cNvSpPr/>
            <p:nvPr/>
          </p:nvSpPr>
          <p:spPr>
            <a:xfrm>
              <a:off x="7091789" y="2500656"/>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4182" name="pl4182"/>
            <p:cNvSpPr/>
            <p:nvPr/>
          </p:nvSpPr>
          <p:spPr>
            <a:xfrm>
              <a:off x="7091789" y="2262721"/>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4183" name="pl4183"/>
            <p:cNvSpPr/>
            <p:nvPr/>
          </p:nvSpPr>
          <p:spPr>
            <a:xfrm>
              <a:off x="7091789" y="2463228"/>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184" name="pl4184"/>
            <p:cNvSpPr/>
            <p:nvPr/>
          </p:nvSpPr>
          <p:spPr>
            <a:xfrm>
              <a:off x="7091789" y="2487289"/>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185" name="pl4185"/>
            <p:cNvSpPr/>
            <p:nvPr/>
          </p:nvSpPr>
          <p:spPr>
            <a:xfrm>
              <a:off x="7091789" y="252471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186" name="pl4186"/>
            <p:cNvSpPr/>
            <p:nvPr/>
          </p:nvSpPr>
          <p:spPr>
            <a:xfrm>
              <a:off x="7091789" y="2495309"/>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4187" name="pl4187"/>
            <p:cNvSpPr/>
            <p:nvPr/>
          </p:nvSpPr>
          <p:spPr>
            <a:xfrm>
              <a:off x="7091789" y="2511350"/>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4188" name="pl4188"/>
            <p:cNvSpPr/>
            <p:nvPr/>
          </p:nvSpPr>
          <p:spPr>
            <a:xfrm>
              <a:off x="7091789" y="2519370"/>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4189" name="pl4189"/>
            <p:cNvSpPr/>
            <p:nvPr/>
          </p:nvSpPr>
          <p:spPr>
            <a:xfrm>
              <a:off x="7091789" y="246590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190" name="pl4190"/>
            <p:cNvSpPr/>
            <p:nvPr/>
          </p:nvSpPr>
          <p:spPr>
            <a:xfrm>
              <a:off x="7091789" y="2484615"/>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4191" name="pl4191"/>
            <p:cNvSpPr/>
            <p:nvPr/>
          </p:nvSpPr>
          <p:spPr>
            <a:xfrm>
              <a:off x="7091789" y="2444514"/>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192" name="pl4192"/>
            <p:cNvSpPr/>
            <p:nvPr/>
          </p:nvSpPr>
          <p:spPr>
            <a:xfrm>
              <a:off x="7091789" y="2522043"/>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193" name="pl4193"/>
            <p:cNvSpPr/>
            <p:nvPr/>
          </p:nvSpPr>
          <p:spPr>
            <a:xfrm>
              <a:off x="7091789" y="2516697"/>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194" name="pl4194"/>
            <p:cNvSpPr/>
            <p:nvPr/>
          </p:nvSpPr>
          <p:spPr>
            <a:xfrm>
              <a:off x="7091789" y="2516697"/>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195" name="pl4195"/>
            <p:cNvSpPr/>
            <p:nvPr/>
          </p:nvSpPr>
          <p:spPr>
            <a:xfrm>
              <a:off x="7091789" y="2497983"/>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4196" name="pl4196"/>
            <p:cNvSpPr/>
            <p:nvPr/>
          </p:nvSpPr>
          <p:spPr>
            <a:xfrm>
              <a:off x="7091789" y="251669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197" name="pl4197"/>
            <p:cNvSpPr/>
            <p:nvPr/>
          </p:nvSpPr>
          <p:spPr>
            <a:xfrm>
              <a:off x="7091789" y="2473922"/>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4198" name="pl4198"/>
            <p:cNvSpPr/>
            <p:nvPr/>
          </p:nvSpPr>
          <p:spPr>
            <a:xfrm>
              <a:off x="7091789" y="2492636"/>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199" name="pl4199"/>
            <p:cNvSpPr/>
            <p:nvPr/>
          </p:nvSpPr>
          <p:spPr>
            <a:xfrm>
              <a:off x="7091789" y="2519370"/>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200" name="pl4200"/>
            <p:cNvSpPr/>
            <p:nvPr/>
          </p:nvSpPr>
          <p:spPr>
            <a:xfrm>
              <a:off x="7091789" y="2511350"/>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4201" name="pl4201"/>
            <p:cNvSpPr/>
            <p:nvPr/>
          </p:nvSpPr>
          <p:spPr>
            <a:xfrm>
              <a:off x="7091789" y="2497983"/>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4202" name="pl4202"/>
            <p:cNvSpPr/>
            <p:nvPr/>
          </p:nvSpPr>
          <p:spPr>
            <a:xfrm>
              <a:off x="7091789" y="2444514"/>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203" name="pl4203"/>
            <p:cNvSpPr/>
            <p:nvPr/>
          </p:nvSpPr>
          <p:spPr>
            <a:xfrm>
              <a:off x="7091789" y="2481942"/>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4204" name="pl4204"/>
            <p:cNvSpPr/>
            <p:nvPr/>
          </p:nvSpPr>
          <p:spPr>
            <a:xfrm>
              <a:off x="7091789" y="2514023"/>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205" name="pl4205"/>
            <p:cNvSpPr/>
            <p:nvPr/>
          </p:nvSpPr>
          <p:spPr>
            <a:xfrm>
              <a:off x="7091789" y="2524717"/>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206" name="pl4206"/>
            <p:cNvSpPr/>
            <p:nvPr/>
          </p:nvSpPr>
          <p:spPr>
            <a:xfrm>
              <a:off x="7091789" y="2495309"/>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4207" name="pl4207"/>
            <p:cNvSpPr/>
            <p:nvPr/>
          </p:nvSpPr>
          <p:spPr>
            <a:xfrm>
              <a:off x="7091789" y="2497983"/>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208" name="pl4208"/>
            <p:cNvSpPr/>
            <p:nvPr/>
          </p:nvSpPr>
          <p:spPr>
            <a:xfrm>
              <a:off x="7091789" y="2471248"/>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209" name="pl4209"/>
            <p:cNvSpPr/>
            <p:nvPr/>
          </p:nvSpPr>
          <p:spPr>
            <a:xfrm>
              <a:off x="7091789" y="2506003"/>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210" name="pl4210"/>
            <p:cNvSpPr/>
            <p:nvPr/>
          </p:nvSpPr>
          <p:spPr>
            <a:xfrm>
              <a:off x="7091789" y="2508676"/>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4211" name="pl4211"/>
            <p:cNvSpPr/>
            <p:nvPr/>
          </p:nvSpPr>
          <p:spPr>
            <a:xfrm>
              <a:off x="7091789" y="2524717"/>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4212" name="pl4212"/>
            <p:cNvSpPr/>
            <p:nvPr/>
          </p:nvSpPr>
          <p:spPr>
            <a:xfrm>
              <a:off x="7091789" y="2506003"/>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213" name="pl4213"/>
            <p:cNvSpPr/>
            <p:nvPr/>
          </p:nvSpPr>
          <p:spPr>
            <a:xfrm>
              <a:off x="7091789" y="2519370"/>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4214" name="pl4214"/>
            <p:cNvSpPr/>
            <p:nvPr/>
          </p:nvSpPr>
          <p:spPr>
            <a:xfrm>
              <a:off x="7091789" y="2503329"/>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215" name="pl4215"/>
            <p:cNvSpPr/>
            <p:nvPr/>
          </p:nvSpPr>
          <p:spPr>
            <a:xfrm>
              <a:off x="7091789" y="247926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216" name="pl4216"/>
            <p:cNvSpPr/>
            <p:nvPr/>
          </p:nvSpPr>
          <p:spPr>
            <a:xfrm>
              <a:off x="7091789" y="2497983"/>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4217" name="pl4217"/>
            <p:cNvSpPr/>
            <p:nvPr/>
          </p:nvSpPr>
          <p:spPr>
            <a:xfrm>
              <a:off x="7091789" y="2500656"/>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218" name="pl4218"/>
            <p:cNvSpPr/>
            <p:nvPr/>
          </p:nvSpPr>
          <p:spPr>
            <a:xfrm>
              <a:off x="7091789" y="2484615"/>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4219" name="pl4219"/>
            <p:cNvSpPr/>
            <p:nvPr/>
          </p:nvSpPr>
          <p:spPr>
            <a:xfrm>
              <a:off x="7091789" y="2524717"/>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220" name="pl4220"/>
            <p:cNvSpPr/>
            <p:nvPr/>
          </p:nvSpPr>
          <p:spPr>
            <a:xfrm>
              <a:off x="7091789" y="2516697"/>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221" name="pl4221"/>
            <p:cNvSpPr/>
            <p:nvPr/>
          </p:nvSpPr>
          <p:spPr>
            <a:xfrm>
              <a:off x="7091789" y="2508676"/>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222" name="pl4222"/>
            <p:cNvSpPr/>
            <p:nvPr/>
          </p:nvSpPr>
          <p:spPr>
            <a:xfrm>
              <a:off x="7091789" y="2514023"/>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223" name="pl4223"/>
            <p:cNvSpPr/>
            <p:nvPr/>
          </p:nvSpPr>
          <p:spPr>
            <a:xfrm>
              <a:off x="7091789" y="2527390"/>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224" name="pl4224"/>
            <p:cNvSpPr/>
            <p:nvPr/>
          </p:nvSpPr>
          <p:spPr>
            <a:xfrm>
              <a:off x="7091789" y="2479269"/>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225" name="pl4225"/>
            <p:cNvSpPr/>
            <p:nvPr/>
          </p:nvSpPr>
          <p:spPr>
            <a:xfrm>
              <a:off x="7091789" y="2514023"/>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226" name="pl4226"/>
            <p:cNvSpPr/>
            <p:nvPr/>
          </p:nvSpPr>
          <p:spPr>
            <a:xfrm>
              <a:off x="7091789" y="2508676"/>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4227" name="pl4227"/>
            <p:cNvSpPr/>
            <p:nvPr/>
          </p:nvSpPr>
          <p:spPr>
            <a:xfrm>
              <a:off x="7091789" y="2511350"/>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4228" name="pl4228"/>
            <p:cNvSpPr/>
            <p:nvPr/>
          </p:nvSpPr>
          <p:spPr>
            <a:xfrm>
              <a:off x="7091789" y="2522043"/>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40651" cap="flat">
              <a:solidFill>
                <a:srgbClr val="000000">
                  <a:alpha val="100000"/>
                </a:srgbClr>
              </a:solidFill>
              <a:prstDash val="solid"/>
              <a:round/>
            </a:ln>
          </p:spPr>
          <p:txBody>
            <a:bodyPr/>
            <a:lstStyle/>
            <a:p>
              <a:endParaRPr/>
            </a:p>
          </p:txBody>
        </p:sp>
        <p:sp>
          <p:nvSpPr>
            <p:cNvPr id="4229" name="pl4229"/>
            <p:cNvSpPr/>
            <p:nvPr/>
          </p:nvSpPr>
          <p:spPr>
            <a:xfrm>
              <a:off x="7091789" y="2522043"/>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00BE71">
                  <a:alpha val="100000"/>
                </a:srgbClr>
              </a:solidFill>
              <a:prstDash val="solid"/>
              <a:round/>
            </a:ln>
          </p:spPr>
          <p:txBody>
            <a:bodyPr/>
            <a:lstStyle/>
            <a:p>
              <a:endParaRPr/>
            </a:p>
          </p:txBody>
        </p:sp>
        <p:sp>
          <p:nvSpPr>
            <p:cNvPr id="4230" name="pl4230"/>
            <p:cNvSpPr/>
            <p:nvPr/>
          </p:nvSpPr>
          <p:spPr>
            <a:xfrm>
              <a:off x="7047300" y="2530064"/>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4231" name="tx4231"/>
            <p:cNvSpPr/>
            <p:nvPr/>
          </p:nvSpPr>
          <p:spPr>
            <a:xfrm>
              <a:off x="7061644" y="2357393"/>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232" name="tx4232"/>
            <p:cNvSpPr/>
            <p:nvPr/>
          </p:nvSpPr>
          <p:spPr>
            <a:xfrm>
              <a:off x="7239600" y="2357393"/>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233" name="tx4233"/>
            <p:cNvSpPr/>
            <p:nvPr/>
          </p:nvSpPr>
          <p:spPr>
            <a:xfrm>
              <a:off x="7417557" y="236144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234" name="tx4234"/>
            <p:cNvSpPr/>
            <p:nvPr/>
          </p:nvSpPr>
          <p:spPr>
            <a:xfrm>
              <a:off x="7595513" y="2357393"/>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235" name="tx4235"/>
            <p:cNvSpPr/>
            <p:nvPr/>
          </p:nvSpPr>
          <p:spPr>
            <a:xfrm>
              <a:off x="7773470" y="236144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236" name="tx4236"/>
            <p:cNvSpPr/>
            <p:nvPr/>
          </p:nvSpPr>
          <p:spPr>
            <a:xfrm>
              <a:off x="7951427" y="236144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237" name="rc4237"/>
            <p:cNvSpPr/>
            <p:nvPr/>
          </p:nvSpPr>
          <p:spPr>
            <a:xfrm>
              <a:off x="7047300" y="2831224"/>
              <a:ext cx="978760" cy="367596"/>
            </a:xfrm>
            <a:prstGeom prst="rect">
              <a:avLst/>
            </a:prstGeom>
            <a:solidFill>
              <a:srgbClr val="EBEBEB">
                <a:alpha val="100000"/>
              </a:srgbClr>
            </a:solidFill>
          </p:spPr>
          <p:txBody>
            <a:bodyPr/>
            <a:lstStyle/>
            <a:p>
              <a:endParaRPr/>
            </a:p>
          </p:txBody>
        </p:sp>
        <p:sp>
          <p:nvSpPr>
            <p:cNvPr id="4238" name="pl4238"/>
            <p:cNvSpPr/>
            <p:nvPr/>
          </p:nvSpPr>
          <p:spPr>
            <a:xfrm>
              <a:off x="7047300" y="314869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239" name="pl4239"/>
            <p:cNvSpPr/>
            <p:nvPr/>
          </p:nvSpPr>
          <p:spPr>
            <a:xfrm>
              <a:off x="7047300" y="308185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240" name="pl4240"/>
            <p:cNvSpPr/>
            <p:nvPr/>
          </p:nvSpPr>
          <p:spPr>
            <a:xfrm>
              <a:off x="7047300" y="301502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241" name="pl4241"/>
            <p:cNvSpPr/>
            <p:nvPr/>
          </p:nvSpPr>
          <p:spPr>
            <a:xfrm>
              <a:off x="7047300" y="294818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242" name="pl4242"/>
            <p:cNvSpPr/>
            <p:nvPr/>
          </p:nvSpPr>
          <p:spPr>
            <a:xfrm>
              <a:off x="7047300" y="288135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243" name="pl4243"/>
            <p:cNvSpPr/>
            <p:nvPr/>
          </p:nvSpPr>
          <p:spPr>
            <a:xfrm>
              <a:off x="7047300" y="284793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244" name="pl4244"/>
            <p:cNvSpPr/>
            <p:nvPr/>
          </p:nvSpPr>
          <p:spPr>
            <a:xfrm>
              <a:off x="7180767"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245" name="pl4245"/>
            <p:cNvSpPr/>
            <p:nvPr/>
          </p:nvSpPr>
          <p:spPr>
            <a:xfrm>
              <a:off x="7358724"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246" name="pl4246"/>
            <p:cNvSpPr/>
            <p:nvPr/>
          </p:nvSpPr>
          <p:spPr>
            <a:xfrm>
              <a:off x="7536680"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247" name="pl4247"/>
            <p:cNvSpPr/>
            <p:nvPr/>
          </p:nvSpPr>
          <p:spPr>
            <a:xfrm>
              <a:off x="7714637"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248" name="pl4248"/>
            <p:cNvSpPr/>
            <p:nvPr/>
          </p:nvSpPr>
          <p:spPr>
            <a:xfrm>
              <a:off x="7892593"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249" name="pl4249"/>
            <p:cNvSpPr/>
            <p:nvPr/>
          </p:nvSpPr>
          <p:spPr>
            <a:xfrm>
              <a:off x="7047300" y="318211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250" name="pl4250"/>
            <p:cNvSpPr/>
            <p:nvPr/>
          </p:nvSpPr>
          <p:spPr>
            <a:xfrm>
              <a:off x="7047300" y="311527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251" name="pl4251"/>
            <p:cNvSpPr/>
            <p:nvPr/>
          </p:nvSpPr>
          <p:spPr>
            <a:xfrm>
              <a:off x="7047300" y="304844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252" name="pl4252"/>
            <p:cNvSpPr/>
            <p:nvPr/>
          </p:nvSpPr>
          <p:spPr>
            <a:xfrm>
              <a:off x="7047300" y="298160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253" name="pl4253"/>
            <p:cNvSpPr/>
            <p:nvPr/>
          </p:nvSpPr>
          <p:spPr>
            <a:xfrm>
              <a:off x="7047300" y="2914769"/>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254" name="pl4254"/>
            <p:cNvSpPr/>
            <p:nvPr/>
          </p:nvSpPr>
          <p:spPr>
            <a:xfrm>
              <a:off x="7091789"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255" name="pl4255"/>
            <p:cNvSpPr/>
            <p:nvPr/>
          </p:nvSpPr>
          <p:spPr>
            <a:xfrm>
              <a:off x="7269745"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256" name="pl4256"/>
            <p:cNvSpPr/>
            <p:nvPr/>
          </p:nvSpPr>
          <p:spPr>
            <a:xfrm>
              <a:off x="7447702"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257" name="pl4257"/>
            <p:cNvSpPr/>
            <p:nvPr/>
          </p:nvSpPr>
          <p:spPr>
            <a:xfrm>
              <a:off x="7625658"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258" name="pl4258"/>
            <p:cNvSpPr/>
            <p:nvPr/>
          </p:nvSpPr>
          <p:spPr>
            <a:xfrm>
              <a:off x="7803615"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259" name="pl4259"/>
            <p:cNvSpPr/>
            <p:nvPr/>
          </p:nvSpPr>
          <p:spPr>
            <a:xfrm>
              <a:off x="7981571"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260" name="pl4260"/>
            <p:cNvSpPr/>
            <p:nvPr/>
          </p:nvSpPr>
          <p:spPr>
            <a:xfrm>
              <a:off x="7091789" y="3163398"/>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4261" name="pl4261"/>
            <p:cNvSpPr/>
            <p:nvPr/>
          </p:nvSpPr>
          <p:spPr>
            <a:xfrm>
              <a:off x="7091789" y="3163398"/>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40651" cap="flat">
              <a:solidFill>
                <a:srgbClr val="BEBEBE">
                  <a:alpha val="69803"/>
                </a:srgbClr>
              </a:solidFill>
              <a:prstDash val="solid"/>
              <a:round/>
            </a:ln>
          </p:spPr>
          <p:txBody>
            <a:bodyPr/>
            <a:lstStyle/>
            <a:p>
              <a:endParaRPr/>
            </a:p>
          </p:txBody>
        </p:sp>
        <p:sp>
          <p:nvSpPr>
            <p:cNvPr id="4262" name="pl4262"/>
            <p:cNvSpPr/>
            <p:nvPr/>
          </p:nvSpPr>
          <p:spPr>
            <a:xfrm>
              <a:off x="7091789" y="3144684"/>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263" name="pl4263"/>
            <p:cNvSpPr/>
            <p:nvPr/>
          </p:nvSpPr>
          <p:spPr>
            <a:xfrm>
              <a:off x="7091789" y="317943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264" name="pl4264"/>
            <p:cNvSpPr/>
            <p:nvPr/>
          </p:nvSpPr>
          <p:spPr>
            <a:xfrm>
              <a:off x="7091789" y="3147357"/>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265" name="pl4265"/>
            <p:cNvSpPr/>
            <p:nvPr/>
          </p:nvSpPr>
          <p:spPr>
            <a:xfrm>
              <a:off x="7091789" y="3168745"/>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266" name="pl4266"/>
            <p:cNvSpPr/>
            <p:nvPr/>
          </p:nvSpPr>
          <p:spPr>
            <a:xfrm>
              <a:off x="7091789" y="3168745"/>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4267" name="pl4267"/>
            <p:cNvSpPr/>
            <p:nvPr/>
          </p:nvSpPr>
          <p:spPr>
            <a:xfrm>
              <a:off x="7091789" y="312329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268" name="pl4268"/>
            <p:cNvSpPr/>
            <p:nvPr/>
          </p:nvSpPr>
          <p:spPr>
            <a:xfrm>
              <a:off x="7091789" y="3158051"/>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269" name="pl4269"/>
            <p:cNvSpPr/>
            <p:nvPr/>
          </p:nvSpPr>
          <p:spPr>
            <a:xfrm>
              <a:off x="7091789" y="3160724"/>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270" name="pl4270"/>
            <p:cNvSpPr/>
            <p:nvPr/>
          </p:nvSpPr>
          <p:spPr>
            <a:xfrm>
              <a:off x="7091789" y="3101909"/>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4271" name="pl4271"/>
            <p:cNvSpPr/>
            <p:nvPr/>
          </p:nvSpPr>
          <p:spPr>
            <a:xfrm>
              <a:off x="7091789" y="3155377"/>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4272" name="pl4272"/>
            <p:cNvSpPr/>
            <p:nvPr/>
          </p:nvSpPr>
          <p:spPr>
            <a:xfrm>
              <a:off x="7091789" y="3168745"/>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273" name="pl4273"/>
            <p:cNvSpPr/>
            <p:nvPr/>
          </p:nvSpPr>
          <p:spPr>
            <a:xfrm>
              <a:off x="7091789" y="3152704"/>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4274" name="pl4274"/>
            <p:cNvSpPr/>
            <p:nvPr/>
          </p:nvSpPr>
          <p:spPr>
            <a:xfrm>
              <a:off x="7091789" y="2914769"/>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4275" name="pl4275"/>
            <p:cNvSpPr/>
            <p:nvPr/>
          </p:nvSpPr>
          <p:spPr>
            <a:xfrm>
              <a:off x="7091789" y="3115276"/>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276" name="pl4276"/>
            <p:cNvSpPr/>
            <p:nvPr/>
          </p:nvSpPr>
          <p:spPr>
            <a:xfrm>
              <a:off x="7091789" y="3139337"/>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277" name="pl4277"/>
            <p:cNvSpPr/>
            <p:nvPr/>
          </p:nvSpPr>
          <p:spPr>
            <a:xfrm>
              <a:off x="7091789" y="317676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278" name="pl4278"/>
            <p:cNvSpPr/>
            <p:nvPr/>
          </p:nvSpPr>
          <p:spPr>
            <a:xfrm>
              <a:off x="7091789" y="3147357"/>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4279" name="pl4279"/>
            <p:cNvSpPr/>
            <p:nvPr/>
          </p:nvSpPr>
          <p:spPr>
            <a:xfrm>
              <a:off x="7091789" y="3163398"/>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4280" name="pl4280"/>
            <p:cNvSpPr/>
            <p:nvPr/>
          </p:nvSpPr>
          <p:spPr>
            <a:xfrm>
              <a:off x="7091789" y="3171418"/>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4281" name="pl4281"/>
            <p:cNvSpPr/>
            <p:nvPr/>
          </p:nvSpPr>
          <p:spPr>
            <a:xfrm>
              <a:off x="7091789" y="311794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282" name="pl4282"/>
            <p:cNvSpPr/>
            <p:nvPr/>
          </p:nvSpPr>
          <p:spPr>
            <a:xfrm>
              <a:off x="7091789" y="3136663"/>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4283" name="pl4283"/>
            <p:cNvSpPr/>
            <p:nvPr/>
          </p:nvSpPr>
          <p:spPr>
            <a:xfrm>
              <a:off x="7091789" y="3096562"/>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284" name="pl4284"/>
            <p:cNvSpPr/>
            <p:nvPr/>
          </p:nvSpPr>
          <p:spPr>
            <a:xfrm>
              <a:off x="7091789" y="3174091"/>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285" name="pl4285"/>
            <p:cNvSpPr/>
            <p:nvPr/>
          </p:nvSpPr>
          <p:spPr>
            <a:xfrm>
              <a:off x="7091789" y="3168745"/>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286" name="pl4286"/>
            <p:cNvSpPr/>
            <p:nvPr/>
          </p:nvSpPr>
          <p:spPr>
            <a:xfrm>
              <a:off x="7091789" y="3168745"/>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287" name="pl4287"/>
            <p:cNvSpPr/>
            <p:nvPr/>
          </p:nvSpPr>
          <p:spPr>
            <a:xfrm>
              <a:off x="7091789" y="3150031"/>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4288" name="pl4288"/>
            <p:cNvSpPr/>
            <p:nvPr/>
          </p:nvSpPr>
          <p:spPr>
            <a:xfrm>
              <a:off x="7091789" y="316874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289" name="pl4289"/>
            <p:cNvSpPr/>
            <p:nvPr/>
          </p:nvSpPr>
          <p:spPr>
            <a:xfrm>
              <a:off x="7091789" y="3125970"/>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4290" name="pl4290"/>
            <p:cNvSpPr/>
            <p:nvPr/>
          </p:nvSpPr>
          <p:spPr>
            <a:xfrm>
              <a:off x="7091789" y="3144684"/>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291" name="pl4291"/>
            <p:cNvSpPr/>
            <p:nvPr/>
          </p:nvSpPr>
          <p:spPr>
            <a:xfrm>
              <a:off x="7091789" y="3171418"/>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292" name="pl4292"/>
            <p:cNvSpPr/>
            <p:nvPr/>
          </p:nvSpPr>
          <p:spPr>
            <a:xfrm>
              <a:off x="7091789" y="3163398"/>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4293" name="pl4293"/>
            <p:cNvSpPr/>
            <p:nvPr/>
          </p:nvSpPr>
          <p:spPr>
            <a:xfrm>
              <a:off x="7091789" y="3150031"/>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4294" name="pl4294"/>
            <p:cNvSpPr/>
            <p:nvPr/>
          </p:nvSpPr>
          <p:spPr>
            <a:xfrm>
              <a:off x="7091789" y="3096562"/>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295" name="pl4295"/>
            <p:cNvSpPr/>
            <p:nvPr/>
          </p:nvSpPr>
          <p:spPr>
            <a:xfrm>
              <a:off x="7091789" y="3133990"/>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4296" name="pl4296"/>
            <p:cNvSpPr/>
            <p:nvPr/>
          </p:nvSpPr>
          <p:spPr>
            <a:xfrm>
              <a:off x="7091789" y="3166071"/>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297" name="pl4297"/>
            <p:cNvSpPr/>
            <p:nvPr/>
          </p:nvSpPr>
          <p:spPr>
            <a:xfrm>
              <a:off x="7091789" y="3176765"/>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298" name="pl4298"/>
            <p:cNvSpPr/>
            <p:nvPr/>
          </p:nvSpPr>
          <p:spPr>
            <a:xfrm>
              <a:off x="7091789" y="3147357"/>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4299" name="pl4299"/>
            <p:cNvSpPr/>
            <p:nvPr/>
          </p:nvSpPr>
          <p:spPr>
            <a:xfrm>
              <a:off x="7091789" y="3150031"/>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300" name="pl4300"/>
            <p:cNvSpPr/>
            <p:nvPr/>
          </p:nvSpPr>
          <p:spPr>
            <a:xfrm>
              <a:off x="7091789" y="3123296"/>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301" name="pl4301"/>
            <p:cNvSpPr/>
            <p:nvPr/>
          </p:nvSpPr>
          <p:spPr>
            <a:xfrm>
              <a:off x="7091789" y="3158051"/>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302" name="pl4302"/>
            <p:cNvSpPr/>
            <p:nvPr/>
          </p:nvSpPr>
          <p:spPr>
            <a:xfrm>
              <a:off x="7091789" y="3160724"/>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4303" name="pl4303"/>
            <p:cNvSpPr/>
            <p:nvPr/>
          </p:nvSpPr>
          <p:spPr>
            <a:xfrm>
              <a:off x="7091789" y="3176765"/>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4304" name="pl4304"/>
            <p:cNvSpPr/>
            <p:nvPr/>
          </p:nvSpPr>
          <p:spPr>
            <a:xfrm>
              <a:off x="7091789" y="3158051"/>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305" name="pl4305"/>
            <p:cNvSpPr/>
            <p:nvPr/>
          </p:nvSpPr>
          <p:spPr>
            <a:xfrm>
              <a:off x="7091789" y="3171418"/>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4306" name="pl4306"/>
            <p:cNvSpPr/>
            <p:nvPr/>
          </p:nvSpPr>
          <p:spPr>
            <a:xfrm>
              <a:off x="7091789" y="3155377"/>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307" name="pl4307"/>
            <p:cNvSpPr/>
            <p:nvPr/>
          </p:nvSpPr>
          <p:spPr>
            <a:xfrm>
              <a:off x="7091789" y="313131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308" name="pl4308"/>
            <p:cNvSpPr/>
            <p:nvPr/>
          </p:nvSpPr>
          <p:spPr>
            <a:xfrm>
              <a:off x="7091789" y="3150031"/>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4309" name="pl4309"/>
            <p:cNvSpPr/>
            <p:nvPr/>
          </p:nvSpPr>
          <p:spPr>
            <a:xfrm>
              <a:off x="7091789" y="3152704"/>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310" name="pl4310"/>
            <p:cNvSpPr/>
            <p:nvPr/>
          </p:nvSpPr>
          <p:spPr>
            <a:xfrm>
              <a:off x="7091789" y="3136663"/>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4311" name="pl4311"/>
            <p:cNvSpPr/>
            <p:nvPr/>
          </p:nvSpPr>
          <p:spPr>
            <a:xfrm>
              <a:off x="7091789" y="3176765"/>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312" name="pl4312"/>
            <p:cNvSpPr/>
            <p:nvPr/>
          </p:nvSpPr>
          <p:spPr>
            <a:xfrm>
              <a:off x="7091789" y="3168745"/>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313" name="pl4313"/>
            <p:cNvSpPr/>
            <p:nvPr/>
          </p:nvSpPr>
          <p:spPr>
            <a:xfrm>
              <a:off x="7091789" y="3160724"/>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314" name="pl4314"/>
            <p:cNvSpPr/>
            <p:nvPr/>
          </p:nvSpPr>
          <p:spPr>
            <a:xfrm>
              <a:off x="7091789" y="3166071"/>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315" name="pl4315"/>
            <p:cNvSpPr/>
            <p:nvPr/>
          </p:nvSpPr>
          <p:spPr>
            <a:xfrm>
              <a:off x="7091789" y="3179438"/>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316" name="pl4316"/>
            <p:cNvSpPr/>
            <p:nvPr/>
          </p:nvSpPr>
          <p:spPr>
            <a:xfrm>
              <a:off x="7091789" y="3131317"/>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317" name="pl4317"/>
            <p:cNvSpPr/>
            <p:nvPr/>
          </p:nvSpPr>
          <p:spPr>
            <a:xfrm>
              <a:off x="7091789" y="3166071"/>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318" name="pl4318"/>
            <p:cNvSpPr/>
            <p:nvPr/>
          </p:nvSpPr>
          <p:spPr>
            <a:xfrm>
              <a:off x="7091789" y="3160724"/>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4319" name="pl4319"/>
            <p:cNvSpPr/>
            <p:nvPr/>
          </p:nvSpPr>
          <p:spPr>
            <a:xfrm>
              <a:off x="7091789" y="3163398"/>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4320" name="pl4320"/>
            <p:cNvSpPr/>
            <p:nvPr/>
          </p:nvSpPr>
          <p:spPr>
            <a:xfrm>
              <a:off x="7091789" y="3163398"/>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40651" cap="flat">
              <a:solidFill>
                <a:srgbClr val="000000">
                  <a:alpha val="100000"/>
                </a:srgbClr>
              </a:solidFill>
              <a:prstDash val="solid"/>
              <a:round/>
            </a:ln>
          </p:spPr>
          <p:txBody>
            <a:bodyPr/>
            <a:lstStyle/>
            <a:p>
              <a:endParaRPr/>
            </a:p>
          </p:txBody>
        </p:sp>
        <p:sp>
          <p:nvSpPr>
            <p:cNvPr id="4321" name="pl4321"/>
            <p:cNvSpPr/>
            <p:nvPr/>
          </p:nvSpPr>
          <p:spPr>
            <a:xfrm>
              <a:off x="7091789" y="3163398"/>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00BDD4">
                  <a:alpha val="100000"/>
                </a:srgbClr>
              </a:solidFill>
              <a:prstDash val="solid"/>
              <a:round/>
            </a:ln>
          </p:spPr>
          <p:txBody>
            <a:bodyPr/>
            <a:lstStyle/>
            <a:p>
              <a:endParaRPr/>
            </a:p>
          </p:txBody>
        </p:sp>
        <p:sp>
          <p:nvSpPr>
            <p:cNvPr id="4322" name="pl4322"/>
            <p:cNvSpPr/>
            <p:nvPr/>
          </p:nvSpPr>
          <p:spPr>
            <a:xfrm>
              <a:off x="7047300" y="3182112"/>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4323" name="tx4323"/>
            <p:cNvSpPr/>
            <p:nvPr/>
          </p:nvSpPr>
          <p:spPr>
            <a:xfrm>
              <a:off x="7061644" y="300147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324" name="tx4324"/>
            <p:cNvSpPr/>
            <p:nvPr/>
          </p:nvSpPr>
          <p:spPr>
            <a:xfrm>
              <a:off x="7239600" y="3005523"/>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4325" name="tx4325"/>
            <p:cNvSpPr/>
            <p:nvPr/>
          </p:nvSpPr>
          <p:spPr>
            <a:xfrm>
              <a:off x="7417557" y="3001447"/>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4326" name="tx4326"/>
            <p:cNvSpPr/>
            <p:nvPr/>
          </p:nvSpPr>
          <p:spPr>
            <a:xfrm>
              <a:off x="7595513" y="300944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327" name="tx4327"/>
            <p:cNvSpPr/>
            <p:nvPr/>
          </p:nvSpPr>
          <p:spPr>
            <a:xfrm>
              <a:off x="7773470" y="301616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328" name="tx4328"/>
            <p:cNvSpPr/>
            <p:nvPr/>
          </p:nvSpPr>
          <p:spPr>
            <a:xfrm>
              <a:off x="7951427" y="301616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329" name="rc4329"/>
            <p:cNvSpPr/>
            <p:nvPr/>
          </p:nvSpPr>
          <p:spPr>
            <a:xfrm>
              <a:off x="7047300" y="3483272"/>
              <a:ext cx="978760" cy="367596"/>
            </a:xfrm>
            <a:prstGeom prst="rect">
              <a:avLst/>
            </a:prstGeom>
            <a:solidFill>
              <a:srgbClr val="EBEBEB">
                <a:alpha val="100000"/>
              </a:srgbClr>
            </a:solidFill>
          </p:spPr>
          <p:txBody>
            <a:bodyPr/>
            <a:lstStyle/>
            <a:p>
              <a:endParaRPr/>
            </a:p>
          </p:txBody>
        </p:sp>
        <p:sp>
          <p:nvSpPr>
            <p:cNvPr id="4330" name="pl4330"/>
            <p:cNvSpPr/>
            <p:nvPr/>
          </p:nvSpPr>
          <p:spPr>
            <a:xfrm>
              <a:off x="7047300" y="380074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331" name="pl4331"/>
            <p:cNvSpPr/>
            <p:nvPr/>
          </p:nvSpPr>
          <p:spPr>
            <a:xfrm>
              <a:off x="7047300" y="373390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332" name="pl4332"/>
            <p:cNvSpPr/>
            <p:nvPr/>
          </p:nvSpPr>
          <p:spPr>
            <a:xfrm>
              <a:off x="7047300" y="366707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333" name="pl4333"/>
            <p:cNvSpPr/>
            <p:nvPr/>
          </p:nvSpPr>
          <p:spPr>
            <a:xfrm>
              <a:off x="7047300" y="360023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334" name="pl4334"/>
            <p:cNvSpPr/>
            <p:nvPr/>
          </p:nvSpPr>
          <p:spPr>
            <a:xfrm>
              <a:off x="7047300" y="353339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335" name="pl4335"/>
            <p:cNvSpPr/>
            <p:nvPr/>
          </p:nvSpPr>
          <p:spPr>
            <a:xfrm>
              <a:off x="7047300" y="349998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336" name="pl4336"/>
            <p:cNvSpPr/>
            <p:nvPr/>
          </p:nvSpPr>
          <p:spPr>
            <a:xfrm>
              <a:off x="7180767"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337" name="pl4337"/>
            <p:cNvSpPr/>
            <p:nvPr/>
          </p:nvSpPr>
          <p:spPr>
            <a:xfrm>
              <a:off x="7358724"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338" name="pl4338"/>
            <p:cNvSpPr/>
            <p:nvPr/>
          </p:nvSpPr>
          <p:spPr>
            <a:xfrm>
              <a:off x="7536680"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339" name="pl4339"/>
            <p:cNvSpPr/>
            <p:nvPr/>
          </p:nvSpPr>
          <p:spPr>
            <a:xfrm>
              <a:off x="7714637"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340" name="pl4340"/>
            <p:cNvSpPr/>
            <p:nvPr/>
          </p:nvSpPr>
          <p:spPr>
            <a:xfrm>
              <a:off x="7892593"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341" name="pl4341"/>
            <p:cNvSpPr/>
            <p:nvPr/>
          </p:nvSpPr>
          <p:spPr>
            <a:xfrm>
              <a:off x="7047300" y="383416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342" name="pl4342"/>
            <p:cNvSpPr/>
            <p:nvPr/>
          </p:nvSpPr>
          <p:spPr>
            <a:xfrm>
              <a:off x="7047300" y="376732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343" name="pl4343"/>
            <p:cNvSpPr/>
            <p:nvPr/>
          </p:nvSpPr>
          <p:spPr>
            <a:xfrm>
              <a:off x="7047300" y="370048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344" name="pl4344"/>
            <p:cNvSpPr/>
            <p:nvPr/>
          </p:nvSpPr>
          <p:spPr>
            <a:xfrm>
              <a:off x="7047300" y="363365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345" name="pl4345"/>
            <p:cNvSpPr/>
            <p:nvPr/>
          </p:nvSpPr>
          <p:spPr>
            <a:xfrm>
              <a:off x="7047300" y="3566817"/>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346" name="pl4346"/>
            <p:cNvSpPr/>
            <p:nvPr/>
          </p:nvSpPr>
          <p:spPr>
            <a:xfrm>
              <a:off x="7091789"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347" name="pl4347"/>
            <p:cNvSpPr/>
            <p:nvPr/>
          </p:nvSpPr>
          <p:spPr>
            <a:xfrm>
              <a:off x="7269745"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348" name="pl4348"/>
            <p:cNvSpPr/>
            <p:nvPr/>
          </p:nvSpPr>
          <p:spPr>
            <a:xfrm>
              <a:off x="7447702"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349" name="pl4349"/>
            <p:cNvSpPr/>
            <p:nvPr/>
          </p:nvSpPr>
          <p:spPr>
            <a:xfrm>
              <a:off x="7625658"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350" name="pl4350"/>
            <p:cNvSpPr/>
            <p:nvPr/>
          </p:nvSpPr>
          <p:spPr>
            <a:xfrm>
              <a:off x="7803615"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351" name="pl4351"/>
            <p:cNvSpPr/>
            <p:nvPr/>
          </p:nvSpPr>
          <p:spPr>
            <a:xfrm>
              <a:off x="7981571"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352" name="pl4352"/>
            <p:cNvSpPr/>
            <p:nvPr/>
          </p:nvSpPr>
          <p:spPr>
            <a:xfrm>
              <a:off x="7091789" y="3815446"/>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4353" name="pl4353"/>
            <p:cNvSpPr/>
            <p:nvPr/>
          </p:nvSpPr>
          <p:spPr>
            <a:xfrm>
              <a:off x="7091789" y="3810099"/>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40651" cap="flat">
              <a:solidFill>
                <a:srgbClr val="BEBEBE">
                  <a:alpha val="69803"/>
                </a:srgbClr>
              </a:solidFill>
              <a:prstDash val="solid"/>
              <a:round/>
            </a:ln>
          </p:spPr>
          <p:txBody>
            <a:bodyPr/>
            <a:lstStyle/>
            <a:p>
              <a:endParaRPr/>
            </a:p>
          </p:txBody>
        </p:sp>
        <p:sp>
          <p:nvSpPr>
            <p:cNvPr id="4354" name="pl4354"/>
            <p:cNvSpPr/>
            <p:nvPr/>
          </p:nvSpPr>
          <p:spPr>
            <a:xfrm>
              <a:off x="7091789" y="3796732"/>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355" name="pl4355"/>
            <p:cNvSpPr/>
            <p:nvPr/>
          </p:nvSpPr>
          <p:spPr>
            <a:xfrm>
              <a:off x="7091789" y="383148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356" name="pl4356"/>
            <p:cNvSpPr/>
            <p:nvPr/>
          </p:nvSpPr>
          <p:spPr>
            <a:xfrm>
              <a:off x="7091789" y="3799405"/>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357" name="pl4357"/>
            <p:cNvSpPr/>
            <p:nvPr/>
          </p:nvSpPr>
          <p:spPr>
            <a:xfrm>
              <a:off x="7091789" y="3820793"/>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358" name="pl4358"/>
            <p:cNvSpPr/>
            <p:nvPr/>
          </p:nvSpPr>
          <p:spPr>
            <a:xfrm>
              <a:off x="7091789" y="3820793"/>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4359" name="pl4359"/>
            <p:cNvSpPr/>
            <p:nvPr/>
          </p:nvSpPr>
          <p:spPr>
            <a:xfrm>
              <a:off x="7091789" y="377534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360" name="pl4360"/>
            <p:cNvSpPr/>
            <p:nvPr/>
          </p:nvSpPr>
          <p:spPr>
            <a:xfrm>
              <a:off x="7091789" y="3810099"/>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361" name="pl4361"/>
            <p:cNvSpPr/>
            <p:nvPr/>
          </p:nvSpPr>
          <p:spPr>
            <a:xfrm>
              <a:off x="7091789" y="3812772"/>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362" name="pl4362"/>
            <p:cNvSpPr/>
            <p:nvPr/>
          </p:nvSpPr>
          <p:spPr>
            <a:xfrm>
              <a:off x="7091789" y="3753957"/>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4363" name="pl4363"/>
            <p:cNvSpPr/>
            <p:nvPr/>
          </p:nvSpPr>
          <p:spPr>
            <a:xfrm>
              <a:off x="7091789" y="3807426"/>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4364" name="pl4364"/>
            <p:cNvSpPr/>
            <p:nvPr/>
          </p:nvSpPr>
          <p:spPr>
            <a:xfrm>
              <a:off x="7091789" y="3820793"/>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365" name="pl4365"/>
            <p:cNvSpPr/>
            <p:nvPr/>
          </p:nvSpPr>
          <p:spPr>
            <a:xfrm>
              <a:off x="7091789" y="3804752"/>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4366" name="pl4366"/>
            <p:cNvSpPr/>
            <p:nvPr/>
          </p:nvSpPr>
          <p:spPr>
            <a:xfrm>
              <a:off x="7091789" y="3566817"/>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4367" name="pl4367"/>
            <p:cNvSpPr/>
            <p:nvPr/>
          </p:nvSpPr>
          <p:spPr>
            <a:xfrm>
              <a:off x="7091789" y="3767324"/>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368" name="pl4368"/>
            <p:cNvSpPr/>
            <p:nvPr/>
          </p:nvSpPr>
          <p:spPr>
            <a:xfrm>
              <a:off x="7091789" y="3791385"/>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369" name="pl4369"/>
            <p:cNvSpPr/>
            <p:nvPr/>
          </p:nvSpPr>
          <p:spPr>
            <a:xfrm>
              <a:off x="7091789" y="382881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370" name="pl4370"/>
            <p:cNvSpPr/>
            <p:nvPr/>
          </p:nvSpPr>
          <p:spPr>
            <a:xfrm>
              <a:off x="7091789" y="3799405"/>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4371" name="pl4371"/>
            <p:cNvSpPr/>
            <p:nvPr/>
          </p:nvSpPr>
          <p:spPr>
            <a:xfrm>
              <a:off x="7091789" y="3815446"/>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4372" name="pl4372"/>
            <p:cNvSpPr/>
            <p:nvPr/>
          </p:nvSpPr>
          <p:spPr>
            <a:xfrm>
              <a:off x="7091789" y="3823466"/>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4373" name="pl4373"/>
            <p:cNvSpPr/>
            <p:nvPr/>
          </p:nvSpPr>
          <p:spPr>
            <a:xfrm>
              <a:off x="7091789" y="376999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374" name="pl4374"/>
            <p:cNvSpPr/>
            <p:nvPr/>
          </p:nvSpPr>
          <p:spPr>
            <a:xfrm>
              <a:off x="7091789" y="3788712"/>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4375" name="pl4375"/>
            <p:cNvSpPr/>
            <p:nvPr/>
          </p:nvSpPr>
          <p:spPr>
            <a:xfrm>
              <a:off x="7091789" y="3748610"/>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376" name="pl4376"/>
            <p:cNvSpPr/>
            <p:nvPr/>
          </p:nvSpPr>
          <p:spPr>
            <a:xfrm>
              <a:off x="7091789" y="3826140"/>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377" name="pl4377"/>
            <p:cNvSpPr/>
            <p:nvPr/>
          </p:nvSpPr>
          <p:spPr>
            <a:xfrm>
              <a:off x="7091789" y="3820793"/>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378" name="pl4378"/>
            <p:cNvSpPr/>
            <p:nvPr/>
          </p:nvSpPr>
          <p:spPr>
            <a:xfrm>
              <a:off x="7091789" y="3820793"/>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379" name="pl4379"/>
            <p:cNvSpPr/>
            <p:nvPr/>
          </p:nvSpPr>
          <p:spPr>
            <a:xfrm>
              <a:off x="7091789" y="3802079"/>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4380" name="pl4380"/>
            <p:cNvSpPr/>
            <p:nvPr/>
          </p:nvSpPr>
          <p:spPr>
            <a:xfrm>
              <a:off x="7091789" y="382079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381" name="pl4381"/>
            <p:cNvSpPr/>
            <p:nvPr/>
          </p:nvSpPr>
          <p:spPr>
            <a:xfrm>
              <a:off x="7091789" y="3778018"/>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4382" name="pl4382"/>
            <p:cNvSpPr/>
            <p:nvPr/>
          </p:nvSpPr>
          <p:spPr>
            <a:xfrm>
              <a:off x="7091789" y="3796732"/>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383" name="pl4383"/>
            <p:cNvSpPr/>
            <p:nvPr/>
          </p:nvSpPr>
          <p:spPr>
            <a:xfrm>
              <a:off x="7091789" y="3823466"/>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384" name="pl4384"/>
            <p:cNvSpPr/>
            <p:nvPr/>
          </p:nvSpPr>
          <p:spPr>
            <a:xfrm>
              <a:off x="7091789" y="3815446"/>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4385" name="pl4385"/>
            <p:cNvSpPr/>
            <p:nvPr/>
          </p:nvSpPr>
          <p:spPr>
            <a:xfrm>
              <a:off x="7091789" y="3802079"/>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4386" name="pl4386"/>
            <p:cNvSpPr/>
            <p:nvPr/>
          </p:nvSpPr>
          <p:spPr>
            <a:xfrm>
              <a:off x="7091789" y="3748610"/>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387" name="pl4387"/>
            <p:cNvSpPr/>
            <p:nvPr/>
          </p:nvSpPr>
          <p:spPr>
            <a:xfrm>
              <a:off x="7091789" y="3786038"/>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4388" name="pl4388"/>
            <p:cNvSpPr/>
            <p:nvPr/>
          </p:nvSpPr>
          <p:spPr>
            <a:xfrm>
              <a:off x="7091789" y="3818119"/>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389" name="pl4389"/>
            <p:cNvSpPr/>
            <p:nvPr/>
          </p:nvSpPr>
          <p:spPr>
            <a:xfrm>
              <a:off x="7091789" y="3828813"/>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390" name="pl4390"/>
            <p:cNvSpPr/>
            <p:nvPr/>
          </p:nvSpPr>
          <p:spPr>
            <a:xfrm>
              <a:off x="7091789" y="3799405"/>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4391" name="pl4391"/>
            <p:cNvSpPr/>
            <p:nvPr/>
          </p:nvSpPr>
          <p:spPr>
            <a:xfrm>
              <a:off x="7091789" y="3802079"/>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392" name="pl4392"/>
            <p:cNvSpPr/>
            <p:nvPr/>
          </p:nvSpPr>
          <p:spPr>
            <a:xfrm>
              <a:off x="7091789" y="3775344"/>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393" name="pl4393"/>
            <p:cNvSpPr/>
            <p:nvPr/>
          </p:nvSpPr>
          <p:spPr>
            <a:xfrm>
              <a:off x="7091789" y="3810099"/>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394" name="pl4394"/>
            <p:cNvSpPr/>
            <p:nvPr/>
          </p:nvSpPr>
          <p:spPr>
            <a:xfrm>
              <a:off x="7091789" y="3812772"/>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4395" name="pl4395"/>
            <p:cNvSpPr/>
            <p:nvPr/>
          </p:nvSpPr>
          <p:spPr>
            <a:xfrm>
              <a:off x="7091789" y="3828813"/>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4396" name="pl4396"/>
            <p:cNvSpPr/>
            <p:nvPr/>
          </p:nvSpPr>
          <p:spPr>
            <a:xfrm>
              <a:off x="7091789" y="3810099"/>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397" name="pl4397"/>
            <p:cNvSpPr/>
            <p:nvPr/>
          </p:nvSpPr>
          <p:spPr>
            <a:xfrm>
              <a:off x="7091789" y="3823466"/>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4398" name="pl4398"/>
            <p:cNvSpPr/>
            <p:nvPr/>
          </p:nvSpPr>
          <p:spPr>
            <a:xfrm>
              <a:off x="7091789" y="3807426"/>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399" name="pl4399"/>
            <p:cNvSpPr/>
            <p:nvPr/>
          </p:nvSpPr>
          <p:spPr>
            <a:xfrm>
              <a:off x="7091789" y="378336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400" name="pl4400"/>
            <p:cNvSpPr/>
            <p:nvPr/>
          </p:nvSpPr>
          <p:spPr>
            <a:xfrm>
              <a:off x="7091789" y="3802079"/>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4401" name="pl4401"/>
            <p:cNvSpPr/>
            <p:nvPr/>
          </p:nvSpPr>
          <p:spPr>
            <a:xfrm>
              <a:off x="7091789" y="3804752"/>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402" name="pl4402"/>
            <p:cNvSpPr/>
            <p:nvPr/>
          </p:nvSpPr>
          <p:spPr>
            <a:xfrm>
              <a:off x="7091789" y="3788712"/>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4403" name="pl4403"/>
            <p:cNvSpPr/>
            <p:nvPr/>
          </p:nvSpPr>
          <p:spPr>
            <a:xfrm>
              <a:off x="7091789" y="3828813"/>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404" name="pl4404"/>
            <p:cNvSpPr/>
            <p:nvPr/>
          </p:nvSpPr>
          <p:spPr>
            <a:xfrm>
              <a:off x="7091789" y="3820793"/>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405" name="pl4405"/>
            <p:cNvSpPr/>
            <p:nvPr/>
          </p:nvSpPr>
          <p:spPr>
            <a:xfrm>
              <a:off x="7091789" y="3812772"/>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406" name="pl4406"/>
            <p:cNvSpPr/>
            <p:nvPr/>
          </p:nvSpPr>
          <p:spPr>
            <a:xfrm>
              <a:off x="7091789" y="3818119"/>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407" name="pl4407"/>
            <p:cNvSpPr/>
            <p:nvPr/>
          </p:nvSpPr>
          <p:spPr>
            <a:xfrm>
              <a:off x="7091789" y="3831486"/>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408" name="pl4408"/>
            <p:cNvSpPr/>
            <p:nvPr/>
          </p:nvSpPr>
          <p:spPr>
            <a:xfrm>
              <a:off x="7091789" y="3783365"/>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409" name="pl4409"/>
            <p:cNvSpPr/>
            <p:nvPr/>
          </p:nvSpPr>
          <p:spPr>
            <a:xfrm>
              <a:off x="7091789" y="3818119"/>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410" name="pl4410"/>
            <p:cNvSpPr/>
            <p:nvPr/>
          </p:nvSpPr>
          <p:spPr>
            <a:xfrm>
              <a:off x="7091789" y="3812772"/>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4411" name="pl4411"/>
            <p:cNvSpPr/>
            <p:nvPr/>
          </p:nvSpPr>
          <p:spPr>
            <a:xfrm>
              <a:off x="7091789" y="3815446"/>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4412" name="pl4412"/>
            <p:cNvSpPr/>
            <p:nvPr/>
          </p:nvSpPr>
          <p:spPr>
            <a:xfrm>
              <a:off x="7091789" y="3810099"/>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40651" cap="flat">
              <a:solidFill>
                <a:srgbClr val="000000">
                  <a:alpha val="100000"/>
                </a:srgbClr>
              </a:solidFill>
              <a:prstDash val="solid"/>
              <a:round/>
            </a:ln>
          </p:spPr>
          <p:txBody>
            <a:bodyPr/>
            <a:lstStyle/>
            <a:p>
              <a:endParaRPr/>
            </a:p>
          </p:txBody>
        </p:sp>
        <p:sp>
          <p:nvSpPr>
            <p:cNvPr id="4413" name="pl4413"/>
            <p:cNvSpPr/>
            <p:nvPr/>
          </p:nvSpPr>
          <p:spPr>
            <a:xfrm>
              <a:off x="7091789" y="3810099"/>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619CFF">
                  <a:alpha val="100000"/>
                </a:srgbClr>
              </a:solidFill>
              <a:prstDash val="solid"/>
              <a:round/>
            </a:ln>
          </p:spPr>
          <p:txBody>
            <a:bodyPr/>
            <a:lstStyle/>
            <a:p>
              <a:endParaRPr/>
            </a:p>
          </p:txBody>
        </p:sp>
        <p:sp>
          <p:nvSpPr>
            <p:cNvPr id="4414" name="pl4414"/>
            <p:cNvSpPr/>
            <p:nvPr/>
          </p:nvSpPr>
          <p:spPr>
            <a:xfrm>
              <a:off x="7047300" y="3834160"/>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4415" name="tx4415"/>
            <p:cNvSpPr/>
            <p:nvPr/>
          </p:nvSpPr>
          <p:spPr>
            <a:xfrm>
              <a:off x="7061644" y="364817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416" name="tx4416"/>
            <p:cNvSpPr/>
            <p:nvPr/>
          </p:nvSpPr>
          <p:spPr>
            <a:xfrm>
              <a:off x="7239600" y="3653495"/>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4417" name="tx4417"/>
            <p:cNvSpPr/>
            <p:nvPr/>
          </p:nvSpPr>
          <p:spPr>
            <a:xfrm>
              <a:off x="7417557" y="364817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418" name="tx4418"/>
            <p:cNvSpPr/>
            <p:nvPr/>
          </p:nvSpPr>
          <p:spPr>
            <a:xfrm>
              <a:off x="7595513" y="364817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419" name="tx4419"/>
            <p:cNvSpPr/>
            <p:nvPr/>
          </p:nvSpPr>
          <p:spPr>
            <a:xfrm>
              <a:off x="7773470" y="364550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4420" name="tx4420"/>
            <p:cNvSpPr/>
            <p:nvPr/>
          </p:nvSpPr>
          <p:spPr>
            <a:xfrm>
              <a:off x="7951427" y="364550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4421" name="rc4421"/>
            <p:cNvSpPr/>
            <p:nvPr/>
          </p:nvSpPr>
          <p:spPr>
            <a:xfrm>
              <a:off x="7047300" y="4135320"/>
              <a:ext cx="978760" cy="367596"/>
            </a:xfrm>
            <a:prstGeom prst="rect">
              <a:avLst/>
            </a:prstGeom>
            <a:solidFill>
              <a:srgbClr val="EBEBEB">
                <a:alpha val="100000"/>
              </a:srgbClr>
            </a:solidFill>
          </p:spPr>
          <p:txBody>
            <a:bodyPr/>
            <a:lstStyle/>
            <a:p>
              <a:endParaRPr/>
            </a:p>
          </p:txBody>
        </p:sp>
        <p:sp>
          <p:nvSpPr>
            <p:cNvPr id="4422" name="pl4422"/>
            <p:cNvSpPr/>
            <p:nvPr/>
          </p:nvSpPr>
          <p:spPr>
            <a:xfrm>
              <a:off x="7047300" y="445279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423" name="pl4423"/>
            <p:cNvSpPr/>
            <p:nvPr/>
          </p:nvSpPr>
          <p:spPr>
            <a:xfrm>
              <a:off x="7047300" y="438595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424" name="pl4424"/>
            <p:cNvSpPr/>
            <p:nvPr/>
          </p:nvSpPr>
          <p:spPr>
            <a:xfrm>
              <a:off x="7047300" y="431911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425" name="pl4425"/>
            <p:cNvSpPr/>
            <p:nvPr/>
          </p:nvSpPr>
          <p:spPr>
            <a:xfrm>
              <a:off x="7047300" y="425228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426" name="pl4426"/>
            <p:cNvSpPr/>
            <p:nvPr/>
          </p:nvSpPr>
          <p:spPr>
            <a:xfrm>
              <a:off x="7047300" y="418544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427" name="pl4427"/>
            <p:cNvSpPr/>
            <p:nvPr/>
          </p:nvSpPr>
          <p:spPr>
            <a:xfrm>
              <a:off x="7047300" y="415202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428" name="pl4428"/>
            <p:cNvSpPr/>
            <p:nvPr/>
          </p:nvSpPr>
          <p:spPr>
            <a:xfrm>
              <a:off x="7180767"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429" name="pl4429"/>
            <p:cNvSpPr/>
            <p:nvPr/>
          </p:nvSpPr>
          <p:spPr>
            <a:xfrm>
              <a:off x="7358724"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430" name="pl4430"/>
            <p:cNvSpPr/>
            <p:nvPr/>
          </p:nvSpPr>
          <p:spPr>
            <a:xfrm>
              <a:off x="7536680"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431" name="pl4431"/>
            <p:cNvSpPr/>
            <p:nvPr/>
          </p:nvSpPr>
          <p:spPr>
            <a:xfrm>
              <a:off x="7714637"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432" name="pl4432"/>
            <p:cNvSpPr/>
            <p:nvPr/>
          </p:nvSpPr>
          <p:spPr>
            <a:xfrm>
              <a:off x="7892593"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433" name="pl4433"/>
            <p:cNvSpPr/>
            <p:nvPr/>
          </p:nvSpPr>
          <p:spPr>
            <a:xfrm>
              <a:off x="7047300" y="448620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434" name="pl4434"/>
            <p:cNvSpPr/>
            <p:nvPr/>
          </p:nvSpPr>
          <p:spPr>
            <a:xfrm>
              <a:off x="7047300" y="441937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435" name="pl4435"/>
            <p:cNvSpPr/>
            <p:nvPr/>
          </p:nvSpPr>
          <p:spPr>
            <a:xfrm>
              <a:off x="7047300" y="435253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436" name="pl4436"/>
            <p:cNvSpPr/>
            <p:nvPr/>
          </p:nvSpPr>
          <p:spPr>
            <a:xfrm>
              <a:off x="7047300" y="4285701"/>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437" name="pl4437"/>
            <p:cNvSpPr/>
            <p:nvPr/>
          </p:nvSpPr>
          <p:spPr>
            <a:xfrm>
              <a:off x="7047300" y="4218865"/>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438" name="pl4438"/>
            <p:cNvSpPr/>
            <p:nvPr/>
          </p:nvSpPr>
          <p:spPr>
            <a:xfrm>
              <a:off x="7091789"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439" name="pl4439"/>
            <p:cNvSpPr/>
            <p:nvPr/>
          </p:nvSpPr>
          <p:spPr>
            <a:xfrm>
              <a:off x="7269745"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440" name="pl4440"/>
            <p:cNvSpPr/>
            <p:nvPr/>
          </p:nvSpPr>
          <p:spPr>
            <a:xfrm>
              <a:off x="7447702"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441" name="pl4441"/>
            <p:cNvSpPr/>
            <p:nvPr/>
          </p:nvSpPr>
          <p:spPr>
            <a:xfrm>
              <a:off x="7625658"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442" name="pl4442"/>
            <p:cNvSpPr/>
            <p:nvPr/>
          </p:nvSpPr>
          <p:spPr>
            <a:xfrm>
              <a:off x="7803615"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443" name="pl4443"/>
            <p:cNvSpPr/>
            <p:nvPr/>
          </p:nvSpPr>
          <p:spPr>
            <a:xfrm>
              <a:off x="7981571"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444" name="pl4444"/>
            <p:cNvSpPr/>
            <p:nvPr/>
          </p:nvSpPr>
          <p:spPr>
            <a:xfrm>
              <a:off x="7091789" y="4467494"/>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4445" name="pl4445"/>
            <p:cNvSpPr/>
            <p:nvPr/>
          </p:nvSpPr>
          <p:spPr>
            <a:xfrm>
              <a:off x="7091789" y="4454127"/>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40651" cap="flat">
              <a:solidFill>
                <a:srgbClr val="BEBEBE">
                  <a:alpha val="69803"/>
                </a:srgbClr>
              </a:solidFill>
              <a:prstDash val="solid"/>
              <a:round/>
            </a:ln>
          </p:spPr>
          <p:txBody>
            <a:bodyPr/>
            <a:lstStyle/>
            <a:p>
              <a:endParaRPr/>
            </a:p>
          </p:txBody>
        </p:sp>
        <p:sp>
          <p:nvSpPr>
            <p:cNvPr id="4446" name="pl4446"/>
            <p:cNvSpPr/>
            <p:nvPr/>
          </p:nvSpPr>
          <p:spPr>
            <a:xfrm>
              <a:off x="7091789" y="4448780"/>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447" name="pl4447"/>
            <p:cNvSpPr/>
            <p:nvPr/>
          </p:nvSpPr>
          <p:spPr>
            <a:xfrm>
              <a:off x="7091789" y="448353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448" name="pl4448"/>
            <p:cNvSpPr/>
            <p:nvPr/>
          </p:nvSpPr>
          <p:spPr>
            <a:xfrm>
              <a:off x="7091789" y="4451453"/>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449" name="pl4449"/>
            <p:cNvSpPr/>
            <p:nvPr/>
          </p:nvSpPr>
          <p:spPr>
            <a:xfrm>
              <a:off x="7091789" y="4472841"/>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450" name="pl4450"/>
            <p:cNvSpPr/>
            <p:nvPr/>
          </p:nvSpPr>
          <p:spPr>
            <a:xfrm>
              <a:off x="7091789" y="4472841"/>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4451" name="pl4451"/>
            <p:cNvSpPr/>
            <p:nvPr/>
          </p:nvSpPr>
          <p:spPr>
            <a:xfrm>
              <a:off x="7091789" y="442739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452" name="pl4452"/>
            <p:cNvSpPr/>
            <p:nvPr/>
          </p:nvSpPr>
          <p:spPr>
            <a:xfrm>
              <a:off x="7091789" y="4462147"/>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453" name="pl4453"/>
            <p:cNvSpPr/>
            <p:nvPr/>
          </p:nvSpPr>
          <p:spPr>
            <a:xfrm>
              <a:off x="7091789" y="4464821"/>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454" name="pl4454"/>
            <p:cNvSpPr/>
            <p:nvPr/>
          </p:nvSpPr>
          <p:spPr>
            <a:xfrm>
              <a:off x="7091789" y="4406005"/>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4455" name="pl4455"/>
            <p:cNvSpPr/>
            <p:nvPr/>
          </p:nvSpPr>
          <p:spPr>
            <a:xfrm>
              <a:off x="7091789" y="4459474"/>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4456" name="pl4456"/>
            <p:cNvSpPr/>
            <p:nvPr/>
          </p:nvSpPr>
          <p:spPr>
            <a:xfrm>
              <a:off x="7091789" y="4472841"/>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457" name="pl4457"/>
            <p:cNvSpPr/>
            <p:nvPr/>
          </p:nvSpPr>
          <p:spPr>
            <a:xfrm>
              <a:off x="7091789" y="4456800"/>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4458" name="pl4458"/>
            <p:cNvSpPr/>
            <p:nvPr/>
          </p:nvSpPr>
          <p:spPr>
            <a:xfrm>
              <a:off x="7091789" y="4218865"/>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4459" name="pl4459"/>
            <p:cNvSpPr/>
            <p:nvPr/>
          </p:nvSpPr>
          <p:spPr>
            <a:xfrm>
              <a:off x="7091789" y="4419372"/>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460" name="pl4460"/>
            <p:cNvSpPr/>
            <p:nvPr/>
          </p:nvSpPr>
          <p:spPr>
            <a:xfrm>
              <a:off x="7091789" y="4443433"/>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461" name="pl4461"/>
            <p:cNvSpPr/>
            <p:nvPr/>
          </p:nvSpPr>
          <p:spPr>
            <a:xfrm>
              <a:off x="7091789" y="448086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462" name="pl4462"/>
            <p:cNvSpPr/>
            <p:nvPr/>
          </p:nvSpPr>
          <p:spPr>
            <a:xfrm>
              <a:off x="7091789" y="4451453"/>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4463" name="pl4463"/>
            <p:cNvSpPr/>
            <p:nvPr/>
          </p:nvSpPr>
          <p:spPr>
            <a:xfrm>
              <a:off x="7091789" y="4467494"/>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4464" name="pl4464"/>
            <p:cNvSpPr/>
            <p:nvPr/>
          </p:nvSpPr>
          <p:spPr>
            <a:xfrm>
              <a:off x="7091789" y="4475514"/>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4465" name="pl4465"/>
            <p:cNvSpPr/>
            <p:nvPr/>
          </p:nvSpPr>
          <p:spPr>
            <a:xfrm>
              <a:off x="7091789" y="442204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466" name="pl4466"/>
            <p:cNvSpPr/>
            <p:nvPr/>
          </p:nvSpPr>
          <p:spPr>
            <a:xfrm>
              <a:off x="7091789" y="4440760"/>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4467" name="pl4467"/>
            <p:cNvSpPr/>
            <p:nvPr/>
          </p:nvSpPr>
          <p:spPr>
            <a:xfrm>
              <a:off x="7091789" y="4400658"/>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468" name="pl4468"/>
            <p:cNvSpPr/>
            <p:nvPr/>
          </p:nvSpPr>
          <p:spPr>
            <a:xfrm>
              <a:off x="7091789" y="4478188"/>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469" name="pl4469"/>
            <p:cNvSpPr/>
            <p:nvPr/>
          </p:nvSpPr>
          <p:spPr>
            <a:xfrm>
              <a:off x="7091789" y="4472841"/>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470" name="pl4470"/>
            <p:cNvSpPr/>
            <p:nvPr/>
          </p:nvSpPr>
          <p:spPr>
            <a:xfrm>
              <a:off x="7091789" y="4472841"/>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471" name="pl4471"/>
            <p:cNvSpPr/>
            <p:nvPr/>
          </p:nvSpPr>
          <p:spPr>
            <a:xfrm>
              <a:off x="7091789" y="4454127"/>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4472" name="pl4472"/>
            <p:cNvSpPr/>
            <p:nvPr/>
          </p:nvSpPr>
          <p:spPr>
            <a:xfrm>
              <a:off x="7091789" y="447284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473" name="pl4473"/>
            <p:cNvSpPr/>
            <p:nvPr/>
          </p:nvSpPr>
          <p:spPr>
            <a:xfrm>
              <a:off x="7091789" y="4430066"/>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4474" name="pl4474"/>
            <p:cNvSpPr/>
            <p:nvPr/>
          </p:nvSpPr>
          <p:spPr>
            <a:xfrm>
              <a:off x="7091789" y="4448780"/>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475" name="pl4475"/>
            <p:cNvSpPr/>
            <p:nvPr/>
          </p:nvSpPr>
          <p:spPr>
            <a:xfrm>
              <a:off x="7091789" y="4475514"/>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476" name="pl4476"/>
            <p:cNvSpPr/>
            <p:nvPr/>
          </p:nvSpPr>
          <p:spPr>
            <a:xfrm>
              <a:off x="7091789" y="4467494"/>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4477" name="pl4477"/>
            <p:cNvSpPr/>
            <p:nvPr/>
          </p:nvSpPr>
          <p:spPr>
            <a:xfrm>
              <a:off x="7091789" y="4454127"/>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4478" name="pl4478"/>
            <p:cNvSpPr/>
            <p:nvPr/>
          </p:nvSpPr>
          <p:spPr>
            <a:xfrm>
              <a:off x="7091789" y="4400658"/>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479" name="pl4479"/>
            <p:cNvSpPr/>
            <p:nvPr/>
          </p:nvSpPr>
          <p:spPr>
            <a:xfrm>
              <a:off x="7091789" y="4438086"/>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4480" name="pl4480"/>
            <p:cNvSpPr/>
            <p:nvPr/>
          </p:nvSpPr>
          <p:spPr>
            <a:xfrm>
              <a:off x="7091789" y="4470167"/>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481" name="pl4481"/>
            <p:cNvSpPr/>
            <p:nvPr/>
          </p:nvSpPr>
          <p:spPr>
            <a:xfrm>
              <a:off x="7091789" y="4480861"/>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482" name="pl4482"/>
            <p:cNvSpPr/>
            <p:nvPr/>
          </p:nvSpPr>
          <p:spPr>
            <a:xfrm>
              <a:off x="7091789" y="4451453"/>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4483" name="pl4483"/>
            <p:cNvSpPr/>
            <p:nvPr/>
          </p:nvSpPr>
          <p:spPr>
            <a:xfrm>
              <a:off x="7091789" y="4454127"/>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484" name="pl4484"/>
            <p:cNvSpPr/>
            <p:nvPr/>
          </p:nvSpPr>
          <p:spPr>
            <a:xfrm>
              <a:off x="7091789" y="4427392"/>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485" name="pl4485"/>
            <p:cNvSpPr/>
            <p:nvPr/>
          </p:nvSpPr>
          <p:spPr>
            <a:xfrm>
              <a:off x="7091789" y="4462147"/>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486" name="pl4486"/>
            <p:cNvSpPr/>
            <p:nvPr/>
          </p:nvSpPr>
          <p:spPr>
            <a:xfrm>
              <a:off x="7091789" y="4464821"/>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4487" name="pl4487"/>
            <p:cNvSpPr/>
            <p:nvPr/>
          </p:nvSpPr>
          <p:spPr>
            <a:xfrm>
              <a:off x="7091789" y="4480861"/>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4488" name="pl4488"/>
            <p:cNvSpPr/>
            <p:nvPr/>
          </p:nvSpPr>
          <p:spPr>
            <a:xfrm>
              <a:off x="7091789" y="4462147"/>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489" name="pl4489"/>
            <p:cNvSpPr/>
            <p:nvPr/>
          </p:nvSpPr>
          <p:spPr>
            <a:xfrm>
              <a:off x="7091789" y="4475514"/>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4490" name="pl4490"/>
            <p:cNvSpPr/>
            <p:nvPr/>
          </p:nvSpPr>
          <p:spPr>
            <a:xfrm>
              <a:off x="7091789" y="4459474"/>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491" name="pl4491"/>
            <p:cNvSpPr/>
            <p:nvPr/>
          </p:nvSpPr>
          <p:spPr>
            <a:xfrm>
              <a:off x="7091789" y="443541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492" name="pl4492"/>
            <p:cNvSpPr/>
            <p:nvPr/>
          </p:nvSpPr>
          <p:spPr>
            <a:xfrm>
              <a:off x="7091789" y="4454127"/>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4493" name="pl4493"/>
            <p:cNvSpPr/>
            <p:nvPr/>
          </p:nvSpPr>
          <p:spPr>
            <a:xfrm>
              <a:off x="7091789" y="4456800"/>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494" name="pl4494"/>
            <p:cNvSpPr/>
            <p:nvPr/>
          </p:nvSpPr>
          <p:spPr>
            <a:xfrm>
              <a:off x="7091789" y="4440760"/>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4495" name="pl4495"/>
            <p:cNvSpPr/>
            <p:nvPr/>
          </p:nvSpPr>
          <p:spPr>
            <a:xfrm>
              <a:off x="7091789" y="4480861"/>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496" name="pl4496"/>
            <p:cNvSpPr/>
            <p:nvPr/>
          </p:nvSpPr>
          <p:spPr>
            <a:xfrm>
              <a:off x="7091789" y="4472841"/>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497" name="pl4497"/>
            <p:cNvSpPr/>
            <p:nvPr/>
          </p:nvSpPr>
          <p:spPr>
            <a:xfrm>
              <a:off x="7091789" y="4464821"/>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498" name="pl4498"/>
            <p:cNvSpPr/>
            <p:nvPr/>
          </p:nvSpPr>
          <p:spPr>
            <a:xfrm>
              <a:off x="7091789" y="4470167"/>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499" name="pl4499"/>
            <p:cNvSpPr/>
            <p:nvPr/>
          </p:nvSpPr>
          <p:spPr>
            <a:xfrm>
              <a:off x="7091789" y="4483535"/>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500" name="pl4500"/>
            <p:cNvSpPr/>
            <p:nvPr/>
          </p:nvSpPr>
          <p:spPr>
            <a:xfrm>
              <a:off x="7091789" y="4435413"/>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501" name="pl4501"/>
            <p:cNvSpPr/>
            <p:nvPr/>
          </p:nvSpPr>
          <p:spPr>
            <a:xfrm>
              <a:off x="7091789" y="4470167"/>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502" name="pl4502"/>
            <p:cNvSpPr/>
            <p:nvPr/>
          </p:nvSpPr>
          <p:spPr>
            <a:xfrm>
              <a:off x="7091789" y="4464821"/>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4503" name="pl4503"/>
            <p:cNvSpPr/>
            <p:nvPr/>
          </p:nvSpPr>
          <p:spPr>
            <a:xfrm>
              <a:off x="7091789" y="4467494"/>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4504" name="pl4504"/>
            <p:cNvSpPr/>
            <p:nvPr/>
          </p:nvSpPr>
          <p:spPr>
            <a:xfrm>
              <a:off x="7091789" y="4454127"/>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40651" cap="flat">
              <a:solidFill>
                <a:srgbClr val="000000">
                  <a:alpha val="100000"/>
                </a:srgbClr>
              </a:solidFill>
              <a:prstDash val="solid"/>
              <a:round/>
            </a:ln>
          </p:spPr>
          <p:txBody>
            <a:bodyPr/>
            <a:lstStyle/>
            <a:p>
              <a:endParaRPr/>
            </a:p>
          </p:txBody>
        </p:sp>
        <p:sp>
          <p:nvSpPr>
            <p:cNvPr id="4505" name="pl4505"/>
            <p:cNvSpPr/>
            <p:nvPr/>
          </p:nvSpPr>
          <p:spPr>
            <a:xfrm>
              <a:off x="7091789" y="4454127"/>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EA69F0">
                  <a:alpha val="100000"/>
                </a:srgbClr>
              </a:solidFill>
              <a:prstDash val="solid"/>
              <a:round/>
            </a:ln>
          </p:spPr>
          <p:txBody>
            <a:bodyPr/>
            <a:lstStyle/>
            <a:p>
              <a:endParaRPr/>
            </a:p>
          </p:txBody>
        </p:sp>
        <p:sp>
          <p:nvSpPr>
            <p:cNvPr id="4506" name="pl4506"/>
            <p:cNvSpPr/>
            <p:nvPr/>
          </p:nvSpPr>
          <p:spPr>
            <a:xfrm>
              <a:off x="7047300" y="4486208"/>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4507" name="tx4507"/>
            <p:cNvSpPr/>
            <p:nvPr/>
          </p:nvSpPr>
          <p:spPr>
            <a:xfrm>
              <a:off x="7031499" y="429085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4508" name="tx4508"/>
            <p:cNvSpPr/>
            <p:nvPr/>
          </p:nvSpPr>
          <p:spPr>
            <a:xfrm>
              <a:off x="7209456" y="429487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4509" name="tx4509"/>
            <p:cNvSpPr/>
            <p:nvPr/>
          </p:nvSpPr>
          <p:spPr>
            <a:xfrm>
              <a:off x="7417557" y="4305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510" name="tx4510"/>
            <p:cNvSpPr/>
            <p:nvPr/>
          </p:nvSpPr>
          <p:spPr>
            <a:xfrm>
              <a:off x="7595513" y="4309619"/>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4511" name="tx4511"/>
            <p:cNvSpPr/>
            <p:nvPr/>
          </p:nvSpPr>
          <p:spPr>
            <a:xfrm>
              <a:off x="7773470" y="4312557"/>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512" name="tx4512"/>
            <p:cNvSpPr/>
            <p:nvPr/>
          </p:nvSpPr>
          <p:spPr>
            <a:xfrm>
              <a:off x="7951427" y="4312557"/>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513" name="rc4513"/>
            <p:cNvSpPr/>
            <p:nvPr/>
          </p:nvSpPr>
          <p:spPr>
            <a:xfrm>
              <a:off x="7047300" y="4787368"/>
              <a:ext cx="978760" cy="367596"/>
            </a:xfrm>
            <a:prstGeom prst="rect">
              <a:avLst/>
            </a:prstGeom>
            <a:solidFill>
              <a:srgbClr val="EBEBEB">
                <a:alpha val="100000"/>
              </a:srgbClr>
            </a:solidFill>
          </p:spPr>
          <p:txBody>
            <a:bodyPr/>
            <a:lstStyle/>
            <a:p>
              <a:endParaRPr/>
            </a:p>
          </p:txBody>
        </p:sp>
        <p:sp>
          <p:nvSpPr>
            <p:cNvPr id="4514" name="pl4514"/>
            <p:cNvSpPr/>
            <p:nvPr/>
          </p:nvSpPr>
          <p:spPr>
            <a:xfrm>
              <a:off x="7047300" y="510483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515" name="pl4515"/>
            <p:cNvSpPr/>
            <p:nvPr/>
          </p:nvSpPr>
          <p:spPr>
            <a:xfrm>
              <a:off x="7047300" y="503800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516" name="pl4516"/>
            <p:cNvSpPr/>
            <p:nvPr/>
          </p:nvSpPr>
          <p:spPr>
            <a:xfrm>
              <a:off x="7047300" y="497116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517" name="pl4517"/>
            <p:cNvSpPr/>
            <p:nvPr/>
          </p:nvSpPr>
          <p:spPr>
            <a:xfrm>
              <a:off x="7047300" y="490433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518" name="pl4518"/>
            <p:cNvSpPr/>
            <p:nvPr/>
          </p:nvSpPr>
          <p:spPr>
            <a:xfrm>
              <a:off x="7047300" y="483749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519" name="pl4519"/>
            <p:cNvSpPr/>
            <p:nvPr/>
          </p:nvSpPr>
          <p:spPr>
            <a:xfrm>
              <a:off x="7047300" y="480407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520" name="pl4520"/>
            <p:cNvSpPr/>
            <p:nvPr/>
          </p:nvSpPr>
          <p:spPr>
            <a:xfrm>
              <a:off x="7180767"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521" name="pl4521"/>
            <p:cNvSpPr/>
            <p:nvPr/>
          </p:nvSpPr>
          <p:spPr>
            <a:xfrm>
              <a:off x="7358724"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522" name="pl4522"/>
            <p:cNvSpPr/>
            <p:nvPr/>
          </p:nvSpPr>
          <p:spPr>
            <a:xfrm>
              <a:off x="7536680"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523" name="pl4523"/>
            <p:cNvSpPr/>
            <p:nvPr/>
          </p:nvSpPr>
          <p:spPr>
            <a:xfrm>
              <a:off x="7714637"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524" name="pl4524"/>
            <p:cNvSpPr/>
            <p:nvPr/>
          </p:nvSpPr>
          <p:spPr>
            <a:xfrm>
              <a:off x="7892593"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525" name="pl4525"/>
            <p:cNvSpPr/>
            <p:nvPr/>
          </p:nvSpPr>
          <p:spPr>
            <a:xfrm>
              <a:off x="7047300" y="513825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526" name="pl4526"/>
            <p:cNvSpPr/>
            <p:nvPr/>
          </p:nvSpPr>
          <p:spPr>
            <a:xfrm>
              <a:off x="7047300" y="507142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527" name="pl4527"/>
            <p:cNvSpPr/>
            <p:nvPr/>
          </p:nvSpPr>
          <p:spPr>
            <a:xfrm>
              <a:off x="7047300" y="5004585"/>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528" name="pl4528"/>
            <p:cNvSpPr/>
            <p:nvPr/>
          </p:nvSpPr>
          <p:spPr>
            <a:xfrm>
              <a:off x="7047300" y="4937749"/>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529" name="pl4529"/>
            <p:cNvSpPr/>
            <p:nvPr/>
          </p:nvSpPr>
          <p:spPr>
            <a:xfrm>
              <a:off x="7047300" y="487091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530" name="pl4530"/>
            <p:cNvSpPr/>
            <p:nvPr/>
          </p:nvSpPr>
          <p:spPr>
            <a:xfrm>
              <a:off x="7091789"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531" name="pl4531"/>
            <p:cNvSpPr/>
            <p:nvPr/>
          </p:nvSpPr>
          <p:spPr>
            <a:xfrm>
              <a:off x="7269745"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532" name="pl4532"/>
            <p:cNvSpPr/>
            <p:nvPr/>
          </p:nvSpPr>
          <p:spPr>
            <a:xfrm>
              <a:off x="7447702"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533" name="pl4533"/>
            <p:cNvSpPr/>
            <p:nvPr/>
          </p:nvSpPr>
          <p:spPr>
            <a:xfrm>
              <a:off x="7625658"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534" name="pl4534"/>
            <p:cNvSpPr/>
            <p:nvPr/>
          </p:nvSpPr>
          <p:spPr>
            <a:xfrm>
              <a:off x="7803615"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535" name="pl4535"/>
            <p:cNvSpPr/>
            <p:nvPr/>
          </p:nvSpPr>
          <p:spPr>
            <a:xfrm>
              <a:off x="7981571"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536" name="pl4536"/>
            <p:cNvSpPr/>
            <p:nvPr/>
          </p:nvSpPr>
          <p:spPr>
            <a:xfrm>
              <a:off x="7091789" y="511954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4537" name="pl4537"/>
            <p:cNvSpPr/>
            <p:nvPr/>
          </p:nvSpPr>
          <p:spPr>
            <a:xfrm>
              <a:off x="7091789" y="5087461"/>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40651" cap="flat">
              <a:solidFill>
                <a:srgbClr val="BEBEBE">
                  <a:alpha val="69803"/>
                </a:srgbClr>
              </a:solidFill>
              <a:prstDash val="solid"/>
              <a:round/>
            </a:ln>
          </p:spPr>
          <p:txBody>
            <a:bodyPr/>
            <a:lstStyle/>
            <a:p>
              <a:endParaRPr/>
            </a:p>
          </p:txBody>
        </p:sp>
        <p:sp>
          <p:nvSpPr>
            <p:cNvPr id="4538" name="pl4538"/>
            <p:cNvSpPr/>
            <p:nvPr/>
          </p:nvSpPr>
          <p:spPr>
            <a:xfrm>
              <a:off x="7091789" y="5100828"/>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539" name="pl4539"/>
            <p:cNvSpPr/>
            <p:nvPr/>
          </p:nvSpPr>
          <p:spPr>
            <a:xfrm>
              <a:off x="7091789" y="513558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540" name="pl4540"/>
            <p:cNvSpPr/>
            <p:nvPr/>
          </p:nvSpPr>
          <p:spPr>
            <a:xfrm>
              <a:off x="7091789" y="5103501"/>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541" name="pl4541"/>
            <p:cNvSpPr/>
            <p:nvPr/>
          </p:nvSpPr>
          <p:spPr>
            <a:xfrm>
              <a:off x="7091789" y="5124889"/>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542" name="pl4542"/>
            <p:cNvSpPr/>
            <p:nvPr/>
          </p:nvSpPr>
          <p:spPr>
            <a:xfrm>
              <a:off x="7091789" y="5124889"/>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4543" name="pl4543"/>
            <p:cNvSpPr/>
            <p:nvPr/>
          </p:nvSpPr>
          <p:spPr>
            <a:xfrm>
              <a:off x="7091789" y="507944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544" name="pl4544"/>
            <p:cNvSpPr/>
            <p:nvPr/>
          </p:nvSpPr>
          <p:spPr>
            <a:xfrm>
              <a:off x="7091789" y="5114195"/>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545" name="pl4545"/>
            <p:cNvSpPr/>
            <p:nvPr/>
          </p:nvSpPr>
          <p:spPr>
            <a:xfrm>
              <a:off x="7091789" y="5116869"/>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546" name="pl4546"/>
            <p:cNvSpPr/>
            <p:nvPr/>
          </p:nvSpPr>
          <p:spPr>
            <a:xfrm>
              <a:off x="7091789" y="5058053"/>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4547" name="pl4547"/>
            <p:cNvSpPr/>
            <p:nvPr/>
          </p:nvSpPr>
          <p:spPr>
            <a:xfrm>
              <a:off x="7091789" y="5111522"/>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4548" name="pl4548"/>
            <p:cNvSpPr/>
            <p:nvPr/>
          </p:nvSpPr>
          <p:spPr>
            <a:xfrm>
              <a:off x="7091789" y="5124889"/>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549" name="pl4549"/>
            <p:cNvSpPr/>
            <p:nvPr/>
          </p:nvSpPr>
          <p:spPr>
            <a:xfrm>
              <a:off x="7091789" y="5108848"/>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4550" name="pl4550"/>
            <p:cNvSpPr/>
            <p:nvPr/>
          </p:nvSpPr>
          <p:spPr>
            <a:xfrm>
              <a:off x="7091789" y="4870913"/>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4551" name="pl4551"/>
            <p:cNvSpPr/>
            <p:nvPr/>
          </p:nvSpPr>
          <p:spPr>
            <a:xfrm>
              <a:off x="7091789" y="5071420"/>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552" name="pl4552"/>
            <p:cNvSpPr/>
            <p:nvPr/>
          </p:nvSpPr>
          <p:spPr>
            <a:xfrm>
              <a:off x="7091789" y="5095481"/>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553" name="pl4553"/>
            <p:cNvSpPr/>
            <p:nvPr/>
          </p:nvSpPr>
          <p:spPr>
            <a:xfrm>
              <a:off x="7091789" y="513290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554" name="pl4554"/>
            <p:cNvSpPr/>
            <p:nvPr/>
          </p:nvSpPr>
          <p:spPr>
            <a:xfrm>
              <a:off x="7091789" y="5103501"/>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4555" name="pl4555"/>
            <p:cNvSpPr/>
            <p:nvPr/>
          </p:nvSpPr>
          <p:spPr>
            <a:xfrm>
              <a:off x="7091789" y="5119542"/>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4556" name="pl4556"/>
            <p:cNvSpPr/>
            <p:nvPr/>
          </p:nvSpPr>
          <p:spPr>
            <a:xfrm>
              <a:off x="7091789" y="5127562"/>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4557" name="pl4557"/>
            <p:cNvSpPr/>
            <p:nvPr/>
          </p:nvSpPr>
          <p:spPr>
            <a:xfrm>
              <a:off x="7091789" y="507409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558" name="pl4558"/>
            <p:cNvSpPr/>
            <p:nvPr/>
          </p:nvSpPr>
          <p:spPr>
            <a:xfrm>
              <a:off x="7091789" y="5092808"/>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4559" name="pl4559"/>
            <p:cNvSpPr/>
            <p:nvPr/>
          </p:nvSpPr>
          <p:spPr>
            <a:xfrm>
              <a:off x="7091789" y="5052706"/>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560" name="pl4560"/>
            <p:cNvSpPr/>
            <p:nvPr/>
          </p:nvSpPr>
          <p:spPr>
            <a:xfrm>
              <a:off x="7091789" y="5130236"/>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561" name="pl4561"/>
            <p:cNvSpPr/>
            <p:nvPr/>
          </p:nvSpPr>
          <p:spPr>
            <a:xfrm>
              <a:off x="7091789" y="5124889"/>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562" name="pl4562"/>
            <p:cNvSpPr/>
            <p:nvPr/>
          </p:nvSpPr>
          <p:spPr>
            <a:xfrm>
              <a:off x="7091789" y="5124889"/>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563" name="pl4563"/>
            <p:cNvSpPr/>
            <p:nvPr/>
          </p:nvSpPr>
          <p:spPr>
            <a:xfrm>
              <a:off x="7091789" y="5106175"/>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4564" name="pl4564"/>
            <p:cNvSpPr/>
            <p:nvPr/>
          </p:nvSpPr>
          <p:spPr>
            <a:xfrm>
              <a:off x="7091789" y="512488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565" name="pl4565"/>
            <p:cNvSpPr/>
            <p:nvPr/>
          </p:nvSpPr>
          <p:spPr>
            <a:xfrm>
              <a:off x="7091789" y="5082114"/>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4566" name="pl4566"/>
            <p:cNvSpPr/>
            <p:nvPr/>
          </p:nvSpPr>
          <p:spPr>
            <a:xfrm>
              <a:off x="7091789" y="5100828"/>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567" name="pl4567"/>
            <p:cNvSpPr/>
            <p:nvPr/>
          </p:nvSpPr>
          <p:spPr>
            <a:xfrm>
              <a:off x="7091789" y="5127562"/>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568" name="pl4568"/>
            <p:cNvSpPr/>
            <p:nvPr/>
          </p:nvSpPr>
          <p:spPr>
            <a:xfrm>
              <a:off x="7091789" y="5119542"/>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4569" name="pl4569"/>
            <p:cNvSpPr/>
            <p:nvPr/>
          </p:nvSpPr>
          <p:spPr>
            <a:xfrm>
              <a:off x="7091789" y="5106175"/>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4570" name="pl4570"/>
            <p:cNvSpPr/>
            <p:nvPr/>
          </p:nvSpPr>
          <p:spPr>
            <a:xfrm>
              <a:off x="7091789" y="5052706"/>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571" name="pl4571"/>
            <p:cNvSpPr/>
            <p:nvPr/>
          </p:nvSpPr>
          <p:spPr>
            <a:xfrm>
              <a:off x="7091789" y="5090134"/>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4572" name="pl4572"/>
            <p:cNvSpPr/>
            <p:nvPr/>
          </p:nvSpPr>
          <p:spPr>
            <a:xfrm>
              <a:off x="7091789" y="5122215"/>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573" name="pl4573"/>
            <p:cNvSpPr/>
            <p:nvPr/>
          </p:nvSpPr>
          <p:spPr>
            <a:xfrm>
              <a:off x="7091789" y="5132909"/>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574" name="pl4574"/>
            <p:cNvSpPr/>
            <p:nvPr/>
          </p:nvSpPr>
          <p:spPr>
            <a:xfrm>
              <a:off x="7091789" y="5103501"/>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4575" name="pl4575"/>
            <p:cNvSpPr/>
            <p:nvPr/>
          </p:nvSpPr>
          <p:spPr>
            <a:xfrm>
              <a:off x="7091789" y="5106175"/>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576" name="pl4576"/>
            <p:cNvSpPr/>
            <p:nvPr/>
          </p:nvSpPr>
          <p:spPr>
            <a:xfrm>
              <a:off x="7091789" y="5079441"/>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577" name="pl4577"/>
            <p:cNvSpPr/>
            <p:nvPr/>
          </p:nvSpPr>
          <p:spPr>
            <a:xfrm>
              <a:off x="7091789" y="5114195"/>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578" name="pl4578"/>
            <p:cNvSpPr/>
            <p:nvPr/>
          </p:nvSpPr>
          <p:spPr>
            <a:xfrm>
              <a:off x="7091789" y="5116869"/>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4579" name="pl4579"/>
            <p:cNvSpPr/>
            <p:nvPr/>
          </p:nvSpPr>
          <p:spPr>
            <a:xfrm>
              <a:off x="7091789" y="5132909"/>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4580" name="pl4580"/>
            <p:cNvSpPr/>
            <p:nvPr/>
          </p:nvSpPr>
          <p:spPr>
            <a:xfrm>
              <a:off x="7091789" y="5114195"/>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581" name="pl4581"/>
            <p:cNvSpPr/>
            <p:nvPr/>
          </p:nvSpPr>
          <p:spPr>
            <a:xfrm>
              <a:off x="7091789" y="5127562"/>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4582" name="pl4582"/>
            <p:cNvSpPr/>
            <p:nvPr/>
          </p:nvSpPr>
          <p:spPr>
            <a:xfrm>
              <a:off x="7091789" y="5111522"/>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583" name="pl4583"/>
            <p:cNvSpPr/>
            <p:nvPr/>
          </p:nvSpPr>
          <p:spPr>
            <a:xfrm>
              <a:off x="7091789" y="508746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584" name="pl4584"/>
            <p:cNvSpPr/>
            <p:nvPr/>
          </p:nvSpPr>
          <p:spPr>
            <a:xfrm>
              <a:off x="7091789" y="5106175"/>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4585" name="pl4585"/>
            <p:cNvSpPr/>
            <p:nvPr/>
          </p:nvSpPr>
          <p:spPr>
            <a:xfrm>
              <a:off x="7091789" y="5108848"/>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586" name="pl4586"/>
            <p:cNvSpPr/>
            <p:nvPr/>
          </p:nvSpPr>
          <p:spPr>
            <a:xfrm>
              <a:off x="7091789" y="5092808"/>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4587" name="pl4587"/>
            <p:cNvSpPr/>
            <p:nvPr/>
          </p:nvSpPr>
          <p:spPr>
            <a:xfrm>
              <a:off x="7091789" y="5132909"/>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588" name="pl4588"/>
            <p:cNvSpPr/>
            <p:nvPr/>
          </p:nvSpPr>
          <p:spPr>
            <a:xfrm>
              <a:off x="7091789" y="5124889"/>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589" name="pl4589"/>
            <p:cNvSpPr/>
            <p:nvPr/>
          </p:nvSpPr>
          <p:spPr>
            <a:xfrm>
              <a:off x="7091789" y="5116869"/>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590" name="pl4590"/>
            <p:cNvSpPr/>
            <p:nvPr/>
          </p:nvSpPr>
          <p:spPr>
            <a:xfrm>
              <a:off x="7091789" y="5122215"/>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591" name="pl4591"/>
            <p:cNvSpPr/>
            <p:nvPr/>
          </p:nvSpPr>
          <p:spPr>
            <a:xfrm>
              <a:off x="7091789" y="5135583"/>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592" name="pl4592"/>
            <p:cNvSpPr/>
            <p:nvPr/>
          </p:nvSpPr>
          <p:spPr>
            <a:xfrm>
              <a:off x="7091789" y="5087461"/>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593" name="pl4593"/>
            <p:cNvSpPr/>
            <p:nvPr/>
          </p:nvSpPr>
          <p:spPr>
            <a:xfrm>
              <a:off x="7091789" y="5122215"/>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594" name="pl4594"/>
            <p:cNvSpPr/>
            <p:nvPr/>
          </p:nvSpPr>
          <p:spPr>
            <a:xfrm>
              <a:off x="7091789" y="5116869"/>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4595" name="pl4595"/>
            <p:cNvSpPr/>
            <p:nvPr/>
          </p:nvSpPr>
          <p:spPr>
            <a:xfrm>
              <a:off x="7091789" y="511954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4596" name="pl4596"/>
            <p:cNvSpPr/>
            <p:nvPr/>
          </p:nvSpPr>
          <p:spPr>
            <a:xfrm>
              <a:off x="7091789" y="5087461"/>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40651" cap="flat">
              <a:solidFill>
                <a:srgbClr val="000000">
                  <a:alpha val="100000"/>
                </a:srgbClr>
              </a:solidFill>
              <a:prstDash val="solid"/>
              <a:round/>
            </a:ln>
          </p:spPr>
          <p:txBody>
            <a:bodyPr/>
            <a:lstStyle/>
            <a:p>
              <a:endParaRPr/>
            </a:p>
          </p:txBody>
        </p:sp>
        <p:sp>
          <p:nvSpPr>
            <p:cNvPr id="4597" name="pl4597"/>
            <p:cNvSpPr/>
            <p:nvPr/>
          </p:nvSpPr>
          <p:spPr>
            <a:xfrm>
              <a:off x="7091789" y="5087461"/>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FF6A9A">
                  <a:alpha val="100000"/>
                </a:srgbClr>
              </a:solidFill>
              <a:prstDash val="solid"/>
              <a:round/>
            </a:ln>
          </p:spPr>
          <p:txBody>
            <a:bodyPr/>
            <a:lstStyle/>
            <a:p>
              <a:endParaRPr/>
            </a:p>
          </p:txBody>
        </p:sp>
        <p:sp>
          <p:nvSpPr>
            <p:cNvPr id="4598" name="pl4598"/>
            <p:cNvSpPr/>
            <p:nvPr/>
          </p:nvSpPr>
          <p:spPr>
            <a:xfrm>
              <a:off x="7047300" y="5138256"/>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4599" name="tx4599"/>
            <p:cNvSpPr/>
            <p:nvPr/>
          </p:nvSpPr>
          <p:spPr>
            <a:xfrm>
              <a:off x="7031499" y="49469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4600" name="tx4600"/>
            <p:cNvSpPr/>
            <p:nvPr/>
          </p:nvSpPr>
          <p:spPr>
            <a:xfrm>
              <a:off x="7239600" y="495227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601" name="tx4601"/>
            <p:cNvSpPr/>
            <p:nvPr/>
          </p:nvSpPr>
          <p:spPr>
            <a:xfrm>
              <a:off x="7387412" y="494557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4602" name="tx4602"/>
            <p:cNvSpPr/>
            <p:nvPr/>
          </p:nvSpPr>
          <p:spPr>
            <a:xfrm>
              <a:off x="7565369" y="493088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4603" name="tx4603"/>
            <p:cNvSpPr/>
            <p:nvPr/>
          </p:nvSpPr>
          <p:spPr>
            <a:xfrm>
              <a:off x="7743325" y="492953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4604" name="tx4604"/>
            <p:cNvSpPr/>
            <p:nvPr/>
          </p:nvSpPr>
          <p:spPr>
            <a:xfrm>
              <a:off x="7921282" y="492286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4605" name="rc4605"/>
            <p:cNvSpPr/>
            <p:nvPr/>
          </p:nvSpPr>
          <p:spPr>
            <a:xfrm>
              <a:off x="8095650" y="875080"/>
              <a:ext cx="978760" cy="367596"/>
            </a:xfrm>
            <a:prstGeom prst="rect">
              <a:avLst/>
            </a:prstGeom>
            <a:solidFill>
              <a:srgbClr val="EBEBEB">
                <a:alpha val="100000"/>
              </a:srgbClr>
            </a:solidFill>
          </p:spPr>
          <p:txBody>
            <a:bodyPr/>
            <a:lstStyle/>
            <a:p>
              <a:endParaRPr/>
            </a:p>
          </p:txBody>
        </p:sp>
        <p:sp>
          <p:nvSpPr>
            <p:cNvPr id="4606" name="pl4606"/>
            <p:cNvSpPr/>
            <p:nvPr/>
          </p:nvSpPr>
          <p:spPr>
            <a:xfrm>
              <a:off x="8095650" y="119255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607" name="pl4607"/>
            <p:cNvSpPr/>
            <p:nvPr/>
          </p:nvSpPr>
          <p:spPr>
            <a:xfrm>
              <a:off x="8095650" y="112571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608" name="pl4608"/>
            <p:cNvSpPr/>
            <p:nvPr/>
          </p:nvSpPr>
          <p:spPr>
            <a:xfrm>
              <a:off x="8095650" y="105887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609" name="pl4609"/>
            <p:cNvSpPr/>
            <p:nvPr/>
          </p:nvSpPr>
          <p:spPr>
            <a:xfrm>
              <a:off x="8095650" y="99204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610" name="pl4610"/>
            <p:cNvSpPr/>
            <p:nvPr/>
          </p:nvSpPr>
          <p:spPr>
            <a:xfrm>
              <a:off x="8095650" y="92520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611" name="pl4611"/>
            <p:cNvSpPr/>
            <p:nvPr/>
          </p:nvSpPr>
          <p:spPr>
            <a:xfrm>
              <a:off x="8095650" y="89178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612" name="pl4612"/>
            <p:cNvSpPr/>
            <p:nvPr/>
          </p:nvSpPr>
          <p:spPr>
            <a:xfrm>
              <a:off x="8229117"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613" name="pl4613"/>
            <p:cNvSpPr/>
            <p:nvPr/>
          </p:nvSpPr>
          <p:spPr>
            <a:xfrm>
              <a:off x="8407073"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614" name="pl4614"/>
            <p:cNvSpPr/>
            <p:nvPr/>
          </p:nvSpPr>
          <p:spPr>
            <a:xfrm>
              <a:off x="8585030"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615" name="pl4615"/>
            <p:cNvSpPr/>
            <p:nvPr/>
          </p:nvSpPr>
          <p:spPr>
            <a:xfrm>
              <a:off x="8762987"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616" name="pl4616"/>
            <p:cNvSpPr/>
            <p:nvPr/>
          </p:nvSpPr>
          <p:spPr>
            <a:xfrm>
              <a:off x="8940943"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617" name="pl4617"/>
            <p:cNvSpPr/>
            <p:nvPr/>
          </p:nvSpPr>
          <p:spPr>
            <a:xfrm>
              <a:off x="8095650" y="122596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618" name="pl4618"/>
            <p:cNvSpPr/>
            <p:nvPr/>
          </p:nvSpPr>
          <p:spPr>
            <a:xfrm>
              <a:off x="8095650" y="115913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619" name="pl4619"/>
            <p:cNvSpPr/>
            <p:nvPr/>
          </p:nvSpPr>
          <p:spPr>
            <a:xfrm>
              <a:off x="8095650" y="109229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620" name="pl4620"/>
            <p:cNvSpPr/>
            <p:nvPr/>
          </p:nvSpPr>
          <p:spPr>
            <a:xfrm>
              <a:off x="8095650" y="102546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621" name="pl4621"/>
            <p:cNvSpPr/>
            <p:nvPr/>
          </p:nvSpPr>
          <p:spPr>
            <a:xfrm>
              <a:off x="8095650" y="95862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622" name="pl4622"/>
            <p:cNvSpPr/>
            <p:nvPr/>
          </p:nvSpPr>
          <p:spPr>
            <a:xfrm>
              <a:off x="8140139"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623" name="pl4623"/>
            <p:cNvSpPr/>
            <p:nvPr/>
          </p:nvSpPr>
          <p:spPr>
            <a:xfrm>
              <a:off x="8318095"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624" name="pl4624"/>
            <p:cNvSpPr/>
            <p:nvPr/>
          </p:nvSpPr>
          <p:spPr>
            <a:xfrm>
              <a:off x="8496052"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625" name="pl4625"/>
            <p:cNvSpPr/>
            <p:nvPr/>
          </p:nvSpPr>
          <p:spPr>
            <a:xfrm>
              <a:off x="8674008"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626" name="pl4626"/>
            <p:cNvSpPr/>
            <p:nvPr/>
          </p:nvSpPr>
          <p:spPr>
            <a:xfrm>
              <a:off x="8851965"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627" name="pl4627"/>
            <p:cNvSpPr/>
            <p:nvPr/>
          </p:nvSpPr>
          <p:spPr>
            <a:xfrm>
              <a:off x="9029921"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628" name="pl4628"/>
            <p:cNvSpPr/>
            <p:nvPr/>
          </p:nvSpPr>
          <p:spPr>
            <a:xfrm>
              <a:off x="8140139" y="1207253"/>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4629" name="pl4629"/>
            <p:cNvSpPr/>
            <p:nvPr/>
          </p:nvSpPr>
          <p:spPr>
            <a:xfrm>
              <a:off x="8140139" y="116715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a:endParaRPr/>
            </a:p>
          </p:txBody>
        </p:sp>
        <p:sp>
          <p:nvSpPr>
            <p:cNvPr id="4630" name="pl4630"/>
            <p:cNvSpPr/>
            <p:nvPr/>
          </p:nvSpPr>
          <p:spPr>
            <a:xfrm>
              <a:off x="8140139" y="1188539"/>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631" name="pl4631"/>
            <p:cNvSpPr/>
            <p:nvPr/>
          </p:nvSpPr>
          <p:spPr>
            <a:xfrm>
              <a:off x="8140139" y="122329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632" name="pl4632"/>
            <p:cNvSpPr/>
            <p:nvPr/>
          </p:nvSpPr>
          <p:spPr>
            <a:xfrm>
              <a:off x="8140139" y="1191213"/>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633" name="pl4633"/>
            <p:cNvSpPr/>
            <p:nvPr/>
          </p:nvSpPr>
          <p:spPr>
            <a:xfrm>
              <a:off x="8140139" y="1212600"/>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634" name="pl4634"/>
            <p:cNvSpPr/>
            <p:nvPr/>
          </p:nvSpPr>
          <p:spPr>
            <a:xfrm>
              <a:off x="8140139" y="1212600"/>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4635" name="pl4635"/>
            <p:cNvSpPr/>
            <p:nvPr/>
          </p:nvSpPr>
          <p:spPr>
            <a:xfrm>
              <a:off x="8140139" y="116715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636" name="pl4636"/>
            <p:cNvSpPr/>
            <p:nvPr/>
          </p:nvSpPr>
          <p:spPr>
            <a:xfrm>
              <a:off x="8140139" y="1201907"/>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637" name="pl4637"/>
            <p:cNvSpPr/>
            <p:nvPr/>
          </p:nvSpPr>
          <p:spPr>
            <a:xfrm>
              <a:off x="8140139" y="1204580"/>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638" name="pl4638"/>
            <p:cNvSpPr/>
            <p:nvPr/>
          </p:nvSpPr>
          <p:spPr>
            <a:xfrm>
              <a:off x="8140139" y="1145765"/>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4639" name="pl4639"/>
            <p:cNvSpPr/>
            <p:nvPr/>
          </p:nvSpPr>
          <p:spPr>
            <a:xfrm>
              <a:off x="8140139" y="1199233"/>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4640" name="pl4640"/>
            <p:cNvSpPr/>
            <p:nvPr/>
          </p:nvSpPr>
          <p:spPr>
            <a:xfrm>
              <a:off x="8140139" y="1212600"/>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641" name="pl4641"/>
            <p:cNvSpPr/>
            <p:nvPr/>
          </p:nvSpPr>
          <p:spPr>
            <a:xfrm>
              <a:off x="8140139" y="1196560"/>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4642" name="pl4642"/>
            <p:cNvSpPr/>
            <p:nvPr/>
          </p:nvSpPr>
          <p:spPr>
            <a:xfrm>
              <a:off x="8140139" y="958624"/>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4643" name="pl4643"/>
            <p:cNvSpPr/>
            <p:nvPr/>
          </p:nvSpPr>
          <p:spPr>
            <a:xfrm>
              <a:off x="8140139" y="1159132"/>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644" name="pl4644"/>
            <p:cNvSpPr/>
            <p:nvPr/>
          </p:nvSpPr>
          <p:spPr>
            <a:xfrm>
              <a:off x="8140139" y="1183193"/>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645" name="pl4645"/>
            <p:cNvSpPr/>
            <p:nvPr/>
          </p:nvSpPr>
          <p:spPr>
            <a:xfrm>
              <a:off x="8140139" y="122062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646" name="pl4646"/>
            <p:cNvSpPr/>
            <p:nvPr/>
          </p:nvSpPr>
          <p:spPr>
            <a:xfrm>
              <a:off x="8140139" y="1191213"/>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4647" name="pl4647"/>
            <p:cNvSpPr/>
            <p:nvPr/>
          </p:nvSpPr>
          <p:spPr>
            <a:xfrm>
              <a:off x="8140139" y="1207253"/>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4648" name="pl4648"/>
            <p:cNvSpPr/>
            <p:nvPr/>
          </p:nvSpPr>
          <p:spPr>
            <a:xfrm>
              <a:off x="8140139" y="1215274"/>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4649" name="pl4649"/>
            <p:cNvSpPr/>
            <p:nvPr/>
          </p:nvSpPr>
          <p:spPr>
            <a:xfrm>
              <a:off x="8140139" y="116180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650" name="pl4650"/>
            <p:cNvSpPr/>
            <p:nvPr/>
          </p:nvSpPr>
          <p:spPr>
            <a:xfrm>
              <a:off x="8140139" y="1180519"/>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4651" name="pl4651"/>
            <p:cNvSpPr/>
            <p:nvPr/>
          </p:nvSpPr>
          <p:spPr>
            <a:xfrm>
              <a:off x="8140139" y="1140418"/>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652" name="pl4652"/>
            <p:cNvSpPr/>
            <p:nvPr/>
          </p:nvSpPr>
          <p:spPr>
            <a:xfrm>
              <a:off x="8140139" y="1217947"/>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653" name="pl4653"/>
            <p:cNvSpPr/>
            <p:nvPr/>
          </p:nvSpPr>
          <p:spPr>
            <a:xfrm>
              <a:off x="8140139" y="1212600"/>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654" name="pl4654"/>
            <p:cNvSpPr/>
            <p:nvPr/>
          </p:nvSpPr>
          <p:spPr>
            <a:xfrm>
              <a:off x="8140139" y="1212600"/>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655" name="pl4655"/>
            <p:cNvSpPr/>
            <p:nvPr/>
          </p:nvSpPr>
          <p:spPr>
            <a:xfrm>
              <a:off x="8140139" y="1193886"/>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4656" name="pl4656"/>
            <p:cNvSpPr/>
            <p:nvPr/>
          </p:nvSpPr>
          <p:spPr>
            <a:xfrm>
              <a:off x="8140139" y="121260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657" name="pl4657"/>
            <p:cNvSpPr/>
            <p:nvPr/>
          </p:nvSpPr>
          <p:spPr>
            <a:xfrm>
              <a:off x="8140139" y="1169825"/>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4658" name="pl4658"/>
            <p:cNvSpPr/>
            <p:nvPr/>
          </p:nvSpPr>
          <p:spPr>
            <a:xfrm>
              <a:off x="8140139" y="1188539"/>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659" name="pl4659"/>
            <p:cNvSpPr/>
            <p:nvPr/>
          </p:nvSpPr>
          <p:spPr>
            <a:xfrm>
              <a:off x="8140139" y="1215274"/>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660" name="pl4660"/>
            <p:cNvSpPr/>
            <p:nvPr/>
          </p:nvSpPr>
          <p:spPr>
            <a:xfrm>
              <a:off x="8140139" y="1207253"/>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4661" name="pl4661"/>
            <p:cNvSpPr/>
            <p:nvPr/>
          </p:nvSpPr>
          <p:spPr>
            <a:xfrm>
              <a:off x="8140139" y="1193886"/>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4662" name="pl4662"/>
            <p:cNvSpPr/>
            <p:nvPr/>
          </p:nvSpPr>
          <p:spPr>
            <a:xfrm>
              <a:off x="8140139" y="1140418"/>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663" name="pl4663"/>
            <p:cNvSpPr/>
            <p:nvPr/>
          </p:nvSpPr>
          <p:spPr>
            <a:xfrm>
              <a:off x="8140139" y="1177846"/>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4664" name="pl4664"/>
            <p:cNvSpPr/>
            <p:nvPr/>
          </p:nvSpPr>
          <p:spPr>
            <a:xfrm>
              <a:off x="8140139" y="1209927"/>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665" name="pl4665"/>
            <p:cNvSpPr/>
            <p:nvPr/>
          </p:nvSpPr>
          <p:spPr>
            <a:xfrm>
              <a:off x="8140139" y="1220621"/>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666" name="pl4666"/>
            <p:cNvSpPr/>
            <p:nvPr/>
          </p:nvSpPr>
          <p:spPr>
            <a:xfrm>
              <a:off x="8140139" y="1191213"/>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4667" name="pl4667"/>
            <p:cNvSpPr/>
            <p:nvPr/>
          </p:nvSpPr>
          <p:spPr>
            <a:xfrm>
              <a:off x="8140139" y="1193886"/>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668" name="pl4668"/>
            <p:cNvSpPr/>
            <p:nvPr/>
          </p:nvSpPr>
          <p:spPr>
            <a:xfrm>
              <a:off x="8140139" y="1167152"/>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669" name="pl4669"/>
            <p:cNvSpPr/>
            <p:nvPr/>
          </p:nvSpPr>
          <p:spPr>
            <a:xfrm>
              <a:off x="8140139" y="1201907"/>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670" name="pl4670"/>
            <p:cNvSpPr/>
            <p:nvPr/>
          </p:nvSpPr>
          <p:spPr>
            <a:xfrm>
              <a:off x="8140139" y="1204580"/>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4671" name="pl4671"/>
            <p:cNvSpPr/>
            <p:nvPr/>
          </p:nvSpPr>
          <p:spPr>
            <a:xfrm>
              <a:off x="8140139" y="1220621"/>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4672" name="pl4672"/>
            <p:cNvSpPr/>
            <p:nvPr/>
          </p:nvSpPr>
          <p:spPr>
            <a:xfrm>
              <a:off x="8140139" y="1201907"/>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673" name="pl4673"/>
            <p:cNvSpPr/>
            <p:nvPr/>
          </p:nvSpPr>
          <p:spPr>
            <a:xfrm>
              <a:off x="8140139" y="1215274"/>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4674" name="pl4674"/>
            <p:cNvSpPr/>
            <p:nvPr/>
          </p:nvSpPr>
          <p:spPr>
            <a:xfrm>
              <a:off x="8140139" y="1199233"/>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675" name="pl4675"/>
            <p:cNvSpPr/>
            <p:nvPr/>
          </p:nvSpPr>
          <p:spPr>
            <a:xfrm>
              <a:off x="8140139" y="117517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676" name="pl4676"/>
            <p:cNvSpPr/>
            <p:nvPr/>
          </p:nvSpPr>
          <p:spPr>
            <a:xfrm>
              <a:off x="8140139" y="1193886"/>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4677" name="pl4677"/>
            <p:cNvSpPr/>
            <p:nvPr/>
          </p:nvSpPr>
          <p:spPr>
            <a:xfrm>
              <a:off x="8140139" y="1196560"/>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678" name="pl4678"/>
            <p:cNvSpPr/>
            <p:nvPr/>
          </p:nvSpPr>
          <p:spPr>
            <a:xfrm>
              <a:off x="8140139" y="1180519"/>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4679" name="pl4679"/>
            <p:cNvSpPr/>
            <p:nvPr/>
          </p:nvSpPr>
          <p:spPr>
            <a:xfrm>
              <a:off x="8140139" y="1220621"/>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680" name="pl4680"/>
            <p:cNvSpPr/>
            <p:nvPr/>
          </p:nvSpPr>
          <p:spPr>
            <a:xfrm>
              <a:off x="8140139" y="1212600"/>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681" name="pl4681"/>
            <p:cNvSpPr/>
            <p:nvPr/>
          </p:nvSpPr>
          <p:spPr>
            <a:xfrm>
              <a:off x="8140139" y="1204580"/>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682" name="pl4682"/>
            <p:cNvSpPr/>
            <p:nvPr/>
          </p:nvSpPr>
          <p:spPr>
            <a:xfrm>
              <a:off x="8140139" y="1209927"/>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683" name="pl4683"/>
            <p:cNvSpPr/>
            <p:nvPr/>
          </p:nvSpPr>
          <p:spPr>
            <a:xfrm>
              <a:off x="8140139" y="1223294"/>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684" name="pl4684"/>
            <p:cNvSpPr/>
            <p:nvPr/>
          </p:nvSpPr>
          <p:spPr>
            <a:xfrm>
              <a:off x="8140139" y="1175172"/>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685" name="pl4685"/>
            <p:cNvSpPr/>
            <p:nvPr/>
          </p:nvSpPr>
          <p:spPr>
            <a:xfrm>
              <a:off x="8140139" y="1209927"/>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686" name="pl4686"/>
            <p:cNvSpPr/>
            <p:nvPr/>
          </p:nvSpPr>
          <p:spPr>
            <a:xfrm>
              <a:off x="8140139" y="1204580"/>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4687" name="pl4687"/>
            <p:cNvSpPr/>
            <p:nvPr/>
          </p:nvSpPr>
          <p:spPr>
            <a:xfrm>
              <a:off x="8140139" y="1207253"/>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4688" name="pl4688"/>
            <p:cNvSpPr/>
            <p:nvPr/>
          </p:nvSpPr>
          <p:spPr>
            <a:xfrm>
              <a:off x="8140139" y="116715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a:endParaRPr/>
            </a:p>
          </p:txBody>
        </p:sp>
        <p:sp>
          <p:nvSpPr>
            <p:cNvPr id="4689" name="pl4689"/>
            <p:cNvSpPr/>
            <p:nvPr/>
          </p:nvSpPr>
          <p:spPr>
            <a:xfrm>
              <a:off x="8140139" y="116715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CE9500">
                  <a:alpha val="100000"/>
                </a:srgbClr>
              </a:solidFill>
              <a:prstDash val="solid"/>
              <a:round/>
            </a:ln>
          </p:spPr>
          <p:txBody>
            <a:bodyPr/>
            <a:lstStyle/>
            <a:p>
              <a:endParaRPr/>
            </a:p>
          </p:txBody>
        </p:sp>
        <p:sp>
          <p:nvSpPr>
            <p:cNvPr id="4690" name="pl4690"/>
            <p:cNvSpPr/>
            <p:nvPr/>
          </p:nvSpPr>
          <p:spPr>
            <a:xfrm>
              <a:off x="8095650" y="1225968"/>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4691" name="tx4691"/>
            <p:cNvSpPr/>
            <p:nvPr/>
          </p:nvSpPr>
          <p:spPr>
            <a:xfrm>
              <a:off x="8079849" y="100387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4692" name="tx4692"/>
            <p:cNvSpPr/>
            <p:nvPr/>
          </p:nvSpPr>
          <p:spPr>
            <a:xfrm>
              <a:off x="8257806" y="100387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4693" name="tx4693"/>
            <p:cNvSpPr/>
            <p:nvPr/>
          </p:nvSpPr>
          <p:spPr>
            <a:xfrm>
              <a:off x="8435762" y="100387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4694" name="tx4694"/>
            <p:cNvSpPr/>
            <p:nvPr/>
          </p:nvSpPr>
          <p:spPr>
            <a:xfrm>
              <a:off x="8613719" y="100387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4695" name="tx4695"/>
            <p:cNvSpPr/>
            <p:nvPr/>
          </p:nvSpPr>
          <p:spPr>
            <a:xfrm>
              <a:off x="8791675" y="100387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4696" name="tx4696"/>
            <p:cNvSpPr/>
            <p:nvPr/>
          </p:nvSpPr>
          <p:spPr>
            <a:xfrm>
              <a:off x="8969632" y="100387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4697" name="rc4697"/>
            <p:cNvSpPr/>
            <p:nvPr/>
          </p:nvSpPr>
          <p:spPr>
            <a:xfrm>
              <a:off x="8095650" y="1527128"/>
              <a:ext cx="978760" cy="367596"/>
            </a:xfrm>
            <a:prstGeom prst="rect">
              <a:avLst/>
            </a:prstGeom>
            <a:solidFill>
              <a:srgbClr val="EBEBEB">
                <a:alpha val="100000"/>
              </a:srgbClr>
            </a:solidFill>
          </p:spPr>
          <p:txBody>
            <a:bodyPr/>
            <a:lstStyle/>
            <a:p>
              <a:endParaRPr/>
            </a:p>
          </p:txBody>
        </p:sp>
        <p:sp>
          <p:nvSpPr>
            <p:cNvPr id="4698" name="pl4698"/>
            <p:cNvSpPr/>
            <p:nvPr/>
          </p:nvSpPr>
          <p:spPr>
            <a:xfrm>
              <a:off x="8095650" y="184459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699" name="pl4699"/>
            <p:cNvSpPr/>
            <p:nvPr/>
          </p:nvSpPr>
          <p:spPr>
            <a:xfrm>
              <a:off x="8095650" y="177776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700" name="pl4700"/>
            <p:cNvSpPr/>
            <p:nvPr/>
          </p:nvSpPr>
          <p:spPr>
            <a:xfrm>
              <a:off x="8095650" y="171092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701" name="pl4701"/>
            <p:cNvSpPr/>
            <p:nvPr/>
          </p:nvSpPr>
          <p:spPr>
            <a:xfrm>
              <a:off x="8095650" y="164409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702" name="pl4702"/>
            <p:cNvSpPr/>
            <p:nvPr/>
          </p:nvSpPr>
          <p:spPr>
            <a:xfrm>
              <a:off x="8095650" y="157725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703" name="pl4703"/>
            <p:cNvSpPr/>
            <p:nvPr/>
          </p:nvSpPr>
          <p:spPr>
            <a:xfrm>
              <a:off x="8095650" y="154383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704" name="pl4704"/>
            <p:cNvSpPr/>
            <p:nvPr/>
          </p:nvSpPr>
          <p:spPr>
            <a:xfrm>
              <a:off x="8229117"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705" name="pl4705"/>
            <p:cNvSpPr/>
            <p:nvPr/>
          </p:nvSpPr>
          <p:spPr>
            <a:xfrm>
              <a:off x="8407073"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706" name="pl4706"/>
            <p:cNvSpPr/>
            <p:nvPr/>
          </p:nvSpPr>
          <p:spPr>
            <a:xfrm>
              <a:off x="8585030"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707" name="pl4707"/>
            <p:cNvSpPr/>
            <p:nvPr/>
          </p:nvSpPr>
          <p:spPr>
            <a:xfrm>
              <a:off x="8762987"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708" name="pl4708"/>
            <p:cNvSpPr/>
            <p:nvPr/>
          </p:nvSpPr>
          <p:spPr>
            <a:xfrm>
              <a:off x="8940943"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709" name="pl4709"/>
            <p:cNvSpPr/>
            <p:nvPr/>
          </p:nvSpPr>
          <p:spPr>
            <a:xfrm>
              <a:off x="8095650" y="187801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710" name="pl4710"/>
            <p:cNvSpPr/>
            <p:nvPr/>
          </p:nvSpPr>
          <p:spPr>
            <a:xfrm>
              <a:off x="8095650" y="181118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711" name="pl4711"/>
            <p:cNvSpPr/>
            <p:nvPr/>
          </p:nvSpPr>
          <p:spPr>
            <a:xfrm>
              <a:off x="8095650" y="174434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712" name="pl4712"/>
            <p:cNvSpPr/>
            <p:nvPr/>
          </p:nvSpPr>
          <p:spPr>
            <a:xfrm>
              <a:off x="8095650" y="167750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713" name="pl4713"/>
            <p:cNvSpPr/>
            <p:nvPr/>
          </p:nvSpPr>
          <p:spPr>
            <a:xfrm>
              <a:off x="8095650" y="161067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714" name="pl4714"/>
            <p:cNvSpPr/>
            <p:nvPr/>
          </p:nvSpPr>
          <p:spPr>
            <a:xfrm>
              <a:off x="8140139"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715" name="pl4715"/>
            <p:cNvSpPr/>
            <p:nvPr/>
          </p:nvSpPr>
          <p:spPr>
            <a:xfrm>
              <a:off x="8318095"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716" name="pl4716"/>
            <p:cNvSpPr/>
            <p:nvPr/>
          </p:nvSpPr>
          <p:spPr>
            <a:xfrm>
              <a:off x="8496052"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717" name="pl4717"/>
            <p:cNvSpPr/>
            <p:nvPr/>
          </p:nvSpPr>
          <p:spPr>
            <a:xfrm>
              <a:off x="8674008"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718" name="pl4718"/>
            <p:cNvSpPr/>
            <p:nvPr/>
          </p:nvSpPr>
          <p:spPr>
            <a:xfrm>
              <a:off x="8851965"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719" name="pl4719"/>
            <p:cNvSpPr/>
            <p:nvPr/>
          </p:nvSpPr>
          <p:spPr>
            <a:xfrm>
              <a:off x="9029921"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720" name="pl4720"/>
            <p:cNvSpPr/>
            <p:nvPr/>
          </p:nvSpPr>
          <p:spPr>
            <a:xfrm>
              <a:off x="8140139" y="185930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4721" name="pl4721"/>
            <p:cNvSpPr/>
            <p:nvPr/>
          </p:nvSpPr>
          <p:spPr>
            <a:xfrm>
              <a:off x="8140139" y="187266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40651" cap="flat">
              <a:solidFill>
                <a:srgbClr val="BEBEBE">
                  <a:alpha val="69803"/>
                </a:srgbClr>
              </a:solidFill>
              <a:prstDash val="solid"/>
              <a:round/>
            </a:ln>
          </p:spPr>
          <p:txBody>
            <a:bodyPr/>
            <a:lstStyle/>
            <a:p>
              <a:endParaRPr/>
            </a:p>
          </p:txBody>
        </p:sp>
        <p:sp>
          <p:nvSpPr>
            <p:cNvPr id="4722" name="pl4722"/>
            <p:cNvSpPr/>
            <p:nvPr/>
          </p:nvSpPr>
          <p:spPr>
            <a:xfrm>
              <a:off x="8140139" y="1840588"/>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723" name="pl4723"/>
            <p:cNvSpPr/>
            <p:nvPr/>
          </p:nvSpPr>
          <p:spPr>
            <a:xfrm>
              <a:off x="8140139" y="187534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724" name="pl4724"/>
            <p:cNvSpPr/>
            <p:nvPr/>
          </p:nvSpPr>
          <p:spPr>
            <a:xfrm>
              <a:off x="8140139" y="1843261"/>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725" name="pl4725"/>
            <p:cNvSpPr/>
            <p:nvPr/>
          </p:nvSpPr>
          <p:spPr>
            <a:xfrm>
              <a:off x="8140139" y="1864648"/>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726" name="pl4726"/>
            <p:cNvSpPr/>
            <p:nvPr/>
          </p:nvSpPr>
          <p:spPr>
            <a:xfrm>
              <a:off x="8140139" y="1864648"/>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4727" name="pl4727"/>
            <p:cNvSpPr/>
            <p:nvPr/>
          </p:nvSpPr>
          <p:spPr>
            <a:xfrm>
              <a:off x="8140139" y="181920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728" name="pl4728"/>
            <p:cNvSpPr/>
            <p:nvPr/>
          </p:nvSpPr>
          <p:spPr>
            <a:xfrm>
              <a:off x="8140139" y="1853955"/>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729" name="pl4729"/>
            <p:cNvSpPr/>
            <p:nvPr/>
          </p:nvSpPr>
          <p:spPr>
            <a:xfrm>
              <a:off x="8140139" y="1856628"/>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730" name="pl4730"/>
            <p:cNvSpPr/>
            <p:nvPr/>
          </p:nvSpPr>
          <p:spPr>
            <a:xfrm>
              <a:off x="8140139" y="1797813"/>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4731" name="pl4731"/>
            <p:cNvSpPr/>
            <p:nvPr/>
          </p:nvSpPr>
          <p:spPr>
            <a:xfrm>
              <a:off x="8140139" y="1851281"/>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4732" name="pl4732"/>
            <p:cNvSpPr/>
            <p:nvPr/>
          </p:nvSpPr>
          <p:spPr>
            <a:xfrm>
              <a:off x="8140139" y="1864648"/>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733" name="pl4733"/>
            <p:cNvSpPr/>
            <p:nvPr/>
          </p:nvSpPr>
          <p:spPr>
            <a:xfrm>
              <a:off x="8140139" y="1848608"/>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4734" name="pl4734"/>
            <p:cNvSpPr/>
            <p:nvPr/>
          </p:nvSpPr>
          <p:spPr>
            <a:xfrm>
              <a:off x="8140139" y="1610673"/>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4735" name="pl4735"/>
            <p:cNvSpPr/>
            <p:nvPr/>
          </p:nvSpPr>
          <p:spPr>
            <a:xfrm>
              <a:off x="8140139" y="1811180"/>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736" name="pl4736"/>
            <p:cNvSpPr/>
            <p:nvPr/>
          </p:nvSpPr>
          <p:spPr>
            <a:xfrm>
              <a:off x="8140139" y="1835241"/>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737" name="pl4737"/>
            <p:cNvSpPr/>
            <p:nvPr/>
          </p:nvSpPr>
          <p:spPr>
            <a:xfrm>
              <a:off x="8140139" y="187266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738" name="pl4738"/>
            <p:cNvSpPr/>
            <p:nvPr/>
          </p:nvSpPr>
          <p:spPr>
            <a:xfrm>
              <a:off x="8140139" y="1843261"/>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4739" name="pl4739"/>
            <p:cNvSpPr/>
            <p:nvPr/>
          </p:nvSpPr>
          <p:spPr>
            <a:xfrm>
              <a:off x="8140139" y="1859302"/>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4740" name="pl4740"/>
            <p:cNvSpPr/>
            <p:nvPr/>
          </p:nvSpPr>
          <p:spPr>
            <a:xfrm>
              <a:off x="8140139" y="1867322"/>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4741" name="pl4741"/>
            <p:cNvSpPr/>
            <p:nvPr/>
          </p:nvSpPr>
          <p:spPr>
            <a:xfrm>
              <a:off x="8140139" y="181385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742" name="pl4742"/>
            <p:cNvSpPr/>
            <p:nvPr/>
          </p:nvSpPr>
          <p:spPr>
            <a:xfrm>
              <a:off x="8140139" y="1832567"/>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4743" name="pl4743"/>
            <p:cNvSpPr/>
            <p:nvPr/>
          </p:nvSpPr>
          <p:spPr>
            <a:xfrm>
              <a:off x="8140139" y="1792466"/>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744" name="pl4744"/>
            <p:cNvSpPr/>
            <p:nvPr/>
          </p:nvSpPr>
          <p:spPr>
            <a:xfrm>
              <a:off x="8140139" y="1869995"/>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745" name="pl4745"/>
            <p:cNvSpPr/>
            <p:nvPr/>
          </p:nvSpPr>
          <p:spPr>
            <a:xfrm>
              <a:off x="8140139" y="1864648"/>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746" name="pl4746"/>
            <p:cNvSpPr/>
            <p:nvPr/>
          </p:nvSpPr>
          <p:spPr>
            <a:xfrm>
              <a:off x="8140139" y="1864648"/>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747" name="pl4747"/>
            <p:cNvSpPr/>
            <p:nvPr/>
          </p:nvSpPr>
          <p:spPr>
            <a:xfrm>
              <a:off x="8140139" y="1845934"/>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4748" name="pl4748"/>
            <p:cNvSpPr/>
            <p:nvPr/>
          </p:nvSpPr>
          <p:spPr>
            <a:xfrm>
              <a:off x="8140139" y="186464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749" name="pl4749"/>
            <p:cNvSpPr/>
            <p:nvPr/>
          </p:nvSpPr>
          <p:spPr>
            <a:xfrm>
              <a:off x="8140139" y="1821874"/>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4750" name="pl4750"/>
            <p:cNvSpPr/>
            <p:nvPr/>
          </p:nvSpPr>
          <p:spPr>
            <a:xfrm>
              <a:off x="8140139" y="1840588"/>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751" name="pl4751"/>
            <p:cNvSpPr/>
            <p:nvPr/>
          </p:nvSpPr>
          <p:spPr>
            <a:xfrm>
              <a:off x="8140139" y="1867322"/>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752" name="pl4752"/>
            <p:cNvSpPr/>
            <p:nvPr/>
          </p:nvSpPr>
          <p:spPr>
            <a:xfrm>
              <a:off x="8140139" y="1859302"/>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4753" name="pl4753"/>
            <p:cNvSpPr/>
            <p:nvPr/>
          </p:nvSpPr>
          <p:spPr>
            <a:xfrm>
              <a:off x="8140139" y="1845934"/>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4754" name="pl4754"/>
            <p:cNvSpPr/>
            <p:nvPr/>
          </p:nvSpPr>
          <p:spPr>
            <a:xfrm>
              <a:off x="8140139" y="1792466"/>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755" name="pl4755"/>
            <p:cNvSpPr/>
            <p:nvPr/>
          </p:nvSpPr>
          <p:spPr>
            <a:xfrm>
              <a:off x="8140139" y="1829894"/>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4756" name="pl4756"/>
            <p:cNvSpPr/>
            <p:nvPr/>
          </p:nvSpPr>
          <p:spPr>
            <a:xfrm>
              <a:off x="8140139" y="1861975"/>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757" name="pl4757"/>
            <p:cNvSpPr/>
            <p:nvPr/>
          </p:nvSpPr>
          <p:spPr>
            <a:xfrm>
              <a:off x="8140139" y="1872669"/>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758" name="pl4758"/>
            <p:cNvSpPr/>
            <p:nvPr/>
          </p:nvSpPr>
          <p:spPr>
            <a:xfrm>
              <a:off x="8140139" y="1843261"/>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4759" name="pl4759"/>
            <p:cNvSpPr/>
            <p:nvPr/>
          </p:nvSpPr>
          <p:spPr>
            <a:xfrm>
              <a:off x="8140139" y="1845934"/>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760" name="pl4760"/>
            <p:cNvSpPr/>
            <p:nvPr/>
          </p:nvSpPr>
          <p:spPr>
            <a:xfrm>
              <a:off x="8140139" y="1819200"/>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761" name="pl4761"/>
            <p:cNvSpPr/>
            <p:nvPr/>
          </p:nvSpPr>
          <p:spPr>
            <a:xfrm>
              <a:off x="8140139" y="1853955"/>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762" name="pl4762"/>
            <p:cNvSpPr/>
            <p:nvPr/>
          </p:nvSpPr>
          <p:spPr>
            <a:xfrm>
              <a:off x="8140139" y="1856628"/>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4763" name="pl4763"/>
            <p:cNvSpPr/>
            <p:nvPr/>
          </p:nvSpPr>
          <p:spPr>
            <a:xfrm>
              <a:off x="8140139" y="1872669"/>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4764" name="pl4764"/>
            <p:cNvSpPr/>
            <p:nvPr/>
          </p:nvSpPr>
          <p:spPr>
            <a:xfrm>
              <a:off x="8140139" y="1853955"/>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765" name="pl4765"/>
            <p:cNvSpPr/>
            <p:nvPr/>
          </p:nvSpPr>
          <p:spPr>
            <a:xfrm>
              <a:off x="8140139" y="1867322"/>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4766" name="pl4766"/>
            <p:cNvSpPr/>
            <p:nvPr/>
          </p:nvSpPr>
          <p:spPr>
            <a:xfrm>
              <a:off x="8140139" y="1851281"/>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767" name="pl4767"/>
            <p:cNvSpPr/>
            <p:nvPr/>
          </p:nvSpPr>
          <p:spPr>
            <a:xfrm>
              <a:off x="8140139" y="182722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768" name="pl4768"/>
            <p:cNvSpPr/>
            <p:nvPr/>
          </p:nvSpPr>
          <p:spPr>
            <a:xfrm>
              <a:off x="8140139" y="1845934"/>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4769" name="pl4769"/>
            <p:cNvSpPr/>
            <p:nvPr/>
          </p:nvSpPr>
          <p:spPr>
            <a:xfrm>
              <a:off x="8140139" y="1848608"/>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770" name="pl4770"/>
            <p:cNvSpPr/>
            <p:nvPr/>
          </p:nvSpPr>
          <p:spPr>
            <a:xfrm>
              <a:off x="8140139" y="1832567"/>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4771" name="pl4771"/>
            <p:cNvSpPr/>
            <p:nvPr/>
          </p:nvSpPr>
          <p:spPr>
            <a:xfrm>
              <a:off x="8140139" y="1872669"/>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772" name="pl4772"/>
            <p:cNvSpPr/>
            <p:nvPr/>
          </p:nvSpPr>
          <p:spPr>
            <a:xfrm>
              <a:off x="8140139" y="1864648"/>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773" name="pl4773"/>
            <p:cNvSpPr/>
            <p:nvPr/>
          </p:nvSpPr>
          <p:spPr>
            <a:xfrm>
              <a:off x="8140139" y="1856628"/>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774" name="pl4774"/>
            <p:cNvSpPr/>
            <p:nvPr/>
          </p:nvSpPr>
          <p:spPr>
            <a:xfrm>
              <a:off x="8140139" y="1861975"/>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775" name="pl4775"/>
            <p:cNvSpPr/>
            <p:nvPr/>
          </p:nvSpPr>
          <p:spPr>
            <a:xfrm>
              <a:off x="8140139" y="1875342"/>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776" name="pl4776"/>
            <p:cNvSpPr/>
            <p:nvPr/>
          </p:nvSpPr>
          <p:spPr>
            <a:xfrm>
              <a:off x="8140139" y="1827220"/>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777" name="pl4777"/>
            <p:cNvSpPr/>
            <p:nvPr/>
          </p:nvSpPr>
          <p:spPr>
            <a:xfrm>
              <a:off x="8140139" y="1861975"/>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778" name="pl4778"/>
            <p:cNvSpPr/>
            <p:nvPr/>
          </p:nvSpPr>
          <p:spPr>
            <a:xfrm>
              <a:off x="8140139" y="1856628"/>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4779" name="pl4779"/>
            <p:cNvSpPr/>
            <p:nvPr/>
          </p:nvSpPr>
          <p:spPr>
            <a:xfrm>
              <a:off x="8140139" y="185930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4780" name="pl4780"/>
            <p:cNvSpPr/>
            <p:nvPr/>
          </p:nvSpPr>
          <p:spPr>
            <a:xfrm>
              <a:off x="8140139" y="187266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40651" cap="flat">
              <a:solidFill>
                <a:srgbClr val="000000">
                  <a:alpha val="100000"/>
                </a:srgbClr>
              </a:solidFill>
              <a:prstDash val="solid"/>
              <a:round/>
            </a:ln>
          </p:spPr>
          <p:txBody>
            <a:bodyPr/>
            <a:lstStyle/>
            <a:p>
              <a:endParaRPr/>
            </a:p>
          </p:txBody>
        </p:sp>
        <p:sp>
          <p:nvSpPr>
            <p:cNvPr id="4781" name="pl4781"/>
            <p:cNvSpPr/>
            <p:nvPr/>
          </p:nvSpPr>
          <p:spPr>
            <a:xfrm>
              <a:off x="8140139" y="187266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6FB000">
                  <a:alpha val="100000"/>
                </a:srgbClr>
              </a:solidFill>
              <a:prstDash val="solid"/>
              <a:round/>
            </a:ln>
          </p:spPr>
          <p:txBody>
            <a:bodyPr/>
            <a:lstStyle/>
            <a:p>
              <a:endParaRPr/>
            </a:p>
          </p:txBody>
        </p:sp>
        <p:sp>
          <p:nvSpPr>
            <p:cNvPr id="4782" name="pl4782"/>
            <p:cNvSpPr/>
            <p:nvPr/>
          </p:nvSpPr>
          <p:spPr>
            <a:xfrm>
              <a:off x="8095650" y="1878016"/>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4783" name="tx4783"/>
            <p:cNvSpPr/>
            <p:nvPr/>
          </p:nvSpPr>
          <p:spPr>
            <a:xfrm>
              <a:off x="8109994" y="170939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784" name="tx4784"/>
            <p:cNvSpPr/>
            <p:nvPr/>
          </p:nvSpPr>
          <p:spPr>
            <a:xfrm>
              <a:off x="8287950" y="170939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785" name="tx4785"/>
            <p:cNvSpPr/>
            <p:nvPr/>
          </p:nvSpPr>
          <p:spPr>
            <a:xfrm>
              <a:off x="8465907" y="170939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786" name="tx4786"/>
            <p:cNvSpPr/>
            <p:nvPr/>
          </p:nvSpPr>
          <p:spPr>
            <a:xfrm>
              <a:off x="8643863" y="170939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787" name="tx4787"/>
            <p:cNvSpPr/>
            <p:nvPr/>
          </p:nvSpPr>
          <p:spPr>
            <a:xfrm>
              <a:off x="8821820" y="170939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788" name="tx4788"/>
            <p:cNvSpPr/>
            <p:nvPr/>
          </p:nvSpPr>
          <p:spPr>
            <a:xfrm>
              <a:off x="8999776" y="170939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789" name="rc4789"/>
            <p:cNvSpPr/>
            <p:nvPr/>
          </p:nvSpPr>
          <p:spPr>
            <a:xfrm>
              <a:off x="8095650" y="2179176"/>
              <a:ext cx="978760" cy="367596"/>
            </a:xfrm>
            <a:prstGeom prst="rect">
              <a:avLst/>
            </a:prstGeom>
            <a:solidFill>
              <a:srgbClr val="EBEBEB">
                <a:alpha val="100000"/>
              </a:srgbClr>
            </a:solidFill>
          </p:spPr>
          <p:txBody>
            <a:bodyPr/>
            <a:lstStyle/>
            <a:p>
              <a:endParaRPr/>
            </a:p>
          </p:txBody>
        </p:sp>
        <p:sp>
          <p:nvSpPr>
            <p:cNvPr id="4790" name="pl4790"/>
            <p:cNvSpPr/>
            <p:nvPr/>
          </p:nvSpPr>
          <p:spPr>
            <a:xfrm>
              <a:off x="8095650" y="249664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791" name="pl4791"/>
            <p:cNvSpPr/>
            <p:nvPr/>
          </p:nvSpPr>
          <p:spPr>
            <a:xfrm>
              <a:off x="8095650" y="242981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792" name="pl4792"/>
            <p:cNvSpPr/>
            <p:nvPr/>
          </p:nvSpPr>
          <p:spPr>
            <a:xfrm>
              <a:off x="8095650" y="236297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793" name="pl4793"/>
            <p:cNvSpPr/>
            <p:nvPr/>
          </p:nvSpPr>
          <p:spPr>
            <a:xfrm>
              <a:off x="8095650" y="229613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794" name="pl4794"/>
            <p:cNvSpPr/>
            <p:nvPr/>
          </p:nvSpPr>
          <p:spPr>
            <a:xfrm>
              <a:off x="8095650" y="222930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795" name="pl4795"/>
            <p:cNvSpPr/>
            <p:nvPr/>
          </p:nvSpPr>
          <p:spPr>
            <a:xfrm>
              <a:off x="8095650" y="219588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796" name="pl4796"/>
            <p:cNvSpPr/>
            <p:nvPr/>
          </p:nvSpPr>
          <p:spPr>
            <a:xfrm>
              <a:off x="8229117"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797" name="pl4797"/>
            <p:cNvSpPr/>
            <p:nvPr/>
          </p:nvSpPr>
          <p:spPr>
            <a:xfrm>
              <a:off x="8407073"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798" name="pl4798"/>
            <p:cNvSpPr/>
            <p:nvPr/>
          </p:nvSpPr>
          <p:spPr>
            <a:xfrm>
              <a:off x="8585030"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799" name="pl4799"/>
            <p:cNvSpPr/>
            <p:nvPr/>
          </p:nvSpPr>
          <p:spPr>
            <a:xfrm>
              <a:off x="8762987"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800" name="pl4800"/>
            <p:cNvSpPr/>
            <p:nvPr/>
          </p:nvSpPr>
          <p:spPr>
            <a:xfrm>
              <a:off x="8940943"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801" name="pl4801"/>
            <p:cNvSpPr/>
            <p:nvPr/>
          </p:nvSpPr>
          <p:spPr>
            <a:xfrm>
              <a:off x="8095650" y="253006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802" name="pl4802"/>
            <p:cNvSpPr/>
            <p:nvPr/>
          </p:nvSpPr>
          <p:spPr>
            <a:xfrm>
              <a:off x="8095650" y="246322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803" name="pl4803"/>
            <p:cNvSpPr/>
            <p:nvPr/>
          </p:nvSpPr>
          <p:spPr>
            <a:xfrm>
              <a:off x="8095650" y="239639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804" name="pl4804"/>
            <p:cNvSpPr/>
            <p:nvPr/>
          </p:nvSpPr>
          <p:spPr>
            <a:xfrm>
              <a:off x="8095650" y="232955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805" name="pl4805"/>
            <p:cNvSpPr/>
            <p:nvPr/>
          </p:nvSpPr>
          <p:spPr>
            <a:xfrm>
              <a:off x="8095650" y="2262721"/>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806" name="pl4806"/>
            <p:cNvSpPr/>
            <p:nvPr/>
          </p:nvSpPr>
          <p:spPr>
            <a:xfrm>
              <a:off x="8140139"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807" name="pl4807"/>
            <p:cNvSpPr/>
            <p:nvPr/>
          </p:nvSpPr>
          <p:spPr>
            <a:xfrm>
              <a:off x="8318095"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808" name="pl4808"/>
            <p:cNvSpPr/>
            <p:nvPr/>
          </p:nvSpPr>
          <p:spPr>
            <a:xfrm>
              <a:off x="8496052"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809" name="pl4809"/>
            <p:cNvSpPr/>
            <p:nvPr/>
          </p:nvSpPr>
          <p:spPr>
            <a:xfrm>
              <a:off x="8674008"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810" name="pl4810"/>
            <p:cNvSpPr/>
            <p:nvPr/>
          </p:nvSpPr>
          <p:spPr>
            <a:xfrm>
              <a:off x="8851965"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811" name="pl4811"/>
            <p:cNvSpPr/>
            <p:nvPr/>
          </p:nvSpPr>
          <p:spPr>
            <a:xfrm>
              <a:off x="9029921"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812" name="pl4812"/>
            <p:cNvSpPr/>
            <p:nvPr/>
          </p:nvSpPr>
          <p:spPr>
            <a:xfrm>
              <a:off x="8140139" y="2511350"/>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4813" name="pl4813"/>
            <p:cNvSpPr/>
            <p:nvPr/>
          </p:nvSpPr>
          <p:spPr>
            <a:xfrm>
              <a:off x="8140139" y="2516697"/>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40651" cap="flat">
              <a:solidFill>
                <a:srgbClr val="BEBEBE">
                  <a:alpha val="69803"/>
                </a:srgbClr>
              </a:solidFill>
              <a:prstDash val="solid"/>
              <a:round/>
            </a:ln>
          </p:spPr>
          <p:txBody>
            <a:bodyPr/>
            <a:lstStyle/>
            <a:p>
              <a:endParaRPr/>
            </a:p>
          </p:txBody>
        </p:sp>
        <p:sp>
          <p:nvSpPr>
            <p:cNvPr id="4814" name="pl4814"/>
            <p:cNvSpPr/>
            <p:nvPr/>
          </p:nvSpPr>
          <p:spPr>
            <a:xfrm>
              <a:off x="8140139" y="2492636"/>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815" name="pl4815"/>
            <p:cNvSpPr/>
            <p:nvPr/>
          </p:nvSpPr>
          <p:spPr>
            <a:xfrm>
              <a:off x="8140139" y="2527390"/>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816" name="pl4816"/>
            <p:cNvSpPr/>
            <p:nvPr/>
          </p:nvSpPr>
          <p:spPr>
            <a:xfrm>
              <a:off x="8140139" y="2495309"/>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817" name="pl4817"/>
            <p:cNvSpPr/>
            <p:nvPr/>
          </p:nvSpPr>
          <p:spPr>
            <a:xfrm>
              <a:off x="8140139" y="2516697"/>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818" name="pl4818"/>
            <p:cNvSpPr/>
            <p:nvPr/>
          </p:nvSpPr>
          <p:spPr>
            <a:xfrm>
              <a:off x="8140139" y="2516697"/>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4819" name="pl4819"/>
            <p:cNvSpPr/>
            <p:nvPr/>
          </p:nvSpPr>
          <p:spPr>
            <a:xfrm>
              <a:off x="8140139" y="247124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820" name="pl4820"/>
            <p:cNvSpPr/>
            <p:nvPr/>
          </p:nvSpPr>
          <p:spPr>
            <a:xfrm>
              <a:off x="8140139" y="2506003"/>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821" name="pl4821"/>
            <p:cNvSpPr/>
            <p:nvPr/>
          </p:nvSpPr>
          <p:spPr>
            <a:xfrm>
              <a:off x="8140139" y="2508676"/>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822" name="pl4822"/>
            <p:cNvSpPr/>
            <p:nvPr/>
          </p:nvSpPr>
          <p:spPr>
            <a:xfrm>
              <a:off x="8140139" y="2449861"/>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4823" name="pl4823"/>
            <p:cNvSpPr/>
            <p:nvPr/>
          </p:nvSpPr>
          <p:spPr>
            <a:xfrm>
              <a:off x="8140139" y="2503329"/>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4824" name="pl4824"/>
            <p:cNvSpPr/>
            <p:nvPr/>
          </p:nvSpPr>
          <p:spPr>
            <a:xfrm>
              <a:off x="8140139" y="2516697"/>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825" name="pl4825"/>
            <p:cNvSpPr/>
            <p:nvPr/>
          </p:nvSpPr>
          <p:spPr>
            <a:xfrm>
              <a:off x="8140139" y="2500656"/>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4826" name="pl4826"/>
            <p:cNvSpPr/>
            <p:nvPr/>
          </p:nvSpPr>
          <p:spPr>
            <a:xfrm>
              <a:off x="8140139" y="2262721"/>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4827" name="pl4827"/>
            <p:cNvSpPr/>
            <p:nvPr/>
          </p:nvSpPr>
          <p:spPr>
            <a:xfrm>
              <a:off x="8140139" y="2463228"/>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828" name="pl4828"/>
            <p:cNvSpPr/>
            <p:nvPr/>
          </p:nvSpPr>
          <p:spPr>
            <a:xfrm>
              <a:off x="8140139" y="2487289"/>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829" name="pl4829"/>
            <p:cNvSpPr/>
            <p:nvPr/>
          </p:nvSpPr>
          <p:spPr>
            <a:xfrm>
              <a:off x="8140139" y="252471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830" name="pl4830"/>
            <p:cNvSpPr/>
            <p:nvPr/>
          </p:nvSpPr>
          <p:spPr>
            <a:xfrm>
              <a:off x="8140139" y="2495309"/>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4831" name="pl4831"/>
            <p:cNvSpPr/>
            <p:nvPr/>
          </p:nvSpPr>
          <p:spPr>
            <a:xfrm>
              <a:off x="8140139" y="2511350"/>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4832" name="pl4832"/>
            <p:cNvSpPr/>
            <p:nvPr/>
          </p:nvSpPr>
          <p:spPr>
            <a:xfrm>
              <a:off x="8140139" y="2519370"/>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4833" name="pl4833"/>
            <p:cNvSpPr/>
            <p:nvPr/>
          </p:nvSpPr>
          <p:spPr>
            <a:xfrm>
              <a:off x="8140139" y="246590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834" name="pl4834"/>
            <p:cNvSpPr/>
            <p:nvPr/>
          </p:nvSpPr>
          <p:spPr>
            <a:xfrm>
              <a:off x="8140139" y="2484615"/>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4835" name="pl4835"/>
            <p:cNvSpPr/>
            <p:nvPr/>
          </p:nvSpPr>
          <p:spPr>
            <a:xfrm>
              <a:off x="8140139" y="2444514"/>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836" name="pl4836"/>
            <p:cNvSpPr/>
            <p:nvPr/>
          </p:nvSpPr>
          <p:spPr>
            <a:xfrm>
              <a:off x="8140139" y="2522043"/>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837" name="pl4837"/>
            <p:cNvSpPr/>
            <p:nvPr/>
          </p:nvSpPr>
          <p:spPr>
            <a:xfrm>
              <a:off x="8140139" y="2516697"/>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838" name="pl4838"/>
            <p:cNvSpPr/>
            <p:nvPr/>
          </p:nvSpPr>
          <p:spPr>
            <a:xfrm>
              <a:off x="8140139" y="2516697"/>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839" name="pl4839"/>
            <p:cNvSpPr/>
            <p:nvPr/>
          </p:nvSpPr>
          <p:spPr>
            <a:xfrm>
              <a:off x="8140139" y="2497983"/>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4840" name="pl4840"/>
            <p:cNvSpPr/>
            <p:nvPr/>
          </p:nvSpPr>
          <p:spPr>
            <a:xfrm>
              <a:off x="8140139" y="251669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841" name="pl4841"/>
            <p:cNvSpPr/>
            <p:nvPr/>
          </p:nvSpPr>
          <p:spPr>
            <a:xfrm>
              <a:off x="8140139" y="2473922"/>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4842" name="pl4842"/>
            <p:cNvSpPr/>
            <p:nvPr/>
          </p:nvSpPr>
          <p:spPr>
            <a:xfrm>
              <a:off x="8140139" y="2492636"/>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843" name="pl4843"/>
            <p:cNvSpPr/>
            <p:nvPr/>
          </p:nvSpPr>
          <p:spPr>
            <a:xfrm>
              <a:off x="8140139" y="2519370"/>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844" name="pl4844"/>
            <p:cNvSpPr/>
            <p:nvPr/>
          </p:nvSpPr>
          <p:spPr>
            <a:xfrm>
              <a:off x="8140139" y="2511350"/>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4845" name="pl4845"/>
            <p:cNvSpPr/>
            <p:nvPr/>
          </p:nvSpPr>
          <p:spPr>
            <a:xfrm>
              <a:off x="8140139" y="2497983"/>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4846" name="pl4846"/>
            <p:cNvSpPr/>
            <p:nvPr/>
          </p:nvSpPr>
          <p:spPr>
            <a:xfrm>
              <a:off x="8140139" y="2444514"/>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847" name="pl4847"/>
            <p:cNvSpPr/>
            <p:nvPr/>
          </p:nvSpPr>
          <p:spPr>
            <a:xfrm>
              <a:off x="8140139" y="2481942"/>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4848" name="pl4848"/>
            <p:cNvSpPr/>
            <p:nvPr/>
          </p:nvSpPr>
          <p:spPr>
            <a:xfrm>
              <a:off x="8140139" y="2514023"/>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849" name="pl4849"/>
            <p:cNvSpPr/>
            <p:nvPr/>
          </p:nvSpPr>
          <p:spPr>
            <a:xfrm>
              <a:off x="8140139" y="2524717"/>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850" name="pl4850"/>
            <p:cNvSpPr/>
            <p:nvPr/>
          </p:nvSpPr>
          <p:spPr>
            <a:xfrm>
              <a:off x="8140139" y="2495309"/>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4851" name="pl4851"/>
            <p:cNvSpPr/>
            <p:nvPr/>
          </p:nvSpPr>
          <p:spPr>
            <a:xfrm>
              <a:off x="8140139" y="2497983"/>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852" name="pl4852"/>
            <p:cNvSpPr/>
            <p:nvPr/>
          </p:nvSpPr>
          <p:spPr>
            <a:xfrm>
              <a:off x="8140139" y="2471248"/>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853" name="pl4853"/>
            <p:cNvSpPr/>
            <p:nvPr/>
          </p:nvSpPr>
          <p:spPr>
            <a:xfrm>
              <a:off x="8140139" y="2506003"/>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854" name="pl4854"/>
            <p:cNvSpPr/>
            <p:nvPr/>
          </p:nvSpPr>
          <p:spPr>
            <a:xfrm>
              <a:off x="8140139" y="2508676"/>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4855" name="pl4855"/>
            <p:cNvSpPr/>
            <p:nvPr/>
          </p:nvSpPr>
          <p:spPr>
            <a:xfrm>
              <a:off x="8140139" y="2524717"/>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4856" name="pl4856"/>
            <p:cNvSpPr/>
            <p:nvPr/>
          </p:nvSpPr>
          <p:spPr>
            <a:xfrm>
              <a:off x="8140139" y="2506003"/>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857" name="pl4857"/>
            <p:cNvSpPr/>
            <p:nvPr/>
          </p:nvSpPr>
          <p:spPr>
            <a:xfrm>
              <a:off x="8140139" y="2519370"/>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4858" name="pl4858"/>
            <p:cNvSpPr/>
            <p:nvPr/>
          </p:nvSpPr>
          <p:spPr>
            <a:xfrm>
              <a:off x="8140139" y="2503329"/>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859" name="pl4859"/>
            <p:cNvSpPr/>
            <p:nvPr/>
          </p:nvSpPr>
          <p:spPr>
            <a:xfrm>
              <a:off x="8140139" y="247926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860" name="pl4860"/>
            <p:cNvSpPr/>
            <p:nvPr/>
          </p:nvSpPr>
          <p:spPr>
            <a:xfrm>
              <a:off x="8140139" y="2497983"/>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4861" name="pl4861"/>
            <p:cNvSpPr/>
            <p:nvPr/>
          </p:nvSpPr>
          <p:spPr>
            <a:xfrm>
              <a:off x="8140139" y="2500656"/>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862" name="pl4862"/>
            <p:cNvSpPr/>
            <p:nvPr/>
          </p:nvSpPr>
          <p:spPr>
            <a:xfrm>
              <a:off x="8140139" y="2484615"/>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4863" name="pl4863"/>
            <p:cNvSpPr/>
            <p:nvPr/>
          </p:nvSpPr>
          <p:spPr>
            <a:xfrm>
              <a:off x="8140139" y="2524717"/>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864" name="pl4864"/>
            <p:cNvSpPr/>
            <p:nvPr/>
          </p:nvSpPr>
          <p:spPr>
            <a:xfrm>
              <a:off x="8140139" y="2516697"/>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865" name="pl4865"/>
            <p:cNvSpPr/>
            <p:nvPr/>
          </p:nvSpPr>
          <p:spPr>
            <a:xfrm>
              <a:off x="8140139" y="2508676"/>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866" name="pl4866"/>
            <p:cNvSpPr/>
            <p:nvPr/>
          </p:nvSpPr>
          <p:spPr>
            <a:xfrm>
              <a:off x="8140139" y="2514023"/>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867" name="pl4867"/>
            <p:cNvSpPr/>
            <p:nvPr/>
          </p:nvSpPr>
          <p:spPr>
            <a:xfrm>
              <a:off x="8140139" y="2527390"/>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868" name="pl4868"/>
            <p:cNvSpPr/>
            <p:nvPr/>
          </p:nvSpPr>
          <p:spPr>
            <a:xfrm>
              <a:off x="8140139" y="2479269"/>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869" name="pl4869"/>
            <p:cNvSpPr/>
            <p:nvPr/>
          </p:nvSpPr>
          <p:spPr>
            <a:xfrm>
              <a:off x="8140139" y="2514023"/>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870" name="pl4870"/>
            <p:cNvSpPr/>
            <p:nvPr/>
          </p:nvSpPr>
          <p:spPr>
            <a:xfrm>
              <a:off x="8140139" y="2508676"/>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4871" name="pl4871"/>
            <p:cNvSpPr/>
            <p:nvPr/>
          </p:nvSpPr>
          <p:spPr>
            <a:xfrm>
              <a:off x="8140139" y="2511350"/>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4872" name="pl4872"/>
            <p:cNvSpPr/>
            <p:nvPr/>
          </p:nvSpPr>
          <p:spPr>
            <a:xfrm>
              <a:off x="8140139" y="2516697"/>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40651" cap="flat">
              <a:solidFill>
                <a:srgbClr val="000000">
                  <a:alpha val="100000"/>
                </a:srgbClr>
              </a:solidFill>
              <a:prstDash val="solid"/>
              <a:round/>
            </a:ln>
          </p:spPr>
          <p:txBody>
            <a:bodyPr/>
            <a:lstStyle/>
            <a:p>
              <a:endParaRPr/>
            </a:p>
          </p:txBody>
        </p:sp>
        <p:sp>
          <p:nvSpPr>
            <p:cNvPr id="4873" name="pl4873"/>
            <p:cNvSpPr/>
            <p:nvPr/>
          </p:nvSpPr>
          <p:spPr>
            <a:xfrm>
              <a:off x="8140139" y="2516697"/>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00BF80">
                  <a:alpha val="100000"/>
                </a:srgbClr>
              </a:solidFill>
              <a:prstDash val="solid"/>
              <a:round/>
            </a:ln>
          </p:spPr>
          <p:txBody>
            <a:bodyPr/>
            <a:lstStyle/>
            <a:p>
              <a:endParaRPr/>
            </a:p>
          </p:txBody>
        </p:sp>
        <p:sp>
          <p:nvSpPr>
            <p:cNvPr id="4874" name="pl4874"/>
            <p:cNvSpPr/>
            <p:nvPr/>
          </p:nvSpPr>
          <p:spPr>
            <a:xfrm>
              <a:off x="8095650" y="2530064"/>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4875" name="tx4875"/>
            <p:cNvSpPr/>
            <p:nvPr/>
          </p:nvSpPr>
          <p:spPr>
            <a:xfrm>
              <a:off x="8109994" y="236144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876" name="tx4876"/>
            <p:cNvSpPr/>
            <p:nvPr/>
          </p:nvSpPr>
          <p:spPr>
            <a:xfrm>
              <a:off x="8287950" y="2357393"/>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877" name="tx4877"/>
            <p:cNvSpPr/>
            <p:nvPr/>
          </p:nvSpPr>
          <p:spPr>
            <a:xfrm>
              <a:off x="8465907" y="2356413"/>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878" name="tx4878"/>
            <p:cNvSpPr/>
            <p:nvPr/>
          </p:nvSpPr>
          <p:spPr>
            <a:xfrm>
              <a:off x="8643863" y="2356413"/>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879" name="tx4879"/>
            <p:cNvSpPr/>
            <p:nvPr/>
          </p:nvSpPr>
          <p:spPr>
            <a:xfrm>
              <a:off x="8821820" y="2353475"/>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4880" name="tx4880"/>
            <p:cNvSpPr/>
            <p:nvPr/>
          </p:nvSpPr>
          <p:spPr>
            <a:xfrm>
              <a:off x="8999776" y="2356413"/>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881" name="rc4881"/>
            <p:cNvSpPr/>
            <p:nvPr/>
          </p:nvSpPr>
          <p:spPr>
            <a:xfrm>
              <a:off x="8095650" y="2831224"/>
              <a:ext cx="978760" cy="367596"/>
            </a:xfrm>
            <a:prstGeom prst="rect">
              <a:avLst/>
            </a:prstGeom>
            <a:solidFill>
              <a:srgbClr val="EBEBEB">
                <a:alpha val="100000"/>
              </a:srgbClr>
            </a:solidFill>
          </p:spPr>
          <p:txBody>
            <a:bodyPr/>
            <a:lstStyle/>
            <a:p>
              <a:endParaRPr/>
            </a:p>
          </p:txBody>
        </p:sp>
        <p:sp>
          <p:nvSpPr>
            <p:cNvPr id="4882" name="pl4882"/>
            <p:cNvSpPr/>
            <p:nvPr/>
          </p:nvSpPr>
          <p:spPr>
            <a:xfrm>
              <a:off x="8095650" y="314869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883" name="pl4883"/>
            <p:cNvSpPr/>
            <p:nvPr/>
          </p:nvSpPr>
          <p:spPr>
            <a:xfrm>
              <a:off x="8095650" y="308185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884" name="pl4884"/>
            <p:cNvSpPr/>
            <p:nvPr/>
          </p:nvSpPr>
          <p:spPr>
            <a:xfrm>
              <a:off x="8095650" y="301502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885" name="pl4885"/>
            <p:cNvSpPr/>
            <p:nvPr/>
          </p:nvSpPr>
          <p:spPr>
            <a:xfrm>
              <a:off x="8095650" y="294818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886" name="pl4886"/>
            <p:cNvSpPr/>
            <p:nvPr/>
          </p:nvSpPr>
          <p:spPr>
            <a:xfrm>
              <a:off x="8095650" y="288135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887" name="pl4887"/>
            <p:cNvSpPr/>
            <p:nvPr/>
          </p:nvSpPr>
          <p:spPr>
            <a:xfrm>
              <a:off x="8095650" y="284793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888" name="pl4888"/>
            <p:cNvSpPr/>
            <p:nvPr/>
          </p:nvSpPr>
          <p:spPr>
            <a:xfrm>
              <a:off x="8229117"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889" name="pl4889"/>
            <p:cNvSpPr/>
            <p:nvPr/>
          </p:nvSpPr>
          <p:spPr>
            <a:xfrm>
              <a:off x="8407073"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890" name="pl4890"/>
            <p:cNvSpPr/>
            <p:nvPr/>
          </p:nvSpPr>
          <p:spPr>
            <a:xfrm>
              <a:off x="8585030"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891" name="pl4891"/>
            <p:cNvSpPr/>
            <p:nvPr/>
          </p:nvSpPr>
          <p:spPr>
            <a:xfrm>
              <a:off x="8762987"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892" name="pl4892"/>
            <p:cNvSpPr/>
            <p:nvPr/>
          </p:nvSpPr>
          <p:spPr>
            <a:xfrm>
              <a:off x="8940943"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893" name="pl4893"/>
            <p:cNvSpPr/>
            <p:nvPr/>
          </p:nvSpPr>
          <p:spPr>
            <a:xfrm>
              <a:off x="8095650" y="318211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894" name="pl4894"/>
            <p:cNvSpPr/>
            <p:nvPr/>
          </p:nvSpPr>
          <p:spPr>
            <a:xfrm>
              <a:off x="8095650" y="311527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895" name="pl4895"/>
            <p:cNvSpPr/>
            <p:nvPr/>
          </p:nvSpPr>
          <p:spPr>
            <a:xfrm>
              <a:off x="8095650" y="304844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896" name="pl4896"/>
            <p:cNvSpPr/>
            <p:nvPr/>
          </p:nvSpPr>
          <p:spPr>
            <a:xfrm>
              <a:off x="8095650" y="298160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897" name="pl4897"/>
            <p:cNvSpPr/>
            <p:nvPr/>
          </p:nvSpPr>
          <p:spPr>
            <a:xfrm>
              <a:off x="8095650" y="2914769"/>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898" name="pl4898"/>
            <p:cNvSpPr/>
            <p:nvPr/>
          </p:nvSpPr>
          <p:spPr>
            <a:xfrm>
              <a:off x="8140139"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899" name="pl4899"/>
            <p:cNvSpPr/>
            <p:nvPr/>
          </p:nvSpPr>
          <p:spPr>
            <a:xfrm>
              <a:off x="8318095"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900" name="pl4900"/>
            <p:cNvSpPr/>
            <p:nvPr/>
          </p:nvSpPr>
          <p:spPr>
            <a:xfrm>
              <a:off x="8496052"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901" name="pl4901"/>
            <p:cNvSpPr/>
            <p:nvPr/>
          </p:nvSpPr>
          <p:spPr>
            <a:xfrm>
              <a:off x="8674008"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902" name="pl4902"/>
            <p:cNvSpPr/>
            <p:nvPr/>
          </p:nvSpPr>
          <p:spPr>
            <a:xfrm>
              <a:off x="8851965"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903" name="pl4903"/>
            <p:cNvSpPr/>
            <p:nvPr/>
          </p:nvSpPr>
          <p:spPr>
            <a:xfrm>
              <a:off x="9029921"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904" name="pl4904"/>
            <p:cNvSpPr/>
            <p:nvPr/>
          </p:nvSpPr>
          <p:spPr>
            <a:xfrm>
              <a:off x="8140139" y="3163398"/>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4905" name="pl4905"/>
            <p:cNvSpPr/>
            <p:nvPr/>
          </p:nvSpPr>
          <p:spPr>
            <a:xfrm>
              <a:off x="8140139" y="3150031"/>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40651" cap="flat">
              <a:solidFill>
                <a:srgbClr val="BEBEBE">
                  <a:alpha val="69803"/>
                </a:srgbClr>
              </a:solidFill>
              <a:prstDash val="solid"/>
              <a:round/>
            </a:ln>
          </p:spPr>
          <p:txBody>
            <a:bodyPr/>
            <a:lstStyle/>
            <a:p>
              <a:endParaRPr/>
            </a:p>
          </p:txBody>
        </p:sp>
        <p:sp>
          <p:nvSpPr>
            <p:cNvPr id="4906" name="pl4906"/>
            <p:cNvSpPr/>
            <p:nvPr/>
          </p:nvSpPr>
          <p:spPr>
            <a:xfrm>
              <a:off x="8140139" y="3144684"/>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907" name="pl4907"/>
            <p:cNvSpPr/>
            <p:nvPr/>
          </p:nvSpPr>
          <p:spPr>
            <a:xfrm>
              <a:off x="8140139" y="317943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908" name="pl4908"/>
            <p:cNvSpPr/>
            <p:nvPr/>
          </p:nvSpPr>
          <p:spPr>
            <a:xfrm>
              <a:off x="8140139" y="3147357"/>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909" name="pl4909"/>
            <p:cNvSpPr/>
            <p:nvPr/>
          </p:nvSpPr>
          <p:spPr>
            <a:xfrm>
              <a:off x="8140139" y="3168745"/>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910" name="pl4910"/>
            <p:cNvSpPr/>
            <p:nvPr/>
          </p:nvSpPr>
          <p:spPr>
            <a:xfrm>
              <a:off x="8140139" y="3168745"/>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4911" name="pl4911"/>
            <p:cNvSpPr/>
            <p:nvPr/>
          </p:nvSpPr>
          <p:spPr>
            <a:xfrm>
              <a:off x="8140139" y="312329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912" name="pl4912"/>
            <p:cNvSpPr/>
            <p:nvPr/>
          </p:nvSpPr>
          <p:spPr>
            <a:xfrm>
              <a:off x="8140139" y="3158051"/>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913" name="pl4913"/>
            <p:cNvSpPr/>
            <p:nvPr/>
          </p:nvSpPr>
          <p:spPr>
            <a:xfrm>
              <a:off x="8140139" y="3160724"/>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914" name="pl4914"/>
            <p:cNvSpPr/>
            <p:nvPr/>
          </p:nvSpPr>
          <p:spPr>
            <a:xfrm>
              <a:off x="8140139" y="3101909"/>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4915" name="pl4915"/>
            <p:cNvSpPr/>
            <p:nvPr/>
          </p:nvSpPr>
          <p:spPr>
            <a:xfrm>
              <a:off x="8140139" y="3155377"/>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4916" name="pl4916"/>
            <p:cNvSpPr/>
            <p:nvPr/>
          </p:nvSpPr>
          <p:spPr>
            <a:xfrm>
              <a:off x="8140139" y="3168745"/>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917" name="pl4917"/>
            <p:cNvSpPr/>
            <p:nvPr/>
          </p:nvSpPr>
          <p:spPr>
            <a:xfrm>
              <a:off x="8140139" y="3152704"/>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4918" name="pl4918"/>
            <p:cNvSpPr/>
            <p:nvPr/>
          </p:nvSpPr>
          <p:spPr>
            <a:xfrm>
              <a:off x="8140139" y="2914769"/>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4919" name="pl4919"/>
            <p:cNvSpPr/>
            <p:nvPr/>
          </p:nvSpPr>
          <p:spPr>
            <a:xfrm>
              <a:off x="8140139" y="3115276"/>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920" name="pl4920"/>
            <p:cNvSpPr/>
            <p:nvPr/>
          </p:nvSpPr>
          <p:spPr>
            <a:xfrm>
              <a:off x="8140139" y="3139337"/>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921" name="pl4921"/>
            <p:cNvSpPr/>
            <p:nvPr/>
          </p:nvSpPr>
          <p:spPr>
            <a:xfrm>
              <a:off x="8140139" y="317676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922" name="pl4922"/>
            <p:cNvSpPr/>
            <p:nvPr/>
          </p:nvSpPr>
          <p:spPr>
            <a:xfrm>
              <a:off x="8140139" y="3147357"/>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4923" name="pl4923"/>
            <p:cNvSpPr/>
            <p:nvPr/>
          </p:nvSpPr>
          <p:spPr>
            <a:xfrm>
              <a:off x="8140139" y="3163398"/>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4924" name="pl4924"/>
            <p:cNvSpPr/>
            <p:nvPr/>
          </p:nvSpPr>
          <p:spPr>
            <a:xfrm>
              <a:off x="8140139" y="3171418"/>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4925" name="pl4925"/>
            <p:cNvSpPr/>
            <p:nvPr/>
          </p:nvSpPr>
          <p:spPr>
            <a:xfrm>
              <a:off x="8140139" y="311794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926" name="pl4926"/>
            <p:cNvSpPr/>
            <p:nvPr/>
          </p:nvSpPr>
          <p:spPr>
            <a:xfrm>
              <a:off x="8140139" y="3136663"/>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4927" name="pl4927"/>
            <p:cNvSpPr/>
            <p:nvPr/>
          </p:nvSpPr>
          <p:spPr>
            <a:xfrm>
              <a:off x="8140139" y="3096562"/>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928" name="pl4928"/>
            <p:cNvSpPr/>
            <p:nvPr/>
          </p:nvSpPr>
          <p:spPr>
            <a:xfrm>
              <a:off x="8140139" y="3174091"/>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929" name="pl4929"/>
            <p:cNvSpPr/>
            <p:nvPr/>
          </p:nvSpPr>
          <p:spPr>
            <a:xfrm>
              <a:off x="8140139" y="3168745"/>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930" name="pl4930"/>
            <p:cNvSpPr/>
            <p:nvPr/>
          </p:nvSpPr>
          <p:spPr>
            <a:xfrm>
              <a:off x="8140139" y="3168745"/>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931" name="pl4931"/>
            <p:cNvSpPr/>
            <p:nvPr/>
          </p:nvSpPr>
          <p:spPr>
            <a:xfrm>
              <a:off x="8140139" y="3150031"/>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4932" name="pl4932"/>
            <p:cNvSpPr/>
            <p:nvPr/>
          </p:nvSpPr>
          <p:spPr>
            <a:xfrm>
              <a:off x="8140139" y="316874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933" name="pl4933"/>
            <p:cNvSpPr/>
            <p:nvPr/>
          </p:nvSpPr>
          <p:spPr>
            <a:xfrm>
              <a:off x="8140139" y="3125970"/>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4934" name="pl4934"/>
            <p:cNvSpPr/>
            <p:nvPr/>
          </p:nvSpPr>
          <p:spPr>
            <a:xfrm>
              <a:off x="8140139" y="3144684"/>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935" name="pl4935"/>
            <p:cNvSpPr/>
            <p:nvPr/>
          </p:nvSpPr>
          <p:spPr>
            <a:xfrm>
              <a:off x="8140139" y="3171418"/>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936" name="pl4936"/>
            <p:cNvSpPr/>
            <p:nvPr/>
          </p:nvSpPr>
          <p:spPr>
            <a:xfrm>
              <a:off x="8140139" y="3163398"/>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4937" name="pl4937"/>
            <p:cNvSpPr/>
            <p:nvPr/>
          </p:nvSpPr>
          <p:spPr>
            <a:xfrm>
              <a:off x="8140139" y="3150031"/>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4938" name="pl4938"/>
            <p:cNvSpPr/>
            <p:nvPr/>
          </p:nvSpPr>
          <p:spPr>
            <a:xfrm>
              <a:off x="8140139" y="3096562"/>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4939" name="pl4939"/>
            <p:cNvSpPr/>
            <p:nvPr/>
          </p:nvSpPr>
          <p:spPr>
            <a:xfrm>
              <a:off x="8140139" y="3133990"/>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4940" name="pl4940"/>
            <p:cNvSpPr/>
            <p:nvPr/>
          </p:nvSpPr>
          <p:spPr>
            <a:xfrm>
              <a:off x="8140139" y="3166071"/>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941" name="pl4941"/>
            <p:cNvSpPr/>
            <p:nvPr/>
          </p:nvSpPr>
          <p:spPr>
            <a:xfrm>
              <a:off x="8140139" y="3176765"/>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4942" name="pl4942"/>
            <p:cNvSpPr/>
            <p:nvPr/>
          </p:nvSpPr>
          <p:spPr>
            <a:xfrm>
              <a:off x="8140139" y="3147357"/>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4943" name="pl4943"/>
            <p:cNvSpPr/>
            <p:nvPr/>
          </p:nvSpPr>
          <p:spPr>
            <a:xfrm>
              <a:off x="8140139" y="3150031"/>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944" name="pl4944"/>
            <p:cNvSpPr/>
            <p:nvPr/>
          </p:nvSpPr>
          <p:spPr>
            <a:xfrm>
              <a:off x="8140139" y="3123296"/>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945" name="pl4945"/>
            <p:cNvSpPr/>
            <p:nvPr/>
          </p:nvSpPr>
          <p:spPr>
            <a:xfrm>
              <a:off x="8140139" y="3158051"/>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946" name="pl4946"/>
            <p:cNvSpPr/>
            <p:nvPr/>
          </p:nvSpPr>
          <p:spPr>
            <a:xfrm>
              <a:off x="8140139" y="3160724"/>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4947" name="pl4947"/>
            <p:cNvSpPr/>
            <p:nvPr/>
          </p:nvSpPr>
          <p:spPr>
            <a:xfrm>
              <a:off x="8140139" y="3176765"/>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4948" name="pl4948"/>
            <p:cNvSpPr/>
            <p:nvPr/>
          </p:nvSpPr>
          <p:spPr>
            <a:xfrm>
              <a:off x="8140139" y="3158051"/>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4949" name="pl4949"/>
            <p:cNvSpPr/>
            <p:nvPr/>
          </p:nvSpPr>
          <p:spPr>
            <a:xfrm>
              <a:off x="8140139" y="3171418"/>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4950" name="pl4950"/>
            <p:cNvSpPr/>
            <p:nvPr/>
          </p:nvSpPr>
          <p:spPr>
            <a:xfrm>
              <a:off x="8140139" y="3155377"/>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4951" name="pl4951"/>
            <p:cNvSpPr/>
            <p:nvPr/>
          </p:nvSpPr>
          <p:spPr>
            <a:xfrm>
              <a:off x="8140139" y="3131317"/>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952" name="pl4952"/>
            <p:cNvSpPr/>
            <p:nvPr/>
          </p:nvSpPr>
          <p:spPr>
            <a:xfrm>
              <a:off x="8140139" y="3150031"/>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4953" name="pl4953"/>
            <p:cNvSpPr/>
            <p:nvPr/>
          </p:nvSpPr>
          <p:spPr>
            <a:xfrm>
              <a:off x="8140139" y="3152704"/>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954" name="pl4954"/>
            <p:cNvSpPr/>
            <p:nvPr/>
          </p:nvSpPr>
          <p:spPr>
            <a:xfrm>
              <a:off x="8140139" y="3136663"/>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4955" name="pl4955"/>
            <p:cNvSpPr/>
            <p:nvPr/>
          </p:nvSpPr>
          <p:spPr>
            <a:xfrm>
              <a:off x="8140139" y="3176765"/>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956" name="pl4956"/>
            <p:cNvSpPr/>
            <p:nvPr/>
          </p:nvSpPr>
          <p:spPr>
            <a:xfrm>
              <a:off x="8140139" y="3168745"/>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4957" name="pl4957"/>
            <p:cNvSpPr/>
            <p:nvPr/>
          </p:nvSpPr>
          <p:spPr>
            <a:xfrm>
              <a:off x="8140139" y="3160724"/>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4958" name="pl4958"/>
            <p:cNvSpPr/>
            <p:nvPr/>
          </p:nvSpPr>
          <p:spPr>
            <a:xfrm>
              <a:off x="8140139" y="3166071"/>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959" name="pl4959"/>
            <p:cNvSpPr/>
            <p:nvPr/>
          </p:nvSpPr>
          <p:spPr>
            <a:xfrm>
              <a:off x="8140139" y="3179438"/>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4960" name="pl4960"/>
            <p:cNvSpPr/>
            <p:nvPr/>
          </p:nvSpPr>
          <p:spPr>
            <a:xfrm>
              <a:off x="8140139" y="3131317"/>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4961" name="pl4961"/>
            <p:cNvSpPr/>
            <p:nvPr/>
          </p:nvSpPr>
          <p:spPr>
            <a:xfrm>
              <a:off x="8140139" y="3166071"/>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4962" name="pl4962"/>
            <p:cNvSpPr/>
            <p:nvPr/>
          </p:nvSpPr>
          <p:spPr>
            <a:xfrm>
              <a:off x="8140139" y="3160724"/>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4963" name="pl4963"/>
            <p:cNvSpPr/>
            <p:nvPr/>
          </p:nvSpPr>
          <p:spPr>
            <a:xfrm>
              <a:off x="8140139" y="3163398"/>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4964" name="pl4964"/>
            <p:cNvSpPr/>
            <p:nvPr/>
          </p:nvSpPr>
          <p:spPr>
            <a:xfrm>
              <a:off x="8140139" y="3150031"/>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40651" cap="flat">
              <a:solidFill>
                <a:srgbClr val="000000">
                  <a:alpha val="100000"/>
                </a:srgbClr>
              </a:solidFill>
              <a:prstDash val="solid"/>
              <a:round/>
            </a:ln>
          </p:spPr>
          <p:txBody>
            <a:bodyPr/>
            <a:lstStyle/>
            <a:p>
              <a:endParaRPr/>
            </a:p>
          </p:txBody>
        </p:sp>
        <p:sp>
          <p:nvSpPr>
            <p:cNvPr id="4965" name="pl4965"/>
            <p:cNvSpPr/>
            <p:nvPr/>
          </p:nvSpPr>
          <p:spPr>
            <a:xfrm>
              <a:off x="8140139" y="3150031"/>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00BBDD">
                  <a:alpha val="100000"/>
                </a:srgbClr>
              </a:solidFill>
              <a:prstDash val="solid"/>
              <a:round/>
            </a:ln>
          </p:spPr>
          <p:txBody>
            <a:bodyPr/>
            <a:lstStyle/>
            <a:p>
              <a:endParaRPr/>
            </a:p>
          </p:txBody>
        </p:sp>
        <p:sp>
          <p:nvSpPr>
            <p:cNvPr id="4966" name="pl4966"/>
            <p:cNvSpPr/>
            <p:nvPr/>
          </p:nvSpPr>
          <p:spPr>
            <a:xfrm>
              <a:off x="8095650" y="3182112"/>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4967" name="tx4967"/>
            <p:cNvSpPr/>
            <p:nvPr/>
          </p:nvSpPr>
          <p:spPr>
            <a:xfrm>
              <a:off x="8079849" y="299078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4968" name="tx4968"/>
            <p:cNvSpPr/>
            <p:nvPr/>
          </p:nvSpPr>
          <p:spPr>
            <a:xfrm>
              <a:off x="8287950" y="299345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4969" name="tx4969"/>
            <p:cNvSpPr/>
            <p:nvPr/>
          </p:nvSpPr>
          <p:spPr>
            <a:xfrm>
              <a:off x="8435762" y="298675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4970" name="tx4970"/>
            <p:cNvSpPr/>
            <p:nvPr/>
          </p:nvSpPr>
          <p:spPr>
            <a:xfrm>
              <a:off x="8613719" y="298943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4971" name="tx4971"/>
            <p:cNvSpPr/>
            <p:nvPr/>
          </p:nvSpPr>
          <p:spPr>
            <a:xfrm>
              <a:off x="8791675" y="298943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4972" name="tx4972"/>
            <p:cNvSpPr/>
            <p:nvPr/>
          </p:nvSpPr>
          <p:spPr>
            <a:xfrm>
              <a:off x="8999776" y="300147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973" name="rc4973"/>
            <p:cNvSpPr/>
            <p:nvPr/>
          </p:nvSpPr>
          <p:spPr>
            <a:xfrm>
              <a:off x="8095650" y="3483272"/>
              <a:ext cx="978760" cy="367596"/>
            </a:xfrm>
            <a:prstGeom prst="rect">
              <a:avLst/>
            </a:prstGeom>
            <a:solidFill>
              <a:srgbClr val="EBEBEB">
                <a:alpha val="100000"/>
              </a:srgbClr>
            </a:solidFill>
          </p:spPr>
          <p:txBody>
            <a:bodyPr/>
            <a:lstStyle/>
            <a:p>
              <a:endParaRPr/>
            </a:p>
          </p:txBody>
        </p:sp>
        <p:sp>
          <p:nvSpPr>
            <p:cNvPr id="4974" name="pl4974"/>
            <p:cNvSpPr/>
            <p:nvPr/>
          </p:nvSpPr>
          <p:spPr>
            <a:xfrm>
              <a:off x="8095650" y="380074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975" name="pl4975"/>
            <p:cNvSpPr/>
            <p:nvPr/>
          </p:nvSpPr>
          <p:spPr>
            <a:xfrm>
              <a:off x="8095650" y="3733906"/>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976" name="pl4976"/>
            <p:cNvSpPr/>
            <p:nvPr/>
          </p:nvSpPr>
          <p:spPr>
            <a:xfrm>
              <a:off x="8095650" y="366707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977" name="pl4977"/>
            <p:cNvSpPr/>
            <p:nvPr/>
          </p:nvSpPr>
          <p:spPr>
            <a:xfrm>
              <a:off x="8095650" y="360023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978" name="pl4978"/>
            <p:cNvSpPr/>
            <p:nvPr/>
          </p:nvSpPr>
          <p:spPr>
            <a:xfrm>
              <a:off x="8095650" y="353339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979" name="pl4979"/>
            <p:cNvSpPr/>
            <p:nvPr/>
          </p:nvSpPr>
          <p:spPr>
            <a:xfrm>
              <a:off x="8095650" y="349998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4980" name="pl4980"/>
            <p:cNvSpPr/>
            <p:nvPr/>
          </p:nvSpPr>
          <p:spPr>
            <a:xfrm>
              <a:off x="8229117"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981" name="pl4981"/>
            <p:cNvSpPr/>
            <p:nvPr/>
          </p:nvSpPr>
          <p:spPr>
            <a:xfrm>
              <a:off x="8407073"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982" name="pl4982"/>
            <p:cNvSpPr/>
            <p:nvPr/>
          </p:nvSpPr>
          <p:spPr>
            <a:xfrm>
              <a:off x="8585030"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983" name="pl4983"/>
            <p:cNvSpPr/>
            <p:nvPr/>
          </p:nvSpPr>
          <p:spPr>
            <a:xfrm>
              <a:off x="8762987"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984" name="pl4984"/>
            <p:cNvSpPr/>
            <p:nvPr/>
          </p:nvSpPr>
          <p:spPr>
            <a:xfrm>
              <a:off x="8940943"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985" name="pl4985"/>
            <p:cNvSpPr/>
            <p:nvPr/>
          </p:nvSpPr>
          <p:spPr>
            <a:xfrm>
              <a:off x="8095650" y="383416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986" name="pl4986"/>
            <p:cNvSpPr/>
            <p:nvPr/>
          </p:nvSpPr>
          <p:spPr>
            <a:xfrm>
              <a:off x="8095650" y="3767324"/>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987" name="pl4987"/>
            <p:cNvSpPr/>
            <p:nvPr/>
          </p:nvSpPr>
          <p:spPr>
            <a:xfrm>
              <a:off x="8095650" y="370048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988" name="pl4988"/>
            <p:cNvSpPr/>
            <p:nvPr/>
          </p:nvSpPr>
          <p:spPr>
            <a:xfrm>
              <a:off x="8095650" y="363365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989" name="pl4989"/>
            <p:cNvSpPr/>
            <p:nvPr/>
          </p:nvSpPr>
          <p:spPr>
            <a:xfrm>
              <a:off x="8095650" y="3566817"/>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4990" name="pl4990"/>
            <p:cNvSpPr/>
            <p:nvPr/>
          </p:nvSpPr>
          <p:spPr>
            <a:xfrm>
              <a:off x="8140139"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991" name="pl4991"/>
            <p:cNvSpPr/>
            <p:nvPr/>
          </p:nvSpPr>
          <p:spPr>
            <a:xfrm>
              <a:off x="8318095"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992" name="pl4992"/>
            <p:cNvSpPr/>
            <p:nvPr/>
          </p:nvSpPr>
          <p:spPr>
            <a:xfrm>
              <a:off x="8496052"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993" name="pl4993"/>
            <p:cNvSpPr/>
            <p:nvPr/>
          </p:nvSpPr>
          <p:spPr>
            <a:xfrm>
              <a:off x="8674008"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994" name="pl4994"/>
            <p:cNvSpPr/>
            <p:nvPr/>
          </p:nvSpPr>
          <p:spPr>
            <a:xfrm>
              <a:off x="8851965"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995" name="pl4995"/>
            <p:cNvSpPr/>
            <p:nvPr/>
          </p:nvSpPr>
          <p:spPr>
            <a:xfrm>
              <a:off x="9029921"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996" name="pl4996"/>
            <p:cNvSpPr/>
            <p:nvPr/>
          </p:nvSpPr>
          <p:spPr>
            <a:xfrm>
              <a:off x="8140139" y="3815446"/>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4997" name="pl4997"/>
            <p:cNvSpPr/>
            <p:nvPr/>
          </p:nvSpPr>
          <p:spPr>
            <a:xfrm>
              <a:off x="8140139" y="3775344"/>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40651" cap="flat">
              <a:solidFill>
                <a:srgbClr val="BEBEBE">
                  <a:alpha val="69803"/>
                </a:srgbClr>
              </a:solidFill>
              <a:prstDash val="solid"/>
              <a:round/>
            </a:ln>
          </p:spPr>
          <p:txBody>
            <a:bodyPr/>
            <a:lstStyle/>
            <a:p>
              <a:endParaRPr/>
            </a:p>
          </p:txBody>
        </p:sp>
        <p:sp>
          <p:nvSpPr>
            <p:cNvPr id="4998" name="pl4998"/>
            <p:cNvSpPr/>
            <p:nvPr/>
          </p:nvSpPr>
          <p:spPr>
            <a:xfrm>
              <a:off x="8140139" y="3796732"/>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4999" name="pl4999"/>
            <p:cNvSpPr/>
            <p:nvPr/>
          </p:nvSpPr>
          <p:spPr>
            <a:xfrm>
              <a:off x="8140139" y="383148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000" name="pl5000"/>
            <p:cNvSpPr/>
            <p:nvPr/>
          </p:nvSpPr>
          <p:spPr>
            <a:xfrm>
              <a:off x="8140139" y="3799405"/>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001" name="pl5001"/>
            <p:cNvSpPr/>
            <p:nvPr/>
          </p:nvSpPr>
          <p:spPr>
            <a:xfrm>
              <a:off x="8140139" y="3820793"/>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002" name="pl5002"/>
            <p:cNvSpPr/>
            <p:nvPr/>
          </p:nvSpPr>
          <p:spPr>
            <a:xfrm>
              <a:off x="8140139" y="3820793"/>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5003" name="pl5003"/>
            <p:cNvSpPr/>
            <p:nvPr/>
          </p:nvSpPr>
          <p:spPr>
            <a:xfrm>
              <a:off x="8140139" y="377534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004" name="pl5004"/>
            <p:cNvSpPr/>
            <p:nvPr/>
          </p:nvSpPr>
          <p:spPr>
            <a:xfrm>
              <a:off x="8140139" y="3810099"/>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005" name="pl5005"/>
            <p:cNvSpPr/>
            <p:nvPr/>
          </p:nvSpPr>
          <p:spPr>
            <a:xfrm>
              <a:off x="8140139" y="3812772"/>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5006" name="pl5006"/>
            <p:cNvSpPr/>
            <p:nvPr/>
          </p:nvSpPr>
          <p:spPr>
            <a:xfrm>
              <a:off x="8140139" y="3753957"/>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5007" name="pl5007"/>
            <p:cNvSpPr/>
            <p:nvPr/>
          </p:nvSpPr>
          <p:spPr>
            <a:xfrm>
              <a:off x="8140139" y="3807426"/>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5008" name="pl5008"/>
            <p:cNvSpPr/>
            <p:nvPr/>
          </p:nvSpPr>
          <p:spPr>
            <a:xfrm>
              <a:off x="8140139" y="3820793"/>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009" name="pl5009"/>
            <p:cNvSpPr/>
            <p:nvPr/>
          </p:nvSpPr>
          <p:spPr>
            <a:xfrm>
              <a:off x="8140139" y="3804752"/>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5010" name="pl5010"/>
            <p:cNvSpPr/>
            <p:nvPr/>
          </p:nvSpPr>
          <p:spPr>
            <a:xfrm>
              <a:off x="8140139" y="3566817"/>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5011" name="pl5011"/>
            <p:cNvSpPr/>
            <p:nvPr/>
          </p:nvSpPr>
          <p:spPr>
            <a:xfrm>
              <a:off x="8140139" y="3767324"/>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5012" name="pl5012"/>
            <p:cNvSpPr/>
            <p:nvPr/>
          </p:nvSpPr>
          <p:spPr>
            <a:xfrm>
              <a:off x="8140139" y="3791385"/>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5013" name="pl5013"/>
            <p:cNvSpPr/>
            <p:nvPr/>
          </p:nvSpPr>
          <p:spPr>
            <a:xfrm>
              <a:off x="8140139" y="382881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014" name="pl5014"/>
            <p:cNvSpPr/>
            <p:nvPr/>
          </p:nvSpPr>
          <p:spPr>
            <a:xfrm>
              <a:off x="8140139" y="3799405"/>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5015" name="pl5015"/>
            <p:cNvSpPr/>
            <p:nvPr/>
          </p:nvSpPr>
          <p:spPr>
            <a:xfrm>
              <a:off x="8140139" y="3815446"/>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5016" name="pl5016"/>
            <p:cNvSpPr/>
            <p:nvPr/>
          </p:nvSpPr>
          <p:spPr>
            <a:xfrm>
              <a:off x="8140139" y="3823466"/>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5017" name="pl5017"/>
            <p:cNvSpPr/>
            <p:nvPr/>
          </p:nvSpPr>
          <p:spPr>
            <a:xfrm>
              <a:off x="8140139" y="3769998"/>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018" name="pl5018"/>
            <p:cNvSpPr/>
            <p:nvPr/>
          </p:nvSpPr>
          <p:spPr>
            <a:xfrm>
              <a:off x="8140139" y="3788712"/>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5019" name="pl5019"/>
            <p:cNvSpPr/>
            <p:nvPr/>
          </p:nvSpPr>
          <p:spPr>
            <a:xfrm>
              <a:off x="8140139" y="3748610"/>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020" name="pl5020"/>
            <p:cNvSpPr/>
            <p:nvPr/>
          </p:nvSpPr>
          <p:spPr>
            <a:xfrm>
              <a:off x="8140139" y="3826140"/>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5021" name="pl5021"/>
            <p:cNvSpPr/>
            <p:nvPr/>
          </p:nvSpPr>
          <p:spPr>
            <a:xfrm>
              <a:off x="8140139" y="3820793"/>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5022" name="pl5022"/>
            <p:cNvSpPr/>
            <p:nvPr/>
          </p:nvSpPr>
          <p:spPr>
            <a:xfrm>
              <a:off x="8140139" y="3820793"/>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5023" name="pl5023"/>
            <p:cNvSpPr/>
            <p:nvPr/>
          </p:nvSpPr>
          <p:spPr>
            <a:xfrm>
              <a:off x="8140139" y="3802079"/>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5024" name="pl5024"/>
            <p:cNvSpPr/>
            <p:nvPr/>
          </p:nvSpPr>
          <p:spPr>
            <a:xfrm>
              <a:off x="8140139" y="382079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025" name="pl5025"/>
            <p:cNvSpPr/>
            <p:nvPr/>
          </p:nvSpPr>
          <p:spPr>
            <a:xfrm>
              <a:off x="8140139" y="3778018"/>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5026" name="pl5026"/>
            <p:cNvSpPr/>
            <p:nvPr/>
          </p:nvSpPr>
          <p:spPr>
            <a:xfrm>
              <a:off x="8140139" y="3796732"/>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5027" name="pl5027"/>
            <p:cNvSpPr/>
            <p:nvPr/>
          </p:nvSpPr>
          <p:spPr>
            <a:xfrm>
              <a:off x="8140139" y="3823466"/>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028" name="pl5028"/>
            <p:cNvSpPr/>
            <p:nvPr/>
          </p:nvSpPr>
          <p:spPr>
            <a:xfrm>
              <a:off x="8140139" y="3815446"/>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5029" name="pl5029"/>
            <p:cNvSpPr/>
            <p:nvPr/>
          </p:nvSpPr>
          <p:spPr>
            <a:xfrm>
              <a:off x="8140139" y="3802079"/>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5030" name="pl5030"/>
            <p:cNvSpPr/>
            <p:nvPr/>
          </p:nvSpPr>
          <p:spPr>
            <a:xfrm>
              <a:off x="8140139" y="3748610"/>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5031" name="pl5031"/>
            <p:cNvSpPr/>
            <p:nvPr/>
          </p:nvSpPr>
          <p:spPr>
            <a:xfrm>
              <a:off x="8140139" y="3786038"/>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5032" name="pl5032"/>
            <p:cNvSpPr/>
            <p:nvPr/>
          </p:nvSpPr>
          <p:spPr>
            <a:xfrm>
              <a:off x="8140139" y="3818119"/>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5033" name="pl5033"/>
            <p:cNvSpPr/>
            <p:nvPr/>
          </p:nvSpPr>
          <p:spPr>
            <a:xfrm>
              <a:off x="8140139" y="3828813"/>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5034" name="pl5034"/>
            <p:cNvSpPr/>
            <p:nvPr/>
          </p:nvSpPr>
          <p:spPr>
            <a:xfrm>
              <a:off x="8140139" y="3799405"/>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5035" name="pl5035"/>
            <p:cNvSpPr/>
            <p:nvPr/>
          </p:nvSpPr>
          <p:spPr>
            <a:xfrm>
              <a:off x="8140139" y="3802079"/>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5036" name="pl5036"/>
            <p:cNvSpPr/>
            <p:nvPr/>
          </p:nvSpPr>
          <p:spPr>
            <a:xfrm>
              <a:off x="8140139" y="3775344"/>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037" name="pl5037"/>
            <p:cNvSpPr/>
            <p:nvPr/>
          </p:nvSpPr>
          <p:spPr>
            <a:xfrm>
              <a:off x="8140139" y="3810099"/>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038" name="pl5038"/>
            <p:cNvSpPr/>
            <p:nvPr/>
          </p:nvSpPr>
          <p:spPr>
            <a:xfrm>
              <a:off x="8140139" y="3812772"/>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5039" name="pl5039"/>
            <p:cNvSpPr/>
            <p:nvPr/>
          </p:nvSpPr>
          <p:spPr>
            <a:xfrm>
              <a:off x="8140139" y="3828813"/>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5040" name="pl5040"/>
            <p:cNvSpPr/>
            <p:nvPr/>
          </p:nvSpPr>
          <p:spPr>
            <a:xfrm>
              <a:off x="8140139" y="3810099"/>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5041" name="pl5041"/>
            <p:cNvSpPr/>
            <p:nvPr/>
          </p:nvSpPr>
          <p:spPr>
            <a:xfrm>
              <a:off x="8140139" y="3823466"/>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5042" name="pl5042"/>
            <p:cNvSpPr/>
            <p:nvPr/>
          </p:nvSpPr>
          <p:spPr>
            <a:xfrm>
              <a:off x="8140139" y="3807426"/>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5043" name="pl5043"/>
            <p:cNvSpPr/>
            <p:nvPr/>
          </p:nvSpPr>
          <p:spPr>
            <a:xfrm>
              <a:off x="8140139" y="378336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044" name="pl5044"/>
            <p:cNvSpPr/>
            <p:nvPr/>
          </p:nvSpPr>
          <p:spPr>
            <a:xfrm>
              <a:off x="8140139" y="3802079"/>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5045" name="pl5045"/>
            <p:cNvSpPr/>
            <p:nvPr/>
          </p:nvSpPr>
          <p:spPr>
            <a:xfrm>
              <a:off x="8140139" y="3804752"/>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5046" name="pl5046"/>
            <p:cNvSpPr/>
            <p:nvPr/>
          </p:nvSpPr>
          <p:spPr>
            <a:xfrm>
              <a:off x="8140139" y="3788712"/>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5047" name="pl5047"/>
            <p:cNvSpPr/>
            <p:nvPr/>
          </p:nvSpPr>
          <p:spPr>
            <a:xfrm>
              <a:off x="8140139" y="3828813"/>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048" name="pl5048"/>
            <p:cNvSpPr/>
            <p:nvPr/>
          </p:nvSpPr>
          <p:spPr>
            <a:xfrm>
              <a:off x="8140139" y="3820793"/>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049" name="pl5049"/>
            <p:cNvSpPr/>
            <p:nvPr/>
          </p:nvSpPr>
          <p:spPr>
            <a:xfrm>
              <a:off x="8140139" y="3812772"/>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050" name="pl5050"/>
            <p:cNvSpPr/>
            <p:nvPr/>
          </p:nvSpPr>
          <p:spPr>
            <a:xfrm>
              <a:off x="8140139" y="3818119"/>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5051" name="pl5051"/>
            <p:cNvSpPr/>
            <p:nvPr/>
          </p:nvSpPr>
          <p:spPr>
            <a:xfrm>
              <a:off x="8140139" y="3831486"/>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5052" name="pl5052"/>
            <p:cNvSpPr/>
            <p:nvPr/>
          </p:nvSpPr>
          <p:spPr>
            <a:xfrm>
              <a:off x="8140139" y="3783365"/>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5053" name="pl5053"/>
            <p:cNvSpPr/>
            <p:nvPr/>
          </p:nvSpPr>
          <p:spPr>
            <a:xfrm>
              <a:off x="8140139" y="3818119"/>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5054" name="pl5054"/>
            <p:cNvSpPr/>
            <p:nvPr/>
          </p:nvSpPr>
          <p:spPr>
            <a:xfrm>
              <a:off x="8140139" y="3812772"/>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5055" name="pl5055"/>
            <p:cNvSpPr/>
            <p:nvPr/>
          </p:nvSpPr>
          <p:spPr>
            <a:xfrm>
              <a:off x="8140139" y="3815446"/>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5056" name="pl5056"/>
            <p:cNvSpPr/>
            <p:nvPr/>
          </p:nvSpPr>
          <p:spPr>
            <a:xfrm>
              <a:off x="8140139" y="3775344"/>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40651" cap="flat">
              <a:solidFill>
                <a:srgbClr val="000000">
                  <a:alpha val="100000"/>
                </a:srgbClr>
              </a:solidFill>
              <a:prstDash val="solid"/>
              <a:round/>
            </a:ln>
          </p:spPr>
          <p:txBody>
            <a:bodyPr/>
            <a:lstStyle/>
            <a:p>
              <a:endParaRPr/>
            </a:p>
          </p:txBody>
        </p:sp>
        <p:sp>
          <p:nvSpPr>
            <p:cNvPr id="5057" name="pl5057"/>
            <p:cNvSpPr/>
            <p:nvPr/>
          </p:nvSpPr>
          <p:spPr>
            <a:xfrm>
              <a:off x="8140139" y="3775344"/>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7F96FF">
                  <a:alpha val="100000"/>
                </a:srgbClr>
              </a:solidFill>
              <a:prstDash val="solid"/>
              <a:round/>
            </a:ln>
          </p:spPr>
          <p:txBody>
            <a:bodyPr/>
            <a:lstStyle/>
            <a:p>
              <a:endParaRPr/>
            </a:p>
          </p:txBody>
        </p:sp>
        <p:sp>
          <p:nvSpPr>
            <p:cNvPr id="5058" name="pl5058"/>
            <p:cNvSpPr/>
            <p:nvPr/>
          </p:nvSpPr>
          <p:spPr>
            <a:xfrm>
              <a:off x="8095650" y="3834160"/>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5059" name="tx5059"/>
            <p:cNvSpPr/>
            <p:nvPr/>
          </p:nvSpPr>
          <p:spPr>
            <a:xfrm>
              <a:off x="8613719" y="361207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5060" name="tx5060"/>
            <p:cNvSpPr/>
            <p:nvPr/>
          </p:nvSpPr>
          <p:spPr>
            <a:xfrm>
              <a:off x="8791675" y="361474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5061" name="tx5061"/>
            <p:cNvSpPr/>
            <p:nvPr/>
          </p:nvSpPr>
          <p:spPr>
            <a:xfrm>
              <a:off x="8969632" y="361207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5062" name="tx5062"/>
            <p:cNvSpPr/>
            <p:nvPr/>
          </p:nvSpPr>
          <p:spPr>
            <a:xfrm>
              <a:off x="8079849" y="361609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5063" name="tx5063"/>
            <p:cNvSpPr/>
            <p:nvPr/>
          </p:nvSpPr>
          <p:spPr>
            <a:xfrm>
              <a:off x="8257806" y="361609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5064" name="tx5064"/>
            <p:cNvSpPr/>
            <p:nvPr/>
          </p:nvSpPr>
          <p:spPr>
            <a:xfrm>
              <a:off x="8435762" y="361609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5065" name="rc5065"/>
            <p:cNvSpPr/>
            <p:nvPr/>
          </p:nvSpPr>
          <p:spPr>
            <a:xfrm>
              <a:off x="8095650" y="4135320"/>
              <a:ext cx="978760" cy="367596"/>
            </a:xfrm>
            <a:prstGeom prst="rect">
              <a:avLst/>
            </a:prstGeom>
            <a:solidFill>
              <a:srgbClr val="EBEBEB">
                <a:alpha val="100000"/>
              </a:srgbClr>
            </a:solidFill>
          </p:spPr>
          <p:txBody>
            <a:bodyPr/>
            <a:lstStyle/>
            <a:p>
              <a:endParaRPr/>
            </a:p>
          </p:txBody>
        </p:sp>
        <p:sp>
          <p:nvSpPr>
            <p:cNvPr id="5066" name="pl5066"/>
            <p:cNvSpPr/>
            <p:nvPr/>
          </p:nvSpPr>
          <p:spPr>
            <a:xfrm>
              <a:off x="8095650" y="4452790"/>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5067" name="pl5067"/>
            <p:cNvSpPr/>
            <p:nvPr/>
          </p:nvSpPr>
          <p:spPr>
            <a:xfrm>
              <a:off x="8095650" y="4385954"/>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5068" name="pl5068"/>
            <p:cNvSpPr/>
            <p:nvPr/>
          </p:nvSpPr>
          <p:spPr>
            <a:xfrm>
              <a:off x="8095650" y="431911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5069" name="pl5069"/>
            <p:cNvSpPr/>
            <p:nvPr/>
          </p:nvSpPr>
          <p:spPr>
            <a:xfrm>
              <a:off x="8095650" y="4252283"/>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5070" name="pl5070"/>
            <p:cNvSpPr/>
            <p:nvPr/>
          </p:nvSpPr>
          <p:spPr>
            <a:xfrm>
              <a:off x="8095650" y="418544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5071" name="pl5071"/>
            <p:cNvSpPr/>
            <p:nvPr/>
          </p:nvSpPr>
          <p:spPr>
            <a:xfrm>
              <a:off x="8095650" y="4152029"/>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5072" name="pl5072"/>
            <p:cNvSpPr/>
            <p:nvPr/>
          </p:nvSpPr>
          <p:spPr>
            <a:xfrm>
              <a:off x="8229117"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073" name="pl5073"/>
            <p:cNvSpPr/>
            <p:nvPr/>
          </p:nvSpPr>
          <p:spPr>
            <a:xfrm>
              <a:off x="8407073"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074" name="pl5074"/>
            <p:cNvSpPr/>
            <p:nvPr/>
          </p:nvSpPr>
          <p:spPr>
            <a:xfrm>
              <a:off x="8585030"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075" name="pl5075"/>
            <p:cNvSpPr/>
            <p:nvPr/>
          </p:nvSpPr>
          <p:spPr>
            <a:xfrm>
              <a:off x="8762987"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076" name="pl5076"/>
            <p:cNvSpPr/>
            <p:nvPr/>
          </p:nvSpPr>
          <p:spPr>
            <a:xfrm>
              <a:off x="8940943"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077" name="pl5077"/>
            <p:cNvSpPr/>
            <p:nvPr/>
          </p:nvSpPr>
          <p:spPr>
            <a:xfrm>
              <a:off x="8095650" y="4486208"/>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5078" name="pl5078"/>
            <p:cNvSpPr/>
            <p:nvPr/>
          </p:nvSpPr>
          <p:spPr>
            <a:xfrm>
              <a:off x="8095650" y="4419372"/>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5079" name="pl5079"/>
            <p:cNvSpPr/>
            <p:nvPr/>
          </p:nvSpPr>
          <p:spPr>
            <a:xfrm>
              <a:off x="8095650" y="435253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5080" name="pl5080"/>
            <p:cNvSpPr/>
            <p:nvPr/>
          </p:nvSpPr>
          <p:spPr>
            <a:xfrm>
              <a:off x="8095650" y="4285701"/>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5081" name="pl5081"/>
            <p:cNvSpPr/>
            <p:nvPr/>
          </p:nvSpPr>
          <p:spPr>
            <a:xfrm>
              <a:off x="8095650" y="4218865"/>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5082" name="pl5082"/>
            <p:cNvSpPr/>
            <p:nvPr/>
          </p:nvSpPr>
          <p:spPr>
            <a:xfrm>
              <a:off x="8140139"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083" name="pl5083"/>
            <p:cNvSpPr/>
            <p:nvPr/>
          </p:nvSpPr>
          <p:spPr>
            <a:xfrm>
              <a:off x="8318095"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084" name="pl5084"/>
            <p:cNvSpPr/>
            <p:nvPr/>
          </p:nvSpPr>
          <p:spPr>
            <a:xfrm>
              <a:off x="8496052"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085" name="pl5085"/>
            <p:cNvSpPr/>
            <p:nvPr/>
          </p:nvSpPr>
          <p:spPr>
            <a:xfrm>
              <a:off x="8674008"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086" name="pl5086"/>
            <p:cNvSpPr/>
            <p:nvPr/>
          </p:nvSpPr>
          <p:spPr>
            <a:xfrm>
              <a:off x="8851965"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087" name="pl5087"/>
            <p:cNvSpPr/>
            <p:nvPr/>
          </p:nvSpPr>
          <p:spPr>
            <a:xfrm>
              <a:off x="9029921"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088" name="pl5088"/>
            <p:cNvSpPr/>
            <p:nvPr/>
          </p:nvSpPr>
          <p:spPr>
            <a:xfrm>
              <a:off x="8140139" y="4467494"/>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5089" name="pl5089"/>
            <p:cNvSpPr/>
            <p:nvPr/>
          </p:nvSpPr>
          <p:spPr>
            <a:xfrm>
              <a:off x="8140139" y="4456800"/>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40651" cap="flat">
              <a:solidFill>
                <a:srgbClr val="BEBEBE">
                  <a:alpha val="69803"/>
                </a:srgbClr>
              </a:solidFill>
              <a:prstDash val="solid"/>
              <a:round/>
            </a:ln>
          </p:spPr>
          <p:txBody>
            <a:bodyPr/>
            <a:lstStyle/>
            <a:p>
              <a:endParaRPr/>
            </a:p>
          </p:txBody>
        </p:sp>
        <p:sp>
          <p:nvSpPr>
            <p:cNvPr id="5090" name="pl5090"/>
            <p:cNvSpPr/>
            <p:nvPr/>
          </p:nvSpPr>
          <p:spPr>
            <a:xfrm>
              <a:off x="8140139" y="4448780"/>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5091" name="pl5091"/>
            <p:cNvSpPr/>
            <p:nvPr/>
          </p:nvSpPr>
          <p:spPr>
            <a:xfrm>
              <a:off x="8140139" y="4483535"/>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092" name="pl5092"/>
            <p:cNvSpPr/>
            <p:nvPr/>
          </p:nvSpPr>
          <p:spPr>
            <a:xfrm>
              <a:off x="8140139" y="4451453"/>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093" name="pl5093"/>
            <p:cNvSpPr/>
            <p:nvPr/>
          </p:nvSpPr>
          <p:spPr>
            <a:xfrm>
              <a:off x="8140139" y="4472841"/>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094" name="pl5094"/>
            <p:cNvSpPr/>
            <p:nvPr/>
          </p:nvSpPr>
          <p:spPr>
            <a:xfrm>
              <a:off x="8140139" y="4472841"/>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5095" name="pl5095"/>
            <p:cNvSpPr/>
            <p:nvPr/>
          </p:nvSpPr>
          <p:spPr>
            <a:xfrm>
              <a:off x="8140139" y="4427392"/>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096" name="pl5096"/>
            <p:cNvSpPr/>
            <p:nvPr/>
          </p:nvSpPr>
          <p:spPr>
            <a:xfrm>
              <a:off x="8140139" y="4462147"/>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097" name="pl5097"/>
            <p:cNvSpPr/>
            <p:nvPr/>
          </p:nvSpPr>
          <p:spPr>
            <a:xfrm>
              <a:off x="8140139" y="4464821"/>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5098" name="pl5098"/>
            <p:cNvSpPr/>
            <p:nvPr/>
          </p:nvSpPr>
          <p:spPr>
            <a:xfrm>
              <a:off x="8140139" y="4406005"/>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5099" name="pl5099"/>
            <p:cNvSpPr/>
            <p:nvPr/>
          </p:nvSpPr>
          <p:spPr>
            <a:xfrm>
              <a:off x="8140139" y="4459474"/>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5100" name="pl5100"/>
            <p:cNvSpPr/>
            <p:nvPr/>
          </p:nvSpPr>
          <p:spPr>
            <a:xfrm>
              <a:off x="8140139" y="4472841"/>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101" name="pl5101"/>
            <p:cNvSpPr/>
            <p:nvPr/>
          </p:nvSpPr>
          <p:spPr>
            <a:xfrm>
              <a:off x="8140139" y="4456800"/>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5102" name="pl5102"/>
            <p:cNvSpPr/>
            <p:nvPr/>
          </p:nvSpPr>
          <p:spPr>
            <a:xfrm>
              <a:off x="8140139" y="4218865"/>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5103" name="pl5103"/>
            <p:cNvSpPr/>
            <p:nvPr/>
          </p:nvSpPr>
          <p:spPr>
            <a:xfrm>
              <a:off x="8140139" y="4419372"/>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5104" name="pl5104"/>
            <p:cNvSpPr/>
            <p:nvPr/>
          </p:nvSpPr>
          <p:spPr>
            <a:xfrm>
              <a:off x="8140139" y="4443433"/>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5105" name="pl5105"/>
            <p:cNvSpPr/>
            <p:nvPr/>
          </p:nvSpPr>
          <p:spPr>
            <a:xfrm>
              <a:off x="8140139" y="448086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106" name="pl5106"/>
            <p:cNvSpPr/>
            <p:nvPr/>
          </p:nvSpPr>
          <p:spPr>
            <a:xfrm>
              <a:off x="8140139" y="4451453"/>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5107" name="pl5107"/>
            <p:cNvSpPr/>
            <p:nvPr/>
          </p:nvSpPr>
          <p:spPr>
            <a:xfrm>
              <a:off x="8140139" y="4467494"/>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5108" name="pl5108"/>
            <p:cNvSpPr/>
            <p:nvPr/>
          </p:nvSpPr>
          <p:spPr>
            <a:xfrm>
              <a:off x="8140139" y="4475514"/>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5109" name="pl5109"/>
            <p:cNvSpPr/>
            <p:nvPr/>
          </p:nvSpPr>
          <p:spPr>
            <a:xfrm>
              <a:off x="8140139" y="4422046"/>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110" name="pl5110"/>
            <p:cNvSpPr/>
            <p:nvPr/>
          </p:nvSpPr>
          <p:spPr>
            <a:xfrm>
              <a:off x="8140139" y="4440760"/>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5111" name="pl5111"/>
            <p:cNvSpPr/>
            <p:nvPr/>
          </p:nvSpPr>
          <p:spPr>
            <a:xfrm>
              <a:off x="8140139" y="4400658"/>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112" name="pl5112"/>
            <p:cNvSpPr/>
            <p:nvPr/>
          </p:nvSpPr>
          <p:spPr>
            <a:xfrm>
              <a:off x="8140139" y="4478188"/>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5113" name="pl5113"/>
            <p:cNvSpPr/>
            <p:nvPr/>
          </p:nvSpPr>
          <p:spPr>
            <a:xfrm>
              <a:off x="8140139" y="4472841"/>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5114" name="pl5114"/>
            <p:cNvSpPr/>
            <p:nvPr/>
          </p:nvSpPr>
          <p:spPr>
            <a:xfrm>
              <a:off x="8140139" y="4472841"/>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5115" name="pl5115"/>
            <p:cNvSpPr/>
            <p:nvPr/>
          </p:nvSpPr>
          <p:spPr>
            <a:xfrm>
              <a:off x="8140139" y="4454127"/>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5116" name="pl5116"/>
            <p:cNvSpPr/>
            <p:nvPr/>
          </p:nvSpPr>
          <p:spPr>
            <a:xfrm>
              <a:off x="8140139" y="447284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117" name="pl5117"/>
            <p:cNvSpPr/>
            <p:nvPr/>
          </p:nvSpPr>
          <p:spPr>
            <a:xfrm>
              <a:off x="8140139" y="4430066"/>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5118" name="pl5118"/>
            <p:cNvSpPr/>
            <p:nvPr/>
          </p:nvSpPr>
          <p:spPr>
            <a:xfrm>
              <a:off x="8140139" y="4448780"/>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5119" name="pl5119"/>
            <p:cNvSpPr/>
            <p:nvPr/>
          </p:nvSpPr>
          <p:spPr>
            <a:xfrm>
              <a:off x="8140139" y="4475514"/>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120" name="pl5120"/>
            <p:cNvSpPr/>
            <p:nvPr/>
          </p:nvSpPr>
          <p:spPr>
            <a:xfrm>
              <a:off x="8140139" y="4467494"/>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5121" name="pl5121"/>
            <p:cNvSpPr/>
            <p:nvPr/>
          </p:nvSpPr>
          <p:spPr>
            <a:xfrm>
              <a:off x="8140139" y="4454127"/>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5122" name="pl5122"/>
            <p:cNvSpPr/>
            <p:nvPr/>
          </p:nvSpPr>
          <p:spPr>
            <a:xfrm>
              <a:off x="8140139" y="4400658"/>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5123" name="pl5123"/>
            <p:cNvSpPr/>
            <p:nvPr/>
          </p:nvSpPr>
          <p:spPr>
            <a:xfrm>
              <a:off x="8140139" y="4438086"/>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5124" name="pl5124"/>
            <p:cNvSpPr/>
            <p:nvPr/>
          </p:nvSpPr>
          <p:spPr>
            <a:xfrm>
              <a:off x="8140139" y="4470167"/>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5125" name="pl5125"/>
            <p:cNvSpPr/>
            <p:nvPr/>
          </p:nvSpPr>
          <p:spPr>
            <a:xfrm>
              <a:off x="8140139" y="4480861"/>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5126" name="pl5126"/>
            <p:cNvSpPr/>
            <p:nvPr/>
          </p:nvSpPr>
          <p:spPr>
            <a:xfrm>
              <a:off x="8140139" y="4451453"/>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5127" name="pl5127"/>
            <p:cNvSpPr/>
            <p:nvPr/>
          </p:nvSpPr>
          <p:spPr>
            <a:xfrm>
              <a:off x="8140139" y="4454127"/>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5128" name="pl5128"/>
            <p:cNvSpPr/>
            <p:nvPr/>
          </p:nvSpPr>
          <p:spPr>
            <a:xfrm>
              <a:off x="8140139" y="4427392"/>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129" name="pl5129"/>
            <p:cNvSpPr/>
            <p:nvPr/>
          </p:nvSpPr>
          <p:spPr>
            <a:xfrm>
              <a:off x="8140139" y="4462147"/>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130" name="pl5130"/>
            <p:cNvSpPr/>
            <p:nvPr/>
          </p:nvSpPr>
          <p:spPr>
            <a:xfrm>
              <a:off x="8140139" y="4464821"/>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5131" name="pl5131"/>
            <p:cNvSpPr/>
            <p:nvPr/>
          </p:nvSpPr>
          <p:spPr>
            <a:xfrm>
              <a:off x="8140139" y="4480861"/>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5132" name="pl5132"/>
            <p:cNvSpPr/>
            <p:nvPr/>
          </p:nvSpPr>
          <p:spPr>
            <a:xfrm>
              <a:off x="8140139" y="4462147"/>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5133" name="pl5133"/>
            <p:cNvSpPr/>
            <p:nvPr/>
          </p:nvSpPr>
          <p:spPr>
            <a:xfrm>
              <a:off x="8140139" y="4475514"/>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5134" name="pl5134"/>
            <p:cNvSpPr/>
            <p:nvPr/>
          </p:nvSpPr>
          <p:spPr>
            <a:xfrm>
              <a:off x="8140139" y="4459474"/>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5135" name="pl5135"/>
            <p:cNvSpPr/>
            <p:nvPr/>
          </p:nvSpPr>
          <p:spPr>
            <a:xfrm>
              <a:off x="8140139" y="443541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136" name="pl5136"/>
            <p:cNvSpPr/>
            <p:nvPr/>
          </p:nvSpPr>
          <p:spPr>
            <a:xfrm>
              <a:off x="8140139" y="4454127"/>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5137" name="pl5137"/>
            <p:cNvSpPr/>
            <p:nvPr/>
          </p:nvSpPr>
          <p:spPr>
            <a:xfrm>
              <a:off x="8140139" y="4456800"/>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5138" name="pl5138"/>
            <p:cNvSpPr/>
            <p:nvPr/>
          </p:nvSpPr>
          <p:spPr>
            <a:xfrm>
              <a:off x="8140139" y="4440760"/>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5139" name="pl5139"/>
            <p:cNvSpPr/>
            <p:nvPr/>
          </p:nvSpPr>
          <p:spPr>
            <a:xfrm>
              <a:off x="8140139" y="4480861"/>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140" name="pl5140"/>
            <p:cNvSpPr/>
            <p:nvPr/>
          </p:nvSpPr>
          <p:spPr>
            <a:xfrm>
              <a:off x="8140139" y="4472841"/>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141" name="pl5141"/>
            <p:cNvSpPr/>
            <p:nvPr/>
          </p:nvSpPr>
          <p:spPr>
            <a:xfrm>
              <a:off x="8140139" y="4464821"/>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142" name="pl5142"/>
            <p:cNvSpPr/>
            <p:nvPr/>
          </p:nvSpPr>
          <p:spPr>
            <a:xfrm>
              <a:off x="8140139" y="4470167"/>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5143" name="pl5143"/>
            <p:cNvSpPr/>
            <p:nvPr/>
          </p:nvSpPr>
          <p:spPr>
            <a:xfrm>
              <a:off x="8140139" y="4483535"/>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5144" name="pl5144"/>
            <p:cNvSpPr/>
            <p:nvPr/>
          </p:nvSpPr>
          <p:spPr>
            <a:xfrm>
              <a:off x="8140139" y="4435413"/>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5145" name="pl5145"/>
            <p:cNvSpPr/>
            <p:nvPr/>
          </p:nvSpPr>
          <p:spPr>
            <a:xfrm>
              <a:off x="8140139" y="4470167"/>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5146" name="pl5146"/>
            <p:cNvSpPr/>
            <p:nvPr/>
          </p:nvSpPr>
          <p:spPr>
            <a:xfrm>
              <a:off x="8140139" y="4464821"/>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5147" name="pl5147"/>
            <p:cNvSpPr/>
            <p:nvPr/>
          </p:nvSpPr>
          <p:spPr>
            <a:xfrm>
              <a:off x="8140139" y="4467494"/>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5148" name="pl5148"/>
            <p:cNvSpPr/>
            <p:nvPr/>
          </p:nvSpPr>
          <p:spPr>
            <a:xfrm>
              <a:off x="8140139" y="4456800"/>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40651" cap="flat">
              <a:solidFill>
                <a:srgbClr val="000000">
                  <a:alpha val="100000"/>
                </a:srgbClr>
              </a:solidFill>
              <a:prstDash val="solid"/>
              <a:round/>
            </a:ln>
          </p:spPr>
          <p:txBody>
            <a:bodyPr/>
            <a:lstStyle/>
            <a:p>
              <a:endParaRPr/>
            </a:p>
          </p:txBody>
        </p:sp>
        <p:sp>
          <p:nvSpPr>
            <p:cNvPr id="5149" name="pl5149"/>
            <p:cNvSpPr/>
            <p:nvPr/>
          </p:nvSpPr>
          <p:spPr>
            <a:xfrm>
              <a:off x="8140139" y="4456800"/>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F265E8">
                  <a:alpha val="100000"/>
                </a:srgbClr>
              </a:solidFill>
              <a:prstDash val="solid"/>
              <a:round/>
            </a:ln>
          </p:spPr>
          <p:txBody>
            <a:bodyPr/>
            <a:lstStyle/>
            <a:p>
              <a:endParaRPr/>
            </a:p>
          </p:txBody>
        </p:sp>
        <p:sp>
          <p:nvSpPr>
            <p:cNvPr id="5150" name="pl5150"/>
            <p:cNvSpPr/>
            <p:nvPr/>
          </p:nvSpPr>
          <p:spPr>
            <a:xfrm>
              <a:off x="8095650" y="4486208"/>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5151" name="tx5151"/>
            <p:cNvSpPr/>
            <p:nvPr/>
          </p:nvSpPr>
          <p:spPr>
            <a:xfrm>
              <a:off x="8465907" y="430022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5152" name="tx5152"/>
            <p:cNvSpPr/>
            <p:nvPr/>
          </p:nvSpPr>
          <p:spPr>
            <a:xfrm>
              <a:off x="8613719" y="429487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5153" name="tx5153"/>
            <p:cNvSpPr/>
            <p:nvPr/>
          </p:nvSpPr>
          <p:spPr>
            <a:xfrm>
              <a:off x="8821820" y="429754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5154" name="tx5154"/>
            <p:cNvSpPr/>
            <p:nvPr/>
          </p:nvSpPr>
          <p:spPr>
            <a:xfrm>
              <a:off x="8969632" y="429352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5155" name="tx5155"/>
            <p:cNvSpPr/>
            <p:nvPr/>
          </p:nvSpPr>
          <p:spPr>
            <a:xfrm>
              <a:off x="8109994" y="4305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156" name="tx5156"/>
            <p:cNvSpPr/>
            <p:nvPr/>
          </p:nvSpPr>
          <p:spPr>
            <a:xfrm>
              <a:off x="8287950" y="430557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157" name="rc5157"/>
            <p:cNvSpPr/>
            <p:nvPr/>
          </p:nvSpPr>
          <p:spPr>
            <a:xfrm>
              <a:off x="8095650" y="4787368"/>
              <a:ext cx="978760" cy="367596"/>
            </a:xfrm>
            <a:prstGeom prst="rect">
              <a:avLst/>
            </a:prstGeom>
            <a:solidFill>
              <a:srgbClr val="EBEBEB">
                <a:alpha val="100000"/>
              </a:srgbClr>
            </a:solidFill>
          </p:spPr>
          <p:txBody>
            <a:bodyPr/>
            <a:lstStyle/>
            <a:p>
              <a:endParaRPr/>
            </a:p>
          </p:txBody>
        </p:sp>
        <p:sp>
          <p:nvSpPr>
            <p:cNvPr id="5158" name="pl5158"/>
            <p:cNvSpPr/>
            <p:nvPr/>
          </p:nvSpPr>
          <p:spPr>
            <a:xfrm>
              <a:off x="8095650" y="5104838"/>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5159" name="pl5159"/>
            <p:cNvSpPr/>
            <p:nvPr/>
          </p:nvSpPr>
          <p:spPr>
            <a:xfrm>
              <a:off x="8095650" y="5038002"/>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5160" name="pl5160"/>
            <p:cNvSpPr/>
            <p:nvPr/>
          </p:nvSpPr>
          <p:spPr>
            <a:xfrm>
              <a:off x="8095650" y="497116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5161" name="pl5161"/>
            <p:cNvSpPr/>
            <p:nvPr/>
          </p:nvSpPr>
          <p:spPr>
            <a:xfrm>
              <a:off x="8095650" y="4904331"/>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5162" name="pl5162"/>
            <p:cNvSpPr/>
            <p:nvPr/>
          </p:nvSpPr>
          <p:spPr>
            <a:xfrm>
              <a:off x="8095650" y="4837495"/>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5163" name="pl5163"/>
            <p:cNvSpPr/>
            <p:nvPr/>
          </p:nvSpPr>
          <p:spPr>
            <a:xfrm>
              <a:off x="8095650" y="4804077"/>
              <a:ext cx="978760" cy="0"/>
            </a:xfrm>
            <a:custGeom>
              <a:avLst/>
              <a:gdLst/>
              <a:ahLst/>
              <a:cxnLst/>
              <a:rect l="0" t="0" r="0" b="0"/>
              <a:pathLst>
                <a:path w="978760">
                  <a:moveTo>
                    <a:pt x="0" y="0"/>
                  </a:moveTo>
                  <a:lnTo>
                    <a:pt x="978760" y="0"/>
                  </a:lnTo>
                  <a:lnTo>
                    <a:pt x="978760" y="0"/>
                  </a:lnTo>
                </a:path>
              </a:pathLst>
            </a:custGeom>
            <a:ln w="6775" cap="flat">
              <a:solidFill>
                <a:srgbClr val="FFFFFF">
                  <a:alpha val="100000"/>
                </a:srgbClr>
              </a:solidFill>
              <a:prstDash val="solid"/>
              <a:round/>
            </a:ln>
          </p:spPr>
          <p:txBody>
            <a:bodyPr/>
            <a:lstStyle/>
            <a:p>
              <a:endParaRPr/>
            </a:p>
          </p:txBody>
        </p:sp>
        <p:sp>
          <p:nvSpPr>
            <p:cNvPr id="5164" name="pl5164"/>
            <p:cNvSpPr/>
            <p:nvPr/>
          </p:nvSpPr>
          <p:spPr>
            <a:xfrm>
              <a:off x="8229117"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165" name="pl5165"/>
            <p:cNvSpPr/>
            <p:nvPr/>
          </p:nvSpPr>
          <p:spPr>
            <a:xfrm>
              <a:off x="8407073"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166" name="pl5166"/>
            <p:cNvSpPr/>
            <p:nvPr/>
          </p:nvSpPr>
          <p:spPr>
            <a:xfrm>
              <a:off x="8585030"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167" name="pl5167"/>
            <p:cNvSpPr/>
            <p:nvPr/>
          </p:nvSpPr>
          <p:spPr>
            <a:xfrm>
              <a:off x="8762987"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168" name="pl5168"/>
            <p:cNvSpPr/>
            <p:nvPr/>
          </p:nvSpPr>
          <p:spPr>
            <a:xfrm>
              <a:off x="8940943"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169" name="pl5169"/>
            <p:cNvSpPr/>
            <p:nvPr/>
          </p:nvSpPr>
          <p:spPr>
            <a:xfrm>
              <a:off x="8095650" y="5138256"/>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5170" name="pl5170"/>
            <p:cNvSpPr/>
            <p:nvPr/>
          </p:nvSpPr>
          <p:spPr>
            <a:xfrm>
              <a:off x="8095650" y="5071420"/>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5171" name="pl5171"/>
            <p:cNvSpPr/>
            <p:nvPr/>
          </p:nvSpPr>
          <p:spPr>
            <a:xfrm>
              <a:off x="8095650" y="5004585"/>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5172" name="pl5172"/>
            <p:cNvSpPr/>
            <p:nvPr/>
          </p:nvSpPr>
          <p:spPr>
            <a:xfrm>
              <a:off x="8095650" y="4937749"/>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5173" name="pl5173"/>
            <p:cNvSpPr/>
            <p:nvPr/>
          </p:nvSpPr>
          <p:spPr>
            <a:xfrm>
              <a:off x="8095650" y="4870913"/>
              <a:ext cx="978760" cy="0"/>
            </a:xfrm>
            <a:custGeom>
              <a:avLst/>
              <a:gdLst/>
              <a:ahLst/>
              <a:cxnLst/>
              <a:rect l="0" t="0" r="0" b="0"/>
              <a:pathLst>
                <a:path w="978760">
                  <a:moveTo>
                    <a:pt x="0" y="0"/>
                  </a:moveTo>
                  <a:lnTo>
                    <a:pt x="978760" y="0"/>
                  </a:lnTo>
                  <a:lnTo>
                    <a:pt x="978760" y="0"/>
                  </a:lnTo>
                </a:path>
              </a:pathLst>
            </a:custGeom>
            <a:ln w="13550" cap="flat">
              <a:solidFill>
                <a:srgbClr val="FFFFFF">
                  <a:alpha val="100000"/>
                </a:srgbClr>
              </a:solidFill>
              <a:prstDash val="solid"/>
              <a:round/>
            </a:ln>
          </p:spPr>
          <p:txBody>
            <a:bodyPr/>
            <a:lstStyle/>
            <a:p>
              <a:endParaRPr/>
            </a:p>
          </p:txBody>
        </p:sp>
        <p:sp>
          <p:nvSpPr>
            <p:cNvPr id="5174" name="pl5174"/>
            <p:cNvSpPr/>
            <p:nvPr/>
          </p:nvSpPr>
          <p:spPr>
            <a:xfrm>
              <a:off x="8140139"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175" name="pl5175"/>
            <p:cNvSpPr/>
            <p:nvPr/>
          </p:nvSpPr>
          <p:spPr>
            <a:xfrm>
              <a:off x="8318095"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176" name="pl5176"/>
            <p:cNvSpPr/>
            <p:nvPr/>
          </p:nvSpPr>
          <p:spPr>
            <a:xfrm>
              <a:off x="8496052"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177" name="pl5177"/>
            <p:cNvSpPr/>
            <p:nvPr/>
          </p:nvSpPr>
          <p:spPr>
            <a:xfrm>
              <a:off x="8674008"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178" name="pl5178"/>
            <p:cNvSpPr/>
            <p:nvPr/>
          </p:nvSpPr>
          <p:spPr>
            <a:xfrm>
              <a:off x="8851965"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179" name="pl5179"/>
            <p:cNvSpPr/>
            <p:nvPr/>
          </p:nvSpPr>
          <p:spPr>
            <a:xfrm>
              <a:off x="9029921"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180" name="pl5180"/>
            <p:cNvSpPr/>
            <p:nvPr/>
          </p:nvSpPr>
          <p:spPr>
            <a:xfrm>
              <a:off x="8140139" y="511954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BEBEBE">
                  <a:alpha val="69803"/>
                </a:srgbClr>
              </a:solidFill>
              <a:prstDash val="solid"/>
              <a:round/>
            </a:ln>
          </p:spPr>
          <p:txBody>
            <a:bodyPr/>
            <a:lstStyle/>
            <a:p>
              <a:endParaRPr/>
            </a:p>
          </p:txBody>
        </p:sp>
        <p:sp>
          <p:nvSpPr>
            <p:cNvPr id="5181" name="pl5181"/>
            <p:cNvSpPr/>
            <p:nvPr/>
          </p:nvSpPr>
          <p:spPr>
            <a:xfrm>
              <a:off x="8140139" y="5122215"/>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40651" cap="flat">
              <a:solidFill>
                <a:srgbClr val="BEBEBE">
                  <a:alpha val="69803"/>
                </a:srgbClr>
              </a:solidFill>
              <a:prstDash val="solid"/>
              <a:round/>
            </a:ln>
          </p:spPr>
          <p:txBody>
            <a:bodyPr/>
            <a:lstStyle/>
            <a:p>
              <a:endParaRPr/>
            </a:p>
          </p:txBody>
        </p:sp>
        <p:sp>
          <p:nvSpPr>
            <p:cNvPr id="5182" name="pl5182"/>
            <p:cNvSpPr/>
            <p:nvPr/>
          </p:nvSpPr>
          <p:spPr>
            <a:xfrm>
              <a:off x="8140139" y="5100828"/>
              <a:ext cx="889782" cy="21387"/>
            </a:xfrm>
            <a:custGeom>
              <a:avLst/>
              <a:gdLst/>
              <a:ahLst/>
              <a:cxnLst/>
              <a:rect l="0" t="0" r="0" b="0"/>
              <a:pathLst>
                <a:path w="889782" h="21387">
                  <a:moveTo>
                    <a:pt x="0" y="2673"/>
                  </a:moveTo>
                  <a:lnTo>
                    <a:pt x="177956" y="21387"/>
                  </a:lnTo>
                  <a:lnTo>
                    <a:pt x="355913" y="2673"/>
                  </a:lnTo>
                  <a:lnTo>
                    <a:pt x="533869" y="0"/>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5183" name="pl5183"/>
            <p:cNvSpPr/>
            <p:nvPr/>
          </p:nvSpPr>
          <p:spPr>
            <a:xfrm>
              <a:off x="8140139" y="5135583"/>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184" name="pl5184"/>
            <p:cNvSpPr/>
            <p:nvPr/>
          </p:nvSpPr>
          <p:spPr>
            <a:xfrm>
              <a:off x="8140139" y="5103501"/>
              <a:ext cx="889782" cy="5346"/>
            </a:xfrm>
            <a:custGeom>
              <a:avLst/>
              <a:gdLst/>
              <a:ahLst/>
              <a:cxnLst/>
              <a:rect l="0" t="0" r="0" b="0"/>
              <a:pathLst>
                <a:path w="889782" h="5346">
                  <a:moveTo>
                    <a:pt x="0" y="5346"/>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185" name="pl5185"/>
            <p:cNvSpPr/>
            <p:nvPr/>
          </p:nvSpPr>
          <p:spPr>
            <a:xfrm>
              <a:off x="8140139" y="5124889"/>
              <a:ext cx="889782" cy="2673"/>
            </a:xfrm>
            <a:custGeom>
              <a:avLst/>
              <a:gdLst/>
              <a:ahLst/>
              <a:cxnLst/>
              <a:rect l="0" t="0" r="0" b="0"/>
              <a:pathLst>
                <a:path w="889782" h="2673">
                  <a:moveTo>
                    <a:pt x="0" y="2673"/>
                  </a:moveTo>
                  <a:lnTo>
                    <a:pt x="177956" y="2673"/>
                  </a:lnTo>
                  <a:lnTo>
                    <a:pt x="355913" y="2673"/>
                  </a:lnTo>
                  <a:lnTo>
                    <a:pt x="533869" y="267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186" name="pl5186"/>
            <p:cNvSpPr/>
            <p:nvPr/>
          </p:nvSpPr>
          <p:spPr>
            <a:xfrm>
              <a:off x="8140139" y="5124889"/>
              <a:ext cx="889782" cy="13367"/>
            </a:xfrm>
            <a:custGeom>
              <a:avLst/>
              <a:gdLst/>
              <a:ahLst/>
              <a:cxnLst/>
              <a:rect l="0" t="0" r="0" b="0"/>
              <a:pathLst>
                <a:path w="889782" h="13367">
                  <a:moveTo>
                    <a:pt x="0" y="2673"/>
                  </a:moveTo>
                  <a:lnTo>
                    <a:pt x="177956" y="2673"/>
                  </a:lnTo>
                  <a:lnTo>
                    <a:pt x="355913" y="0"/>
                  </a:lnTo>
                  <a:lnTo>
                    <a:pt x="533869" y="8020"/>
                  </a:lnTo>
                  <a:lnTo>
                    <a:pt x="711826" y="8020"/>
                  </a:lnTo>
                  <a:lnTo>
                    <a:pt x="889782" y="13367"/>
                  </a:lnTo>
                </a:path>
              </a:pathLst>
            </a:custGeom>
            <a:ln w="35231" cap="flat">
              <a:solidFill>
                <a:srgbClr val="BEBEBE">
                  <a:alpha val="69803"/>
                </a:srgbClr>
              </a:solidFill>
              <a:prstDash val="solid"/>
              <a:round/>
            </a:ln>
          </p:spPr>
          <p:txBody>
            <a:bodyPr/>
            <a:lstStyle/>
            <a:p>
              <a:endParaRPr/>
            </a:p>
          </p:txBody>
        </p:sp>
        <p:sp>
          <p:nvSpPr>
            <p:cNvPr id="5187" name="pl5187"/>
            <p:cNvSpPr/>
            <p:nvPr/>
          </p:nvSpPr>
          <p:spPr>
            <a:xfrm>
              <a:off x="8140139" y="507944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188" name="pl5188"/>
            <p:cNvSpPr/>
            <p:nvPr/>
          </p:nvSpPr>
          <p:spPr>
            <a:xfrm>
              <a:off x="8140139" y="5114195"/>
              <a:ext cx="889782" cy="13367"/>
            </a:xfrm>
            <a:custGeom>
              <a:avLst/>
              <a:gdLst/>
              <a:ahLst/>
              <a:cxnLst/>
              <a:rect l="0" t="0" r="0" b="0"/>
              <a:pathLst>
                <a:path w="889782" h="13367">
                  <a:moveTo>
                    <a:pt x="0" y="13367"/>
                  </a:moveTo>
                  <a:lnTo>
                    <a:pt x="177956" y="10693"/>
                  </a:lnTo>
                  <a:lnTo>
                    <a:pt x="355913" y="10693"/>
                  </a:lnTo>
                  <a:lnTo>
                    <a:pt x="533869" y="10693"/>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189" name="pl5189"/>
            <p:cNvSpPr/>
            <p:nvPr/>
          </p:nvSpPr>
          <p:spPr>
            <a:xfrm>
              <a:off x="8140139" y="5116869"/>
              <a:ext cx="889782" cy="2673"/>
            </a:xfrm>
            <a:custGeom>
              <a:avLst/>
              <a:gdLst/>
              <a:ahLst/>
              <a:cxnLst/>
              <a:rect l="0" t="0" r="0" b="0"/>
              <a:pathLst>
                <a:path w="889782" h="2673">
                  <a:moveTo>
                    <a:pt x="0" y="0"/>
                  </a:moveTo>
                  <a:lnTo>
                    <a:pt x="177956" y="2673"/>
                  </a:lnTo>
                  <a:lnTo>
                    <a:pt x="355913" y="0"/>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5190" name="pl5190"/>
            <p:cNvSpPr/>
            <p:nvPr/>
          </p:nvSpPr>
          <p:spPr>
            <a:xfrm>
              <a:off x="8140139" y="5058053"/>
              <a:ext cx="889782" cy="26734"/>
            </a:xfrm>
            <a:custGeom>
              <a:avLst/>
              <a:gdLst/>
              <a:ahLst/>
              <a:cxnLst/>
              <a:rect l="0" t="0" r="0" b="0"/>
              <a:pathLst>
                <a:path w="889782" h="26734">
                  <a:moveTo>
                    <a:pt x="0" y="8020"/>
                  </a:moveTo>
                  <a:lnTo>
                    <a:pt x="177956" y="5346"/>
                  </a:lnTo>
                  <a:lnTo>
                    <a:pt x="355913" y="0"/>
                  </a:lnTo>
                  <a:lnTo>
                    <a:pt x="533869" y="8020"/>
                  </a:lnTo>
                  <a:lnTo>
                    <a:pt x="711826" y="8020"/>
                  </a:lnTo>
                  <a:lnTo>
                    <a:pt x="889782" y="26734"/>
                  </a:lnTo>
                </a:path>
              </a:pathLst>
            </a:custGeom>
            <a:ln w="35231" cap="flat">
              <a:solidFill>
                <a:srgbClr val="BEBEBE">
                  <a:alpha val="69803"/>
                </a:srgbClr>
              </a:solidFill>
              <a:prstDash val="solid"/>
              <a:round/>
            </a:ln>
          </p:spPr>
          <p:txBody>
            <a:bodyPr/>
            <a:lstStyle/>
            <a:p>
              <a:endParaRPr/>
            </a:p>
          </p:txBody>
        </p:sp>
        <p:sp>
          <p:nvSpPr>
            <p:cNvPr id="5191" name="pl5191"/>
            <p:cNvSpPr/>
            <p:nvPr/>
          </p:nvSpPr>
          <p:spPr>
            <a:xfrm>
              <a:off x="8140139" y="5111522"/>
              <a:ext cx="889782" cy="16040"/>
            </a:xfrm>
            <a:custGeom>
              <a:avLst/>
              <a:gdLst/>
              <a:ahLst/>
              <a:cxnLst/>
              <a:rect l="0" t="0" r="0" b="0"/>
              <a:pathLst>
                <a:path w="889782" h="16040">
                  <a:moveTo>
                    <a:pt x="0" y="16040"/>
                  </a:moveTo>
                  <a:lnTo>
                    <a:pt x="177956" y="16040"/>
                  </a:lnTo>
                  <a:lnTo>
                    <a:pt x="355913" y="13367"/>
                  </a:lnTo>
                  <a:lnTo>
                    <a:pt x="533869" y="0"/>
                  </a:lnTo>
                  <a:lnTo>
                    <a:pt x="711826" y="5346"/>
                  </a:lnTo>
                  <a:lnTo>
                    <a:pt x="889782" y="10693"/>
                  </a:lnTo>
                </a:path>
              </a:pathLst>
            </a:custGeom>
            <a:ln w="35231" cap="flat">
              <a:solidFill>
                <a:srgbClr val="BEBEBE">
                  <a:alpha val="69803"/>
                </a:srgbClr>
              </a:solidFill>
              <a:prstDash val="solid"/>
              <a:round/>
            </a:ln>
          </p:spPr>
          <p:txBody>
            <a:bodyPr/>
            <a:lstStyle/>
            <a:p>
              <a:endParaRPr/>
            </a:p>
          </p:txBody>
        </p:sp>
        <p:sp>
          <p:nvSpPr>
            <p:cNvPr id="5192" name="pl5192"/>
            <p:cNvSpPr/>
            <p:nvPr/>
          </p:nvSpPr>
          <p:spPr>
            <a:xfrm>
              <a:off x="8140139" y="5124889"/>
              <a:ext cx="889782" cy="2673"/>
            </a:xfrm>
            <a:custGeom>
              <a:avLst/>
              <a:gdLst/>
              <a:ahLst/>
              <a:cxnLst/>
              <a:rect l="0" t="0" r="0" b="0"/>
              <a:pathLst>
                <a:path w="889782" h="2673">
                  <a:moveTo>
                    <a:pt x="0" y="0"/>
                  </a:moveTo>
                  <a:lnTo>
                    <a:pt x="177956" y="2673"/>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193" name="pl5193"/>
            <p:cNvSpPr/>
            <p:nvPr/>
          </p:nvSpPr>
          <p:spPr>
            <a:xfrm>
              <a:off x="8140139" y="5108848"/>
              <a:ext cx="889782" cy="16040"/>
            </a:xfrm>
            <a:custGeom>
              <a:avLst/>
              <a:gdLst/>
              <a:ahLst/>
              <a:cxnLst/>
              <a:rect l="0" t="0" r="0" b="0"/>
              <a:pathLst>
                <a:path w="889782" h="16040">
                  <a:moveTo>
                    <a:pt x="0" y="0"/>
                  </a:moveTo>
                  <a:lnTo>
                    <a:pt x="177956" y="5346"/>
                  </a:lnTo>
                  <a:lnTo>
                    <a:pt x="355913" y="13367"/>
                  </a:lnTo>
                  <a:lnTo>
                    <a:pt x="533869" y="13367"/>
                  </a:lnTo>
                  <a:lnTo>
                    <a:pt x="711826" y="13367"/>
                  </a:lnTo>
                  <a:lnTo>
                    <a:pt x="889782" y="16040"/>
                  </a:lnTo>
                </a:path>
              </a:pathLst>
            </a:custGeom>
            <a:ln w="35231" cap="flat">
              <a:solidFill>
                <a:srgbClr val="BEBEBE">
                  <a:alpha val="69803"/>
                </a:srgbClr>
              </a:solidFill>
              <a:prstDash val="solid"/>
              <a:round/>
            </a:ln>
          </p:spPr>
          <p:txBody>
            <a:bodyPr/>
            <a:lstStyle/>
            <a:p>
              <a:endParaRPr/>
            </a:p>
          </p:txBody>
        </p:sp>
        <p:sp>
          <p:nvSpPr>
            <p:cNvPr id="5194" name="pl5194"/>
            <p:cNvSpPr/>
            <p:nvPr/>
          </p:nvSpPr>
          <p:spPr>
            <a:xfrm>
              <a:off x="8140139" y="4870913"/>
              <a:ext cx="889782" cy="264669"/>
            </a:xfrm>
            <a:custGeom>
              <a:avLst/>
              <a:gdLst/>
              <a:ahLst/>
              <a:cxnLst/>
              <a:rect l="0" t="0" r="0" b="0"/>
              <a:pathLst>
                <a:path w="889782" h="264669">
                  <a:moveTo>
                    <a:pt x="0" y="261996"/>
                  </a:moveTo>
                  <a:lnTo>
                    <a:pt x="177956" y="264669"/>
                  </a:lnTo>
                  <a:lnTo>
                    <a:pt x="355913" y="264669"/>
                  </a:lnTo>
                  <a:lnTo>
                    <a:pt x="533869" y="261996"/>
                  </a:lnTo>
                  <a:lnTo>
                    <a:pt x="711826" y="0"/>
                  </a:lnTo>
                  <a:lnTo>
                    <a:pt x="889782" y="104263"/>
                  </a:lnTo>
                </a:path>
              </a:pathLst>
            </a:custGeom>
            <a:ln w="35231" cap="flat">
              <a:solidFill>
                <a:srgbClr val="BEBEBE">
                  <a:alpha val="69803"/>
                </a:srgbClr>
              </a:solidFill>
              <a:prstDash val="solid"/>
              <a:round/>
            </a:ln>
          </p:spPr>
          <p:txBody>
            <a:bodyPr/>
            <a:lstStyle/>
            <a:p>
              <a:endParaRPr/>
            </a:p>
          </p:txBody>
        </p:sp>
        <p:sp>
          <p:nvSpPr>
            <p:cNvPr id="5195" name="pl5195"/>
            <p:cNvSpPr/>
            <p:nvPr/>
          </p:nvSpPr>
          <p:spPr>
            <a:xfrm>
              <a:off x="8140139" y="5071420"/>
              <a:ext cx="889782" cy="32081"/>
            </a:xfrm>
            <a:custGeom>
              <a:avLst/>
              <a:gdLst/>
              <a:ahLst/>
              <a:cxnLst/>
              <a:rect l="0" t="0" r="0" b="0"/>
              <a:pathLst>
                <a:path w="889782" h="32081">
                  <a:moveTo>
                    <a:pt x="0" y="32081"/>
                  </a:moveTo>
                  <a:lnTo>
                    <a:pt x="177956" y="32081"/>
                  </a:lnTo>
                  <a:lnTo>
                    <a:pt x="355913" y="24060"/>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5196" name="pl5196"/>
            <p:cNvSpPr/>
            <p:nvPr/>
          </p:nvSpPr>
          <p:spPr>
            <a:xfrm>
              <a:off x="8140139" y="5095481"/>
              <a:ext cx="889782" cy="26734"/>
            </a:xfrm>
            <a:custGeom>
              <a:avLst/>
              <a:gdLst/>
              <a:ahLst/>
              <a:cxnLst/>
              <a:rect l="0" t="0" r="0" b="0"/>
              <a:pathLst>
                <a:path w="889782" h="26734">
                  <a:moveTo>
                    <a:pt x="0" y="21387"/>
                  </a:moveTo>
                  <a:lnTo>
                    <a:pt x="177956" y="26734"/>
                  </a:lnTo>
                  <a:lnTo>
                    <a:pt x="355913" y="21387"/>
                  </a:lnTo>
                  <a:lnTo>
                    <a:pt x="533869" y="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5197" name="pl5197"/>
            <p:cNvSpPr/>
            <p:nvPr/>
          </p:nvSpPr>
          <p:spPr>
            <a:xfrm>
              <a:off x="8140139" y="513290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198" name="pl5198"/>
            <p:cNvSpPr/>
            <p:nvPr/>
          </p:nvSpPr>
          <p:spPr>
            <a:xfrm>
              <a:off x="8140139" y="5103501"/>
              <a:ext cx="889782" cy="18714"/>
            </a:xfrm>
            <a:custGeom>
              <a:avLst/>
              <a:gdLst/>
              <a:ahLst/>
              <a:cxnLst/>
              <a:rect l="0" t="0" r="0" b="0"/>
              <a:pathLst>
                <a:path w="889782" h="18714">
                  <a:moveTo>
                    <a:pt x="0" y="0"/>
                  </a:moveTo>
                  <a:lnTo>
                    <a:pt x="177956" y="5346"/>
                  </a:lnTo>
                  <a:lnTo>
                    <a:pt x="355913" y="16040"/>
                  </a:lnTo>
                  <a:lnTo>
                    <a:pt x="533869" y="16040"/>
                  </a:lnTo>
                  <a:lnTo>
                    <a:pt x="711826" y="16040"/>
                  </a:lnTo>
                  <a:lnTo>
                    <a:pt x="889782" y="18714"/>
                  </a:lnTo>
                </a:path>
              </a:pathLst>
            </a:custGeom>
            <a:ln w="35231" cap="flat">
              <a:solidFill>
                <a:srgbClr val="BEBEBE">
                  <a:alpha val="69803"/>
                </a:srgbClr>
              </a:solidFill>
              <a:prstDash val="solid"/>
              <a:round/>
            </a:ln>
          </p:spPr>
          <p:txBody>
            <a:bodyPr/>
            <a:lstStyle/>
            <a:p>
              <a:endParaRPr/>
            </a:p>
          </p:txBody>
        </p:sp>
        <p:sp>
          <p:nvSpPr>
            <p:cNvPr id="5199" name="pl5199"/>
            <p:cNvSpPr/>
            <p:nvPr/>
          </p:nvSpPr>
          <p:spPr>
            <a:xfrm>
              <a:off x="8140139" y="5119542"/>
              <a:ext cx="889782" cy="18714"/>
            </a:xfrm>
            <a:custGeom>
              <a:avLst/>
              <a:gdLst/>
              <a:ahLst/>
              <a:cxnLst/>
              <a:rect l="0" t="0" r="0" b="0"/>
              <a:pathLst>
                <a:path w="889782" h="18714">
                  <a:moveTo>
                    <a:pt x="0" y="16040"/>
                  </a:moveTo>
                  <a:lnTo>
                    <a:pt x="177956" y="5346"/>
                  </a:lnTo>
                  <a:lnTo>
                    <a:pt x="355913" y="10693"/>
                  </a:lnTo>
                  <a:lnTo>
                    <a:pt x="533869" y="18714"/>
                  </a:lnTo>
                  <a:lnTo>
                    <a:pt x="711826" y="0"/>
                  </a:lnTo>
                  <a:lnTo>
                    <a:pt x="889782" y="18714"/>
                  </a:lnTo>
                </a:path>
              </a:pathLst>
            </a:custGeom>
            <a:ln w="35231" cap="flat">
              <a:solidFill>
                <a:srgbClr val="BEBEBE">
                  <a:alpha val="69803"/>
                </a:srgbClr>
              </a:solidFill>
              <a:prstDash val="solid"/>
              <a:round/>
            </a:ln>
          </p:spPr>
          <p:txBody>
            <a:bodyPr/>
            <a:lstStyle/>
            <a:p>
              <a:endParaRPr/>
            </a:p>
          </p:txBody>
        </p:sp>
        <p:sp>
          <p:nvSpPr>
            <p:cNvPr id="5200" name="pl5200"/>
            <p:cNvSpPr/>
            <p:nvPr/>
          </p:nvSpPr>
          <p:spPr>
            <a:xfrm>
              <a:off x="8140139" y="5127562"/>
              <a:ext cx="889782" cy="10693"/>
            </a:xfrm>
            <a:custGeom>
              <a:avLst/>
              <a:gdLst/>
              <a:ahLst/>
              <a:cxnLst/>
              <a:rect l="0" t="0" r="0" b="0"/>
              <a:pathLst>
                <a:path w="889782" h="10693">
                  <a:moveTo>
                    <a:pt x="0" y="10693"/>
                  </a:moveTo>
                  <a:lnTo>
                    <a:pt x="177956" y="10693"/>
                  </a:lnTo>
                  <a:lnTo>
                    <a:pt x="355913" y="10693"/>
                  </a:lnTo>
                  <a:lnTo>
                    <a:pt x="533869" y="8020"/>
                  </a:lnTo>
                  <a:lnTo>
                    <a:pt x="711826" y="10693"/>
                  </a:lnTo>
                  <a:lnTo>
                    <a:pt x="889782" y="0"/>
                  </a:lnTo>
                </a:path>
              </a:pathLst>
            </a:custGeom>
            <a:ln w="35231" cap="flat">
              <a:solidFill>
                <a:srgbClr val="BEBEBE">
                  <a:alpha val="69803"/>
                </a:srgbClr>
              </a:solidFill>
              <a:prstDash val="solid"/>
              <a:round/>
            </a:ln>
          </p:spPr>
          <p:txBody>
            <a:bodyPr/>
            <a:lstStyle/>
            <a:p>
              <a:endParaRPr/>
            </a:p>
          </p:txBody>
        </p:sp>
        <p:sp>
          <p:nvSpPr>
            <p:cNvPr id="5201" name="pl5201"/>
            <p:cNvSpPr/>
            <p:nvPr/>
          </p:nvSpPr>
          <p:spPr>
            <a:xfrm>
              <a:off x="8140139" y="5074094"/>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202" name="pl5202"/>
            <p:cNvSpPr/>
            <p:nvPr/>
          </p:nvSpPr>
          <p:spPr>
            <a:xfrm>
              <a:off x="8140139" y="5092808"/>
              <a:ext cx="889782" cy="24060"/>
            </a:xfrm>
            <a:custGeom>
              <a:avLst/>
              <a:gdLst/>
              <a:ahLst/>
              <a:cxnLst/>
              <a:rect l="0" t="0" r="0" b="0"/>
              <a:pathLst>
                <a:path w="889782" h="24060">
                  <a:moveTo>
                    <a:pt x="0" y="16040"/>
                  </a:moveTo>
                  <a:lnTo>
                    <a:pt x="177956" y="21387"/>
                  </a:lnTo>
                  <a:lnTo>
                    <a:pt x="355913" y="5346"/>
                  </a:lnTo>
                  <a:lnTo>
                    <a:pt x="533869" y="0"/>
                  </a:lnTo>
                  <a:lnTo>
                    <a:pt x="711826" y="21387"/>
                  </a:lnTo>
                  <a:lnTo>
                    <a:pt x="889782" y="24060"/>
                  </a:lnTo>
                </a:path>
              </a:pathLst>
            </a:custGeom>
            <a:ln w="35231" cap="flat">
              <a:solidFill>
                <a:srgbClr val="BEBEBE">
                  <a:alpha val="69803"/>
                </a:srgbClr>
              </a:solidFill>
              <a:prstDash val="solid"/>
              <a:round/>
            </a:ln>
          </p:spPr>
          <p:txBody>
            <a:bodyPr/>
            <a:lstStyle/>
            <a:p>
              <a:endParaRPr/>
            </a:p>
          </p:txBody>
        </p:sp>
        <p:sp>
          <p:nvSpPr>
            <p:cNvPr id="5203" name="pl5203"/>
            <p:cNvSpPr/>
            <p:nvPr/>
          </p:nvSpPr>
          <p:spPr>
            <a:xfrm>
              <a:off x="8140139" y="5052706"/>
              <a:ext cx="889782" cy="21387"/>
            </a:xfrm>
            <a:custGeom>
              <a:avLst/>
              <a:gdLst/>
              <a:ahLst/>
              <a:cxnLst/>
              <a:rect l="0" t="0" r="0" b="0"/>
              <a:pathLst>
                <a:path w="889782" h="21387">
                  <a:moveTo>
                    <a:pt x="0" y="21387"/>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204" name="pl5204"/>
            <p:cNvSpPr/>
            <p:nvPr/>
          </p:nvSpPr>
          <p:spPr>
            <a:xfrm>
              <a:off x="8140139" y="5130236"/>
              <a:ext cx="889782" cy="2673"/>
            </a:xfrm>
            <a:custGeom>
              <a:avLst/>
              <a:gdLst/>
              <a:ahLst/>
              <a:cxnLst/>
              <a:rect l="0" t="0" r="0" b="0"/>
              <a:pathLst>
                <a:path w="889782" h="2673">
                  <a:moveTo>
                    <a:pt x="0" y="0"/>
                  </a:moveTo>
                  <a:lnTo>
                    <a:pt x="177956" y="0"/>
                  </a:lnTo>
                  <a:lnTo>
                    <a:pt x="355913" y="2673"/>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5205" name="pl5205"/>
            <p:cNvSpPr/>
            <p:nvPr/>
          </p:nvSpPr>
          <p:spPr>
            <a:xfrm>
              <a:off x="8140139" y="5124889"/>
              <a:ext cx="889782" cy="8020"/>
            </a:xfrm>
            <a:custGeom>
              <a:avLst/>
              <a:gdLst/>
              <a:ahLst/>
              <a:cxnLst/>
              <a:rect l="0" t="0" r="0" b="0"/>
              <a:pathLst>
                <a:path w="889782" h="8020">
                  <a:moveTo>
                    <a:pt x="0" y="8020"/>
                  </a:moveTo>
                  <a:lnTo>
                    <a:pt x="177956" y="5346"/>
                  </a:lnTo>
                  <a:lnTo>
                    <a:pt x="355913" y="2673"/>
                  </a:lnTo>
                  <a:lnTo>
                    <a:pt x="533869" y="2673"/>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5206" name="pl5206"/>
            <p:cNvSpPr/>
            <p:nvPr/>
          </p:nvSpPr>
          <p:spPr>
            <a:xfrm>
              <a:off x="8140139" y="5124889"/>
              <a:ext cx="889782" cy="13367"/>
            </a:xfrm>
            <a:custGeom>
              <a:avLst/>
              <a:gdLst/>
              <a:ahLst/>
              <a:cxnLst/>
              <a:rect l="0" t="0" r="0" b="0"/>
              <a:pathLst>
                <a:path w="889782" h="13367">
                  <a:moveTo>
                    <a:pt x="0" y="2673"/>
                  </a:moveTo>
                  <a:lnTo>
                    <a:pt x="177956" y="2673"/>
                  </a:lnTo>
                  <a:lnTo>
                    <a:pt x="355913" y="5346"/>
                  </a:lnTo>
                  <a:lnTo>
                    <a:pt x="533869" y="13367"/>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5207" name="pl5207"/>
            <p:cNvSpPr/>
            <p:nvPr/>
          </p:nvSpPr>
          <p:spPr>
            <a:xfrm>
              <a:off x="8140139" y="5106175"/>
              <a:ext cx="889782" cy="13367"/>
            </a:xfrm>
            <a:custGeom>
              <a:avLst/>
              <a:gdLst/>
              <a:ahLst/>
              <a:cxnLst/>
              <a:rect l="0" t="0" r="0" b="0"/>
              <a:pathLst>
                <a:path w="889782" h="13367">
                  <a:moveTo>
                    <a:pt x="0" y="13367"/>
                  </a:moveTo>
                  <a:lnTo>
                    <a:pt x="177956" y="13367"/>
                  </a:lnTo>
                  <a:lnTo>
                    <a:pt x="355913" y="8020"/>
                  </a:lnTo>
                  <a:lnTo>
                    <a:pt x="533869" y="0"/>
                  </a:lnTo>
                  <a:lnTo>
                    <a:pt x="711826" y="10693"/>
                  </a:lnTo>
                  <a:lnTo>
                    <a:pt x="889782" y="13367"/>
                  </a:lnTo>
                </a:path>
              </a:pathLst>
            </a:custGeom>
            <a:ln w="35231" cap="flat">
              <a:solidFill>
                <a:srgbClr val="BEBEBE">
                  <a:alpha val="69803"/>
                </a:srgbClr>
              </a:solidFill>
              <a:prstDash val="solid"/>
              <a:round/>
            </a:ln>
          </p:spPr>
          <p:txBody>
            <a:bodyPr/>
            <a:lstStyle/>
            <a:p>
              <a:endParaRPr/>
            </a:p>
          </p:txBody>
        </p:sp>
        <p:sp>
          <p:nvSpPr>
            <p:cNvPr id="5208" name="pl5208"/>
            <p:cNvSpPr/>
            <p:nvPr/>
          </p:nvSpPr>
          <p:spPr>
            <a:xfrm>
              <a:off x="8140139" y="5124889"/>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209" name="pl5209"/>
            <p:cNvSpPr/>
            <p:nvPr/>
          </p:nvSpPr>
          <p:spPr>
            <a:xfrm>
              <a:off x="8140139" y="5082114"/>
              <a:ext cx="889782" cy="24060"/>
            </a:xfrm>
            <a:custGeom>
              <a:avLst/>
              <a:gdLst/>
              <a:ahLst/>
              <a:cxnLst/>
              <a:rect l="0" t="0" r="0" b="0"/>
              <a:pathLst>
                <a:path w="889782" h="24060">
                  <a:moveTo>
                    <a:pt x="0" y="24060"/>
                  </a:moveTo>
                  <a:lnTo>
                    <a:pt x="177956" y="5346"/>
                  </a:lnTo>
                  <a:lnTo>
                    <a:pt x="355913" y="0"/>
                  </a:lnTo>
                  <a:lnTo>
                    <a:pt x="533869" y="5346"/>
                  </a:lnTo>
                  <a:lnTo>
                    <a:pt x="711826" y="13367"/>
                  </a:lnTo>
                  <a:lnTo>
                    <a:pt x="889782" y="10693"/>
                  </a:lnTo>
                </a:path>
              </a:pathLst>
            </a:custGeom>
            <a:ln w="35231" cap="flat">
              <a:solidFill>
                <a:srgbClr val="BEBEBE">
                  <a:alpha val="69803"/>
                </a:srgbClr>
              </a:solidFill>
              <a:prstDash val="solid"/>
              <a:round/>
            </a:ln>
          </p:spPr>
          <p:txBody>
            <a:bodyPr/>
            <a:lstStyle/>
            <a:p>
              <a:endParaRPr/>
            </a:p>
          </p:txBody>
        </p:sp>
        <p:sp>
          <p:nvSpPr>
            <p:cNvPr id="5210" name="pl5210"/>
            <p:cNvSpPr/>
            <p:nvPr/>
          </p:nvSpPr>
          <p:spPr>
            <a:xfrm>
              <a:off x="8140139" y="5100828"/>
              <a:ext cx="889782" cy="26734"/>
            </a:xfrm>
            <a:custGeom>
              <a:avLst/>
              <a:gdLst/>
              <a:ahLst/>
              <a:cxnLst/>
              <a:rect l="0" t="0" r="0" b="0"/>
              <a:pathLst>
                <a:path w="889782" h="26734">
                  <a:moveTo>
                    <a:pt x="0" y="26734"/>
                  </a:moveTo>
                  <a:lnTo>
                    <a:pt x="177956" y="13367"/>
                  </a:lnTo>
                  <a:lnTo>
                    <a:pt x="355913" y="2673"/>
                  </a:lnTo>
                  <a:lnTo>
                    <a:pt x="533869" y="0"/>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5211" name="pl5211"/>
            <p:cNvSpPr/>
            <p:nvPr/>
          </p:nvSpPr>
          <p:spPr>
            <a:xfrm>
              <a:off x="8140139" y="5127562"/>
              <a:ext cx="889782" cy="8020"/>
            </a:xfrm>
            <a:custGeom>
              <a:avLst/>
              <a:gdLst/>
              <a:ahLst/>
              <a:cxnLst/>
              <a:rect l="0" t="0" r="0" b="0"/>
              <a:pathLst>
                <a:path w="889782" h="8020">
                  <a:moveTo>
                    <a:pt x="0" y="0"/>
                  </a:moveTo>
                  <a:lnTo>
                    <a:pt x="177956" y="5346"/>
                  </a:lnTo>
                  <a:lnTo>
                    <a:pt x="355913" y="8020"/>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212" name="pl5212"/>
            <p:cNvSpPr/>
            <p:nvPr/>
          </p:nvSpPr>
          <p:spPr>
            <a:xfrm>
              <a:off x="8140139" y="5119542"/>
              <a:ext cx="889782" cy="16040"/>
            </a:xfrm>
            <a:custGeom>
              <a:avLst/>
              <a:gdLst/>
              <a:ahLst/>
              <a:cxnLst/>
              <a:rect l="0" t="0" r="0" b="0"/>
              <a:pathLst>
                <a:path w="889782" h="16040">
                  <a:moveTo>
                    <a:pt x="0" y="2673"/>
                  </a:moveTo>
                  <a:lnTo>
                    <a:pt x="177956" y="5346"/>
                  </a:lnTo>
                  <a:lnTo>
                    <a:pt x="355913" y="0"/>
                  </a:lnTo>
                  <a:lnTo>
                    <a:pt x="533869" y="10693"/>
                  </a:lnTo>
                  <a:lnTo>
                    <a:pt x="711826" y="16040"/>
                  </a:lnTo>
                  <a:lnTo>
                    <a:pt x="889782" y="16040"/>
                  </a:lnTo>
                </a:path>
              </a:pathLst>
            </a:custGeom>
            <a:ln w="35231" cap="flat">
              <a:solidFill>
                <a:srgbClr val="BEBEBE">
                  <a:alpha val="69803"/>
                </a:srgbClr>
              </a:solidFill>
              <a:prstDash val="solid"/>
              <a:round/>
            </a:ln>
          </p:spPr>
          <p:txBody>
            <a:bodyPr/>
            <a:lstStyle/>
            <a:p>
              <a:endParaRPr/>
            </a:p>
          </p:txBody>
        </p:sp>
        <p:sp>
          <p:nvSpPr>
            <p:cNvPr id="5213" name="pl5213"/>
            <p:cNvSpPr/>
            <p:nvPr/>
          </p:nvSpPr>
          <p:spPr>
            <a:xfrm>
              <a:off x="8140139" y="5106175"/>
              <a:ext cx="889782" cy="16040"/>
            </a:xfrm>
            <a:custGeom>
              <a:avLst/>
              <a:gdLst/>
              <a:ahLst/>
              <a:cxnLst/>
              <a:rect l="0" t="0" r="0" b="0"/>
              <a:pathLst>
                <a:path w="889782" h="16040">
                  <a:moveTo>
                    <a:pt x="0" y="5346"/>
                  </a:moveTo>
                  <a:lnTo>
                    <a:pt x="177956" y="8020"/>
                  </a:lnTo>
                  <a:lnTo>
                    <a:pt x="355913" y="0"/>
                  </a:lnTo>
                  <a:lnTo>
                    <a:pt x="533869" y="2673"/>
                  </a:lnTo>
                  <a:lnTo>
                    <a:pt x="711826" y="2673"/>
                  </a:lnTo>
                  <a:lnTo>
                    <a:pt x="889782" y="16040"/>
                  </a:lnTo>
                </a:path>
              </a:pathLst>
            </a:custGeom>
            <a:ln w="35231" cap="flat">
              <a:solidFill>
                <a:srgbClr val="BEBEBE">
                  <a:alpha val="69803"/>
                </a:srgbClr>
              </a:solidFill>
              <a:prstDash val="solid"/>
              <a:round/>
            </a:ln>
          </p:spPr>
          <p:txBody>
            <a:bodyPr/>
            <a:lstStyle/>
            <a:p>
              <a:endParaRPr/>
            </a:p>
          </p:txBody>
        </p:sp>
        <p:sp>
          <p:nvSpPr>
            <p:cNvPr id="5214" name="pl5214"/>
            <p:cNvSpPr/>
            <p:nvPr/>
          </p:nvSpPr>
          <p:spPr>
            <a:xfrm>
              <a:off x="8140139" y="5052706"/>
              <a:ext cx="889782" cy="69509"/>
            </a:xfrm>
            <a:custGeom>
              <a:avLst/>
              <a:gdLst/>
              <a:ahLst/>
              <a:cxnLst/>
              <a:rect l="0" t="0" r="0" b="0"/>
              <a:pathLst>
                <a:path w="889782" h="69509">
                  <a:moveTo>
                    <a:pt x="0" y="69509"/>
                  </a:moveTo>
                  <a:lnTo>
                    <a:pt x="177956" y="69509"/>
                  </a:lnTo>
                  <a:lnTo>
                    <a:pt x="355913" y="48121"/>
                  </a:lnTo>
                  <a:lnTo>
                    <a:pt x="533869" y="16040"/>
                  </a:lnTo>
                  <a:lnTo>
                    <a:pt x="711826" y="0"/>
                  </a:lnTo>
                  <a:lnTo>
                    <a:pt x="889782" y="26734"/>
                  </a:lnTo>
                </a:path>
              </a:pathLst>
            </a:custGeom>
            <a:ln w="35231" cap="flat">
              <a:solidFill>
                <a:srgbClr val="BEBEBE">
                  <a:alpha val="69803"/>
                </a:srgbClr>
              </a:solidFill>
              <a:prstDash val="solid"/>
              <a:round/>
            </a:ln>
          </p:spPr>
          <p:txBody>
            <a:bodyPr/>
            <a:lstStyle/>
            <a:p>
              <a:endParaRPr/>
            </a:p>
          </p:txBody>
        </p:sp>
        <p:sp>
          <p:nvSpPr>
            <p:cNvPr id="5215" name="pl5215"/>
            <p:cNvSpPr/>
            <p:nvPr/>
          </p:nvSpPr>
          <p:spPr>
            <a:xfrm>
              <a:off x="8140139" y="5090134"/>
              <a:ext cx="889782" cy="40101"/>
            </a:xfrm>
            <a:custGeom>
              <a:avLst/>
              <a:gdLst/>
              <a:ahLst/>
              <a:cxnLst/>
              <a:rect l="0" t="0" r="0" b="0"/>
              <a:pathLst>
                <a:path w="889782" h="40101">
                  <a:moveTo>
                    <a:pt x="0" y="37428"/>
                  </a:moveTo>
                  <a:lnTo>
                    <a:pt x="177956" y="40101"/>
                  </a:lnTo>
                  <a:lnTo>
                    <a:pt x="355913" y="40101"/>
                  </a:lnTo>
                  <a:lnTo>
                    <a:pt x="533869" y="0"/>
                  </a:lnTo>
                  <a:lnTo>
                    <a:pt x="711826" y="16040"/>
                  </a:lnTo>
                  <a:lnTo>
                    <a:pt x="889782" y="34754"/>
                  </a:lnTo>
                </a:path>
              </a:pathLst>
            </a:custGeom>
            <a:ln w="35231" cap="flat">
              <a:solidFill>
                <a:srgbClr val="BEBEBE">
                  <a:alpha val="69803"/>
                </a:srgbClr>
              </a:solidFill>
              <a:prstDash val="solid"/>
              <a:round/>
            </a:ln>
          </p:spPr>
          <p:txBody>
            <a:bodyPr/>
            <a:lstStyle/>
            <a:p>
              <a:endParaRPr/>
            </a:p>
          </p:txBody>
        </p:sp>
        <p:sp>
          <p:nvSpPr>
            <p:cNvPr id="5216" name="pl5216"/>
            <p:cNvSpPr/>
            <p:nvPr/>
          </p:nvSpPr>
          <p:spPr>
            <a:xfrm>
              <a:off x="8140139" y="5122215"/>
              <a:ext cx="889782" cy="13367"/>
            </a:xfrm>
            <a:custGeom>
              <a:avLst/>
              <a:gdLst/>
              <a:ahLst/>
              <a:cxnLst/>
              <a:rect l="0" t="0" r="0" b="0"/>
              <a:pathLst>
                <a:path w="889782" h="13367">
                  <a:moveTo>
                    <a:pt x="0" y="2673"/>
                  </a:moveTo>
                  <a:lnTo>
                    <a:pt x="177956" y="8020"/>
                  </a:lnTo>
                  <a:lnTo>
                    <a:pt x="355913" y="0"/>
                  </a:lnTo>
                  <a:lnTo>
                    <a:pt x="533869" y="13367"/>
                  </a:lnTo>
                  <a:lnTo>
                    <a:pt x="711826" y="2673"/>
                  </a:lnTo>
                  <a:lnTo>
                    <a:pt x="889782" y="10693"/>
                  </a:lnTo>
                </a:path>
              </a:pathLst>
            </a:custGeom>
            <a:ln w="35231" cap="flat">
              <a:solidFill>
                <a:srgbClr val="BEBEBE">
                  <a:alpha val="69803"/>
                </a:srgbClr>
              </a:solidFill>
              <a:prstDash val="solid"/>
              <a:round/>
            </a:ln>
          </p:spPr>
          <p:txBody>
            <a:bodyPr/>
            <a:lstStyle/>
            <a:p>
              <a:endParaRPr/>
            </a:p>
          </p:txBody>
        </p:sp>
        <p:sp>
          <p:nvSpPr>
            <p:cNvPr id="5217" name="pl5217"/>
            <p:cNvSpPr/>
            <p:nvPr/>
          </p:nvSpPr>
          <p:spPr>
            <a:xfrm>
              <a:off x="8140139" y="5132909"/>
              <a:ext cx="889782" cy="5346"/>
            </a:xfrm>
            <a:custGeom>
              <a:avLst/>
              <a:gdLst/>
              <a:ahLst/>
              <a:cxnLst/>
              <a:rect l="0" t="0" r="0" b="0"/>
              <a:pathLst>
                <a:path w="889782" h="5346">
                  <a:moveTo>
                    <a:pt x="0" y="2673"/>
                  </a:moveTo>
                  <a:lnTo>
                    <a:pt x="177956" y="2673"/>
                  </a:lnTo>
                  <a:lnTo>
                    <a:pt x="355913" y="0"/>
                  </a:lnTo>
                  <a:lnTo>
                    <a:pt x="533869" y="2673"/>
                  </a:lnTo>
                  <a:lnTo>
                    <a:pt x="711826" y="0"/>
                  </a:lnTo>
                  <a:lnTo>
                    <a:pt x="889782" y="5346"/>
                  </a:lnTo>
                </a:path>
              </a:pathLst>
            </a:custGeom>
            <a:ln w="35231" cap="flat">
              <a:solidFill>
                <a:srgbClr val="BEBEBE">
                  <a:alpha val="69803"/>
                </a:srgbClr>
              </a:solidFill>
              <a:prstDash val="solid"/>
              <a:round/>
            </a:ln>
          </p:spPr>
          <p:txBody>
            <a:bodyPr/>
            <a:lstStyle/>
            <a:p>
              <a:endParaRPr/>
            </a:p>
          </p:txBody>
        </p:sp>
        <p:sp>
          <p:nvSpPr>
            <p:cNvPr id="5218" name="pl5218"/>
            <p:cNvSpPr/>
            <p:nvPr/>
          </p:nvSpPr>
          <p:spPr>
            <a:xfrm>
              <a:off x="8140139" y="5103501"/>
              <a:ext cx="889782" cy="8020"/>
            </a:xfrm>
            <a:custGeom>
              <a:avLst/>
              <a:gdLst/>
              <a:ahLst/>
              <a:cxnLst/>
              <a:rect l="0" t="0" r="0" b="0"/>
              <a:pathLst>
                <a:path w="889782" h="8020">
                  <a:moveTo>
                    <a:pt x="0" y="0"/>
                  </a:moveTo>
                  <a:lnTo>
                    <a:pt x="177956" y="2673"/>
                  </a:lnTo>
                  <a:lnTo>
                    <a:pt x="355913" y="0"/>
                  </a:lnTo>
                  <a:lnTo>
                    <a:pt x="533869" y="0"/>
                  </a:lnTo>
                  <a:lnTo>
                    <a:pt x="711826" y="2673"/>
                  </a:lnTo>
                  <a:lnTo>
                    <a:pt x="889782" y="8020"/>
                  </a:lnTo>
                </a:path>
              </a:pathLst>
            </a:custGeom>
            <a:ln w="35231" cap="flat">
              <a:solidFill>
                <a:srgbClr val="BEBEBE">
                  <a:alpha val="69803"/>
                </a:srgbClr>
              </a:solidFill>
              <a:prstDash val="solid"/>
              <a:round/>
            </a:ln>
          </p:spPr>
          <p:txBody>
            <a:bodyPr/>
            <a:lstStyle/>
            <a:p>
              <a:endParaRPr/>
            </a:p>
          </p:txBody>
        </p:sp>
        <p:sp>
          <p:nvSpPr>
            <p:cNvPr id="5219" name="pl5219"/>
            <p:cNvSpPr/>
            <p:nvPr/>
          </p:nvSpPr>
          <p:spPr>
            <a:xfrm>
              <a:off x="8140139" y="5106175"/>
              <a:ext cx="889782" cy="10693"/>
            </a:xfrm>
            <a:custGeom>
              <a:avLst/>
              <a:gdLst/>
              <a:ahLst/>
              <a:cxnLst/>
              <a:rect l="0" t="0" r="0" b="0"/>
              <a:pathLst>
                <a:path w="889782" h="10693">
                  <a:moveTo>
                    <a:pt x="0" y="0"/>
                  </a:moveTo>
                  <a:lnTo>
                    <a:pt x="177956" y="10693"/>
                  </a:lnTo>
                  <a:lnTo>
                    <a:pt x="355913" y="2673"/>
                  </a:lnTo>
                  <a:lnTo>
                    <a:pt x="533869" y="2673"/>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5220" name="pl5220"/>
            <p:cNvSpPr/>
            <p:nvPr/>
          </p:nvSpPr>
          <p:spPr>
            <a:xfrm>
              <a:off x="8140139" y="5079441"/>
              <a:ext cx="889782" cy="5346"/>
            </a:xfrm>
            <a:custGeom>
              <a:avLst/>
              <a:gdLst/>
              <a:ahLst/>
              <a:cxnLst/>
              <a:rect l="0" t="0" r="0" b="0"/>
              <a:pathLst>
                <a:path w="889782" h="5346">
                  <a:moveTo>
                    <a:pt x="0" y="5346"/>
                  </a:moveTo>
                  <a:lnTo>
                    <a:pt x="177956" y="5346"/>
                  </a:lnTo>
                  <a:lnTo>
                    <a:pt x="355913" y="5346"/>
                  </a:lnTo>
                  <a:lnTo>
                    <a:pt x="533869" y="0"/>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221" name="pl5221"/>
            <p:cNvSpPr/>
            <p:nvPr/>
          </p:nvSpPr>
          <p:spPr>
            <a:xfrm>
              <a:off x="8140139" y="5114195"/>
              <a:ext cx="889782" cy="5346"/>
            </a:xfrm>
            <a:custGeom>
              <a:avLst/>
              <a:gdLst/>
              <a:ahLst/>
              <a:cxnLst/>
              <a:rect l="0" t="0" r="0" b="0"/>
              <a:pathLst>
                <a:path w="889782" h="5346">
                  <a:moveTo>
                    <a:pt x="0" y="2673"/>
                  </a:moveTo>
                  <a:lnTo>
                    <a:pt x="177956" y="5346"/>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222" name="pl5222"/>
            <p:cNvSpPr/>
            <p:nvPr/>
          </p:nvSpPr>
          <p:spPr>
            <a:xfrm>
              <a:off x="8140139" y="5116869"/>
              <a:ext cx="889782" cy="21387"/>
            </a:xfrm>
            <a:custGeom>
              <a:avLst/>
              <a:gdLst/>
              <a:ahLst/>
              <a:cxnLst/>
              <a:rect l="0" t="0" r="0" b="0"/>
              <a:pathLst>
                <a:path w="889782" h="21387">
                  <a:moveTo>
                    <a:pt x="0" y="18714"/>
                  </a:moveTo>
                  <a:lnTo>
                    <a:pt x="177956" y="18714"/>
                  </a:lnTo>
                  <a:lnTo>
                    <a:pt x="355913" y="10693"/>
                  </a:lnTo>
                  <a:lnTo>
                    <a:pt x="533869" y="0"/>
                  </a:lnTo>
                  <a:lnTo>
                    <a:pt x="711826" y="21387"/>
                  </a:lnTo>
                  <a:lnTo>
                    <a:pt x="889782" y="8020"/>
                  </a:lnTo>
                </a:path>
              </a:pathLst>
            </a:custGeom>
            <a:ln w="35231" cap="flat">
              <a:solidFill>
                <a:srgbClr val="BEBEBE">
                  <a:alpha val="69803"/>
                </a:srgbClr>
              </a:solidFill>
              <a:prstDash val="solid"/>
              <a:round/>
            </a:ln>
          </p:spPr>
          <p:txBody>
            <a:bodyPr/>
            <a:lstStyle/>
            <a:p>
              <a:endParaRPr/>
            </a:p>
          </p:txBody>
        </p:sp>
        <p:sp>
          <p:nvSpPr>
            <p:cNvPr id="5223" name="pl5223"/>
            <p:cNvSpPr/>
            <p:nvPr/>
          </p:nvSpPr>
          <p:spPr>
            <a:xfrm>
              <a:off x="8140139" y="5132909"/>
              <a:ext cx="889782" cy="5346"/>
            </a:xfrm>
            <a:custGeom>
              <a:avLst/>
              <a:gdLst/>
              <a:ahLst/>
              <a:cxnLst/>
              <a:rect l="0" t="0" r="0" b="0"/>
              <a:pathLst>
                <a:path w="889782" h="5346">
                  <a:moveTo>
                    <a:pt x="0" y="0"/>
                  </a:moveTo>
                  <a:lnTo>
                    <a:pt x="177956" y="0"/>
                  </a:lnTo>
                  <a:lnTo>
                    <a:pt x="355913" y="2673"/>
                  </a:lnTo>
                  <a:lnTo>
                    <a:pt x="533869" y="5346"/>
                  </a:lnTo>
                  <a:lnTo>
                    <a:pt x="711826" y="5346"/>
                  </a:lnTo>
                  <a:lnTo>
                    <a:pt x="889782" y="5346"/>
                  </a:lnTo>
                </a:path>
              </a:pathLst>
            </a:custGeom>
            <a:ln w="35231" cap="flat">
              <a:solidFill>
                <a:srgbClr val="BEBEBE">
                  <a:alpha val="69803"/>
                </a:srgbClr>
              </a:solidFill>
              <a:prstDash val="solid"/>
              <a:round/>
            </a:ln>
          </p:spPr>
          <p:txBody>
            <a:bodyPr/>
            <a:lstStyle/>
            <a:p>
              <a:endParaRPr/>
            </a:p>
          </p:txBody>
        </p:sp>
        <p:sp>
          <p:nvSpPr>
            <p:cNvPr id="5224" name="pl5224"/>
            <p:cNvSpPr/>
            <p:nvPr/>
          </p:nvSpPr>
          <p:spPr>
            <a:xfrm>
              <a:off x="8140139" y="5114195"/>
              <a:ext cx="889782" cy="18714"/>
            </a:xfrm>
            <a:custGeom>
              <a:avLst/>
              <a:gdLst/>
              <a:ahLst/>
              <a:cxnLst/>
              <a:rect l="0" t="0" r="0" b="0"/>
              <a:pathLst>
                <a:path w="889782" h="18714">
                  <a:moveTo>
                    <a:pt x="0" y="13367"/>
                  </a:moveTo>
                  <a:lnTo>
                    <a:pt x="177956" y="18714"/>
                  </a:lnTo>
                  <a:lnTo>
                    <a:pt x="355913" y="13367"/>
                  </a:lnTo>
                  <a:lnTo>
                    <a:pt x="533869" y="18714"/>
                  </a:lnTo>
                  <a:lnTo>
                    <a:pt x="711826" y="13367"/>
                  </a:lnTo>
                  <a:lnTo>
                    <a:pt x="889782" y="0"/>
                  </a:lnTo>
                </a:path>
              </a:pathLst>
            </a:custGeom>
            <a:ln w="35231" cap="flat">
              <a:solidFill>
                <a:srgbClr val="BEBEBE">
                  <a:alpha val="69803"/>
                </a:srgbClr>
              </a:solidFill>
              <a:prstDash val="solid"/>
              <a:round/>
            </a:ln>
          </p:spPr>
          <p:txBody>
            <a:bodyPr/>
            <a:lstStyle/>
            <a:p>
              <a:endParaRPr/>
            </a:p>
          </p:txBody>
        </p:sp>
        <p:sp>
          <p:nvSpPr>
            <p:cNvPr id="5225" name="pl5225"/>
            <p:cNvSpPr/>
            <p:nvPr/>
          </p:nvSpPr>
          <p:spPr>
            <a:xfrm>
              <a:off x="8140139" y="5127562"/>
              <a:ext cx="889782" cy="10693"/>
            </a:xfrm>
            <a:custGeom>
              <a:avLst/>
              <a:gdLst/>
              <a:ahLst/>
              <a:cxnLst/>
              <a:rect l="0" t="0" r="0" b="0"/>
              <a:pathLst>
                <a:path w="889782" h="10693">
                  <a:moveTo>
                    <a:pt x="0" y="0"/>
                  </a:moveTo>
                  <a:lnTo>
                    <a:pt x="177956" y="10693"/>
                  </a:lnTo>
                  <a:lnTo>
                    <a:pt x="355913" y="5346"/>
                  </a:lnTo>
                  <a:lnTo>
                    <a:pt x="533869" y="5346"/>
                  </a:lnTo>
                  <a:lnTo>
                    <a:pt x="711826" y="8020"/>
                  </a:lnTo>
                  <a:lnTo>
                    <a:pt x="889782" y="8020"/>
                  </a:lnTo>
                </a:path>
              </a:pathLst>
            </a:custGeom>
            <a:ln w="35231" cap="flat">
              <a:solidFill>
                <a:srgbClr val="BEBEBE">
                  <a:alpha val="69803"/>
                </a:srgbClr>
              </a:solidFill>
              <a:prstDash val="solid"/>
              <a:round/>
            </a:ln>
          </p:spPr>
          <p:txBody>
            <a:bodyPr/>
            <a:lstStyle/>
            <a:p>
              <a:endParaRPr/>
            </a:p>
          </p:txBody>
        </p:sp>
        <p:sp>
          <p:nvSpPr>
            <p:cNvPr id="5226" name="pl5226"/>
            <p:cNvSpPr/>
            <p:nvPr/>
          </p:nvSpPr>
          <p:spPr>
            <a:xfrm>
              <a:off x="8140139" y="5111522"/>
              <a:ext cx="889782" cy="24060"/>
            </a:xfrm>
            <a:custGeom>
              <a:avLst/>
              <a:gdLst/>
              <a:ahLst/>
              <a:cxnLst/>
              <a:rect l="0" t="0" r="0" b="0"/>
              <a:pathLst>
                <a:path w="889782" h="24060">
                  <a:moveTo>
                    <a:pt x="0" y="24060"/>
                  </a:moveTo>
                  <a:lnTo>
                    <a:pt x="177956" y="13367"/>
                  </a:lnTo>
                  <a:lnTo>
                    <a:pt x="355913" y="16040"/>
                  </a:lnTo>
                  <a:lnTo>
                    <a:pt x="533869" y="5346"/>
                  </a:lnTo>
                  <a:lnTo>
                    <a:pt x="711826" y="0"/>
                  </a:lnTo>
                  <a:lnTo>
                    <a:pt x="889782" y="2673"/>
                  </a:lnTo>
                </a:path>
              </a:pathLst>
            </a:custGeom>
            <a:ln w="35231" cap="flat">
              <a:solidFill>
                <a:srgbClr val="BEBEBE">
                  <a:alpha val="69803"/>
                </a:srgbClr>
              </a:solidFill>
              <a:prstDash val="solid"/>
              <a:round/>
            </a:ln>
          </p:spPr>
          <p:txBody>
            <a:bodyPr/>
            <a:lstStyle/>
            <a:p>
              <a:endParaRPr/>
            </a:p>
          </p:txBody>
        </p:sp>
        <p:sp>
          <p:nvSpPr>
            <p:cNvPr id="5227" name="pl5227"/>
            <p:cNvSpPr/>
            <p:nvPr/>
          </p:nvSpPr>
          <p:spPr>
            <a:xfrm>
              <a:off x="8140139" y="5087461"/>
              <a:ext cx="889782" cy="0"/>
            </a:xfrm>
            <a:custGeom>
              <a:avLst/>
              <a:gdLst/>
              <a:ahLst/>
              <a:cxnLst/>
              <a:rect l="0" t="0" r="0" b="0"/>
              <a:pathLst>
                <a:path w="889782">
                  <a:moveTo>
                    <a:pt x="0" y="0"/>
                  </a:moveTo>
                  <a:lnTo>
                    <a:pt x="177956" y="0"/>
                  </a:lnTo>
                  <a:lnTo>
                    <a:pt x="355913" y="0"/>
                  </a:lnTo>
                  <a:lnTo>
                    <a:pt x="533869" y="0"/>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228" name="pl5228"/>
            <p:cNvSpPr/>
            <p:nvPr/>
          </p:nvSpPr>
          <p:spPr>
            <a:xfrm>
              <a:off x="8140139" y="5106175"/>
              <a:ext cx="889782" cy="21387"/>
            </a:xfrm>
            <a:custGeom>
              <a:avLst/>
              <a:gdLst/>
              <a:ahLst/>
              <a:cxnLst/>
              <a:rect l="0" t="0" r="0" b="0"/>
              <a:pathLst>
                <a:path w="889782" h="21387">
                  <a:moveTo>
                    <a:pt x="0" y="0"/>
                  </a:moveTo>
                  <a:lnTo>
                    <a:pt x="177956" y="5346"/>
                  </a:lnTo>
                  <a:lnTo>
                    <a:pt x="355913" y="16040"/>
                  </a:lnTo>
                  <a:lnTo>
                    <a:pt x="533869" y="18714"/>
                  </a:lnTo>
                  <a:lnTo>
                    <a:pt x="711826" y="21387"/>
                  </a:lnTo>
                  <a:lnTo>
                    <a:pt x="889782" y="21387"/>
                  </a:lnTo>
                </a:path>
              </a:pathLst>
            </a:custGeom>
            <a:ln w="35231" cap="flat">
              <a:solidFill>
                <a:srgbClr val="BEBEBE">
                  <a:alpha val="69803"/>
                </a:srgbClr>
              </a:solidFill>
              <a:prstDash val="solid"/>
              <a:round/>
            </a:ln>
          </p:spPr>
          <p:txBody>
            <a:bodyPr/>
            <a:lstStyle/>
            <a:p>
              <a:endParaRPr/>
            </a:p>
          </p:txBody>
        </p:sp>
        <p:sp>
          <p:nvSpPr>
            <p:cNvPr id="5229" name="pl5229"/>
            <p:cNvSpPr/>
            <p:nvPr/>
          </p:nvSpPr>
          <p:spPr>
            <a:xfrm>
              <a:off x="8140139" y="5108848"/>
              <a:ext cx="889782" cy="13367"/>
            </a:xfrm>
            <a:custGeom>
              <a:avLst/>
              <a:gdLst/>
              <a:ahLst/>
              <a:cxnLst/>
              <a:rect l="0" t="0" r="0" b="0"/>
              <a:pathLst>
                <a:path w="889782" h="13367">
                  <a:moveTo>
                    <a:pt x="0" y="13367"/>
                  </a:moveTo>
                  <a:lnTo>
                    <a:pt x="177956" y="13367"/>
                  </a:lnTo>
                  <a:lnTo>
                    <a:pt x="355913" y="8020"/>
                  </a:lnTo>
                  <a:lnTo>
                    <a:pt x="533869" y="2673"/>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5230" name="pl5230"/>
            <p:cNvSpPr/>
            <p:nvPr/>
          </p:nvSpPr>
          <p:spPr>
            <a:xfrm>
              <a:off x="8140139" y="5092808"/>
              <a:ext cx="889782" cy="24060"/>
            </a:xfrm>
            <a:custGeom>
              <a:avLst/>
              <a:gdLst/>
              <a:ahLst/>
              <a:cxnLst/>
              <a:rect l="0" t="0" r="0" b="0"/>
              <a:pathLst>
                <a:path w="889782" h="24060">
                  <a:moveTo>
                    <a:pt x="0" y="0"/>
                  </a:moveTo>
                  <a:lnTo>
                    <a:pt x="177956" y="10693"/>
                  </a:lnTo>
                  <a:lnTo>
                    <a:pt x="355913" y="16040"/>
                  </a:lnTo>
                  <a:lnTo>
                    <a:pt x="533869" y="10693"/>
                  </a:lnTo>
                  <a:lnTo>
                    <a:pt x="711826" y="8020"/>
                  </a:lnTo>
                  <a:lnTo>
                    <a:pt x="889782" y="24060"/>
                  </a:lnTo>
                </a:path>
              </a:pathLst>
            </a:custGeom>
            <a:ln w="35231" cap="flat">
              <a:solidFill>
                <a:srgbClr val="BEBEBE">
                  <a:alpha val="69803"/>
                </a:srgbClr>
              </a:solidFill>
              <a:prstDash val="solid"/>
              <a:round/>
            </a:ln>
          </p:spPr>
          <p:txBody>
            <a:bodyPr/>
            <a:lstStyle/>
            <a:p>
              <a:endParaRPr/>
            </a:p>
          </p:txBody>
        </p:sp>
        <p:sp>
          <p:nvSpPr>
            <p:cNvPr id="5231" name="pl5231"/>
            <p:cNvSpPr/>
            <p:nvPr/>
          </p:nvSpPr>
          <p:spPr>
            <a:xfrm>
              <a:off x="8140139" y="5132909"/>
              <a:ext cx="889782" cy="5346"/>
            </a:xfrm>
            <a:custGeom>
              <a:avLst/>
              <a:gdLst/>
              <a:ahLst/>
              <a:cxnLst/>
              <a:rect l="0" t="0" r="0" b="0"/>
              <a:pathLst>
                <a:path w="889782" h="5346">
                  <a:moveTo>
                    <a:pt x="0" y="0"/>
                  </a:moveTo>
                  <a:lnTo>
                    <a:pt x="177956" y="2673"/>
                  </a:lnTo>
                  <a:lnTo>
                    <a:pt x="355913" y="2673"/>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232" name="pl5232"/>
            <p:cNvSpPr/>
            <p:nvPr/>
          </p:nvSpPr>
          <p:spPr>
            <a:xfrm>
              <a:off x="8140139" y="5124889"/>
              <a:ext cx="889782" cy="8020"/>
            </a:xfrm>
            <a:custGeom>
              <a:avLst/>
              <a:gdLst/>
              <a:ahLst/>
              <a:cxnLst/>
              <a:rect l="0" t="0" r="0" b="0"/>
              <a:pathLst>
                <a:path w="889782" h="8020">
                  <a:moveTo>
                    <a:pt x="0" y="8020"/>
                  </a:moveTo>
                  <a:lnTo>
                    <a:pt x="177956" y="2673"/>
                  </a:lnTo>
                  <a:lnTo>
                    <a:pt x="355913" y="2673"/>
                  </a:lnTo>
                  <a:lnTo>
                    <a:pt x="533869" y="2673"/>
                  </a:lnTo>
                  <a:lnTo>
                    <a:pt x="711826" y="0"/>
                  </a:lnTo>
                  <a:lnTo>
                    <a:pt x="889782" y="0"/>
                  </a:lnTo>
                </a:path>
              </a:pathLst>
            </a:custGeom>
            <a:ln w="35231" cap="flat">
              <a:solidFill>
                <a:srgbClr val="BEBEBE">
                  <a:alpha val="69803"/>
                </a:srgbClr>
              </a:solidFill>
              <a:prstDash val="solid"/>
              <a:round/>
            </a:ln>
          </p:spPr>
          <p:txBody>
            <a:bodyPr/>
            <a:lstStyle/>
            <a:p>
              <a:endParaRPr/>
            </a:p>
          </p:txBody>
        </p:sp>
        <p:sp>
          <p:nvSpPr>
            <p:cNvPr id="5233" name="pl5233"/>
            <p:cNvSpPr/>
            <p:nvPr/>
          </p:nvSpPr>
          <p:spPr>
            <a:xfrm>
              <a:off x="8140139" y="5116869"/>
              <a:ext cx="889782" cy="5346"/>
            </a:xfrm>
            <a:custGeom>
              <a:avLst/>
              <a:gdLst/>
              <a:ahLst/>
              <a:cxnLst/>
              <a:rect l="0" t="0" r="0" b="0"/>
              <a:pathLst>
                <a:path w="889782" h="5346">
                  <a:moveTo>
                    <a:pt x="0" y="0"/>
                  </a:moveTo>
                  <a:lnTo>
                    <a:pt x="177956" y="2673"/>
                  </a:lnTo>
                  <a:lnTo>
                    <a:pt x="355913" y="5346"/>
                  </a:lnTo>
                  <a:lnTo>
                    <a:pt x="533869" y="5346"/>
                  </a:lnTo>
                  <a:lnTo>
                    <a:pt x="711826" y="2673"/>
                  </a:lnTo>
                  <a:lnTo>
                    <a:pt x="889782" y="0"/>
                  </a:lnTo>
                </a:path>
              </a:pathLst>
            </a:custGeom>
            <a:ln w="35231" cap="flat">
              <a:solidFill>
                <a:srgbClr val="BEBEBE">
                  <a:alpha val="69803"/>
                </a:srgbClr>
              </a:solidFill>
              <a:prstDash val="solid"/>
              <a:round/>
            </a:ln>
          </p:spPr>
          <p:txBody>
            <a:bodyPr/>
            <a:lstStyle/>
            <a:p>
              <a:endParaRPr/>
            </a:p>
          </p:txBody>
        </p:sp>
        <p:sp>
          <p:nvSpPr>
            <p:cNvPr id="5234" name="pl5234"/>
            <p:cNvSpPr/>
            <p:nvPr/>
          </p:nvSpPr>
          <p:spPr>
            <a:xfrm>
              <a:off x="8140139" y="5122215"/>
              <a:ext cx="889782" cy="8020"/>
            </a:xfrm>
            <a:custGeom>
              <a:avLst/>
              <a:gdLst/>
              <a:ahLst/>
              <a:cxnLst/>
              <a:rect l="0" t="0" r="0" b="0"/>
              <a:pathLst>
                <a:path w="889782" h="8020">
                  <a:moveTo>
                    <a:pt x="0" y="5346"/>
                  </a:moveTo>
                  <a:lnTo>
                    <a:pt x="177956" y="8020"/>
                  </a:lnTo>
                  <a:lnTo>
                    <a:pt x="355913" y="2673"/>
                  </a:lnTo>
                  <a:lnTo>
                    <a:pt x="533869" y="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5235" name="pl5235"/>
            <p:cNvSpPr/>
            <p:nvPr/>
          </p:nvSpPr>
          <p:spPr>
            <a:xfrm>
              <a:off x="8140139" y="5135583"/>
              <a:ext cx="889782" cy="2673"/>
            </a:xfrm>
            <a:custGeom>
              <a:avLst/>
              <a:gdLst/>
              <a:ahLst/>
              <a:cxnLst/>
              <a:rect l="0" t="0" r="0" b="0"/>
              <a:pathLst>
                <a:path w="889782" h="2673">
                  <a:moveTo>
                    <a:pt x="0" y="0"/>
                  </a:moveTo>
                  <a:lnTo>
                    <a:pt x="177956" y="2673"/>
                  </a:lnTo>
                  <a:lnTo>
                    <a:pt x="355913" y="0"/>
                  </a:lnTo>
                  <a:lnTo>
                    <a:pt x="533869" y="0"/>
                  </a:lnTo>
                  <a:lnTo>
                    <a:pt x="711826" y="2673"/>
                  </a:lnTo>
                  <a:lnTo>
                    <a:pt x="889782" y="2673"/>
                  </a:lnTo>
                </a:path>
              </a:pathLst>
            </a:custGeom>
            <a:ln w="35231" cap="flat">
              <a:solidFill>
                <a:srgbClr val="BEBEBE">
                  <a:alpha val="69803"/>
                </a:srgbClr>
              </a:solidFill>
              <a:prstDash val="solid"/>
              <a:round/>
            </a:ln>
          </p:spPr>
          <p:txBody>
            <a:bodyPr/>
            <a:lstStyle/>
            <a:p>
              <a:endParaRPr/>
            </a:p>
          </p:txBody>
        </p:sp>
        <p:sp>
          <p:nvSpPr>
            <p:cNvPr id="5236" name="pl5236"/>
            <p:cNvSpPr/>
            <p:nvPr/>
          </p:nvSpPr>
          <p:spPr>
            <a:xfrm>
              <a:off x="8140139" y="5087461"/>
              <a:ext cx="889782" cy="29407"/>
            </a:xfrm>
            <a:custGeom>
              <a:avLst/>
              <a:gdLst/>
              <a:ahLst/>
              <a:cxnLst/>
              <a:rect l="0" t="0" r="0" b="0"/>
              <a:pathLst>
                <a:path w="889782" h="29407">
                  <a:moveTo>
                    <a:pt x="0" y="24060"/>
                  </a:moveTo>
                  <a:lnTo>
                    <a:pt x="177956" y="29407"/>
                  </a:lnTo>
                  <a:lnTo>
                    <a:pt x="355913" y="21387"/>
                  </a:lnTo>
                  <a:lnTo>
                    <a:pt x="533869" y="8020"/>
                  </a:lnTo>
                  <a:lnTo>
                    <a:pt x="711826" y="5346"/>
                  </a:lnTo>
                  <a:lnTo>
                    <a:pt x="889782" y="0"/>
                  </a:lnTo>
                </a:path>
              </a:pathLst>
            </a:custGeom>
            <a:ln w="35231" cap="flat">
              <a:solidFill>
                <a:srgbClr val="BEBEBE">
                  <a:alpha val="69803"/>
                </a:srgbClr>
              </a:solidFill>
              <a:prstDash val="solid"/>
              <a:round/>
            </a:ln>
          </p:spPr>
          <p:txBody>
            <a:bodyPr/>
            <a:lstStyle/>
            <a:p>
              <a:endParaRPr/>
            </a:p>
          </p:txBody>
        </p:sp>
        <p:sp>
          <p:nvSpPr>
            <p:cNvPr id="5237" name="pl5237"/>
            <p:cNvSpPr/>
            <p:nvPr/>
          </p:nvSpPr>
          <p:spPr>
            <a:xfrm>
              <a:off x="8140139" y="5122215"/>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BEBEBE">
                  <a:alpha val="69803"/>
                </a:srgbClr>
              </a:solidFill>
              <a:prstDash val="solid"/>
              <a:round/>
            </a:ln>
          </p:spPr>
          <p:txBody>
            <a:bodyPr/>
            <a:lstStyle/>
            <a:p>
              <a:endParaRPr/>
            </a:p>
          </p:txBody>
        </p:sp>
        <p:sp>
          <p:nvSpPr>
            <p:cNvPr id="5238" name="pl5238"/>
            <p:cNvSpPr/>
            <p:nvPr/>
          </p:nvSpPr>
          <p:spPr>
            <a:xfrm>
              <a:off x="8140139" y="5116869"/>
              <a:ext cx="889782" cy="13367"/>
            </a:xfrm>
            <a:custGeom>
              <a:avLst/>
              <a:gdLst/>
              <a:ahLst/>
              <a:cxnLst/>
              <a:rect l="0" t="0" r="0" b="0"/>
              <a:pathLst>
                <a:path w="889782" h="13367">
                  <a:moveTo>
                    <a:pt x="0" y="8020"/>
                  </a:moveTo>
                  <a:lnTo>
                    <a:pt x="177956" y="10693"/>
                  </a:lnTo>
                  <a:lnTo>
                    <a:pt x="355913" y="0"/>
                  </a:lnTo>
                  <a:lnTo>
                    <a:pt x="533869" y="8020"/>
                  </a:lnTo>
                  <a:lnTo>
                    <a:pt x="711826" y="13367"/>
                  </a:lnTo>
                  <a:lnTo>
                    <a:pt x="889782" y="13367"/>
                  </a:lnTo>
                </a:path>
              </a:pathLst>
            </a:custGeom>
            <a:ln w="35231" cap="flat">
              <a:solidFill>
                <a:srgbClr val="BEBEBE">
                  <a:alpha val="69803"/>
                </a:srgbClr>
              </a:solidFill>
              <a:prstDash val="solid"/>
              <a:round/>
            </a:ln>
          </p:spPr>
          <p:txBody>
            <a:bodyPr/>
            <a:lstStyle/>
            <a:p>
              <a:endParaRPr/>
            </a:p>
          </p:txBody>
        </p:sp>
        <p:sp>
          <p:nvSpPr>
            <p:cNvPr id="5239" name="pl5239"/>
            <p:cNvSpPr/>
            <p:nvPr/>
          </p:nvSpPr>
          <p:spPr>
            <a:xfrm>
              <a:off x="8140139" y="5119542"/>
              <a:ext cx="889782" cy="2673"/>
            </a:xfrm>
            <a:custGeom>
              <a:avLst/>
              <a:gdLst/>
              <a:ahLst/>
              <a:cxnLst/>
              <a:rect l="0" t="0" r="0" b="0"/>
              <a:pathLst>
                <a:path w="889782" h="2673">
                  <a:moveTo>
                    <a:pt x="0" y="2673"/>
                  </a:moveTo>
                  <a:lnTo>
                    <a:pt x="177956" y="2673"/>
                  </a:lnTo>
                  <a:lnTo>
                    <a:pt x="355913" y="2673"/>
                  </a:lnTo>
                  <a:lnTo>
                    <a:pt x="533869" y="0"/>
                  </a:lnTo>
                  <a:lnTo>
                    <a:pt x="711826" y="0"/>
                  </a:lnTo>
                  <a:lnTo>
                    <a:pt x="889782" y="0"/>
                  </a:lnTo>
                </a:path>
              </a:pathLst>
            </a:custGeom>
            <a:ln w="20325" cap="flat">
              <a:solidFill>
                <a:srgbClr val="6B6B6B">
                  <a:alpha val="100000"/>
                </a:srgbClr>
              </a:solidFill>
              <a:prstDash val="solid"/>
              <a:round/>
            </a:ln>
          </p:spPr>
          <p:txBody>
            <a:bodyPr/>
            <a:lstStyle/>
            <a:p>
              <a:endParaRPr/>
            </a:p>
          </p:txBody>
        </p:sp>
        <p:sp>
          <p:nvSpPr>
            <p:cNvPr id="5240" name="pl5240"/>
            <p:cNvSpPr/>
            <p:nvPr/>
          </p:nvSpPr>
          <p:spPr>
            <a:xfrm>
              <a:off x="8140139" y="5122215"/>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40651" cap="flat">
              <a:solidFill>
                <a:srgbClr val="000000">
                  <a:alpha val="100000"/>
                </a:srgbClr>
              </a:solidFill>
              <a:prstDash val="solid"/>
              <a:round/>
            </a:ln>
          </p:spPr>
          <p:txBody>
            <a:bodyPr/>
            <a:lstStyle/>
            <a:p>
              <a:endParaRPr/>
            </a:p>
          </p:txBody>
        </p:sp>
        <p:sp>
          <p:nvSpPr>
            <p:cNvPr id="5241" name="pl5241"/>
            <p:cNvSpPr/>
            <p:nvPr/>
          </p:nvSpPr>
          <p:spPr>
            <a:xfrm>
              <a:off x="8140139" y="5122215"/>
              <a:ext cx="889782" cy="8020"/>
            </a:xfrm>
            <a:custGeom>
              <a:avLst/>
              <a:gdLst/>
              <a:ahLst/>
              <a:cxnLst/>
              <a:rect l="0" t="0" r="0" b="0"/>
              <a:pathLst>
                <a:path w="889782" h="8020">
                  <a:moveTo>
                    <a:pt x="0" y="5346"/>
                  </a:moveTo>
                  <a:lnTo>
                    <a:pt x="177956" y="0"/>
                  </a:lnTo>
                  <a:lnTo>
                    <a:pt x="355913" y="2673"/>
                  </a:lnTo>
                  <a:lnTo>
                    <a:pt x="533869" y="8020"/>
                  </a:lnTo>
                  <a:lnTo>
                    <a:pt x="711826" y="2673"/>
                  </a:lnTo>
                  <a:lnTo>
                    <a:pt x="889782" y="5346"/>
                  </a:lnTo>
                </a:path>
              </a:pathLst>
            </a:custGeom>
            <a:ln w="35231" cap="flat">
              <a:solidFill>
                <a:srgbClr val="FE6E8C">
                  <a:alpha val="100000"/>
                </a:srgbClr>
              </a:solidFill>
              <a:prstDash val="solid"/>
              <a:round/>
            </a:ln>
          </p:spPr>
          <p:txBody>
            <a:bodyPr/>
            <a:lstStyle/>
            <a:p>
              <a:endParaRPr/>
            </a:p>
          </p:txBody>
        </p:sp>
        <p:sp>
          <p:nvSpPr>
            <p:cNvPr id="5242" name="pl5242"/>
            <p:cNvSpPr/>
            <p:nvPr/>
          </p:nvSpPr>
          <p:spPr>
            <a:xfrm>
              <a:off x="8095650" y="5138256"/>
              <a:ext cx="978760" cy="0"/>
            </a:xfrm>
            <a:custGeom>
              <a:avLst/>
              <a:gdLst/>
              <a:ahLst/>
              <a:cxnLst/>
              <a:rect l="0" t="0" r="0" b="0"/>
              <a:pathLst>
                <a:path w="978760">
                  <a:moveTo>
                    <a:pt x="0" y="0"/>
                  </a:moveTo>
                  <a:lnTo>
                    <a:pt x="978760" y="0"/>
                  </a:lnTo>
                  <a:lnTo>
                    <a:pt x="978760" y="0"/>
                  </a:lnTo>
                </a:path>
              </a:pathLst>
            </a:custGeom>
            <a:ln w="13550" cap="flat">
              <a:solidFill>
                <a:srgbClr val="000000">
                  <a:alpha val="100000"/>
                </a:srgbClr>
              </a:solidFill>
              <a:prstDash val="dash"/>
              <a:round/>
            </a:ln>
          </p:spPr>
          <p:txBody>
            <a:bodyPr/>
            <a:lstStyle/>
            <a:p>
              <a:endParaRPr/>
            </a:p>
          </p:txBody>
        </p:sp>
        <p:sp>
          <p:nvSpPr>
            <p:cNvPr id="5243" name="tx5243"/>
            <p:cNvSpPr/>
            <p:nvPr/>
          </p:nvSpPr>
          <p:spPr>
            <a:xfrm>
              <a:off x="8109994" y="496460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244" name="tx5244"/>
            <p:cNvSpPr/>
            <p:nvPr/>
          </p:nvSpPr>
          <p:spPr>
            <a:xfrm>
              <a:off x="8287950" y="495761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245" name="tx5245"/>
            <p:cNvSpPr/>
            <p:nvPr/>
          </p:nvSpPr>
          <p:spPr>
            <a:xfrm>
              <a:off x="8465907" y="4961667"/>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5246" name="tx5246"/>
            <p:cNvSpPr/>
            <p:nvPr/>
          </p:nvSpPr>
          <p:spPr>
            <a:xfrm>
              <a:off x="8643863" y="4965585"/>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247" name="tx5247"/>
            <p:cNvSpPr/>
            <p:nvPr/>
          </p:nvSpPr>
          <p:spPr>
            <a:xfrm>
              <a:off x="8821820" y="4961667"/>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5248" name="tx5248"/>
            <p:cNvSpPr/>
            <p:nvPr/>
          </p:nvSpPr>
          <p:spPr>
            <a:xfrm>
              <a:off x="8999776" y="496460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249" name="rc5249"/>
            <p:cNvSpPr/>
            <p:nvPr/>
          </p:nvSpPr>
          <p:spPr>
            <a:xfrm>
              <a:off x="757200" y="5224554"/>
              <a:ext cx="978760" cy="214862"/>
            </a:xfrm>
            <a:prstGeom prst="rect">
              <a:avLst/>
            </a:prstGeom>
            <a:solidFill>
              <a:srgbClr val="D9D9D9">
                <a:alpha val="100000"/>
              </a:srgbClr>
            </a:solidFill>
          </p:spPr>
          <p:txBody>
            <a:bodyPr/>
            <a:lstStyle/>
            <a:p>
              <a:endParaRPr/>
            </a:p>
          </p:txBody>
        </p:sp>
        <p:sp>
          <p:nvSpPr>
            <p:cNvPr id="5250" name="tx5250"/>
            <p:cNvSpPr/>
            <p:nvPr/>
          </p:nvSpPr>
          <p:spPr>
            <a:xfrm>
              <a:off x="988817" y="5290675"/>
              <a:ext cx="515525"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Zimbabwe</a:t>
              </a:r>
            </a:p>
          </p:txBody>
        </p:sp>
        <p:sp>
          <p:nvSpPr>
            <p:cNvPr id="5251" name="rc5251"/>
            <p:cNvSpPr/>
            <p:nvPr/>
          </p:nvSpPr>
          <p:spPr>
            <a:xfrm>
              <a:off x="757200" y="4572506"/>
              <a:ext cx="978760" cy="214862"/>
            </a:xfrm>
            <a:prstGeom prst="rect">
              <a:avLst/>
            </a:prstGeom>
            <a:solidFill>
              <a:srgbClr val="D9D9D9">
                <a:alpha val="100000"/>
              </a:srgbClr>
            </a:solidFill>
          </p:spPr>
          <p:txBody>
            <a:bodyPr/>
            <a:lstStyle/>
            <a:p>
              <a:endParaRPr/>
            </a:p>
          </p:txBody>
        </p:sp>
        <p:sp>
          <p:nvSpPr>
            <p:cNvPr id="5252" name="tx5252"/>
            <p:cNvSpPr/>
            <p:nvPr/>
          </p:nvSpPr>
          <p:spPr>
            <a:xfrm>
              <a:off x="1119268" y="4615053"/>
              <a:ext cx="25462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Syria</a:t>
              </a:r>
            </a:p>
          </p:txBody>
        </p:sp>
        <p:sp>
          <p:nvSpPr>
            <p:cNvPr id="5253" name="rc5253"/>
            <p:cNvSpPr/>
            <p:nvPr/>
          </p:nvSpPr>
          <p:spPr>
            <a:xfrm>
              <a:off x="1805550" y="4572506"/>
              <a:ext cx="978760" cy="214862"/>
            </a:xfrm>
            <a:prstGeom prst="rect">
              <a:avLst/>
            </a:prstGeom>
            <a:solidFill>
              <a:srgbClr val="D9D9D9">
                <a:alpha val="100000"/>
              </a:srgbClr>
            </a:solidFill>
          </p:spPr>
          <p:txBody>
            <a:bodyPr/>
            <a:lstStyle/>
            <a:p>
              <a:endParaRPr/>
            </a:p>
          </p:txBody>
        </p:sp>
        <p:sp>
          <p:nvSpPr>
            <p:cNvPr id="5254" name="tx5254"/>
            <p:cNvSpPr/>
            <p:nvPr/>
          </p:nvSpPr>
          <p:spPr>
            <a:xfrm>
              <a:off x="2058914" y="4616417"/>
              <a:ext cx="47203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Tajikistan</a:t>
              </a:r>
            </a:p>
          </p:txBody>
        </p:sp>
        <p:sp>
          <p:nvSpPr>
            <p:cNvPr id="5255" name="rc5255"/>
            <p:cNvSpPr/>
            <p:nvPr/>
          </p:nvSpPr>
          <p:spPr>
            <a:xfrm>
              <a:off x="2853900" y="4572506"/>
              <a:ext cx="978760" cy="214862"/>
            </a:xfrm>
            <a:prstGeom prst="rect">
              <a:avLst/>
            </a:prstGeom>
            <a:solidFill>
              <a:srgbClr val="D9D9D9">
                <a:alpha val="100000"/>
              </a:srgbClr>
            </a:solidFill>
          </p:spPr>
          <p:txBody>
            <a:bodyPr/>
            <a:lstStyle/>
            <a:p>
              <a:endParaRPr/>
            </a:p>
          </p:txBody>
        </p:sp>
        <p:sp>
          <p:nvSpPr>
            <p:cNvPr id="5256" name="tx5256"/>
            <p:cNvSpPr/>
            <p:nvPr/>
          </p:nvSpPr>
          <p:spPr>
            <a:xfrm>
              <a:off x="3113403" y="4638627"/>
              <a:ext cx="4597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Tanzania</a:t>
              </a:r>
            </a:p>
          </p:txBody>
        </p:sp>
        <p:sp>
          <p:nvSpPr>
            <p:cNvPr id="5257" name="rc5257"/>
            <p:cNvSpPr/>
            <p:nvPr/>
          </p:nvSpPr>
          <p:spPr>
            <a:xfrm>
              <a:off x="3902250" y="4572506"/>
              <a:ext cx="978760" cy="214862"/>
            </a:xfrm>
            <a:prstGeom prst="rect">
              <a:avLst/>
            </a:prstGeom>
            <a:solidFill>
              <a:srgbClr val="D9D9D9">
                <a:alpha val="100000"/>
              </a:srgbClr>
            </a:solidFill>
          </p:spPr>
          <p:txBody>
            <a:bodyPr/>
            <a:lstStyle/>
            <a:p>
              <a:endParaRPr/>
            </a:p>
          </p:txBody>
        </p:sp>
        <p:sp>
          <p:nvSpPr>
            <p:cNvPr id="5258" name="tx5258"/>
            <p:cNvSpPr/>
            <p:nvPr/>
          </p:nvSpPr>
          <p:spPr>
            <a:xfrm>
              <a:off x="4264263" y="4616417"/>
              <a:ext cx="25473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Togo</a:t>
              </a:r>
            </a:p>
          </p:txBody>
        </p:sp>
        <p:sp>
          <p:nvSpPr>
            <p:cNvPr id="5259" name="rc5259"/>
            <p:cNvSpPr/>
            <p:nvPr/>
          </p:nvSpPr>
          <p:spPr>
            <a:xfrm>
              <a:off x="4950600" y="4572506"/>
              <a:ext cx="978760" cy="214862"/>
            </a:xfrm>
            <a:prstGeom prst="rect">
              <a:avLst/>
            </a:prstGeom>
            <a:solidFill>
              <a:srgbClr val="D9D9D9">
                <a:alpha val="100000"/>
              </a:srgbClr>
            </a:solidFill>
          </p:spPr>
          <p:txBody>
            <a:bodyPr/>
            <a:lstStyle/>
            <a:p>
              <a:endParaRPr/>
            </a:p>
          </p:txBody>
        </p:sp>
        <p:sp>
          <p:nvSpPr>
            <p:cNvPr id="5260" name="tx5260"/>
            <p:cNvSpPr/>
            <p:nvPr/>
          </p:nvSpPr>
          <p:spPr>
            <a:xfrm>
              <a:off x="5244236" y="4616417"/>
              <a:ext cx="39148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Uganda</a:t>
              </a:r>
            </a:p>
          </p:txBody>
        </p:sp>
        <p:sp>
          <p:nvSpPr>
            <p:cNvPr id="5261" name="rc5261"/>
            <p:cNvSpPr/>
            <p:nvPr/>
          </p:nvSpPr>
          <p:spPr>
            <a:xfrm>
              <a:off x="5998950" y="4572506"/>
              <a:ext cx="978760" cy="214862"/>
            </a:xfrm>
            <a:prstGeom prst="rect">
              <a:avLst/>
            </a:prstGeom>
            <a:solidFill>
              <a:srgbClr val="D9D9D9">
                <a:alpha val="100000"/>
              </a:srgbClr>
            </a:solidFill>
          </p:spPr>
          <p:txBody>
            <a:bodyPr/>
            <a:lstStyle/>
            <a:p>
              <a:endParaRPr/>
            </a:p>
          </p:txBody>
        </p:sp>
        <p:sp>
          <p:nvSpPr>
            <p:cNvPr id="5262" name="tx5262"/>
            <p:cNvSpPr/>
            <p:nvPr/>
          </p:nvSpPr>
          <p:spPr>
            <a:xfrm>
              <a:off x="6211904" y="4638573"/>
              <a:ext cx="552851"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Uzbekistan</a:t>
              </a:r>
            </a:p>
          </p:txBody>
        </p:sp>
        <p:sp>
          <p:nvSpPr>
            <p:cNvPr id="5263" name="rc5263"/>
            <p:cNvSpPr/>
            <p:nvPr/>
          </p:nvSpPr>
          <p:spPr>
            <a:xfrm>
              <a:off x="7047300" y="4572506"/>
              <a:ext cx="978760" cy="214862"/>
            </a:xfrm>
            <a:prstGeom prst="rect">
              <a:avLst/>
            </a:prstGeom>
            <a:solidFill>
              <a:srgbClr val="D9D9D9">
                <a:alpha val="100000"/>
              </a:srgbClr>
            </a:solidFill>
          </p:spPr>
          <p:txBody>
            <a:bodyPr/>
            <a:lstStyle/>
            <a:p>
              <a:endParaRPr/>
            </a:p>
          </p:txBody>
        </p:sp>
        <p:sp>
          <p:nvSpPr>
            <p:cNvPr id="5264" name="tx5264"/>
            <p:cNvSpPr/>
            <p:nvPr/>
          </p:nvSpPr>
          <p:spPr>
            <a:xfrm>
              <a:off x="7359627" y="4638627"/>
              <a:ext cx="35410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Yemen</a:t>
              </a:r>
            </a:p>
          </p:txBody>
        </p:sp>
        <p:sp>
          <p:nvSpPr>
            <p:cNvPr id="5265" name="rc5265"/>
            <p:cNvSpPr/>
            <p:nvPr/>
          </p:nvSpPr>
          <p:spPr>
            <a:xfrm>
              <a:off x="8095650" y="4572506"/>
              <a:ext cx="978760" cy="214862"/>
            </a:xfrm>
            <a:prstGeom prst="rect">
              <a:avLst/>
            </a:prstGeom>
            <a:solidFill>
              <a:srgbClr val="D9D9D9">
                <a:alpha val="100000"/>
              </a:srgbClr>
            </a:solidFill>
          </p:spPr>
          <p:txBody>
            <a:bodyPr/>
            <a:lstStyle/>
            <a:p>
              <a:endParaRPr/>
            </a:p>
          </p:txBody>
        </p:sp>
        <p:sp>
          <p:nvSpPr>
            <p:cNvPr id="5266" name="tx5266"/>
            <p:cNvSpPr/>
            <p:nvPr/>
          </p:nvSpPr>
          <p:spPr>
            <a:xfrm>
              <a:off x="8398700" y="4638627"/>
              <a:ext cx="372660"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Zambia</a:t>
              </a:r>
            </a:p>
          </p:txBody>
        </p:sp>
        <p:sp>
          <p:nvSpPr>
            <p:cNvPr id="5267" name="rc5267"/>
            <p:cNvSpPr/>
            <p:nvPr/>
          </p:nvSpPr>
          <p:spPr>
            <a:xfrm>
              <a:off x="757200" y="3920458"/>
              <a:ext cx="978760" cy="214862"/>
            </a:xfrm>
            <a:prstGeom prst="rect">
              <a:avLst/>
            </a:prstGeom>
            <a:solidFill>
              <a:srgbClr val="D9D9D9">
                <a:alpha val="100000"/>
              </a:srgbClr>
            </a:solidFill>
          </p:spPr>
          <p:txBody>
            <a:bodyPr/>
            <a:lstStyle/>
            <a:p>
              <a:endParaRPr/>
            </a:p>
          </p:txBody>
        </p:sp>
        <p:sp>
          <p:nvSpPr>
            <p:cNvPr id="5268" name="tx5268"/>
            <p:cNvSpPr/>
            <p:nvPr/>
          </p:nvSpPr>
          <p:spPr>
            <a:xfrm>
              <a:off x="1041560" y="3986579"/>
              <a:ext cx="410041"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Rwanda</a:t>
              </a:r>
            </a:p>
          </p:txBody>
        </p:sp>
        <p:sp>
          <p:nvSpPr>
            <p:cNvPr id="5269" name="rc5269"/>
            <p:cNvSpPr/>
            <p:nvPr/>
          </p:nvSpPr>
          <p:spPr>
            <a:xfrm>
              <a:off x="1805550" y="3920458"/>
              <a:ext cx="978760" cy="214862"/>
            </a:xfrm>
            <a:prstGeom prst="rect">
              <a:avLst/>
            </a:prstGeom>
            <a:solidFill>
              <a:srgbClr val="D9D9D9">
                <a:alpha val="100000"/>
              </a:srgbClr>
            </a:solidFill>
          </p:spPr>
          <p:txBody>
            <a:bodyPr/>
            <a:lstStyle/>
            <a:p>
              <a:endParaRPr/>
            </a:p>
          </p:txBody>
        </p:sp>
        <p:sp>
          <p:nvSpPr>
            <p:cNvPr id="5270" name="tx5270"/>
            <p:cNvSpPr/>
            <p:nvPr/>
          </p:nvSpPr>
          <p:spPr>
            <a:xfrm>
              <a:off x="1710973" y="3964315"/>
              <a:ext cx="1167913" cy="10357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Sao Tome and Principe</a:t>
              </a:r>
            </a:p>
          </p:txBody>
        </p:sp>
        <p:sp>
          <p:nvSpPr>
            <p:cNvPr id="5271" name="rc5271"/>
            <p:cNvSpPr/>
            <p:nvPr/>
          </p:nvSpPr>
          <p:spPr>
            <a:xfrm>
              <a:off x="2853900" y="3920458"/>
              <a:ext cx="978760" cy="214862"/>
            </a:xfrm>
            <a:prstGeom prst="rect">
              <a:avLst/>
            </a:prstGeom>
            <a:solidFill>
              <a:srgbClr val="D9D9D9">
                <a:alpha val="100000"/>
              </a:srgbClr>
            </a:solidFill>
          </p:spPr>
          <p:txBody>
            <a:bodyPr/>
            <a:lstStyle/>
            <a:p>
              <a:endParaRPr/>
            </a:p>
          </p:txBody>
        </p:sp>
        <p:sp>
          <p:nvSpPr>
            <p:cNvPr id="5272" name="tx5272"/>
            <p:cNvSpPr/>
            <p:nvPr/>
          </p:nvSpPr>
          <p:spPr>
            <a:xfrm>
              <a:off x="3138205" y="3963005"/>
              <a:ext cx="41015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Senegal</a:t>
              </a:r>
            </a:p>
          </p:txBody>
        </p:sp>
        <p:sp>
          <p:nvSpPr>
            <p:cNvPr id="5273" name="rc5273"/>
            <p:cNvSpPr/>
            <p:nvPr/>
          </p:nvSpPr>
          <p:spPr>
            <a:xfrm>
              <a:off x="3902250" y="3920458"/>
              <a:ext cx="978760" cy="214862"/>
            </a:xfrm>
            <a:prstGeom prst="rect">
              <a:avLst/>
            </a:prstGeom>
            <a:solidFill>
              <a:srgbClr val="D9D9D9">
                <a:alpha val="100000"/>
              </a:srgbClr>
            </a:solidFill>
          </p:spPr>
          <p:txBody>
            <a:bodyPr/>
            <a:lstStyle/>
            <a:p>
              <a:endParaRPr/>
            </a:p>
          </p:txBody>
        </p:sp>
        <p:sp>
          <p:nvSpPr>
            <p:cNvPr id="5274" name="tx5274"/>
            <p:cNvSpPr/>
            <p:nvPr/>
          </p:nvSpPr>
          <p:spPr>
            <a:xfrm>
              <a:off x="4071657" y="3985160"/>
              <a:ext cx="63994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Sierra Leone</a:t>
              </a:r>
            </a:p>
          </p:txBody>
        </p:sp>
        <p:sp>
          <p:nvSpPr>
            <p:cNvPr id="5275" name="rc5275"/>
            <p:cNvSpPr/>
            <p:nvPr/>
          </p:nvSpPr>
          <p:spPr>
            <a:xfrm>
              <a:off x="4950600" y="3920458"/>
              <a:ext cx="978760" cy="214862"/>
            </a:xfrm>
            <a:prstGeom prst="rect">
              <a:avLst/>
            </a:prstGeom>
            <a:solidFill>
              <a:srgbClr val="D9D9D9">
                <a:alpha val="100000"/>
              </a:srgbClr>
            </a:solidFill>
          </p:spPr>
          <p:txBody>
            <a:bodyPr/>
            <a:lstStyle/>
            <a:p>
              <a:endParaRPr/>
            </a:p>
          </p:txBody>
        </p:sp>
        <p:sp>
          <p:nvSpPr>
            <p:cNvPr id="5276" name="tx5276"/>
            <p:cNvSpPr/>
            <p:nvPr/>
          </p:nvSpPr>
          <p:spPr>
            <a:xfrm>
              <a:off x="5026856" y="3985160"/>
              <a:ext cx="82624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Solomon Islands</a:t>
              </a:r>
            </a:p>
          </p:txBody>
        </p:sp>
        <p:sp>
          <p:nvSpPr>
            <p:cNvPr id="5277" name="rc5277"/>
            <p:cNvSpPr/>
            <p:nvPr/>
          </p:nvSpPr>
          <p:spPr>
            <a:xfrm>
              <a:off x="5998950" y="3920458"/>
              <a:ext cx="978760" cy="214862"/>
            </a:xfrm>
            <a:prstGeom prst="rect">
              <a:avLst/>
            </a:prstGeom>
            <a:solidFill>
              <a:srgbClr val="D9D9D9">
                <a:alpha val="100000"/>
              </a:srgbClr>
            </a:solidFill>
          </p:spPr>
          <p:txBody>
            <a:bodyPr/>
            <a:lstStyle/>
            <a:p>
              <a:endParaRPr/>
            </a:p>
          </p:txBody>
        </p:sp>
        <p:sp>
          <p:nvSpPr>
            <p:cNvPr id="5278" name="tx5278"/>
            <p:cNvSpPr/>
            <p:nvPr/>
          </p:nvSpPr>
          <p:spPr>
            <a:xfrm>
              <a:off x="6286447" y="3985160"/>
              <a:ext cx="40376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Somalia</a:t>
              </a:r>
            </a:p>
          </p:txBody>
        </p:sp>
        <p:sp>
          <p:nvSpPr>
            <p:cNvPr id="5279" name="rc5279"/>
            <p:cNvSpPr/>
            <p:nvPr/>
          </p:nvSpPr>
          <p:spPr>
            <a:xfrm>
              <a:off x="7047300" y="3920458"/>
              <a:ext cx="978760" cy="214862"/>
            </a:xfrm>
            <a:prstGeom prst="rect">
              <a:avLst/>
            </a:prstGeom>
            <a:solidFill>
              <a:srgbClr val="D9D9D9">
                <a:alpha val="100000"/>
              </a:srgbClr>
            </a:solidFill>
          </p:spPr>
          <p:txBody>
            <a:bodyPr/>
            <a:lstStyle/>
            <a:p>
              <a:endParaRPr/>
            </a:p>
          </p:txBody>
        </p:sp>
        <p:sp>
          <p:nvSpPr>
            <p:cNvPr id="5280" name="tx5280"/>
            <p:cNvSpPr/>
            <p:nvPr/>
          </p:nvSpPr>
          <p:spPr>
            <a:xfrm>
              <a:off x="7213542" y="3985160"/>
              <a:ext cx="6462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South Sudan</a:t>
              </a:r>
            </a:p>
          </p:txBody>
        </p:sp>
        <p:sp>
          <p:nvSpPr>
            <p:cNvPr id="5281" name="rc5281"/>
            <p:cNvSpPr/>
            <p:nvPr/>
          </p:nvSpPr>
          <p:spPr>
            <a:xfrm>
              <a:off x="8095650" y="3920458"/>
              <a:ext cx="978760" cy="214862"/>
            </a:xfrm>
            <a:prstGeom prst="rect">
              <a:avLst/>
            </a:prstGeom>
            <a:solidFill>
              <a:srgbClr val="D9D9D9">
                <a:alpha val="100000"/>
              </a:srgbClr>
            </a:solidFill>
          </p:spPr>
          <p:txBody>
            <a:bodyPr/>
            <a:lstStyle/>
            <a:p>
              <a:endParaRPr/>
            </a:p>
          </p:txBody>
        </p:sp>
        <p:sp>
          <p:nvSpPr>
            <p:cNvPr id="5282" name="tx5282"/>
            <p:cNvSpPr/>
            <p:nvPr/>
          </p:nvSpPr>
          <p:spPr>
            <a:xfrm>
              <a:off x="8423447" y="3985160"/>
              <a:ext cx="32316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Sudan</a:t>
              </a:r>
            </a:p>
          </p:txBody>
        </p:sp>
        <p:sp>
          <p:nvSpPr>
            <p:cNvPr id="5283" name="rc5283"/>
            <p:cNvSpPr/>
            <p:nvPr/>
          </p:nvSpPr>
          <p:spPr>
            <a:xfrm>
              <a:off x="757200" y="3268410"/>
              <a:ext cx="978760" cy="214862"/>
            </a:xfrm>
            <a:prstGeom prst="rect">
              <a:avLst/>
            </a:prstGeom>
            <a:solidFill>
              <a:srgbClr val="D9D9D9">
                <a:alpha val="100000"/>
              </a:srgbClr>
            </a:solidFill>
          </p:spPr>
          <p:txBody>
            <a:bodyPr/>
            <a:lstStyle/>
            <a:p>
              <a:endParaRPr/>
            </a:p>
          </p:txBody>
        </p:sp>
        <p:sp>
          <p:nvSpPr>
            <p:cNvPr id="5284" name="tx5284"/>
            <p:cNvSpPr/>
            <p:nvPr/>
          </p:nvSpPr>
          <p:spPr>
            <a:xfrm>
              <a:off x="926662" y="3313631"/>
              <a:ext cx="639836" cy="10221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Mozambique</a:t>
              </a:r>
            </a:p>
          </p:txBody>
        </p:sp>
        <p:sp>
          <p:nvSpPr>
            <p:cNvPr id="5285" name="rc5285"/>
            <p:cNvSpPr/>
            <p:nvPr/>
          </p:nvSpPr>
          <p:spPr>
            <a:xfrm>
              <a:off x="1805550" y="3268410"/>
              <a:ext cx="978760" cy="214862"/>
            </a:xfrm>
            <a:prstGeom prst="rect">
              <a:avLst/>
            </a:prstGeom>
            <a:solidFill>
              <a:srgbClr val="D9D9D9">
                <a:alpha val="100000"/>
              </a:srgbClr>
            </a:solidFill>
          </p:spPr>
          <p:txBody>
            <a:bodyPr/>
            <a:lstStyle/>
            <a:p>
              <a:endParaRPr/>
            </a:p>
          </p:txBody>
        </p:sp>
        <p:sp>
          <p:nvSpPr>
            <p:cNvPr id="5286" name="tx5286"/>
            <p:cNvSpPr/>
            <p:nvPr/>
          </p:nvSpPr>
          <p:spPr>
            <a:xfrm>
              <a:off x="2062051" y="3312321"/>
              <a:ext cx="46575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Myanmar</a:t>
              </a:r>
            </a:p>
          </p:txBody>
        </p:sp>
        <p:sp>
          <p:nvSpPr>
            <p:cNvPr id="5287" name="rc5287"/>
            <p:cNvSpPr/>
            <p:nvPr/>
          </p:nvSpPr>
          <p:spPr>
            <a:xfrm>
              <a:off x="2853900" y="3268410"/>
              <a:ext cx="978760" cy="214862"/>
            </a:xfrm>
            <a:prstGeom prst="rect">
              <a:avLst/>
            </a:prstGeom>
            <a:solidFill>
              <a:srgbClr val="D9D9D9">
                <a:alpha val="100000"/>
              </a:srgbClr>
            </a:solidFill>
          </p:spPr>
          <p:txBody>
            <a:bodyPr/>
            <a:lstStyle/>
            <a:p>
              <a:endParaRPr/>
            </a:p>
          </p:txBody>
        </p:sp>
        <p:sp>
          <p:nvSpPr>
            <p:cNvPr id="5288" name="tx5288"/>
            <p:cNvSpPr/>
            <p:nvPr/>
          </p:nvSpPr>
          <p:spPr>
            <a:xfrm>
              <a:off x="3197277" y="3313631"/>
              <a:ext cx="292005" cy="10221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Nepal</a:t>
              </a:r>
            </a:p>
          </p:txBody>
        </p:sp>
        <p:sp>
          <p:nvSpPr>
            <p:cNvPr id="5289" name="rc5289"/>
            <p:cNvSpPr/>
            <p:nvPr/>
          </p:nvSpPr>
          <p:spPr>
            <a:xfrm>
              <a:off x="3902250" y="3268410"/>
              <a:ext cx="978760" cy="214862"/>
            </a:xfrm>
            <a:prstGeom prst="rect">
              <a:avLst/>
            </a:prstGeom>
            <a:solidFill>
              <a:srgbClr val="D9D9D9">
                <a:alpha val="100000"/>
              </a:srgbClr>
            </a:solidFill>
          </p:spPr>
          <p:txBody>
            <a:bodyPr/>
            <a:lstStyle/>
            <a:p>
              <a:endParaRPr/>
            </a:p>
          </p:txBody>
        </p:sp>
        <p:sp>
          <p:nvSpPr>
            <p:cNvPr id="5290" name="tx5290"/>
            <p:cNvSpPr/>
            <p:nvPr/>
          </p:nvSpPr>
          <p:spPr>
            <a:xfrm>
              <a:off x="4136923" y="3312321"/>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Nicaragua</a:t>
              </a:r>
            </a:p>
          </p:txBody>
        </p:sp>
        <p:sp>
          <p:nvSpPr>
            <p:cNvPr id="5291" name="rc5291"/>
            <p:cNvSpPr/>
            <p:nvPr/>
          </p:nvSpPr>
          <p:spPr>
            <a:xfrm>
              <a:off x="4950600" y="3268410"/>
              <a:ext cx="978760" cy="214862"/>
            </a:xfrm>
            <a:prstGeom prst="rect">
              <a:avLst/>
            </a:prstGeom>
            <a:solidFill>
              <a:srgbClr val="D9D9D9">
                <a:alpha val="100000"/>
              </a:srgbClr>
            </a:solidFill>
          </p:spPr>
          <p:txBody>
            <a:bodyPr/>
            <a:lstStyle/>
            <a:p>
              <a:endParaRPr/>
            </a:p>
          </p:txBody>
        </p:sp>
        <p:sp>
          <p:nvSpPr>
            <p:cNvPr id="5292" name="tx5292"/>
            <p:cNvSpPr/>
            <p:nvPr/>
          </p:nvSpPr>
          <p:spPr>
            <a:xfrm>
              <a:off x="5306447" y="3312321"/>
              <a:ext cx="26706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Niger</a:t>
              </a:r>
            </a:p>
          </p:txBody>
        </p:sp>
        <p:sp>
          <p:nvSpPr>
            <p:cNvPr id="5293" name="rc5293"/>
            <p:cNvSpPr/>
            <p:nvPr/>
          </p:nvSpPr>
          <p:spPr>
            <a:xfrm>
              <a:off x="5998950" y="3268410"/>
              <a:ext cx="978760" cy="214862"/>
            </a:xfrm>
            <a:prstGeom prst="rect">
              <a:avLst/>
            </a:prstGeom>
            <a:solidFill>
              <a:srgbClr val="D9D9D9">
                <a:alpha val="100000"/>
              </a:srgbClr>
            </a:solidFill>
          </p:spPr>
          <p:txBody>
            <a:bodyPr/>
            <a:lstStyle/>
            <a:p>
              <a:endParaRPr/>
            </a:p>
          </p:txBody>
        </p:sp>
        <p:sp>
          <p:nvSpPr>
            <p:cNvPr id="5294" name="tx5294"/>
            <p:cNvSpPr/>
            <p:nvPr/>
          </p:nvSpPr>
          <p:spPr>
            <a:xfrm>
              <a:off x="6311304" y="3312321"/>
              <a:ext cx="35405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Nigeria</a:t>
              </a:r>
            </a:p>
          </p:txBody>
        </p:sp>
        <p:sp>
          <p:nvSpPr>
            <p:cNvPr id="5295" name="rc5295"/>
            <p:cNvSpPr/>
            <p:nvPr/>
          </p:nvSpPr>
          <p:spPr>
            <a:xfrm>
              <a:off x="7047300" y="3268410"/>
              <a:ext cx="978760" cy="214862"/>
            </a:xfrm>
            <a:prstGeom prst="rect">
              <a:avLst/>
            </a:prstGeom>
            <a:solidFill>
              <a:srgbClr val="D9D9D9">
                <a:alpha val="100000"/>
              </a:srgbClr>
            </a:solidFill>
          </p:spPr>
          <p:txBody>
            <a:bodyPr/>
            <a:lstStyle/>
            <a:p>
              <a:endParaRPr/>
            </a:p>
          </p:txBody>
        </p:sp>
        <p:sp>
          <p:nvSpPr>
            <p:cNvPr id="5296" name="tx5296"/>
            <p:cNvSpPr/>
            <p:nvPr/>
          </p:nvSpPr>
          <p:spPr>
            <a:xfrm>
              <a:off x="7322355" y="3334531"/>
              <a:ext cx="428649"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Pakistan</a:t>
              </a:r>
            </a:p>
          </p:txBody>
        </p:sp>
        <p:sp>
          <p:nvSpPr>
            <p:cNvPr id="5297" name="rc5297"/>
            <p:cNvSpPr/>
            <p:nvPr/>
          </p:nvSpPr>
          <p:spPr>
            <a:xfrm>
              <a:off x="8095650" y="3268410"/>
              <a:ext cx="978760" cy="214862"/>
            </a:xfrm>
            <a:prstGeom prst="rect">
              <a:avLst/>
            </a:prstGeom>
            <a:solidFill>
              <a:srgbClr val="D9D9D9">
                <a:alpha val="100000"/>
              </a:srgbClr>
            </a:solidFill>
          </p:spPr>
          <p:txBody>
            <a:bodyPr/>
            <a:lstStyle/>
            <a:p>
              <a:endParaRPr/>
            </a:p>
          </p:txBody>
        </p:sp>
        <p:sp>
          <p:nvSpPr>
            <p:cNvPr id="5298" name="tx5298"/>
            <p:cNvSpPr/>
            <p:nvPr/>
          </p:nvSpPr>
          <p:spPr>
            <a:xfrm>
              <a:off x="8463938" y="3333112"/>
              <a:ext cx="242183"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PNG</a:t>
              </a:r>
            </a:p>
          </p:txBody>
        </p:sp>
        <p:sp>
          <p:nvSpPr>
            <p:cNvPr id="5299" name="rc5299"/>
            <p:cNvSpPr/>
            <p:nvPr/>
          </p:nvSpPr>
          <p:spPr>
            <a:xfrm>
              <a:off x="757200" y="2616362"/>
              <a:ext cx="978760" cy="214862"/>
            </a:xfrm>
            <a:prstGeom prst="rect">
              <a:avLst/>
            </a:prstGeom>
            <a:solidFill>
              <a:srgbClr val="D9D9D9">
                <a:alpha val="100000"/>
              </a:srgbClr>
            </a:solidFill>
          </p:spPr>
          <p:txBody>
            <a:bodyPr/>
            <a:lstStyle/>
            <a:p>
              <a:endParaRPr/>
            </a:p>
          </p:txBody>
        </p:sp>
        <p:sp>
          <p:nvSpPr>
            <p:cNvPr id="5300" name="tx5300"/>
            <p:cNvSpPr/>
            <p:nvPr/>
          </p:nvSpPr>
          <p:spPr>
            <a:xfrm>
              <a:off x="970182" y="2660273"/>
              <a:ext cx="55279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Kyrgyzstan</a:t>
              </a:r>
            </a:p>
          </p:txBody>
        </p:sp>
        <p:sp>
          <p:nvSpPr>
            <p:cNvPr id="5301" name="rc5301"/>
            <p:cNvSpPr/>
            <p:nvPr/>
          </p:nvSpPr>
          <p:spPr>
            <a:xfrm>
              <a:off x="1805550" y="2616362"/>
              <a:ext cx="978760" cy="214862"/>
            </a:xfrm>
            <a:prstGeom prst="rect">
              <a:avLst/>
            </a:prstGeom>
            <a:solidFill>
              <a:srgbClr val="D9D9D9">
                <a:alpha val="100000"/>
              </a:srgbClr>
            </a:solidFill>
          </p:spPr>
          <p:txBody>
            <a:bodyPr/>
            <a:lstStyle/>
            <a:p>
              <a:endParaRPr/>
            </a:p>
          </p:txBody>
        </p:sp>
        <p:sp>
          <p:nvSpPr>
            <p:cNvPr id="5302" name="tx5302"/>
            <p:cNvSpPr/>
            <p:nvPr/>
          </p:nvSpPr>
          <p:spPr>
            <a:xfrm>
              <a:off x="2173757" y="2682483"/>
              <a:ext cx="24234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Laos</a:t>
              </a:r>
            </a:p>
          </p:txBody>
        </p:sp>
        <p:sp>
          <p:nvSpPr>
            <p:cNvPr id="5303" name="rc5303"/>
            <p:cNvSpPr/>
            <p:nvPr/>
          </p:nvSpPr>
          <p:spPr>
            <a:xfrm>
              <a:off x="2853900" y="2616362"/>
              <a:ext cx="978760" cy="214862"/>
            </a:xfrm>
            <a:prstGeom prst="rect">
              <a:avLst/>
            </a:prstGeom>
            <a:solidFill>
              <a:srgbClr val="D9D9D9">
                <a:alpha val="100000"/>
              </a:srgbClr>
            </a:solidFill>
          </p:spPr>
          <p:txBody>
            <a:bodyPr/>
            <a:lstStyle/>
            <a:p>
              <a:endParaRPr/>
            </a:p>
          </p:txBody>
        </p:sp>
        <p:sp>
          <p:nvSpPr>
            <p:cNvPr id="5304" name="tx5304"/>
            <p:cNvSpPr/>
            <p:nvPr/>
          </p:nvSpPr>
          <p:spPr>
            <a:xfrm>
              <a:off x="3144426" y="2682483"/>
              <a:ext cx="397708"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Lesotho</a:t>
              </a:r>
            </a:p>
          </p:txBody>
        </p:sp>
        <p:sp>
          <p:nvSpPr>
            <p:cNvPr id="5305" name="rc5305"/>
            <p:cNvSpPr/>
            <p:nvPr/>
          </p:nvSpPr>
          <p:spPr>
            <a:xfrm>
              <a:off x="3902250" y="2616362"/>
              <a:ext cx="978760" cy="214862"/>
            </a:xfrm>
            <a:prstGeom prst="rect">
              <a:avLst/>
            </a:prstGeom>
            <a:solidFill>
              <a:srgbClr val="D9D9D9">
                <a:alpha val="100000"/>
              </a:srgbClr>
            </a:solidFill>
          </p:spPr>
          <p:txBody>
            <a:bodyPr/>
            <a:lstStyle/>
            <a:p>
              <a:endParaRPr/>
            </a:p>
          </p:txBody>
        </p:sp>
        <p:sp>
          <p:nvSpPr>
            <p:cNvPr id="5306" name="tx5306"/>
            <p:cNvSpPr/>
            <p:nvPr/>
          </p:nvSpPr>
          <p:spPr>
            <a:xfrm>
              <a:off x="4223881" y="2682483"/>
              <a:ext cx="335498"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Liberia</a:t>
              </a:r>
            </a:p>
          </p:txBody>
        </p:sp>
        <p:sp>
          <p:nvSpPr>
            <p:cNvPr id="5307" name="rc5307"/>
            <p:cNvSpPr/>
            <p:nvPr/>
          </p:nvSpPr>
          <p:spPr>
            <a:xfrm>
              <a:off x="4950600" y="2616362"/>
              <a:ext cx="978760" cy="214862"/>
            </a:xfrm>
            <a:prstGeom prst="rect">
              <a:avLst/>
            </a:prstGeom>
            <a:solidFill>
              <a:srgbClr val="D9D9D9">
                <a:alpha val="100000"/>
              </a:srgbClr>
            </a:solidFill>
          </p:spPr>
          <p:txBody>
            <a:bodyPr/>
            <a:lstStyle/>
            <a:p>
              <a:endParaRPr/>
            </a:p>
          </p:txBody>
        </p:sp>
        <p:sp>
          <p:nvSpPr>
            <p:cNvPr id="5308" name="tx5308"/>
            <p:cNvSpPr/>
            <p:nvPr/>
          </p:nvSpPr>
          <p:spPr>
            <a:xfrm>
              <a:off x="5132476" y="2660273"/>
              <a:ext cx="61500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Madagascar</a:t>
              </a:r>
            </a:p>
          </p:txBody>
        </p:sp>
        <p:sp>
          <p:nvSpPr>
            <p:cNvPr id="5309" name="rc5309"/>
            <p:cNvSpPr/>
            <p:nvPr/>
          </p:nvSpPr>
          <p:spPr>
            <a:xfrm>
              <a:off x="5998950" y="2616362"/>
              <a:ext cx="978760" cy="214862"/>
            </a:xfrm>
            <a:prstGeom prst="rect">
              <a:avLst/>
            </a:prstGeom>
            <a:solidFill>
              <a:srgbClr val="D9D9D9">
                <a:alpha val="100000"/>
              </a:srgbClr>
            </a:solidFill>
          </p:spPr>
          <p:txBody>
            <a:bodyPr/>
            <a:lstStyle/>
            <a:p>
              <a:endParaRPr/>
            </a:p>
          </p:txBody>
        </p:sp>
        <p:sp>
          <p:nvSpPr>
            <p:cNvPr id="5310" name="tx5310"/>
            <p:cNvSpPr/>
            <p:nvPr/>
          </p:nvSpPr>
          <p:spPr>
            <a:xfrm>
              <a:off x="6314442" y="2682483"/>
              <a:ext cx="34777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Malawi</a:t>
              </a:r>
            </a:p>
          </p:txBody>
        </p:sp>
        <p:sp>
          <p:nvSpPr>
            <p:cNvPr id="5311" name="rc5311"/>
            <p:cNvSpPr/>
            <p:nvPr/>
          </p:nvSpPr>
          <p:spPr>
            <a:xfrm>
              <a:off x="7047300" y="2616362"/>
              <a:ext cx="978760" cy="214862"/>
            </a:xfrm>
            <a:prstGeom prst="rect">
              <a:avLst/>
            </a:prstGeom>
            <a:solidFill>
              <a:srgbClr val="D9D9D9">
                <a:alpha val="100000"/>
              </a:srgbClr>
            </a:solidFill>
          </p:spPr>
          <p:txBody>
            <a:bodyPr/>
            <a:lstStyle/>
            <a:p>
              <a:endParaRPr/>
            </a:p>
          </p:txBody>
        </p:sp>
        <p:sp>
          <p:nvSpPr>
            <p:cNvPr id="5312" name="tx5312"/>
            <p:cNvSpPr/>
            <p:nvPr/>
          </p:nvSpPr>
          <p:spPr>
            <a:xfrm>
              <a:off x="7434224" y="2682483"/>
              <a:ext cx="204911"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Mali</a:t>
              </a:r>
            </a:p>
          </p:txBody>
        </p:sp>
        <p:sp>
          <p:nvSpPr>
            <p:cNvPr id="5313" name="rc5313"/>
            <p:cNvSpPr/>
            <p:nvPr/>
          </p:nvSpPr>
          <p:spPr>
            <a:xfrm>
              <a:off x="8095650" y="2616362"/>
              <a:ext cx="978760" cy="214862"/>
            </a:xfrm>
            <a:prstGeom prst="rect">
              <a:avLst/>
            </a:prstGeom>
            <a:solidFill>
              <a:srgbClr val="D9D9D9">
                <a:alpha val="100000"/>
              </a:srgbClr>
            </a:solidFill>
          </p:spPr>
          <p:txBody>
            <a:bodyPr/>
            <a:lstStyle/>
            <a:p>
              <a:endParaRPr/>
            </a:p>
          </p:txBody>
        </p:sp>
        <p:sp>
          <p:nvSpPr>
            <p:cNvPr id="5314" name="tx5314"/>
            <p:cNvSpPr/>
            <p:nvPr/>
          </p:nvSpPr>
          <p:spPr>
            <a:xfrm>
              <a:off x="8324129" y="2682483"/>
              <a:ext cx="521801"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Mauritania</a:t>
              </a:r>
            </a:p>
          </p:txBody>
        </p:sp>
        <p:sp>
          <p:nvSpPr>
            <p:cNvPr id="5315" name="rc5315"/>
            <p:cNvSpPr/>
            <p:nvPr/>
          </p:nvSpPr>
          <p:spPr>
            <a:xfrm>
              <a:off x="757200" y="1964314"/>
              <a:ext cx="978760" cy="214862"/>
            </a:xfrm>
            <a:prstGeom prst="rect">
              <a:avLst/>
            </a:prstGeom>
            <a:solidFill>
              <a:srgbClr val="D9D9D9">
                <a:alpha val="100000"/>
              </a:srgbClr>
            </a:solidFill>
          </p:spPr>
          <p:txBody>
            <a:bodyPr/>
            <a:lstStyle/>
            <a:p>
              <a:endParaRPr/>
            </a:p>
          </p:txBody>
        </p:sp>
        <p:sp>
          <p:nvSpPr>
            <p:cNvPr id="5316" name="tx5316"/>
            <p:cNvSpPr/>
            <p:nvPr/>
          </p:nvSpPr>
          <p:spPr>
            <a:xfrm>
              <a:off x="1044643" y="2009535"/>
              <a:ext cx="403874" cy="10221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Ethiopia</a:t>
              </a:r>
            </a:p>
          </p:txBody>
        </p:sp>
        <p:sp>
          <p:nvSpPr>
            <p:cNvPr id="5317" name="rc5317"/>
            <p:cNvSpPr/>
            <p:nvPr/>
          </p:nvSpPr>
          <p:spPr>
            <a:xfrm>
              <a:off x="1805550" y="1964314"/>
              <a:ext cx="978760" cy="214862"/>
            </a:xfrm>
            <a:prstGeom prst="rect">
              <a:avLst/>
            </a:prstGeom>
            <a:solidFill>
              <a:srgbClr val="D9D9D9">
                <a:alpha val="100000"/>
              </a:srgbClr>
            </a:solidFill>
          </p:spPr>
          <p:txBody>
            <a:bodyPr/>
            <a:lstStyle/>
            <a:p>
              <a:endParaRPr/>
            </a:p>
          </p:txBody>
        </p:sp>
        <p:sp>
          <p:nvSpPr>
            <p:cNvPr id="5318" name="tx5318"/>
            <p:cNvSpPr/>
            <p:nvPr/>
          </p:nvSpPr>
          <p:spPr>
            <a:xfrm>
              <a:off x="2099268" y="2029016"/>
              <a:ext cx="391323"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Gambia</a:t>
              </a:r>
            </a:p>
          </p:txBody>
        </p:sp>
        <p:sp>
          <p:nvSpPr>
            <p:cNvPr id="5319" name="rc5319"/>
            <p:cNvSpPr/>
            <p:nvPr/>
          </p:nvSpPr>
          <p:spPr>
            <a:xfrm>
              <a:off x="2853900" y="1964314"/>
              <a:ext cx="978760" cy="214862"/>
            </a:xfrm>
            <a:prstGeom prst="rect">
              <a:avLst/>
            </a:prstGeom>
            <a:solidFill>
              <a:srgbClr val="D9D9D9">
                <a:alpha val="100000"/>
              </a:srgbClr>
            </a:solidFill>
          </p:spPr>
          <p:txBody>
            <a:bodyPr/>
            <a:lstStyle/>
            <a:p>
              <a:endParaRPr/>
            </a:p>
          </p:txBody>
        </p:sp>
        <p:sp>
          <p:nvSpPr>
            <p:cNvPr id="5320" name="tx5320"/>
            <p:cNvSpPr/>
            <p:nvPr/>
          </p:nvSpPr>
          <p:spPr>
            <a:xfrm>
              <a:off x="3175504" y="2029016"/>
              <a:ext cx="335552"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Ghana</a:t>
              </a:r>
            </a:p>
          </p:txBody>
        </p:sp>
        <p:sp>
          <p:nvSpPr>
            <p:cNvPr id="5321" name="rc5321"/>
            <p:cNvSpPr/>
            <p:nvPr/>
          </p:nvSpPr>
          <p:spPr>
            <a:xfrm>
              <a:off x="3902250" y="1964314"/>
              <a:ext cx="978760" cy="214862"/>
            </a:xfrm>
            <a:prstGeom prst="rect">
              <a:avLst/>
            </a:prstGeom>
            <a:solidFill>
              <a:srgbClr val="D9D9D9">
                <a:alpha val="100000"/>
              </a:srgbClr>
            </a:solidFill>
          </p:spPr>
          <p:txBody>
            <a:bodyPr/>
            <a:lstStyle/>
            <a:p>
              <a:endParaRPr/>
            </a:p>
          </p:txBody>
        </p:sp>
        <p:sp>
          <p:nvSpPr>
            <p:cNvPr id="5322" name="tx5322"/>
            <p:cNvSpPr/>
            <p:nvPr/>
          </p:nvSpPr>
          <p:spPr>
            <a:xfrm>
              <a:off x="4211439" y="2029016"/>
              <a:ext cx="360382"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Guinea</a:t>
              </a:r>
            </a:p>
          </p:txBody>
        </p:sp>
        <p:sp>
          <p:nvSpPr>
            <p:cNvPr id="5323" name="rc5323"/>
            <p:cNvSpPr/>
            <p:nvPr/>
          </p:nvSpPr>
          <p:spPr>
            <a:xfrm>
              <a:off x="4950600" y="1964314"/>
              <a:ext cx="978760" cy="214862"/>
            </a:xfrm>
            <a:prstGeom prst="rect">
              <a:avLst/>
            </a:prstGeom>
            <a:solidFill>
              <a:srgbClr val="D9D9D9">
                <a:alpha val="100000"/>
              </a:srgbClr>
            </a:solidFill>
          </p:spPr>
          <p:txBody>
            <a:bodyPr/>
            <a:lstStyle/>
            <a:p>
              <a:endParaRPr/>
            </a:p>
          </p:txBody>
        </p:sp>
        <p:sp>
          <p:nvSpPr>
            <p:cNvPr id="5324" name="tx5324"/>
            <p:cNvSpPr/>
            <p:nvPr/>
          </p:nvSpPr>
          <p:spPr>
            <a:xfrm>
              <a:off x="5073459" y="2029016"/>
              <a:ext cx="733043"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Guinea-Bissau</a:t>
              </a:r>
            </a:p>
          </p:txBody>
        </p:sp>
        <p:sp>
          <p:nvSpPr>
            <p:cNvPr id="5325" name="rc5325"/>
            <p:cNvSpPr/>
            <p:nvPr/>
          </p:nvSpPr>
          <p:spPr>
            <a:xfrm>
              <a:off x="5998950" y="1964314"/>
              <a:ext cx="978760" cy="214862"/>
            </a:xfrm>
            <a:prstGeom prst="rect">
              <a:avLst/>
            </a:prstGeom>
            <a:solidFill>
              <a:srgbClr val="D9D9D9">
                <a:alpha val="100000"/>
              </a:srgbClr>
            </a:solidFill>
          </p:spPr>
          <p:txBody>
            <a:bodyPr/>
            <a:lstStyle/>
            <a:p>
              <a:endParaRPr/>
            </a:p>
          </p:txBody>
        </p:sp>
        <p:sp>
          <p:nvSpPr>
            <p:cNvPr id="5326" name="tx5326"/>
            <p:cNvSpPr/>
            <p:nvPr/>
          </p:nvSpPr>
          <p:spPr>
            <a:xfrm>
              <a:off x="6376543" y="2030435"/>
              <a:ext cx="22357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Haiti</a:t>
              </a:r>
            </a:p>
          </p:txBody>
        </p:sp>
        <p:sp>
          <p:nvSpPr>
            <p:cNvPr id="5327" name="rc5327"/>
            <p:cNvSpPr/>
            <p:nvPr/>
          </p:nvSpPr>
          <p:spPr>
            <a:xfrm>
              <a:off x="7047300" y="1964314"/>
              <a:ext cx="978760" cy="214862"/>
            </a:xfrm>
            <a:prstGeom prst="rect">
              <a:avLst/>
            </a:prstGeom>
            <a:solidFill>
              <a:srgbClr val="D9D9D9">
                <a:alpha val="100000"/>
              </a:srgbClr>
            </a:solidFill>
          </p:spPr>
          <p:txBody>
            <a:bodyPr/>
            <a:lstStyle/>
            <a:p>
              <a:endParaRPr/>
            </a:p>
          </p:txBody>
        </p:sp>
        <p:sp>
          <p:nvSpPr>
            <p:cNvPr id="5328" name="tx5328"/>
            <p:cNvSpPr/>
            <p:nvPr/>
          </p:nvSpPr>
          <p:spPr>
            <a:xfrm>
              <a:off x="7415507" y="2030435"/>
              <a:ext cx="24234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India</a:t>
              </a:r>
            </a:p>
          </p:txBody>
        </p:sp>
        <p:sp>
          <p:nvSpPr>
            <p:cNvPr id="5329" name="rc5329"/>
            <p:cNvSpPr/>
            <p:nvPr/>
          </p:nvSpPr>
          <p:spPr>
            <a:xfrm>
              <a:off x="8095650" y="1964314"/>
              <a:ext cx="978760" cy="214862"/>
            </a:xfrm>
            <a:prstGeom prst="rect">
              <a:avLst/>
            </a:prstGeom>
            <a:solidFill>
              <a:srgbClr val="D9D9D9">
                <a:alpha val="100000"/>
              </a:srgbClr>
            </a:solidFill>
          </p:spPr>
          <p:txBody>
            <a:bodyPr/>
            <a:lstStyle/>
            <a:p>
              <a:endParaRPr/>
            </a:p>
          </p:txBody>
        </p:sp>
        <p:sp>
          <p:nvSpPr>
            <p:cNvPr id="5330" name="tx5330"/>
            <p:cNvSpPr/>
            <p:nvPr/>
          </p:nvSpPr>
          <p:spPr>
            <a:xfrm>
              <a:off x="8426585" y="2008225"/>
              <a:ext cx="316889"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Kenya</a:t>
              </a:r>
            </a:p>
          </p:txBody>
        </p:sp>
        <p:sp>
          <p:nvSpPr>
            <p:cNvPr id="5331" name="rc5331"/>
            <p:cNvSpPr/>
            <p:nvPr/>
          </p:nvSpPr>
          <p:spPr>
            <a:xfrm>
              <a:off x="757200" y="1312265"/>
              <a:ext cx="978760" cy="214862"/>
            </a:xfrm>
            <a:prstGeom prst="rect">
              <a:avLst/>
            </a:prstGeom>
            <a:solidFill>
              <a:srgbClr val="D9D9D9">
                <a:alpha val="100000"/>
              </a:srgbClr>
            </a:solidFill>
          </p:spPr>
          <p:txBody>
            <a:bodyPr/>
            <a:lstStyle/>
            <a:p>
              <a:endParaRPr/>
            </a:p>
          </p:txBody>
        </p:sp>
        <p:sp>
          <p:nvSpPr>
            <p:cNvPr id="5332" name="tx5332"/>
            <p:cNvSpPr/>
            <p:nvPr/>
          </p:nvSpPr>
          <p:spPr>
            <a:xfrm>
              <a:off x="1112992" y="1376968"/>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Chad</a:t>
              </a:r>
            </a:p>
          </p:txBody>
        </p:sp>
        <p:sp>
          <p:nvSpPr>
            <p:cNvPr id="5333" name="rc5333"/>
            <p:cNvSpPr/>
            <p:nvPr/>
          </p:nvSpPr>
          <p:spPr>
            <a:xfrm>
              <a:off x="1805550" y="1312265"/>
              <a:ext cx="978760" cy="214862"/>
            </a:xfrm>
            <a:prstGeom prst="rect">
              <a:avLst/>
            </a:prstGeom>
            <a:solidFill>
              <a:srgbClr val="D9D9D9">
                <a:alpha val="100000"/>
              </a:srgbClr>
            </a:solidFill>
          </p:spPr>
          <p:txBody>
            <a:bodyPr/>
            <a:lstStyle/>
            <a:p>
              <a:endParaRPr/>
            </a:p>
          </p:txBody>
        </p:sp>
        <p:sp>
          <p:nvSpPr>
            <p:cNvPr id="5334" name="tx5334"/>
            <p:cNvSpPr/>
            <p:nvPr/>
          </p:nvSpPr>
          <p:spPr>
            <a:xfrm>
              <a:off x="2068245" y="1376968"/>
              <a:ext cx="453370"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Comoros</a:t>
              </a:r>
            </a:p>
          </p:txBody>
        </p:sp>
        <p:sp>
          <p:nvSpPr>
            <p:cNvPr id="5335" name="rc5335"/>
            <p:cNvSpPr/>
            <p:nvPr/>
          </p:nvSpPr>
          <p:spPr>
            <a:xfrm>
              <a:off x="2853900" y="1312265"/>
              <a:ext cx="978760" cy="214862"/>
            </a:xfrm>
            <a:prstGeom prst="rect">
              <a:avLst/>
            </a:prstGeom>
            <a:solidFill>
              <a:srgbClr val="D9D9D9">
                <a:alpha val="100000"/>
              </a:srgbClr>
            </a:solidFill>
          </p:spPr>
          <p:txBody>
            <a:bodyPr/>
            <a:lstStyle/>
            <a:p>
              <a:endParaRPr/>
            </a:p>
          </p:txBody>
        </p:sp>
        <p:sp>
          <p:nvSpPr>
            <p:cNvPr id="5336" name="tx5336"/>
            <p:cNvSpPr/>
            <p:nvPr/>
          </p:nvSpPr>
          <p:spPr>
            <a:xfrm>
              <a:off x="3178614" y="1354813"/>
              <a:ext cx="32933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Congo</a:t>
              </a:r>
            </a:p>
          </p:txBody>
        </p:sp>
        <p:sp>
          <p:nvSpPr>
            <p:cNvPr id="5337" name="rc5337"/>
            <p:cNvSpPr/>
            <p:nvPr/>
          </p:nvSpPr>
          <p:spPr>
            <a:xfrm>
              <a:off x="3902250" y="1312265"/>
              <a:ext cx="978760" cy="214862"/>
            </a:xfrm>
            <a:prstGeom prst="rect">
              <a:avLst/>
            </a:prstGeom>
            <a:solidFill>
              <a:srgbClr val="D9D9D9">
                <a:alpha val="100000"/>
              </a:srgbClr>
            </a:solidFill>
          </p:spPr>
          <p:txBody>
            <a:bodyPr/>
            <a:lstStyle/>
            <a:p>
              <a:endParaRPr/>
            </a:p>
          </p:txBody>
        </p:sp>
        <p:sp>
          <p:nvSpPr>
            <p:cNvPr id="5338" name="tx5338"/>
            <p:cNvSpPr/>
            <p:nvPr/>
          </p:nvSpPr>
          <p:spPr>
            <a:xfrm>
              <a:off x="4079679" y="1376968"/>
              <a:ext cx="623902"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Cote d'Ivoire</a:t>
              </a:r>
            </a:p>
          </p:txBody>
        </p:sp>
        <p:sp>
          <p:nvSpPr>
            <p:cNvPr id="5339" name="rc5339"/>
            <p:cNvSpPr/>
            <p:nvPr/>
          </p:nvSpPr>
          <p:spPr>
            <a:xfrm>
              <a:off x="4950600" y="1312265"/>
              <a:ext cx="978760" cy="214862"/>
            </a:xfrm>
            <a:prstGeom prst="rect">
              <a:avLst/>
            </a:prstGeom>
            <a:solidFill>
              <a:srgbClr val="D9D9D9">
                <a:alpha val="100000"/>
              </a:srgbClr>
            </a:solidFill>
          </p:spPr>
          <p:txBody>
            <a:bodyPr/>
            <a:lstStyle/>
            <a:p>
              <a:endParaRPr/>
            </a:p>
          </p:txBody>
        </p:sp>
        <p:sp>
          <p:nvSpPr>
            <p:cNvPr id="5340" name="tx5340"/>
            <p:cNvSpPr/>
            <p:nvPr/>
          </p:nvSpPr>
          <p:spPr>
            <a:xfrm>
              <a:off x="5253622" y="1356177"/>
              <a:ext cx="372715"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Djibouti</a:t>
              </a:r>
            </a:p>
          </p:txBody>
        </p:sp>
        <p:sp>
          <p:nvSpPr>
            <p:cNvPr id="5341" name="rc5341"/>
            <p:cNvSpPr/>
            <p:nvPr/>
          </p:nvSpPr>
          <p:spPr>
            <a:xfrm>
              <a:off x="5998950" y="1312265"/>
              <a:ext cx="978760" cy="214862"/>
            </a:xfrm>
            <a:prstGeom prst="rect">
              <a:avLst/>
            </a:prstGeom>
            <a:solidFill>
              <a:srgbClr val="D9D9D9">
                <a:alpha val="100000"/>
              </a:srgbClr>
            </a:solidFill>
          </p:spPr>
          <p:txBody>
            <a:bodyPr/>
            <a:lstStyle/>
            <a:p>
              <a:endParaRPr/>
            </a:p>
          </p:txBody>
        </p:sp>
        <p:sp>
          <p:nvSpPr>
            <p:cNvPr id="5342" name="tx5342"/>
            <p:cNvSpPr/>
            <p:nvPr/>
          </p:nvSpPr>
          <p:spPr>
            <a:xfrm>
              <a:off x="6333078" y="1379697"/>
              <a:ext cx="310505" cy="8000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DPRK</a:t>
              </a:r>
            </a:p>
          </p:txBody>
        </p:sp>
        <p:sp>
          <p:nvSpPr>
            <p:cNvPr id="5343" name="rc5343"/>
            <p:cNvSpPr/>
            <p:nvPr/>
          </p:nvSpPr>
          <p:spPr>
            <a:xfrm>
              <a:off x="7047300" y="1312265"/>
              <a:ext cx="978760" cy="214862"/>
            </a:xfrm>
            <a:prstGeom prst="rect">
              <a:avLst/>
            </a:prstGeom>
            <a:solidFill>
              <a:srgbClr val="D9D9D9">
                <a:alpha val="100000"/>
              </a:srgbClr>
            </a:solidFill>
          </p:spPr>
          <p:txBody>
            <a:bodyPr/>
            <a:lstStyle/>
            <a:p>
              <a:endParaRPr/>
            </a:p>
          </p:txBody>
        </p:sp>
        <p:sp>
          <p:nvSpPr>
            <p:cNvPr id="5344" name="tx5344"/>
            <p:cNvSpPr/>
            <p:nvPr/>
          </p:nvSpPr>
          <p:spPr>
            <a:xfrm>
              <a:off x="7415616" y="1376968"/>
              <a:ext cx="24212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DRC</a:t>
              </a:r>
            </a:p>
          </p:txBody>
        </p:sp>
        <p:sp>
          <p:nvSpPr>
            <p:cNvPr id="5345" name="rc5345"/>
            <p:cNvSpPr/>
            <p:nvPr/>
          </p:nvSpPr>
          <p:spPr>
            <a:xfrm>
              <a:off x="8095650" y="1312265"/>
              <a:ext cx="978760" cy="214862"/>
            </a:xfrm>
            <a:prstGeom prst="rect">
              <a:avLst/>
            </a:prstGeom>
            <a:solidFill>
              <a:srgbClr val="D9D9D9">
                <a:alpha val="100000"/>
              </a:srgbClr>
            </a:solidFill>
          </p:spPr>
          <p:txBody>
            <a:bodyPr/>
            <a:lstStyle/>
            <a:p>
              <a:endParaRPr/>
            </a:p>
          </p:txBody>
        </p:sp>
        <p:sp>
          <p:nvSpPr>
            <p:cNvPr id="5346" name="tx5346"/>
            <p:cNvSpPr/>
            <p:nvPr/>
          </p:nvSpPr>
          <p:spPr>
            <a:xfrm>
              <a:off x="8420446" y="1378387"/>
              <a:ext cx="329168"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Eritrea</a:t>
              </a:r>
            </a:p>
          </p:txBody>
        </p:sp>
        <p:sp>
          <p:nvSpPr>
            <p:cNvPr id="5347" name="rc5347"/>
            <p:cNvSpPr/>
            <p:nvPr/>
          </p:nvSpPr>
          <p:spPr>
            <a:xfrm>
              <a:off x="757200" y="660217"/>
              <a:ext cx="978760" cy="214862"/>
            </a:xfrm>
            <a:prstGeom prst="rect">
              <a:avLst/>
            </a:prstGeom>
            <a:solidFill>
              <a:srgbClr val="D9D9D9">
                <a:alpha val="100000"/>
              </a:srgbClr>
            </a:solidFill>
          </p:spPr>
          <p:txBody>
            <a:bodyPr/>
            <a:lstStyle/>
            <a:p>
              <a:endParaRPr/>
            </a:p>
          </p:txBody>
        </p:sp>
        <p:sp>
          <p:nvSpPr>
            <p:cNvPr id="5348" name="tx5348"/>
            <p:cNvSpPr/>
            <p:nvPr/>
          </p:nvSpPr>
          <p:spPr>
            <a:xfrm>
              <a:off x="951437" y="702764"/>
              <a:ext cx="59028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Afghanistan</a:t>
              </a:r>
            </a:p>
          </p:txBody>
        </p:sp>
        <p:sp>
          <p:nvSpPr>
            <p:cNvPr id="5349" name="rc5349"/>
            <p:cNvSpPr/>
            <p:nvPr/>
          </p:nvSpPr>
          <p:spPr>
            <a:xfrm>
              <a:off x="1805550" y="660217"/>
              <a:ext cx="978760" cy="214862"/>
            </a:xfrm>
            <a:prstGeom prst="rect">
              <a:avLst/>
            </a:prstGeom>
            <a:solidFill>
              <a:srgbClr val="D9D9D9">
                <a:alpha val="100000"/>
              </a:srgbClr>
            </a:solidFill>
          </p:spPr>
          <p:txBody>
            <a:bodyPr/>
            <a:lstStyle/>
            <a:p>
              <a:endParaRPr/>
            </a:p>
          </p:txBody>
        </p:sp>
        <p:sp>
          <p:nvSpPr>
            <p:cNvPr id="5350" name="tx5350"/>
            <p:cNvSpPr/>
            <p:nvPr/>
          </p:nvSpPr>
          <p:spPr>
            <a:xfrm>
              <a:off x="1999759" y="704129"/>
              <a:ext cx="590341"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Bangladesh</a:t>
              </a:r>
            </a:p>
          </p:txBody>
        </p:sp>
        <p:sp>
          <p:nvSpPr>
            <p:cNvPr id="5351" name="rc5351"/>
            <p:cNvSpPr/>
            <p:nvPr/>
          </p:nvSpPr>
          <p:spPr>
            <a:xfrm>
              <a:off x="2853900" y="660217"/>
              <a:ext cx="978760" cy="214862"/>
            </a:xfrm>
            <a:prstGeom prst="rect">
              <a:avLst/>
            </a:prstGeom>
            <a:solidFill>
              <a:srgbClr val="D9D9D9">
                <a:alpha val="100000"/>
              </a:srgbClr>
            </a:solidFill>
          </p:spPr>
          <p:txBody>
            <a:bodyPr/>
            <a:lstStyle/>
            <a:p>
              <a:endParaRPr/>
            </a:p>
          </p:txBody>
        </p:sp>
        <p:sp>
          <p:nvSpPr>
            <p:cNvPr id="5352" name="tx5352"/>
            <p:cNvSpPr/>
            <p:nvPr/>
          </p:nvSpPr>
          <p:spPr>
            <a:xfrm>
              <a:off x="3200361" y="726339"/>
              <a:ext cx="285839"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Benin</a:t>
              </a:r>
            </a:p>
          </p:txBody>
        </p:sp>
        <p:sp>
          <p:nvSpPr>
            <p:cNvPr id="5353" name="rc5353"/>
            <p:cNvSpPr/>
            <p:nvPr/>
          </p:nvSpPr>
          <p:spPr>
            <a:xfrm>
              <a:off x="3902250" y="660217"/>
              <a:ext cx="978760" cy="214862"/>
            </a:xfrm>
            <a:prstGeom prst="rect">
              <a:avLst/>
            </a:prstGeom>
            <a:solidFill>
              <a:srgbClr val="D9D9D9">
                <a:alpha val="100000"/>
              </a:srgbClr>
            </a:solidFill>
          </p:spPr>
          <p:txBody>
            <a:bodyPr/>
            <a:lstStyle/>
            <a:p>
              <a:endParaRPr/>
            </a:p>
          </p:txBody>
        </p:sp>
        <p:sp>
          <p:nvSpPr>
            <p:cNvPr id="5354" name="tx5354"/>
            <p:cNvSpPr/>
            <p:nvPr/>
          </p:nvSpPr>
          <p:spPr>
            <a:xfrm>
              <a:off x="4062407" y="726339"/>
              <a:ext cx="658445"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Burkina Faso</a:t>
              </a:r>
            </a:p>
          </p:txBody>
        </p:sp>
        <p:sp>
          <p:nvSpPr>
            <p:cNvPr id="5355" name="rc5355"/>
            <p:cNvSpPr/>
            <p:nvPr/>
          </p:nvSpPr>
          <p:spPr>
            <a:xfrm>
              <a:off x="4950600" y="660217"/>
              <a:ext cx="978760" cy="214862"/>
            </a:xfrm>
            <a:prstGeom prst="rect">
              <a:avLst/>
            </a:prstGeom>
            <a:solidFill>
              <a:srgbClr val="D9D9D9">
                <a:alpha val="100000"/>
              </a:srgbClr>
            </a:solidFill>
          </p:spPr>
          <p:txBody>
            <a:bodyPr/>
            <a:lstStyle/>
            <a:p>
              <a:endParaRPr/>
            </a:p>
          </p:txBody>
        </p:sp>
        <p:sp>
          <p:nvSpPr>
            <p:cNvPr id="5356" name="tx5356"/>
            <p:cNvSpPr/>
            <p:nvPr/>
          </p:nvSpPr>
          <p:spPr>
            <a:xfrm>
              <a:off x="5247374" y="726339"/>
              <a:ext cx="385211"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Burundi</a:t>
              </a:r>
            </a:p>
          </p:txBody>
        </p:sp>
        <p:sp>
          <p:nvSpPr>
            <p:cNvPr id="5357" name="rc5357"/>
            <p:cNvSpPr/>
            <p:nvPr/>
          </p:nvSpPr>
          <p:spPr>
            <a:xfrm>
              <a:off x="5998950" y="660217"/>
              <a:ext cx="978760" cy="214862"/>
            </a:xfrm>
            <a:prstGeom prst="rect">
              <a:avLst/>
            </a:prstGeom>
            <a:solidFill>
              <a:srgbClr val="D9D9D9">
                <a:alpha val="100000"/>
              </a:srgbClr>
            </a:solidFill>
          </p:spPr>
          <p:txBody>
            <a:bodyPr/>
            <a:lstStyle/>
            <a:p>
              <a:endParaRPr/>
            </a:p>
          </p:txBody>
        </p:sp>
        <p:sp>
          <p:nvSpPr>
            <p:cNvPr id="5358" name="tx5358"/>
            <p:cNvSpPr/>
            <p:nvPr/>
          </p:nvSpPr>
          <p:spPr>
            <a:xfrm>
              <a:off x="6233623" y="724920"/>
              <a:ext cx="509413"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Cambodia</a:t>
              </a:r>
            </a:p>
          </p:txBody>
        </p:sp>
        <p:sp>
          <p:nvSpPr>
            <p:cNvPr id="5359" name="rc5359"/>
            <p:cNvSpPr/>
            <p:nvPr/>
          </p:nvSpPr>
          <p:spPr>
            <a:xfrm>
              <a:off x="7047300" y="660217"/>
              <a:ext cx="978760" cy="214862"/>
            </a:xfrm>
            <a:prstGeom prst="rect">
              <a:avLst/>
            </a:prstGeom>
            <a:solidFill>
              <a:srgbClr val="D9D9D9">
                <a:alpha val="100000"/>
              </a:srgbClr>
            </a:solidFill>
          </p:spPr>
          <p:txBody>
            <a:bodyPr/>
            <a:lstStyle/>
            <a:p>
              <a:endParaRPr/>
            </a:p>
          </p:txBody>
        </p:sp>
        <p:sp>
          <p:nvSpPr>
            <p:cNvPr id="5360" name="tx5360"/>
            <p:cNvSpPr/>
            <p:nvPr/>
          </p:nvSpPr>
          <p:spPr>
            <a:xfrm>
              <a:off x="7275779" y="724920"/>
              <a:ext cx="521801"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Cameroon</a:t>
              </a:r>
            </a:p>
          </p:txBody>
        </p:sp>
        <p:sp>
          <p:nvSpPr>
            <p:cNvPr id="5361" name="rc5361"/>
            <p:cNvSpPr/>
            <p:nvPr/>
          </p:nvSpPr>
          <p:spPr>
            <a:xfrm>
              <a:off x="8095650" y="660217"/>
              <a:ext cx="978760" cy="214862"/>
            </a:xfrm>
            <a:prstGeom prst="rect">
              <a:avLst/>
            </a:prstGeom>
            <a:solidFill>
              <a:srgbClr val="D9D9D9">
                <a:alpha val="100000"/>
              </a:srgbClr>
            </a:solidFill>
          </p:spPr>
          <p:txBody>
            <a:bodyPr/>
            <a:lstStyle/>
            <a:p>
              <a:endParaRPr/>
            </a:p>
          </p:txBody>
        </p:sp>
        <p:sp>
          <p:nvSpPr>
            <p:cNvPr id="5362" name="tx5362"/>
            <p:cNvSpPr/>
            <p:nvPr/>
          </p:nvSpPr>
          <p:spPr>
            <a:xfrm>
              <a:off x="8467049" y="724920"/>
              <a:ext cx="235962"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CAR</a:t>
              </a:r>
            </a:p>
          </p:txBody>
        </p:sp>
        <p:sp>
          <p:nvSpPr>
            <p:cNvPr id="5363" name="pl5363"/>
            <p:cNvSpPr/>
            <p:nvPr/>
          </p:nvSpPr>
          <p:spPr>
            <a:xfrm>
              <a:off x="801689" y="58070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64" name="pl5364"/>
            <p:cNvSpPr/>
            <p:nvPr/>
          </p:nvSpPr>
          <p:spPr>
            <a:xfrm>
              <a:off x="979645" y="58070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65" name="pl5365"/>
            <p:cNvSpPr/>
            <p:nvPr/>
          </p:nvSpPr>
          <p:spPr>
            <a:xfrm>
              <a:off x="1157602" y="58070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66" name="pl5366"/>
            <p:cNvSpPr/>
            <p:nvPr/>
          </p:nvSpPr>
          <p:spPr>
            <a:xfrm>
              <a:off x="1335559" y="58070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67" name="pl5367"/>
            <p:cNvSpPr/>
            <p:nvPr/>
          </p:nvSpPr>
          <p:spPr>
            <a:xfrm>
              <a:off x="1513515" y="58070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68" name="pl5368"/>
            <p:cNvSpPr/>
            <p:nvPr/>
          </p:nvSpPr>
          <p:spPr>
            <a:xfrm>
              <a:off x="1691472" y="58070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69" name="tx5369"/>
            <p:cNvSpPr/>
            <p:nvPr/>
          </p:nvSpPr>
          <p:spPr>
            <a:xfrm rot="-5400000">
              <a:off x="676532" y="59531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5370" name="tx5370"/>
            <p:cNvSpPr/>
            <p:nvPr/>
          </p:nvSpPr>
          <p:spPr>
            <a:xfrm rot="-5400000">
              <a:off x="854488" y="59531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5371" name="tx5371"/>
            <p:cNvSpPr/>
            <p:nvPr/>
          </p:nvSpPr>
          <p:spPr>
            <a:xfrm rot="-5400000">
              <a:off x="1032445" y="59531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5372" name="tx5372"/>
            <p:cNvSpPr/>
            <p:nvPr/>
          </p:nvSpPr>
          <p:spPr>
            <a:xfrm rot="-5400000">
              <a:off x="1210402" y="59531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5373" name="tx5373"/>
            <p:cNvSpPr/>
            <p:nvPr/>
          </p:nvSpPr>
          <p:spPr>
            <a:xfrm rot="-5400000">
              <a:off x="1388358" y="59531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5374" name="tx5374"/>
            <p:cNvSpPr/>
            <p:nvPr/>
          </p:nvSpPr>
          <p:spPr>
            <a:xfrm rot="-5400000">
              <a:off x="1566287" y="5953081"/>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5375" name="pl5375"/>
            <p:cNvSpPr/>
            <p:nvPr/>
          </p:nvSpPr>
          <p:spPr>
            <a:xfrm>
              <a:off x="1850039"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76" name="pl5376"/>
            <p:cNvSpPr/>
            <p:nvPr/>
          </p:nvSpPr>
          <p:spPr>
            <a:xfrm>
              <a:off x="2027995"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77" name="pl5377"/>
            <p:cNvSpPr/>
            <p:nvPr/>
          </p:nvSpPr>
          <p:spPr>
            <a:xfrm>
              <a:off x="2205952"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78" name="pl5378"/>
            <p:cNvSpPr/>
            <p:nvPr/>
          </p:nvSpPr>
          <p:spPr>
            <a:xfrm>
              <a:off x="2383908"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79" name="pl5379"/>
            <p:cNvSpPr/>
            <p:nvPr/>
          </p:nvSpPr>
          <p:spPr>
            <a:xfrm>
              <a:off x="2561865"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80" name="pl5380"/>
            <p:cNvSpPr/>
            <p:nvPr/>
          </p:nvSpPr>
          <p:spPr>
            <a:xfrm>
              <a:off x="2739822"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81" name="tx5381"/>
            <p:cNvSpPr/>
            <p:nvPr/>
          </p:nvSpPr>
          <p:spPr>
            <a:xfrm rot="-5400000">
              <a:off x="1724882"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5382" name="tx5382"/>
            <p:cNvSpPr/>
            <p:nvPr/>
          </p:nvSpPr>
          <p:spPr>
            <a:xfrm rot="-5400000">
              <a:off x="1902838"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5383" name="tx5383"/>
            <p:cNvSpPr/>
            <p:nvPr/>
          </p:nvSpPr>
          <p:spPr>
            <a:xfrm rot="-5400000">
              <a:off x="2080795"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5384" name="tx5384"/>
            <p:cNvSpPr/>
            <p:nvPr/>
          </p:nvSpPr>
          <p:spPr>
            <a:xfrm rot="-5400000">
              <a:off x="2258751"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5385" name="tx5385"/>
            <p:cNvSpPr/>
            <p:nvPr/>
          </p:nvSpPr>
          <p:spPr>
            <a:xfrm rot="-5400000">
              <a:off x="2436708"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5386" name="tx5386"/>
            <p:cNvSpPr/>
            <p:nvPr/>
          </p:nvSpPr>
          <p:spPr>
            <a:xfrm rot="-5400000">
              <a:off x="2614637" y="5301033"/>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5387" name="pl5387"/>
            <p:cNvSpPr/>
            <p:nvPr/>
          </p:nvSpPr>
          <p:spPr>
            <a:xfrm>
              <a:off x="2898389"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88" name="pl5388"/>
            <p:cNvSpPr/>
            <p:nvPr/>
          </p:nvSpPr>
          <p:spPr>
            <a:xfrm>
              <a:off x="3076345"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89" name="pl5389"/>
            <p:cNvSpPr/>
            <p:nvPr/>
          </p:nvSpPr>
          <p:spPr>
            <a:xfrm>
              <a:off x="3254302"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90" name="pl5390"/>
            <p:cNvSpPr/>
            <p:nvPr/>
          </p:nvSpPr>
          <p:spPr>
            <a:xfrm>
              <a:off x="3432258"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91" name="pl5391"/>
            <p:cNvSpPr/>
            <p:nvPr/>
          </p:nvSpPr>
          <p:spPr>
            <a:xfrm>
              <a:off x="3610215"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92" name="pl5392"/>
            <p:cNvSpPr/>
            <p:nvPr/>
          </p:nvSpPr>
          <p:spPr>
            <a:xfrm>
              <a:off x="3788172"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393" name="tx5393"/>
            <p:cNvSpPr/>
            <p:nvPr/>
          </p:nvSpPr>
          <p:spPr>
            <a:xfrm rot="-5400000">
              <a:off x="2773232"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5394" name="tx5394"/>
            <p:cNvSpPr/>
            <p:nvPr/>
          </p:nvSpPr>
          <p:spPr>
            <a:xfrm rot="-5400000">
              <a:off x="2951188"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5395" name="tx5395"/>
            <p:cNvSpPr/>
            <p:nvPr/>
          </p:nvSpPr>
          <p:spPr>
            <a:xfrm rot="-5400000">
              <a:off x="3129145"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5396" name="tx5396"/>
            <p:cNvSpPr/>
            <p:nvPr/>
          </p:nvSpPr>
          <p:spPr>
            <a:xfrm rot="-5400000">
              <a:off x="3307101"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5397" name="tx5397"/>
            <p:cNvSpPr/>
            <p:nvPr/>
          </p:nvSpPr>
          <p:spPr>
            <a:xfrm rot="-5400000">
              <a:off x="3485058"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5398" name="tx5398"/>
            <p:cNvSpPr/>
            <p:nvPr/>
          </p:nvSpPr>
          <p:spPr>
            <a:xfrm rot="-5400000">
              <a:off x="3662987" y="5301033"/>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5399" name="pl5399"/>
            <p:cNvSpPr/>
            <p:nvPr/>
          </p:nvSpPr>
          <p:spPr>
            <a:xfrm>
              <a:off x="3946739"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00" name="pl5400"/>
            <p:cNvSpPr/>
            <p:nvPr/>
          </p:nvSpPr>
          <p:spPr>
            <a:xfrm>
              <a:off x="4124695"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01" name="pl5401"/>
            <p:cNvSpPr/>
            <p:nvPr/>
          </p:nvSpPr>
          <p:spPr>
            <a:xfrm>
              <a:off x="4302652"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02" name="pl5402"/>
            <p:cNvSpPr/>
            <p:nvPr/>
          </p:nvSpPr>
          <p:spPr>
            <a:xfrm>
              <a:off x="4480608"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03" name="pl5403"/>
            <p:cNvSpPr/>
            <p:nvPr/>
          </p:nvSpPr>
          <p:spPr>
            <a:xfrm>
              <a:off x="4658565"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04" name="pl5404"/>
            <p:cNvSpPr/>
            <p:nvPr/>
          </p:nvSpPr>
          <p:spPr>
            <a:xfrm>
              <a:off x="4836521"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05" name="tx5405"/>
            <p:cNvSpPr/>
            <p:nvPr/>
          </p:nvSpPr>
          <p:spPr>
            <a:xfrm rot="-5400000">
              <a:off x="3821582"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5406" name="tx5406"/>
            <p:cNvSpPr/>
            <p:nvPr/>
          </p:nvSpPr>
          <p:spPr>
            <a:xfrm rot="-5400000">
              <a:off x="3999538"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5407" name="tx5407"/>
            <p:cNvSpPr/>
            <p:nvPr/>
          </p:nvSpPr>
          <p:spPr>
            <a:xfrm rot="-5400000">
              <a:off x="4177495"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5408" name="tx5408"/>
            <p:cNvSpPr/>
            <p:nvPr/>
          </p:nvSpPr>
          <p:spPr>
            <a:xfrm rot="-5400000">
              <a:off x="4355451"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5409" name="tx5409"/>
            <p:cNvSpPr/>
            <p:nvPr/>
          </p:nvSpPr>
          <p:spPr>
            <a:xfrm rot="-5400000">
              <a:off x="4533408"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5410" name="tx5410"/>
            <p:cNvSpPr/>
            <p:nvPr/>
          </p:nvSpPr>
          <p:spPr>
            <a:xfrm rot="-5400000">
              <a:off x="4711337" y="5301033"/>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5411" name="pl5411"/>
            <p:cNvSpPr/>
            <p:nvPr/>
          </p:nvSpPr>
          <p:spPr>
            <a:xfrm>
              <a:off x="4995089"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12" name="pl5412"/>
            <p:cNvSpPr/>
            <p:nvPr/>
          </p:nvSpPr>
          <p:spPr>
            <a:xfrm>
              <a:off x="5173045"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13" name="pl5413"/>
            <p:cNvSpPr/>
            <p:nvPr/>
          </p:nvSpPr>
          <p:spPr>
            <a:xfrm>
              <a:off x="5351002"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14" name="pl5414"/>
            <p:cNvSpPr/>
            <p:nvPr/>
          </p:nvSpPr>
          <p:spPr>
            <a:xfrm>
              <a:off x="5528958"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15" name="pl5415"/>
            <p:cNvSpPr/>
            <p:nvPr/>
          </p:nvSpPr>
          <p:spPr>
            <a:xfrm>
              <a:off x="5706915"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16" name="pl5416"/>
            <p:cNvSpPr/>
            <p:nvPr/>
          </p:nvSpPr>
          <p:spPr>
            <a:xfrm>
              <a:off x="5884871"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17" name="tx5417"/>
            <p:cNvSpPr/>
            <p:nvPr/>
          </p:nvSpPr>
          <p:spPr>
            <a:xfrm rot="-5400000">
              <a:off x="4869932"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5418" name="tx5418"/>
            <p:cNvSpPr/>
            <p:nvPr/>
          </p:nvSpPr>
          <p:spPr>
            <a:xfrm rot="-5400000">
              <a:off x="5047888"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5419" name="tx5419"/>
            <p:cNvSpPr/>
            <p:nvPr/>
          </p:nvSpPr>
          <p:spPr>
            <a:xfrm rot="-5400000">
              <a:off x="5225845"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5420" name="tx5420"/>
            <p:cNvSpPr/>
            <p:nvPr/>
          </p:nvSpPr>
          <p:spPr>
            <a:xfrm rot="-5400000">
              <a:off x="5403801"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5421" name="tx5421"/>
            <p:cNvSpPr/>
            <p:nvPr/>
          </p:nvSpPr>
          <p:spPr>
            <a:xfrm rot="-5400000">
              <a:off x="5581758"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5422" name="tx5422"/>
            <p:cNvSpPr/>
            <p:nvPr/>
          </p:nvSpPr>
          <p:spPr>
            <a:xfrm rot="-5400000">
              <a:off x="5759687" y="5301033"/>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5423" name="pl5423"/>
            <p:cNvSpPr/>
            <p:nvPr/>
          </p:nvSpPr>
          <p:spPr>
            <a:xfrm>
              <a:off x="6043439"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24" name="pl5424"/>
            <p:cNvSpPr/>
            <p:nvPr/>
          </p:nvSpPr>
          <p:spPr>
            <a:xfrm>
              <a:off x="6221395"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25" name="pl5425"/>
            <p:cNvSpPr/>
            <p:nvPr/>
          </p:nvSpPr>
          <p:spPr>
            <a:xfrm>
              <a:off x="6399352"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26" name="pl5426"/>
            <p:cNvSpPr/>
            <p:nvPr/>
          </p:nvSpPr>
          <p:spPr>
            <a:xfrm>
              <a:off x="6577308"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27" name="pl5427"/>
            <p:cNvSpPr/>
            <p:nvPr/>
          </p:nvSpPr>
          <p:spPr>
            <a:xfrm>
              <a:off x="6755265"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28" name="pl5428"/>
            <p:cNvSpPr/>
            <p:nvPr/>
          </p:nvSpPr>
          <p:spPr>
            <a:xfrm>
              <a:off x="6933221"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29" name="tx5429"/>
            <p:cNvSpPr/>
            <p:nvPr/>
          </p:nvSpPr>
          <p:spPr>
            <a:xfrm rot="-5400000">
              <a:off x="5918282"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5430" name="tx5430"/>
            <p:cNvSpPr/>
            <p:nvPr/>
          </p:nvSpPr>
          <p:spPr>
            <a:xfrm rot="-5400000">
              <a:off x="6096238"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5431" name="tx5431"/>
            <p:cNvSpPr/>
            <p:nvPr/>
          </p:nvSpPr>
          <p:spPr>
            <a:xfrm rot="-5400000">
              <a:off x="6274195"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5432" name="tx5432"/>
            <p:cNvSpPr/>
            <p:nvPr/>
          </p:nvSpPr>
          <p:spPr>
            <a:xfrm rot="-5400000">
              <a:off x="6452151"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5433" name="tx5433"/>
            <p:cNvSpPr/>
            <p:nvPr/>
          </p:nvSpPr>
          <p:spPr>
            <a:xfrm rot="-5400000">
              <a:off x="6630108"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5434" name="tx5434"/>
            <p:cNvSpPr/>
            <p:nvPr/>
          </p:nvSpPr>
          <p:spPr>
            <a:xfrm rot="-5400000">
              <a:off x="6808037" y="5301033"/>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5435" name="pl5435"/>
            <p:cNvSpPr/>
            <p:nvPr/>
          </p:nvSpPr>
          <p:spPr>
            <a:xfrm>
              <a:off x="7091789"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36" name="pl5436"/>
            <p:cNvSpPr/>
            <p:nvPr/>
          </p:nvSpPr>
          <p:spPr>
            <a:xfrm>
              <a:off x="7269745"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37" name="pl5437"/>
            <p:cNvSpPr/>
            <p:nvPr/>
          </p:nvSpPr>
          <p:spPr>
            <a:xfrm>
              <a:off x="7447702"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38" name="pl5438"/>
            <p:cNvSpPr/>
            <p:nvPr/>
          </p:nvSpPr>
          <p:spPr>
            <a:xfrm>
              <a:off x="7625658"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39" name="pl5439"/>
            <p:cNvSpPr/>
            <p:nvPr/>
          </p:nvSpPr>
          <p:spPr>
            <a:xfrm>
              <a:off x="7803615"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40" name="pl5440"/>
            <p:cNvSpPr/>
            <p:nvPr/>
          </p:nvSpPr>
          <p:spPr>
            <a:xfrm>
              <a:off x="7981571"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41" name="tx5441"/>
            <p:cNvSpPr/>
            <p:nvPr/>
          </p:nvSpPr>
          <p:spPr>
            <a:xfrm rot="-5400000">
              <a:off x="6966632"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5442" name="tx5442"/>
            <p:cNvSpPr/>
            <p:nvPr/>
          </p:nvSpPr>
          <p:spPr>
            <a:xfrm rot="-5400000">
              <a:off x="7144588"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5443" name="tx5443"/>
            <p:cNvSpPr/>
            <p:nvPr/>
          </p:nvSpPr>
          <p:spPr>
            <a:xfrm rot="-5400000">
              <a:off x="7322545"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5444" name="tx5444"/>
            <p:cNvSpPr/>
            <p:nvPr/>
          </p:nvSpPr>
          <p:spPr>
            <a:xfrm rot="-5400000">
              <a:off x="7500501"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5445" name="tx5445"/>
            <p:cNvSpPr/>
            <p:nvPr/>
          </p:nvSpPr>
          <p:spPr>
            <a:xfrm rot="-5400000">
              <a:off x="7678458"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5446" name="tx5446"/>
            <p:cNvSpPr/>
            <p:nvPr/>
          </p:nvSpPr>
          <p:spPr>
            <a:xfrm rot="-5400000">
              <a:off x="7856387" y="5301033"/>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5447" name="pl5447"/>
            <p:cNvSpPr/>
            <p:nvPr/>
          </p:nvSpPr>
          <p:spPr>
            <a:xfrm>
              <a:off x="8140139"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48" name="pl5448"/>
            <p:cNvSpPr/>
            <p:nvPr/>
          </p:nvSpPr>
          <p:spPr>
            <a:xfrm>
              <a:off x="8318095"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49" name="pl5449"/>
            <p:cNvSpPr/>
            <p:nvPr/>
          </p:nvSpPr>
          <p:spPr>
            <a:xfrm>
              <a:off x="8496052"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50" name="pl5450"/>
            <p:cNvSpPr/>
            <p:nvPr/>
          </p:nvSpPr>
          <p:spPr>
            <a:xfrm>
              <a:off x="8674008"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51" name="pl5451"/>
            <p:cNvSpPr/>
            <p:nvPr/>
          </p:nvSpPr>
          <p:spPr>
            <a:xfrm>
              <a:off x="8851965"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52" name="pl5452"/>
            <p:cNvSpPr/>
            <p:nvPr/>
          </p:nvSpPr>
          <p:spPr>
            <a:xfrm>
              <a:off x="9029921"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453" name="tx5453"/>
            <p:cNvSpPr/>
            <p:nvPr/>
          </p:nvSpPr>
          <p:spPr>
            <a:xfrm rot="-5400000">
              <a:off x="8014982"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5454" name="tx5454"/>
            <p:cNvSpPr/>
            <p:nvPr/>
          </p:nvSpPr>
          <p:spPr>
            <a:xfrm rot="-5400000">
              <a:off x="8192938"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5455" name="tx5455"/>
            <p:cNvSpPr/>
            <p:nvPr/>
          </p:nvSpPr>
          <p:spPr>
            <a:xfrm rot="-5400000">
              <a:off x="8370895"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5456" name="tx5456"/>
            <p:cNvSpPr/>
            <p:nvPr/>
          </p:nvSpPr>
          <p:spPr>
            <a:xfrm rot="-5400000">
              <a:off x="8548851"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5457" name="tx5457"/>
            <p:cNvSpPr/>
            <p:nvPr/>
          </p:nvSpPr>
          <p:spPr>
            <a:xfrm rot="-5400000">
              <a:off x="8726808"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5458" name="tx5458"/>
            <p:cNvSpPr/>
            <p:nvPr/>
          </p:nvSpPr>
          <p:spPr>
            <a:xfrm rot="-5400000">
              <a:off x="8904737" y="5301033"/>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5459" name="tx5459"/>
            <p:cNvSpPr/>
            <p:nvPr/>
          </p:nvSpPr>
          <p:spPr>
            <a:xfrm>
              <a:off x="632414" y="1184276"/>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5460" name="tx5460"/>
            <p:cNvSpPr/>
            <p:nvPr/>
          </p:nvSpPr>
          <p:spPr>
            <a:xfrm>
              <a:off x="570259" y="111744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461" name="tx5461"/>
            <p:cNvSpPr/>
            <p:nvPr/>
          </p:nvSpPr>
          <p:spPr>
            <a:xfrm>
              <a:off x="570259" y="105060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462" name="tx5462"/>
            <p:cNvSpPr/>
            <p:nvPr/>
          </p:nvSpPr>
          <p:spPr>
            <a:xfrm>
              <a:off x="570259" y="985133"/>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463" name="tx5463"/>
            <p:cNvSpPr/>
            <p:nvPr/>
          </p:nvSpPr>
          <p:spPr>
            <a:xfrm>
              <a:off x="508103" y="91693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5464" name="pl5464"/>
            <p:cNvSpPr/>
            <p:nvPr/>
          </p:nvSpPr>
          <p:spPr>
            <a:xfrm>
              <a:off x="722405" y="122596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65" name="pl5465"/>
            <p:cNvSpPr/>
            <p:nvPr/>
          </p:nvSpPr>
          <p:spPr>
            <a:xfrm>
              <a:off x="722405" y="115913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66" name="pl5466"/>
            <p:cNvSpPr/>
            <p:nvPr/>
          </p:nvSpPr>
          <p:spPr>
            <a:xfrm>
              <a:off x="722405" y="109229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67" name="pl5467"/>
            <p:cNvSpPr/>
            <p:nvPr/>
          </p:nvSpPr>
          <p:spPr>
            <a:xfrm>
              <a:off x="722405" y="102546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68" name="pl5468"/>
            <p:cNvSpPr/>
            <p:nvPr/>
          </p:nvSpPr>
          <p:spPr>
            <a:xfrm>
              <a:off x="722405" y="95862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69" name="tx5469"/>
            <p:cNvSpPr/>
            <p:nvPr/>
          </p:nvSpPr>
          <p:spPr>
            <a:xfrm>
              <a:off x="632414" y="1836324"/>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5470" name="tx5470"/>
            <p:cNvSpPr/>
            <p:nvPr/>
          </p:nvSpPr>
          <p:spPr>
            <a:xfrm>
              <a:off x="570259" y="1769488"/>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471" name="tx5471"/>
            <p:cNvSpPr/>
            <p:nvPr/>
          </p:nvSpPr>
          <p:spPr>
            <a:xfrm>
              <a:off x="570259" y="170265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472" name="tx5472"/>
            <p:cNvSpPr/>
            <p:nvPr/>
          </p:nvSpPr>
          <p:spPr>
            <a:xfrm>
              <a:off x="570259" y="1637181"/>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473" name="tx5473"/>
            <p:cNvSpPr/>
            <p:nvPr/>
          </p:nvSpPr>
          <p:spPr>
            <a:xfrm>
              <a:off x="508103" y="156898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5474" name="pl5474"/>
            <p:cNvSpPr/>
            <p:nvPr/>
          </p:nvSpPr>
          <p:spPr>
            <a:xfrm>
              <a:off x="722405" y="187801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75" name="pl5475"/>
            <p:cNvSpPr/>
            <p:nvPr/>
          </p:nvSpPr>
          <p:spPr>
            <a:xfrm>
              <a:off x="722405" y="181118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76" name="pl5476"/>
            <p:cNvSpPr/>
            <p:nvPr/>
          </p:nvSpPr>
          <p:spPr>
            <a:xfrm>
              <a:off x="722405" y="174434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77" name="pl5477"/>
            <p:cNvSpPr/>
            <p:nvPr/>
          </p:nvSpPr>
          <p:spPr>
            <a:xfrm>
              <a:off x="722405" y="167750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78" name="pl5478"/>
            <p:cNvSpPr/>
            <p:nvPr/>
          </p:nvSpPr>
          <p:spPr>
            <a:xfrm>
              <a:off x="722405" y="161067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79" name="tx5479"/>
            <p:cNvSpPr/>
            <p:nvPr/>
          </p:nvSpPr>
          <p:spPr>
            <a:xfrm>
              <a:off x="632414" y="2488372"/>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5480" name="tx5480"/>
            <p:cNvSpPr/>
            <p:nvPr/>
          </p:nvSpPr>
          <p:spPr>
            <a:xfrm>
              <a:off x="570259" y="2421536"/>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481" name="tx5481"/>
            <p:cNvSpPr/>
            <p:nvPr/>
          </p:nvSpPr>
          <p:spPr>
            <a:xfrm>
              <a:off x="570259" y="235470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482" name="tx5482"/>
            <p:cNvSpPr/>
            <p:nvPr/>
          </p:nvSpPr>
          <p:spPr>
            <a:xfrm>
              <a:off x="570259" y="2289229"/>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483" name="tx5483"/>
            <p:cNvSpPr/>
            <p:nvPr/>
          </p:nvSpPr>
          <p:spPr>
            <a:xfrm>
              <a:off x="508103" y="2221029"/>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5484" name="pl5484"/>
            <p:cNvSpPr/>
            <p:nvPr/>
          </p:nvSpPr>
          <p:spPr>
            <a:xfrm>
              <a:off x="722405" y="253006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85" name="pl5485"/>
            <p:cNvSpPr/>
            <p:nvPr/>
          </p:nvSpPr>
          <p:spPr>
            <a:xfrm>
              <a:off x="722405" y="246322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86" name="pl5486"/>
            <p:cNvSpPr/>
            <p:nvPr/>
          </p:nvSpPr>
          <p:spPr>
            <a:xfrm>
              <a:off x="722405" y="239639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87" name="pl5487"/>
            <p:cNvSpPr/>
            <p:nvPr/>
          </p:nvSpPr>
          <p:spPr>
            <a:xfrm>
              <a:off x="722405" y="232955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88" name="pl5488"/>
            <p:cNvSpPr/>
            <p:nvPr/>
          </p:nvSpPr>
          <p:spPr>
            <a:xfrm>
              <a:off x="722405" y="226272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89" name="tx5489"/>
            <p:cNvSpPr/>
            <p:nvPr/>
          </p:nvSpPr>
          <p:spPr>
            <a:xfrm>
              <a:off x="632414" y="3140420"/>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5490" name="tx5490"/>
            <p:cNvSpPr/>
            <p:nvPr/>
          </p:nvSpPr>
          <p:spPr>
            <a:xfrm>
              <a:off x="570259" y="307358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491" name="tx5491"/>
            <p:cNvSpPr/>
            <p:nvPr/>
          </p:nvSpPr>
          <p:spPr>
            <a:xfrm>
              <a:off x="570259" y="300674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492" name="tx5492"/>
            <p:cNvSpPr/>
            <p:nvPr/>
          </p:nvSpPr>
          <p:spPr>
            <a:xfrm>
              <a:off x="570259" y="2941277"/>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493" name="tx5493"/>
            <p:cNvSpPr/>
            <p:nvPr/>
          </p:nvSpPr>
          <p:spPr>
            <a:xfrm>
              <a:off x="508103" y="2873077"/>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5494" name="pl5494"/>
            <p:cNvSpPr/>
            <p:nvPr/>
          </p:nvSpPr>
          <p:spPr>
            <a:xfrm>
              <a:off x="722405" y="318211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95" name="pl5495"/>
            <p:cNvSpPr/>
            <p:nvPr/>
          </p:nvSpPr>
          <p:spPr>
            <a:xfrm>
              <a:off x="722405" y="311527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96" name="pl5496"/>
            <p:cNvSpPr/>
            <p:nvPr/>
          </p:nvSpPr>
          <p:spPr>
            <a:xfrm>
              <a:off x="722405" y="304844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97" name="pl5497"/>
            <p:cNvSpPr/>
            <p:nvPr/>
          </p:nvSpPr>
          <p:spPr>
            <a:xfrm>
              <a:off x="722405" y="298160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98" name="pl5498"/>
            <p:cNvSpPr/>
            <p:nvPr/>
          </p:nvSpPr>
          <p:spPr>
            <a:xfrm>
              <a:off x="722405" y="291476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499" name="tx5499"/>
            <p:cNvSpPr/>
            <p:nvPr/>
          </p:nvSpPr>
          <p:spPr>
            <a:xfrm>
              <a:off x="632414" y="3792468"/>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5500" name="tx5500"/>
            <p:cNvSpPr/>
            <p:nvPr/>
          </p:nvSpPr>
          <p:spPr>
            <a:xfrm>
              <a:off x="570259" y="372563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501" name="tx5501"/>
            <p:cNvSpPr/>
            <p:nvPr/>
          </p:nvSpPr>
          <p:spPr>
            <a:xfrm>
              <a:off x="570259" y="365879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502" name="tx5502"/>
            <p:cNvSpPr/>
            <p:nvPr/>
          </p:nvSpPr>
          <p:spPr>
            <a:xfrm>
              <a:off x="570259" y="3593325"/>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503" name="tx5503"/>
            <p:cNvSpPr/>
            <p:nvPr/>
          </p:nvSpPr>
          <p:spPr>
            <a:xfrm>
              <a:off x="508103" y="3525125"/>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5504" name="pl5504"/>
            <p:cNvSpPr/>
            <p:nvPr/>
          </p:nvSpPr>
          <p:spPr>
            <a:xfrm>
              <a:off x="722405" y="383416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05" name="pl5505"/>
            <p:cNvSpPr/>
            <p:nvPr/>
          </p:nvSpPr>
          <p:spPr>
            <a:xfrm>
              <a:off x="722405" y="376732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06" name="pl5506"/>
            <p:cNvSpPr/>
            <p:nvPr/>
          </p:nvSpPr>
          <p:spPr>
            <a:xfrm>
              <a:off x="722405" y="370048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07" name="pl5507"/>
            <p:cNvSpPr/>
            <p:nvPr/>
          </p:nvSpPr>
          <p:spPr>
            <a:xfrm>
              <a:off x="722405" y="363365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08" name="pl5508"/>
            <p:cNvSpPr/>
            <p:nvPr/>
          </p:nvSpPr>
          <p:spPr>
            <a:xfrm>
              <a:off x="722405" y="356681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09" name="tx5509"/>
            <p:cNvSpPr/>
            <p:nvPr/>
          </p:nvSpPr>
          <p:spPr>
            <a:xfrm>
              <a:off x="632414" y="4444516"/>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5510" name="tx5510"/>
            <p:cNvSpPr/>
            <p:nvPr/>
          </p:nvSpPr>
          <p:spPr>
            <a:xfrm>
              <a:off x="570259" y="437768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511" name="tx5511"/>
            <p:cNvSpPr/>
            <p:nvPr/>
          </p:nvSpPr>
          <p:spPr>
            <a:xfrm>
              <a:off x="570259" y="431084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512" name="tx5512"/>
            <p:cNvSpPr/>
            <p:nvPr/>
          </p:nvSpPr>
          <p:spPr>
            <a:xfrm>
              <a:off x="570259" y="4245373"/>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513" name="tx5513"/>
            <p:cNvSpPr/>
            <p:nvPr/>
          </p:nvSpPr>
          <p:spPr>
            <a:xfrm>
              <a:off x="508103" y="4177173"/>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5514" name="pl5514"/>
            <p:cNvSpPr/>
            <p:nvPr/>
          </p:nvSpPr>
          <p:spPr>
            <a:xfrm>
              <a:off x="722405" y="448620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15" name="pl5515"/>
            <p:cNvSpPr/>
            <p:nvPr/>
          </p:nvSpPr>
          <p:spPr>
            <a:xfrm>
              <a:off x="722405" y="441937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16" name="pl5516"/>
            <p:cNvSpPr/>
            <p:nvPr/>
          </p:nvSpPr>
          <p:spPr>
            <a:xfrm>
              <a:off x="722405" y="435253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17" name="pl5517"/>
            <p:cNvSpPr/>
            <p:nvPr/>
          </p:nvSpPr>
          <p:spPr>
            <a:xfrm>
              <a:off x="722405" y="428570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18" name="pl5518"/>
            <p:cNvSpPr/>
            <p:nvPr/>
          </p:nvSpPr>
          <p:spPr>
            <a:xfrm>
              <a:off x="722405" y="421886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19" name="tx5519"/>
            <p:cNvSpPr/>
            <p:nvPr/>
          </p:nvSpPr>
          <p:spPr>
            <a:xfrm>
              <a:off x="632414" y="5096564"/>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5520" name="tx5520"/>
            <p:cNvSpPr/>
            <p:nvPr/>
          </p:nvSpPr>
          <p:spPr>
            <a:xfrm>
              <a:off x="570259" y="502972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521" name="tx5521"/>
            <p:cNvSpPr/>
            <p:nvPr/>
          </p:nvSpPr>
          <p:spPr>
            <a:xfrm>
              <a:off x="570259" y="496289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522" name="tx5522"/>
            <p:cNvSpPr/>
            <p:nvPr/>
          </p:nvSpPr>
          <p:spPr>
            <a:xfrm>
              <a:off x="570259" y="4897421"/>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523" name="tx5523"/>
            <p:cNvSpPr/>
            <p:nvPr/>
          </p:nvSpPr>
          <p:spPr>
            <a:xfrm>
              <a:off x="508103" y="482922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5524" name="pl5524"/>
            <p:cNvSpPr/>
            <p:nvPr/>
          </p:nvSpPr>
          <p:spPr>
            <a:xfrm>
              <a:off x="722405" y="513825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25" name="pl5525"/>
            <p:cNvSpPr/>
            <p:nvPr/>
          </p:nvSpPr>
          <p:spPr>
            <a:xfrm>
              <a:off x="722405" y="507142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26" name="pl5526"/>
            <p:cNvSpPr/>
            <p:nvPr/>
          </p:nvSpPr>
          <p:spPr>
            <a:xfrm>
              <a:off x="722405" y="500458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27" name="pl5527"/>
            <p:cNvSpPr/>
            <p:nvPr/>
          </p:nvSpPr>
          <p:spPr>
            <a:xfrm>
              <a:off x="722405" y="493774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28" name="pl5528"/>
            <p:cNvSpPr/>
            <p:nvPr/>
          </p:nvSpPr>
          <p:spPr>
            <a:xfrm>
              <a:off x="722405" y="487091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29" name="tx5529"/>
            <p:cNvSpPr/>
            <p:nvPr/>
          </p:nvSpPr>
          <p:spPr>
            <a:xfrm>
              <a:off x="632414" y="5748612"/>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5530" name="tx5530"/>
            <p:cNvSpPr/>
            <p:nvPr/>
          </p:nvSpPr>
          <p:spPr>
            <a:xfrm>
              <a:off x="570259" y="568177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531" name="tx5531"/>
            <p:cNvSpPr/>
            <p:nvPr/>
          </p:nvSpPr>
          <p:spPr>
            <a:xfrm>
              <a:off x="570259" y="561494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532" name="tx5532"/>
            <p:cNvSpPr/>
            <p:nvPr/>
          </p:nvSpPr>
          <p:spPr>
            <a:xfrm>
              <a:off x="570259" y="5549469"/>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533" name="tx5533"/>
            <p:cNvSpPr/>
            <p:nvPr/>
          </p:nvSpPr>
          <p:spPr>
            <a:xfrm>
              <a:off x="508103" y="5481269"/>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5534" name="pl5534"/>
            <p:cNvSpPr/>
            <p:nvPr/>
          </p:nvSpPr>
          <p:spPr>
            <a:xfrm>
              <a:off x="722405" y="579030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35" name="pl5535"/>
            <p:cNvSpPr/>
            <p:nvPr/>
          </p:nvSpPr>
          <p:spPr>
            <a:xfrm>
              <a:off x="722405" y="572346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36" name="pl5536"/>
            <p:cNvSpPr/>
            <p:nvPr/>
          </p:nvSpPr>
          <p:spPr>
            <a:xfrm>
              <a:off x="722405" y="565663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37" name="pl5537"/>
            <p:cNvSpPr/>
            <p:nvPr/>
          </p:nvSpPr>
          <p:spPr>
            <a:xfrm>
              <a:off x="722405" y="558979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38" name="pl5538"/>
            <p:cNvSpPr/>
            <p:nvPr/>
          </p:nvSpPr>
          <p:spPr>
            <a:xfrm>
              <a:off x="722405" y="552296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539" name="tx5539"/>
            <p:cNvSpPr/>
            <p:nvPr/>
          </p:nvSpPr>
          <p:spPr>
            <a:xfrm rot="-5400000">
              <a:off x="-161207" y="3275494"/>
              <a:ext cx="1079127"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Drop-out rate (%)</a:t>
              </a:r>
            </a:p>
          </p:txBody>
        </p:sp>
        <p:sp>
          <p:nvSpPr>
            <p:cNvPr id="5540" name="tx5540"/>
            <p:cNvSpPr/>
            <p:nvPr/>
          </p:nvSpPr>
          <p:spPr>
            <a:xfrm>
              <a:off x="757200" y="398022"/>
              <a:ext cx="5684043"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Drop-out rate between DTP1 and DTP3 (%), by country, Gavi 57, 2018-2023</a:t>
              </a:r>
            </a:p>
          </p:txBody>
        </p:sp>
        <p:sp>
          <p:nvSpPr>
            <p:cNvPr id="5541" name="tx5541"/>
            <p:cNvSpPr/>
            <p:nvPr/>
          </p:nvSpPr>
          <p:spPr>
            <a:xfrm>
              <a:off x="4912824" y="6327110"/>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5542" name="tx5542"/>
            <p:cNvSpPr/>
            <p:nvPr/>
          </p:nvSpPr>
          <p:spPr>
            <a:xfrm>
              <a:off x="3601336" y="6447866"/>
              <a:ext cx="547307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Dark grey line displays national dropout and light grey lines show dropout in other countries for reference</a:t>
              </a:r>
            </a:p>
          </p:txBody>
        </p:sp>
        <p:sp>
          <p:nvSpPr>
            <p:cNvPr id="5543" name="tx5543"/>
            <p:cNvSpPr/>
            <p:nvPr/>
          </p:nvSpPr>
          <p:spPr>
            <a:xfrm>
              <a:off x="5791297" y="6568567"/>
              <a:ext cx="328311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grpSp>
      <p:sp>
        <p:nvSpPr>
          <p:cNvPr id="5544"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This chart shows trends in drop-out rates between DTP1 and DTP3 by country.
In 2023, DPRK had the highest drop-out with 61% of children who received DTP1 not receiving DTP3.
Burundi, Gambia, Nicaragua, Sao Tome and Principe, and Uzbekistan had the lowest DTP drop-out (0%). Zero drop-out indicates that near enough all children that received DTP1 also received DTP3.
15 countries had DTP drop-out of more than 10%.</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rc5"/>
            <p:cNvSpPr/>
            <p:nvPr/>
          </p:nvSpPr>
          <p:spPr>
            <a:xfrm>
              <a:off x="794417" y="875080"/>
              <a:ext cx="974108" cy="367596"/>
            </a:xfrm>
            <a:prstGeom prst="rect">
              <a:avLst/>
            </a:prstGeom>
            <a:solidFill>
              <a:srgbClr val="EBEBEB">
                <a:alpha val="100000"/>
              </a:srgbClr>
            </a:solidFill>
          </p:spPr>
          <p:txBody>
            <a:bodyPr/>
            <a:lstStyle/>
            <a:p>
              <a:endParaRPr/>
            </a:p>
          </p:txBody>
        </p:sp>
        <p:sp>
          <p:nvSpPr>
            <p:cNvPr id="6" name="pl6"/>
            <p:cNvSpPr/>
            <p:nvPr/>
          </p:nvSpPr>
          <p:spPr>
            <a:xfrm>
              <a:off x="794417" y="120785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7" name="pl7"/>
            <p:cNvSpPr/>
            <p:nvPr/>
          </p:nvSpPr>
          <p:spPr>
            <a:xfrm>
              <a:off x="794417" y="118728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8" name="pl8"/>
            <p:cNvSpPr/>
            <p:nvPr/>
          </p:nvSpPr>
          <p:spPr>
            <a:xfrm>
              <a:off x="794417" y="114612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9" name="pl9"/>
            <p:cNvSpPr/>
            <p:nvPr/>
          </p:nvSpPr>
          <p:spPr>
            <a:xfrm>
              <a:off x="794417" y="110497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0" name="pl10"/>
            <p:cNvSpPr/>
            <p:nvPr/>
          </p:nvSpPr>
          <p:spPr>
            <a:xfrm>
              <a:off x="794417" y="106381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1" name="pl11"/>
            <p:cNvSpPr/>
            <p:nvPr/>
          </p:nvSpPr>
          <p:spPr>
            <a:xfrm>
              <a:off x="794417" y="102266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2" name="pl12"/>
            <p:cNvSpPr/>
            <p:nvPr/>
          </p:nvSpPr>
          <p:spPr>
            <a:xfrm>
              <a:off x="794417" y="98150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3" name="pl13"/>
            <p:cNvSpPr/>
            <p:nvPr/>
          </p:nvSpPr>
          <p:spPr>
            <a:xfrm>
              <a:off x="794417" y="94035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4" name="pl14"/>
            <p:cNvSpPr/>
            <p:nvPr/>
          </p:nvSpPr>
          <p:spPr>
            <a:xfrm>
              <a:off x="794417" y="89919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5" name="pl15"/>
            <p:cNvSpPr/>
            <p:nvPr/>
          </p:nvSpPr>
          <p:spPr>
            <a:xfrm>
              <a:off x="927250"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6" name="pl16"/>
            <p:cNvSpPr/>
            <p:nvPr/>
          </p:nvSpPr>
          <p:spPr>
            <a:xfrm>
              <a:off x="1104360"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7" name="pl17"/>
            <p:cNvSpPr/>
            <p:nvPr/>
          </p:nvSpPr>
          <p:spPr>
            <a:xfrm>
              <a:off x="1281471"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8" name="pl18"/>
            <p:cNvSpPr/>
            <p:nvPr/>
          </p:nvSpPr>
          <p:spPr>
            <a:xfrm>
              <a:off x="1458582"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9" name="pl19"/>
            <p:cNvSpPr/>
            <p:nvPr/>
          </p:nvSpPr>
          <p:spPr>
            <a:xfrm>
              <a:off x="1635693"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0" name="pl20"/>
            <p:cNvSpPr/>
            <p:nvPr/>
          </p:nvSpPr>
          <p:spPr>
            <a:xfrm>
              <a:off x="794417" y="116670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1" name="pl21"/>
            <p:cNvSpPr/>
            <p:nvPr/>
          </p:nvSpPr>
          <p:spPr>
            <a:xfrm>
              <a:off x="794417" y="112554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2" name="pl22"/>
            <p:cNvSpPr/>
            <p:nvPr/>
          </p:nvSpPr>
          <p:spPr>
            <a:xfrm>
              <a:off x="794417" y="108439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3" name="pl23"/>
            <p:cNvSpPr/>
            <p:nvPr/>
          </p:nvSpPr>
          <p:spPr>
            <a:xfrm>
              <a:off x="794417" y="104323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4" name="pl24"/>
            <p:cNvSpPr/>
            <p:nvPr/>
          </p:nvSpPr>
          <p:spPr>
            <a:xfrm>
              <a:off x="794417" y="100208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5" name="pl25"/>
            <p:cNvSpPr/>
            <p:nvPr/>
          </p:nvSpPr>
          <p:spPr>
            <a:xfrm>
              <a:off x="794417" y="96092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6" name="pl26"/>
            <p:cNvSpPr/>
            <p:nvPr/>
          </p:nvSpPr>
          <p:spPr>
            <a:xfrm>
              <a:off x="794417" y="91977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7" name="pl27"/>
            <p:cNvSpPr/>
            <p:nvPr/>
          </p:nvSpPr>
          <p:spPr>
            <a:xfrm>
              <a:off x="794417" y="87861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8" name="pl28"/>
            <p:cNvSpPr/>
            <p:nvPr/>
          </p:nvSpPr>
          <p:spPr>
            <a:xfrm>
              <a:off x="838694"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9" name="pl29"/>
            <p:cNvSpPr/>
            <p:nvPr/>
          </p:nvSpPr>
          <p:spPr>
            <a:xfrm>
              <a:off x="1015805"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0" name="pl30"/>
            <p:cNvSpPr/>
            <p:nvPr/>
          </p:nvSpPr>
          <p:spPr>
            <a:xfrm>
              <a:off x="1192916"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1" name="pl31"/>
            <p:cNvSpPr/>
            <p:nvPr/>
          </p:nvSpPr>
          <p:spPr>
            <a:xfrm>
              <a:off x="1370027"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2" name="pl32"/>
            <p:cNvSpPr/>
            <p:nvPr/>
          </p:nvSpPr>
          <p:spPr>
            <a:xfrm>
              <a:off x="1547137"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3" name="pl33"/>
            <p:cNvSpPr/>
            <p:nvPr/>
          </p:nvSpPr>
          <p:spPr>
            <a:xfrm>
              <a:off x="1724248"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4" name="pl34"/>
            <p:cNvSpPr/>
            <p:nvPr/>
          </p:nvSpPr>
          <p:spPr>
            <a:xfrm>
              <a:off x="838694" y="987268"/>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35" name="pl35"/>
            <p:cNvSpPr/>
            <p:nvPr/>
          </p:nvSpPr>
          <p:spPr>
            <a:xfrm>
              <a:off x="838694" y="969160"/>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40651" cap="flat">
              <a:solidFill>
                <a:srgbClr val="BEBEBE">
                  <a:alpha val="69803"/>
                </a:srgbClr>
              </a:solidFill>
              <a:prstDash val="solid"/>
              <a:round/>
            </a:ln>
          </p:spPr>
          <p:txBody>
            <a:bodyPr/>
            <a:lstStyle/>
            <a:p>
              <a:endParaRPr/>
            </a:p>
          </p:txBody>
        </p:sp>
        <p:sp>
          <p:nvSpPr>
            <p:cNvPr id="36" name="pl36"/>
            <p:cNvSpPr/>
            <p:nvPr/>
          </p:nvSpPr>
          <p:spPr>
            <a:xfrm>
              <a:off x="838694" y="969160"/>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37" name="pl37"/>
            <p:cNvSpPr/>
            <p:nvPr/>
          </p:nvSpPr>
          <p:spPr>
            <a:xfrm>
              <a:off x="838694" y="99879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8" name="pl38"/>
            <p:cNvSpPr/>
            <p:nvPr/>
          </p:nvSpPr>
          <p:spPr>
            <a:xfrm>
              <a:off x="838694" y="946113"/>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9" name="pl39"/>
            <p:cNvSpPr/>
            <p:nvPr/>
          </p:nvSpPr>
          <p:spPr>
            <a:xfrm>
              <a:off x="838694" y="990561"/>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0" name="pl40"/>
            <p:cNvSpPr/>
            <p:nvPr/>
          </p:nvSpPr>
          <p:spPr>
            <a:xfrm>
              <a:off x="838694" y="988915"/>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41" name="pl41"/>
            <p:cNvSpPr/>
            <p:nvPr/>
          </p:nvSpPr>
          <p:spPr>
            <a:xfrm>
              <a:off x="838694" y="96257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2" name="pl42"/>
            <p:cNvSpPr/>
            <p:nvPr/>
          </p:nvSpPr>
          <p:spPr>
            <a:xfrm>
              <a:off x="838694" y="977391"/>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3" name="pl43"/>
            <p:cNvSpPr/>
            <p:nvPr/>
          </p:nvSpPr>
          <p:spPr>
            <a:xfrm>
              <a:off x="838694" y="972453"/>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44" name="pl44"/>
            <p:cNvSpPr/>
            <p:nvPr/>
          </p:nvSpPr>
          <p:spPr>
            <a:xfrm>
              <a:off x="838694" y="932944"/>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45" name="pl45"/>
            <p:cNvSpPr/>
            <p:nvPr/>
          </p:nvSpPr>
          <p:spPr>
            <a:xfrm>
              <a:off x="838694" y="975745"/>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6" name="pl46"/>
            <p:cNvSpPr/>
            <p:nvPr/>
          </p:nvSpPr>
          <p:spPr>
            <a:xfrm>
              <a:off x="838694" y="967514"/>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7" name="pl47"/>
            <p:cNvSpPr/>
            <p:nvPr/>
          </p:nvSpPr>
          <p:spPr>
            <a:xfrm>
              <a:off x="838694" y="967514"/>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48" name="pl48"/>
            <p:cNvSpPr/>
            <p:nvPr/>
          </p:nvSpPr>
          <p:spPr>
            <a:xfrm>
              <a:off x="838694" y="949406"/>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49" name="pl49"/>
            <p:cNvSpPr/>
            <p:nvPr/>
          </p:nvSpPr>
          <p:spPr>
            <a:xfrm>
              <a:off x="838694" y="944467"/>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50" name="pl50"/>
            <p:cNvSpPr/>
            <p:nvPr/>
          </p:nvSpPr>
          <p:spPr>
            <a:xfrm>
              <a:off x="838694" y="954344"/>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51" name="pl51"/>
            <p:cNvSpPr/>
            <p:nvPr/>
          </p:nvSpPr>
          <p:spPr>
            <a:xfrm>
              <a:off x="838694" y="995499"/>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2" name="pl52"/>
            <p:cNvSpPr/>
            <p:nvPr/>
          </p:nvSpPr>
          <p:spPr>
            <a:xfrm>
              <a:off x="838694" y="952698"/>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53" name="pl53"/>
            <p:cNvSpPr/>
            <p:nvPr/>
          </p:nvSpPr>
          <p:spPr>
            <a:xfrm>
              <a:off x="838694" y="980684"/>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54" name="pl54"/>
            <p:cNvSpPr/>
            <p:nvPr/>
          </p:nvSpPr>
          <p:spPr>
            <a:xfrm>
              <a:off x="838694" y="987268"/>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55" name="pl55"/>
            <p:cNvSpPr/>
            <p:nvPr/>
          </p:nvSpPr>
          <p:spPr>
            <a:xfrm>
              <a:off x="838694" y="96257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6" name="pl56"/>
            <p:cNvSpPr/>
            <p:nvPr/>
          </p:nvSpPr>
          <p:spPr>
            <a:xfrm>
              <a:off x="838694" y="965868"/>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57" name="pl57"/>
            <p:cNvSpPr/>
            <p:nvPr/>
          </p:nvSpPr>
          <p:spPr>
            <a:xfrm>
              <a:off x="838694" y="972453"/>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58" name="pl58"/>
            <p:cNvSpPr/>
            <p:nvPr/>
          </p:nvSpPr>
          <p:spPr>
            <a:xfrm>
              <a:off x="838694" y="1002084"/>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9" name="pl59"/>
            <p:cNvSpPr/>
            <p:nvPr/>
          </p:nvSpPr>
          <p:spPr>
            <a:xfrm>
              <a:off x="838694" y="985622"/>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60" name="pl60"/>
            <p:cNvSpPr/>
            <p:nvPr/>
          </p:nvSpPr>
          <p:spPr>
            <a:xfrm>
              <a:off x="838694" y="997146"/>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61" name="pl61"/>
            <p:cNvSpPr/>
            <p:nvPr/>
          </p:nvSpPr>
          <p:spPr>
            <a:xfrm>
              <a:off x="838694" y="979037"/>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62" name="pl62"/>
            <p:cNvSpPr/>
            <p:nvPr/>
          </p:nvSpPr>
          <p:spPr>
            <a:xfrm>
              <a:off x="838694" y="982330"/>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63" name="pl63"/>
            <p:cNvSpPr/>
            <p:nvPr/>
          </p:nvSpPr>
          <p:spPr>
            <a:xfrm>
              <a:off x="838694" y="955991"/>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64" name="pl64"/>
            <p:cNvSpPr/>
            <p:nvPr/>
          </p:nvSpPr>
          <p:spPr>
            <a:xfrm>
              <a:off x="838694" y="947760"/>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65" name="pl65"/>
            <p:cNvSpPr/>
            <p:nvPr/>
          </p:nvSpPr>
          <p:spPr>
            <a:xfrm>
              <a:off x="838694" y="987268"/>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66" name="pl66"/>
            <p:cNvSpPr/>
            <p:nvPr/>
          </p:nvSpPr>
          <p:spPr>
            <a:xfrm>
              <a:off x="838694" y="974099"/>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67" name="pl67"/>
            <p:cNvSpPr/>
            <p:nvPr/>
          </p:nvSpPr>
          <p:spPr>
            <a:xfrm>
              <a:off x="838694" y="977391"/>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68" name="pl68"/>
            <p:cNvSpPr/>
            <p:nvPr/>
          </p:nvSpPr>
          <p:spPr>
            <a:xfrm>
              <a:off x="838694" y="955991"/>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69" name="pl69"/>
            <p:cNvSpPr/>
            <p:nvPr/>
          </p:nvSpPr>
          <p:spPr>
            <a:xfrm>
              <a:off x="838694" y="985622"/>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70" name="pl70"/>
            <p:cNvSpPr/>
            <p:nvPr/>
          </p:nvSpPr>
          <p:spPr>
            <a:xfrm>
              <a:off x="838694" y="993853"/>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71" name="pl71"/>
            <p:cNvSpPr/>
            <p:nvPr/>
          </p:nvSpPr>
          <p:spPr>
            <a:xfrm>
              <a:off x="838694" y="992207"/>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72" name="pl72"/>
            <p:cNvSpPr/>
            <p:nvPr/>
          </p:nvSpPr>
          <p:spPr>
            <a:xfrm>
              <a:off x="838694" y="949406"/>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73" name="pl73"/>
            <p:cNvSpPr/>
            <p:nvPr/>
          </p:nvSpPr>
          <p:spPr>
            <a:xfrm>
              <a:off x="838694" y="970806"/>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74" name="pl74"/>
            <p:cNvSpPr/>
            <p:nvPr/>
          </p:nvSpPr>
          <p:spPr>
            <a:xfrm>
              <a:off x="838694" y="975745"/>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75" name="pl75"/>
            <p:cNvSpPr/>
            <p:nvPr/>
          </p:nvSpPr>
          <p:spPr>
            <a:xfrm>
              <a:off x="838694" y="982330"/>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76" name="pl76"/>
            <p:cNvSpPr/>
            <p:nvPr/>
          </p:nvSpPr>
          <p:spPr>
            <a:xfrm>
              <a:off x="838694" y="987268"/>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77" name="pl77"/>
            <p:cNvSpPr/>
            <p:nvPr/>
          </p:nvSpPr>
          <p:spPr>
            <a:xfrm>
              <a:off x="838694" y="967514"/>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78" name="pl78"/>
            <p:cNvSpPr/>
            <p:nvPr/>
          </p:nvSpPr>
          <p:spPr>
            <a:xfrm>
              <a:off x="838694" y="965868"/>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79" name="pl79"/>
            <p:cNvSpPr/>
            <p:nvPr/>
          </p:nvSpPr>
          <p:spPr>
            <a:xfrm>
              <a:off x="838694" y="985622"/>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80" name="pl80"/>
            <p:cNvSpPr/>
            <p:nvPr/>
          </p:nvSpPr>
          <p:spPr>
            <a:xfrm>
              <a:off x="838694" y="954344"/>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81" name="pl81"/>
            <p:cNvSpPr/>
            <p:nvPr/>
          </p:nvSpPr>
          <p:spPr>
            <a:xfrm>
              <a:off x="838694" y="98233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82" name="pl82"/>
            <p:cNvSpPr/>
            <p:nvPr/>
          </p:nvSpPr>
          <p:spPr>
            <a:xfrm>
              <a:off x="838694" y="987268"/>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83" name="pl83"/>
            <p:cNvSpPr/>
            <p:nvPr/>
          </p:nvSpPr>
          <p:spPr>
            <a:xfrm>
              <a:off x="838694" y="980684"/>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84" name="pl84"/>
            <p:cNvSpPr/>
            <p:nvPr/>
          </p:nvSpPr>
          <p:spPr>
            <a:xfrm>
              <a:off x="838694" y="960929"/>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85" name="pl85"/>
            <p:cNvSpPr/>
            <p:nvPr/>
          </p:nvSpPr>
          <p:spPr>
            <a:xfrm>
              <a:off x="838694" y="100208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86" name="pl86"/>
            <p:cNvSpPr/>
            <p:nvPr/>
          </p:nvSpPr>
          <p:spPr>
            <a:xfrm>
              <a:off x="838694" y="983976"/>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87" name="pl87"/>
            <p:cNvSpPr/>
            <p:nvPr/>
          </p:nvSpPr>
          <p:spPr>
            <a:xfrm>
              <a:off x="838694" y="965868"/>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88" name="pl88"/>
            <p:cNvSpPr/>
            <p:nvPr/>
          </p:nvSpPr>
          <p:spPr>
            <a:xfrm>
              <a:off x="838694" y="983976"/>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89" name="pl89"/>
            <p:cNvSpPr/>
            <p:nvPr/>
          </p:nvSpPr>
          <p:spPr>
            <a:xfrm>
              <a:off x="838694" y="997146"/>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90" name="pl90"/>
            <p:cNvSpPr/>
            <p:nvPr/>
          </p:nvSpPr>
          <p:spPr>
            <a:xfrm>
              <a:off x="838694" y="962575"/>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91" name="pl91"/>
            <p:cNvSpPr/>
            <p:nvPr/>
          </p:nvSpPr>
          <p:spPr>
            <a:xfrm>
              <a:off x="838694" y="995499"/>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92" name="pl92"/>
            <p:cNvSpPr/>
            <p:nvPr/>
          </p:nvSpPr>
          <p:spPr>
            <a:xfrm>
              <a:off x="838694" y="985622"/>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93" name="pl93"/>
            <p:cNvSpPr/>
            <p:nvPr/>
          </p:nvSpPr>
          <p:spPr>
            <a:xfrm>
              <a:off x="838694" y="987268"/>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94" name="pl94"/>
            <p:cNvSpPr/>
            <p:nvPr/>
          </p:nvSpPr>
          <p:spPr>
            <a:xfrm>
              <a:off x="838694" y="969160"/>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40651" cap="flat">
              <a:solidFill>
                <a:srgbClr val="000000">
                  <a:alpha val="100000"/>
                </a:srgbClr>
              </a:solidFill>
              <a:prstDash val="solid"/>
              <a:round/>
            </a:ln>
          </p:spPr>
          <p:txBody>
            <a:bodyPr/>
            <a:lstStyle/>
            <a:p>
              <a:endParaRPr/>
            </a:p>
          </p:txBody>
        </p:sp>
        <p:sp>
          <p:nvSpPr>
            <p:cNvPr id="95" name="pl95"/>
            <p:cNvSpPr/>
            <p:nvPr/>
          </p:nvSpPr>
          <p:spPr>
            <a:xfrm>
              <a:off x="838694" y="969160"/>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F8766D">
                  <a:alpha val="100000"/>
                </a:srgbClr>
              </a:solidFill>
              <a:prstDash val="solid"/>
              <a:round/>
            </a:ln>
          </p:spPr>
          <p:txBody>
            <a:bodyPr/>
            <a:lstStyle/>
            <a:p>
              <a:endParaRPr/>
            </a:p>
          </p:txBody>
        </p:sp>
        <p:sp>
          <p:nvSpPr>
            <p:cNvPr id="96" name="pl96"/>
            <p:cNvSpPr/>
            <p:nvPr/>
          </p:nvSpPr>
          <p:spPr>
            <a:xfrm>
              <a:off x="794417" y="1002084"/>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97" name="tx97"/>
            <p:cNvSpPr/>
            <p:nvPr/>
          </p:nvSpPr>
          <p:spPr>
            <a:xfrm>
              <a:off x="778405" y="81576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98" name="tx98"/>
            <p:cNvSpPr/>
            <p:nvPr/>
          </p:nvSpPr>
          <p:spPr>
            <a:xfrm>
              <a:off x="955515" y="81082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99" name="tx99"/>
            <p:cNvSpPr/>
            <p:nvPr/>
          </p:nvSpPr>
          <p:spPr>
            <a:xfrm>
              <a:off x="1132626" y="8062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100" name="tx100"/>
            <p:cNvSpPr/>
            <p:nvPr/>
          </p:nvSpPr>
          <p:spPr>
            <a:xfrm>
              <a:off x="1309737" y="80456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101" name="tx101"/>
            <p:cNvSpPr/>
            <p:nvPr/>
          </p:nvSpPr>
          <p:spPr>
            <a:xfrm>
              <a:off x="1486848" y="81114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102" name="tx102"/>
            <p:cNvSpPr/>
            <p:nvPr/>
          </p:nvSpPr>
          <p:spPr>
            <a:xfrm>
              <a:off x="1663958" y="80785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103" name="rc103"/>
            <p:cNvSpPr/>
            <p:nvPr/>
          </p:nvSpPr>
          <p:spPr>
            <a:xfrm>
              <a:off x="794417" y="1527128"/>
              <a:ext cx="974108" cy="367596"/>
            </a:xfrm>
            <a:prstGeom prst="rect">
              <a:avLst/>
            </a:prstGeom>
            <a:solidFill>
              <a:srgbClr val="EBEBEB">
                <a:alpha val="100000"/>
              </a:srgbClr>
            </a:solidFill>
          </p:spPr>
          <p:txBody>
            <a:bodyPr/>
            <a:lstStyle/>
            <a:p>
              <a:endParaRPr/>
            </a:p>
          </p:txBody>
        </p:sp>
        <p:sp>
          <p:nvSpPr>
            <p:cNvPr id="104" name="pl104"/>
            <p:cNvSpPr/>
            <p:nvPr/>
          </p:nvSpPr>
          <p:spPr>
            <a:xfrm>
              <a:off x="794417" y="185990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05" name="pl105"/>
            <p:cNvSpPr/>
            <p:nvPr/>
          </p:nvSpPr>
          <p:spPr>
            <a:xfrm>
              <a:off x="794417" y="183933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06" name="pl106"/>
            <p:cNvSpPr/>
            <p:nvPr/>
          </p:nvSpPr>
          <p:spPr>
            <a:xfrm>
              <a:off x="794417" y="179817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07" name="pl107"/>
            <p:cNvSpPr/>
            <p:nvPr/>
          </p:nvSpPr>
          <p:spPr>
            <a:xfrm>
              <a:off x="794417" y="175702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08" name="pl108"/>
            <p:cNvSpPr/>
            <p:nvPr/>
          </p:nvSpPr>
          <p:spPr>
            <a:xfrm>
              <a:off x="794417" y="171586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09" name="pl109"/>
            <p:cNvSpPr/>
            <p:nvPr/>
          </p:nvSpPr>
          <p:spPr>
            <a:xfrm>
              <a:off x="794417" y="167471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10" name="pl110"/>
            <p:cNvSpPr/>
            <p:nvPr/>
          </p:nvSpPr>
          <p:spPr>
            <a:xfrm>
              <a:off x="794417" y="163355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11" name="pl111"/>
            <p:cNvSpPr/>
            <p:nvPr/>
          </p:nvSpPr>
          <p:spPr>
            <a:xfrm>
              <a:off x="794417" y="159240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12" name="pl112"/>
            <p:cNvSpPr/>
            <p:nvPr/>
          </p:nvSpPr>
          <p:spPr>
            <a:xfrm>
              <a:off x="794417" y="155124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13" name="pl113"/>
            <p:cNvSpPr/>
            <p:nvPr/>
          </p:nvSpPr>
          <p:spPr>
            <a:xfrm>
              <a:off x="927250"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14" name="pl114"/>
            <p:cNvSpPr/>
            <p:nvPr/>
          </p:nvSpPr>
          <p:spPr>
            <a:xfrm>
              <a:off x="1104360"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15" name="pl115"/>
            <p:cNvSpPr/>
            <p:nvPr/>
          </p:nvSpPr>
          <p:spPr>
            <a:xfrm>
              <a:off x="1281471"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16" name="pl116"/>
            <p:cNvSpPr/>
            <p:nvPr/>
          </p:nvSpPr>
          <p:spPr>
            <a:xfrm>
              <a:off x="1458582"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17" name="pl117"/>
            <p:cNvSpPr/>
            <p:nvPr/>
          </p:nvSpPr>
          <p:spPr>
            <a:xfrm>
              <a:off x="1635693"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18" name="pl118"/>
            <p:cNvSpPr/>
            <p:nvPr/>
          </p:nvSpPr>
          <p:spPr>
            <a:xfrm>
              <a:off x="794417" y="181875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19" name="pl119"/>
            <p:cNvSpPr/>
            <p:nvPr/>
          </p:nvSpPr>
          <p:spPr>
            <a:xfrm>
              <a:off x="794417" y="177759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20" name="pl120"/>
            <p:cNvSpPr/>
            <p:nvPr/>
          </p:nvSpPr>
          <p:spPr>
            <a:xfrm>
              <a:off x="794417" y="173644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21" name="pl121"/>
            <p:cNvSpPr/>
            <p:nvPr/>
          </p:nvSpPr>
          <p:spPr>
            <a:xfrm>
              <a:off x="794417" y="169528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22" name="pl122"/>
            <p:cNvSpPr/>
            <p:nvPr/>
          </p:nvSpPr>
          <p:spPr>
            <a:xfrm>
              <a:off x="794417" y="165413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23" name="pl123"/>
            <p:cNvSpPr/>
            <p:nvPr/>
          </p:nvSpPr>
          <p:spPr>
            <a:xfrm>
              <a:off x="794417" y="161297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24" name="pl124"/>
            <p:cNvSpPr/>
            <p:nvPr/>
          </p:nvSpPr>
          <p:spPr>
            <a:xfrm>
              <a:off x="794417" y="157182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25" name="pl125"/>
            <p:cNvSpPr/>
            <p:nvPr/>
          </p:nvSpPr>
          <p:spPr>
            <a:xfrm>
              <a:off x="794417" y="153066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26" name="pl126"/>
            <p:cNvSpPr/>
            <p:nvPr/>
          </p:nvSpPr>
          <p:spPr>
            <a:xfrm>
              <a:off x="838694"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27" name="pl127"/>
            <p:cNvSpPr/>
            <p:nvPr/>
          </p:nvSpPr>
          <p:spPr>
            <a:xfrm>
              <a:off x="1015805"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28" name="pl128"/>
            <p:cNvSpPr/>
            <p:nvPr/>
          </p:nvSpPr>
          <p:spPr>
            <a:xfrm>
              <a:off x="1192916"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29" name="pl129"/>
            <p:cNvSpPr/>
            <p:nvPr/>
          </p:nvSpPr>
          <p:spPr>
            <a:xfrm>
              <a:off x="1370027"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30" name="pl130"/>
            <p:cNvSpPr/>
            <p:nvPr/>
          </p:nvSpPr>
          <p:spPr>
            <a:xfrm>
              <a:off x="1547137"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31" name="pl131"/>
            <p:cNvSpPr/>
            <p:nvPr/>
          </p:nvSpPr>
          <p:spPr>
            <a:xfrm>
              <a:off x="1724248"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32" name="pl132"/>
            <p:cNvSpPr/>
            <p:nvPr/>
          </p:nvSpPr>
          <p:spPr>
            <a:xfrm>
              <a:off x="838694" y="1639316"/>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133" name="pl133"/>
            <p:cNvSpPr/>
            <p:nvPr/>
          </p:nvSpPr>
          <p:spPr>
            <a:xfrm>
              <a:off x="838694" y="1584992"/>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40651" cap="flat">
              <a:solidFill>
                <a:srgbClr val="BEBEBE">
                  <a:alpha val="69803"/>
                </a:srgbClr>
              </a:solidFill>
              <a:prstDash val="solid"/>
              <a:round/>
            </a:ln>
          </p:spPr>
          <p:txBody>
            <a:bodyPr/>
            <a:lstStyle/>
            <a:p>
              <a:endParaRPr/>
            </a:p>
          </p:txBody>
        </p:sp>
        <p:sp>
          <p:nvSpPr>
            <p:cNvPr id="134" name="pl134"/>
            <p:cNvSpPr/>
            <p:nvPr/>
          </p:nvSpPr>
          <p:spPr>
            <a:xfrm>
              <a:off x="838694" y="1621208"/>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135" name="pl135"/>
            <p:cNvSpPr/>
            <p:nvPr/>
          </p:nvSpPr>
          <p:spPr>
            <a:xfrm>
              <a:off x="838694" y="165084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36" name="pl136"/>
            <p:cNvSpPr/>
            <p:nvPr/>
          </p:nvSpPr>
          <p:spPr>
            <a:xfrm>
              <a:off x="838694" y="1598161"/>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37" name="pl137"/>
            <p:cNvSpPr/>
            <p:nvPr/>
          </p:nvSpPr>
          <p:spPr>
            <a:xfrm>
              <a:off x="838694" y="1642609"/>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138" name="pl138"/>
            <p:cNvSpPr/>
            <p:nvPr/>
          </p:nvSpPr>
          <p:spPr>
            <a:xfrm>
              <a:off x="838694" y="1640963"/>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139" name="pl139"/>
            <p:cNvSpPr/>
            <p:nvPr/>
          </p:nvSpPr>
          <p:spPr>
            <a:xfrm>
              <a:off x="838694" y="161462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40" name="pl140"/>
            <p:cNvSpPr/>
            <p:nvPr/>
          </p:nvSpPr>
          <p:spPr>
            <a:xfrm>
              <a:off x="838694" y="1629439"/>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141" name="pl141"/>
            <p:cNvSpPr/>
            <p:nvPr/>
          </p:nvSpPr>
          <p:spPr>
            <a:xfrm>
              <a:off x="838694" y="1624501"/>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142" name="pl142"/>
            <p:cNvSpPr/>
            <p:nvPr/>
          </p:nvSpPr>
          <p:spPr>
            <a:xfrm>
              <a:off x="838694" y="1584992"/>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143" name="pl143"/>
            <p:cNvSpPr/>
            <p:nvPr/>
          </p:nvSpPr>
          <p:spPr>
            <a:xfrm>
              <a:off x="838694" y="1627793"/>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144" name="pl144"/>
            <p:cNvSpPr/>
            <p:nvPr/>
          </p:nvSpPr>
          <p:spPr>
            <a:xfrm>
              <a:off x="838694" y="1619562"/>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45" name="pl145"/>
            <p:cNvSpPr/>
            <p:nvPr/>
          </p:nvSpPr>
          <p:spPr>
            <a:xfrm>
              <a:off x="838694" y="1619562"/>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146" name="pl146"/>
            <p:cNvSpPr/>
            <p:nvPr/>
          </p:nvSpPr>
          <p:spPr>
            <a:xfrm>
              <a:off x="838694" y="1601454"/>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147" name="pl147"/>
            <p:cNvSpPr/>
            <p:nvPr/>
          </p:nvSpPr>
          <p:spPr>
            <a:xfrm>
              <a:off x="838694" y="1596515"/>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148" name="pl148"/>
            <p:cNvSpPr/>
            <p:nvPr/>
          </p:nvSpPr>
          <p:spPr>
            <a:xfrm>
              <a:off x="838694" y="1606392"/>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149" name="pl149"/>
            <p:cNvSpPr/>
            <p:nvPr/>
          </p:nvSpPr>
          <p:spPr>
            <a:xfrm>
              <a:off x="838694" y="1647547"/>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50" name="pl150"/>
            <p:cNvSpPr/>
            <p:nvPr/>
          </p:nvSpPr>
          <p:spPr>
            <a:xfrm>
              <a:off x="838694" y="1604746"/>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151" name="pl151"/>
            <p:cNvSpPr/>
            <p:nvPr/>
          </p:nvSpPr>
          <p:spPr>
            <a:xfrm>
              <a:off x="838694" y="1632732"/>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152" name="pl152"/>
            <p:cNvSpPr/>
            <p:nvPr/>
          </p:nvSpPr>
          <p:spPr>
            <a:xfrm>
              <a:off x="838694" y="1639316"/>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153" name="pl153"/>
            <p:cNvSpPr/>
            <p:nvPr/>
          </p:nvSpPr>
          <p:spPr>
            <a:xfrm>
              <a:off x="838694" y="161462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54" name="pl154"/>
            <p:cNvSpPr/>
            <p:nvPr/>
          </p:nvSpPr>
          <p:spPr>
            <a:xfrm>
              <a:off x="838694" y="1617916"/>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155" name="pl155"/>
            <p:cNvSpPr/>
            <p:nvPr/>
          </p:nvSpPr>
          <p:spPr>
            <a:xfrm>
              <a:off x="838694" y="1624501"/>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156" name="pl156"/>
            <p:cNvSpPr/>
            <p:nvPr/>
          </p:nvSpPr>
          <p:spPr>
            <a:xfrm>
              <a:off x="838694" y="1654132"/>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57" name="pl157"/>
            <p:cNvSpPr/>
            <p:nvPr/>
          </p:nvSpPr>
          <p:spPr>
            <a:xfrm>
              <a:off x="838694" y="1637670"/>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158" name="pl158"/>
            <p:cNvSpPr/>
            <p:nvPr/>
          </p:nvSpPr>
          <p:spPr>
            <a:xfrm>
              <a:off x="838694" y="1649194"/>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159" name="pl159"/>
            <p:cNvSpPr/>
            <p:nvPr/>
          </p:nvSpPr>
          <p:spPr>
            <a:xfrm>
              <a:off x="838694" y="1631085"/>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160" name="pl160"/>
            <p:cNvSpPr/>
            <p:nvPr/>
          </p:nvSpPr>
          <p:spPr>
            <a:xfrm>
              <a:off x="838694" y="1634378"/>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161" name="pl161"/>
            <p:cNvSpPr/>
            <p:nvPr/>
          </p:nvSpPr>
          <p:spPr>
            <a:xfrm>
              <a:off x="838694" y="1608039"/>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162" name="pl162"/>
            <p:cNvSpPr/>
            <p:nvPr/>
          </p:nvSpPr>
          <p:spPr>
            <a:xfrm>
              <a:off x="838694" y="1599808"/>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163" name="pl163"/>
            <p:cNvSpPr/>
            <p:nvPr/>
          </p:nvSpPr>
          <p:spPr>
            <a:xfrm>
              <a:off x="838694" y="1639316"/>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164" name="pl164"/>
            <p:cNvSpPr/>
            <p:nvPr/>
          </p:nvSpPr>
          <p:spPr>
            <a:xfrm>
              <a:off x="838694" y="1626147"/>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165" name="pl165"/>
            <p:cNvSpPr/>
            <p:nvPr/>
          </p:nvSpPr>
          <p:spPr>
            <a:xfrm>
              <a:off x="838694" y="1629439"/>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166" name="pl166"/>
            <p:cNvSpPr/>
            <p:nvPr/>
          </p:nvSpPr>
          <p:spPr>
            <a:xfrm>
              <a:off x="838694" y="1608039"/>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167" name="pl167"/>
            <p:cNvSpPr/>
            <p:nvPr/>
          </p:nvSpPr>
          <p:spPr>
            <a:xfrm>
              <a:off x="838694" y="1637670"/>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168" name="pl168"/>
            <p:cNvSpPr/>
            <p:nvPr/>
          </p:nvSpPr>
          <p:spPr>
            <a:xfrm>
              <a:off x="838694" y="1645901"/>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169" name="pl169"/>
            <p:cNvSpPr/>
            <p:nvPr/>
          </p:nvSpPr>
          <p:spPr>
            <a:xfrm>
              <a:off x="838694" y="1644255"/>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170" name="pl170"/>
            <p:cNvSpPr/>
            <p:nvPr/>
          </p:nvSpPr>
          <p:spPr>
            <a:xfrm>
              <a:off x="838694" y="1601454"/>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171" name="pl171"/>
            <p:cNvSpPr/>
            <p:nvPr/>
          </p:nvSpPr>
          <p:spPr>
            <a:xfrm>
              <a:off x="838694" y="1622854"/>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172" name="pl172"/>
            <p:cNvSpPr/>
            <p:nvPr/>
          </p:nvSpPr>
          <p:spPr>
            <a:xfrm>
              <a:off x="838694" y="1627793"/>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173" name="pl173"/>
            <p:cNvSpPr/>
            <p:nvPr/>
          </p:nvSpPr>
          <p:spPr>
            <a:xfrm>
              <a:off x="838694" y="1634378"/>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174" name="pl174"/>
            <p:cNvSpPr/>
            <p:nvPr/>
          </p:nvSpPr>
          <p:spPr>
            <a:xfrm>
              <a:off x="838694" y="1639316"/>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175" name="pl175"/>
            <p:cNvSpPr/>
            <p:nvPr/>
          </p:nvSpPr>
          <p:spPr>
            <a:xfrm>
              <a:off x="838694" y="1619562"/>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176" name="pl176"/>
            <p:cNvSpPr/>
            <p:nvPr/>
          </p:nvSpPr>
          <p:spPr>
            <a:xfrm>
              <a:off x="838694" y="1617916"/>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177" name="pl177"/>
            <p:cNvSpPr/>
            <p:nvPr/>
          </p:nvSpPr>
          <p:spPr>
            <a:xfrm>
              <a:off x="838694" y="1637670"/>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178" name="pl178"/>
            <p:cNvSpPr/>
            <p:nvPr/>
          </p:nvSpPr>
          <p:spPr>
            <a:xfrm>
              <a:off x="838694" y="1606392"/>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179" name="pl179"/>
            <p:cNvSpPr/>
            <p:nvPr/>
          </p:nvSpPr>
          <p:spPr>
            <a:xfrm>
              <a:off x="838694" y="163437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80" name="pl180"/>
            <p:cNvSpPr/>
            <p:nvPr/>
          </p:nvSpPr>
          <p:spPr>
            <a:xfrm>
              <a:off x="838694" y="1639316"/>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181" name="pl181"/>
            <p:cNvSpPr/>
            <p:nvPr/>
          </p:nvSpPr>
          <p:spPr>
            <a:xfrm>
              <a:off x="838694" y="1632732"/>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182" name="pl182"/>
            <p:cNvSpPr/>
            <p:nvPr/>
          </p:nvSpPr>
          <p:spPr>
            <a:xfrm>
              <a:off x="838694" y="1612977"/>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183" name="pl183"/>
            <p:cNvSpPr/>
            <p:nvPr/>
          </p:nvSpPr>
          <p:spPr>
            <a:xfrm>
              <a:off x="838694" y="165413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84" name="pl184"/>
            <p:cNvSpPr/>
            <p:nvPr/>
          </p:nvSpPr>
          <p:spPr>
            <a:xfrm>
              <a:off x="838694" y="1636024"/>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185" name="pl185"/>
            <p:cNvSpPr/>
            <p:nvPr/>
          </p:nvSpPr>
          <p:spPr>
            <a:xfrm>
              <a:off x="838694" y="1617916"/>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186" name="pl186"/>
            <p:cNvSpPr/>
            <p:nvPr/>
          </p:nvSpPr>
          <p:spPr>
            <a:xfrm>
              <a:off x="838694" y="1636024"/>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187" name="pl187"/>
            <p:cNvSpPr/>
            <p:nvPr/>
          </p:nvSpPr>
          <p:spPr>
            <a:xfrm>
              <a:off x="838694" y="1649194"/>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188" name="pl188"/>
            <p:cNvSpPr/>
            <p:nvPr/>
          </p:nvSpPr>
          <p:spPr>
            <a:xfrm>
              <a:off x="838694" y="1614623"/>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189" name="pl189"/>
            <p:cNvSpPr/>
            <p:nvPr/>
          </p:nvSpPr>
          <p:spPr>
            <a:xfrm>
              <a:off x="838694" y="1647547"/>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190" name="pl190"/>
            <p:cNvSpPr/>
            <p:nvPr/>
          </p:nvSpPr>
          <p:spPr>
            <a:xfrm>
              <a:off x="838694" y="1637670"/>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191" name="pl191"/>
            <p:cNvSpPr/>
            <p:nvPr/>
          </p:nvSpPr>
          <p:spPr>
            <a:xfrm>
              <a:off x="838694" y="1639316"/>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192" name="pl192"/>
            <p:cNvSpPr/>
            <p:nvPr/>
          </p:nvSpPr>
          <p:spPr>
            <a:xfrm>
              <a:off x="838694" y="1584992"/>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40651" cap="flat">
              <a:solidFill>
                <a:srgbClr val="000000">
                  <a:alpha val="100000"/>
                </a:srgbClr>
              </a:solidFill>
              <a:prstDash val="solid"/>
              <a:round/>
            </a:ln>
          </p:spPr>
          <p:txBody>
            <a:bodyPr/>
            <a:lstStyle/>
            <a:p>
              <a:endParaRPr/>
            </a:p>
          </p:txBody>
        </p:sp>
        <p:sp>
          <p:nvSpPr>
            <p:cNvPr id="193" name="pl193"/>
            <p:cNvSpPr/>
            <p:nvPr/>
          </p:nvSpPr>
          <p:spPr>
            <a:xfrm>
              <a:off x="838694" y="1584992"/>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C59900">
                  <a:alpha val="100000"/>
                </a:srgbClr>
              </a:solidFill>
              <a:prstDash val="solid"/>
              <a:round/>
            </a:ln>
          </p:spPr>
          <p:txBody>
            <a:bodyPr/>
            <a:lstStyle/>
            <a:p>
              <a:endParaRPr/>
            </a:p>
          </p:txBody>
        </p:sp>
        <p:sp>
          <p:nvSpPr>
            <p:cNvPr id="194" name="pl194"/>
            <p:cNvSpPr/>
            <p:nvPr/>
          </p:nvSpPr>
          <p:spPr>
            <a:xfrm>
              <a:off x="794417" y="1654132"/>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195" name="tx195"/>
            <p:cNvSpPr/>
            <p:nvPr/>
          </p:nvSpPr>
          <p:spPr>
            <a:xfrm>
              <a:off x="778405" y="143186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35</a:t>
              </a:r>
            </a:p>
          </p:txBody>
        </p:sp>
        <p:sp>
          <p:nvSpPr>
            <p:cNvPr id="196" name="tx196"/>
            <p:cNvSpPr/>
            <p:nvPr/>
          </p:nvSpPr>
          <p:spPr>
            <a:xfrm>
              <a:off x="955515" y="142171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42</a:t>
              </a:r>
            </a:p>
          </p:txBody>
        </p:sp>
        <p:sp>
          <p:nvSpPr>
            <p:cNvPr id="197" name="tx197"/>
            <p:cNvSpPr/>
            <p:nvPr/>
          </p:nvSpPr>
          <p:spPr>
            <a:xfrm>
              <a:off x="1132626" y="1425280"/>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39</a:t>
              </a:r>
            </a:p>
          </p:txBody>
        </p:sp>
        <p:sp>
          <p:nvSpPr>
            <p:cNvPr id="198" name="tx198"/>
            <p:cNvSpPr/>
            <p:nvPr/>
          </p:nvSpPr>
          <p:spPr>
            <a:xfrm>
              <a:off x="1309737" y="143515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33</a:t>
              </a:r>
            </a:p>
          </p:txBody>
        </p:sp>
        <p:sp>
          <p:nvSpPr>
            <p:cNvPr id="199" name="tx199"/>
            <p:cNvSpPr/>
            <p:nvPr/>
          </p:nvSpPr>
          <p:spPr>
            <a:xfrm>
              <a:off x="1486848" y="1433511"/>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34</a:t>
              </a:r>
            </a:p>
          </p:txBody>
        </p:sp>
        <p:sp>
          <p:nvSpPr>
            <p:cNvPr id="200" name="tx200"/>
            <p:cNvSpPr/>
            <p:nvPr/>
          </p:nvSpPr>
          <p:spPr>
            <a:xfrm>
              <a:off x="1663958" y="144837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25</a:t>
              </a:r>
            </a:p>
          </p:txBody>
        </p:sp>
        <p:sp>
          <p:nvSpPr>
            <p:cNvPr id="201" name="rc201"/>
            <p:cNvSpPr/>
            <p:nvPr/>
          </p:nvSpPr>
          <p:spPr>
            <a:xfrm>
              <a:off x="794417" y="2179176"/>
              <a:ext cx="974108" cy="367596"/>
            </a:xfrm>
            <a:prstGeom prst="rect">
              <a:avLst/>
            </a:prstGeom>
            <a:solidFill>
              <a:srgbClr val="EBEBEB">
                <a:alpha val="100000"/>
              </a:srgbClr>
            </a:solidFill>
          </p:spPr>
          <p:txBody>
            <a:bodyPr/>
            <a:lstStyle/>
            <a:p>
              <a:endParaRPr/>
            </a:p>
          </p:txBody>
        </p:sp>
        <p:sp>
          <p:nvSpPr>
            <p:cNvPr id="202" name="pl202"/>
            <p:cNvSpPr/>
            <p:nvPr/>
          </p:nvSpPr>
          <p:spPr>
            <a:xfrm>
              <a:off x="794417" y="251195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03" name="pl203"/>
            <p:cNvSpPr/>
            <p:nvPr/>
          </p:nvSpPr>
          <p:spPr>
            <a:xfrm>
              <a:off x="794417" y="249137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04" name="pl204"/>
            <p:cNvSpPr/>
            <p:nvPr/>
          </p:nvSpPr>
          <p:spPr>
            <a:xfrm>
              <a:off x="794417" y="245022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05" name="pl205"/>
            <p:cNvSpPr/>
            <p:nvPr/>
          </p:nvSpPr>
          <p:spPr>
            <a:xfrm>
              <a:off x="794417" y="240906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06" name="pl206"/>
            <p:cNvSpPr/>
            <p:nvPr/>
          </p:nvSpPr>
          <p:spPr>
            <a:xfrm>
              <a:off x="794417" y="236791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07" name="pl207"/>
            <p:cNvSpPr/>
            <p:nvPr/>
          </p:nvSpPr>
          <p:spPr>
            <a:xfrm>
              <a:off x="794417" y="232675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08" name="pl208"/>
            <p:cNvSpPr/>
            <p:nvPr/>
          </p:nvSpPr>
          <p:spPr>
            <a:xfrm>
              <a:off x="794417" y="228560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09" name="pl209"/>
            <p:cNvSpPr/>
            <p:nvPr/>
          </p:nvSpPr>
          <p:spPr>
            <a:xfrm>
              <a:off x="794417" y="224444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10" name="pl210"/>
            <p:cNvSpPr/>
            <p:nvPr/>
          </p:nvSpPr>
          <p:spPr>
            <a:xfrm>
              <a:off x="794417" y="220329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11" name="pl211"/>
            <p:cNvSpPr/>
            <p:nvPr/>
          </p:nvSpPr>
          <p:spPr>
            <a:xfrm>
              <a:off x="927250"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12" name="pl212"/>
            <p:cNvSpPr/>
            <p:nvPr/>
          </p:nvSpPr>
          <p:spPr>
            <a:xfrm>
              <a:off x="1104360"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13" name="pl213"/>
            <p:cNvSpPr/>
            <p:nvPr/>
          </p:nvSpPr>
          <p:spPr>
            <a:xfrm>
              <a:off x="1281471"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14" name="pl214"/>
            <p:cNvSpPr/>
            <p:nvPr/>
          </p:nvSpPr>
          <p:spPr>
            <a:xfrm>
              <a:off x="1458582"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15" name="pl215"/>
            <p:cNvSpPr/>
            <p:nvPr/>
          </p:nvSpPr>
          <p:spPr>
            <a:xfrm>
              <a:off x="1635693"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16" name="pl216"/>
            <p:cNvSpPr/>
            <p:nvPr/>
          </p:nvSpPr>
          <p:spPr>
            <a:xfrm>
              <a:off x="794417" y="247080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17" name="pl217"/>
            <p:cNvSpPr/>
            <p:nvPr/>
          </p:nvSpPr>
          <p:spPr>
            <a:xfrm>
              <a:off x="794417" y="242964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18" name="pl218"/>
            <p:cNvSpPr/>
            <p:nvPr/>
          </p:nvSpPr>
          <p:spPr>
            <a:xfrm>
              <a:off x="794417" y="238849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19" name="pl219"/>
            <p:cNvSpPr/>
            <p:nvPr/>
          </p:nvSpPr>
          <p:spPr>
            <a:xfrm>
              <a:off x="794417" y="234733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20" name="pl220"/>
            <p:cNvSpPr/>
            <p:nvPr/>
          </p:nvSpPr>
          <p:spPr>
            <a:xfrm>
              <a:off x="794417" y="230618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21" name="pl221"/>
            <p:cNvSpPr/>
            <p:nvPr/>
          </p:nvSpPr>
          <p:spPr>
            <a:xfrm>
              <a:off x="794417" y="226502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22" name="pl222"/>
            <p:cNvSpPr/>
            <p:nvPr/>
          </p:nvSpPr>
          <p:spPr>
            <a:xfrm>
              <a:off x="794417" y="222387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23" name="pl223"/>
            <p:cNvSpPr/>
            <p:nvPr/>
          </p:nvSpPr>
          <p:spPr>
            <a:xfrm>
              <a:off x="794417" y="218271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24" name="pl224"/>
            <p:cNvSpPr/>
            <p:nvPr/>
          </p:nvSpPr>
          <p:spPr>
            <a:xfrm>
              <a:off x="838694"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25" name="pl225"/>
            <p:cNvSpPr/>
            <p:nvPr/>
          </p:nvSpPr>
          <p:spPr>
            <a:xfrm>
              <a:off x="1015805"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26" name="pl226"/>
            <p:cNvSpPr/>
            <p:nvPr/>
          </p:nvSpPr>
          <p:spPr>
            <a:xfrm>
              <a:off x="1192916"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27" name="pl227"/>
            <p:cNvSpPr/>
            <p:nvPr/>
          </p:nvSpPr>
          <p:spPr>
            <a:xfrm>
              <a:off x="1370027"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28" name="pl228"/>
            <p:cNvSpPr/>
            <p:nvPr/>
          </p:nvSpPr>
          <p:spPr>
            <a:xfrm>
              <a:off x="1547137"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29" name="pl229"/>
            <p:cNvSpPr/>
            <p:nvPr/>
          </p:nvSpPr>
          <p:spPr>
            <a:xfrm>
              <a:off x="1724248"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30" name="pl230"/>
            <p:cNvSpPr/>
            <p:nvPr/>
          </p:nvSpPr>
          <p:spPr>
            <a:xfrm>
              <a:off x="838694" y="2291365"/>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231" name="pl231"/>
            <p:cNvSpPr/>
            <p:nvPr/>
          </p:nvSpPr>
          <p:spPr>
            <a:xfrm>
              <a:off x="838694" y="2256794"/>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40651" cap="flat">
              <a:solidFill>
                <a:srgbClr val="BEBEBE">
                  <a:alpha val="69803"/>
                </a:srgbClr>
              </a:solidFill>
              <a:prstDash val="solid"/>
              <a:round/>
            </a:ln>
          </p:spPr>
          <p:txBody>
            <a:bodyPr/>
            <a:lstStyle/>
            <a:p>
              <a:endParaRPr/>
            </a:p>
          </p:txBody>
        </p:sp>
        <p:sp>
          <p:nvSpPr>
            <p:cNvPr id="232" name="pl232"/>
            <p:cNvSpPr/>
            <p:nvPr/>
          </p:nvSpPr>
          <p:spPr>
            <a:xfrm>
              <a:off x="838694" y="2273256"/>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233" name="pl233"/>
            <p:cNvSpPr/>
            <p:nvPr/>
          </p:nvSpPr>
          <p:spPr>
            <a:xfrm>
              <a:off x="838694" y="230288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34" name="pl234"/>
            <p:cNvSpPr/>
            <p:nvPr/>
          </p:nvSpPr>
          <p:spPr>
            <a:xfrm>
              <a:off x="838694" y="2250210"/>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35" name="pl235"/>
            <p:cNvSpPr/>
            <p:nvPr/>
          </p:nvSpPr>
          <p:spPr>
            <a:xfrm>
              <a:off x="838694" y="2294657"/>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36" name="pl236"/>
            <p:cNvSpPr/>
            <p:nvPr/>
          </p:nvSpPr>
          <p:spPr>
            <a:xfrm>
              <a:off x="838694" y="2293011"/>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237" name="pl237"/>
            <p:cNvSpPr/>
            <p:nvPr/>
          </p:nvSpPr>
          <p:spPr>
            <a:xfrm>
              <a:off x="838694" y="226667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38" name="pl238"/>
            <p:cNvSpPr/>
            <p:nvPr/>
          </p:nvSpPr>
          <p:spPr>
            <a:xfrm>
              <a:off x="838694" y="2281487"/>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39" name="pl239"/>
            <p:cNvSpPr/>
            <p:nvPr/>
          </p:nvSpPr>
          <p:spPr>
            <a:xfrm>
              <a:off x="838694" y="2276549"/>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240" name="pl240"/>
            <p:cNvSpPr/>
            <p:nvPr/>
          </p:nvSpPr>
          <p:spPr>
            <a:xfrm>
              <a:off x="838694" y="2237040"/>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241" name="pl241"/>
            <p:cNvSpPr/>
            <p:nvPr/>
          </p:nvSpPr>
          <p:spPr>
            <a:xfrm>
              <a:off x="838694" y="2279841"/>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42" name="pl242"/>
            <p:cNvSpPr/>
            <p:nvPr/>
          </p:nvSpPr>
          <p:spPr>
            <a:xfrm>
              <a:off x="838694" y="2271610"/>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43" name="pl243"/>
            <p:cNvSpPr/>
            <p:nvPr/>
          </p:nvSpPr>
          <p:spPr>
            <a:xfrm>
              <a:off x="838694" y="2271610"/>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244" name="pl244"/>
            <p:cNvSpPr/>
            <p:nvPr/>
          </p:nvSpPr>
          <p:spPr>
            <a:xfrm>
              <a:off x="838694" y="2253502"/>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245" name="pl245"/>
            <p:cNvSpPr/>
            <p:nvPr/>
          </p:nvSpPr>
          <p:spPr>
            <a:xfrm>
              <a:off x="838694" y="2248563"/>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246" name="pl246"/>
            <p:cNvSpPr/>
            <p:nvPr/>
          </p:nvSpPr>
          <p:spPr>
            <a:xfrm>
              <a:off x="838694" y="2258441"/>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47" name="pl247"/>
            <p:cNvSpPr/>
            <p:nvPr/>
          </p:nvSpPr>
          <p:spPr>
            <a:xfrm>
              <a:off x="838694" y="229959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48" name="pl248"/>
            <p:cNvSpPr/>
            <p:nvPr/>
          </p:nvSpPr>
          <p:spPr>
            <a:xfrm>
              <a:off x="838694" y="2256794"/>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49" name="pl249"/>
            <p:cNvSpPr/>
            <p:nvPr/>
          </p:nvSpPr>
          <p:spPr>
            <a:xfrm>
              <a:off x="838694" y="2284780"/>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250" name="pl250"/>
            <p:cNvSpPr/>
            <p:nvPr/>
          </p:nvSpPr>
          <p:spPr>
            <a:xfrm>
              <a:off x="838694" y="2291365"/>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51" name="pl251"/>
            <p:cNvSpPr/>
            <p:nvPr/>
          </p:nvSpPr>
          <p:spPr>
            <a:xfrm>
              <a:off x="838694" y="226667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52" name="pl252"/>
            <p:cNvSpPr/>
            <p:nvPr/>
          </p:nvSpPr>
          <p:spPr>
            <a:xfrm>
              <a:off x="838694" y="2269964"/>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253" name="pl253"/>
            <p:cNvSpPr/>
            <p:nvPr/>
          </p:nvSpPr>
          <p:spPr>
            <a:xfrm>
              <a:off x="838694" y="2276549"/>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54" name="pl254"/>
            <p:cNvSpPr/>
            <p:nvPr/>
          </p:nvSpPr>
          <p:spPr>
            <a:xfrm>
              <a:off x="838694" y="2306180"/>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55" name="pl255"/>
            <p:cNvSpPr/>
            <p:nvPr/>
          </p:nvSpPr>
          <p:spPr>
            <a:xfrm>
              <a:off x="838694" y="2289718"/>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256" name="pl256"/>
            <p:cNvSpPr/>
            <p:nvPr/>
          </p:nvSpPr>
          <p:spPr>
            <a:xfrm>
              <a:off x="838694" y="2301242"/>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257" name="pl257"/>
            <p:cNvSpPr/>
            <p:nvPr/>
          </p:nvSpPr>
          <p:spPr>
            <a:xfrm>
              <a:off x="838694" y="2283134"/>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258" name="pl258"/>
            <p:cNvSpPr/>
            <p:nvPr/>
          </p:nvSpPr>
          <p:spPr>
            <a:xfrm>
              <a:off x="838694" y="2286426"/>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259" name="pl259"/>
            <p:cNvSpPr/>
            <p:nvPr/>
          </p:nvSpPr>
          <p:spPr>
            <a:xfrm>
              <a:off x="838694" y="2260087"/>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260" name="pl260"/>
            <p:cNvSpPr/>
            <p:nvPr/>
          </p:nvSpPr>
          <p:spPr>
            <a:xfrm>
              <a:off x="838694" y="2251856"/>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261" name="pl261"/>
            <p:cNvSpPr/>
            <p:nvPr/>
          </p:nvSpPr>
          <p:spPr>
            <a:xfrm>
              <a:off x="838694" y="2291365"/>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262" name="pl262"/>
            <p:cNvSpPr/>
            <p:nvPr/>
          </p:nvSpPr>
          <p:spPr>
            <a:xfrm>
              <a:off x="838694" y="2278195"/>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263" name="pl263"/>
            <p:cNvSpPr/>
            <p:nvPr/>
          </p:nvSpPr>
          <p:spPr>
            <a:xfrm>
              <a:off x="838694" y="2281487"/>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264" name="pl264"/>
            <p:cNvSpPr/>
            <p:nvPr/>
          </p:nvSpPr>
          <p:spPr>
            <a:xfrm>
              <a:off x="838694" y="2260087"/>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265" name="pl265"/>
            <p:cNvSpPr/>
            <p:nvPr/>
          </p:nvSpPr>
          <p:spPr>
            <a:xfrm>
              <a:off x="838694" y="2289718"/>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266" name="pl266"/>
            <p:cNvSpPr/>
            <p:nvPr/>
          </p:nvSpPr>
          <p:spPr>
            <a:xfrm>
              <a:off x="838694" y="2297949"/>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267" name="pl267"/>
            <p:cNvSpPr/>
            <p:nvPr/>
          </p:nvSpPr>
          <p:spPr>
            <a:xfrm>
              <a:off x="838694" y="2296303"/>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268" name="pl268"/>
            <p:cNvSpPr/>
            <p:nvPr/>
          </p:nvSpPr>
          <p:spPr>
            <a:xfrm>
              <a:off x="838694" y="2253502"/>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269" name="pl269"/>
            <p:cNvSpPr/>
            <p:nvPr/>
          </p:nvSpPr>
          <p:spPr>
            <a:xfrm>
              <a:off x="838694" y="2274903"/>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70" name="pl270"/>
            <p:cNvSpPr/>
            <p:nvPr/>
          </p:nvSpPr>
          <p:spPr>
            <a:xfrm>
              <a:off x="838694" y="2279841"/>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271" name="pl271"/>
            <p:cNvSpPr/>
            <p:nvPr/>
          </p:nvSpPr>
          <p:spPr>
            <a:xfrm>
              <a:off x="838694" y="2286426"/>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272" name="pl272"/>
            <p:cNvSpPr/>
            <p:nvPr/>
          </p:nvSpPr>
          <p:spPr>
            <a:xfrm>
              <a:off x="838694" y="2291365"/>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273" name="pl273"/>
            <p:cNvSpPr/>
            <p:nvPr/>
          </p:nvSpPr>
          <p:spPr>
            <a:xfrm>
              <a:off x="838694" y="2271610"/>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274" name="pl274"/>
            <p:cNvSpPr/>
            <p:nvPr/>
          </p:nvSpPr>
          <p:spPr>
            <a:xfrm>
              <a:off x="838694" y="2269964"/>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275" name="pl275"/>
            <p:cNvSpPr/>
            <p:nvPr/>
          </p:nvSpPr>
          <p:spPr>
            <a:xfrm>
              <a:off x="838694" y="2289718"/>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276" name="pl276"/>
            <p:cNvSpPr/>
            <p:nvPr/>
          </p:nvSpPr>
          <p:spPr>
            <a:xfrm>
              <a:off x="838694" y="2258441"/>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277" name="pl277"/>
            <p:cNvSpPr/>
            <p:nvPr/>
          </p:nvSpPr>
          <p:spPr>
            <a:xfrm>
              <a:off x="838694" y="228642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78" name="pl278"/>
            <p:cNvSpPr/>
            <p:nvPr/>
          </p:nvSpPr>
          <p:spPr>
            <a:xfrm>
              <a:off x="838694" y="2291365"/>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279" name="pl279"/>
            <p:cNvSpPr/>
            <p:nvPr/>
          </p:nvSpPr>
          <p:spPr>
            <a:xfrm>
              <a:off x="838694" y="2284780"/>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80" name="pl280"/>
            <p:cNvSpPr/>
            <p:nvPr/>
          </p:nvSpPr>
          <p:spPr>
            <a:xfrm>
              <a:off x="838694" y="2265025"/>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81" name="pl281"/>
            <p:cNvSpPr/>
            <p:nvPr/>
          </p:nvSpPr>
          <p:spPr>
            <a:xfrm>
              <a:off x="838694" y="230618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82" name="pl282"/>
            <p:cNvSpPr/>
            <p:nvPr/>
          </p:nvSpPr>
          <p:spPr>
            <a:xfrm>
              <a:off x="838694" y="2288072"/>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283" name="pl283"/>
            <p:cNvSpPr/>
            <p:nvPr/>
          </p:nvSpPr>
          <p:spPr>
            <a:xfrm>
              <a:off x="838694" y="2269964"/>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284" name="pl284"/>
            <p:cNvSpPr/>
            <p:nvPr/>
          </p:nvSpPr>
          <p:spPr>
            <a:xfrm>
              <a:off x="838694" y="2288072"/>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85" name="pl285"/>
            <p:cNvSpPr/>
            <p:nvPr/>
          </p:nvSpPr>
          <p:spPr>
            <a:xfrm>
              <a:off x="838694" y="2301242"/>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286" name="pl286"/>
            <p:cNvSpPr/>
            <p:nvPr/>
          </p:nvSpPr>
          <p:spPr>
            <a:xfrm>
              <a:off x="838694" y="2266672"/>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87" name="pl287"/>
            <p:cNvSpPr/>
            <p:nvPr/>
          </p:nvSpPr>
          <p:spPr>
            <a:xfrm>
              <a:off x="838694" y="2299596"/>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288" name="pl288"/>
            <p:cNvSpPr/>
            <p:nvPr/>
          </p:nvSpPr>
          <p:spPr>
            <a:xfrm>
              <a:off x="838694" y="2289718"/>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289" name="pl289"/>
            <p:cNvSpPr/>
            <p:nvPr/>
          </p:nvSpPr>
          <p:spPr>
            <a:xfrm>
              <a:off x="838694" y="2291365"/>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290" name="pl290"/>
            <p:cNvSpPr/>
            <p:nvPr/>
          </p:nvSpPr>
          <p:spPr>
            <a:xfrm>
              <a:off x="838694" y="2256794"/>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40651" cap="flat">
              <a:solidFill>
                <a:srgbClr val="000000">
                  <a:alpha val="100000"/>
                </a:srgbClr>
              </a:solidFill>
              <a:prstDash val="solid"/>
              <a:round/>
            </a:ln>
          </p:spPr>
          <p:txBody>
            <a:bodyPr/>
            <a:lstStyle/>
            <a:p>
              <a:endParaRPr/>
            </a:p>
          </p:txBody>
        </p:sp>
        <p:sp>
          <p:nvSpPr>
            <p:cNvPr id="291" name="pl291"/>
            <p:cNvSpPr/>
            <p:nvPr/>
          </p:nvSpPr>
          <p:spPr>
            <a:xfrm>
              <a:off x="838694" y="2256794"/>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5AB300">
                  <a:alpha val="100000"/>
                </a:srgbClr>
              </a:solidFill>
              <a:prstDash val="solid"/>
              <a:round/>
            </a:ln>
          </p:spPr>
          <p:txBody>
            <a:bodyPr/>
            <a:lstStyle/>
            <a:p>
              <a:endParaRPr/>
            </a:p>
          </p:txBody>
        </p:sp>
        <p:sp>
          <p:nvSpPr>
            <p:cNvPr id="292" name="pl292"/>
            <p:cNvSpPr/>
            <p:nvPr/>
          </p:nvSpPr>
          <p:spPr>
            <a:xfrm>
              <a:off x="794417" y="2306180"/>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293" name="tx293"/>
            <p:cNvSpPr/>
            <p:nvPr/>
          </p:nvSpPr>
          <p:spPr>
            <a:xfrm>
              <a:off x="778405" y="2092144"/>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30</a:t>
              </a:r>
            </a:p>
          </p:txBody>
        </p:sp>
        <p:sp>
          <p:nvSpPr>
            <p:cNvPr id="294" name="tx294"/>
            <p:cNvSpPr/>
            <p:nvPr/>
          </p:nvSpPr>
          <p:spPr>
            <a:xfrm>
              <a:off x="955515" y="210042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25</a:t>
              </a:r>
            </a:p>
          </p:txBody>
        </p:sp>
        <p:sp>
          <p:nvSpPr>
            <p:cNvPr id="295" name="tx295"/>
            <p:cNvSpPr/>
            <p:nvPr/>
          </p:nvSpPr>
          <p:spPr>
            <a:xfrm>
              <a:off x="1132626" y="210668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296" name="tx296"/>
            <p:cNvSpPr/>
            <p:nvPr/>
          </p:nvSpPr>
          <p:spPr>
            <a:xfrm>
              <a:off x="1309737" y="210339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297" name="tx297"/>
            <p:cNvSpPr/>
            <p:nvPr/>
          </p:nvSpPr>
          <p:spPr>
            <a:xfrm>
              <a:off x="1486848" y="210833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298" name="tx298"/>
            <p:cNvSpPr/>
            <p:nvPr/>
          </p:nvSpPr>
          <p:spPr>
            <a:xfrm>
              <a:off x="1663958" y="210833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299" name="rc299"/>
            <p:cNvSpPr/>
            <p:nvPr/>
          </p:nvSpPr>
          <p:spPr>
            <a:xfrm>
              <a:off x="794417" y="2831224"/>
              <a:ext cx="974108" cy="367596"/>
            </a:xfrm>
            <a:prstGeom prst="rect">
              <a:avLst/>
            </a:prstGeom>
            <a:solidFill>
              <a:srgbClr val="EBEBEB">
                <a:alpha val="100000"/>
              </a:srgbClr>
            </a:solidFill>
          </p:spPr>
          <p:txBody>
            <a:bodyPr/>
            <a:lstStyle/>
            <a:p>
              <a:endParaRPr/>
            </a:p>
          </p:txBody>
        </p:sp>
        <p:sp>
          <p:nvSpPr>
            <p:cNvPr id="300" name="pl300"/>
            <p:cNvSpPr/>
            <p:nvPr/>
          </p:nvSpPr>
          <p:spPr>
            <a:xfrm>
              <a:off x="794417" y="316400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01" name="pl301"/>
            <p:cNvSpPr/>
            <p:nvPr/>
          </p:nvSpPr>
          <p:spPr>
            <a:xfrm>
              <a:off x="794417" y="314342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02" name="pl302"/>
            <p:cNvSpPr/>
            <p:nvPr/>
          </p:nvSpPr>
          <p:spPr>
            <a:xfrm>
              <a:off x="794417" y="310227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03" name="pl303"/>
            <p:cNvSpPr/>
            <p:nvPr/>
          </p:nvSpPr>
          <p:spPr>
            <a:xfrm>
              <a:off x="794417" y="306111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04" name="pl304"/>
            <p:cNvSpPr/>
            <p:nvPr/>
          </p:nvSpPr>
          <p:spPr>
            <a:xfrm>
              <a:off x="794417" y="301996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05" name="pl305"/>
            <p:cNvSpPr/>
            <p:nvPr/>
          </p:nvSpPr>
          <p:spPr>
            <a:xfrm>
              <a:off x="794417" y="297880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06" name="pl306"/>
            <p:cNvSpPr/>
            <p:nvPr/>
          </p:nvSpPr>
          <p:spPr>
            <a:xfrm>
              <a:off x="794417" y="293765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07" name="pl307"/>
            <p:cNvSpPr/>
            <p:nvPr/>
          </p:nvSpPr>
          <p:spPr>
            <a:xfrm>
              <a:off x="794417" y="289649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08" name="pl308"/>
            <p:cNvSpPr/>
            <p:nvPr/>
          </p:nvSpPr>
          <p:spPr>
            <a:xfrm>
              <a:off x="794417" y="285534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09" name="pl309"/>
            <p:cNvSpPr/>
            <p:nvPr/>
          </p:nvSpPr>
          <p:spPr>
            <a:xfrm>
              <a:off x="927250"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10" name="pl310"/>
            <p:cNvSpPr/>
            <p:nvPr/>
          </p:nvSpPr>
          <p:spPr>
            <a:xfrm>
              <a:off x="1104360"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11" name="pl311"/>
            <p:cNvSpPr/>
            <p:nvPr/>
          </p:nvSpPr>
          <p:spPr>
            <a:xfrm>
              <a:off x="1281471"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12" name="pl312"/>
            <p:cNvSpPr/>
            <p:nvPr/>
          </p:nvSpPr>
          <p:spPr>
            <a:xfrm>
              <a:off x="1458582"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13" name="pl313"/>
            <p:cNvSpPr/>
            <p:nvPr/>
          </p:nvSpPr>
          <p:spPr>
            <a:xfrm>
              <a:off x="1635693"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14" name="pl314"/>
            <p:cNvSpPr/>
            <p:nvPr/>
          </p:nvSpPr>
          <p:spPr>
            <a:xfrm>
              <a:off x="794417" y="312284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15" name="pl315"/>
            <p:cNvSpPr/>
            <p:nvPr/>
          </p:nvSpPr>
          <p:spPr>
            <a:xfrm>
              <a:off x="794417" y="308169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16" name="pl316"/>
            <p:cNvSpPr/>
            <p:nvPr/>
          </p:nvSpPr>
          <p:spPr>
            <a:xfrm>
              <a:off x="794417" y="304053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17" name="pl317"/>
            <p:cNvSpPr/>
            <p:nvPr/>
          </p:nvSpPr>
          <p:spPr>
            <a:xfrm>
              <a:off x="794417" y="299938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18" name="pl318"/>
            <p:cNvSpPr/>
            <p:nvPr/>
          </p:nvSpPr>
          <p:spPr>
            <a:xfrm>
              <a:off x="794417" y="295822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19" name="pl319"/>
            <p:cNvSpPr/>
            <p:nvPr/>
          </p:nvSpPr>
          <p:spPr>
            <a:xfrm>
              <a:off x="794417" y="291707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20" name="pl320"/>
            <p:cNvSpPr/>
            <p:nvPr/>
          </p:nvSpPr>
          <p:spPr>
            <a:xfrm>
              <a:off x="794417" y="287591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21" name="pl321"/>
            <p:cNvSpPr/>
            <p:nvPr/>
          </p:nvSpPr>
          <p:spPr>
            <a:xfrm>
              <a:off x="794417" y="283476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22" name="pl322"/>
            <p:cNvSpPr/>
            <p:nvPr/>
          </p:nvSpPr>
          <p:spPr>
            <a:xfrm>
              <a:off x="838694"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23" name="pl323"/>
            <p:cNvSpPr/>
            <p:nvPr/>
          </p:nvSpPr>
          <p:spPr>
            <a:xfrm>
              <a:off x="1015805"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24" name="pl324"/>
            <p:cNvSpPr/>
            <p:nvPr/>
          </p:nvSpPr>
          <p:spPr>
            <a:xfrm>
              <a:off x="1192916"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25" name="pl325"/>
            <p:cNvSpPr/>
            <p:nvPr/>
          </p:nvSpPr>
          <p:spPr>
            <a:xfrm>
              <a:off x="1370027"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26" name="pl326"/>
            <p:cNvSpPr/>
            <p:nvPr/>
          </p:nvSpPr>
          <p:spPr>
            <a:xfrm>
              <a:off x="1547137"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27" name="pl327"/>
            <p:cNvSpPr/>
            <p:nvPr/>
          </p:nvSpPr>
          <p:spPr>
            <a:xfrm>
              <a:off x="1724248"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28" name="pl328"/>
            <p:cNvSpPr/>
            <p:nvPr/>
          </p:nvSpPr>
          <p:spPr>
            <a:xfrm>
              <a:off x="838694" y="2943413"/>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329" name="pl329"/>
            <p:cNvSpPr/>
            <p:nvPr/>
          </p:nvSpPr>
          <p:spPr>
            <a:xfrm>
              <a:off x="838694" y="2953290"/>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40651" cap="flat">
              <a:solidFill>
                <a:srgbClr val="BEBEBE">
                  <a:alpha val="69803"/>
                </a:srgbClr>
              </a:solidFill>
              <a:prstDash val="solid"/>
              <a:round/>
            </a:ln>
          </p:spPr>
          <p:txBody>
            <a:bodyPr/>
            <a:lstStyle/>
            <a:p>
              <a:endParaRPr/>
            </a:p>
          </p:txBody>
        </p:sp>
        <p:sp>
          <p:nvSpPr>
            <p:cNvPr id="330" name="pl330"/>
            <p:cNvSpPr/>
            <p:nvPr/>
          </p:nvSpPr>
          <p:spPr>
            <a:xfrm>
              <a:off x="838694" y="2925304"/>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331" name="pl331"/>
            <p:cNvSpPr/>
            <p:nvPr/>
          </p:nvSpPr>
          <p:spPr>
            <a:xfrm>
              <a:off x="838694" y="295493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32" name="pl332"/>
            <p:cNvSpPr/>
            <p:nvPr/>
          </p:nvSpPr>
          <p:spPr>
            <a:xfrm>
              <a:off x="838694" y="2902258"/>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33" name="pl333"/>
            <p:cNvSpPr/>
            <p:nvPr/>
          </p:nvSpPr>
          <p:spPr>
            <a:xfrm>
              <a:off x="838694" y="2946705"/>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334" name="pl334"/>
            <p:cNvSpPr/>
            <p:nvPr/>
          </p:nvSpPr>
          <p:spPr>
            <a:xfrm>
              <a:off x="838694" y="2945059"/>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335" name="pl335"/>
            <p:cNvSpPr/>
            <p:nvPr/>
          </p:nvSpPr>
          <p:spPr>
            <a:xfrm>
              <a:off x="838694" y="291872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36" name="pl336"/>
            <p:cNvSpPr/>
            <p:nvPr/>
          </p:nvSpPr>
          <p:spPr>
            <a:xfrm>
              <a:off x="838694" y="2933535"/>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337" name="pl337"/>
            <p:cNvSpPr/>
            <p:nvPr/>
          </p:nvSpPr>
          <p:spPr>
            <a:xfrm>
              <a:off x="838694" y="2928597"/>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338" name="pl338"/>
            <p:cNvSpPr/>
            <p:nvPr/>
          </p:nvSpPr>
          <p:spPr>
            <a:xfrm>
              <a:off x="838694" y="2889088"/>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339" name="pl339"/>
            <p:cNvSpPr/>
            <p:nvPr/>
          </p:nvSpPr>
          <p:spPr>
            <a:xfrm>
              <a:off x="838694" y="2931889"/>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340" name="pl340"/>
            <p:cNvSpPr/>
            <p:nvPr/>
          </p:nvSpPr>
          <p:spPr>
            <a:xfrm>
              <a:off x="838694" y="2923658"/>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41" name="pl341"/>
            <p:cNvSpPr/>
            <p:nvPr/>
          </p:nvSpPr>
          <p:spPr>
            <a:xfrm>
              <a:off x="838694" y="2923658"/>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342" name="pl342"/>
            <p:cNvSpPr/>
            <p:nvPr/>
          </p:nvSpPr>
          <p:spPr>
            <a:xfrm>
              <a:off x="838694" y="2905550"/>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343" name="pl343"/>
            <p:cNvSpPr/>
            <p:nvPr/>
          </p:nvSpPr>
          <p:spPr>
            <a:xfrm>
              <a:off x="838694" y="2900611"/>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344" name="pl344"/>
            <p:cNvSpPr/>
            <p:nvPr/>
          </p:nvSpPr>
          <p:spPr>
            <a:xfrm>
              <a:off x="838694" y="2910489"/>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345" name="pl345"/>
            <p:cNvSpPr/>
            <p:nvPr/>
          </p:nvSpPr>
          <p:spPr>
            <a:xfrm>
              <a:off x="838694" y="295164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46" name="pl346"/>
            <p:cNvSpPr/>
            <p:nvPr/>
          </p:nvSpPr>
          <p:spPr>
            <a:xfrm>
              <a:off x="838694" y="2908842"/>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347" name="pl347"/>
            <p:cNvSpPr/>
            <p:nvPr/>
          </p:nvSpPr>
          <p:spPr>
            <a:xfrm>
              <a:off x="838694" y="2936828"/>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348" name="pl348"/>
            <p:cNvSpPr/>
            <p:nvPr/>
          </p:nvSpPr>
          <p:spPr>
            <a:xfrm>
              <a:off x="838694" y="2943413"/>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349" name="pl349"/>
            <p:cNvSpPr/>
            <p:nvPr/>
          </p:nvSpPr>
          <p:spPr>
            <a:xfrm>
              <a:off x="838694" y="291872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50" name="pl350"/>
            <p:cNvSpPr/>
            <p:nvPr/>
          </p:nvSpPr>
          <p:spPr>
            <a:xfrm>
              <a:off x="838694" y="2922012"/>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351" name="pl351"/>
            <p:cNvSpPr/>
            <p:nvPr/>
          </p:nvSpPr>
          <p:spPr>
            <a:xfrm>
              <a:off x="838694" y="2928597"/>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52" name="pl352"/>
            <p:cNvSpPr/>
            <p:nvPr/>
          </p:nvSpPr>
          <p:spPr>
            <a:xfrm>
              <a:off x="838694" y="2958228"/>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53" name="pl353"/>
            <p:cNvSpPr/>
            <p:nvPr/>
          </p:nvSpPr>
          <p:spPr>
            <a:xfrm>
              <a:off x="838694" y="2941766"/>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354" name="pl354"/>
            <p:cNvSpPr/>
            <p:nvPr/>
          </p:nvSpPr>
          <p:spPr>
            <a:xfrm>
              <a:off x="838694" y="2953290"/>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355" name="pl355"/>
            <p:cNvSpPr/>
            <p:nvPr/>
          </p:nvSpPr>
          <p:spPr>
            <a:xfrm>
              <a:off x="838694" y="2935182"/>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356" name="pl356"/>
            <p:cNvSpPr/>
            <p:nvPr/>
          </p:nvSpPr>
          <p:spPr>
            <a:xfrm>
              <a:off x="838694" y="2938474"/>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357" name="pl357"/>
            <p:cNvSpPr/>
            <p:nvPr/>
          </p:nvSpPr>
          <p:spPr>
            <a:xfrm>
              <a:off x="838694" y="2912135"/>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358" name="pl358"/>
            <p:cNvSpPr/>
            <p:nvPr/>
          </p:nvSpPr>
          <p:spPr>
            <a:xfrm>
              <a:off x="838694" y="2903904"/>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59" name="pl359"/>
            <p:cNvSpPr/>
            <p:nvPr/>
          </p:nvSpPr>
          <p:spPr>
            <a:xfrm>
              <a:off x="838694" y="2943413"/>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360" name="pl360"/>
            <p:cNvSpPr/>
            <p:nvPr/>
          </p:nvSpPr>
          <p:spPr>
            <a:xfrm>
              <a:off x="838694" y="2930243"/>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361" name="pl361"/>
            <p:cNvSpPr/>
            <p:nvPr/>
          </p:nvSpPr>
          <p:spPr>
            <a:xfrm>
              <a:off x="838694" y="2933535"/>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362" name="pl362"/>
            <p:cNvSpPr/>
            <p:nvPr/>
          </p:nvSpPr>
          <p:spPr>
            <a:xfrm>
              <a:off x="838694" y="2912135"/>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363" name="pl363"/>
            <p:cNvSpPr/>
            <p:nvPr/>
          </p:nvSpPr>
          <p:spPr>
            <a:xfrm>
              <a:off x="838694" y="2941766"/>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64" name="pl364"/>
            <p:cNvSpPr/>
            <p:nvPr/>
          </p:nvSpPr>
          <p:spPr>
            <a:xfrm>
              <a:off x="838694" y="2949997"/>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65" name="pl365"/>
            <p:cNvSpPr/>
            <p:nvPr/>
          </p:nvSpPr>
          <p:spPr>
            <a:xfrm>
              <a:off x="838694" y="2948351"/>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366" name="pl366"/>
            <p:cNvSpPr/>
            <p:nvPr/>
          </p:nvSpPr>
          <p:spPr>
            <a:xfrm>
              <a:off x="838694" y="2905550"/>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367" name="pl367"/>
            <p:cNvSpPr/>
            <p:nvPr/>
          </p:nvSpPr>
          <p:spPr>
            <a:xfrm>
              <a:off x="838694" y="2926951"/>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68" name="pl368"/>
            <p:cNvSpPr/>
            <p:nvPr/>
          </p:nvSpPr>
          <p:spPr>
            <a:xfrm>
              <a:off x="838694" y="2931889"/>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369" name="pl369"/>
            <p:cNvSpPr/>
            <p:nvPr/>
          </p:nvSpPr>
          <p:spPr>
            <a:xfrm>
              <a:off x="838694" y="2938474"/>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370" name="pl370"/>
            <p:cNvSpPr/>
            <p:nvPr/>
          </p:nvSpPr>
          <p:spPr>
            <a:xfrm>
              <a:off x="838694" y="2943413"/>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371" name="pl371"/>
            <p:cNvSpPr/>
            <p:nvPr/>
          </p:nvSpPr>
          <p:spPr>
            <a:xfrm>
              <a:off x="838694" y="2923658"/>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372" name="pl372"/>
            <p:cNvSpPr/>
            <p:nvPr/>
          </p:nvSpPr>
          <p:spPr>
            <a:xfrm>
              <a:off x="838694" y="2922012"/>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373" name="pl373"/>
            <p:cNvSpPr/>
            <p:nvPr/>
          </p:nvSpPr>
          <p:spPr>
            <a:xfrm>
              <a:off x="838694" y="2941766"/>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374" name="pl374"/>
            <p:cNvSpPr/>
            <p:nvPr/>
          </p:nvSpPr>
          <p:spPr>
            <a:xfrm>
              <a:off x="838694" y="2910489"/>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375" name="pl375"/>
            <p:cNvSpPr/>
            <p:nvPr/>
          </p:nvSpPr>
          <p:spPr>
            <a:xfrm>
              <a:off x="838694" y="293847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76" name="pl376"/>
            <p:cNvSpPr/>
            <p:nvPr/>
          </p:nvSpPr>
          <p:spPr>
            <a:xfrm>
              <a:off x="838694" y="2943413"/>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377" name="pl377"/>
            <p:cNvSpPr/>
            <p:nvPr/>
          </p:nvSpPr>
          <p:spPr>
            <a:xfrm>
              <a:off x="838694" y="2936828"/>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378" name="pl378"/>
            <p:cNvSpPr/>
            <p:nvPr/>
          </p:nvSpPr>
          <p:spPr>
            <a:xfrm>
              <a:off x="838694" y="2917073"/>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379" name="pl379"/>
            <p:cNvSpPr/>
            <p:nvPr/>
          </p:nvSpPr>
          <p:spPr>
            <a:xfrm>
              <a:off x="838694" y="295822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80" name="pl380"/>
            <p:cNvSpPr/>
            <p:nvPr/>
          </p:nvSpPr>
          <p:spPr>
            <a:xfrm>
              <a:off x="838694" y="2940120"/>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381" name="pl381"/>
            <p:cNvSpPr/>
            <p:nvPr/>
          </p:nvSpPr>
          <p:spPr>
            <a:xfrm>
              <a:off x="838694" y="2922012"/>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382" name="pl382"/>
            <p:cNvSpPr/>
            <p:nvPr/>
          </p:nvSpPr>
          <p:spPr>
            <a:xfrm>
              <a:off x="838694" y="2940120"/>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383" name="pl383"/>
            <p:cNvSpPr/>
            <p:nvPr/>
          </p:nvSpPr>
          <p:spPr>
            <a:xfrm>
              <a:off x="838694" y="2953290"/>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84" name="pl384"/>
            <p:cNvSpPr/>
            <p:nvPr/>
          </p:nvSpPr>
          <p:spPr>
            <a:xfrm>
              <a:off x="838694" y="2918720"/>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385" name="pl385"/>
            <p:cNvSpPr/>
            <p:nvPr/>
          </p:nvSpPr>
          <p:spPr>
            <a:xfrm>
              <a:off x="838694" y="2951644"/>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386" name="pl386"/>
            <p:cNvSpPr/>
            <p:nvPr/>
          </p:nvSpPr>
          <p:spPr>
            <a:xfrm>
              <a:off x="838694" y="2941766"/>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387" name="pl387"/>
            <p:cNvSpPr/>
            <p:nvPr/>
          </p:nvSpPr>
          <p:spPr>
            <a:xfrm>
              <a:off x="838694" y="2943413"/>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388" name="pl388"/>
            <p:cNvSpPr/>
            <p:nvPr/>
          </p:nvSpPr>
          <p:spPr>
            <a:xfrm>
              <a:off x="838694" y="2953290"/>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40651" cap="flat">
              <a:solidFill>
                <a:srgbClr val="000000">
                  <a:alpha val="100000"/>
                </a:srgbClr>
              </a:solidFill>
              <a:prstDash val="solid"/>
              <a:round/>
            </a:ln>
          </p:spPr>
          <p:txBody>
            <a:bodyPr/>
            <a:lstStyle/>
            <a:p>
              <a:endParaRPr/>
            </a:p>
          </p:txBody>
        </p:sp>
        <p:sp>
          <p:nvSpPr>
            <p:cNvPr id="389" name="pl389"/>
            <p:cNvSpPr/>
            <p:nvPr/>
          </p:nvSpPr>
          <p:spPr>
            <a:xfrm>
              <a:off x="838694" y="2953290"/>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00C08E">
                  <a:alpha val="100000"/>
                </a:srgbClr>
              </a:solidFill>
              <a:prstDash val="solid"/>
              <a:round/>
            </a:ln>
          </p:spPr>
          <p:txBody>
            <a:bodyPr/>
            <a:lstStyle/>
            <a:p>
              <a:endParaRPr/>
            </a:p>
          </p:txBody>
        </p:sp>
        <p:sp>
          <p:nvSpPr>
            <p:cNvPr id="390" name="pl390"/>
            <p:cNvSpPr/>
            <p:nvPr/>
          </p:nvSpPr>
          <p:spPr>
            <a:xfrm>
              <a:off x="794417" y="2958228"/>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391" name="tx391"/>
            <p:cNvSpPr/>
            <p:nvPr/>
          </p:nvSpPr>
          <p:spPr>
            <a:xfrm>
              <a:off x="985660" y="2788639"/>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392" name="tx392"/>
            <p:cNvSpPr/>
            <p:nvPr/>
          </p:nvSpPr>
          <p:spPr>
            <a:xfrm>
              <a:off x="1144721" y="2798246"/>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93" name="tx393"/>
            <p:cNvSpPr/>
            <p:nvPr/>
          </p:nvSpPr>
          <p:spPr>
            <a:xfrm>
              <a:off x="1321832" y="2801856"/>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394" name="tx394"/>
            <p:cNvSpPr/>
            <p:nvPr/>
          </p:nvSpPr>
          <p:spPr>
            <a:xfrm>
              <a:off x="1498942" y="2801856"/>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395" name="tx395"/>
            <p:cNvSpPr/>
            <p:nvPr/>
          </p:nvSpPr>
          <p:spPr>
            <a:xfrm>
              <a:off x="1676053" y="2803238"/>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96" name="tx396"/>
            <p:cNvSpPr/>
            <p:nvPr/>
          </p:nvSpPr>
          <p:spPr>
            <a:xfrm>
              <a:off x="808550" y="279166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97" name="rc397"/>
            <p:cNvSpPr/>
            <p:nvPr/>
          </p:nvSpPr>
          <p:spPr>
            <a:xfrm>
              <a:off x="794417" y="3483272"/>
              <a:ext cx="974108" cy="367596"/>
            </a:xfrm>
            <a:prstGeom prst="rect">
              <a:avLst/>
            </a:prstGeom>
            <a:solidFill>
              <a:srgbClr val="EBEBEB">
                <a:alpha val="100000"/>
              </a:srgbClr>
            </a:solidFill>
          </p:spPr>
          <p:txBody>
            <a:bodyPr/>
            <a:lstStyle/>
            <a:p>
              <a:endParaRPr/>
            </a:p>
          </p:txBody>
        </p:sp>
        <p:sp>
          <p:nvSpPr>
            <p:cNvPr id="398" name="pl398"/>
            <p:cNvSpPr/>
            <p:nvPr/>
          </p:nvSpPr>
          <p:spPr>
            <a:xfrm>
              <a:off x="794417" y="381605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99" name="pl399"/>
            <p:cNvSpPr/>
            <p:nvPr/>
          </p:nvSpPr>
          <p:spPr>
            <a:xfrm>
              <a:off x="794417" y="379547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00" name="pl400"/>
            <p:cNvSpPr/>
            <p:nvPr/>
          </p:nvSpPr>
          <p:spPr>
            <a:xfrm>
              <a:off x="794417" y="375431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01" name="pl401"/>
            <p:cNvSpPr/>
            <p:nvPr/>
          </p:nvSpPr>
          <p:spPr>
            <a:xfrm>
              <a:off x="794417" y="371316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02" name="pl402"/>
            <p:cNvSpPr/>
            <p:nvPr/>
          </p:nvSpPr>
          <p:spPr>
            <a:xfrm>
              <a:off x="794417" y="367200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03" name="pl403"/>
            <p:cNvSpPr/>
            <p:nvPr/>
          </p:nvSpPr>
          <p:spPr>
            <a:xfrm>
              <a:off x="794417" y="363085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04" name="pl404"/>
            <p:cNvSpPr/>
            <p:nvPr/>
          </p:nvSpPr>
          <p:spPr>
            <a:xfrm>
              <a:off x="794417" y="358969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05" name="pl405"/>
            <p:cNvSpPr/>
            <p:nvPr/>
          </p:nvSpPr>
          <p:spPr>
            <a:xfrm>
              <a:off x="794417" y="354854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06" name="pl406"/>
            <p:cNvSpPr/>
            <p:nvPr/>
          </p:nvSpPr>
          <p:spPr>
            <a:xfrm>
              <a:off x="794417" y="350738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07" name="pl407"/>
            <p:cNvSpPr/>
            <p:nvPr/>
          </p:nvSpPr>
          <p:spPr>
            <a:xfrm>
              <a:off x="927250"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08" name="pl408"/>
            <p:cNvSpPr/>
            <p:nvPr/>
          </p:nvSpPr>
          <p:spPr>
            <a:xfrm>
              <a:off x="1104360"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09" name="pl409"/>
            <p:cNvSpPr/>
            <p:nvPr/>
          </p:nvSpPr>
          <p:spPr>
            <a:xfrm>
              <a:off x="1281471"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10" name="pl410"/>
            <p:cNvSpPr/>
            <p:nvPr/>
          </p:nvSpPr>
          <p:spPr>
            <a:xfrm>
              <a:off x="1458582"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11" name="pl411"/>
            <p:cNvSpPr/>
            <p:nvPr/>
          </p:nvSpPr>
          <p:spPr>
            <a:xfrm>
              <a:off x="1635693"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12" name="pl412"/>
            <p:cNvSpPr/>
            <p:nvPr/>
          </p:nvSpPr>
          <p:spPr>
            <a:xfrm>
              <a:off x="794417" y="377489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13" name="pl413"/>
            <p:cNvSpPr/>
            <p:nvPr/>
          </p:nvSpPr>
          <p:spPr>
            <a:xfrm>
              <a:off x="794417" y="373374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14" name="pl414"/>
            <p:cNvSpPr/>
            <p:nvPr/>
          </p:nvSpPr>
          <p:spPr>
            <a:xfrm>
              <a:off x="794417" y="369258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15" name="pl415"/>
            <p:cNvSpPr/>
            <p:nvPr/>
          </p:nvSpPr>
          <p:spPr>
            <a:xfrm>
              <a:off x="794417" y="365143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16" name="pl416"/>
            <p:cNvSpPr/>
            <p:nvPr/>
          </p:nvSpPr>
          <p:spPr>
            <a:xfrm>
              <a:off x="794417" y="361027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17" name="pl417"/>
            <p:cNvSpPr/>
            <p:nvPr/>
          </p:nvSpPr>
          <p:spPr>
            <a:xfrm>
              <a:off x="794417" y="3569121"/>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18" name="pl418"/>
            <p:cNvSpPr/>
            <p:nvPr/>
          </p:nvSpPr>
          <p:spPr>
            <a:xfrm>
              <a:off x="794417" y="3527966"/>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19" name="pl419"/>
            <p:cNvSpPr/>
            <p:nvPr/>
          </p:nvSpPr>
          <p:spPr>
            <a:xfrm>
              <a:off x="794417" y="3486811"/>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20" name="pl420"/>
            <p:cNvSpPr/>
            <p:nvPr/>
          </p:nvSpPr>
          <p:spPr>
            <a:xfrm>
              <a:off x="838694"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21" name="pl421"/>
            <p:cNvSpPr/>
            <p:nvPr/>
          </p:nvSpPr>
          <p:spPr>
            <a:xfrm>
              <a:off x="1015805"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22" name="pl422"/>
            <p:cNvSpPr/>
            <p:nvPr/>
          </p:nvSpPr>
          <p:spPr>
            <a:xfrm>
              <a:off x="1192916"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23" name="pl423"/>
            <p:cNvSpPr/>
            <p:nvPr/>
          </p:nvSpPr>
          <p:spPr>
            <a:xfrm>
              <a:off x="1370027"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24" name="pl424"/>
            <p:cNvSpPr/>
            <p:nvPr/>
          </p:nvSpPr>
          <p:spPr>
            <a:xfrm>
              <a:off x="1547137"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25" name="pl425"/>
            <p:cNvSpPr/>
            <p:nvPr/>
          </p:nvSpPr>
          <p:spPr>
            <a:xfrm>
              <a:off x="1724248"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26" name="pl426"/>
            <p:cNvSpPr/>
            <p:nvPr/>
          </p:nvSpPr>
          <p:spPr>
            <a:xfrm>
              <a:off x="838694" y="3595461"/>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427" name="pl427"/>
            <p:cNvSpPr/>
            <p:nvPr/>
          </p:nvSpPr>
          <p:spPr>
            <a:xfrm>
              <a:off x="838694" y="3564183"/>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40651" cap="flat">
              <a:solidFill>
                <a:srgbClr val="BEBEBE">
                  <a:alpha val="69803"/>
                </a:srgbClr>
              </a:solidFill>
              <a:prstDash val="solid"/>
              <a:round/>
            </a:ln>
          </p:spPr>
          <p:txBody>
            <a:bodyPr/>
            <a:lstStyle/>
            <a:p>
              <a:endParaRPr/>
            </a:p>
          </p:txBody>
        </p:sp>
        <p:sp>
          <p:nvSpPr>
            <p:cNvPr id="428" name="pl428"/>
            <p:cNvSpPr/>
            <p:nvPr/>
          </p:nvSpPr>
          <p:spPr>
            <a:xfrm>
              <a:off x="838694" y="3577353"/>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429" name="pl429"/>
            <p:cNvSpPr/>
            <p:nvPr/>
          </p:nvSpPr>
          <p:spPr>
            <a:xfrm>
              <a:off x="838694" y="360698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30" name="pl430"/>
            <p:cNvSpPr/>
            <p:nvPr/>
          </p:nvSpPr>
          <p:spPr>
            <a:xfrm>
              <a:off x="838694" y="3554306"/>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31" name="pl431"/>
            <p:cNvSpPr/>
            <p:nvPr/>
          </p:nvSpPr>
          <p:spPr>
            <a:xfrm>
              <a:off x="838694" y="3598753"/>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32" name="pl432"/>
            <p:cNvSpPr/>
            <p:nvPr/>
          </p:nvSpPr>
          <p:spPr>
            <a:xfrm>
              <a:off x="838694" y="3597107"/>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433" name="pl433"/>
            <p:cNvSpPr/>
            <p:nvPr/>
          </p:nvSpPr>
          <p:spPr>
            <a:xfrm>
              <a:off x="838694" y="357076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34" name="pl434"/>
            <p:cNvSpPr/>
            <p:nvPr/>
          </p:nvSpPr>
          <p:spPr>
            <a:xfrm>
              <a:off x="838694" y="3585584"/>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35" name="pl435"/>
            <p:cNvSpPr/>
            <p:nvPr/>
          </p:nvSpPr>
          <p:spPr>
            <a:xfrm>
              <a:off x="838694" y="3580645"/>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436" name="pl436"/>
            <p:cNvSpPr/>
            <p:nvPr/>
          </p:nvSpPr>
          <p:spPr>
            <a:xfrm>
              <a:off x="838694" y="3541136"/>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437" name="pl437"/>
            <p:cNvSpPr/>
            <p:nvPr/>
          </p:nvSpPr>
          <p:spPr>
            <a:xfrm>
              <a:off x="838694" y="3583937"/>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38" name="pl438"/>
            <p:cNvSpPr/>
            <p:nvPr/>
          </p:nvSpPr>
          <p:spPr>
            <a:xfrm>
              <a:off x="838694" y="3575706"/>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39" name="pl439"/>
            <p:cNvSpPr/>
            <p:nvPr/>
          </p:nvSpPr>
          <p:spPr>
            <a:xfrm>
              <a:off x="838694" y="3575706"/>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440" name="pl440"/>
            <p:cNvSpPr/>
            <p:nvPr/>
          </p:nvSpPr>
          <p:spPr>
            <a:xfrm>
              <a:off x="838694" y="3557598"/>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441" name="pl441"/>
            <p:cNvSpPr/>
            <p:nvPr/>
          </p:nvSpPr>
          <p:spPr>
            <a:xfrm>
              <a:off x="838694" y="3552659"/>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442" name="pl442"/>
            <p:cNvSpPr/>
            <p:nvPr/>
          </p:nvSpPr>
          <p:spPr>
            <a:xfrm>
              <a:off x="838694" y="3562537"/>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43" name="pl443"/>
            <p:cNvSpPr/>
            <p:nvPr/>
          </p:nvSpPr>
          <p:spPr>
            <a:xfrm>
              <a:off x="838694" y="360369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44" name="pl444"/>
            <p:cNvSpPr/>
            <p:nvPr/>
          </p:nvSpPr>
          <p:spPr>
            <a:xfrm>
              <a:off x="838694" y="3560890"/>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45" name="pl445"/>
            <p:cNvSpPr/>
            <p:nvPr/>
          </p:nvSpPr>
          <p:spPr>
            <a:xfrm>
              <a:off x="838694" y="3588876"/>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446" name="pl446"/>
            <p:cNvSpPr/>
            <p:nvPr/>
          </p:nvSpPr>
          <p:spPr>
            <a:xfrm>
              <a:off x="838694" y="3595461"/>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47" name="pl447"/>
            <p:cNvSpPr/>
            <p:nvPr/>
          </p:nvSpPr>
          <p:spPr>
            <a:xfrm>
              <a:off x="838694" y="357076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48" name="pl448"/>
            <p:cNvSpPr/>
            <p:nvPr/>
          </p:nvSpPr>
          <p:spPr>
            <a:xfrm>
              <a:off x="838694" y="3574060"/>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449" name="pl449"/>
            <p:cNvSpPr/>
            <p:nvPr/>
          </p:nvSpPr>
          <p:spPr>
            <a:xfrm>
              <a:off x="838694" y="3580645"/>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450" name="pl450"/>
            <p:cNvSpPr/>
            <p:nvPr/>
          </p:nvSpPr>
          <p:spPr>
            <a:xfrm>
              <a:off x="838694" y="3610277"/>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51" name="pl451"/>
            <p:cNvSpPr/>
            <p:nvPr/>
          </p:nvSpPr>
          <p:spPr>
            <a:xfrm>
              <a:off x="838694" y="3593815"/>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452" name="pl452"/>
            <p:cNvSpPr/>
            <p:nvPr/>
          </p:nvSpPr>
          <p:spPr>
            <a:xfrm>
              <a:off x="838694" y="3605338"/>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453" name="pl453"/>
            <p:cNvSpPr/>
            <p:nvPr/>
          </p:nvSpPr>
          <p:spPr>
            <a:xfrm>
              <a:off x="838694" y="3587230"/>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454" name="pl454"/>
            <p:cNvSpPr/>
            <p:nvPr/>
          </p:nvSpPr>
          <p:spPr>
            <a:xfrm>
              <a:off x="838694" y="3590522"/>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455" name="pl455"/>
            <p:cNvSpPr/>
            <p:nvPr/>
          </p:nvSpPr>
          <p:spPr>
            <a:xfrm>
              <a:off x="838694" y="3564183"/>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456" name="pl456"/>
            <p:cNvSpPr/>
            <p:nvPr/>
          </p:nvSpPr>
          <p:spPr>
            <a:xfrm>
              <a:off x="838694" y="3555952"/>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457" name="pl457"/>
            <p:cNvSpPr/>
            <p:nvPr/>
          </p:nvSpPr>
          <p:spPr>
            <a:xfrm>
              <a:off x="838694" y="3595461"/>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458" name="pl458"/>
            <p:cNvSpPr/>
            <p:nvPr/>
          </p:nvSpPr>
          <p:spPr>
            <a:xfrm>
              <a:off x="838694" y="3582291"/>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459" name="pl459"/>
            <p:cNvSpPr/>
            <p:nvPr/>
          </p:nvSpPr>
          <p:spPr>
            <a:xfrm>
              <a:off x="838694" y="3585584"/>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460" name="pl460"/>
            <p:cNvSpPr/>
            <p:nvPr/>
          </p:nvSpPr>
          <p:spPr>
            <a:xfrm>
              <a:off x="838694" y="3564183"/>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461" name="pl461"/>
            <p:cNvSpPr/>
            <p:nvPr/>
          </p:nvSpPr>
          <p:spPr>
            <a:xfrm>
              <a:off x="838694" y="3593815"/>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62" name="pl462"/>
            <p:cNvSpPr/>
            <p:nvPr/>
          </p:nvSpPr>
          <p:spPr>
            <a:xfrm>
              <a:off x="838694" y="3602046"/>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463" name="pl463"/>
            <p:cNvSpPr/>
            <p:nvPr/>
          </p:nvSpPr>
          <p:spPr>
            <a:xfrm>
              <a:off x="838694" y="3600399"/>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464" name="pl464"/>
            <p:cNvSpPr/>
            <p:nvPr/>
          </p:nvSpPr>
          <p:spPr>
            <a:xfrm>
              <a:off x="838694" y="3557598"/>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465" name="pl465"/>
            <p:cNvSpPr/>
            <p:nvPr/>
          </p:nvSpPr>
          <p:spPr>
            <a:xfrm>
              <a:off x="838694" y="3578999"/>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466" name="pl466"/>
            <p:cNvSpPr/>
            <p:nvPr/>
          </p:nvSpPr>
          <p:spPr>
            <a:xfrm>
              <a:off x="838694" y="3583937"/>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467" name="pl467"/>
            <p:cNvSpPr/>
            <p:nvPr/>
          </p:nvSpPr>
          <p:spPr>
            <a:xfrm>
              <a:off x="838694" y="3590522"/>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468" name="pl468"/>
            <p:cNvSpPr/>
            <p:nvPr/>
          </p:nvSpPr>
          <p:spPr>
            <a:xfrm>
              <a:off x="838694" y="3595461"/>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469" name="pl469"/>
            <p:cNvSpPr/>
            <p:nvPr/>
          </p:nvSpPr>
          <p:spPr>
            <a:xfrm>
              <a:off x="838694" y="3575706"/>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470" name="pl470"/>
            <p:cNvSpPr/>
            <p:nvPr/>
          </p:nvSpPr>
          <p:spPr>
            <a:xfrm>
              <a:off x="838694" y="3574060"/>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471" name="pl471"/>
            <p:cNvSpPr/>
            <p:nvPr/>
          </p:nvSpPr>
          <p:spPr>
            <a:xfrm>
              <a:off x="838694" y="3593815"/>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472" name="pl472"/>
            <p:cNvSpPr/>
            <p:nvPr/>
          </p:nvSpPr>
          <p:spPr>
            <a:xfrm>
              <a:off x="838694" y="3562537"/>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473" name="pl473"/>
            <p:cNvSpPr/>
            <p:nvPr/>
          </p:nvSpPr>
          <p:spPr>
            <a:xfrm>
              <a:off x="838694" y="359052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74" name="pl474"/>
            <p:cNvSpPr/>
            <p:nvPr/>
          </p:nvSpPr>
          <p:spPr>
            <a:xfrm>
              <a:off x="838694" y="3595461"/>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475" name="pl475"/>
            <p:cNvSpPr/>
            <p:nvPr/>
          </p:nvSpPr>
          <p:spPr>
            <a:xfrm>
              <a:off x="838694" y="3588876"/>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76" name="pl476"/>
            <p:cNvSpPr/>
            <p:nvPr/>
          </p:nvSpPr>
          <p:spPr>
            <a:xfrm>
              <a:off x="838694" y="3569121"/>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77" name="pl477"/>
            <p:cNvSpPr/>
            <p:nvPr/>
          </p:nvSpPr>
          <p:spPr>
            <a:xfrm>
              <a:off x="838694" y="3610277"/>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78" name="pl478"/>
            <p:cNvSpPr/>
            <p:nvPr/>
          </p:nvSpPr>
          <p:spPr>
            <a:xfrm>
              <a:off x="838694" y="3592168"/>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479" name="pl479"/>
            <p:cNvSpPr/>
            <p:nvPr/>
          </p:nvSpPr>
          <p:spPr>
            <a:xfrm>
              <a:off x="838694" y="3574060"/>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480" name="pl480"/>
            <p:cNvSpPr/>
            <p:nvPr/>
          </p:nvSpPr>
          <p:spPr>
            <a:xfrm>
              <a:off x="838694" y="3592168"/>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81" name="pl481"/>
            <p:cNvSpPr/>
            <p:nvPr/>
          </p:nvSpPr>
          <p:spPr>
            <a:xfrm>
              <a:off x="838694" y="3605338"/>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82" name="pl482"/>
            <p:cNvSpPr/>
            <p:nvPr/>
          </p:nvSpPr>
          <p:spPr>
            <a:xfrm>
              <a:off x="838694" y="3570768"/>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83" name="pl483"/>
            <p:cNvSpPr/>
            <p:nvPr/>
          </p:nvSpPr>
          <p:spPr>
            <a:xfrm>
              <a:off x="838694" y="3603692"/>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484" name="pl484"/>
            <p:cNvSpPr/>
            <p:nvPr/>
          </p:nvSpPr>
          <p:spPr>
            <a:xfrm>
              <a:off x="838694" y="3593815"/>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485" name="pl485"/>
            <p:cNvSpPr/>
            <p:nvPr/>
          </p:nvSpPr>
          <p:spPr>
            <a:xfrm>
              <a:off x="838694" y="3595461"/>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486" name="pl486"/>
            <p:cNvSpPr/>
            <p:nvPr/>
          </p:nvSpPr>
          <p:spPr>
            <a:xfrm>
              <a:off x="838694" y="3564183"/>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40651" cap="flat">
              <a:solidFill>
                <a:srgbClr val="000000">
                  <a:alpha val="100000"/>
                </a:srgbClr>
              </a:solidFill>
              <a:prstDash val="solid"/>
              <a:round/>
            </a:ln>
          </p:spPr>
          <p:txBody>
            <a:bodyPr/>
            <a:lstStyle/>
            <a:p>
              <a:endParaRPr/>
            </a:p>
          </p:txBody>
        </p:sp>
        <p:sp>
          <p:nvSpPr>
            <p:cNvPr id="487" name="pl487"/>
            <p:cNvSpPr/>
            <p:nvPr/>
          </p:nvSpPr>
          <p:spPr>
            <a:xfrm>
              <a:off x="838694" y="3564183"/>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00B8E6">
                  <a:alpha val="100000"/>
                </a:srgbClr>
              </a:solidFill>
              <a:prstDash val="solid"/>
              <a:round/>
            </a:ln>
          </p:spPr>
          <p:txBody>
            <a:bodyPr/>
            <a:lstStyle/>
            <a:p>
              <a:endParaRPr/>
            </a:p>
          </p:txBody>
        </p:sp>
        <p:sp>
          <p:nvSpPr>
            <p:cNvPr id="488" name="pl488"/>
            <p:cNvSpPr/>
            <p:nvPr/>
          </p:nvSpPr>
          <p:spPr>
            <a:xfrm>
              <a:off x="794417" y="3610277"/>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489" name="tx489"/>
            <p:cNvSpPr/>
            <p:nvPr/>
          </p:nvSpPr>
          <p:spPr>
            <a:xfrm>
              <a:off x="1663958" y="339958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28</a:t>
              </a:r>
            </a:p>
          </p:txBody>
        </p:sp>
        <p:sp>
          <p:nvSpPr>
            <p:cNvPr id="490" name="tx490"/>
            <p:cNvSpPr/>
            <p:nvPr/>
          </p:nvSpPr>
          <p:spPr>
            <a:xfrm>
              <a:off x="808550" y="343250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91" name="tx491"/>
            <p:cNvSpPr/>
            <p:nvPr/>
          </p:nvSpPr>
          <p:spPr>
            <a:xfrm>
              <a:off x="985660" y="343250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492" name="tx492"/>
            <p:cNvSpPr/>
            <p:nvPr/>
          </p:nvSpPr>
          <p:spPr>
            <a:xfrm>
              <a:off x="1132626" y="342724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493" name="tx493"/>
            <p:cNvSpPr/>
            <p:nvPr/>
          </p:nvSpPr>
          <p:spPr>
            <a:xfrm>
              <a:off x="1309737" y="341604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494" name="tx494"/>
            <p:cNvSpPr/>
            <p:nvPr/>
          </p:nvSpPr>
          <p:spPr>
            <a:xfrm>
              <a:off x="1486848" y="341078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495" name="rc495"/>
            <p:cNvSpPr/>
            <p:nvPr/>
          </p:nvSpPr>
          <p:spPr>
            <a:xfrm>
              <a:off x="794417" y="4135320"/>
              <a:ext cx="974108" cy="367596"/>
            </a:xfrm>
            <a:prstGeom prst="rect">
              <a:avLst/>
            </a:prstGeom>
            <a:solidFill>
              <a:srgbClr val="EBEBEB">
                <a:alpha val="100000"/>
              </a:srgbClr>
            </a:solidFill>
          </p:spPr>
          <p:txBody>
            <a:bodyPr/>
            <a:lstStyle/>
            <a:p>
              <a:endParaRPr/>
            </a:p>
          </p:txBody>
        </p:sp>
        <p:sp>
          <p:nvSpPr>
            <p:cNvPr id="496" name="pl496"/>
            <p:cNvSpPr/>
            <p:nvPr/>
          </p:nvSpPr>
          <p:spPr>
            <a:xfrm>
              <a:off x="794417" y="446810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97" name="pl497"/>
            <p:cNvSpPr/>
            <p:nvPr/>
          </p:nvSpPr>
          <p:spPr>
            <a:xfrm>
              <a:off x="794417" y="444752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98" name="pl498"/>
            <p:cNvSpPr/>
            <p:nvPr/>
          </p:nvSpPr>
          <p:spPr>
            <a:xfrm>
              <a:off x="794417" y="440636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99" name="pl499"/>
            <p:cNvSpPr/>
            <p:nvPr/>
          </p:nvSpPr>
          <p:spPr>
            <a:xfrm>
              <a:off x="794417" y="436521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00" name="pl500"/>
            <p:cNvSpPr/>
            <p:nvPr/>
          </p:nvSpPr>
          <p:spPr>
            <a:xfrm>
              <a:off x="794417" y="432405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01" name="pl501"/>
            <p:cNvSpPr/>
            <p:nvPr/>
          </p:nvSpPr>
          <p:spPr>
            <a:xfrm>
              <a:off x="794417" y="428290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02" name="pl502"/>
            <p:cNvSpPr/>
            <p:nvPr/>
          </p:nvSpPr>
          <p:spPr>
            <a:xfrm>
              <a:off x="794417" y="424174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03" name="pl503"/>
            <p:cNvSpPr/>
            <p:nvPr/>
          </p:nvSpPr>
          <p:spPr>
            <a:xfrm>
              <a:off x="794417" y="420059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04" name="pl504"/>
            <p:cNvSpPr/>
            <p:nvPr/>
          </p:nvSpPr>
          <p:spPr>
            <a:xfrm>
              <a:off x="794417" y="415943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05" name="pl505"/>
            <p:cNvSpPr/>
            <p:nvPr/>
          </p:nvSpPr>
          <p:spPr>
            <a:xfrm>
              <a:off x="927250"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06" name="pl506"/>
            <p:cNvSpPr/>
            <p:nvPr/>
          </p:nvSpPr>
          <p:spPr>
            <a:xfrm>
              <a:off x="1104360"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07" name="pl507"/>
            <p:cNvSpPr/>
            <p:nvPr/>
          </p:nvSpPr>
          <p:spPr>
            <a:xfrm>
              <a:off x="1281471"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08" name="pl508"/>
            <p:cNvSpPr/>
            <p:nvPr/>
          </p:nvSpPr>
          <p:spPr>
            <a:xfrm>
              <a:off x="1458582"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09" name="pl509"/>
            <p:cNvSpPr/>
            <p:nvPr/>
          </p:nvSpPr>
          <p:spPr>
            <a:xfrm>
              <a:off x="1635693"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10" name="pl510"/>
            <p:cNvSpPr/>
            <p:nvPr/>
          </p:nvSpPr>
          <p:spPr>
            <a:xfrm>
              <a:off x="794417" y="442694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11" name="pl511"/>
            <p:cNvSpPr/>
            <p:nvPr/>
          </p:nvSpPr>
          <p:spPr>
            <a:xfrm>
              <a:off x="794417" y="438579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12" name="pl512"/>
            <p:cNvSpPr/>
            <p:nvPr/>
          </p:nvSpPr>
          <p:spPr>
            <a:xfrm>
              <a:off x="794417" y="434463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13" name="pl513"/>
            <p:cNvSpPr/>
            <p:nvPr/>
          </p:nvSpPr>
          <p:spPr>
            <a:xfrm>
              <a:off x="794417" y="430348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14" name="pl514"/>
            <p:cNvSpPr/>
            <p:nvPr/>
          </p:nvSpPr>
          <p:spPr>
            <a:xfrm>
              <a:off x="794417" y="426232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15" name="pl515"/>
            <p:cNvSpPr/>
            <p:nvPr/>
          </p:nvSpPr>
          <p:spPr>
            <a:xfrm>
              <a:off x="794417" y="422117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16" name="pl516"/>
            <p:cNvSpPr/>
            <p:nvPr/>
          </p:nvSpPr>
          <p:spPr>
            <a:xfrm>
              <a:off x="794417" y="418001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17" name="pl517"/>
            <p:cNvSpPr/>
            <p:nvPr/>
          </p:nvSpPr>
          <p:spPr>
            <a:xfrm>
              <a:off x="794417" y="413886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18" name="pl518"/>
            <p:cNvSpPr/>
            <p:nvPr/>
          </p:nvSpPr>
          <p:spPr>
            <a:xfrm>
              <a:off x="838694"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19" name="pl519"/>
            <p:cNvSpPr/>
            <p:nvPr/>
          </p:nvSpPr>
          <p:spPr>
            <a:xfrm>
              <a:off x="1015805"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20" name="pl520"/>
            <p:cNvSpPr/>
            <p:nvPr/>
          </p:nvSpPr>
          <p:spPr>
            <a:xfrm>
              <a:off x="1192916"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21" name="pl521"/>
            <p:cNvSpPr/>
            <p:nvPr/>
          </p:nvSpPr>
          <p:spPr>
            <a:xfrm>
              <a:off x="1370027"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22" name="pl522"/>
            <p:cNvSpPr/>
            <p:nvPr/>
          </p:nvSpPr>
          <p:spPr>
            <a:xfrm>
              <a:off x="1547137"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23" name="pl523"/>
            <p:cNvSpPr/>
            <p:nvPr/>
          </p:nvSpPr>
          <p:spPr>
            <a:xfrm>
              <a:off x="1724248"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24" name="pl524"/>
            <p:cNvSpPr/>
            <p:nvPr/>
          </p:nvSpPr>
          <p:spPr>
            <a:xfrm>
              <a:off x="838694" y="4247509"/>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525" name="pl525"/>
            <p:cNvSpPr/>
            <p:nvPr/>
          </p:nvSpPr>
          <p:spPr>
            <a:xfrm>
              <a:off x="838694" y="4247509"/>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40651" cap="flat">
              <a:solidFill>
                <a:srgbClr val="BEBEBE">
                  <a:alpha val="69803"/>
                </a:srgbClr>
              </a:solidFill>
              <a:prstDash val="solid"/>
              <a:round/>
            </a:ln>
          </p:spPr>
          <p:txBody>
            <a:bodyPr/>
            <a:lstStyle/>
            <a:p>
              <a:endParaRPr/>
            </a:p>
          </p:txBody>
        </p:sp>
        <p:sp>
          <p:nvSpPr>
            <p:cNvPr id="526" name="pl526"/>
            <p:cNvSpPr/>
            <p:nvPr/>
          </p:nvSpPr>
          <p:spPr>
            <a:xfrm>
              <a:off x="838694" y="4229401"/>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527" name="pl527"/>
            <p:cNvSpPr/>
            <p:nvPr/>
          </p:nvSpPr>
          <p:spPr>
            <a:xfrm>
              <a:off x="838694" y="425903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28" name="pl528"/>
            <p:cNvSpPr/>
            <p:nvPr/>
          </p:nvSpPr>
          <p:spPr>
            <a:xfrm>
              <a:off x="838694" y="4206354"/>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29" name="pl529"/>
            <p:cNvSpPr/>
            <p:nvPr/>
          </p:nvSpPr>
          <p:spPr>
            <a:xfrm>
              <a:off x="838694" y="4250801"/>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530" name="pl530"/>
            <p:cNvSpPr/>
            <p:nvPr/>
          </p:nvSpPr>
          <p:spPr>
            <a:xfrm>
              <a:off x="838694" y="4249155"/>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531" name="pl531"/>
            <p:cNvSpPr/>
            <p:nvPr/>
          </p:nvSpPr>
          <p:spPr>
            <a:xfrm>
              <a:off x="838694" y="422281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32" name="pl532"/>
            <p:cNvSpPr/>
            <p:nvPr/>
          </p:nvSpPr>
          <p:spPr>
            <a:xfrm>
              <a:off x="838694" y="4237632"/>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533" name="pl533"/>
            <p:cNvSpPr/>
            <p:nvPr/>
          </p:nvSpPr>
          <p:spPr>
            <a:xfrm>
              <a:off x="838694" y="4232693"/>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534" name="pl534"/>
            <p:cNvSpPr/>
            <p:nvPr/>
          </p:nvSpPr>
          <p:spPr>
            <a:xfrm>
              <a:off x="838694" y="4193184"/>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535" name="pl535"/>
            <p:cNvSpPr/>
            <p:nvPr/>
          </p:nvSpPr>
          <p:spPr>
            <a:xfrm>
              <a:off x="838694" y="4235985"/>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536" name="pl536"/>
            <p:cNvSpPr/>
            <p:nvPr/>
          </p:nvSpPr>
          <p:spPr>
            <a:xfrm>
              <a:off x="838694" y="4227754"/>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37" name="pl537"/>
            <p:cNvSpPr/>
            <p:nvPr/>
          </p:nvSpPr>
          <p:spPr>
            <a:xfrm>
              <a:off x="838694" y="4227754"/>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538" name="pl538"/>
            <p:cNvSpPr/>
            <p:nvPr/>
          </p:nvSpPr>
          <p:spPr>
            <a:xfrm>
              <a:off x="838694" y="4209646"/>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539" name="pl539"/>
            <p:cNvSpPr/>
            <p:nvPr/>
          </p:nvSpPr>
          <p:spPr>
            <a:xfrm>
              <a:off x="838694" y="4204708"/>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540" name="pl540"/>
            <p:cNvSpPr/>
            <p:nvPr/>
          </p:nvSpPr>
          <p:spPr>
            <a:xfrm>
              <a:off x="838694" y="4214585"/>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541" name="pl541"/>
            <p:cNvSpPr/>
            <p:nvPr/>
          </p:nvSpPr>
          <p:spPr>
            <a:xfrm>
              <a:off x="838694" y="425574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42" name="pl542"/>
            <p:cNvSpPr/>
            <p:nvPr/>
          </p:nvSpPr>
          <p:spPr>
            <a:xfrm>
              <a:off x="838694" y="4212939"/>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543" name="pl543"/>
            <p:cNvSpPr/>
            <p:nvPr/>
          </p:nvSpPr>
          <p:spPr>
            <a:xfrm>
              <a:off x="838694" y="4240924"/>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544" name="pl544"/>
            <p:cNvSpPr/>
            <p:nvPr/>
          </p:nvSpPr>
          <p:spPr>
            <a:xfrm>
              <a:off x="838694" y="4247509"/>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545" name="pl545"/>
            <p:cNvSpPr/>
            <p:nvPr/>
          </p:nvSpPr>
          <p:spPr>
            <a:xfrm>
              <a:off x="838694" y="422281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46" name="pl546"/>
            <p:cNvSpPr/>
            <p:nvPr/>
          </p:nvSpPr>
          <p:spPr>
            <a:xfrm>
              <a:off x="838694" y="4226108"/>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547" name="pl547"/>
            <p:cNvSpPr/>
            <p:nvPr/>
          </p:nvSpPr>
          <p:spPr>
            <a:xfrm>
              <a:off x="838694" y="4232693"/>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548" name="pl548"/>
            <p:cNvSpPr/>
            <p:nvPr/>
          </p:nvSpPr>
          <p:spPr>
            <a:xfrm>
              <a:off x="838694" y="4262325"/>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49" name="pl549"/>
            <p:cNvSpPr/>
            <p:nvPr/>
          </p:nvSpPr>
          <p:spPr>
            <a:xfrm>
              <a:off x="838694" y="4245863"/>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550" name="pl550"/>
            <p:cNvSpPr/>
            <p:nvPr/>
          </p:nvSpPr>
          <p:spPr>
            <a:xfrm>
              <a:off x="838694" y="4257386"/>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551" name="pl551"/>
            <p:cNvSpPr/>
            <p:nvPr/>
          </p:nvSpPr>
          <p:spPr>
            <a:xfrm>
              <a:off x="838694" y="4239278"/>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552" name="pl552"/>
            <p:cNvSpPr/>
            <p:nvPr/>
          </p:nvSpPr>
          <p:spPr>
            <a:xfrm>
              <a:off x="838694" y="4242570"/>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553" name="pl553"/>
            <p:cNvSpPr/>
            <p:nvPr/>
          </p:nvSpPr>
          <p:spPr>
            <a:xfrm>
              <a:off x="838694" y="4216231"/>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554" name="pl554"/>
            <p:cNvSpPr/>
            <p:nvPr/>
          </p:nvSpPr>
          <p:spPr>
            <a:xfrm>
              <a:off x="838694" y="4208000"/>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555" name="pl555"/>
            <p:cNvSpPr/>
            <p:nvPr/>
          </p:nvSpPr>
          <p:spPr>
            <a:xfrm>
              <a:off x="838694" y="4247509"/>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556" name="pl556"/>
            <p:cNvSpPr/>
            <p:nvPr/>
          </p:nvSpPr>
          <p:spPr>
            <a:xfrm>
              <a:off x="838694" y="4234339"/>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557" name="pl557"/>
            <p:cNvSpPr/>
            <p:nvPr/>
          </p:nvSpPr>
          <p:spPr>
            <a:xfrm>
              <a:off x="838694" y="4237632"/>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558" name="pl558"/>
            <p:cNvSpPr/>
            <p:nvPr/>
          </p:nvSpPr>
          <p:spPr>
            <a:xfrm>
              <a:off x="838694" y="4216231"/>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559" name="pl559"/>
            <p:cNvSpPr/>
            <p:nvPr/>
          </p:nvSpPr>
          <p:spPr>
            <a:xfrm>
              <a:off x="838694" y="4245863"/>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560" name="pl560"/>
            <p:cNvSpPr/>
            <p:nvPr/>
          </p:nvSpPr>
          <p:spPr>
            <a:xfrm>
              <a:off x="838694" y="4254094"/>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561" name="pl561"/>
            <p:cNvSpPr/>
            <p:nvPr/>
          </p:nvSpPr>
          <p:spPr>
            <a:xfrm>
              <a:off x="838694" y="4252447"/>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562" name="pl562"/>
            <p:cNvSpPr/>
            <p:nvPr/>
          </p:nvSpPr>
          <p:spPr>
            <a:xfrm>
              <a:off x="838694" y="4209646"/>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563" name="pl563"/>
            <p:cNvSpPr/>
            <p:nvPr/>
          </p:nvSpPr>
          <p:spPr>
            <a:xfrm>
              <a:off x="838694" y="4231047"/>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564" name="pl564"/>
            <p:cNvSpPr/>
            <p:nvPr/>
          </p:nvSpPr>
          <p:spPr>
            <a:xfrm>
              <a:off x="838694" y="4235985"/>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565" name="pl565"/>
            <p:cNvSpPr/>
            <p:nvPr/>
          </p:nvSpPr>
          <p:spPr>
            <a:xfrm>
              <a:off x="838694" y="4242570"/>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566" name="pl566"/>
            <p:cNvSpPr/>
            <p:nvPr/>
          </p:nvSpPr>
          <p:spPr>
            <a:xfrm>
              <a:off x="838694" y="4247509"/>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567" name="pl567"/>
            <p:cNvSpPr/>
            <p:nvPr/>
          </p:nvSpPr>
          <p:spPr>
            <a:xfrm>
              <a:off x="838694" y="4227754"/>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568" name="pl568"/>
            <p:cNvSpPr/>
            <p:nvPr/>
          </p:nvSpPr>
          <p:spPr>
            <a:xfrm>
              <a:off x="838694" y="4226108"/>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569" name="pl569"/>
            <p:cNvSpPr/>
            <p:nvPr/>
          </p:nvSpPr>
          <p:spPr>
            <a:xfrm>
              <a:off x="838694" y="4245863"/>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570" name="pl570"/>
            <p:cNvSpPr/>
            <p:nvPr/>
          </p:nvSpPr>
          <p:spPr>
            <a:xfrm>
              <a:off x="838694" y="4214585"/>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571" name="pl571"/>
            <p:cNvSpPr/>
            <p:nvPr/>
          </p:nvSpPr>
          <p:spPr>
            <a:xfrm>
              <a:off x="838694" y="424257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72" name="pl572"/>
            <p:cNvSpPr/>
            <p:nvPr/>
          </p:nvSpPr>
          <p:spPr>
            <a:xfrm>
              <a:off x="838694" y="4247509"/>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573" name="pl573"/>
            <p:cNvSpPr/>
            <p:nvPr/>
          </p:nvSpPr>
          <p:spPr>
            <a:xfrm>
              <a:off x="838694" y="4240924"/>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574" name="pl574"/>
            <p:cNvSpPr/>
            <p:nvPr/>
          </p:nvSpPr>
          <p:spPr>
            <a:xfrm>
              <a:off x="838694" y="4221170"/>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575" name="pl575"/>
            <p:cNvSpPr/>
            <p:nvPr/>
          </p:nvSpPr>
          <p:spPr>
            <a:xfrm>
              <a:off x="838694" y="426232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76" name="pl576"/>
            <p:cNvSpPr/>
            <p:nvPr/>
          </p:nvSpPr>
          <p:spPr>
            <a:xfrm>
              <a:off x="838694" y="4244216"/>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577" name="pl577"/>
            <p:cNvSpPr/>
            <p:nvPr/>
          </p:nvSpPr>
          <p:spPr>
            <a:xfrm>
              <a:off x="838694" y="4226108"/>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578" name="pl578"/>
            <p:cNvSpPr/>
            <p:nvPr/>
          </p:nvSpPr>
          <p:spPr>
            <a:xfrm>
              <a:off x="838694" y="4244216"/>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579" name="pl579"/>
            <p:cNvSpPr/>
            <p:nvPr/>
          </p:nvSpPr>
          <p:spPr>
            <a:xfrm>
              <a:off x="838694" y="4257386"/>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580" name="pl580"/>
            <p:cNvSpPr/>
            <p:nvPr/>
          </p:nvSpPr>
          <p:spPr>
            <a:xfrm>
              <a:off x="838694" y="4222816"/>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581" name="pl581"/>
            <p:cNvSpPr/>
            <p:nvPr/>
          </p:nvSpPr>
          <p:spPr>
            <a:xfrm>
              <a:off x="838694" y="4255740"/>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582" name="pl582"/>
            <p:cNvSpPr/>
            <p:nvPr/>
          </p:nvSpPr>
          <p:spPr>
            <a:xfrm>
              <a:off x="838694" y="4245863"/>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583" name="pl583"/>
            <p:cNvSpPr/>
            <p:nvPr/>
          </p:nvSpPr>
          <p:spPr>
            <a:xfrm>
              <a:off x="838694" y="4247509"/>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584" name="pl584"/>
            <p:cNvSpPr/>
            <p:nvPr/>
          </p:nvSpPr>
          <p:spPr>
            <a:xfrm>
              <a:off x="838694" y="4247509"/>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40651" cap="flat">
              <a:solidFill>
                <a:srgbClr val="000000">
                  <a:alpha val="100000"/>
                </a:srgbClr>
              </a:solidFill>
              <a:prstDash val="solid"/>
              <a:round/>
            </a:ln>
          </p:spPr>
          <p:txBody>
            <a:bodyPr/>
            <a:lstStyle/>
            <a:p>
              <a:endParaRPr/>
            </a:p>
          </p:txBody>
        </p:sp>
        <p:sp>
          <p:nvSpPr>
            <p:cNvPr id="585" name="pl585"/>
            <p:cNvSpPr/>
            <p:nvPr/>
          </p:nvSpPr>
          <p:spPr>
            <a:xfrm>
              <a:off x="838694" y="4247509"/>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978FFF">
                  <a:alpha val="100000"/>
                </a:srgbClr>
              </a:solidFill>
              <a:prstDash val="solid"/>
              <a:round/>
            </a:ln>
          </p:spPr>
          <p:txBody>
            <a:bodyPr/>
            <a:lstStyle/>
            <a:p>
              <a:endParaRPr/>
            </a:p>
          </p:txBody>
        </p:sp>
        <p:sp>
          <p:nvSpPr>
            <p:cNvPr id="586" name="pl586"/>
            <p:cNvSpPr/>
            <p:nvPr/>
          </p:nvSpPr>
          <p:spPr>
            <a:xfrm>
              <a:off x="794417" y="4262325"/>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587" name="tx587"/>
            <p:cNvSpPr/>
            <p:nvPr/>
          </p:nvSpPr>
          <p:spPr>
            <a:xfrm>
              <a:off x="790500" y="4100696"/>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88" name="tx588"/>
            <p:cNvSpPr/>
            <p:nvPr/>
          </p:nvSpPr>
          <p:spPr>
            <a:xfrm>
              <a:off x="985660" y="4092735"/>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89" name="tx589"/>
            <p:cNvSpPr/>
            <p:nvPr/>
          </p:nvSpPr>
          <p:spPr>
            <a:xfrm>
              <a:off x="1162771" y="409740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90" name="tx590"/>
            <p:cNvSpPr/>
            <p:nvPr/>
          </p:nvSpPr>
          <p:spPr>
            <a:xfrm>
              <a:off x="1339882" y="408291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591" name="tx591"/>
            <p:cNvSpPr/>
            <p:nvPr/>
          </p:nvSpPr>
          <p:spPr>
            <a:xfrm>
              <a:off x="1498942" y="4100696"/>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92" name="tx592"/>
            <p:cNvSpPr/>
            <p:nvPr/>
          </p:nvSpPr>
          <p:spPr>
            <a:xfrm>
              <a:off x="1694103" y="4092735"/>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593" name="rc593"/>
            <p:cNvSpPr/>
            <p:nvPr/>
          </p:nvSpPr>
          <p:spPr>
            <a:xfrm>
              <a:off x="794417" y="4787368"/>
              <a:ext cx="974108" cy="367596"/>
            </a:xfrm>
            <a:prstGeom prst="rect">
              <a:avLst/>
            </a:prstGeom>
            <a:solidFill>
              <a:srgbClr val="EBEBEB">
                <a:alpha val="100000"/>
              </a:srgbClr>
            </a:solidFill>
          </p:spPr>
          <p:txBody>
            <a:bodyPr/>
            <a:lstStyle/>
            <a:p>
              <a:endParaRPr/>
            </a:p>
          </p:txBody>
        </p:sp>
        <p:sp>
          <p:nvSpPr>
            <p:cNvPr id="594" name="pl594"/>
            <p:cNvSpPr/>
            <p:nvPr/>
          </p:nvSpPr>
          <p:spPr>
            <a:xfrm>
              <a:off x="794417" y="512014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95" name="pl595"/>
            <p:cNvSpPr/>
            <p:nvPr/>
          </p:nvSpPr>
          <p:spPr>
            <a:xfrm>
              <a:off x="794417" y="509957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96" name="pl596"/>
            <p:cNvSpPr/>
            <p:nvPr/>
          </p:nvSpPr>
          <p:spPr>
            <a:xfrm>
              <a:off x="794417" y="505841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97" name="pl597"/>
            <p:cNvSpPr/>
            <p:nvPr/>
          </p:nvSpPr>
          <p:spPr>
            <a:xfrm>
              <a:off x="794417" y="501726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98" name="pl598"/>
            <p:cNvSpPr/>
            <p:nvPr/>
          </p:nvSpPr>
          <p:spPr>
            <a:xfrm>
              <a:off x="794417" y="497610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99" name="pl599"/>
            <p:cNvSpPr/>
            <p:nvPr/>
          </p:nvSpPr>
          <p:spPr>
            <a:xfrm>
              <a:off x="794417" y="493495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600" name="pl600"/>
            <p:cNvSpPr/>
            <p:nvPr/>
          </p:nvSpPr>
          <p:spPr>
            <a:xfrm>
              <a:off x="794417" y="489379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601" name="pl601"/>
            <p:cNvSpPr/>
            <p:nvPr/>
          </p:nvSpPr>
          <p:spPr>
            <a:xfrm>
              <a:off x="794417" y="485264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602" name="pl602"/>
            <p:cNvSpPr/>
            <p:nvPr/>
          </p:nvSpPr>
          <p:spPr>
            <a:xfrm>
              <a:off x="794417" y="481148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603" name="pl603"/>
            <p:cNvSpPr/>
            <p:nvPr/>
          </p:nvSpPr>
          <p:spPr>
            <a:xfrm>
              <a:off x="927250"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604" name="pl604"/>
            <p:cNvSpPr/>
            <p:nvPr/>
          </p:nvSpPr>
          <p:spPr>
            <a:xfrm>
              <a:off x="1104360"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605" name="pl605"/>
            <p:cNvSpPr/>
            <p:nvPr/>
          </p:nvSpPr>
          <p:spPr>
            <a:xfrm>
              <a:off x="1281471"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606" name="pl606"/>
            <p:cNvSpPr/>
            <p:nvPr/>
          </p:nvSpPr>
          <p:spPr>
            <a:xfrm>
              <a:off x="1458582"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607" name="pl607"/>
            <p:cNvSpPr/>
            <p:nvPr/>
          </p:nvSpPr>
          <p:spPr>
            <a:xfrm>
              <a:off x="1635693"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608" name="pl608"/>
            <p:cNvSpPr/>
            <p:nvPr/>
          </p:nvSpPr>
          <p:spPr>
            <a:xfrm>
              <a:off x="794417" y="507899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609" name="pl609"/>
            <p:cNvSpPr/>
            <p:nvPr/>
          </p:nvSpPr>
          <p:spPr>
            <a:xfrm>
              <a:off x="794417" y="503783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610" name="pl610"/>
            <p:cNvSpPr/>
            <p:nvPr/>
          </p:nvSpPr>
          <p:spPr>
            <a:xfrm>
              <a:off x="794417" y="499668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611" name="pl611"/>
            <p:cNvSpPr/>
            <p:nvPr/>
          </p:nvSpPr>
          <p:spPr>
            <a:xfrm>
              <a:off x="794417" y="495552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612" name="pl612"/>
            <p:cNvSpPr/>
            <p:nvPr/>
          </p:nvSpPr>
          <p:spPr>
            <a:xfrm>
              <a:off x="794417" y="491437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613" name="pl613"/>
            <p:cNvSpPr/>
            <p:nvPr/>
          </p:nvSpPr>
          <p:spPr>
            <a:xfrm>
              <a:off x="794417" y="487321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614" name="pl614"/>
            <p:cNvSpPr/>
            <p:nvPr/>
          </p:nvSpPr>
          <p:spPr>
            <a:xfrm>
              <a:off x="794417" y="483206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615" name="pl615"/>
            <p:cNvSpPr/>
            <p:nvPr/>
          </p:nvSpPr>
          <p:spPr>
            <a:xfrm>
              <a:off x="794417" y="479090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616" name="pl616"/>
            <p:cNvSpPr/>
            <p:nvPr/>
          </p:nvSpPr>
          <p:spPr>
            <a:xfrm>
              <a:off x="838694"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617" name="pl617"/>
            <p:cNvSpPr/>
            <p:nvPr/>
          </p:nvSpPr>
          <p:spPr>
            <a:xfrm>
              <a:off x="1015805"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618" name="pl618"/>
            <p:cNvSpPr/>
            <p:nvPr/>
          </p:nvSpPr>
          <p:spPr>
            <a:xfrm>
              <a:off x="1192916"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619" name="pl619"/>
            <p:cNvSpPr/>
            <p:nvPr/>
          </p:nvSpPr>
          <p:spPr>
            <a:xfrm>
              <a:off x="1370027"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620" name="pl620"/>
            <p:cNvSpPr/>
            <p:nvPr/>
          </p:nvSpPr>
          <p:spPr>
            <a:xfrm>
              <a:off x="1547137"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621" name="pl621"/>
            <p:cNvSpPr/>
            <p:nvPr/>
          </p:nvSpPr>
          <p:spPr>
            <a:xfrm>
              <a:off x="1724248"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622" name="pl622"/>
            <p:cNvSpPr/>
            <p:nvPr/>
          </p:nvSpPr>
          <p:spPr>
            <a:xfrm>
              <a:off x="838694" y="4899557"/>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623" name="pl623"/>
            <p:cNvSpPr/>
            <p:nvPr/>
          </p:nvSpPr>
          <p:spPr>
            <a:xfrm>
              <a:off x="838694" y="4873218"/>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40651" cap="flat">
              <a:solidFill>
                <a:srgbClr val="BEBEBE">
                  <a:alpha val="69803"/>
                </a:srgbClr>
              </a:solidFill>
              <a:prstDash val="solid"/>
              <a:round/>
            </a:ln>
          </p:spPr>
          <p:txBody>
            <a:bodyPr/>
            <a:lstStyle/>
            <a:p>
              <a:endParaRPr/>
            </a:p>
          </p:txBody>
        </p:sp>
        <p:sp>
          <p:nvSpPr>
            <p:cNvPr id="624" name="pl624"/>
            <p:cNvSpPr/>
            <p:nvPr/>
          </p:nvSpPr>
          <p:spPr>
            <a:xfrm>
              <a:off x="838694" y="4881449"/>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625" name="pl625"/>
            <p:cNvSpPr/>
            <p:nvPr/>
          </p:nvSpPr>
          <p:spPr>
            <a:xfrm>
              <a:off x="838694" y="491108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626" name="pl626"/>
            <p:cNvSpPr/>
            <p:nvPr/>
          </p:nvSpPr>
          <p:spPr>
            <a:xfrm>
              <a:off x="838694" y="4858402"/>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627" name="pl627"/>
            <p:cNvSpPr/>
            <p:nvPr/>
          </p:nvSpPr>
          <p:spPr>
            <a:xfrm>
              <a:off x="838694" y="4902849"/>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628" name="pl628"/>
            <p:cNvSpPr/>
            <p:nvPr/>
          </p:nvSpPr>
          <p:spPr>
            <a:xfrm>
              <a:off x="838694" y="4901203"/>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629" name="pl629"/>
            <p:cNvSpPr/>
            <p:nvPr/>
          </p:nvSpPr>
          <p:spPr>
            <a:xfrm>
              <a:off x="838694" y="487486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630" name="pl630"/>
            <p:cNvSpPr/>
            <p:nvPr/>
          </p:nvSpPr>
          <p:spPr>
            <a:xfrm>
              <a:off x="838694" y="4889680"/>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631" name="pl631"/>
            <p:cNvSpPr/>
            <p:nvPr/>
          </p:nvSpPr>
          <p:spPr>
            <a:xfrm>
              <a:off x="838694" y="4884741"/>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632" name="pl632"/>
            <p:cNvSpPr/>
            <p:nvPr/>
          </p:nvSpPr>
          <p:spPr>
            <a:xfrm>
              <a:off x="838694" y="4845232"/>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633" name="pl633"/>
            <p:cNvSpPr/>
            <p:nvPr/>
          </p:nvSpPr>
          <p:spPr>
            <a:xfrm>
              <a:off x="838694" y="4888033"/>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634" name="pl634"/>
            <p:cNvSpPr/>
            <p:nvPr/>
          </p:nvSpPr>
          <p:spPr>
            <a:xfrm>
              <a:off x="838694" y="4879802"/>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635" name="pl635"/>
            <p:cNvSpPr/>
            <p:nvPr/>
          </p:nvSpPr>
          <p:spPr>
            <a:xfrm>
              <a:off x="838694" y="4879802"/>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636" name="pl636"/>
            <p:cNvSpPr/>
            <p:nvPr/>
          </p:nvSpPr>
          <p:spPr>
            <a:xfrm>
              <a:off x="838694" y="4861694"/>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637" name="pl637"/>
            <p:cNvSpPr/>
            <p:nvPr/>
          </p:nvSpPr>
          <p:spPr>
            <a:xfrm>
              <a:off x="838694" y="4856756"/>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638" name="pl638"/>
            <p:cNvSpPr/>
            <p:nvPr/>
          </p:nvSpPr>
          <p:spPr>
            <a:xfrm>
              <a:off x="838694" y="4866633"/>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639" name="pl639"/>
            <p:cNvSpPr/>
            <p:nvPr/>
          </p:nvSpPr>
          <p:spPr>
            <a:xfrm>
              <a:off x="838694" y="490778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640" name="pl640"/>
            <p:cNvSpPr/>
            <p:nvPr/>
          </p:nvSpPr>
          <p:spPr>
            <a:xfrm>
              <a:off x="838694" y="4864987"/>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641" name="pl641"/>
            <p:cNvSpPr/>
            <p:nvPr/>
          </p:nvSpPr>
          <p:spPr>
            <a:xfrm>
              <a:off x="838694" y="4892972"/>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642" name="pl642"/>
            <p:cNvSpPr/>
            <p:nvPr/>
          </p:nvSpPr>
          <p:spPr>
            <a:xfrm>
              <a:off x="838694" y="4899557"/>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643" name="pl643"/>
            <p:cNvSpPr/>
            <p:nvPr/>
          </p:nvSpPr>
          <p:spPr>
            <a:xfrm>
              <a:off x="838694" y="487486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644" name="pl644"/>
            <p:cNvSpPr/>
            <p:nvPr/>
          </p:nvSpPr>
          <p:spPr>
            <a:xfrm>
              <a:off x="838694" y="4878156"/>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645" name="pl645"/>
            <p:cNvSpPr/>
            <p:nvPr/>
          </p:nvSpPr>
          <p:spPr>
            <a:xfrm>
              <a:off x="838694" y="4884741"/>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646" name="pl646"/>
            <p:cNvSpPr/>
            <p:nvPr/>
          </p:nvSpPr>
          <p:spPr>
            <a:xfrm>
              <a:off x="838694" y="4914373"/>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647" name="pl647"/>
            <p:cNvSpPr/>
            <p:nvPr/>
          </p:nvSpPr>
          <p:spPr>
            <a:xfrm>
              <a:off x="838694" y="4897911"/>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648" name="pl648"/>
            <p:cNvSpPr/>
            <p:nvPr/>
          </p:nvSpPr>
          <p:spPr>
            <a:xfrm>
              <a:off x="838694" y="4909434"/>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649" name="pl649"/>
            <p:cNvSpPr/>
            <p:nvPr/>
          </p:nvSpPr>
          <p:spPr>
            <a:xfrm>
              <a:off x="838694" y="4891326"/>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650" name="pl650"/>
            <p:cNvSpPr/>
            <p:nvPr/>
          </p:nvSpPr>
          <p:spPr>
            <a:xfrm>
              <a:off x="838694" y="4894618"/>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651" name="pl651"/>
            <p:cNvSpPr/>
            <p:nvPr/>
          </p:nvSpPr>
          <p:spPr>
            <a:xfrm>
              <a:off x="838694" y="4868279"/>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652" name="pl652"/>
            <p:cNvSpPr/>
            <p:nvPr/>
          </p:nvSpPr>
          <p:spPr>
            <a:xfrm>
              <a:off x="838694" y="4860048"/>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653" name="pl653"/>
            <p:cNvSpPr/>
            <p:nvPr/>
          </p:nvSpPr>
          <p:spPr>
            <a:xfrm>
              <a:off x="838694" y="4899557"/>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654" name="pl654"/>
            <p:cNvSpPr/>
            <p:nvPr/>
          </p:nvSpPr>
          <p:spPr>
            <a:xfrm>
              <a:off x="838694" y="4886387"/>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655" name="pl655"/>
            <p:cNvSpPr/>
            <p:nvPr/>
          </p:nvSpPr>
          <p:spPr>
            <a:xfrm>
              <a:off x="838694" y="4889680"/>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656" name="pl656"/>
            <p:cNvSpPr/>
            <p:nvPr/>
          </p:nvSpPr>
          <p:spPr>
            <a:xfrm>
              <a:off x="838694" y="4868279"/>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657" name="pl657"/>
            <p:cNvSpPr/>
            <p:nvPr/>
          </p:nvSpPr>
          <p:spPr>
            <a:xfrm>
              <a:off x="838694" y="4897911"/>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658" name="pl658"/>
            <p:cNvSpPr/>
            <p:nvPr/>
          </p:nvSpPr>
          <p:spPr>
            <a:xfrm>
              <a:off x="838694" y="4906142"/>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659" name="pl659"/>
            <p:cNvSpPr/>
            <p:nvPr/>
          </p:nvSpPr>
          <p:spPr>
            <a:xfrm>
              <a:off x="838694" y="4904495"/>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660" name="pl660"/>
            <p:cNvSpPr/>
            <p:nvPr/>
          </p:nvSpPr>
          <p:spPr>
            <a:xfrm>
              <a:off x="838694" y="4861694"/>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661" name="pl661"/>
            <p:cNvSpPr/>
            <p:nvPr/>
          </p:nvSpPr>
          <p:spPr>
            <a:xfrm>
              <a:off x="838694" y="4883095"/>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662" name="pl662"/>
            <p:cNvSpPr/>
            <p:nvPr/>
          </p:nvSpPr>
          <p:spPr>
            <a:xfrm>
              <a:off x="838694" y="4888033"/>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663" name="pl663"/>
            <p:cNvSpPr/>
            <p:nvPr/>
          </p:nvSpPr>
          <p:spPr>
            <a:xfrm>
              <a:off x="838694" y="4894618"/>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664" name="pl664"/>
            <p:cNvSpPr/>
            <p:nvPr/>
          </p:nvSpPr>
          <p:spPr>
            <a:xfrm>
              <a:off x="838694" y="4899557"/>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665" name="pl665"/>
            <p:cNvSpPr/>
            <p:nvPr/>
          </p:nvSpPr>
          <p:spPr>
            <a:xfrm>
              <a:off x="838694" y="4879802"/>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666" name="pl666"/>
            <p:cNvSpPr/>
            <p:nvPr/>
          </p:nvSpPr>
          <p:spPr>
            <a:xfrm>
              <a:off x="838694" y="4878156"/>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667" name="pl667"/>
            <p:cNvSpPr/>
            <p:nvPr/>
          </p:nvSpPr>
          <p:spPr>
            <a:xfrm>
              <a:off x="838694" y="4897911"/>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668" name="pl668"/>
            <p:cNvSpPr/>
            <p:nvPr/>
          </p:nvSpPr>
          <p:spPr>
            <a:xfrm>
              <a:off x="838694" y="4866633"/>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669" name="pl669"/>
            <p:cNvSpPr/>
            <p:nvPr/>
          </p:nvSpPr>
          <p:spPr>
            <a:xfrm>
              <a:off x="838694" y="489461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670" name="pl670"/>
            <p:cNvSpPr/>
            <p:nvPr/>
          </p:nvSpPr>
          <p:spPr>
            <a:xfrm>
              <a:off x="838694" y="4899557"/>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671" name="pl671"/>
            <p:cNvSpPr/>
            <p:nvPr/>
          </p:nvSpPr>
          <p:spPr>
            <a:xfrm>
              <a:off x="838694" y="4892972"/>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672" name="pl672"/>
            <p:cNvSpPr/>
            <p:nvPr/>
          </p:nvSpPr>
          <p:spPr>
            <a:xfrm>
              <a:off x="838694" y="4873218"/>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673" name="pl673"/>
            <p:cNvSpPr/>
            <p:nvPr/>
          </p:nvSpPr>
          <p:spPr>
            <a:xfrm>
              <a:off x="838694" y="491437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674" name="pl674"/>
            <p:cNvSpPr/>
            <p:nvPr/>
          </p:nvSpPr>
          <p:spPr>
            <a:xfrm>
              <a:off x="838694" y="4896264"/>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675" name="pl675"/>
            <p:cNvSpPr/>
            <p:nvPr/>
          </p:nvSpPr>
          <p:spPr>
            <a:xfrm>
              <a:off x="838694" y="4878156"/>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676" name="pl676"/>
            <p:cNvSpPr/>
            <p:nvPr/>
          </p:nvSpPr>
          <p:spPr>
            <a:xfrm>
              <a:off x="838694" y="4896264"/>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677" name="pl677"/>
            <p:cNvSpPr/>
            <p:nvPr/>
          </p:nvSpPr>
          <p:spPr>
            <a:xfrm>
              <a:off x="838694" y="4909434"/>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678" name="pl678"/>
            <p:cNvSpPr/>
            <p:nvPr/>
          </p:nvSpPr>
          <p:spPr>
            <a:xfrm>
              <a:off x="838694" y="4874864"/>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679" name="pl679"/>
            <p:cNvSpPr/>
            <p:nvPr/>
          </p:nvSpPr>
          <p:spPr>
            <a:xfrm>
              <a:off x="838694" y="4907788"/>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680" name="pl680"/>
            <p:cNvSpPr/>
            <p:nvPr/>
          </p:nvSpPr>
          <p:spPr>
            <a:xfrm>
              <a:off x="838694" y="4897911"/>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681" name="pl681"/>
            <p:cNvSpPr/>
            <p:nvPr/>
          </p:nvSpPr>
          <p:spPr>
            <a:xfrm>
              <a:off x="838694" y="4899557"/>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682" name="pl682"/>
            <p:cNvSpPr/>
            <p:nvPr/>
          </p:nvSpPr>
          <p:spPr>
            <a:xfrm>
              <a:off x="838694" y="4873218"/>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40651" cap="flat">
              <a:solidFill>
                <a:srgbClr val="000000">
                  <a:alpha val="100000"/>
                </a:srgbClr>
              </a:solidFill>
              <a:prstDash val="solid"/>
              <a:round/>
            </a:ln>
          </p:spPr>
          <p:txBody>
            <a:bodyPr/>
            <a:lstStyle/>
            <a:p>
              <a:endParaRPr/>
            </a:p>
          </p:txBody>
        </p:sp>
        <p:sp>
          <p:nvSpPr>
            <p:cNvPr id="683" name="pl683"/>
            <p:cNvSpPr/>
            <p:nvPr/>
          </p:nvSpPr>
          <p:spPr>
            <a:xfrm>
              <a:off x="838694" y="4873218"/>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F763DF">
                  <a:alpha val="100000"/>
                </a:srgbClr>
              </a:solidFill>
              <a:prstDash val="solid"/>
              <a:round/>
            </a:ln>
          </p:spPr>
          <p:txBody>
            <a:bodyPr/>
            <a:lstStyle/>
            <a:p>
              <a:endParaRPr/>
            </a:p>
          </p:txBody>
        </p:sp>
        <p:sp>
          <p:nvSpPr>
            <p:cNvPr id="684" name="pl684"/>
            <p:cNvSpPr/>
            <p:nvPr/>
          </p:nvSpPr>
          <p:spPr>
            <a:xfrm>
              <a:off x="794417" y="4914373"/>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685" name="tx685"/>
            <p:cNvSpPr/>
            <p:nvPr/>
          </p:nvSpPr>
          <p:spPr>
            <a:xfrm>
              <a:off x="790500" y="4754661"/>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686" name="tx686"/>
            <p:cNvSpPr/>
            <p:nvPr/>
          </p:nvSpPr>
          <p:spPr>
            <a:xfrm>
              <a:off x="985660" y="474945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687" name="tx687"/>
            <p:cNvSpPr/>
            <p:nvPr/>
          </p:nvSpPr>
          <p:spPr>
            <a:xfrm>
              <a:off x="1162771" y="474977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88" name="tx688"/>
            <p:cNvSpPr/>
            <p:nvPr/>
          </p:nvSpPr>
          <p:spPr>
            <a:xfrm>
              <a:off x="1339882" y="474977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689" name="tx689"/>
            <p:cNvSpPr/>
            <p:nvPr/>
          </p:nvSpPr>
          <p:spPr>
            <a:xfrm>
              <a:off x="1486848" y="470862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25</a:t>
              </a:r>
            </a:p>
          </p:txBody>
        </p:sp>
        <p:sp>
          <p:nvSpPr>
            <p:cNvPr id="690" name="tx690"/>
            <p:cNvSpPr/>
            <p:nvPr/>
          </p:nvSpPr>
          <p:spPr>
            <a:xfrm>
              <a:off x="1676053" y="4754661"/>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691" name="rc691"/>
            <p:cNvSpPr/>
            <p:nvPr/>
          </p:nvSpPr>
          <p:spPr>
            <a:xfrm>
              <a:off x="794417" y="5439416"/>
              <a:ext cx="974108" cy="367596"/>
            </a:xfrm>
            <a:prstGeom prst="rect">
              <a:avLst/>
            </a:prstGeom>
            <a:solidFill>
              <a:srgbClr val="EBEBEB">
                <a:alpha val="100000"/>
              </a:srgbClr>
            </a:solidFill>
          </p:spPr>
          <p:txBody>
            <a:bodyPr/>
            <a:lstStyle/>
            <a:p>
              <a:endParaRPr/>
            </a:p>
          </p:txBody>
        </p:sp>
        <p:sp>
          <p:nvSpPr>
            <p:cNvPr id="692" name="pl692"/>
            <p:cNvSpPr/>
            <p:nvPr/>
          </p:nvSpPr>
          <p:spPr>
            <a:xfrm>
              <a:off x="794417" y="577219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693" name="pl693"/>
            <p:cNvSpPr/>
            <p:nvPr/>
          </p:nvSpPr>
          <p:spPr>
            <a:xfrm>
              <a:off x="794417" y="575161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694" name="pl694"/>
            <p:cNvSpPr/>
            <p:nvPr/>
          </p:nvSpPr>
          <p:spPr>
            <a:xfrm>
              <a:off x="794417" y="571046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695" name="pl695"/>
            <p:cNvSpPr/>
            <p:nvPr/>
          </p:nvSpPr>
          <p:spPr>
            <a:xfrm>
              <a:off x="794417" y="566930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696" name="pl696"/>
            <p:cNvSpPr/>
            <p:nvPr/>
          </p:nvSpPr>
          <p:spPr>
            <a:xfrm>
              <a:off x="794417" y="562815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697" name="pl697"/>
            <p:cNvSpPr/>
            <p:nvPr/>
          </p:nvSpPr>
          <p:spPr>
            <a:xfrm>
              <a:off x="794417" y="558699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698" name="pl698"/>
            <p:cNvSpPr/>
            <p:nvPr/>
          </p:nvSpPr>
          <p:spPr>
            <a:xfrm>
              <a:off x="794417" y="554584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699" name="pl699"/>
            <p:cNvSpPr/>
            <p:nvPr/>
          </p:nvSpPr>
          <p:spPr>
            <a:xfrm>
              <a:off x="794417" y="550468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700" name="pl700"/>
            <p:cNvSpPr/>
            <p:nvPr/>
          </p:nvSpPr>
          <p:spPr>
            <a:xfrm>
              <a:off x="794417" y="546353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701" name="pl701"/>
            <p:cNvSpPr/>
            <p:nvPr/>
          </p:nvSpPr>
          <p:spPr>
            <a:xfrm>
              <a:off x="927250" y="543941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702" name="pl702"/>
            <p:cNvSpPr/>
            <p:nvPr/>
          </p:nvSpPr>
          <p:spPr>
            <a:xfrm>
              <a:off x="1104360" y="543941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703" name="pl703"/>
            <p:cNvSpPr/>
            <p:nvPr/>
          </p:nvSpPr>
          <p:spPr>
            <a:xfrm>
              <a:off x="1281471" y="543941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704" name="pl704"/>
            <p:cNvSpPr/>
            <p:nvPr/>
          </p:nvSpPr>
          <p:spPr>
            <a:xfrm>
              <a:off x="1458582" y="543941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705" name="pl705"/>
            <p:cNvSpPr/>
            <p:nvPr/>
          </p:nvSpPr>
          <p:spPr>
            <a:xfrm>
              <a:off x="1635693" y="543941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706" name="pl706"/>
            <p:cNvSpPr/>
            <p:nvPr/>
          </p:nvSpPr>
          <p:spPr>
            <a:xfrm>
              <a:off x="794417" y="5731041"/>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707" name="pl707"/>
            <p:cNvSpPr/>
            <p:nvPr/>
          </p:nvSpPr>
          <p:spPr>
            <a:xfrm>
              <a:off x="794417" y="5689886"/>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708" name="pl708"/>
            <p:cNvSpPr/>
            <p:nvPr/>
          </p:nvSpPr>
          <p:spPr>
            <a:xfrm>
              <a:off x="794417" y="5648731"/>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709" name="pl709"/>
            <p:cNvSpPr/>
            <p:nvPr/>
          </p:nvSpPr>
          <p:spPr>
            <a:xfrm>
              <a:off x="794417" y="5607576"/>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710" name="pl710"/>
            <p:cNvSpPr/>
            <p:nvPr/>
          </p:nvSpPr>
          <p:spPr>
            <a:xfrm>
              <a:off x="794417" y="5566421"/>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711" name="pl711"/>
            <p:cNvSpPr/>
            <p:nvPr/>
          </p:nvSpPr>
          <p:spPr>
            <a:xfrm>
              <a:off x="794417" y="5525266"/>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712" name="pl712"/>
            <p:cNvSpPr/>
            <p:nvPr/>
          </p:nvSpPr>
          <p:spPr>
            <a:xfrm>
              <a:off x="794417" y="5484111"/>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713" name="pl713"/>
            <p:cNvSpPr/>
            <p:nvPr/>
          </p:nvSpPr>
          <p:spPr>
            <a:xfrm>
              <a:off x="794417" y="5442956"/>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714" name="pl714"/>
            <p:cNvSpPr/>
            <p:nvPr/>
          </p:nvSpPr>
          <p:spPr>
            <a:xfrm>
              <a:off x="838694" y="543941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715" name="pl715"/>
            <p:cNvSpPr/>
            <p:nvPr/>
          </p:nvSpPr>
          <p:spPr>
            <a:xfrm>
              <a:off x="1015805" y="543941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716" name="pl716"/>
            <p:cNvSpPr/>
            <p:nvPr/>
          </p:nvSpPr>
          <p:spPr>
            <a:xfrm>
              <a:off x="1192916" y="543941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717" name="pl717"/>
            <p:cNvSpPr/>
            <p:nvPr/>
          </p:nvSpPr>
          <p:spPr>
            <a:xfrm>
              <a:off x="1370027" y="543941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718" name="pl718"/>
            <p:cNvSpPr/>
            <p:nvPr/>
          </p:nvSpPr>
          <p:spPr>
            <a:xfrm>
              <a:off x="1547137" y="543941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719" name="pl719"/>
            <p:cNvSpPr/>
            <p:nvPr/>
          </p:nvSpPr>
          <p:spPr>
            <a:xfrm>
              <a:off x="1724248" y="543941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720" name="pl720"/>
            <p:cNvSpPr/>
            <p:nvPr/>
          </p:nvSpPr>
          <p:spPr>
            <a:xfrm>
              <a:off x="838694" y="5551605"/>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721" name="pl721"/>
            <p:cNvSpPr/>
            <p:nvPr/>
          </p:nvSpPr>
          <p:spPr>
            <a:xfrm>
              <a:off x="838694" y="5549959"/>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40651" cap="flat">
              <a:solidFill>
                <a:srgbClr val="BEBEBE">
                  <a:alpha val="69803"/>
                </a:srgbClr>
              </a:solidFill>
              <a:prstDash val="solid"/>
              <a:round/>
            </a:ln>
          </p:spPr>
          <p:txBody>
            <a:bodyPr/>
            <a:lstStyle/>
            <a:p>
              <a:endParaRPr/>
            </a:p>
          </p:txBody>
        </p:sp>
        <p:sp>
          <p:nvSpPr>
            <p:cNvPr id="722" name="pl722"/>
            <p:cNvSpPr/>
            <p:nvPr/>
          </p:nvSpPr>
          <p:spPr>
            <a:xfrm>
              <a:off x="838694" y="5533497"/>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723" name="pl723"/>
            <p:cNvSpPr/>
            <p:nvPr/>
          </p:nvSpPr>
          <p:spPr>
            <a:xfrm>
              <a:off x="838694" y="556312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724" name="pl724"/>
            <p:cNvSpPr/>
            <p:nvPr/>
          </p:nvSpPr>
          <p:spPr>
            <a:xfrm>
              <a:off x="838694" y="5510450"/>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725" name="pl725"/>
            <p:cNvSpPr/>
            <p:nvPr/>
          </p:nvSpPr>
          <p:spPr>
            <a:xfrm>
              <a:off x="838694" y="5554897"/>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726" name="pl726"/>
            <p:cNvSpPr/>
            <p:nvPr/>
          </p:nvSpPr>
          <p:spPr>
            <a:xfrm>
              <a:off x="838694" y="5553251"/>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727" name="pl727"/>
            <p:cNvSpPr/>
            <p:nvPr/>
          </p:nvSpPr>
          <p:spPr>
            <a:xfrm>
              <a:off x="838694" y="552691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728" name="pl728"/>
            <p:cNvSpPr/>
            <p:nvPr/>
          </p:nvSpPr>
          <p:spPr>
            <a:xfrm>
              <a:off x="838694" y="5541728"/>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729" name="pl729"/>
            <p:cNvSpPr/>
            <p:nvPr/>
          </p:nvSpPr>
          <p:spPr>
            <a:xfrm>
              <a:off x="838694" y="5536789"/>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730" name="pl730"/>
            <p:cNvSpPr/>
            <p:nvPr/>
          </p:nvSpPr>
          <p:spPr>
            <a:xfrm>
              <a:off x="838694" y="5497280"/>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731" name="pl731"/>
            <p:cNvSpPr/>
            <p:nvPr/>
          </p:nvSpPr>
          <p:spPr>
            <a:xfrm>
              <a:off x="838694" y="5540082"/>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732" name="pl732"/>
            <p:cNvSpPr/>
            <p:nvPr/>
          </p:nvSpPr>
          <p:spPr>
            <a:xfrm>
              <a:off x="838694" y="5531851"/>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733" name="pl733"/>
            <p:cNvSpPr/>
            <p:nvPr/>
          </p:nvSpPr>
          <p:spPr>
            <a:xfrm>
              <a:off x="838694" y="5531851"/>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734" name="pl734"/>
            <p:cNvSpPr/>
            <p:nvPr/>
          </p:nvSpPr>
          <p:spPr>
            <a:xfrm>
              <a:off x="838694" y="5513742"/>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735" name="pl735"/>
            <p:cNvSpPr/>
            <p:nvPr/>
          </p:nvSpPr>
          <p:spPr>
            <a:xfrm>
              <a:off x="838694" y="5508804"/>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736" name="pl736"/>
            <p:cNvSpPr/>
            <p:nvPr/>
          </p:nvSpPr>
          <p:spPr>
            <a:xfrm>
              <a:off x="838694" y="5518681"/>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737" name="pl737"/>
            <p:cNvSpPr/>
            <p:nvPr/>
          </p:nvSpPr>
          <p:spPr>
            <a:xfrm>
              <a:off x="838694" y="555983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738" name="pl738"/>
            <p:cNvSpPr/>
            <p:nvPr/>
          </p:nvSpPr>
          <p:spPr>
            <a:xfrm>
              <a:off x="838694" y="5517035"/>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739" name="pl739"/>
            <p:cNvSpPr/>
            <p:nvPr/>
          </p:nvSpPr>
          <p:spPr>
            <a:xfrm>
              <a:off x="838694" y="5545020"/>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740" name="pl740"/>
            <p:cNvSpPr/>
            <p:nvPr/>
          </p:nvSpPr>
          <p:spPr>
            <a:xfrm>
              <a:off x="838694" y="5551605"/>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741" name="pl741"/>
            <p:cNvSpPr/>
            <p:nvPr/>
          </p:nvSpPr>
          <p:spPr>
            <a:xfrm>
              <a:off x="838694" y="552691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742" name="pl742"/>
            <p:cNvSpPr/>
            <p:nvPr/>
          </p:nvSpPr>
          <p:spPr>
            <a:xfrm>
              <a:off x="838694" y="5530204"/>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743" name="pl743"/>
            <p:cNvSpPr/>
            <p:nvPr/>
          </p:nvSpPr>
          <p:spPr>
            <a:xfrm>
              <a:off x="838694" y="5536789"/>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744" name="pl744"/>
            <p:cNvSpPr/>
            <p:nvPr/>
          </p:nvSpPr>
          <p:spPr>
            <a:xfrm>
              <a:off x="838694" y="5566421"/>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745" name="pl745"/>
            <p:cNvSpPr/>
            <p:nvPr/>
          </p:nvSpPr>
          <p:spPr>
            <a:xfrm>
              <a:off x="838694" y="5549959"/>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746" name="pl746"/>
            <p:cNvSpPr/>
            <p:nvPr/>
          </p:nvSpPr>
          <p:spPr>
            <a:xfrm>
              <a:off x="838694" y="5561482"/>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747" name="pl747"/>
            <p:cNvSpPr/>
            <p:nvPr/>
          </p:nvSpPr>
          <p:spPr>
            <a:xfrm>
              <a:off x="838694" y="5543374"/>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748" name="pl748"/>
            <p:cNvSpPr/>
            <p:nvPr/>
          </p:nvSpPr>
          <p:spPr>
            <a:xfrm>
              <a:off x="838694" y="5546666"/>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749" name="pl749"/>
            <p:cNvSpPr/>
            <p:nvPr/>
          </p:nvSpPr>
          <p:spPr>
            <a:xfrm>
              <a:off x="838694" y="5520327"/>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750" name="pl750"/>
            <p:cNvSpPr/>
            <p:nvPr/>
          </p:nvSpPr>
          <p:spPr>
            <a:xfrm>
              <a:off x="838694" y="5512096"/>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751" name="pl751"/>
            <p:cNvSpPr/>
            <p:nvPr/>
          </p:nvSpPr>
          <p:spPr>
            <a:xfrm>
              <a:off x="838694" y="5551605"/>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752" name="pl752"/>
            <p:cNvSpPr/>
            <p:nvPr/>
          </p:nvSpPr>
          <p:spPr>
            <a:xfrm>
              <a:off x="838694" y="5538435"/>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753" name="pl753"/>
            <p:cNvSpPr/>
            <p:nvPr/>
          </p:nvSpPr>
          <p:spPr>
            <a:xfrm>
              <a:off x="838694" y="5541728"/>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754" name="pl754"/>
            <p:cNvSpPr/>
            <p:nvPr/>
          </p:nvSpPr>
          <p:spPr>
            <a:xfrm>
              <a:off x="838694" y="5520327"/>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755" name="pl755"/>
            <p:cNvSpPr/>
            <p:nvPr/>
          </p:nvSpPr>
          <p:spPr>
            <a:xfrm>
              <a:off x="838694" y="5549959"/>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756" name="pl756"/>
            <p:cNvSpPr/>
            <p:nvPr/>
          </p:nvSpPr>
          <p:spPr>
            <a:xfrm>
              <a:off x="838694" y="5558190"/>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757" name="pl757"/>
            <p:cNvSpPr/>
            <p:nvPr/>
          </p:nvSpPr>
          <p:spPr>
            <a:xfrm>
              <a:off x="838694" y="5556544"/>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758" name="pl758"/>
            <p:cNvSpPr/>
            <p:nvPr/>
          </p:nvSpPr>
          <p:spPr>
            <a:xfrm>
              <a:off x="838694" y="5513742"/>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759" name="pl759"/>
            <p:cNvSpPr/>
            <p:nvPr/>
          </p:nvSpPr>
          <p:spPr>
            <a:xfrm>
              <a:off x="838694" y="5535143"/>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760" name="pl760"/>
            <p:cNvSpPr/>
            <p:nvPr/>
          </p:nvSpPr>
          <p:spPr>
            <a:xfrm>
              <a:off x="838694" y="5540082"/>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761" name="pl761"/>
            <p:cNvSpPr/>
            <p:nvPr/>
          </p:nvSpPr>
          <p:spPr>
            <a:xfrm>
              <a:off x="838694" y="5546666"/>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762" name="pl762"/>
            <p:cNvSpPr/>
            <p:nvPr/>
          </p:nvSpPr>
          <p:spPr>
            <a:xfrm>
              <a:off x="838694" y="5551605"/>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763" name="pl763"/>
            <p:cNvSpPr/>
            <p:nvPr/>
          </p:nvSpPr>
          <p:spPr>
            <a:xfrm>
              <a:off x="838694" y="5531851"/>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764" name="pl764"/>
            <p:cNvSpPr/>
            <p:nvPr/>
          </p:nvSpPr>
          <p:spPr>
            <a:xfrm>
              <a:off x="838694" y="5530204"/>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765" name="pl765"/>
            <p:cNvSpPr/>
            <p:nvPr/>
          </p:nvSpPr>
          <p:spPr>
            <a:xfrm>
              <a:off x="838694" y="5549959"/>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766" name="pl766"/>
            <p:cNvSpPr/>
            <p:nvPr/>
          </p:nvSpPr>
          <p:spPr>
            <a:xfrm>
              <a:off x="838694" y="5518681"/>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767" name="pl767"/>
            <p:cNvSpPr/>
            <p:nvPr/>
          </p:nvSpPr>
          <p:spPr>
            <a:xfrm>
              <a:off x="838694" y="554666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768" name="pl768"/>
            <p:cNvSpPr/>
            <p:nvPr/>
          </p:nvSpPr>
          <p:spPr>
            <a:xfrm>
              <a:off x="838694" y="5551605"/>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769" name="pl769"/>
            <p:cNvSpPr/>
            <p:nvPr/>
          </p:nvSpPr>
          <p:spPr>
            <a:xfrm>
              <a:off x="838694" y="5545020"/>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770" name="pl770"/>
            <p:cNvSpPr/>
            <p:nvPr/>
          </p:nvSpPr>
          <p:spPr>
            <a:xfrm>
              <a:off x="838694" y="5525266"/>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771" name="pl771"/>
            <p:cNvSpPr/>
            <p:nvPr/>
          </p:nvSpPr>
          <p:spPr>
            <a:xfrm>
              <a:off x="838694" y="5566421"/>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772" name="pl772"/>
            <p:cNvSpPr/>
            <p:nvPr/>
          </p:nvSpPr>
          <p:spPr>
            <a:xfrm>
              <a:off x="838694" y="5548313"/>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773" name="pl773"/>
            <p:cNvSpPr/>
            <p:nvPr/>
          </p:nvSpPr>
          <p:spPr>
            <a:xfrm>
              <a:off x="838694" y="5530204"/>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774" name="pl774"/>
            <p:cNvSpPr/>
            <p:nvPr/>
          </p:nvSpPr>
          <p:spPr>
            <a:xfrm>
              <a:off x="838694" y="5548313"/>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775" name="pl775"/>
            <p:cNvSpPr/>
            <p:nvPr/>
          </p:nvSpPr>
          <p:spPr>
            <a:xfrm>
              <a:off x="838694" y="5561482"/>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776" name="pl776"/>
            <p:cNvSpPr/>
            <p:nvPr/>
          </p:nvSpPr>
          <p:spPr>
            <a:xfrm>
              <a:off x="838694" y="5526912"/>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777" name="pl777"/>
            <p:cNvSpPr/>
            <p:nvPr/>
          </p:nvSpPr>
          <p:spPr>
            <a:xfrm>
              <a:off x="838694" y="5559836"/>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778" name="pl778"/>
            <p:cNvSpPr/>
            <p:nvPr/>
          </p:nvSpPr>
          <p:spPr>
            <a:xfrm>
              <a:off x="838694" y="5549959"/>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779" name="pl779"/>
            <p:cNvSpPr/>
            <p:nvPr/>
          </p:nvSpPr>
          <p:spPr>
            <a:xfrm>
              <a:off x="838694" y="5551605"/>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780" name="pl780"/>
            <p:cNvSpPr/>
            <p:nvPr/>
          </p:nvSpPr>
          <p:spPr>
            <a:xfrm>
              <a:off x="838694" y="5549959"/>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40651" cap="flat">
              <a:solidFill>
                <a:srgbClr val="000000">
                  <a:alpha val="100000"/>
                </a:srgbClr>
              </a:solidFill>
              <a:prstDash val="solid"/>
              <a:round/>
            </a:ln>
          </p:spPr>
          <p:txBody>
            <a:bodyPr/>
            <a:lstStyle/>
            <a:p>
              <a:endParaRPr/>
            </a:p>
          </p:txBody>
        </p:sp>
        <p:sp>
          <p:nvSpPr>
            <p:cNvPr id="781" name="pl781"/>
            <p:cNvSpPr/>
            <p:nvPr/>
          </p:nvSpPr>
          <p:spPr>
            <a:xfrm>
              <a:off x="838694" y="5549959"/>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FB727D">
                  <a:alpha val="100000"/>
                </a:srgbClr>
              </a:solidFill>
              <a:prstDash val="solid"/>
              <a:round/>
            </a:ln>
          </p:spPr>
          <p:txBody>
            <a:bodyPr/>
            <a:lstStyle/>
            <a:p>
              <a:endParaRPr/>
            </a:p>
          </p:txBody>
        </p:sp>
        <p:sp>
          <p:nvSpPr>
            <p:cNvPr id="782" name="pl782"/>
            <p:cNvSpPr/>
            <p:nvPr/>
          </p:nvSpPr>
          <p:spPr>
            <a:xfrm>
              <a:off x="794417" y="5566421"/>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783" name="tx783"/>
            <p:cNvSpPr/>
            <p:nvPr/>
          </p:nvSpPr>
          <p:spPr>
            <a:xfrm>
              <a:off x="808550" y="539194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784" name="tx784"/>
            <p:cNvSpPr/>
            <p:nvPr/>
          </p:nvSpPr>
          <p:spPr>
            <a:xfrm>
              <a:off x="955515" y="538536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785" name="tx785"/>
            <p:cNvSpPr/>
            <p:nvPr/>
          </p:nvSpPr>
          <p:spPr>
            <a:xfrm>
              <a:off x="1162771" y="538700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786" name="tx786"/>
            <p:cNvSpPr/>
            <p:nvPr/>
          </p:nvSpPr>
          <p:spPr>
            <a:xfrm>
              <a:off x="1339882" y="5394968"/>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787" name="tx787"/>
            <p:cNvSpPr/>
            <p:nvPr/>
          </p:nvSpPr>
          <p:spPr>
            <a:xfrm>
              <a:off x="1516992" y="5396832"/>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788" name="tx788"/>
            <p:cNvSpPr/>
            <p:nvPr/>
          </p:nvSpPr>
          <p:spPr>
            <a:xfrm>
              <a:off x="1694103" y="5396832"/>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789" name="rc789"/>
            <p:cNvSpPr/>
            <p:nvPr/>
          </p:nvSpPr>
          <p:spPr>
            <a:xfrm>
              <a:off x="1838115" y="875080"/>
              <a:ext cx="974108" cy="367596"/>
            </a:xfrm>
            <a:prstGeom prst="rect">
              <a:avLst/>
            </a:prstGeom>
            <a:solidFill>
              <a:srgbClr val="EBEBEB">
                <a:alpha val="100000"/>
              </a:srgbClr>
            </a:solidFill>
          </p:spPr>
          <p:txBody>
            <a:bodyPr/>
            <a:lstStyle/>
            <a:p>
              <a:endParaRPr/>
            </a:p>
          </p:txBody>
        </p:sp>
        <p:sp>
          <p:nvSpPr>
            <p:cNvPr id="790" name="pl790"/>
            <p:cNvSpPr/>
            <p:nvPr/>
          </p:nvSpPr>
          <p:spPr>
            <a:xfrm>
              <a:off x="1838115" y="120785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791" name="pl791"/>
            <p:cNvSpPr/>
            <p:nvPr/>
          </p:nvSpPr>
          <p:spPr>
            <a:xfrm>
              <a:off x="1838115" y="118728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792" name="pl792"/>
            <p:cNvSpPr/>
            <p:nvPr/>
          </p:nvSpPr>
          <p:spPr>
            <a:xfrm>
              <a:off x="1838115" y="114612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793" name="pl793"/>
            <p:cNvSpPr/>
            <p:nvPr/>
          </p:nvSpPr>
          <p:spPr>
            <a:xfrm>
              <a:off x="1838115" y="110497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794" name="pl794"/>
            <p:cNvSpPr/>
            <p:nvPr/>
          </p:nvSpPr>
          <p:spPr>
            <a:xfrm>
              <a:off x="1838115" y="106381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795" name="pl795"/>
            <p:cNvSpPr/>
            <p:nvPr/>
          </p:nvSpPr>
          <p:spPr>
            <a:xfrm>
              <a:off x="1838115" y="102266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796" name="pl796"/>
            <p:cNvSpPr/>
            <p:nvPr/>
          </p:nvSpPr>
          <p:spPr>
            <a:xfrm>
              <a:off x="1838115" y="98150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797" name="pl797"/>
            <p:cNvSpPr/>
            <p:nvPr/>
          </p:nvSpPr>
          <p:spPr>
            <a:xfrm>
              <a:off x="1838115" y="94035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798" name="pl798"/>
            <p:cNvSpPr/>
            <p:nvPr/>
          </p:nvSpPr>
          <p:spPr>
            <a:xfrm>
              <a:off x="1838115" y="89919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799" name="pl799"/>
            <p:cNvSpPr/>
            <p:nvPr/>
          </p:nvSpPr>
          <p:spPr>
            <a:xfrm>
              <a:off x="1970948"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800" name="pl800"/>
            <p:cNvSpPr/>
            <p:nvPr/>
          </p:nvSpPr>
          <p:spPr>
            <a:xfrm>
              <a:off x="2148058"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801" name="pl801"/>
            <p:cNvSpPr/>
            <p:nvPr/>
          </p:nvSpPr>
          <p:spPr>
            <a:xfrm>
              <a:off x="2325169"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802" name="pl802"/>
            <p:cNvSpPr/>
            <p:nvPr/>
          </p:nvSpPr>
          <p:spPr>
            <a:xfrm>
              <a:off x="2502280"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803" name="pl803"/>
            <p:cNvSpPr/>
            <p:nvPr/>
          </p:nvSpPr>
          <p:spPr>
            <a:xfrm>
              <a:off x="2679390"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804" name="pl804"/>
            <p:cNvSpPr/>
            <p:nvPr/>
          </p:nvSpPr>
          <p:spPr>
            <a:xfrm>
              <a:off x="1838115" y="116670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805" name="pl805"/>
            <p:cNvSpPr/>
            <p:nvPr/>
          </p:nvSpPr>
          <p:spPr>
            <a:xfrm>
              <a:off x="1838115" y="112554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806" name="pl806"/>
            <p:cNvSpPr/>
            <p:nvPr/>
          </p:nvSpPr>
          <p:spPr>
            <a:xfrm>
              <a:off x="1838115" y="108439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807" name="pl807"/>
            <p:cNvSpPr/>
            <p:nvPr/>
          </p:nvSpPr>
          <p:spPr>
            <a:xfrm>
              <a:off x="1838115" y="104323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808" name="pl808"/>
            <p:cNvSpPr/>
            <p:nvPr/>
          </p:nvSpPr>
          <p:spPr>
            <a:xfrm>
              <a:off x="1838115" y="100208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809" name="pl809"/>
            <p:cNvSpPr/>
            <p:nvPr/>
          </p:nvSpPr>
          <p:spPr>
            <a:xfrm>
              <a:off x="1838115" y="96092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810" name="pl810"/>
            <p:cNvSpPr/>
            <p:nvPr/>
          </p:nvSpPr>
          <p:spPr>
            <a:xfrm>
              <a:off x="1838115" y="91977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811" name="pl811"/>
            <p:cNvSpPr/>
            <p:nvPr/>
          </p:nvSpPr>
          <p:spPr>
            <a:xfrm>
              <a:off x="1838115" y="87861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812" name="pl812"/>
            <p:cNvSpPr/>
            <p:nvPr/>
          </p:nvSpPr>
          <p:spPr>
            <a:xfrm>
              <a:off x="1882392"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813" name="pl813"/>
            <p:cNvSpPr/>
            <p:nvPr/>
          </p:nvSpPr>
          <p:spPr>
            <a:xfrm>
              <a:off x="2059503"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814" name="pl814"/>
            <p:cNvSpPr/>
            <p:nvPr/>
          </p:nvSpPr>
          <p:spPr>
            <a:xfrm>
              <a:off x="2236614"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815" name="pl815"/>
            <p:cNvSpPr/>
            <p:nvPr/>
          </p:nvSpPr>
          <p:spPr>
            <a:xfrm>
              <a:off x="2413724"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816" name="pl816"/>
            <p:cNvSpPr/>
            <p:nvPr/>
          </p:nvSpPr>
          <p:spPr>
            <a:xfrm>
              <a:off x="2590835"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817" name="pl817"/>
            <p:cNvSpPr/>
            <p:nvPr/>
          </p:nvSpPr>
          <p:spPr>
            <a:xfrm>
              <a:off x="2767946"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818" name="pl818"/>
            <p:cNvSpPr/>
            <p:nvPr/>
          </p:nvSpPr>
          <p:spPr>
            <a:xfrm>
              <a:off x="1882392" y="987268"/>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819" name="pl819"/>
            <p:cNvSpPr/>
            <p:nvPr/>
          </p:nvSpPr>
          <p:spPr>
            <a:xfrm>
              <a:off x="1882392" y="99879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40651" cap="flat">
              <a:solidFill>
                <a:srgbClr val="BEBEBE">
                  <a:alpha val="69803"/>
                </a:srgbClr>
              </a:solidFill>
              <a:prstDash val="solid"/>
              <a:round/>
            </a:ln>
          </p:spPr>
          <p:txBody>
            <a:bodyPr/>
            <a:lstStyle/>
            <a:p>
              <a:endParaRPr/>
            </a:p>
          </p:txBody>
        </p:sp>
        <p:sp>
          <p:nvSpPr>
            <p:cNvPr id="820" name="pl820"/>
            <p:cNvSpPr/>
            <p:nvPr/>
          </p:nvSpPr>
          <p:spPr>
            <a:xfrm>
              <a:off x="1882392" y="969160"/>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821" name="pl821"/>
            <p:cNvSpPr/>
            <p:nvPr/>
          </p:nvSpPr>
          <p:spPr>
            <a:xfrm>
              <a:off x="1882392" y="99879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822" name="pl822"/>
            <p:cNvSpPr/>
            <p:nvPr/>
          </p:nvSpPr>
          <p:spPr>
            <a:xfrm>
              <a:off x="1882392" y="946113"/>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823" name="pl823"/>
            <p:cNvSpPr/>
            <p:nvPr/>
          </p:nvSpPr>
          <p:spPr>
            <a:xfrm>
              <a:off x="1882392" y="990561"/>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824" name="pl824"/>
            <p:cNvSpPr/>
            <p:nvPr/>
          </p:nvSpPr>
          <p:spPr>
            <a:xfrm>
              <a:off x="1882392" y="988915"/>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825" name="pl825"/>
            <p:cNvSpPr/>
            <p:nvPr/>
          </p:nvSpPr>
          <p:spPr>
            <a:xfrm>
              <a:off x="1882392" y="96257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826" name="pl826"/>
            <p:cNvSpPr/>
            <p:nvPr/>
          </p:nvSpPr>
          <p:spPr>
            <a:xfrm>
              <a:off x="1882392" y="977391"/>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827" name="pl827"/>
            <p:cNvSpPr/>
            <p:nvPr/>
          </p:nvSpPr>
          <p:spPr>
            <a:xfrm>
              <a:off x="1882392" y="972453"/>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828" name="pl828"/>
            <p:cNvSpPr/>
            <p:nvPr/>
          </p:nvSpPr>
          <p:spPr>
            <a:xfrm>
              <a:off x="1882392" y="932944"/>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829" name="pl829"/>
            <p:cNvSpPr/>
            <p:nvPr/>
          </p:nvSpPr>
          <p:spPr>
            <a:xfrm>
              <a:off x="1882392" y="975745"/>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830" name="pl830"/>
            <p:cNvSpPr/>
            <p:nvPr/>
          </p:nvSpPr>
          <p:spPr>
            <a:xfrm>
              <a:off x="1882392" y="967514"/>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831" name="pl831"/>
            <p:cNvSpPr/>
            <p:nvPr/>
          </p:nvSpPr>
          <p:spPr>
            <a:xfrm>
              <a:off x="1882392" y="967514"/>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832" name="pl832"/>
            <p:cNvSpPr/>
            <p:nvPr/>
          </p:nvSpPr>
          <p:spPr>
            <a:xfrm>
              <a:off x="1882392" y="949406"/>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833" name="pl833"/>
            <p:cNvSpPr/>
            <p:nvPr/>
          </p:nvSpPr>
          <p:spPr>
            <a:xfrm>
              <a:off x="1882392" y="944467"/>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834" name="pl834"/>
            <p:cNvSpPr/>
            <p:nvPr/>
          </p:nvSpPr>
          <p:spPr>
            <a:xfrm>
              <a:off x="1882392" y="954344"/>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835" name="pl835"/>
            <p:cNvSpPr/>
            <p:nvPr/>
          </p:nvSpPr>
          <p:spPr>
            <a:xfrm>
              <a:off x="1882392" y="995499"/>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836" name="pl836"/>
            <p:cNvSpPr/>
            <p:nvPr/>
          </p:nvSpPr>
          <p:spPr>
            <a:xfrm>
              <a:off x="1882392" y="952698"/>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837" name="pl837"/>
            <p:cNvSpPr/>
            <p:nvPr/>
          </p:nvSpPr>
          <p:spPr>
            <a:xfrm>
              <a:off x="1882392" y="980684"/>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838" name="pl838"/>
            <p:cNvSpPr/>
            <p:nvPr/>
          </p:nvSpPr>
          <p:spPr>
            <a:xfrm>
              <a:off x="1882392" y="987268"/>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839" name="pl839"/>
            <p:cNvSpPr/>
            <p:nvPr/>
          </p:nvSpPr>
          <p:spPr>
            <a:xfrm>
              <a:off x="1882392" y="96257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840" name="pl840"/>
            <p:cNvSpPr/>
            <p:nvPr/>
          </p:nvSpPr>
          <p:spPr>
            <a:xfrm>
              <a:off x="1882392" y="965868"/>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841" name="pl841"/>
            <p:cNvSpPr/>
            <p:nvPr/>
          </p:nvSpPr>
          <p:spPr>
            <a:xfrm>
              <a:off x="1882392" y="972453"/>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842" name="pl842"/>
            <p:cNvSpPr/>
            <p:nvPr/>
          </p:nvSpPr>
          <p:spPr>
            <a:xfrm>
              <a:off x="1882392" y="1002084"/>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843" name="pl843"/>
            <p:cNvSpPr/>
            <p:nvPr/>
          </p:nvSpPr>
          <p:spPr>
            <a:xfrm>
              <a:off x="1882392" y="985622"/>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844" name="pl844"/>
            <p:cNvSpPr/>
            <p:nvPr/>
          </p:nvSpPr>
          <p:spPr>
            <a:xfrm>
              <a:off x="1882392" y="997146"/>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845" name="pl845"/>
            <p:cNvSpPr/>
            <p:nvPr/>
          </p:nvSpPr>
          <p:spPr>
            <a:xfrm>
              <a:off x="1882392" y="979037"/>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846" name="pl846"/>
            <p:cNvSpPr/>
            <p:nvPr/>
          </p:nvSpPr>
          <p:spPr>
            <a:xfrm>
              <a:off x="1882392" y="982330"/>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847" name="pl847"/>
            <p:cNvSpPr/>
            <p:nvPr/>
          </p:nvSpPr>
          <p:spPr>
            <a:xfrm>
              <a:off x="1882392" y="955991"/>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848" name="pl848"/>
            <p:cNvSpPr/>
            <p:nvPr/>
          </p:nvSpPr>
          <p:spPr>
            <a:xfrm>
              <a:off x="1882392" y="947760"/>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849" name="pl849"/>
            <p:cNvSpPr/>
            <p:nvPr/>
          </p:nvSpPr>
          <p:spPr>
            <a:xfrm>
              <a:off x="1882392" y="987268"/>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850" name="pl850"/>
            <p:cNvSpPr/>
            <p:nvPr/>
          </p:nvSpPr>
          <p:spPr>
            <a:xfrm>
              <a:off x="1882392" y="974099"/>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851" name="pl851"/>
            <p:cNvSpPr/>
            <p:nvPr/>
          </p:nvSpPr>
          <p:spPr>
            <a:xfrm>
              <a:off x="1882392" y="977391"/>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852" name="pl852"/>
            <p:cNvSpPr/>
            <p:nvPr/>
          </p:nvSpPr>
          <p:spPr>
            <a:xfrm>
              <a:off x="1882392" y="955991"/>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853" name="pl853"/>
            <p:cNvSpPr/>
            <p:nvPr/>
          </p:nvSpPr>
          <p:spPr>
            <a:xfrm>
              <a:off x="1882392" y="985622"/>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854" name="pl854"/>
            <p:cNvSpPr/>
            <p:nvPr/>
          </p:nvSpPr>
          <p:spPr>
            <a:xfrm>
              <a:off x="1882392" y="993853"/>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855" name="pl855"/>
            <p:cNvSpPr/>
            <p:nvPr/>
          </p:nvSpPr>
          <p:spPr>
            <a:xfrm>
              <a:off x="1882392" y="992207"/>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856" name="pl856"/>
            <p:cNvSpPr/>
            <p:nvPr/>
          </p:nvSpPr>
          <p:spPr>
            <a:xfrm>
              <a:off x="1882392" y="949406"/>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857" name="pl857"/>
            <p:cNvSpPr/>
            <p:nvPr/>
          </p:nvSpPr>
          <p:spPr>
            <a:xfrm>
              <a:off x="1882392" y="970806"/>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858" name="pl858"/>
            <p:cNvSpPr/>
            <p:nvPr/>
          </p:nvSpPr>
          <p:spPr>
            <a:xfrm>
              <a:off x="1882392" y="975745"/>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859" name="pl859"/>
            <p:cNvSpPr/>
            <p:nvPr/>
          </p:nvSpPr>
          <p:spPr>
            <a:xfrm>
              <a:off x="1882392" y="982330"/>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860" name="pl860"/>
            <p:cNvSpPr/>
            <p:nvPr/>
          </p:nvSpPr>
          <p:spPr>
            <a:xfrm>
              <a:off x="1882392" y="987268"/>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861" name="pl861"/>
            <p:cNvSpPr/>
            <p:nvPr/>
          </p:nvSpPr>
          <p:spPr>
            <a:xfrm>
              <a:off x="1882392" y="967514"/>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862" name="pl862"/>
            <p:cNvSpPr/>
            <p:nvPr/>
          </p:nvSpPr>
          <p:spPr>
            <a:xfrm>
              <a:off x="1882392" y="965868"/>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863" name="pl863"/>
            <p:cNvSpPr/>
            <p:nvPr/>
          </p:nvSpPr>
          <p:spPr>
            <a:xfrm>
              <a:off x="1882392" y="985622"/>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864" name="pl864"/>
            <p:cNvSpPr/>
            <p:nvPr/>
          </p:nvSpPr>
          <p:spPr>
            <a:xfrm>
              <a:off x="1882392" y="954344"/>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865" name="pl865"/>
            <p:cNvSpPr/>
            <p:nvPr/>
          </p:nvSpPr>
          <p:spPr>
            <a:xfrm>
              <a:off x="1882392" y="98233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866" name="pl866"/>
            <p:cNvSpPr/>
            <p:nvPr/>
          </p:nvSpPr>
          <p:spPr>
            <a:xfrm>
              <a:off x="1882392" y="987268"/>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867" name="pl867"/>
            <p:cNvSpPr/>
            <p:nvPr/>
          </p:nvSpPr>
          <p:spPr>
            <a:xfrm>
              <a:off x="1882392" y="980684"/>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868" name="pl868"/>
            <p:cNvSpPr/>
            <p:nvPr/>
          </p:nvSpPr>
          <p:spPr>
            <a:xfrm>
              <a:off x="1882392" y="960929"/>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869" name="pl869"/>
            <p:cNvSpPr/>
            <p:nvPr/>
          </p:nvSpPr>
          <p:spPr>
            <a:xfrm>
              <a:off x="1882392" y="100208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870" name="pl870"/>
            <p:cNvSpPr/>
            <p:nvPr/>
          </p:nvSpPr>
          <p:spPr>
            <a:xfrm>
              <a:off x="1882392" y="983976"/>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871" name="pl871"/>
            <p:cNvSpPr/>
            <p:nvPr/>
          </p:nvSpPr>
          <p:spPr>
            <a:xfrm>
              <a:off x="1882392" y="965868"/>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872" name="pl872"/>
            <p:cNvSpPr/>
            <p:nvPr/>
          </p:nvSpPr>
          <p:spPr>
            <a:xfrm>
              <a:off x="1882392" y="983976"/>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873" name="pl873"/>
            <p:cNvSpPr/>
            <p:nvPr/>
          </p:nvSpPr>
          <p:spPr>
            <a:xfrm>
              <a:off x="1882392" y="997146"/>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874" name="pl874"/>
            <p:cNvSpPr/>
            <p:nvPr/>
          </p:nvSpPr>
          <p:spPr>
            <a:xfrm>
              <a:off x="1882392" y="962575"/>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875" name="pl875"/>
            <p:cNvSpPr/>
            <p:nvPr/>
          </p:nvSpPr>
          <p:spPr>
            <a:xfrm>
              <a:off x="1882392" y="995499"/>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876" name="pl876"/>
            <p:cNvSpPr/>
            <p:nvPr/>
          </p:nvSpPr>
          <p:spPr>
            <a:xfrm>
              <a:off x="1882392" y="985622"/>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877" name="pl877"/>
            <p:cNvSpPr/>
            <p:nvPr/>
          </p:nvSpPr>
          <p:spPr>
            <a:xfrm>
              <a:off x="1882392" y="987268"/>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878" name="pl878"/>
            <p:cNvSpPr/>
            <p:nvPr/>
          </p:nvSpPr>
          <p:spPr>
            <a:xfrm>
              <a:off x="1882392" y="99879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40651" cap="flat">
              <a:solidFill>
                <a:srgbClr val="000000">
                  <a:alpha val="100000"/>
                </a:srgbClr>
              </a:solidFill>
              <a:prstDash val="solid"/>
              <a:round/>
            </a:ln>
          </p:spPr>
          <p:txBody>
            <a:bodyPr/>
            <a:lstStyle/>
            <a:p>
              <a:endParaRPr/>
            </a:p>
          </p:txBody>
        </p:sp>
        <p:sp>
          <p:nvSpPr>
            <p:cNvPr id="879" name="pl879"/>
            <p:cNvSpPr/>
            <p:nvPr/>
          </p:nvSpPr>
          <p:spPr>
            <a:xfrm>
              <a:off x="1882392" y="99879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F47B5B">
                  <a:alpha val="100000"/>
                </a:srgbClr>
              </a:solidFill>
              <a:prstDash val="solid"/>
              <a:round/>
            </a:ln>
          </p:spPr>
          <p:txBody>
            <a:bodyPr/>
            <a:lstStyle/>
            <a:p>
              <a:endParaRPr/>
            </a:p>
          </p:txBody>
        </p:sp>
        <p:sp>
          <p:nvSpPr>
            <p:cNvPr id="880" name="pl880"/>
            <p:cNvSpPr/>
            <p:nvPr/>
          </p:nvSpPr>
          <p:spPr>
            <a:xfrm>
              <a:off x="1838115" y="1002084"/>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881" name="tx881"/>
            <p:cNvSpPr/>
            <p:nvPr/>
          </p:nvSpPr>
          <p:spPr>
            <a:xfrm>
              <a:off x="1852247" y="83551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82" name="tx882"/>
            <p:cNvSpPr/>
            <p:nvPr/>
          </p:nvSpPr>
          <p:spPr>
            <a:xfrm>
              <a:off x="2029358" y="83551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83" name="tx883"/>
            <p:cNvSpPr/>
            <p:nvPr/>
          </p:nvSpPr>
          <p:spPr>
            <a:xfrm>
              <a:off x="2206469" y="83551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84" name="tx884"/>
            <p:cNvSpPr/>
            <p:nvPr/>
          </p:nvSpPr>
          <p:spPr>
            <a:xfrm>
              <a:off x="2383580" y="83551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85" name="tx885"/>
            <p:cNvSpPr/>
            <p:nvPr/>
          </p:nvSpPr>
          <p:spPr>
            <a:xfrm>
              <a:off x="2560690" y="83551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86" name="tx886"/>
            <p:cNvSpPr/>
            <p:nvPr/>
          </p:nvSpPr>
          <p:spPr>
            <a:xfrm>
              <a:off x="2737801" y="835517"/>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87" name="rc887"/>
            <p:cNvSpPr/>
            <p:nvPr/>
          </p:nvSpPr>
          <p:spPr>
            <a:xfrm>
              <a:off x="1838115" y="1527128"/>
              <a:ext cx="974108" cy="367596"/>
            </a:xfrm>
            <a:prstGeom prst="rect">
              <a:avLst/>
            </a:prstGeom>
            <a:solidFill>
              <a:srgbClr val="EBEBEB">
                <a:alpha val="100000"/>
              </a:srgbClr>
            </a:solidFill>
          </p:spPr>
          <p:txBody>
            <a:bodyPr/>
            <a:lstStyle/>
            <a:p>
              <a:endParaRPr/>
            </a:p>
          </p:txBody>
        </p:sp>
        <p:sp>
          <p:nvSpPr>
            <p:cNvPr id="888" name="pl888"/>
            <p:cNvSpPr/>
            <p:nvPr/>
          </p:nvSpPr>
          <p:spPr>
            <a:xfrm>
              <a:off x="1838115" y="185990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889" name="pl889"/>
            <p:cNvSpPr/>
            <p:nvPr/>
          </p:nvSpPr>
          <p:spPr>
            <a:xfrm>
              <a:off x="1838115" y="183933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890" name="pl890"/>
            <p:cNvSpPr/>
            <p:nvPr/>
          </p:nvSpPr>
          <p:spPr>
            <a:xfrm>
              <a:off x="1838115" y="179817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891" name="pl891"/>
            <p:cNvSpPr/>
            <p:nvPr/>
          </p:nvSpPr>
          <p:spPr>
            <a:xfrm>
              <a:off x="1838115" y="175702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892" name="pl892"/>
            <p:cNvSpPr/>
            <p:nvPr/>
          </p:nvSpPr>
          <p:spPr>
            <a:xfrm>
              <a:off x="1838115" y="171586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893" name="pl893"/>
            <p:cNvSpPr/>
            <p:nvPr/>
          </p:nvSpPr>
          <p:spPr>
            <a:xfrm>
              <a:off x="1838115" y="167471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894" name="pl894"/>
            <p:cNvSpPr/>
            <p:nvPr/>
          </p:nvSpPr>
          <p:spPr>
            <a:xfrm>
              <a:off x="1838115" y="163355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895" name="pl895"/>
            <p:cNvSpPr/>
            <p:nvPr/>
          </p:nvSpPr>
          <p:spPr>
            <a:xfrm>
              <a:off x="1838115" y="159240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896" name="pl896"/>
            <p:cNvSpPr/>
            <p:nvPr/>
          </p:nvSpPr>
          <p:spPr>
            <a:xfrm>
              <a:off x="1838115" y="155124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897" name="pl897"/>
            <p:cNvSpPr/>
            <p:nvPr/>
          </p:nvSpPr>
          <p:spPr>
            <a:xfrm>
              <a:off x="1970948"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898" name="pl898"/>
            <p:cNvSpPr/>
            <p:nvPr/>
          </p:nvSpPr>
          <p:spPr>
            <a:xfrm>
              <a:off x="2148058"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899" name="pl899"/>
            <p:cNvSpPr/>
            <p:nvPr/>
          </p:nvSpPr>
          <p:spPr>
            <a:xfrm>
              <a:off x="2325169"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900" name="pl900"/>
            <p:cNvSpPr/>
            <p:nvPr/>
          </p:nvSpPr>
          <p:spPr>
            <a:xfrm>
              <a:off x="2502280"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901" name="pl901"/>
            <p:cNvSpPr/>
            <p:nvPr/>
          </p:nvSpPr>
          <p:spPr>
            <a:xfrm>
              <a:off x="2679390"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902" name="pl902"/>
            <p:cNvSpPr/>
            <p:nvPr/>
          </p:nvSpPr>
          <p:spPr>
            <a:xfrm>
              <a:off x="1838115" y="181875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903" name="pl903"/>
            <p:cNvSpPr/>
            <p:nvPr/>
          </p:nvSpPr>
          <p:spPr>
            <a:xfrm>
              <a:off x="1838115" y="177759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904" name="pl904"/>
            <p:cNvSpPr/>
            <p:nvPr/>
          </p:nvSpPr>
          <p:spPr>
            <a:xfrm>
              <a:off x="1838115" y="173644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905" name="pl905"/>
            <p:cNvSpPr/>
            <p:nvPr/>
          </p:nvSpPr>
          <p:spPr>
            <a:xfrm>
              <a:off x="1838115" y="169528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906" name="pl906"/>
            <p:cNvSpPr/>
            <p:nvPr/>
          </p:nvSpPr>
          <p:spPr>
            <a:xfrm>
              <a:off x="1838115" y="165413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907" name="pl907"/>
            <p:cNvSpPr/>
            <p:nvPr/>
          </p:nvSpPr>
          <p:spPr>
            <a:xfrm>
              <a:off x="1838115" y="161297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908" name="pl908"/>
            <p:cNvSpPr/>
            <p:nvPr/>
          </p:nvSpPr>
          <p:spPr>
            <a:xfrm>
              <a:off x="1838115" y="157182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909" name="pl909"/>
            <p:cNvSpPr/>
            <p:nvPr/>
          </p:nvSpPr>
          <p:spPr>
            <a:xfrm>
              <a:off x="1838115" y="153066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910" name="pl910"/>
            <p:cNvSpPr/>
            <p:nvPr/>
          </p:nvSpPr>
          <p:spPr>
            <a:xfrm>
              <a:off x="1882392"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911" name="pl911"/>
            <p:cNvSpPr/>
            <p:nvPr/>
          </p:nvSpPr>
          <p:spPr>
            <a:xfrm>
              <a:off x="2059503"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912" name="pl912"/>
            <p:cNvSpPr/>
            <p:nvPr/>
          </p:nvSpPr>
          <p:spPr>
            <a:xfrm>
              <a:off x="2236614"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913" name="pl913"/>
            <p:cNvSpPr/>
            <p:nvPr/>
          </p:nvSpPr>
          <p:spPr>
            <a:xfrm>
              <a:off x="2413724"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914" name="pl914"/>
            <p:cNvSpPr/>
            <p:nvPr/>
          </p:nvSpPr>
          <p:spPr>
            <a:xfrm>
              <a:off x="2590835"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915" name="pl915"/>
            <p:cNvSpPr/>
            <p:nvPr/>
          </p:nvSpPr>
          <p:spPr>
            <a:xfrm>
              <a:off x="2767946"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916" name="pl916"/>
            <p:cNvSpPr/>
            <p:nvPr/>
          </p:nvSpPr>
          <p:spPr>
            <a:xfrm>
              <a:off x="1882392" y="1639316"/>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917" name="pl917"/>
            <p:cNvSpPr/>
            <p:nvPr/>
          </p:nvSpPr>
          <p:spPr>
            <a:xfrm>
              <a:off x="1882392" y="1627793"/>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40651" cap="flat">
              <a:solidFill>
                <a:srgbClr val="BEBEBE">
                  <a:alpha val="69803"/>
                </a:srgbClr>
              </a:solidFill>
              <a:prstDash val="solid"/>
              <a:round/>
            </a:ln>
          </p:spPr>
          <p:txBody>
            <a:bodyPr/>
            <a:lstStyle/>
            <a:p>
              <a:endParaRPr/>
            </a:p>
          </p:txBody>
        </p:sp>
        <p:sp>
          <p:nvSpPr>
            <p:cNvPr id="918" name="pl918"/>
            <p:cNvSpPr/>
            <p:nvPr/>
          </p:nvSpPr>
          <p:spPr>
            <a:xfrm>
              <a:off x="1882392" y="1621208"/>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919" name="pl919"/>
            <p:cNvSpPr/>
            <p:nvPr/>
          </p:nvSpPr>
          <p:spPr>
            <a:xfrm>
              <a:off x="1882392" y="165084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920" name="pl920"/>
            <p:cNvSpPr/>
            <p:nvPr/>
          </p:nvSpPr>
          <p:spPr>
            <a:xfrm>
              <a:off x="1882392" y="1598161"/>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921" name="pl921"/>
            <p:cNvSpPr/>
            <p:nvPr/>
          </p:nvSpPr>
          <p:spPr>
            <a:xfrm>
              <a:off x="1882392" y="1642609"/>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922" name="pl922"/>
            <p:cNvSpPr/>
            <p:nvPr/>
          </p:nvSpPr>
          <p:spPr>
            <a:xfrm>
              <a:off x="1882392" y="1640963"/>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923" name="pl923"/>
            <p:cNvSpPr/>
            <p:nvPr/>
          </p:nvSpPr>
          <p:spPr>
            <a:xfrm>
              <a:off x="1882392" y="161462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924" name="pl924"/>
            <p:cNvSpPr/>
            <p:nvPr/>
          </p:nvSpPr>
          <p:spPr>
            <a:xfrm>
              <a:off x="1882392" y="1629439"/>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925" name="pl925"/>
            <p:cNvSpPr/>
            <p:nvPr/>
          </p:nvSpPr>
          <p:spPr>
            <a:xfrm>
              <a:off x="1882392" y="1624501"/>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926" name="pl926"/>
            <p:cNvSpPr/>
            <p:nvPr/>
          </p:nvSpPr>
          <p:spPr>
            <a:xfrm>
              <a:off x="1882392" y="1584992"/>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927" name="pl927"/>
            <p:cNvSpPr/>
            <p:nvPr/>
          </p:nvSpPr>
          <p:spPr>
            <a:xfrm>
              <a:off x="1882392" y="1627793"/>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928" name="pl928"/>
            <p:cNvSpPr/>
            <p:nvPr/>
          </p:nvSpPr>
          <p:spPr>
            <a:xfrm>
              <a:off x="1882392" y="1619562"/>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929" name="pl929"/>
            <p:cNvSpPr/>
            <p:nvPr/>
          </p:nvSpPr>
          <p:spPr>
            <a:xfrm>
              <a:off x="1882392" y="1619562"/>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930" name="pl930"/>
            <p:cNvSpPr/>
            <p:nvPr/>
          </p:nvSpPr>
          <p:spPr>
            <a:xfrm>
              <a:off x="1882392" y="1601454"/>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931" name="pl931"/>
            <p:cNvSpPr/>
            <p:nvPr/>
          </p:nvSpPr>
          <p:spPr>
            <a:xfrm>
              <a:off x="1882392" y="1596515"/>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932" name="pl932"/>
            <p:cNvSpPr/>
            <p:nvPr/>
          </p:nvSpPr>
          <p:spPr>
            <a:xfrm>
              <a:off x="1882392" y="1606392"/>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933" name="pl933"/>
            <p:cNvSpPr/>
            <p:nvPr/>
          </p:nvSpPr>
          <p:spPr>
            <a:xfrm>
              <a:off x="1882392" y="1647547"/>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934" name="pl934"/>
            <p:cNvSpPr/>
            <p:nvPr/>
          </p:nvSpPr>
          <p:spPr>
            <a:xfrm>
              <a:off x="1882392" y="1604746"/>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935" name="pl935"/>
            <p:cNvSpPr/>
            <p:nvPr/>
          </p:nvSpPr>
          <p:spPr>
            <a:xfrm>
              <a:off x="1882392" y="1632732"/>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936" name="pl936"/>
            <p:cNvSpPr/>
            <p:nvPr/>
          </p:nvSpPr>
          <p:spPr>
            <a:xfrm>
              <a:off x="1882392" y="1639316"/>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937" name="pl937"/>
            <p:cNvSpPr/>
            <p:nvPr/>
          </p:nvSpPr>
          <p:spPr>
            <a:xfrm>
              <a:off x="1882392" y="161462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938" name="pl938"/>
            <p:cNvSpPr/>
            <p:nvPr/>
          </p:nvSpPr>
          <p:spPr>
            <a:xfrm>
              <a:off x="1882392" y="1617916"/>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939" name="pl939"/>
            <p:cNvSpPr/>
            <p:nvPr/>
          </p:nvSpPr>
          <p:spPr>
            <a:xfrm>
              <a:off x="1882392" y="1624501"/>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940" name="pl940"/>
            <p:cNvSpPr/>
            <p:nvPr/>
          </p:nvSpPr>
          <p:spPr>
            <a:xfrm>
              <a:off x="1882392" y="1654132"/>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941" name="pl941"/>
            <p:cNvSpPr/>
            <p:nvPr/>
          </p:nvSpPr>
          <p:spPr>
            <a:xfrm>
              <a:off x="1882392" y="1637670"/>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942" name="pl942"/>
            <p:cNvSpPr/>
            <p:nvPr/>
          </p:nvSpPr>
          <p:spPr>
            <a:xfrm>
              <a:off x="1882392" y="1649194"/>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943" name="pl943"/>
            <p:cNvSpPr/>
            <p:nvPr/>
          </p:nvSpPr>
          <p:spPr>
            <a:xfrm>
              <a:off x="1882392" y="1631085"/>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944" name="pl944"/>
            <p:cNvSpPr/>
            <p:nvPr/>
          </p:nvSpPr>
          <p:spPr>
            <a:xfrm>
              <a:off x="1882392" y="1634378"/>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945" name="pl945"/>
            <p:cNvSpPr/>
            <p:nvPr/>
          </p:nvSpPr>
          <p:spPr>
            <a:xfrm>
              <a:off x="1882392" y="1608039"/>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946" name="pl946"/>
            <p:cNvSpPr/>
            <p:nvPr/>
          </p:nvSpPr>
          <p:spPr>
            <a:xfrm>
              <a:off x="1882392" y="1599808"/>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947" name="pl947"/>
            <p:cNvSpPr/>
            <p:nvPr/>
          </p:nvSpPr>
          <p:spPr>
            <a:xfrm>
              <a:off x="1882392" y="1639316"/>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948" name="pl948"/>
            <p:cNvSpPr/>
            <p:nvPr/>
          </p:nvSpPr>
          <p:spPr>
            <a:xfrm>
              <a:off x="1882392" y="1626147"/>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949" name="pl949"/>
            <p:cNvSpPr/>
            <p:nvPr/>
          </p:nvSpPr>
          <p:spPr>
            <a:xfrm>
              <a:off x="1882392" y="1629439"/>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950" name="pl950"/>
            <p:cNvSpPr/>
            <p:nvPr/>
          </p:nvSpPr>
          <p:spPr>
            <a:xfrm>
              <a:off x="1882392" y="1608039"/>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951" name="pl951"/>
            <p:cNvSpPr/>
            <p:nvPr/>
          </p:nvSpPr>
          <p:spPr>
            <a:xfrm>
              <a:off x="1882392" y="1637670"/>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952" name="pl952"/>
            <p:cNvSpPr/>
            <p:nvPr/>
          </p:nvSpPr>
          <p:spPr>
            <a:xfrm>
              <a:off x="1882392" y="1645901"/>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953" name="pl953"/>
            <p:cNvSpPr/>
            <p:nvPr/>
          </p:nvSpPr>
          <p:spPr>
            <a:xfrm>
              <a:off x="1882392" y="1644255"/>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954" name="pl954"/>
            <p:cNvSpPr/>
            <p:nvPr/>
          </p:nvSpPr>
          <p:spPr>
            <a:xfrm>
              <a:off x="1882392" y="1601454"/>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955" name="pl955"/>
            <p:cNvSpPr/>
            <p:nvPr/>
          </p:nvSpPr>
          <p:spPr>
            <a:xfrm>
              <a:off x="1882392" y="1622854"/>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956" name="pl956"/>
            <p:cNvSpPr/>
            <p:nvPr/>
          </p:nvSpPr>
          <p:spPr>
            <a:xfrm>
              <a:off x="1882392" y="1627793"/>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957" name="pl957"/>
            <p:cNvSpPr/>
            <p:nvPr/>
          </p:nvSpPr>
          <p:spPr>
            <a:xfrm>
              <a:off x="1882392" y="1634378"/>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958" name="pl958"/>
            <p:cNvSpPr/>
            <p:nvPr/>
          </p:nvSpPr>
          <p:spPr>
            <a:xfrm>
              <a:off x="1882392" y="1639316"/>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959" name="pl959"/>
            <p:cNvSpPr/>
            <p:nvPr/>
          </p:nvSpPr>
          <p:spPr>
            <a:xfrm>
              <a:off x="1882392" y="1619562"/>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960" name="pl960"/>
            <p:cNvSpPr/>
            <p:nvPr/>
          </p:nvSpPr>
          <p:spPr>
            <a:xfrm>
              <a:off x="1882392" y="1617916"/>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961" name="pl961"/>
            <p:cNvSpPr/>
            <p:nvPr/>
          </p:nvSpPr>
          <p:spPr>
            <a:xfrm>
              <a:off x="1882392" y="1637670"/>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962" name="pl962"/>
            <p:cNvSpPr/>
            <p:nvPr/>
          </p:nvSpPr>
          <p:spPr>
            <a:xfrm>
              <a:off x="1882392" y="1606392"/>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963" name="pl963"/>
            <p:cNvSpPr/>
            <p:nvPr/>
          </p:nvSpPr>
          <p:spPr>
            <a:xfrm>
              <a:off x="1882392" y="163437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964" name="pl964"/>
            <p:cNvSpPr/>
            <p:nvPr/>
          </p:nvSpPr>
          <p:spPr>
            <a:xfrm>
              <a:off x="1882392" y="1639316"/>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965" name="pl965"/>
            <p:cNvSpPr/>
            <p:nvPr/>
          </p:nvSpPr>
          <p:spPr>
            <a:xfrm>
              <a:off x="1882392" y="1632732"/>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966" name="pl966"/>
            <p:cNvSpPr/>
            <p:nvPr/>
          </p:nvSpPr>
          <p:spPr>
            <a:xfrm>
              <a:off x="1882392" y="1612977"/>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967" name="pl967"/>
            <p:cNvSpPr/>
            <p:nvPr/>
          </p:nvSpPr>
          <p:spPr>
            <a:xfrm>
              <a:off x="1882392" y="165413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968" name="pl968"/>
            <p:cNvSpPr/>
            <p:nvPr/>
          </p:nvSpPr>
          <p:spPr>
            <a:xfrm>
              <a:off x="1882392" y="1636024"/>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969" name="pl969"/>
            <p:cNvSpPr/>
            <p:nvPr/>
          </p:nvSpPr>
          <p:spPr>
            <a:xfrm>
              <a:off x="1882392" y="1617916"/>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970" name="pl970"/>
            <p:cNvSpPr/>
            <p:nvPr/>
          </p:nvSpPr>
          <p:spPr>
            <a:xfrm>
              <a:off x="1882392" y="1636024"/>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971" name="pl971"/>
            <p:cNvSpPr/>
            <p:nvPr/>
          </p:nvSpPr>
          <p:spPr>
            <a:xfrm>
              <a:off x="1882392" y="1649194"/>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972" name="pl972"/>
            <p:cNvSpPr/>
            <p:nvPr/>
          </p:nvSpPr>
          <p:spPr>
            <a:xfrm>
              <a:off x="1882392" y="1614623"/>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973" name="pl973"/>
            <p:cNvSpPr/>
            <p:nvPr/>
          </p:nvSpPr>
          <p:spPr>
            <a:xfrm>
              <a:off x="1882392" y="1647547"/>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974" name="pl974"/>
            <p:cNvSpPr/>
            <p:nvPr/>
          </p:nvSpPr>
          <p:spPr>
            <a:xfrm>
              <a:off x="1882392" y="1637670"/>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975" name="pl975"/>
            <p:cNvSpPr/>
            <p:nvPr/>
          </p:nvSpPr>
          <p:spPr>
            <a:xfrm>
              <a:off x="1882392" y="1639316"/>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976" name="pl976"/>
            <p:cNvSpPr/>
            <p:nvPr/>
          </p:nvSpPr>
          <p:spPr>
            <a:xfrm>
              <a:off x="1882392" y="1627793"/>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40651" cap="flat">
              <a:solidFill>
                <a:srgbClr val="000000">
                  <a:alpha val="100000"/>
                </a:srgbClr>
              </a:solidFill>
              <a:prstDash val="solid"/>
              <a:round/>
            </a:ln>
          </p:spPr>
          <p:txBody>
            <a:bodyPr/>
            <a:lstStyle/>
            <a:p>
              <a:endParaRPr/>
            </a:p>
          </p:txBody>
        </p:sp>
        <p:sp>
          <p:nvSpPr>
            <p:cNvPr id="977" name="pl977"/>
            <p:cNvSpPr/>
            <p:nvPr/>
          </p:nvSpPr>
          <p:spPr>
            <a:xfrm>
              <a:off x="1882392" y="1627793"/>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C9D00">
                  <a:alpha val="100000"/>
                </a:srgbClr>
              </a:solidFill>
              <a:prstDash val="solid"/>
              <a:round/>
            </a:ln>
          </p:spPr>
          <p:txBody>
            <a:bodyPr/>
            <a:lstStyle/>
            <a:p>
              <a:endParaRPr/>
            </a:p>
          </p:txBody>
        </p:sp>
        <p:sp>
          <p:nvSpPr>
            <p:cNvPr id="978" name="pl978"/>
            <p:cNvSpPr/>
            <p:nvPr/>
          </p:nvSpPr>
          <p:spPr>
            <a:xfrm>
              <a:off x="1838115" y="1654132"/>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979" name="tx979"/>
            <p:cNvSpPr/>
            <p:nvPr/>
          </p:nvSpPr>
          <p:spPr>
            <a:xfrm>
              <a:off x="1852247" y="147636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980" name="tx980"/>
            <p:cNvSpPr/>
            <p:nvPr/>
          </p:nvSpPr>
          <p:spPr>
            <a:xfrm>
              <a:off x="2029358" y="147965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981" name="tx981"/>
            <p:cNvSpPr/>
            <p:nvPr/>
          </p:nvSpPr>
          <p:spPr>
            <a:xfrm>
              <a:off x="2206469" y="148459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982" name="tx982"/>
            <p:cNvSpPr/>
            <p:nvPr/>
          </p:nvSpPr>
          <p:spPr>
            <a:xfrm>
              <a:off x="2353435" y="146484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983" name="tx983"/>
            <p:cNvSpPr/>
            <p:nvPr/>
          </p:nvSpPr>
          <p:spPr>
            <a:xfrm>
              <a:off x="2530545" y="14631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984" name="tx984"/>
            <p:cNvSpPr/>
            <p:nvPr/>
          </p:nvSpPr>
          <p:spPr>
            <a:xfrm>
              <a:off x="2707656" y="1468081"/>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985" name="rc985"/>
            <p:cNvSpPr/>
            <p:nvPr/>
          </p:nvSpPr>
          <p:spPr>
            <a:xfrm>
              <a:off x="1838115" y="2179176"/>
              <a:ext cx="974108" cy="367596"/>
            </a:xfrm>
            <a:prstGeom prst="rect">
              <a:avLst/>
            </a:prstGeom>
            <a:solidFill>
              <a:srgbClr val="EBEBEB">
                <a:alpha val="100000"/>
              </a:srgbClr>
            </a:solidFill>
          </p:spPr>
          <p:txBody>
            <a:bodyPr/>
            <a:lstStyle/>
            <a:p>
              <a:endParaRPr/>
            </a:p>
          </p:txBody>
        </p:sp>
        <p:sp>
          <p:nvSpPr>
            <p:cNvPr id="986" name="pl986"/>
            <p:cNvSpPr/>
            <p:nvPr/>
          </p:nvSpPr>
          <p:spPr>
            <a:xfrm>
              <a:off x="1838115" y="251195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987" name="pl987"/>
            <p:cNvSpPr/>
            <p:nvPr/>
          </p:nvSpPr>
          <p:spPr>
            <a:xfrm>
              <a:off x="1838115" y="249137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988" name="pl988"/>
            <p:cNvSpPr/>
            <p:nvPr/>
          </p:nvSpPr>
          <p:spPr>
            <a:xfrm>
              <a:off x="1838115" y="245022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989" name="pl989"/>
            <p:cNvSpPr/>
            <p:nvPr/>
          </p:nvSpPr>
          <p:spPr>
            <a:xfrm>
              <a:off x="1838115" y="240906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990" name="pl990"/>
            <p:cNvSpPr/>
            <p:nvPr/>
          </p:nvSpPr>
          <p:spPr>
            <a:xfrm>
              <a:off x="1838115" y="236791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991" name="pl991"/>
            <p:cNvSpPr/>
            <p:nvPr/>
          </p:nvSpPr>
          <p:spPr>
            <a:xfrm>
              <a:off x="1838115" y="232675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992" name="pl992"/>
            <p:cNvSpPr/>
            <p:nvPr/>
          </p:nvSpPr>
          <p:spPr>
            <a:xfrm>
              <a:off x="1838115" y="228560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993" name="pl993"/>
            <p:cNvSpPr/>
            <p:nvPr/>
          </p:nvSpPr>
          <p:spPr>
            <a:xfrm>
              <a:off x="1838115" y="224444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994" name="pl994"/>
            <p:cNvSpPr/>
            <p:nvPr/>
          </p:nvSpPr>
          <p:spPr>
            <a:xfrm>
              <a:off x="1838115" y="220329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995" name="pl995"/>
            <p:cNvSpPr/>
            <p:nvPr/>
          </p:nvSpPr>
          <p:spPr>
            <a:xfrm>
              <a:off x="1970948"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996" name="pl996"/>
            <p:cNvSpPr/>
            <p:nvPr/>
          </p:nvSpPr>
          <p:spPr>
            <a:xfrm>
              <a:off x="2148058"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997" name="pl997"/>
            <p:cNvSpPr/>
            <p:nvPr/>
          </p:nvSpPr>
          <p:spPr>
            <a:xfrm>
              <a:off x="2325169"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998" name="pl998"/>
            <p:cNvSpPr/>
            <p:nvPr/>
          </p:nvSpPr>
          <p:spPr>
            <a:xfrm>
              <a:off x="2502280"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999" name="pl999"/>
            <p:cNvSpPr/>
            <p:nvPr/>
          </p:nvSpPr>
          <p:spPr>
            <a:xfrm>
              <a:off x="2679390"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000" name="pl1000"/>
            <p:cNvSpPr/>
            <p:nvPr/>
          </p:nvSpPr>
          <p:spPr>
            <a:xfrm>
              <a:off x="1838115" y="247080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001" name="pl1001"/>
            <p:cNvSpPr/>
            <p:nvPr/>
          </p:nvSpPr>
          <p:spPr>
            <a:xfrm>
              <a:off x="1838115" y="242964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002" name="pl1002"/>
            <p:cNvSpPr/>
            <p:nvPr/>
          </p:nvSpPr>
          <p:spPr>
            <a:xfrm>
              <a:off x="1838115" y="238849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003" name="pl1003"/>
            <p:cNvSpPr/>
            <p:nvPr/>
          </p:nvSpPr>
          <p:spPr>
            <a:xfrm>
              <a:off x="1838115" y="234733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004" name="pl1004"/>
            <p:cNvSpPr/>
            <p:nvPr/>
          </p:nvSpPr>
          <p:spPr>
            <a:xfrm>
              <a:off x="1838115" y="230618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005" name="pl1005"/>
            <p:cNvSpPr/>
            <p:nvPr/>
          </p:nvSpPr>
          <p:spPr>
            <a:xfrm>
              <a:off x="1838115" y="226502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006" name="pl1006"/>
            <p:cNvSpPr/>
            <p:nvPr/>
          </p:nvSpPr>
          <p:spPr>
            <a:xfrm>
              <a:off x="1838115" y="222387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007" name="pl1007"/>
            <p:cNvSpPr/>
            <p:nvPr/>
          </p:nvSpPr>
          <p:spPr>
            <a:xfrm>
              <a:off x="1838115" y="218271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008" name="pl1008"/>
            <p:cNvSpPr/>
            <p:nvPr/>
          </p:nvSpPr>
          <p:spPr>
            <a:xfrm>
              <a:off x="1882392"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009" name="pl1009"/>
            <p:cNvSpPr/>
            <p:nvPr/>
          </p:nvSpPr>
          <p:spPr>
            <a:xfrm>
              <a:off x="2059503"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0" name="pl1010"/>
            <p:cNvSpPr/>
            <p:nvPr/>
          </p:nvSpPr>
          <p:spPr>
            <a:xfrm>
              <a:off x="2236614"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1" name="pl1011"/>
            <p:cNvSpPr/>
            <p:nvPr/>
          </p:nvSpPr>
          <p:spPr>
            <a:xfrm>
              <a:off x="2413724"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2" name="pl1012"/>
            <p:cNvSpPr/>
            <p:nvPr/>
          </p:nvSpPr>
          <p:spPr>
            <a:xfrm>
              <a:off x="2590835"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3" name="pl1013"/>
            <p:cNvSpPr/>
            <p:nvPr/>
          </p:nvSpPr>
          <p:spPr>
            <a:xfrm>
              <a:off x="2767946"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014" name="pl1014"/>
            <p:cNvSpPr/>
            <p:nvPr/>
          </p:nvSpPr>
          <p:spPr>
            <a:xfrm>
              <a:off x="1882392" y="2291365"/>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1015" name="pl1015"/>
            <p:cNvSpPr/>
            <p:nvPr/>
          </p:nvSpPr>
          <p:spPr>
            <a:xfrm>
              <a:off x="1882392" y="2284780"/>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40651" cap="flat">
              <a:solidFill>
                <a:srgbClr val="BEBEBE">
                  <a:alpha val="69803"/>
                </a:srgbClr>
              </a:solidFill>
              <a:prstDash val="solid"/>
              <a:round/>
            </a:ln>
          </p:spPr>
          <p:txBody>
            <a:bodyPr/>
            <a:lstStyle/>
            <a:p>
              <a:endParaRPr/>
            </a:p>
          </p:txBody>
        </p:sp>
        <p:sp>
          <p:nvSpPr>
            <p:cNvPr id="1016" name="pl1016"/>
            <p:cNvSpPr/>
            <p:nvPr/>
          </p:nvSpPr>
          <p:spPr>
            <a:xfrm>
              <a:off x="1882392" y="2273256"/>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1017" name="pl1017"/>
            <p:cNvSpPr/>
            <p:nvPr/>
          </p:nvSpPr>
          <p:spPr>
            <a:xfrm>
              <a:off x="1882392" y="230288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018" name="pl1018"/>
            <p:cNvSpPr/>
            <p:nvPr/>
          </p:nvSpPr>
          <p:spPr>
            <a:xfrm>
              <a:off x="1882392" y="2250210"/>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019" name="pl1019"/>
            <p:cNvSpPr/>
            <p:nvPr/>
          </p:nvSpPr>
          <p:spPr>
            <a:xfrm>
              <a:off x="1882392" y="2294657"/>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1020" name="pl1020"/>
            <p:cNvSpPr/>
            <p:nvPr/>
          </p:nvSpPr>
          <p:spPr>
            <a:xfrm>
              <a:off x="1882392" y="2293011"/>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1021" name="pl1021"/>
            <p:cNvSpPr/>
            <p:nvPr/>
          </p:nvSpPr>
          <p:spPr>
            <a:xfrm>
              <a:off x="1882392" y="226667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022" name="pl1022"/>
            <p:cNvSpPr/>
            <p:nvPr/>
          </p:nvSpPr>
          <p:spPr>
            <a:xfrm>
              <a:off x="1882392" y="2281487"/>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1023" name="pl1023"/>
            <p:cNvSpPr/>
            <p:nvPr/>
          </p:nvSpPr>
          <p:spPr>
            <a:xfrm>
              <a:off x="1882392" y="2276549"/>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1024" name="pl1024"/>
            <p:cNvSpPr/>
            <p:nvPr/>
          </p:nvSpPr>
          <p:spPr>
            <a:xfrm>
              <a:off x="1882392" y="2237040"/>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1025" name="pl1025"/>
            <p:cNvSpPr/>
            <p:nvPr/>
          </p:nvSpPr>
          <p:spPr>
            <a:xfrm>
              <a:off x="1882392" y="2279841"/>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1026" name="pl1026"/>
            <p:cNvSpPr/>
            <p:nvPr/>
          </p:nvSpPr>
          <p:spPr>
            <a:xfrm>
              <a:off x="1882392" y="2271610"/>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027" name="pl1027"/>
            <p:cNvSpPr/>
            <p:nvPr/>
          </p:nvSpPr>
          <p:spPr>
            <a:xfrm>
              <a:off x="1882392" y="2271610"/>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1028" name="pl1028"/>
            <p:cNvSpPr/>
            <p:nvPr/>
          </p:nvSpPr>
          <p:spPr>
            <a:xfrm>
              <a:off x="1882392" y="2253502"/>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1029" name="pl1029"/>
            <p:cNvSpPr/>
            <p:nvPr/>
          </p:nvSpPr>
          <p:spPr>
            <a:xfrm>
              <a:off x="1882392" y="2248563"/>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1030" name="pl1030"/>
            <p:cNvSpPr/>
            <p:nvPr/>
          </p:nvSpPr>
          <p:spPr>
            <a:xfrm>
              <a:off x="1882392" y="2258441"/>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1031" name="pl1031"/>
            <p:cNvSpPr/>
            <p:nvPr/>
          </p:nvSpPr>
          <p:spPr>
            <a:xfrm>
              <a:off x="1882392" y="229959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032" name="pl1032"/>
            <p:cNvSpPr/>
            <p:nvPr/>
          </p:nvSpPr>
          <p:spPr>
            <a:xfrm>
              <a:off x="1882392" y="2256794"/>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1033" name="pl1033"/>
            <p:cNvSpPr/>
            <p:nvPr/>
          </p:nvSpPr>
          <p:spPr>
            <a:xfrm>
              <a:off x="1882392" y="2284780"/>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1034" name="pl1034"/>
            <p:cNvSpPr/>
            <p:nvPr/>
          </p:nvSpPr>
          <p:spPr>
            <a:xfrm>
              <a:off x="1882392" y="2291365"/>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1035" name="pl1035"/>
            <p:cNvSpPr/>
            <p:nvPr/>
          </p:nvSpPr>
          <p:spPr>
            <a:xfrm>
              <a:off x="1882392" y="226667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036" name="pl1036"/>
            <p:cNvSpPr/>
            <p:nvPr/>
          </p:nvSpPr>
          <p:spPr>
            <a:xfrm>
              <a:off x="1882392" y="2269964"/>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1037" name="pl1037"/>
            <p:cNvSpPr/>
            <p:nvPr/>
          </p:nvSpPr>
          <p:spPr>
            <a:xfrm>
              <a:off x="1882392" y="2276549"/>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1038" name="pl1038"/>
            <p:cNvSpPr/>
            <p:nvPr/>
          </p:nvSpPr>
          <p:spPr>
            <a:xfrm>
              <a:off x="1882392" y="2306180"/>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039" name="pl1039"/>
            <p:cNvSpPr/>
            <p:nvPr/>
          </p:nvSpPr>
          <p:spPr>
            <a:xfrm>
              <a:off x="1882392" y="2289718"/>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1040" name="pl1040"/>
            <p:cNvSpPr/>
            <p:nvPr/>
          </p:nvSpPr>
          <p:spPr>
            <a:xfrm>
              <a:off x="1882392" y="2301242"/>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1041" name="pl1041"/>
            <p:cNvSpPr/>
            <p:nvPr/>
          </p:nvSpPr>
          <p:spPr>
            <a:xfrm>
              <a:off x="1882392" y="2283134"/>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1042" name="pl1042"/>
            <p:cNvSpPr/>
            <p:nvPr/>
          </p:nvSpPr>
          <p:spPr>
            <a:xfrm>
              <a:off x="1882392" y="2286426"/>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1043" name="pl1043"/>
            <p:cNvSpPr/>
            <p:nvPr/>
          </p:nvSpPr>
          <p:spPr>
            <a:xfrm>
              <a:off x="1882392" y="2260087"/>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1044" name="pl1044"/>
            <p:cNvSpPr/>
            <p:nvPr/>
          </p:nvSpPr>
          <p:spPr>
            <a:xfrm>
              <a:off x="1882392" y="2251856"/>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1045" name="pl1045"/>
            <p:cNvSpPr/>
            <p:nvPr/>
          </p:nvSpPr>
          <p:spPr>
            <a:xfrm>
              <a:off x="1882392" y="2291365"/>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1046" name="pl1046"/>
            <p:cNvSpPr/>
            <p:nvPr/>
          </p:nvSpPr>
          <p:spPr>
            <a:xfrm>
              <a:off x="1882392" y="2278195"/>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1047" name="pl1047"/>
            <p:cNvSpPr/>
            <p:nvPr/>
          </p:nvSpPr>
          <p:spPr>
            <a:xfrm>
              <a:off x="1882392" y="2281487"/>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1048" name="pl1048"/>
            <p:cNvSpPr/>
            <p:nvPr/>
          </p:nvSpPr>
          <p:spPr>
            <a:xfrm>
              <a:off x="1882392" y="2260087"/>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1049" name="pl1049"/>
            <p:cNvSpPr/>
            <p:nvPr/>
          </p:nvSpPr>
          <p:spPr>
            <a:xfrm>
              <a:off x="1882392" y="2289718"/>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1050" name="pl1050"/>
            <p:cNvSpPr/>
            <p:nvPr/>
          </p:nvSpPr>
          <p:spPr>
            <a:xfrm>
              <a:off x="1882392" y="2297949"/>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1051" name="pl1051"/>
            <p:cNvSpPr/>
            <p:nvPr/>
          </p:nvSpPr>
          <p:spPr>
            <a:xfrm>
              <a:off x="1882392" y="2296303"/>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1052" name="pl1052"/>
            <p:cNvSpPr/>
            <p:nvPr/>
          </p:nvSpPr>
          <p:spPr>
            <a:xfrm>
              <a:off x="1882392" y="2253502"/>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1053" name="pl1053"/>
            <p:cNvSpPr/>
            <p:nvPr/>
          </p:nvSpPr>
          <p:spPr>
            <a:xfrm>
              <a:off x="1882392" y="2274903"/>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1054" name="pl1054"/>
            <p:cNvSpPr/>
            <p:nvPr/>
          </p:nvSpPr>
          <p:spPr>
            <a:xfrm>
              <a:off x="1882392" y="2279841"/>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1055" name="pl1055"/>
            <p:cNvSpPr/>
            <p:nvPr/>
          </p:nvSpPr>
          <p:spPr>
            <a:xfrm>
              <a:off x="1882392" y="2286426"/>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1056" name="pl1056"/>
            <p:cNvSpPr/>
            <p:nvPr/>
          </p:nvSpPr>
          <p:spPr>
            <a:xfrm>
              <a:off x="1882392" y="2291365"/>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1057" name="pl1057"/>
            <p:cNvSpPr/>
            <p:nvPr/>
          </p:nvSpPr>
          <p:spPr>
            <a:xfrm>
              <a:off x="1882392" y="2271610"/>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1058" name="pl1058"/>
            <p:cNvSpPr/>
            <p:nvPr/>
          </p:nvSpPr>
          <p:spPr>
            <a:xfrm>
              <a:off x="1882392" y="2269964"/>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1059" name="pl1059"/>
            <p:cNvSpPr/>
            <p:nvPr/>
          </p:nvSpPr>
          <p:spPr>
            <a:xfrm>
              <a:off x="1882392" y="2289718"/>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1060" name="pl1060"/>
            <p:cNvSpPr/>
            <p:nvPr/>
          </p:nvSpPr>
          <p:spPr>
            <a:xfrm>
              <a:off x="1882392" y="2258441"/>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1061" name="pl1061"/>
            <p:cNvSpPr/>
            <p:nvPr/>
          </p:nvSpPr>
          <p:spPr>
            <a:xfrm>
              <a:off x="1882392" y="228642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062" name="pl1062"/>
            <p:cNvSpPr/>
            <p:nvPr/>
          </p:nvSpPr>
          <p:spPr>
            <a:xfrm>
              <a:off x="1882392" y="2291365"/>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1063" name="pl1063"/>
            <p:cNvSpPr/>
            <p:nvPr/>
          </p:nvSpPr>
          <p:spPr>
            <a:xfrm>
              <a:off x="1882392" y="2284780"/>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1064" name="pl1064"/>
            <p:cNvSpPr/>
            <p:nvPr/>
          </p:nvSpPr>
          <p:spPr>
            <a:xfrm>
              <a:off x="1882392" y="2265025"/>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1065" name="pl1065"/>
            <p:cNvSpPr/>
            <p:nvPr/>
          </p:nvSpPr>
          <p:spPr>
            <a:xfrm>
              <a:off x="1882392" y="230618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066" name="pl1066"/>
            <p:cNvSpPr/>
            <p:nvPr/>
          </p:nvSpPr>
          <p:spPr>
            <a:xfrm>
              <a:off x="1882392" y="2288072"/>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1067" name="pl1067"/>
            <p:cNvSpPr/>
            <p:nvPr/>
          </p:nvSpPr>
          <p:spPr>
            <a:xfrm>
              <a:off x="1882392" y="2269964"/>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1068" name="pl1068"/>
            <p:cNvSpPr/>
            <p:nvPr/>
          </p:nvSpPr>
          <p:spPr>
            <a:xfrm>
              <a:off x="1882392" y="2288072"/>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1069" name="pl1069"/>
            <p:cNvSpPr/>
            <p:nvPr/>
          </p:nvSpPr>
          <p:spPr>
            <a:xfrm>
              <a:off x="1882392" y="2301242"/>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1070" name="pl1070"/>
            <p:cNvSpPr/>
            <p:nvPr/>
          </p:nvSpPr>
          <p:spPr>
            <a:xfrm>
              <a:off x="1882392" y="2266672"/>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1071" name="pl1071"/>
            <p:cNvSpPr/>
            <p:nvPr/>
          </p:nvSpPr>
          <p:spPr>
            <a:xfrm>
              <a:off x="1882392" y="2299596"/>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1072" name="pl1072"/>
            <p:cNvSpPr/>
            <p:nvPr/>
          </p:nvSpPr>
          <p:spPr>
            <a:xfrm>
              <a:off x="1882392" y="2289718"/>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1073" name="pl1073"/>
            <p:cNvSpPr/>
            <p:nvPr/>
          </p:nvSpPr>
          <p:spPr>
            <a:xfrm>
              <a:off x="1882392" y="2291365"/>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1074" name="pl1074"/>
            <p:cNvSpPr/>
            <p:nvPr/>
          </p:nvSpPr>
          <p:spPr>
            <a:xfrm>
              <a:off x="1882392" y="2284780"/>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40651" cap="flat">
              <a:solidFill>
                <a:srgbClr val="000000">
                  <a:alpha val="100000"/>
                </a:srgbClr>
              </a:solidFill>
              <a:prstDash val="solid"/>
              <a:round/>
            </a:ln>
          </p:spPr>
          <p:txBody>
            <a:bodyPr/>
            <a:lstStyle/>
            <a:p>
              <a:endParaRPr/>
            </a:p>
          </p:txBody>
        </p:sp>
        <p:sp>
          <p:nvSpPr>
            <p:cNvPr id="1075" name="pl1075"/>
            <p:cNvSpPr/>
            <p:nvPr/>
          </p:nvSpPr>
          <p:spPr>
            <a:xfrm>
              <a:off x="1882392" y="2284780"/>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3DB500">
                  <a:alpha val="100000"/>
                </a:srgbClr>
              </a:solidFill>
              <a:prstDash val="solid"/>
              <a:round/>
            </a:ln>
          </p:spPr>
          <p:txBody>
            <a:bodyPr/>
            <a:lstStyle/>
            <a:p>
              <a:endParaRPr/>
            </a:p>
          </p:txBody>
        </p:sp>
        <p:sp>
          <p:nvSpPr>
            <p:cNvPr id="1076" name="pl1076"/>
            <p:cNvSpPr/>
            <p:nvPr/>
          </p:nvSpPr>
          <p:spPr>
            <a:xfrm>
              <a:off x="1838115" y="2306180"/>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1077" name="tx1077"/>
            <p:cNvSpPr/>
            <p:nvPr/>
          </p:nvSpPr>
          <p:spPr>
            <a:xfrm>
              <a:off x="1852247" y="2136591"/>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078" name="tx1078"/>
            <p:cNvSpPr/>
            <p:nvPr/>
          </p:nvSpPr>
          <p:spPr>
            <a:xfrm>
              <a:off x="2029358" y="212676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079" name="tx1079"/>
            <p:cNvSpPr/>
            <p:nvPr/>
          </p:nvSpPr>
          <p:spPr>
            <a:xfrm>
              <a:off x="2206469" y="2132706"/>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1080" name="tx1080"/>
            <p:cNvSpPr/>
            <p:nvPr/>
          </p:nvSpPr>
          <p:spPr>
            <a:xfrm>
              <a:off x="2383580" y="2136639"/>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081" name="tx1081"/>
            <p:cNvSpPr/>
            <p:nvPr/>
          </p:nvSpPr>
          <p:spPr>
            <a:xfrm>
              <a:off x="2530545" y="212012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082" name="tx1082"/>
            <p:cNvSpPr/>
            <p:nvPr/>
          </p:nvSpPr>
          <p:spPr>
            <a:xfrm>
              <a:off x="2737801" y="2134728"/>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083" name="rc1083"/>
            <p:cNvSpPr/>
            <p:nvPr/>
          </p:nvSpPr>
          <p:spPr>
            <a:xfrm>
              <a:off x="1838115" y="2831224"/>
              <a:ext cx="974108" cy="367596"/>
            </a:xfrm>
            <a:prstGeom prst="rect">
              <a:avLst/>
            </a:prstGeom>
            <a:solidFill>
              <a:srgbClr val="EBEBEB">
                <a:alpha val="100000"/>
              </a:srgbClr>
            </a:solidFill>
          </p:spPr>
          <p:txBody>
            <a:bodyPr/>
            <a:lstStyle/>
            <a:p>
              <a:endParaRPr/>
            </a:p>
          </p:txBody>
        </p:sp>
        <p:sp>
          <p:nvSpPr>
            <p:cNvPr id="1084" name="pl1084"/>
            <p:cNvSpPr/>
            <p:nvPr/>
          </p:nvSpPr>
          <p:spPr>
            <a:xfrm>
              <a:off x="1838115" y="316400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085" name="pl1085"/>
            <p:cNvSpPr/>
            <p:nvPr/>
          </p:nvSpPr>
          <p:spPr>
            <a:xfrm>
              <a:off x="1838115" y="314342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086" name="pl1086"/>
            <p:cNvSpPr/>
            <p:nvPr/>
          </p:nvSpPr>
          <p:spPr>
            <a:xfrm>
              <a:off x="1838115" y="310227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087" name="pl1087"/>
            <p:cNvSpPr/>
            <p:nvPr/>
          </p:nvSpPr>
          <p:spPr>
            <a:xfrm>
              <a:off x="1838115" y="306111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088" name="pl1088"/>
            <p:cNvSpPr/>
            <p:nvPr/>
          </p:nvSpPr>
          <p:spPr>
            <a:xfrm>
              <a:off x="1838115" y="301996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089" name="pl1089"/>
            <p:cNvSpPr/>
            <p:nvPr/>
          </p:nvSpPr>
          <p:spPr>
            <a:xfrm>
              <a:off x="1838115" y="297880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090" name="pl1090"/>
            <p:cNvSpPr/>
            <p:nvPr/>
          </p:nvSpPr>
          <p:spPr>
            <a:xfrm>
              <a:off x="1838115" y="293765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091" name="pl1091"/>
            <p:cNvSpPr/>
            <p:nvPr/>
          </p:nvSpPr>
          <p:spPr>
            <a:xfrm>
              <a:off x="1838115" y="289649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092" name="pl1092"/>
            <p:cNvSpPr/>
            <p:nvPr/>
          </p:nvSpPr>
          <p:spPr>
            <a:xfrm>
              <a:off x="1838115" y="285534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093" name="pl1093"/>
            <p:cNvSpPr/>
            <p:nvPr/>
          </p:nvSpPr>
          <p:spPr>
            <a:xfrm>
              <a:off x="1970948"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094" name="pl1094"/>
            <p:cNvSpPr/>
            <p:nvPr/>
          </p:nvSpPr>
          <p:spPr>
            <a:xfrm>
              <a:off x="2148058"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095" name="pl1095"/>
            <p:cNvSpPr/>
            <p:nvPr/>
          </p:nvSpPr>
          <p:spPr>
            <a:xfrm>
              <a:off x="2325169"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096" name="pl1096"/>
            <p:cNvSpPr/>
            <p:nvPr/>
          </p:nvSpPr>
          <p:spPr>
            <a:xfrm>
              <a:off x="2502280"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097" name="pl1097"/>
            <p:cNvSpPr/>
            <p:nvPr/>
          </p:nvSpPr>
          <p:spPr>
            <a:xfrm>
              <a:off x="2679390"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098" name="pl1098"/>
            <p:cNvSpPr/>
            <p:nvPr/>
          </p:nvSpPr>
          <p:spPr>
            <a:xfrm>
              <a:off x="1838115" y="312284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099" name="pl1099"/>
            <p:cNvSpPr/>
            <p:nvPr/>
          </p:nvSpPr>
          <p:spPr>
            <a:xfrm>
              <a:off x="1838115" y="308169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100" name="pl1100"/>
            <p:cNvSpPr/>
            <p:nvPr/>
          </p:nvSpPr>
          <p:spPr>
            <a:xfrm>
              <a:off x="1838115" y="304053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101" name="pl1101"/>
            <p:cNvSpPr/>
            <p:nvPr/>
          </p:nvSpPr>
          <p:spPr>
            <a:xfrm>
              <a:off x="1838115" y="299938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102" name="pl1102"/>
            <p:cNvSpPr/>
            <p:nvPr/>
          </p:nvSpPr>
          <p:spPr>
            <a:xfrm>
              <a:off x="1838115" y="295822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103" name="pl1103"/>
            <p:cNvSpPr/>
            <p:nvPr/>
          </p:nvSpPr>
          <p:spPr>
            <a:xfrm>
              <a:off x="1838115" y="291707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104" name="pl1104"/>
            <p:cNvSpPr/>
            <p:nvPr/>
          </p:nvSpPr>
          <p:spPr>
            <a:xfrm>
              <a:off x="1838115" y="287591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105" name="pl1105"/>
            <p:cNvSpPr/>
            <p:nvPr/>
          </p:nvSpPr>
          <p:spPr>
            <a:xfrm>
              <a:off x="1838115" y="283476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106" name="pl1106"/>
            <p:cNvSpPr/>
            <p:nvPr/>
          </p:nvSpPr>
          <p:spPr>
            <a:xfrm>
              <a:off x="1882392"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107" name="pl1107"/>
            <p:cNvSpPr/>
            <p:nvPr/>
          </p:nvSpPr>
          <p:spPr>
            <a:xfrm>
              <a:off x="2059503"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108" name="pl1108"/>
            <p:cNvSpPr/>
            <p:nvPr/>
          </p:nvSpPr>
          <p:spPr>
            <a:xfrm>
              <a:off x="2236614"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109" name="pl1109"/>
            <p:cNvSpPr/>
            <p:nvPr/>
          </p:nvSpPr>
          <p:spPr>
            <a:xfrm>
              <a:off x="2413724"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110" name="pl1110"/>
            <p:cNvSpPr/>
            <p:nvPr/>
          </p:nvSpPr>
          <p:spPr>
            <a:xfrm>
              <a:off x="2590835"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111" name="pl1111"/>
            <p:cNvSpPr/>
            <p:nvPr/>
          </p:nvSpPr>
          <p:spPr>
            <a:xfrm>
              <a:off x="2767946"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112" name="pl1112"/>
            <p:cNvSpPr/>
            <p:nvPr/>
          </p:nvSpPr>
          <p:spPr>
            <a:xfrm>
              <a:off x="1882392" y="2943413"/>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1113" name="pl1113"/>
            <p:cNvSpPr/>
            <p:nvPr/>
          </p:nvSpPr>
          <p:spPr>
            <a:xfrm>
              <a:off x="1882392" y="2935182"/>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40651" cap="flat">
              <a:solidFill>
                <a:srgbClr val="BEBEBE">
                  <a:alpha val="69803"/>
                </a:srgbClr>
              </a:solidFill>
              <a:prstDash val="solid"/>
              <a:round/>
            </a:ln>
          </p:spPr>
          <p:txBody>
            <a:bodyPr/>
            <a:lstStyle/>
            <a:p>
              <a:endParaRPr/>
            </a:p>
          </p:txBody>
        </p:sp>
        <p:sp>
          <p:nvSpPr>
            <p:cNvPr id="1114" name="pl1114"/>
            <p:cNvSpPr/>
            <p:nvPr/>
          </p:nvSpPr>
          <p:spPr>
            <a:xfrm>
              <a:off x="1882392" y="2925304"/>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1115" name="pl1115"/>
            <p:cNvSpPr/>
            <p:nvPr/>
          </p:nvSpPr>
          <p:spPr>
            <a:xfrm>
              <a:off x="1882392" y="295493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116" name="pl1116"/>
            <p:cNvSpPr/>
            <p:nvPr/>
          </p:nvSpPr>
          <p:spPr>
            <a:xfrm>
              <a:off x="1882392" y="2902258"/>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117" name="pl1117"/>
            <p:cNvSpPr/>
            <p:nvPr/>
          </p:nvSpPr>
          <p:spPr>
            <a:xfrm>
              <a:off x="1882392" y="2946705"/>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1118" name="pl1118"/>
            <p:cNvSpPr/>
            <p:nvPr/>
          </p:nvSpPr>
          <p:spPr>
            <a:xfrm>
              <a:off x="1882392" y="2945059"/>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1119" name="pl1119"/>
            <p:cNvSpPr/>
            <p:nvPr/>
          </p:nvSpPr>
          <p:spPr>
            <a:xfrm>
              <a:off x="1882392" y="291872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120" name="pl1120"/>
            <p:cNvSpPr/>
            <p:nvPr/>
          </p:nvSpPr>
          <p:spPr>
            <a:xfrm>
              <a:off x="1882392" y="2933535"/>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1121" name="pl1121"/>
            <p:cNvSpPr/>
            <p:nvPr/>
          </p:nvSpPr>
          <p:spPr>
            <a:xfrm>
              <a:off x="1882392" y="2928597"/>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1122" name="pl1122"/>
            <p:cNvSpPr/>
            <p:nvPr/>
          </p:nvSpPr>
          <p:spPr>
            <a:xfrm>
              <a:off x="1882392" y="2889088"/>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1123" name="pl1123"/>
            <p:cNvSpPr/>
            <p:nvPr/>
          </p:nvSpPr>
          <p:spPr>
            <a:xfrm>
              <a:off x="1882392" y="2931889"/>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1124" name="pl1124"/>
            <p:cNvSpPr/>
            <p:nvPr/>
          </p:nvSpPr>
          <p:spPr>
            <a:xfrm>
              <a:off x="1882392" y="2923658"/>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125" name="pl1125"/>
            <p:cNvSpPr/>
            <p:nvPr/>
          </p:nvSpPr>
          <p:spPr>
            <a:xfrm>
              <a:off x="1882392" y="2923658"/>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1126" name="pl1126"/>
            <p:cNvSpPr/>
            <p:nvPr/>
          </p:nvSpPr>
          <p:spPr>
            <a:xfrm>
              <a:off x="1882392" y="2905550"/>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1127" name="pl1127"/>
            <p:cNvSpPr/>
            <p:nvPr/>
          </p:nvSpPr>
          <p:spPr>
            <a:xfrm>
              <a:off x="1882392" y="2900611"/>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1128" name="pl1128"/>
            <p:cNvSpPr/>
            <p:nvPr/>
          </p:nvSpPr>
          <p:spPr>
            <a:xfrm>
              <a:off x="1882392" y="2910489"/>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1129" name="pl1129"/>
            <p:cNvSpPr/>
            <p:nvPr/>
          </p:nvSpPr>
          <p:spPr>
            <a:xfrm>
              <a:off x="1882392" y="295164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130" name="pl1130"/>
            <p:cNvSpPr/>
            <p:nvPr/>
          </p:nvSpPr>
          <p:spPr>
            <a:xfrm>
              <a:off x="1882392" y="2908842"/>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1131" name="pl1131"/>
            <p:cNvSpPr/>
            <p:nvPr/>
          </p:nvSpPr>
          <p:spPr>
            <a:xfrm>
              <a:off x="1882392" y="2936828"/>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1132" name="pl1132"/>
            <p:cNvSpPr/>
            <p:nvPr/>
          </p:nvSpPr>
          <p:spPr>
            <a:xfrm>
              <a:off x="1882392" y="2943413"/>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1133" name="pl1133"/>
            <p:cNvSpPr/>
            <p:nvPr/>
          </p:nvSpPr>
          <p:spPr>
            <a:xfrm>
              <a:off x="1882392" y="291872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134" name="pl1134"/>
            <p:cNvSpPr/>
            <p:nvPr/>
          </p:nvSpPr>
          <p:spPr>
            <a:xfrm>
              <a:off x="1882392" y="2922012"/>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1135" name="pl1135"/>
            <p:cNvSpPr/>
            <p:nvPr/>
          </p:nvSpPr>
          <p:spPr>
            <a:xfrm>
              <a:off x="1882392" y="2928597"/>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1136" name="pl1136"/>
            <p:cNvSpPr/>
            <p:nvPr/>
          </p:nvSpPr>
          <p:spPr>
            <a:xfrm>
              <a:off x="1882392" y="2958228"/>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137" name="pl1137"/>
            <p:cNvSpPr/>
            <p:nvPr/>
          </p:nvSpPr>
          <p:spPr>
            <a:xfrm>
              <a:off x="1882392" y="2941766"/>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1138" name="pl1138"/>
            <p:cNvSpPr/>
            <p:nvPr/>
          </p:nvSpPr>
          <p:spPr>
            <a:xfrm>
              <a:off x="1882392" y="2953290"/>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1139" name="pl1139"/>
            <p:cNvSpPr/>
            <p:nvPr/>
          </p:nvSpPr>
          <p:spPr>
            <a:xfrm>
              <a:off x="1882392" y="2935182"/>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1140" name="pl1140"/>
            <p:cNvSpPr/>
            <p:nvPr/>
          </p:nvSpPr>
          <p:spPr>
            <a:xfrm>
              <a:off x="1882392" y="2938474"/>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1141" name="pl1141"/>
            <p:cNvSpPr/>
            <p:nvPr/>
          </p:nvSpPr>
          <p:spPr>
            <a:xfrm>
              <a:off x="1882392" y="2912135"/>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1142" name="pl1142"/>
            <p:cNvSpPr/>
            <p:nvPr/>
          </p:nvSpPr>
          <p:spPr>
            <a:xfrm>
              <a:off x="1882392" y="2903904"/>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1143" name="pl1143"/>
            <p:cNvSpPr/>
            <p:nvPr/>
          </p:nvSpPr>
          <p:spPr>
            <a:xfrm>
              <a:off x="1882392" y="2943413"/>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1144" name="pl1144"/>
            <p:cNvSpPr/>
            <p:nvPr/>
          </p:nvSpPr>
          <p:spPr>
            <a:xfrm>
              <a:off x="1882392" y="2930243"/>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1145" name="pl1145"/>
            <p:cNvSpPr/>
            <p:nvPr/>
          </p:nvSpPr>
          <p:spPr>
            <a:xfrm>
              <a:off x="1882392" y="2933535"/>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1146" name="pl1146"/>
            <p:cNvSpPr/>
            <p:nvPr/>
          </p:nvSpPr>
          <p:spPr>
            <a:xfrm>
              <a:off x="1882392" y="2912135"/>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1147" name="pl1147"/>
            <p:cNvSpPr/>
            <p:nvPr/>
          </p:nvSpPr>
          <p:spPr>
            <a:xfrm>
              <a:off x="1882392" y="2941766"/>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1148" name="pl1148"/>
            <p:cNvSpPr/>
            <p:nvPr/>
          </p:nvSpPr>
          <p:spPr>
            <a:xfrm>
              <a:off x="1882392" y="2949997"/>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1149" name="pl1149"/>
            <p:cNvSpPr/>
            <p:nvPr/>
          </p:nvSpPr>
          <p:spPr>
            <a:xfrm>
              <a:off x="1882392" y="2948351"/>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1150" name="pl1150"/>
            <p:cNvSpPr/>
            <p:nvPr/>
          </p:nvSpPr>
          <p:spPr>
            <a:xfrm>
              <a:off x="1882392" y="2905550"/>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1151" name="pl1151"/>
            <p:cNvSpPr/>
            <p:nvPr/>
          </p:nvSpPr>
          <p:spPr>
            <a:xfrm>
              <a:off x="1882392" y="2926951"/>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1152" name="pl1152"/>
            <p:cNvSpPr/>
            <p:nvPr/>
          </p:nvSpPr>
          <p:spPr>
            <a:xfrm>
              <a:off x="1882392" y="2931889"/>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1153" name="pl1153"/>
            <p:cNvSpPr/>
            <p:nvPr/>
          </p:nvSpPr>
          <p:spPr>
            <a:xfrm>
              <a:off x="1882392" y="2938474"/>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1154" name="pl1154"/>
            <p:cNvSpPr/>
            <p:nvPr/>
          </p:nvSpPr>
          <p:spPr>
            <a:xfrm>
              <a:off x="1882392" y="2943413"/>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1155" name="pl1155"/>
            <p:cNvSpPr/>
            <p:nvPr/>
          </p:nvSpPr>
          <p:spPr>
            <a:xfrm>
              <a:off x="1882392" y="2923658"/>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1156" name="pl1156"/>
            <p:cNvSpPr/>
            <p:nvPr/>
          </p:nvSpPr>
          <p:spPr>
            <a:xfrm>
              <a:off x="1882392" y="2922012"/>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1157" name="pl1157"/>
            <p:cNvSpPr/>
            <p:nvPr/>
          </p:nvSpPr>
          <p:spPr>
            <a:xfrm>
              <a:off x="1882392" y="2941766"/>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1158" name="pl1158"/>
            <p:cNvSpPr/>
            <p:nvPr/>
          </p:nvSpPr>
          <p:spPr>
            <a:xfrm>
              <a:off x="1882392" y="2910489"/>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1159" name="pl1159"/>
            <p:cNvSpPr/>
            <p:nvPr/>
          </p:nvSpPr>
          <p:spPr>
            <a:xfrm>
              <a:off x="1882392" y="293847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160" name="pl1160"/>
            <p:cNvSpPr/>
            <p:nvPr/>
          </p:nvSpPr>
          <p:spPr>
            <a:xfrm>
              <a:off x="1882392" y="2943413"/>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1161" name="pl1161"/>
            <p:cNvSpPr/>
            <p:nvPr/>
          </p:nvSpPr>
          <p:spPr>
            <a:xfrm>
              <a:off x="1882392" y="2936828"/>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1162" name="pl1162"/>
            <p:cNvSpPr/>
            <p:nvPr/>
          </p:nvSpPr>
          <p:spPr>
            <a:xfrm>
              <a:off x="1882392" y="2917073"/>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1163" name="pl1163"/>
            <p:cNvSpPr/>
            <p:nvPr/>
          </p:nvSpPr>
          <p:spPr>
            <a:xfrm>
              <a:off x="1882392" y="295822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164" name="pl1164"/>
            <p:cNvSpPr/>
            <p:nvPr/>
          </p:nvSpPr>
          <p:spPr>
            <a:xfrm>
              <a:off x="1882392" y="2940120"/>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1165" name="pl1165"/>
            <p:cNvSpPr/>
            <p:nvPr/>
          </p:nvSpPr>
          <p:spPr>
            <a:xfrm>
              <a:off x="1882392" y="2922012"/>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1166" name="pl1166"/>
            <p:cNvSpPr/>
            <p:nvPr/>
          </p:nvSpPr>
          <p:spPr>
            <a:xfrm>
              <a:off x="1882392" y="2940120"/>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1167" name="pl1167"/>
            <p:cNvSpPr/>
            <p:nvPr/>
          </p:nvSpPr>
          <p:spPr>
            <a:xfrm>
              <a:off x="1882392" y="2953290"/>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1168" name="pl1168"/>
            <p:cNvSpPr/>
            <p:nvPr/>
          </p:nvSpPr>
          <p:spPr>
            <a:xfrm>
              <a:off x="1882392" y="2918720"/>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1169" name="pl1169"/>
            <p:cNvSpPr/>
            <p:nvPr/>
          </p:nvSpPr>
          <p:spPr>
            <a:xfrm>
              <a:off x="1882392" y="2951644"/>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1170" name="pl1170"/>
            <p:cNvSpPr/>
            <p:nvPr/>
          </p:nvSpPr>
          <p:spPr>
            <a:xfrm>
              <a:off x="1882392" y="2941766"/>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1171" name="pl1171"/>
            <p:cNvSpPr/>
            <p:nvPr/>
          </p:nvSpPr>
          <p:spPr>
            <a:xfrm>
              <a:off x="1882392" y="2943413"/>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1172" name="pl1172"/>
            <p:cNvSpPr/>
            <p:nvPr/>
          </p:nvSpPr>
          <p:spPr>
            <a:xfrm>
              <a:off x="1882392" y="2935182"/>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40651" cap="flat">
              <a:solidFill>
                <a:srgbClr val="000000">
                  <a:alpha val="100000"/>
                </a:srgbClr>
              </a:solidFill>
              <a:prstDash val="solid"/>
              <a:round/>
            </a:ln>
          </p:spPr>
          <p:txBody>
            <a:bodyPr/>
            <a:lstStyle/>
            <a:p>
              <a:endParaRPr/>
            </a:p>
          </p:txBody>
        </p:sp>
        <p:sp>
          <p:nvSpPr>
            <p:cNvPr id="1173" name="pl1173"/>
            <p:cNvSpPr/>
            <p:nvPr/>
          </p:nvSpPr>
          <p:spPr>
            <a:xfrm>
              <a:off x="1882392" y="2935182"/>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00C19B">
                  <a:alpha val="100000"/>
                </a:srgbClr>
              </a:solidFill>
              <a:prstDash val="solid"/>
              <a:round/>
            </a:ln>
          </p:spPr>
          <p:txBody>
            <a:bodyPr/>
            <a:lstStyle/>
            <a:p>
              <a:endParaRPr/>
            </a:p>
          </p:txBody>
        </p:sp>
        <p:sp>
          <p:nvSpPr>
            <p:cNvPr id="1174" name="pl1174"/>
            <p:cNvSpPr/>
            <p:nvPr/>
          </p:nvSpPr>
          <p:spPr>
            <a:xfrm>
              <a:off x="1838115" y="2958228"/>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1175" name="tx1175"/>
            <p:cNvSpPr/>
            <p:nvPr/>
          </p:nvSpPr>
          <p:spPr>
            <a:xfrm>
              <a:off x="1852247" y="2786776"/>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176" name="tx1176"/>
            <p:cNvSpPr/>
            <p:nvPr/>
          </p:nvSpPr>
          <p:spPr>
            <a:xfrm>
              <a:off x="2029358" y="2788639"/>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177" name="tx1177"/>
            <p:cNvSpPr/>
            <p:nvPr/>
          </p:nvSpPr>
          <p:spPr>
            <a:xfrm>
              <a:off x="2206469" y="277881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178" name="tx1178"/>
            <p:cNvSpPr/>
            <p:nvPr/>
          </p:nvSpPr>
          <p:spPr>
            <a:xfrm>
              <a:off x="2353435" y="277190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1179" name="tx1179"/>
            <p:cNvSpPr/>
            <p:nvPr/>
          </p:nvSpPr>
          <p:spPr>
            <a:xfrm>
              <a:off x="2530545" y="277217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1180" name="tx1180"/>
            <p:cNvSpPr/>
            <p:nvPr/>
          </p:nvSpPr>
          <p:spPr>
            <a:xfrm>
              <a:off x="2707656" y="277684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181" name="rc1181"/>
            <p:cNvSpPr/>
            <p:nvPr/>
          </p:nvSpPr>
          <p:spPr>
            <a:xfrm>
              <a:off x="1838115" y="3483272"/>
              <a:ext cx="974108" cy="367596"/>
            </a:xfrm>
            <a:prstGeom prst="rect">
              <a:avLst/>
            </a:prstGeom>
            <a:solidFill>
              <a:srgbClr val="EBEBEB">
                <a:alpha val="100000"/>
              </a:srgbClr>
            </a:solidFill>
          </p:spPr>
          <p:txBody>
            <a:bodyPr/>
            <a:lstStyle/>
            <a:p>
              <a:endParaRPr/>
            </a:p>
          </p:txBody>
        </p:sp>
        <p:sp>
          <p:nvSpPr>
            <p:cNvPr id="1182" name="pl1182"/>
            <p:cNvSpPr/>
            <p:nvPr/>
          </p:nvSpPr>
          <p:spPr>
            <a:xfrm>
              <a:off x="1838115" y="381605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183" name="pl1183"/>
            <p:cNvSpPr/>
            <p:nvPr/>
          </p:nvSpPr>
          <p:spPr>
            <a:xfrm>
              <a:off x="1838115" y="379547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184" name="pl1184"/>
            <p:cNvSpPr/>
            <p:nvPr/>
          </p:nvSpPr>
          <p:spPr>
            <a:xfrm>
              <a:off x="1838115" y="375431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185" name="pl1185"/>
            <p:cNvSpPr/>
            <p:nvPr/>
          </p:nvSpPr>
          <p:spPr>
            <a:xfrm>
              <a:off x="1838115" y="371316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186" name="pl1186"/>
            <p:cNvSpPr/>
            <p:nvPr/>
          </p:nvSpPr>
          <p:spPr>
            <a:xfrm>
              <a:off x="1838115" y="367200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187" name="pl1187"/>
            <p:cNvSpPr/>
            <p:nvPr/>
          </p:nvSpPr>
          <p:spPr>
            <a:xfrm>
              <a:off x="1838115" y="363085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188" name="pl1188"/>
            <p:cNvSpPr/>
            <p:nvPr/>
          </p:nvSpPr>
          <p:spPr>
            <a:xfrm>
              <a:off x="1838115" y="358969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189" name="pl1189"/>
            <p:cNvSpPr/>
            <p:nvPr/>
          </p:nvSpPr>
          <p:spPr>
            <a:xfrm>
              <a:off x="1838115" y="354854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190" name="pl1190"/>
            <p:cNvSpPr/>
            <p:nvPr/>
          </p:nvSpPr>
          <p:spPr>
            <a:xfrm>
              <a:off x="1838115" y="350738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191" name="pl1191"/>
            <p:cNvSpPr/>
            <p:nvPr/>
          </p:nvSpPr>
          <p:spPr>
            <a:xfrm>
              <a:off x="1970948"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192" name="pl1192"/>
            <p:cNvSpPr/>
            <p:nvPr/>
          </p:nvSpPr>
          <p:spPr>
            <a:xfrm>
              <a:off x="2148058"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193" name="pl1193"/>
            <p:cNvSpPr/>
            <p:nvPr/>
          </p:nvSpPr>
          <p:spPr>
            <a:xfrm>
              <a:off x="2325169"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194" name="pl1194"/>
            <p:cNvSpPr/>
            <p:nvPr/>
          </p:nvSpPr>
          <p:spPr>
            <a:xfrm>
              <a:off x="2502280"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195" name="pl1195"/>
            <p:cNvSpPr/>
            <p:nvPr/>
          </p:nvSpPr>
          <p:spPr>
            <a:xfrm>
              <a:off x="2679390"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196" name="pl1196"/>
            <p:cNvSpPr/>
            <p:nvPr/>
          </p:nvSpPr>
          <p:spPr>
            <a:xfrm>
              <a:off x="1838115" y="377489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197" name="pl1197"/>
            <p:cNvSpPr/>
            <p:nvPr/>
          </p:nvSpPr>
          <p:spPr>
            <a:xfrm>
              <a:off x="1838115" y="373374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198" name="pl1198"/>
            <p:cNvSpPr/>
            <p:nvPr/>
          </p:nvSpPr>
          <p:spPr>
            <a:xfrm>
              <a:off x="1838115" y="369258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199" name="pl1199"/>
            <p:cNvSpPr/>
            <p:nvPr/>
          </p:nvSpPr>
          <p:spPr>
            <a:xfrm>
              <a:off x="1838115" y="365143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200" name="pl1200"/>
            <p:cNvSpPr/>
            <p:nvPr/>
          </p:nvSpPr>
          <p:spPr>
            <a:xfrm>
              <a:off x="1838115" y="361027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201" name="pl1201"/>
            <p:cNvSpPr/>
            <p:nvPr/>
          </p:nvSpPr>
          <p:spPr>
            <a:xfrm>
              <a:off x="1838115" y="3569121"/>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202" name="pl1202"/>
            <p:cNvSpPr/>
            <p:nvPr/>
          </p:nvSpPr>
          <p:spPr>
            <a:xfrm>
              <a:off x="1838115" y="3527966"/>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203" name="pl1203"/>
            <p:cNvSpPr/>
            <p:nvPr/>
          </p:nvSpPr>
          <p:spPr>
            <a:xfrm>
              <a:off x="1838115" y="3486811"/>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204" name="pl1204"/>
            <p:cNvSpPr/>
            <p:nvPr/>
          </p:nvSpPr>
          <p:spPr>
            <a:xfrm>
              <a:off x="1882392"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205" name="pl1205"/>
            <p:cNvSpPr/>
            <p:nvPr/>
          </p:nvSpPr>
          <p:spPr>
            <a:xfrm>
              <a:off x="2059503"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206" name="pl1206"/>
            <p:cNvSpPr/>
            <p:nvPr/>
          </p:nvSpPr>
          <p:spPr>
            <a:xfrm>
              <a:off x="2236614"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207" name="pl1207"/>
            <p:cNvSpPr/>
            <p:nvPr/>
          </p:nvSpPr>
          <p:spPr>
            <a:xfrm>
              <a:off x="2413724"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208" name="pl1208"/>
            <p:cNvSpPr/>
            <p:nvPr/>
          </p:nvSpPr>
          <p:spPr>
            <a:xfrm>
              <a:off x="2590835"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209" name="pl1209"/>
            <p:cNvSpPr/>
            <p:nvPr/>
          </p:nvSpPr>
          <p:spPr>
            <a:xfrm>
              <a:off x="2767946"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210" name="pl1210"/>
            <p:cNvSpPr/>
            <p:nvPr/>
          </p:nvSpPr>
          <p:spPr>
            <a:xfrm>
              <a:off x="1882392" y="3595461"/>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1211" name="pl1211"/>
            <p:cNvSpPr/>
            <p:nvPr/>
          </p:nvSpPr>
          <p:spPr>
            <a:xfrm>
              <a:off x="1882392" y="3593815"/>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40651" cap="flat">
              <a:solidFill>
                <a:srgbClr val="BEBEBE">
                  <a:alpha val="69803"/>
                </a:srgbClr>
              </a:solidFill>
              <a:prstDash val="solid"/>
              <a:round/>
            </a:ln>
          </p:spPr>
          <p:txBody>
            <a:bodyPr/>
            <a:lstStyle/>
            <a:p>
              <a:endParaRPr/>
            </a:p>
          </p:txBody>
        </p:sp>
        <p:sp>
          <p:nvSpPr>
            <p:cNvPr id="1212" name="pl1212"/>
            <p:cNvSpPr/>
            <p:nvPr/>
          </p:nvSpPr>
          <p:spPr>
            <a:xfrm>
              <a:off x="1882392" y="3577353"/>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1213" name="pl1213"/>
            <p:cNvSpPr/>
            <p:nvPr/>
          </p:nvSpPr>
          <p:spPr>
            <a:xfrm>
              <a:off x="1882392" y="360698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214" name="pl1214"/>
            <p:cNvSpPr/>
            <p:nvPr/>
          </p:nvSpPr>
          <p:spPr>
            <a:xfrm>
              <a:off x="1882392" y="3554306"/>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215" name="pl1215"/>
            <p:cNvSpPr/>
            <p:nvPr/>
          </p:nvSpPr>
          <p:spPr>
            <a:xfrm>
              <a:off x="1882392" y="3598753"/>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1216" name="pl1216"/>
            <p:cNvSpPr/>
            <p:nvPr/>
          </p:nvSpPr>
          <p:spPr>
            <a:xfrm>
              <a:off x="1882392" y="3597107"/>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1217" name="pl1217"/>
            <p:cNvSpPr/>
            <p:nvPr/>
          </p:nvSpPr>
          <p:spPr>
            <a:xfrm>
              <a:off x="1882392" y="357076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218" name="pl1218"/>
            <p:cNvSpPr/>
            <p:nvPr/>
          </p:nvSpPr>
          <p:spPr>
            <a:xfrm>
              <a:off x="1882392" y="3585584"/>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1219" name="pl1219"/>
            <p:cNvSpPr/>
            <p:nvPr/>
          </p:nvSpPr>
          <p:spPr>
            <a:xfrm>
              <a:off x="1882392" y="3580645"/>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1220" name="pl1220"/>
            <p:cNvSpPr/>
            <p:nvPr/>
          </p:nvSpPr>
          <p:spPr>
            <a:xfrm>
              <a:off x="1882392" y="3541136"/>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1221" name="pl1221"/>
            <p:cNvSpPr/>
            <p:nvPr/>
          </p:nvSpPr>
          <p:spPr>
            <a:xfrm>
              <a:off x="1882392" y="3583937"/>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1222" name="pl1222"/>
            <p:cNvSpPr/>
            <p:nvPr/>
          </p:nvSpPr>
          <p:spPr>
            <a:xfrm>
              <a:off x="1882392" y="3575706"/>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223" name="pl1223"/>
            <p:cNvSpPr/>
            <p:nvPr/>
          </p:nvSpPr>
          <p:spPr>
            <a:xfrm>
              <a:off x="1882392" y="3575706"/>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1224" name="pl1224"/>
            <p:cNvSpPr/>
            <p:nvPr/>
          </p:nvSpPr>
          <p:spPr>
            <a:xfrm>
              <a:off x="1882392" y="3557598"/>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1225" name="pl1225"/>
            <p:cNvSpPr/>
            <p:nvPr/>
          </p:nvSpPr>
          <p:spPr>
            <a:xfrm>
              <a:off x="1882392" y="3552659"/>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1226" name="pl1226"/>
            <p:cNvSpPr/>
            <p:nvPr/>
          </p:nvSpPr>
          <p:spPr>
            <a:xfrm>
              <a:off x="1882392" y="3562537"/>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1227" name="pl1227"/>
            <p:cNvSpPr/>
            <p:nvPr/>
          </p:nvSpPr>
          <p:spPr>
            <a:xfrm>
              <a:off x="1882392" y="360369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228" name="pl1228"/>
            <p:cNvSpPr/>
            <p:nvPr/>
          </p:nvSpPr>
          <p:spPr>
            <a:xfrm>
              <a:off x="1882392" y="3560890"/>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1229" name="pl1229"/>
            <p:cNvSpPr/>
            <p:nvPr/>
          </p:nvSpPr>
          <p:spPr>
            <a:xfrm>
              <a:off x="1882392" y="3588876"/>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1230" name="pl1230"/>
            <p:cNvSpPr/>
            <p:nvPr/>
          </p:nvSpPr>
          <p:spPr>
            <a:xfrm>
              <a:off x="1882392" y="3595461"/>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1231" name="pl1231"/>
            <p:cNvSpPr/>
            <p:nvPr/>
          </p:nvSpPr>
          <p:spPr>
            <a:xfrm>
              <a:off x="1882392" y="357076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232" name="pl1232"/>
            <p:cNvSpPr/>
            <p:nvPr/>
          </p:nvSpPr>
          <p:spPr>
            <a:xfrm>
              <a:off x="1882392" y="3574060"/>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1233" name="pl1233"/>
            <p:cNvSpPr/>
            <p:nvPr/>
          </p:nvSpPr>
          <p:spPr>
            <a:xfrm>
              <a:off x="1882392" y="3580645"/>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1234" name="pl1234"/>
            <p:cNvSpPr/>
            <p:nvPr/>
          </p:nvSpPr>
          <p:spPr>
            <a:xfrm>
              <a:off x="1882392" y="3610277"/>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235" name="pl1235"/>
            <p:cNvSpPr/>
            <p:nvPr/>
          </p:nvSpPr>
          <p:spPr>
            <a:xfrm>
              <a:off x="1882392" y="3593815"/>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1236" name="pl1236"/>
            <p:cNvSpPr/>
            <p:nvPr/>
          </p:nvSpPr>
          <p:spPr>
            <a:xfrm>
              <a:off x="1882392" y="3605338"/>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1237" name="pl1237"/>
            <p:cNvSpPr/>
            <p:nvPr/>
          </p:nvSpPr>
          <p:spPr>
            <a:xfrm>
              <a:off x="1882392" y="3587230"/>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1238" name="pl1238"/>
            <p:cNvSpPr/>
            <p:nvPr/>
          </p:nvSpPr>
          <p:spPr>
            <a:xfrm>
              <a:off x="1882392" y="3590522"/>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1239" name="pl1239"/>
            <p:cNvSpPr/>
            <p:nvPr/>
          </p:nvSpPr>
          <p:spPr>
            <a:xfrm>
              <a:off x="1882392" y="3564183"/>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1240" name="pl1240"/>
            <p:cNvSpPr/>
            <p:nvPr/>
          </p:nvSpPr>
          <p:spPr>
            <a:xfrm>
              <a:off x="1882392" y="3555952"/>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1241" name="pl1241"/>
            <p:cNvSpPr/>
            <p:nvPr/>
          </p:nvSpPr>
          <p:spPr>
            <a:xfrm>
              <a:off x="1882392" y="3595461"/>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1242" name="pl1242"/>
            <p:cNvSpPr/>
            <p:nvPr/>
          </p:nvSpPr>
          <p:spPr>
            <a:xfrm>
              <a:off x="1882392" y="3582291"/>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1243" name="pl1243"/>
            <p:cNvSpPr/>
            <p:nvPr/>
          </p:nvSpPr>
          <p:spPr>
            <a:xfrm>
              <a:off x="1882392" y="3585584"/>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1244" name="pl1244"/>
            <p:cNvSpPr/>
            <p:nvPr/>
          </p:nvSpPr>
          <p:spPr>
            <a:xfrm>
              <a:off x="1882392" y="3564183"/>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1245" name="pl1245"/>
            <p:cNvSpPr/>
            <p:nvPr/>
          </p:nvSpPr>
          <p:spPr>
            <a:xfrm>
              <a:off x="1882392" y="3593815"/>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1246" name="pl1246"/>
            <p:cNvSpPr/>
            <p:nvPr/>
          </p:nvSpPr>
          <p:spPr>
            <a:xfrm>
              <a:off x="1882392" y="3602046"/>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1247" name="pl1247"/>
            <p:cNvSpPr/>
            <p:nvPr/>
          </p:nvSpPr>
          <p:spPr>
            <a:xfrm>
              <a:off x="1882392" y="3600399"/>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1248" name="pl1248"/>
            <p:cNvSpPr/>
            <p:nvPr/>
          </p:nvSpPr>
          <p:spPr>
            <a:xfrm>
              <a:off x="1882392" y="3557598"/>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1249" name="pl1249"/>
            <p:cNvSpPr/>
            <p:nvPr/>
          </p:nvSpPr>
          <p:spPr>
            <a:xfrm>
              <a:off x="1882392" y="3578999"/>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1250" name="pl1250"/>
            <p:cNvSpPr/>
            <p:nvPr/>
          </p:nvSpPr>
          <p:spPr>
            <a:xfrm>
              <a:off x="1882392" y="3583937"/>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1251" name="pl1251"/>
            <p:cNvSpPr/>
            <p:nvPr/>
          </p:nvSpPr>
          <p:spPr>
            <a:xfrm>
              <a:off x="1882392" y="3590522"/>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1252" name="pl1252"/>
            <p:cNvSpPr/>
            <p:nvPr/>
          </p:nvSpPr>
          <p:spPr>
            <a:xfrm>
              <a:off x="1882392" y="3595461"/>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1253" name="pl1253"/>
            <p:cNvSpPr/>
            <p:nvPr/>
          </p:nvSpPr>
          <p:spPr>
            <a:xfrm>
              <a:off x="1882392" y="3575706"/>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1254" name="pl1254"/>
            <p:cNvSpPr/>
            <p:nvPr/>
          </p:nvSpPr>
          <p:spPr>
            <a:xfrm>
              <a:off x="1882392" y="3574060"/>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1255" name="pl1255"/>
            <p:cNvSpPr/>
            <p:nvPr/>
          </p:nvSpPr>
          <p:spPr>
            <a:xfrm>
              <a:off x="1882392" y="3593815"/>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1256" name="pl1256"/>
            <p:cNvSpPr/>
            <p:nvPr/>
          </p:nvSpPr>
          <p:spPr>
            <a:xfrm>
              <a:off x="1882392" y="3562537"/>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1257" name="pl1257"/>
            <p:cNvSpPr/>
            <p:nvPr/>
          </p:nvSpPr>
          <p:spPr>
            <a:xfrm>
              <a:off x="1882392" y="359052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258" name="pl1258"/>
            <p:cNvSpPr/>
            <p:nvPr/>
          </p:nvSpPr>
          <p:spPr>
            <a:xfrm>
              <a:off x="1882392" y="3595461"/>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1259" name="pl1259"/>
            <p:cNvSpPr/>
            <p:nvPr/>
          </p:nvSpPr>
          <p:spPr>
            <a:xfrm>
              <a:off x="1882392" y="3588876"/>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1260" name="pl1260"/>
            <p:cNvSpPr/>
            <p:nvPr/>
          </p:nvSpPr>
          <p:spPr>
            <a:xfrm>
              <a:off x="1882392" y="3569121"/>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1261" name="pl1261"/>
            <p:cNvSpPr/>
            <p:nvPr/>
          </p:nvSpPr>
          <p:spPr>
            <a:xfrm>
              <a:off x="1882392" y="3610277"/>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262" name="pl1262"/>
            <p:cNvSpPr/>
            <p:nvPr/>
          </p:nvSpPr>
          <p:spPr>
            <a:xfrm>
              <a:off x="1882392" y="3592168"/>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1263" name="pl1263"/>
            <p:cNvSpPr/>
            <p:nvPr/>
          </p:nvSpPr>
          <p:spPr>
            <a:xfrm>
              <a:off x="1882392" y="3574060"/>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1264" name="pl1264"/>
            <p:cNvSpPr/>
            <p:nvPr/>
          </p:nvSpPr>
          <p:spPr>
            <a:xfrm>
              <a:off x="1882392" y="3592168"/>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1265" name="pl1265"/>
            <p:cNvSpPr/>
            <p:nvPr/>
          </p:nvSpPr>
          <p:spPr>
            <a:xfrm>
              <a:off x="1882392" y="3605338"/>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1266" name="pl1266"/>
            <p:cNvSpPr/>
            <p:nvPr/>
          </p:nvSpPr>
          <p:spPr>
            <a:xfrm>
              <a:off x="1882392" y="3570768"/>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1267" name="pl1267"/>
            <p:cNvSpPr/>
            <p:nvPr/>
          </p:nvSpPr>
          <p:spPr>
            <a:xfrm>
              <a:off x="1882392" y="3603692"/>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1268" name="pl1268"/>
            <p:cNvSpPr/>
            <p:nvPr/>
          </p:nvSpPr>
          <p:spPr>
            <a:xfrm>
              <a:off x="1882392" y="3593815"/>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1269" name="pl1269"/>
            <p:cNvSpPr/>
            <p:nvPr/>
          </p:nvSpPr>
          <p:spPr>
            <a:xfrm>
              <a:off x="1882392" y="3595461"/>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1270" name="pl1270"/>
            <p:cNvSpPr/>
            <p:nvPr/>
          </p:nvSpPr>
          <p:spPr>
            <a:xfrm>
              <a:off x="1882392" y="3593815"/>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40651" cap="flat">
              <a:solidFill>
                <a:srgbClr val="000000">
                  <a:alpha val="100000"/>
                </a:srgbClr>
              </a:solidFill>
              <a:prstDash val="solid"/>
              <a:round/>
            </a:ln>
          </p:spPr>
          <p:txBody>
            <a:bodyPr/>
            <a:lstStyle/>
            <a:p>
              <a:endParaRPr/>
            </a:p>
          </p:txBody>
        </p:sp>
        <p:sp>
          <p:nvSpPr>
            <p:cNvPr id="1271" name="pl1271"/>
            <p:cNvSpPr/>
            <p:nvPr/>
          </p:nvSpPr>
          <p:spPr>
            <a:xfrm>
              <a:off x="1882392" y="3593815"/>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00B5EE">
                  <a:alpha val="100000"/>
                </a:srgbClr>
              </a:solidFill>
              <a:prstDash val="solid"/>
              <a:round/>
            </a:ln>
          </p:spPr>
          <p:txBody>
            <a:bodyPr/>
            <a:lstStyle/>
            <a:p>
              <a:endParaRPr/>
            </a:p>
          </p:txBody>
        </p:sp>
        <p:sp>
          <p:nvSpPr>
            <p:cNvPr id="1272" name="pl1272"/>
            <p:cNvSpPr/>
            <p:nvPr/>
          </p:nvSpPr>
          <p:spPr>
            <a:xfrm>
              <a:off x="1838115" y="3610277"/>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1273" name="tx1273"/>
            <p:cNvSpPr/>
            <p:nvPr/>
          </p:nvSpPr>
          <p:spPr>
            <a:xfrm>
              <a:off x="1852247" y="344371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74" name="tx1274"/>
            <p:cNvSpPr/>
            <p:nvPr/>
          </p:nvSpPr>
          <p:spPr>
            <a:xfrm>
              <a:off x="1999213" y="342921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1275" name="tx1275"/>
            <p:cNvSpPr/>
            <p:nvPr/>
          </p:nvSpPr>
          <p:spPr>
            <a:xfrm>
              <a:off x="2188419" y="3455286"/>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276" name="tx1276"/>
            <p:cNvSpPr/>
            <p:nvPr/>
          </p:nvSpPr>
          <p:spPr>
            <a:xfrm>
              <a:off x="2383580" y="344371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277" name="tx1277"/>
            <p:cNvSpPr/>
            <p:nvPr/>
          </p:nvSpPr>
          <p:spPr>
            <a:xfrm>
              <a:off x="2560690" y="3436802"/>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1278" name="tx1278"/>
            <p:cNvSpPr/>
            <p:nvPr/>
          </p:nvSpPr>
          <p:spPr>
            <a:xfrm>
              <a:off x="2737801" y="3436802"/>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1279" name="rc1279"/>
            <p:cNvSpPr/>
            <p:nvPr/>
          </p:nvSpPr>
          <p:spPr>
            <a:xfrm>
              <a:off x="1838115" y="4135320"/>
              <a:ext cx="974108" cy="367596"/>
            </a:xfrm>
            <a:prstGeom prst="rect">
              <a:avLst/>
            </a:prstGeom>
            <a:solidFill>
              <a:srgbClr val="EBEBEB">
                <a:alpha val="100000"/>
              </a:srgbClr>
            </a:solidFill>
          </p:spPr>
          <p:txBody>
            <a:bodyPr/>
            <a:lstStyle/>
            <a:p>
              <a:endParaRPr/>
            </a:p>
          </p:txBody>
        </p:sp>
        <p:sp>
          <p:nvSpPr>
            <p:cNvPr id="1280" name="pl1280"/>
            <p:cNvSpPr/>
            <p:nvPr/>
          </p:nvSpPr>
          <p:spPr>
            <a:xfrm>
              <a:off x="1838115" y="446810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281" name="pl1281"/>
            <p:cNvSpPr/>
            <p:nvPr/>
          </p:nvSpPr>
          <p:spPr>
            <a:xfrm>
              <a:off x="1838115" y="444752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282" name="pl1282"/>
            <p:cNvSpPr/>
            <p:nvPr/>
          </p:nvSpPr>
          <p:spPr>
            <a:xfrm>
              <a:off x="1838115" y="440636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283" name="pl1283"/>
            <p:cNvSpPr/>
            <p:nvPr/>
          </p:nvSpPr>
          <p:spPr>
            <a:xfrm>
              <a:off x="1838115" y="436521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284" name="pl1284"/>
            <p:cNvSpPr/>
            <p:nvPr/>
          </p:nvSpPr>
          <p:spPr>
            <a:xfrm>
              <a:off x="1838115" y="432405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285" name="pl1285"/>
            <p:cNvSpPr/>
            <p:nvPr/>
          </p:nvSpPr>
          <p:spPr>
            <a:xfrm>
              <a:off x="1838115" y="428290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286" name="pl1286"/>
            <p:cNvSpPr/>
            <p:nvPr/>
          </p:nvSpPr>
          <p:spPr>
            <a:xfrm>
              <a:off x="1838115" y="424174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287" name="pl1287"/>
            <p:cNvSpPr/>
            <p:nvPr/>
          </p:nvSpPr>
          <p:spPr>
            <a:xfrm>
              <a:off x="1838115" y="420059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288" name="pl1288"/>
            <p:cNvSpPr/>
            <p:nvPr/>
          </p:nvSpPr>
          <p:spPr>
            <a:xfrm>
              <a:off x="1838115" y="415943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289" name="pl1289"/>
            <p:cNvSpPr/>
            <p:nvPr/>
          </p:nvSpPr>
          <p:spPr>
            <a:xfrm>
              <a:off x="1970948"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290" name="pl1290"/>
            <p:cNvSpPr/>
            <p:nvPr/>
          </p:nvSpPr>
          <p:spPr>
            <a:xfrm>
              <a:off x="2148058"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291" name="pl1291"/>
            <p:cNvSpPr/>
            <p:nvPr/>
          </p:nvSpPr>
          <p:spPr>
            <a:xfrm>
              <a:off x="2325169"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292" name="pl1292"/>
            <p:cNvSpPr/>
            <p:nvPr/>
          </p:nvSpPr>
          <p:spPr>
            <a:xfrm>
              <a:off x="2502280"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293" name="pl1293"/>
            <p:cNvSpPr/>
            <p:nvPr/>
          </p:nvSpPr>
          <p:spPr>
            <a:xfrm>
              <a:off x="2679390"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294" name="pl1294"/>
            <p:cNvSpPr/>
            <p:nvPr/>
          </p:nvSpPr>
          <p:spPr>
            <a:xfrm>
              <a:off x="1838115" y="442694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295" name="pl1295"/>
            <p:cNvSpPr/>
            <p:nvPr/>
          </p:nvSpPr>
          <p:spPr>
            <a:xfrm>
              <a:off x="1838115" y="438579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296" name="pl1296"/>
            <p:cNvSpPr/>
            <p:nvPr/>
          </p:nvSpPr>
          <p:spPr>
            <a:xfrm>
              <a:off x="1838115" y="434463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297" name="pl1297"/>
            <p:cNvSpPr/>
            <p:nvPr/>
          </p:nvSpPr>
          <p:spPr>
            <a:xfrm>
              <a:off x="1838115" y="430348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298" name="pl1298"/>
            <p:cNvSpPr/>
            <p:nvPr/>
          </p:nvSpPr>
          <p:spPr>
            <a:xfrm>
              <a:off x="1838115" y="426232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299" name="pl1299"/>
            <p:cNvSpPr/>
            <p:nvPr/>
          </p:nvSpPr>
          <p:spPr>
            <a:xfrm>
              <a:off x="1838115" y="422117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300" name="pl1300"/>
            <p:cNvSpPr/>
            <p:nvPr/>
          </p:nvSpPr>
          <p:spPr>
            <a:xfrm>
              <a:off x="1838115" y="418001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301" name="pl1301"/>
            <p:cNvSpPr/>
            <p:nvPr/>
          </p:nvSpPr>
          <p:spPr>
            <a:xfrm>
              <a:off x="1838115" y="413886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302" name="pl1302"/>
            <p:cNvSpPr/>
            <p:nvPr/>
          </p:nvSpPr>
          <p:spPr>
            <a:xfrm>
              <a:off x="1882392"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303" name="pl1303"/>
            <p:cNvSpPr/>
            <p:nvPr/>
          </p:nvSpPr>
          <p:spPr>
            <a:xfrm>
              <a:off x="2059503"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304" name="pl1304"/>
            <p:cNvSpPr/>
            <p:nvPr/>
          </p:nvSpPr>
          <p:spPr>
            <a:xfrm>
              <a:off x="2236614"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305" name="pl1305"/>
            <p:cNvSpPr/>
            <p:nvPr/>
          </p:nvSpPr>
          <p:spPr>
            <a:xfrm>
              <a:off x="2413724"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306" name="pl1306"/>
            <p:cNvSpPr/>
            <p:nvPr/>
          </p:nvSpPr>
          <p:spPr>
            <a:xfrm>
              <a:off x="2590835"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307" name="pl1307"/>
            <p:cNvSpPr/>
            <p:nvPr/>
          </p:nvSpPr>
          <p:spPr>
            <a:xfrm>
              <a:off x="2767946"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308" name="pl1308"/>
            <p:cNvSpPr/>
            <p:nvPr/>
          </p:nvSpPr>
          <p:spPr>
            <a:xfrm>
              <a:off x="1882392" y="4247509"/>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1309" name="pl1309"/>
            <p:cNvSpPr/>
            <p:nvPr/>
          </p:nvSpPr>
          <p:spPr>
            <a:xfrm>
              <a:off x="1882392" y="4227754"/>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40651" cap="flat">
              <a:solidFill>
                <a:srgbClr val="BEBEBE">
                  <a:alpha val="69803"/>
                </a:srgbClr>
              </a:solidFill>
              <a:prstDash val="solid"/>
              <a:round/>
            </a:ln>
          </p:spPr>
          <p:txBody>
            <a:bodyPr/>
            <a:lstStyle/>
            <a:p>
              <a:endParaRPr/>
            </a:p>
          </p:txBody>
        </p:sp>
        <p:sp>
          <p:nvSpPr>
            <p:cNvPr id="1310" name="pl1310"/>
            <p:cNvSpPr/>
            <p:nvPr/>
          </p:nvSpPr>
          <p:spPr>
            <a:xfrm>
              <a:off x="1882392" y="4229401"/>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1311" name="pl1311"/>
            <p:cNvSpPr/>
            <p:nvPr/>
          </p:nvSpPr>
          <p:spPr>
            <a:xfrm>
              <a:off x="1882392" y="425903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312" name="pl1312"/>
            <p:cNvSpPr/>
            <p:nvPr/>
          </p:nvSpPr>
          <p:spPr>
            <a:xfrm>
              <a:off x="1882392" y="4206354"/>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313" name="pl1313"/>
            <p:cNvSpPr/>
            <p:nvPr/>
          </p:nvSpPr>
          <p:spPr>
            <a:xfrm>
              <a:off x="1882392" y="4250801"/>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1314" name="pl1314"/>
            <p:cNvSpPr/>
            <p:nvPr/>
          </p:nvSpPr>
          <p:spPr>
            <a:xfrm>
              <a:off x="1882392" y="4249155"/>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1315" name="pl1315"/>
            <p:cNvSpPr/>
            <p:nvPr/>
          </p:nvSpPr>
          <p:spPr>
            <a:xfrm>
              <a:off x="1882392" y="422281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316" name="pl1316"/>
            <p:cNvSpPr/>
            <p:nvPr/>
          </p:nvSpPr>
          <p:spPr>
            <a:xfrm>
              <a:off x="1882392" y="4237632"/>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1317" name="pl1317"/>
            <p:cNvSpPr/>
            <p:nvPr/>
          </p:nvSpPr>
          <p:spPr>
            <a:xfrm>
              <a:off x="1882392" y="4232693"/>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1318" name="pl1318"/>
            <p:cNvSpPr/>
            <p:nvPr/>
          </p:nvSpPr>
          <p:spPr>
            <a:xfrm>
              <a:off x="1882392" y="4193184"/>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1319" name="pl1319"/>
            <p:cNvSpPr/>
            <p:nvPr/>
          </p:nvSpPr>
          <p:spPr>
            <a:xfrm>
              <a:off x="1882392" y="4235985"/>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1320" name="pl1320"/>
            <p:cNvSpPr/>
            <p:nvPr/>
          </p:nvSpPr>
          <p:spPr>
            <a:xfrm>
              <a:off x="1882392" y="4227754"/>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321" name="pl1321"/>
            <p:cNvSpPr/>
            <p:nvPr/>
          </p:nvSpPr>
          <p:spPr>
            <a:xfrm>
              <a:off x="1882392" y="4227754"/>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1322" name="pl1322"/>
            <p:cNvSpPr/>
            <p:nvPr/>
          </p:nvSpPr>
          <p:spPr>
            <a:xfrm>
              <a:off x="1882392" y="4209646"/>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1323" name="pl1323"/>
            <p:cNvSpPr/>
            <p:nvPr/>
          </p:nvSpPr>
          <p:spPr>
            <a:xfrm>
              <a:off x="1882392" y="4204708"/>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1324" name="pl1324"/>
            <p:cNvSpPr/>
            <p:nvPr/>
          </p:nvSpPr>
          <p:spPr>
            <a:xfrm>
              <a:off x="1882392" y="4214585"/>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1325" name="pl1325"/>
            <p:cNvSpPr/>
            <p:nvPr/>
          </p:nvSpPr>
          <p:spPr>
            <a:xfrm>
              <a:off x="1882392" y="425574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326" name="pl1326"/>
            <p:cNvSpPr/>
            <p:nvPr/>
          </p:nvSpPr>
          <p:spPr>
            <a:xfrm>
              <a:off x="1882392" y="4212939"/>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1327" name="pl1327"/>
            <p:cNvSpPr/>
            <p:nvPr/>
          </p:nvSpPr>
          <p:spPr>
            <a:xfrm>
              <a:off x="1882392" y="4240924"/>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1328" name="pl1328"/>
            <p:cNvSpPr/>
            <p:nvPr/>
          </p:nvSpPr>
          <p:spPr>
            <a:xfrm>
              <a:off x="1882392" y="4247509"/>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1329" name="pl1329"/>
            <p:cNvSpPr/>
            <p:nvPr/>
          </p:nvSpPr>
          <p:spPr>
            <a:xfrm>
              <a:off x="1882392" y="422281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330" name="pl1330"/>
            <p:cNvSpPr/>
            <p:nvPr/>
          </p:nvSpPr>
          <p:spPr>
            <a:xfrm>
              <a:off x="1882392" y="4226108"/>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1331" name="pl1331"/>
            <p:cNvSpPr/>
            <p:nvPr/>
          </p:nvSpPr>
          <p:spPr>
            <a:xfrm>
              <a:off x="1882392" y="4232693"/>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1332" name="pl1332"/>
            <p:cNvSpPr/>
            <p:nvPr/>
          </p:nvSpPr>
          <p:spPr>
            <a:xfrm>
              <a:off x="1882392" y="4262325"/>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333" name="pl1333"/>
            <p:cNvSpPr/>
            <p:nvPr/>
          </p:nvSpPr>
          <p:spPr>
            <a:xfrm>
              <a:off x="1882392" y="4245863"/>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1334" name="pl1334"/>
            <p:cNvSpPr/>
            <p:nvPr/>
          </p:nvSpPr>
          <p:spPr>
            <a:xfrm>
              <a:off x="1882392" y="4257386"/>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1335" name="pl1335"/>
            <p:cNvSpPr/>
            <p:nvPr/>
          </p:nvSpPr>
          <p:spPr>
            <a:xfrm>
              <a:off x="1882392" y="4239278"/>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1336" name="pl1336"/>
            <p:cNvSpPr/>
            <p:nvPr/>
          </p:nvSpPr>
          <p:spPr>
            <a:xfrm>
              <a:off x="1882392" y="4242570"/>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1337" name="pl1337"/>
            <p:cNvSpPr/>
            <p:nvPr/>
          </p:nvSpPr>
          <p:spPr>
            <a:xfrm>
              <a:off x="1882392" y="4216231"/>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1338" name="pl1338"/>
            <p:cNvSpPr/>
            <p:nvPr/>
          </p:nvSpPr>
          <p:spPr>
            <a:xfrm>
              <a:off x="1882392" y="4208000"/>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1339" name="pl1339"/>
            <p:cNvSpPr/>
            <p:nvPr/>
          </p:nvSpPr>
          <p:spPr>
            <a:xfrm>
              <a:off x="1882392" y="4247509"/>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1340" name="pl1340"/>
            <p:cNvSpPr/>
            <p:nvPr/>
          </p:nvSpPr>
          <p:spPr>
            <a:xfrm>
              <a:off x="1882392" y="4234339"/>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1341" name="pl1341"/>
            <p:cNvSpPr/>
            <p:nvPr/>
          </p:nvSpPr>
          <p:spPr>
            <a:xfrm>
              <a:off x="1882392" y="4237632"/>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1342" name="pl1342"/>
            <p:cNvSpPr/>
            <p:nvPr/>
          </p:nvSpPr>
          <p:spPr>
            <a:xfrm>
              <a:off x="1882392" y="4216231"/>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1343" name="pl1343"/>
            <p:cNvSpPr/>
            <p:nvPr/>
          </p:nvSpPr>
          <p:spPr>
            <a:xfrm>
              <a:off x="1882392" y="4245863"/>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1344" name="pl1344"/>
            <p:cNvSpPr/>
            <p:nvPr/>
          </p:nvSpPr>
          <p:spPr>
            <a:xfrm>
              <a:off x="1882392" y="4254094"/>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1345" name="pl1345"/>
            <p:cNvSpPr/>
            <p:nvPr/>
          </p:nvSpPr>
          <p:spPr>
            <a:xfrm>
              <a:off x="1882392" y="4252447"/>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1346" name="pl1346"/>
            <p:cNvSpPr/>
            <p:nvPr/>
          </p:nvSpPr>
          <p:spPr>
            <a:xfrm>
              <a:off x="1882392" y="4209646"/>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1347" name="pl1347"/>
            <p:cNvSpPr/>
            <p:nvPr/>
          </p:nvSpPr>
          <p:spPr>
            <a:xfrm>
              <a:off x="1882392" y="4231047"/>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1348" name="pl1348"/>
            <p:cNvSpPr/>
            <p:nvPr/>
          </p:nvSpPr>
          <p:spPr>
            <a:xfrm>
              <a:off x="1882392" y="4235985"/>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1349" name="pl1349"/>
            <p:cNvSpPr/>
            <p:nvPr/>
          </p:nvSpPr>
          <p:spPr>
            <a:xfrm>
              <a:off x="1882392" y="4242570"/>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1350" name="pl1350"/>
            <p:cNvSpPr/>
            <p:nvPr/>
          </p:nvSpPr>
          <p:spPr>
            <a:xfrm>
              <a:off x="1882392" y="4247509"/>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1351" name="pl1351"/>
            <p:cNvSpPr/>
            <p:nvPr/>
          </p:nvSpPr>
          <p:spPr>
            <a:xfrm>
              <a:off x="1882392" y="4227754"/>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1352" name="pl1352"/>
            <p:cNvSpPr/>
            <p:nvPr/>
          </p:nvSpPr>
          <p:spPr>
            <a:xfrm>
              <a:off x="1882392" y="4226108"/>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1353" name="pl1353"/>
            <p:cNvSpPr/>
            <p:nvPr/>
          </p:nvSpPr>
          <p:spPr>
            <a:xfrm>
              <a:off x="1882392" y="4245863"/>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1354" name="pl1354"/>
            <p:cNvSpPr/>
            <p:nvPr/>
          </p:nvSpPr>
          <p:spPr>
            <a:xfrm>
              <a:off x="1882392" y="4214585"/>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1355" name="pl1355"/>
            <p:cNvSpPr/>
            <p:nvPr/>
          </p:nvSpPr>
          <p:spPr>
            <a:xfrm>
              <a:off x="1882392" y="424257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356" name="pl1356"/>
            <p:cNvSpPr/>
            <p:nvPr/>
          </p:nvSpPr>
          <p:spPr>
            <a:xfrm>
              <a:off x="1882392" y="4247509"/>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1357" name="pl1357"/>
            <p:cNvSpPr/>
            <p:nvPr/>
          </p:nvSpPr>
          <p:spPr>
            <a:xfrm>
              <a:off x="1882392" y="4240924"/>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1358" name="pl1358"/>
            <p:cNvSpPr/>
            <p:nvPr/>
          </p:nvSpPr>
          <p:spPr>
            <a:xfrm>
              <a:off x="1882392" y="4221170"/>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1359" name="pl1359"/>
            <p:cNvSpPr/>
            <p:nvPr/>
          </p:nvSpPr>
          <p:spPr>
            <a:xfrm>
              <a:off x="1882392" y="426232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360" name="pl1360"/>
            <p:cNvSpPr/>
            <p:nvPr/>
          </p:nvSpPr>
          <p:spPr>
            <a:xfrm>
              <a:off x="1882392" y="4244216"/>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1361" name="pl1361"/>
            <p:cNvSpPr/>
            <p:nvPr/>
          </p:nvSpPr>
          <p:spPr>
            <a:xfrm>
              <a:off x="1882392" y="4226108"/>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1362" name="pl1362"/>
            <p:cNvSpPr/>
            <p:nvPr/>
          </p:nvSpPr>
          <p:spPr>
            <a:xfrm>
              <a:off x="1882392" y="4244216"/>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1363" name="pl1363"/>
            <p:cNvSpPr/>
            <p:nvPr/>
          </p:nvSpPr>
          <p:spPr>
            <a:xfrm>
              <a:off x="1882392" y="4257386"/>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1364" name="pl1364"/>
            <p:cNvSpPr/>
            <p:nvPr/>
          </p:nvSpPr>
          <p:spPr>
            <a:xfrm>
              <a:off x="1882392" y="4222816"/>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1365" name="pl1365"/>
            <p:cNvSpPr/>
            <p:nvPr/>
          </p:nvSpPr>
          <p:spPr>
            <a:xfrm>
              <a:off x="1882392" y="4255740"/>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1366" name="pl1366"/>
            <p:cNvSpPr/>
            <p:nvPr/>
          </p:nvSpPr>
          <p:spPr>
            <a:xfrm>
              <a:off x="1882392" y="4245863"/>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1367" name="pl1367"/>
            <p:cNvSpPr/>
            <p:nvPr/>
          </p:nvSpPr>
          <p:spPr>
            <a:xfrm>
              <a:off x="1882392" y="4247509"/>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1368" name="pl1368"/>
            <p:cNvSpPr/>
            <p:nvPr/>
          </p:nvSpPr>
          <p:spPr>
            <a:xfrm>
              <a:off x="1882392" y="4227754"/>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40651" cap="flat">
              <a:solidFill>
                <a:srgbClr val="000000">
                  <a:alpha val="100000"/>
                </a:srgbClr>
              </a:solidFill>
              <a:prstDash val="solid"/>
              <a:round/>
            </a:ln>
          </p:spPr>
          <p:txBody>
            <a:bodyPr/>
            <a:lstStyle/>
            <a:p>
              <a:endParaRPr/>
            </a:p>
          </p:txBody>
        </p:sp>
        <p:sp>
          <p:nvSpPr>
            <p:cNvPr id="1369" name="pl1369"/>
            <p:cNvSpPr/>
            <p:nvPr/>
          </p:nvSpPr>
          <p:spPr>
            <a:xfrm>
              <a:off x="1882392" y="4227754"/>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AB88FF">
                  <a:alpha val="100000"/>
                </a:srgbClr>
              </a:solidFill>
              <a:prstDash val="solid"/>
              <a:round/>
            </a:ln>
          </p:spPr>
          <p:txBody>
            <a:bodyPr/>
            <a:lstStyle/>
            <a:p>
              <a:endParaRPr/>
            </a:p>
          </p:txBody>
        </p:sp>
        <p:sp>
          <p:nvSpPr>
            <p:cNvPr id="1370" name="pl1370"/>
            <p:cNvSpPr/>
            <p:nvPr/>
          </p:nvSpPr>
          <p:spPr>
            <a:xfrm>
              <a:off x="1838115" y="4262325"/>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1371" name="tx1371"/>
            <p:cNvSpPr/>
            <p:nvPr/>
          </p:nvSpPr>
          <p:spPr>
            <a:xfrm>
              <a:off x="1852247" y="40957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372" name="tx1372"/>
            <p:cNvSpPr/>
            <p:nvPr/>
          </p:nvSpPr>
          <p:spPr>
            <a:xfrm>
              <a:off x="2029358" y="40957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373" name="tx1373"/>
            <p:cNvSpPr/>
            <p:nvPr/>
          </p:nvSpPr>
          <p:spPr>
            <a:xfrm>
              <a:off x="2176324" y="408094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374" name="tx1374"/>
            <p:cNvSpPr/>
            <p:nvPr/>
          </p:nvSpPr>
          <p:spPr>
            <a:xfrm>
              <a:off x="2353435" y="406448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1375" name="tx1375"/>
            <p:cNvSpPr/>
            <p:nvPr/>
          </p:nvSpPr>
          <p:spPr>
            <a:xfrm>
              <a:off x="2530545" y="408094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376" name="tx1376"/>
            <p:cNvSpPr/>
            <p:nvPr/>
          </p:nvSpPr>
          <p:spPr>
            <a:xfrm>
              <a:off x="2737801" y="409772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377" name="rc1377"/>
            <p:cNvSpPr/>
            <p:nvPr/>
          </p:nvSpPr>
          <p:spPr>
            <a:xfrm>
              <a:off x="1838115" y="4787368"/>
              <a:ext cx="974108" cy="367596"/>
            </a:xfrm>
            <a:prstGeom prst="rect">
              <a:avLst/>
            </a:prstGeom>
            <a:solidFill>
              <a:srgbClr val="EBEBEB">
                <a:alpha val="100000"/>
              </a:srgbClr>
            </a:solidFill>
          </p:spPr>
          <p:txBody>
            <a:bodyPr/>
            <a:lstStyle/>
            <a:p>
              <a:endParaRPr/>
            </a:p>
          </p:txBody>
        </p:sp>
        <p:sp>
          <p:nvSpPr>
            <p:cNvPr id="1378" name="pl1378"/>
            <p:cNvSpPr/>
            <p:nvPr/>
          </p:nvSpPr>
          <p:spPr>
            <a:xfrm>
              <a:off x="1838115" y="512014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379" name="pl1379"/>
            <p:cNvSpPr/>
            <p:nvPr/>
          </p:nvSpPr>
          <p:spPr>
            <a:xfrm>
              <a:off x="1838115" y="509957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380" name="pl1380"/>
            <p:cNvSpPr/>
            <p:nvPr/>
          </p:nvSpPr>
          <p:spPr>
            <a:xfrm>
              <a:off x="1838115" y="505841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381" name="pl1381"/>
            <p:cNvSpPr/>
            <p:nvPr/>
          </p:nvSpPr>
          <p:spPr>
            <a:xfrm>
              <a:off x="1838115" y="501726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382" name="pl1382"/>
            <p:cNvSpPr/>
            <p:nvPr/>
          </p:nvSpPr>
          <p:spPr>
            <a:xfrm>
              <a:off x="1838115" y="497610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383" name="pl1383"/>
            <p:cNvSpPr/>
            <p:nvPr/>
          </p:nvSpPr>
          <p:spPr>
            <a:xfrm>
              <a:off x="1838115" y="493495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384" name="pl1384"/>
            <p:cNvSpPr/>
            <p:nvPr/>
          </p:nvSpPr>
          <p:spPr>
            <a:xfrm>
              <a:off x="1838115" y="489379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385" name="pl1385"/>
            <p:cNvSpPr/>
            <p:nvPr/>
          </p:nvSpPr>
          <p:spPr>
            <a:xfrm>
              <a:off x="1838115" y="485264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386" name="pl1386"/>
            <p:cNvSpPr/>
            <p:nvPr/>
          </p:nvSpPr>
          <p:spPr>
            <a:xfrm>
              <a:off x="1838115" y="481148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387" name="pl1387"/>
            <p:cNvSpPr/>
            <p:nvPr/>
          </p:nvSpPr>
          <p:spPr>
            <a:xfrm>
              <a:off x="1970948"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388" name="pl1388"/>
            <p:cNvSpPr/>
            <p:nvPr/>
          </p:nvSpPr>
          <p:spPr>
            <a:xfrm>
              <a:off x="2148058"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389" name="pl1389"/>
            <p:cNvSpPr/>
            <p:nvPr/>
          </p:nvSpPr>
          <p:spPr>
            <a:xfrm>
              <a:off x="2325169"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390" name="pl1390"/>
            <p:cNvSpPr/>
            <p:nvPr/>
          </p:nvSpPr>
          <p:spPr>
            <a:xfrm>
              <a:off x="2502280"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391" name="pl1391"/>
            <p:cNvSpPr/>
            <p:nvPr/>
          </p:nvSpPr>
          <p:spPr>
            <a:xfrm>
              <a:off x="2679390"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392" name="pl1392"/>
            <p:cNvSpPr/>
            <p:nvPr/>
          </p:nvSpPr>
          <p:spPr>
            <a:xfrm>
              <a:off x="1838115" y="507899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393" name="pl1393"/>
            <p:cNvSpPr/>
            <p:nvPr/>
          </p:nvSpPr>
          <p:spPr>
            <a:xfrm>
              <a:off x="1838115" y="503783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394" name="pl1394"/>
            <p:cNvSpPr/>
            <p:nvPr/>
          </p:nvSpPr>
          <p:spPr>
            <a:xfrm>
              <a:off x="1838115" y="499668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395" name="pl1395"/>
            <p:cNvSpPr/>
            <p:nvPr/>
          </p:nvSpPr>
          <p:spPr>
            <a:xfrm>
              <a:off x="1838115" y="495552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396" name="pl1396"/>
            <p:cNvSpPr/>
            <p:nvPr/>
          </p:nvSpPr>
          <p:spPr>
            <a:xfrm>
              <a:off x="1838115" y="491437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397" name="pl1397"/>
            <p:cNvSpPr/>
            <p:nvPr/>
          </p:nvSpPr>
          <p:spPr>
            <a:xfrm>
              <a:off x="1838115" y="487321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398" name="pl1398"/>
            <p:cNvSpPr/>
            <p:nvPr/>
          </p:nvSpPr>
          <p:spPr>
            <a:xfrm>
              <a:off x="1838115" y="483206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399" name="pl1399"/>
            <p:cNvSpPr/>
            <p:nvPr/>
          </p:nvSpPr>
          <p:spPr>
            <a:xfrm>
              <a:off x="1838115" y="479090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400" name="pl1400"/>
            <p:cNvSpPr/>
            <p:nvPr/>
          </p:nvSpPr>
          <p:spPr>
            <a:xfrm>
              <a:off x="1882392"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1" name="pl1401"/>
            <p:cNvSpPr/>
            <p:nvPr/>
          </p:nvSpPr>
          <p:spPr>
            <a:xfrm>
              <a:off x="2059503"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2" name="pl1402"/>
            <p:cNvSpPr/>
            <p:nvPr/>
          </p:nvSpPr>
          <p:spPr>
            <a:xfrm>
              <a:off x="2236614"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3" name="pl1403"/>
            <p:cNvSpPr/>
            <p:nvPr/>
          </p:nvSpPr>
          <p:spPr>
            <a:xfrm>
              <a:off x="2413724"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4" name="pl1404"/>
            <p:cNvSpPr/>
            <p:nvPr/>
          </p:nvSpPr>
          <p:spPr>
            <a:xfrm>
              <a:off x="2590835"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5" name="pl1405"/>
            <p:cNvSpPr/>
            <p:nvPr/>
          </p:nvSpPr>
          <p:spPr>
            <a:xfrm>
              <a:off x="2767946"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406" name="pl1406"/>
            <p:cNvSpPr/>
            <p:nvPr/>
          </p:nvSpPr>
          <p:spPr>
            <a:xfrm>
              <a:off x="1882392" y="4899557"/>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1407" name="pl1407"/>
            <p:cNvSpPr/>
            <p:nvPr/>
          </p:nvSpPr>
          <p:spPr>
            <a:xfrm>
              <a:off x="1882392" y="491437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40651" cap="flat">
              <a:solidFill>
                <a:srgbClr val="BEBEBE">
                  <a:alpha val="69803"/>
                </a:srgbClr>
              </a:solidFill>
              <a:prstDash val="solid"/>
              <a:round/>
            </a:ln>
          </p:spPr>
          <p:txBody>
            <a:bodyPr/>
            <a:lstStyle/>
            <a:p>
              <a:endParaRPr/>
            </a:p>
          </p:txBody>
        </p:sp>
        <p:sp>
          <p:nvSpPr>
            <p:cNvPr id="1408" name="pl1408"/>
            <p:cNvSpPr/>
            <p:nvPr/>
          </p:nvSpPr>
          <p:spPr>
            <a:xfrm>
              <a:off x="1882392" y="4881449"/>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1409" name="pl1409"/>
            <p:cNvSpPr/>
            <p:nvPr/>
          </p:nvSpPr>
          <p:spPr>
            <a:xfrm>
              <a:off x="1882392" y="491108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410" name="pl1410"/>
            <p:cNvSpPr/>
            <p:nvPr/>
          </p:nvSpPr>
          <p:spPr>
            <a:xfrm>
              <a:off x="1882392" y="4858402"/>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411" name="pl1411"/>
            <p:cNvSpPr/>
            <p:nvPr/>
          </p:nvSpPr>
          <p:spPr>
            <a:xfrm>
              <a:off x="1882392" y="4902849"/>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1412" name="pl1412"/>
            <p:cNvSpPr/>
            <p:nvPr/>
          </p:nvSpPr>
          <p:spPr>
            <a:xfrm>
              <a:off x="1882392" y="4901203"/>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1413" name="pl1413"/>
            <p:cNvSpPr/>
            <p:nvPr/>
          </p:nvSpPr>
          <p:spPr>
            <a:xfrm>
              <a:off x="1882392" y="487486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414" name="pl1414"/>
            <p:cNvSpPr/>
            <p:nvPr/>
          </p:nvSpPr>
          <p:spPr>
            <a:xfrm>
              <a:off x="1882392" y="4889680"/>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1415" name="pl1415"/>
            <p:cNvSpPr/>
            <p:nvPr/>
          </p:nvSpPr>
          <p:spPr>
            <a:xfrm>
              <a:off x="1882392" y="4884741"/>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1416" name="pl1416"/>
            <p:cNvSpPr/>
            <p:nvPr/>
          </p:nvSpPr>
          <p:spPr>
            <a:xfrm>
              <a:off x="1882392" y="4845232"/>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1417" name="pl1417"/>
            <p:cNvSpPr/>
            <p:nvPr/>
          </p:nvSpPr>
          <p:spPr>
            <a:xfrm>
              <a:off x="1882392" y="4888033"/>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1418" name="pl1418"/>
            <p:cNvSpPr/>
            <p:nvPr/>
          </p:nvSpPr>
          <p:spPr>
            <a:xfrm>
              <a:off x="1882392" y="4879802"/>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419" name="pl1419"/>
            <p:cNvSpPr/>
            <p:nvPr/>
          </p:nvSpPr>
          <p:spPr>
            <a:xfrm>
              <a:off x="1882392" y="4879802"/>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1420" name="pl1420"/>
            <p:cNvSpPr/>
            <p:nvPr/>
          </p:nvSpPr>
          <p:spPr>
            <a:xfrm>
              <a:off x="1882392" y="4861694"/>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1421" name="pl1421"/>
            <p:cNvSpPr/>
            <p:nvPr/>
          </p:nvSpPr>
          <p:spPr>
            <a:xfrm>
              <a:off x="1882392" y="4856756"/>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1422" name="pl1422"/>
            <p:cNvSpPr/>
            <p:nvPr/>
          </p:nvSpPr>
          <p:spPr>
            <a:xfrm>
              <a:off x="1882392" y="4866633"/>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1423" name="pl1423"/>
            <p:cNvSpPr/>
            <p:nvPr/>
          </p:nvSpPr>
          <p:spPr>
            <a:xfrm>
              <a:off x="1882392" y="490778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424" name="pl1424"/>
            <p:cNvSpPr/>
            <p:nvPr/>
          </p:nvSpPr>
          <p:spPr>
            <a:xfrm>
              <a:off x="1882392" y="4864987"/>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1425" name="pl1425"/>
            <p:cNvSpPr/>
            <p:nvPr/>
          </p:nvSpPr>
          <p:spPr>
            <a:xfrm>
              <a:off x="1882392" y="4892972"/>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1426" name="pl1426"/>
            <p:cNvSpPr/>
            <p:nvPr/>
          </p:nvSpPr>
          <p:spPr>
            <a:xfrm>
              <a:off x="1882392" y="4899557"/>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1427" name="pl1427"/>
            <p:cNvSpPr/>
            <p:nvPr/>
          </p:nvSpPr>
          <p:spPr>
            <a:xfrm>
              <a:off x="1882392" y="487486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428" name="pl1428"/>
            <p:cNvSpPr/>
            <p:nvPr/>
          </p:nvSpPr>
          <p:spPr>
            <a:xfrm>
              <a:off x="1882392" y="4878156"/>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1429" name="pl1429"/>
            <p:cNvSpPr/>
            <p:nvPr/>
          </p:nvSpPr>
          <p:spPr>
            <a:xfrm>
              <a:off x="1882392" y="4884741"/>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1430" name="pl1430"/>
            <p:cNvSpPr/>
            <p:nvPr/>
          </p:nvSpPr>
          <p:spPr>
            <a:xfrm>
              <a:off x="1882392" y="4914373"/>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431" name="pl1431"/>
            <p:cNvSpPr/>
            <p:nvPr/>
          </p:nvSpPr>
          <p:spPr>
            <a:xfrm>
              <a:off x="1882392" y="4897911"/>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1432" name="pl1432"/>
            <p:cNvSpPr/>
            <p:nvPr/>
          </p:nvSpPr>
          <p:spPr>
            <a:xfrm>
              <a:off x="1882392" y="4909434"/>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1433" name="pl1433"/>
            <p:cNvSpPr/>
            <p:nvPr/>
          </p:nvSpPr>
          <p:spPr>
            <a:xfrm>
              <a:off x="1882392" y="4891326"/>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1434" name="pl1434"/>
            <p:cNvSpPr/>
            <p:nvPr/>
          </p:nvSpPr>
          <p:spPr>
            <a:xfrm>
              <a:off x="1882392" y="4894618"/>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1435" name="pl1435"/>
            <p:cNvSpPr/>
            <p:nvPr/>
          </p:nvSpPr>
          <p:spPr>
            <a:xfrm>
              <a:off x="1882392" y="4868279"/>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1436" name="pl1436"/>
            <p:cNvSpPr/>
            <p:nvPr/>
          </p:nvSpPr>
          <p:spPr>
            <a:xfrm>
              <a:off x="1882392" y="4860048"/>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1437" name="pl1437"/>
            <p:cNvSpPr/>
            <p:nvPr/>
          </p:nvSpPr>
          <p:spPr>
            <a:xfrm>
              <a:off x="1882392" y="4899557"/>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1438" name="pl1438"/>
            <p:cNvSpPr/>
            <p:nvPr/>
          </p:nvSpPr>
          <p:spPr>
            <a:xfrm>
              <a:off x="1882392" y="4886387"/>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1439" name="pl1439"/>
            <p:cNvSpPr/>
            <p:nvPr/>
          </p:nvSpPr>
          <p:spPr>
            <a:xfrm>
              <a:off x="1882392" y="4889680"/>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1440" name="pl1440"/>
            <p:cNvSpPr/>
            <p:nvPr/>
          </p:nvSpPr>
          <p:spPr>
            <a:xfrm>
              <a:off x="1882392" y="4868279"/>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1441" name="pl1441"/>
            <p:cNvSpPr/>
            <p:nvPr/>
          </p:nvSpPr>
          <p:spPr>
            <a:xfrm>
              <a:off x="1882392" y="4897911"/>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1442" name="pl1442"/>
            <p:cNvSpPr/>
            <p:nvPr/>
          </p:nvSpPr>
          <p:spPr>
            <a:xfrm>
              <a:off x="1882392" y="4906142"/>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1443" name="pl1443"/>
            <p:cNvSpPr/>
            <p:nvPr/>
          </p:nvSpPr>
          <p:spPr>
            <a:xfrm>
              <a:off x="1882392" y="4904495"/>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1444" name="pl1444"/>
            <p:cNvSpPr/>
            <p:nvPr/>
          </p:nvSpPr>
          <p:spPr>
            <a:xfrm>
              <a:off x="1882392" y="4861694"/>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1445" name="pl1445"/>
            <p:cNvSpPr/>
            <p:nvPr/>
          </p:nvSpPr>
          <p:spPr>
            <a:xfrm>
              <a:off x="1882392" y="4883095"/>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1446" name="pl1446"/>
            <p:cNvSpPr/>
            <p:nvPr/>
          </p:nvSpPr>
          <p:spPr>
            <a:xfrm>
              <a:off x="1882392" y="4888033"/>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1447" name="pl1447"/>
            <p:cNvSpPr/>
            <p:nvPr/>
          </p:nvSpPr>
          <p:spPr>
            <a:xfrm>
              <a:off x="1882392" y="4894618"/>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1448" name="pl1448"/>
            <p:cNvSpPr/>
            <p:nvPr/>
          </p:nvSpPr>
          <p:spPr>
            <a:xfrm>
              <a:off x="1882392" y="4899557"/>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1449" name="pl1449"/>
            <p:cNvSpPr/>
            <p:nvPr/>
          </p:nvSpPr>
          <p:spPr>
            <a:xfrm>
              <a:off x="1882392" y="4879802"/>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1450" name="pl1450"/>
            <p:cNvSpPr/>
            <p:nvPr/>
          </p:nvSpPr>
          <p:spPr>
            <a:xfrm>
              <a:off x="1882392" y="4878156"/>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1451" name="pl1451"/>
            <p:cNvSpPr/>
            <p:nvPr/>
          </p:nvSpPr>
          <p:spPr>
            <a:xfrm>
              <a:off x="1882392" y="4897911"/>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1452" name="pl1452"/>
            <p:cNvSpPr/>
            <p:nvPr/>
          </p:nvSpPr>
          <p:spPr>
            <a:xfrm>
              <a:off x="1882392" y="4866633"/>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1453" name="pl1453"/>
            <p:cNvSpPr/>
            <p:nvPr/>
          </p:nvSpPr>
          <p:spPr>
            <a:xfrm>
              <a:off x="1882392" y="489461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454" name="pl1454"/>
            <p:cNvSpPr/>
            <p:nvPr/>
          </p:nvSpPr>
          <p:spPr>
            <a:xfrm>
              <a:off x="1882392" y="4899557"/>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1455" name="pl1455"/>
            <p:cNvSpPr/>
            <p:nvPr/>
          </p:nvSpPr>
          <p:spPr>
            <a:xfrm>
              <a:off x="1882392" y="4892972"/>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1456" name="pl1456"/>
            <p:cNvSpPr/>
            <p:nvPr/>
          </p:nvSpPr>
          <p:spPr>
            <a:xfrm>
              <a:off x="1882392" y="4873218"/>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1457" name="pl1457"/>
            <p:cNvSpPr/>
            <p:nvPr/>
          </p:nvSpPr>
          <p:spPr>
            <a:xfrm>
              <a:off x="1882392" y="491437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458" name="pl1458"/>
            <p:cNvSpPr/>
            <p:nvPr/>
          </p:nvSpPr>
          <p:spPr>
            <a:xfrm>
              <a:off x="1882392" y="4896264"/>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1459" name="pl1459"/>
            <p:cNvSpPr/>
            <p:nvPr/>
          </p:nvSpPr>
          <p:spPr>
            <a:xfrm>
              <a:off x="1882392" y="4878156"/>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1460" name="pl1460"/>
            <p:cNvSpPr/>
            <p:nvPr/>
          </p:nvSpPr>
          <p:spPr>
            <a:xfrm>
              <a:off x="1882392" y="4896264"/>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1461" name="pl1461"/>
            <p:cNvSpPr/>
            <p:nvPr/>
          </p:nvSpPr>
          <p:spPr>
            <a:xfrm>
              <a:off x="1882392" y="4909434"/>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1462" name="pl1462"/>
            <p:cNvSpPr/>
            <p:nvPr/>
          </p:nvSpPr>
          <p:spPr>
            <a:xfrm>
              <a:off x="1882392" y="4874864"/>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1463" name="pl1463"/>
            <p:cNvSpPr/>
            <p:nvPr/>
          </p:nvSpPr>
          <p:spPr>
            <a:xfrm>
              <a:off x="1882392" y="4907788"/>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1464" name="pl1464"/>
            <p:cNvSpPr/>
            <p:nvPr/>
          </p:nvSpPr>
          <p:spPr>
            <a:xfrm>
              <a:off x="1882392" y="4897911"/>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1465" name="pl1465"/>
            <p:cNvSpPr/>
            <p:nvPr/>
          </p:nvSpPr>
          <p:spPr>
            <a:xfrm>
              <a:off x="1882392" y="4899557"/>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1466" name="pl1466"/>
            <p:cNvSpPr/>
            <p:nvPr/>
          </p:nvSpPr>
          <p:spPr>
            <a:xfrm>
              <a:off x="1882392" y="491437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40651" cap="flat">
              <a:solidFill>
                <a:srgbClr val="000000">
                  <a:alpha val="100000"/>
                </a:srgbClr>
              </a:solidFill>
              <a:prstDash val="solid"/>
              <a:round/>
            </a:ln>
          </p:spPr>
          <p:txBody>
            <a:bodyPr/>
            <a:lstStyle/>
            <a:p>
              <a:endParaRPr/>
            </a:p>
          </p:txBody>
        </p:sp>
        <p:sp>
          <p:nvSpPr>
            <p:cNvPr id="1467" name="pl1467"/>
            <p:cNvSpPr/>
            <p:nvPr/>
          </p:nvSpPr>
          <p:spPr>
            <a:xfrm>
              <a:off x="1882392" y="491437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FC61D5">
                  <a:alpha val="100000"/>
                </a:srgbClr>
              </a:solidFill>
              <a:prstDash val="solid"/>
              <a:round/>
            </a:ln>
          </p:spPr>
          <p:txBody>
            <a:bodyPr/>
            <a:lstStyle/>
            <a:p>
              <a:endParaRPr/>
            </a:p>
          </p:txBody>
        </p:sp>
        <p:sp>
          <p:nvSpPr>
            <p:cNvPr id="1468" name="pl1468"/>
            <p:cNvSpPr/>
            <p:nvPr/>
          </p:nvSpPr>
          <p:spPr>
            <a:xfrm>
              <a:off x="1838115" y="4914373"/>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1469" name="tx1469"/>
            <p:cNvSpPr/>
            <p:nvPr/>
          </p:nvSpPr>
          <p:spPr>
            <a:xfrm>
              <a:off x="1852247" y="474977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470" name="tx1470"/>
            <p:cNvSpPr/>
            <p:nvPr/>
          </p:nvSpPr>
          <p:spPr>
            <a:xfrm>
              <a:off x="2029358" y="474977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471" name="tx1471"/>
            <p:cNvSpPr/>
            <p:nvPr/>
          </p:nvSpPr>
          <p:spPr>
            <a:xfrm>
              <a:off x="2206469" y="474977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472" name="tx1472"/>
            <p:cNvSpPr/>
            <p:nvPr/>
          </p:nvSpPr>
          <p:spPr>
            <a:xfrm>
              <a:off x="2383580" y="474977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473" name="tx1473"/>
            <p:cNvSpPr/>
            <p:nvPr/>
          </p:nvSpPr>
          <p:spPr>
            <a:xfrm>
              <a:off x="2560690" y="474977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474" name="tx1474"/>
            <p:cNvSpPr/>
            <p:nvPr/>
          </p:nvSpPr>
          <p:spPr>
            <a:xfrm>
              <a:off x="2737801" y="474977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1475" name="rc1475"/>
            <p:cNvSpPr/>
            <p:nvPr/>
          </p:nvSpPr>
          <p:spPr>
            <a:xfrm>
              <a:off x="2881812" y="875080"/>
              <a:ext cx="974108" cy="367596"/>
            </a:xfrm>
            <a:prstGeom prst="rect">
              <a:avLst/>
            </a:prstGeom>
            <a:solidFill>
              <a:srgbClr val="EBEBEB">
                <a:alpha val="100000"/>
              </a:srgbClr>
            </a:solidFill>
          </p:spPr>
          <p:txBody>
            <a:bodyPr/>
            <a:lstStyle/>
            <a:p>
              <a:endParaRPr/>
            </a:p>
          </p:txBody>
        </p:sp>
        <p:sp>
          <p:nvSpPr>
            <p:cNvPr id="1476" name="pl1476"/>
            <p:cNvSpPr/>
            <p:nvPr/>
          </p:nvSpPr>
          <p:spPr>
            <a:xfrm>
              <a:off x="2881812" y="120785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477" name="pl1477"/>
            <p:cNvSpPr/>
            <p:nvPr/>
          </p:nvSpPr>
          <p:spPr>
            <a:xfrm>
              <a:off x="2881812" y="118728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478" name="pl1478"/>
            <p:cNvSpPr/>
            <p:nvPr/>
          </p:nvSpPr>
          <p:spPr>
            <a:xfrm>
              <a:off x="2881812" y="114612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479" name="pl1479"/>
            <p:cNvSpPr/>
            <p:nvPr/>
          </p:nvSpPr>
          <p:spPr>
            <a:xfrm>
              <a:off x="2881812" y="110497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480" name="pl1480"/>
            <p:cNvSpPr/>
            <p:nvPr/>
          </p:nvSpPr>
          <p:spPr>
            <a:xfrm>
              <a:off x="2881812" y="106381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481" name="pl1481"/>
            <p:cNvSpPr/>
            <p:nvPr/>
          </p:nvSpPr>
          <p:spPr>
            <a:xfrm>
              <a:off x="2881812" y="102266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482" name="pl1482"/>
            <p:cNvSpPr/>
            <p:nvPr/>
          </p:nvSpPr>
          <p:spPr>
            <a:xfrm>
              <a:off x="2881812" y="98150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483" name="pl1483"/>
            <p:cNvSpPr/>
            <p:nvPr/>
          </p:nvSpPr>
          <p:spPr>
            <a:xfrm>
              <a:off x="2881812" y="94035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484" name="pl1484"/>
            <p:cNvSpPr/>
            <p:nvPr/>
          </p:nvSpPr>
          <p:spPr>
            <a:xfrm>
              <a:off x="2881812" y="89919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485" name="pl1485"/>
            <p:cNvSpPr/>
            <p:nvPr/>
          </p:nvSpPr>
          <p:spPr>
            <a:xfrm>
              <a:off x="3014645"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486" name="pl1486"/>
            <p:cNvSpPr/>
            <p:nvPr/>
          </p:nvSpPr>
          <p:spPr>
            <a:xfrm>
              <a:off x="3191756"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487" name="pl1487"/>
            <p:cNvSpPr/>
            <p:nvPr/>
          </p:nvSpPr>
          <p:spPr>
            <a:xfrm>
              <a:off x="3368867"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488" name="pl1488"/>
            <p:cNvSpPr/>
            <p:nvPr/>
          </p:nvSpPr>
          <p:spPr>
            <a:xfrm>
              <a:off x="3545978"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489" name="pl1489"/>
            <p:cNvSpPr/>
            <p:nvPr/>
          </p:nvSpPr>
          <p:spPr>
            <a:xfrm>
              <a:off x="3723088"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490" name="pl1490"/>
            <p:cNvSpPr/>
            <p:nvPr/>
          </p:nvSpPr>
          <p:spPr>
            <a:xfrm>
              <a:off x="2881812" y="116670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491" name="pl1491"/>
            <p:cNvSpPr/>
            <p:nvPr/>
          </p:nvSpPr>
          <p:spPr>
            <a:xfrm>
              <a:off x="2881812" y="112554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492" name="pl1492"/>
            <p:cNvSpPr/>
            <p:nvPr/>
          </p:nvSpPr>
          <p:spPr>
            <a:xfrm>
              <a:off x="2881812" y="108439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493" name="pl1493"/>
            <p:cNvSpPr/>
            <p:nvPr/>
          </p:nvSpPr>
          <p:spPr>
            <a:xfrm>
              <a:off x="2881812" y="104323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494" name="pl1494"/>
            <p:cNvSpPr/>
            <p:nvPr/>
          </p:nvSpPr>
          <p:spPr>
            <a:xfrm>
              <a:off x="2881812" y="100208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495" name="pl1495"/>
            <p:cNvSpPr/>
            <p:nvPr/>
          </p:nvSpPr>
          <p:spPr>
            <a:xfrm>
              <a:off x="2881812" y="96092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496" name="pl1496"/>
            <p:cNvSpPr/>
            <p:nvPr/>
          </p:nvSpPr>
          <p:spPr>
            <a:xfrm>
              <a:off x="2881812" y="91977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497" name="pl1497"/>
            <p:cNvSpPr/>
            <p:nvPr/>
          </p:nvSpPr>
          <p:spPr>
            <a:xfrm>
              <a:off x="2881812" y="87861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498" name="pl1498"/>
            <p:cNvSpPr/>
            <p:nvPr/>
          </p:nvSpPr>
          <p:spPr>
            <a:xfrm>
              <a:off x="2926090"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499" name="pl1499"/>
            <p:cNvSpPr/>
            <p:nvPr/>
          </p:nvSpPr>
          <p:spPr>
            <a:xfrm>
              <a:off x="3103201"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500" name="pl1500"/>
            <p:cNvSpPr/>
            <p:nvPr/>
          </p:nvSpPr>
          <p:spPr>
            <a:xfrm>
              <a:off x="3280312"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501" name="pl1501"/>
            <p:cNvSpPr/>
            <p:nvPr/>
          </p:nvSpPr>
          <p:spPr>
            <a:xfrm>
              <a:off x="3457422"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502" name="pl1502"/>
            <p:cNvSpPr/>
            <p:nvPr/>
          </p:nvSpPr>
          <p:spPr>
            <a:xfrm>
              <a:off x="3634533"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503" name="pl1503"/>
            <p:cNvSpPr/>
            <p:nvPr/>
          </p:nvSpPr>
          <p:spPr>
            <a:xfrm>
              <a:off x="3811644"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504" name="pl1504"/>
            <p:cNvSpPr/>
            <p:nvPr/>
          </p:nvSpPr>
          <p:spPr>
            <a:xfrm>
              <a:off x="2926090" y="987268"/>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1505" name="pl1505"/>
            <p:cNvSpPr/>
            <p:nvPr/>
          </p:nvSpPr>
          <p:spPr>
            <a:xfrm>
              <a:off x="2926090" y="946113"/>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40651" cap="flat">
              <a:solidFill>
                <a:srgbClr val="BEBEBE">
                  <a:alpha val="69803"/>
                </a:srgbClr>
              </a:solidFill>
              <a:prstDash val="solid"/>
              <a:round/>
            </a:ln>
          </p:spPr>
          <p:txBody>
            <a:bodyPr/>
            <a:lstStyle/>
            <a:p>
              <a:endParaRPr/>
            </a:p>
          </p:txBody>
        </p:sp>
        <p:sp>
          <p:nvSpPr>
            <p:cNvPr id="1506" name="pl1506"/>
            <p:cNvSpPr/>
            <p:nvPr/>
          </p:nvSpPr>
          <p:spPr>
            <a:xfrm>
              <a:off x="2926090" y="969160"/>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1507" name="pl1507"/>
            <p:cNvSpPr/>
            <p:nvPr/>
          </p:nvSpPr>
          <p:spPr>
            <a:xfrm>
              <a:off x="2926090" y="99879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508" name="pl1508"/>
            <p:cNvSpPr/>
            <p:nvPr/>
          </p:nvSpPr>
          <p:spPr>
            <a:xfrm>
              <a:off x="2926090" y="946113"/>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509" name="pl1509"/>
            <p:cNvSpPr/>
            <p:nvPr/>
          </p:nvSpPr>
          <p:spPr>
            <a:xfrm>
              <a:off x="2926090" y="990561"/>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1510" name="pl1510"/>
            <p:cNvSpPr/>
            <p:nvPr/>
          </p:nvSpPr>
          <p:spPr>
            <a:xfrm>
              <a:off x="2926090" y="988915"/>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1511" name="pl1511"/>
            <p:cNvSpPr/>
            <p:nvPr/>
          </p:nvSpPr>
          <p:spPr>
            <a:xfrm>
              <a:off x="2926090" y="96257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512" name="pl1512"/>
            <p:cNvSpPr/>
            <p:nvPr/>
          </p:nvSpPr>
          <p:spPr>
            <a:xfrm>
              <a:off x="2926090" y="977391"/>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1513" name="pl1513"/>
            <p:cNvSpPr/>
            <p:nvPr/>
          </p:nvSpPr>
          <p:spPr>
            <a:xfrm>
              <a:off x="2926090" y="972453"/>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1514" name="pl1514"/>
            <p:cNvSpPr/>
            <p:nvPr/>
          </p:nvSpPr>
          <p:spPr>
            <a:xfrm>
              <a:off x="2926090" y="932944"/>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1515" name="pl1515"/>
            <p:cNvSpPr/>
            <p:nvPr/>
          </p:nvSpPr>
          <p:spPr>
            <a:xfrm>
              <a:off x="2926090" y="975745"/>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1516" name="pl1516"/>
            <p:cNvSpPr/>
            <p:nvPr/>
          </p:nvSpPr>
          <p:spPr>
            <a:xfrm>
              <a:off x="2926090" y="967514"/>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517" name="pl1517"/>
            <p:cNvSpPr/>
            <p:nvPr/>
          </p:nvSpPr>
          <p:spPr>
            <a:xfrm>
              <a:off x="2926090" y="967514"/>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1518" name="pl1518"/>
            <p:cNvSpPr/>
            <p:nvPr/>
          </p:nvSpPr>
          <p:spPr>
            <a:xfrm>
              <a:off x="2926090" y="949406"/>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1519" name="pl1519"/>
            <p:cNvSpPr/>
            <p:nvPr/>
          </p:nvSpPr>
          <p:spPr>
            <a:xfrm>
              <a:off x="2926090" y="944467"/>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1520" name="pl1520"/>
            <p:cNvSpPr/>
            <p:nvPr/>
          </p:nvSpPr>
          <p:spPr>
            <a:xfrm>
              <a:off x="2926090" y="954344"/>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1521" name="pl1521"/>
            <p:cNvSpPr/>
            <p:nvPr/>
          </p:nvSpPr>
          <p:spPr>
            <a:xfrm>
              <a:off x="2926090" y="995499"/>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522" name="pl1522"/>
            <p:cNvSpPr/>
            <p:nvPr/>
          </p:nvSpPr>
          <p:spPr>
            <a:xfrm>
              <a:off x="2926090" y="952698"/>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1523" name="pl1523"/>
            <p:cNvSpPr/>
            <p:nvPr/>
          </p:nvSpPr>
          <p:spPr>
            <a:xfrm>
              <a:off x="2926090" y="980684"/>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1524" name="pl1524"/>
            <p:cNvSpPr/>
            <p:nvPr/>
          </p:nvSpPr>
          <p:spPr>
            <a:xfrm>
              <a:off x="2926090" y="987268"/>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1525" name="pl1525"/>
            <p:cNvSpPr/>
            <p:nvPr/>
          </p:nvSpPr>
          <p:spPr>
            <a:xfrm>
              <a:off x="2926090" y="96257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526" name="pl1526"/>
            <p:cNvSpPr/>
            <p:nvPr/>
          </p:nvSpPr>
          <p:spPr>
            <a:xfrm>
              <a:off x="2926090" y="965868"/>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1527" name="pl1527"/>
            <p:cNvSpPr/>
            <p:nvPr/>
          </p:nvSpPr>
          <p:spPr>
            <a:xfrm>
              <a:off x="2926090" y="972453"/>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1528" name="pl1528"/>
            <p:cNvSpPr/>
            <p:nvPr/>
          </p:nvSpPr>
          <p:spPr>
            <a:xfrm>
              <a:off x="2926090" y="1002084"/>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529" name="pl1529"/>
            <p:cNvSpPr/>
            <p:nvPr/>
          </p:nvSpPr>
          <p:spPr>
            <a:xfrm>
              <a:off x="2926090" y="985622"/>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1530" name="pl1530"/>
            <p:cNvSpPr/>
            <p:nvPr/>
          </p:nvSpPr>
          <p:spPr>
            <a:xfrm>
              <a:off x="2926090" y="997146"/>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1531" name="pl1531"/>
            <p:cNvSpPr/>
            <p:nvPr/>
          </p:nvSpPr>
          <p:spPr>
            <a:xfrm>
              <a:off x="2926090" y="979037"/>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1532" name="pl1532"/>
            <p:cNvSpPr/>
            <p:nvPr/>
          </p:nvSpPr>
          <p:spPr>
            <a:xfrm>
              <a:off x="2926090" y="982330"/>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1533" name="pl1533"/>
            <p:cNvSpPr/>
            <p:nvPr/>
          </p:nvSpPr>
          <p:spPr>
            <a:xfrm>
              <a:off x="2926090" y="955991"/>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1534" name="pl1534"/>
            <p:cNvSpPr/>
            <p:nvPr/>
          </p:nvSpPr>
          <p:spPr>
            <a:xfrm>
              <a:off x="2926090" y="947760"/>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1535" name="pl1535"/>
            <p:cNvSpPr/>
            <p:nvPr/>
          </p:nvSpPr>
          <p:spPr>
            <a:xfrm>
              <a:off x="2926090" y="987268"/>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1536" name="pl1536"/>
            <p:cNvSpPr/>
            <p:nvPr/>
          </p:nvSpPr>
          <p:spPr>
            <a:xfrm>
              <a:off x="2926090" y="974099"/>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1537" name="pl1537"/>
            <p:cNvSpPr/>
            <p:nvPr/>
          </p:nvSpPr>
          <p:spPr>
            <a:xfrm>
              <a:off x="2926090" y="977391"/>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1538" name="pl1538"/>
            <p:cNvSpPr/>
            <p:nvPr/>
          </p:nvSpPr>
          <p:spPr>
            <a:xfrm>
              <a:off x="2926090" y="955991"/>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1539" name="pl1539"/>
            <p:cNvSpPr/>
            <p:nvPr/>
          </p:nvSpPr>
          <p:spPr>
            <a:xfrm>
              <a:off x="2926090" y="985622"/>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1540" name="pl1540"/>
            <p:cNvSpPr/>
            <p:nvPr/>
          </p:nvSpPr>
          <p:spPr>
            <a:xfrm>
              <a:off x="2926090" y="993853"/>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1541" name="pl1541"/>
            <p:cNvSpPr/>
            <p:nvPr/>
          </p:nvSpPr>
          <p:spPr>
            <a:xfrm>
              <a:off x="2926090" y="992207"/>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1542" name="pl1542"/>
            <p:cNvSpPr/>
            <p:nvPr/>
          </p:nvSpPr>
          <p:spPr>
            <a:xfrm>
              <a:off x="2926090" y="949406"/>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1543" name="pl1543"/>
            <p:cNvSpPr/>
            <p:nvPr/>
          </p:nvSpPr>
          <p:spPr>
            <a:xfrm>
              <a:off x="2926090" y="970806"/>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1544" name="pl1544"/>
            <p:cNvSpPr/>
            <p:nvPr/>
          </p:nvSpPr>
          <p:spPr>
            <a:xfrm>
              <a:off x="2926090" y="975745"/>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1545" name="pl1545"/>
            <p:cNvSpPr/>
            <p:nvPr/>
          </p:nvSpPr>
          <p:spPr>
            <a:xfrm>
              <a:off x="2926090" y="982330"/>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1546" name="pl1546"/>
            <p:cNvSpPr/>
            <p:nvPr/>
          </p:nvSpPr>
          <p:spPr>
            <a:xfrm>
              <a:off x="2926090" y="987268"/>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1547" name="pl1547"/>
            <p:cNvSpPr/>
            <p:nvPr/>
          </p:nvSpPr>
          <p:spPr>
            <a:xfrm>
              <a:off x="2926090" y="967514"/>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1548" name="pl1548"/>
            <p:cNvSpPr/>
            <p:nvPr/>
          </p:nvSpPr>
          <p:spPr>
            <a:xfrm>
              <a:off x="2926090" y="965868"/>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1549" name="pl1549"/>
            <p:cNvSpPr/>
            <p:nvPr/>
          </p:nvSpPr>
          <p:spPr>
            <a:xfrm>
              <a:off x="2926090" y="985622"/>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1550" name="pl1550"/>
            <p:cNvSpPr/>
            <p:nvPr/>
          </p:nvSpPr>
          <p:spPr>
            <a:xfrm>
              <a:off x="2926090" y="954344"/>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1551" name="pl1551"/>
            <p:cNvSpPr/>
            <p:nvPr/>
          </p:nvSpPr>
          <p:spPr>
            <a:xfrm>
              <a:off x="2926090" y="98233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552" name="pl1552"/>
            <p:cNvSpPr/>
            <p:nvPr/>
          </p:nvSpPr>
          <p:spPr>
            <a:xfrm>
              <a:off x="2926090" y="987268"/>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1553" name="pl1553"/>
            <p:cNvSpPr/>
            <p:nvPr/>
          </p:nvSpPr>
          <p:spPr>
            <a:xfrm>
              <a:off x="2926090" y="980684"/>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1554" name="pl1554"/>
            <p:cNvSpPr/>
            <p:nvPr/>
          </p:nvSpPr>
          <p:spPr>
            <a:xfrm>
              <a:off x="2926090" y="960929"/>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1555" name="pl1555"/>
            <p:cNvSpPr/>
            <p:nvPr/>
          </p:nvSpPr>
          <p:spPr>
            <a:xfrm>
              <a:off x="2926090" y="100208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556" name="pl1556"/>
            <p:cNvSpPr/>
            <p:nvPr/>
          </p:nvSpPr>
          <p:spPr>
            <a:xfrm>
              <a:off x="2926090" y="983976"/>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1557" name="pl1557"/>
            <p:cNvSpPr/>
            <p:nvPr/>
          </p:nvSpPr>
          <p:spPr>
            <a:xfrm>
              <a:off x="2926090" y="965868"/>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1558" name="pl1558"/>
            <p:cNvSpPr/>
            <p:nvPr/>
          </p:nvSpPr>
          <p:spPr>
            <a:xfrm>
              <a:off x="2926090" y="983976"/>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1559" name="pl1559"/>
            <p:cNvSpPr/>
            <p:nvPr/>
          </p:nvSpPr>
          <p:spPr>
            <a:xfrm>
              <a:off x="2926090" y="997146"/>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1560" name="pl1560"/>
            <p:cNvSpPr/>
            <p:nvPr/>
          </p:nvSpPr>
          <p:spPr>
            <a:xfrm>
              <a:off x="2926090" y="962575"/>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1561" name="pl1561"/>
            <p:cNvSpPr/>
            <p:nvPr/>
          </p:nvSpPr>
          <p:spPr>
            <a:xfrm>
              <a:off x="2926090" y="995499"/>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1562" name="pl1562"/>
            <p:cNvSpPr/>
            <p:nvPr/>
          </p:nvSpPr>
          <p:spPr>
            <a:xfrm>
              <a:off x="2926090" y="985622"/>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1563" name="pl1563"/>
            <p:cNvSpPr/>
            <p:nvPr/>
          </p:nvSpPr>
          <p:spPr>
            <a:xfrm>
              <a:off x="2926090" y="987268"/>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1564" name="pl1564"/>
            <p:cNvSpPr/>
            <p:nvPr/>
          </p:nvSpPr>
          <p:spPr>
            <a:xfrm>
              <a:off x="2926090" y="946113"/>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40651" cap="flat">
              <a:solidFill>
                <a:srgbClr val="000000">
                  <a:alpha val="100000"/>
                </a:srgbClr>
              </a:solidFill>
              <a:prstDash val="solid"/>
              <a:round/>
            </a:ln>
          </p:spPr>
          <p:txBody>
            <a:bodyPr/>
            <a:lstStyle/>
            <a:p>
              <a:endParaRPr/>
            </a:p>
          </p:txBody>
        </p:sp>
        <p:sp>
          <p:nvSpPr>
            <p:cNvPr id="1565" name="pl1565"/>
            <p:cNvSpPr/>
            <p:nvPr/>
          </p:nvSpPr>
          <p:spPr>
            <a:xfrm>
              <a:off x="2926090" y="946113"/>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EF7F47">
                  <a:alpha val="100000"/>
                </a:srgbClr>
              </a:solidFill>
              <a:prstDash val="solid"/>
              <a:round/>
            </a:ln>
          </p:spPr>
          <p:txBody>
            <a:bodyPr/>
            <a:lstStyle/>
            <a:p>
              <a:endParaRPr/>
            </a:p>
          </p:txBody>
        </p:sp>
        <p:sp>
          <p:nvSpPr>
            <p:cNvPr id="1566" name="pl1566"/>
            <p:cNvSpPr/>
            <p:nvPr/>
          </p:nvSpPr>
          <p:spPr>
            <a:xfrm>
              <a:off x="2881812" y="1002084"/>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1567" name="tx1567"/>
            <p:cNvSpPr/>
            <p:nvPr/>
          </p:nvSpPr>
          <p:spPr>
            <a:xfrm>
              <a:off x="2865800" y="79468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26</a:t>
              </a:r>
            </a:p>
          </p:txBody>
        </p:sp>
        <p:sp>
          <p:nvSpPr>
            <p:cNvPr id="1568" name="tx1568"/>
            <p:cNvSpPr/>
            <p:nvPr/>
          </p:nvSpPr>
          <p:spPr>
            <a:xfrm>
              <a:off x="3042911" y="79139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28</a:t>
              </a:r>
            </a:p>
          </p:txBody>
        </p:sp>
        <p:sp>
          <p:nvSpPr>
            <p:cNvPr id="1569" name="tx1569"/>
            <p:cNvSpPr/>
            <p:nvPr/>
          </p:nvSpPr>
          <p:spPr>
            <a:xfrm>
              <a:off x="3220022" y="78475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32</a:t>
              </a:r>
            </a:p>
          </p:txBody>
        </p:sp>
        <p:sp>
          <p:nvSpPr>
            <p:cNvPr id="1570" name="tx1570"/>
            <p:cNvSpPr/>
            <p:nvPr/>
          </p:nvSpPr>
          <p:spPr>
            <a:xfrm>
              <a:off x="3397132" y="78146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34</a:t>
              </a:r>
            </a:p>
          </p:txBody>
        </p:sp>
        <p:sp>
          <p:nvSpPr>
            <p:cNvPr id="1571" name="tx1571"/>
            <p:cNvSpPr/>
            <p:nvPr/>
          </p:nvSpPr>
          <p:spPr>
            <a:xfrm>
              <a:off x="3574243" y="78146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34</a:t>
              </a:r>
            </a:p>
          </p:txBody>
        </p:sp>
        <p:sp>
          <p:nvSpPr>
            <p:cNvPr id="1572" name="tx1572"/>
            <p:cNvSpPr/>
            <p:nvPr/>
          </p:nvSpPr>
          <p:spPr>
            <a:xfrm>
              <a:off x="3751354" y="78146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34</a:t>
              </a:r>
            </a:p>
          </p:txBody>
        </p:sp>
        <p:sp>
          <p:nvSpPr>
            <p:cNvPr id="1573" name="rc1573"/>
            <p:cNvSpPr/>
            <p:nvPr/>
          </p:nvSpPr>
          <p:spPr>
            <a:xfrm>
              <a:off x="2881812" y="1527128"/>
              <a:ext cx="974108" cy="367596"/>
            </a:xfrm>
            <a:prstGeom prst="rect">
              <a:avLst/>
            </a:prstGeom>
            <a:solidFill>
              <a:srgbClr val="EBEBEB">
                <a:alpha val="100000"/>
              </a:srgbClr>
            </a:solidFill>
          </p:spPr>
          <p:txBody>
            <a:bodyPr/>
            <a:lstStyle/>
            <a:p>
              <a:endParaRPr/>
            </a:p>
          </p:txBody>
        </p:sp>
        <p:sp>
          <p:nvSpPr>
            <p:cNvPr id="1574" name="pl1574"/>
            <p:cNvSpPr/>
            <p:nvPr/>
          </p:nvSpPr>
          <p:spPr>
            <a:xfrm>
              <a:off x="2881812" y="185990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575" name="pl1575"/>
            <p:cNvSpPr/>
            <p:nvPr/>
          </p:nvSpPr>
          <p:spPr>
            <a:xfrm>
              <a:off x="2881812" y="183933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576" name="pl1576"/>
            <p:cNvSpPr/>
            <p:nvPr/>
          </p:nvSpPr>
          <p:spPr>
            <a:xfrm>
              <a:off x="2881812" y="179817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577" name="pl1577"/>
            <p:cNvSpPr/>
            <p:nvPr/>
          </p:nvSpPr>
          <p:spPr>
            <a:xfrm>
              <a:off x="2881812" y="175702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578" name="pl1578"/>
            <p:cNvSpPr/>
            <p:nvPr/>
          </p:nvSpPr>
          <p:spPr>
            <a:xfrm>
              <a:off x="2881812" y="171586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579" name="pl1579"/>
            <p:cNvSpPr/>
            <p:nvPr/>
          </p:nvSpPr>
          <p:spPr>
            <a:xfrm>
              <a:off x="2881812" y="167471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580" name="pl1580"/>
            <p:cNvSpPr/>
            <p:nvPr/>
          </p:nvSpPr>
          <p:spPr>
            <a:xfrm>
              <a:off x="2881812" y="163355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581" name="pl1581"/>
            <p:cNvSpPr/>
            <p:nvPr/>
          </p:nvSpPr>
          <p:spPr>
            <a:xfrm>
              <a:off x="2881812" y="159240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582" name="pl1582"/>
            <p:cNvSpPr/>
            <p:nvPr/>
          </p:nvSpPr>
          <p:spPr>
            <a:xfrm>
              <a:off x="2881812" y="155124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583" name="pl1583"/>
            <p:cNvSpPr/>
            <p:nvPr/>
          </p:nvSpPr>
          <p:spPr>
            <a:xfrm>
              <a:off x="3014645"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584" name="pl1584"/>
            <p:cNvSpPr/>
            <p:nvPr/>
          </p:nvSpPr>
          <p:spPr>
            <a:xfrm>
              <a:off x="3191756"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585" name="pl1585"/>
            <p:cNvSpPr/>
            <p:nvPr/>
          </p:nvSpPr>
          <p:spPr>
            <a:xfrm>
              <a:off x="3368867"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586" name="pl1586"/>
            <p:cNvSpPr/>
            <p:nvPr/>
          </p:nvSpPr>
          <p:spPr>
            <a:xfrm>
              <a:off x="3545978"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587" name="pl1587"/>
            <p:cNvSpPr/>
            <p:nvPr/>
          </p:nvSpPr>
          <p:spPr>
            <a:xfrm>
              <a:off x="3723088"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588" name="pl1588"/>
            <p:cNvSpPr/>
            <p:nvPr/>
          </p:nvSpPr>
          <p:spPr>
            <a:xfrm>
              <a:off x="2881812" y="181875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589" name="pl1589"/>
            <p:cNvSpPr/>
            <p:nvPr/>
          </p:nvSpPr>
          <p:spPr>
            <a:xfrm>
              <a:off x="2881812" y="177759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590" name="pl1590"/>
            <p:cNvSpPr/>
            <p:nvPr/>
          </p:nvSpPr>
          <p:spPr>
            <a:xfrm>
              <a:off x="2881812" y="173644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591" name="pl1591"/>
            <p:cNvSpPr/>
            <p:nvPr/>
          </p:nvSpPr>
          <p:spPr>
            <a:xfrm>
              <a:off x="2881812" y="169528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592" name="pl1592"/>
            <p:cNvSpPr/>
            <p:nvPr/>
          </p:nvSpPr>
          <p:spPr>
            <a:xfrm>
              <a:off x="2881812" y="165413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593" name="pl1593"/>
            <p:cNvSpPr/>
            <p:nvPr/>
          </p:nvSpPr>
          <p:spPr>
            <a:xfrm>
              <a:off x="2881812" y="161297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594" name="pl1594"/>
            <p:cNvSpPr/>
            <p:nvPr/>
          </p:nvSpPr>
          <p:spPr>
            <a:xfrm>
              <a:off x="2881812" y="157182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595" name="pl1595"/>
            <p:cNvSpPr/>
            <p:nvPr/>
          </p:nvSpPr>
          <p:spPr>
            <a:xfrm>
              <a:off x="2881812" y="153066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596" name="pl1596"/>
            <p:cNvSpPr/>
            <p:nvPr/>
          </p:nvSpPr>
          <p:spPr>
            <a:xfrm>
              <a:off x="2926090"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597" name="pl1597"/>
            <p:cNvSpPr/>
            <p:nvPr/>
          </p:nvSpPr>
          <p:spPr>
            <a:xfrm>
              <a:off x="3103201"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598" name="pl1598"/>
            <p:cNvSpPr/>
            <p:nvPr/>
          </p:nvSpPr>
          <p:spPr>
            <a:xfrm>
              <a:off x="3280312"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599" name="pl1599"/>
            <p:cNvSpPr/>
            <p:nvPr/>
          </p:nvSpPr>
          <p:spPr>
            <a:xfrm>
              <a:off x="3457422"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600" name="pl1600"/>
            <p:cNvSpPr/>
            <p:nvPr/>
          </p:nvSpPr>
          <p:spPr>
            <a:xfrm>
              <a:off x="3634533"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601" name="pl1601"/>
            <p:cNvSpPr/>
            <p:nvPr/>
          </p:nvSpPr>
          <p:spPr>
            <a:xfrm>
              <a:off x="3811644"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602" name="pl1602"/>
            <p:cNvSpPr/>
            <p:nvPr/>
          </p:nvSpPr>
          <p:spPr>
            <a:xfrm>
              <a:off x="2926090" y="1639316"/>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1603" name="pl1603"/>
            <p:cNvSpPr/>
            <p:nvPr/>
          </p:nvSpPr>
          <p:spPr>
            <a:xfrm>
              <a:off x="2926090" y="1619562"/>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40651" cap="flat">
              <a:solidFill>
                <a:srgbClr val="BEBEBE">
                  <a:alpha val="69803"/>
                </a:srgbClr>
              </a:solidFill>
              <a:prstDash val="solid"/>
              <a:round/>
            </a:ln>
          </p:spPr>
          <p:txBody>
            <a:bodyPr/>
            <a:lstStyle/>
            <a:p>
              <a:endParaRPr/>
            </a:p>
          </p:txBody>
        </p:sp>
        <p:sp>
          <p:nvSpPr>
            <p:cNvPr id="1604" name="pl1604"/>
            <p:cNvSpPr/>
            <p:nvPr/>
          </p:nvSpPr>
          <p:spPr>
            <a:xfrm>
              <a:off x="2926090" y="1621208"/>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1605" name="pl1605"/>
            <p:cNvSpPr/>
            <p:nvPr/>
          </p:nvSpPr>
          <p:spPr>
            <a:xfrm>
              <a:off x="2926090" y="165084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606" name="pl1606"/>
            <p:cNvSpPr/>
            <p:nvPr/>
          </p:nvSpPr>
          <p:spPr>
            <a:xfrm>
              <a:off x="2926090" y="1598161"/>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607" name="pl1607"/>
            <p:cNvSpPr/>
            <p:nvPr/>
          </p:nvSpPr>
          <p:spPr>
            <a:xfrm>
              <a:off x="2926090" y="1642609"/>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1608" name="pl1608"/>
            <p:cNvSpPr/>
            <p:nvPr/>
          </p:nvSpPr>
          <p:spPr>
            <a:xfrm>
              <a:off x="2926090" y="1640963"/>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1609" name="pl1609"/>
            <p:cNvSpPr/>
            <p:nvPr/>
          </p:nvSpPr>
          <p:spPr>
            <a:xfrm>
              <a:off x="2926090" y="161462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610" name="pl1610"/>
            <p:cNvSpPr/>
            <p:nvPr/>
          </p:nvSpPr>
          <p:spPr>
            <a:xfrm>
              <a:off x="2926090" y="1629439"/>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1611" name="pl1611"/>
            <p:cNvSpPr/>
            <p:nvPr/>
          </p:nvSpPr>
          <p:spPr>
            <a:xfrm>
              <a:off x="2926090" y="1624501"/>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1612" name="pl1612"/>
            <p:cNvSpPr/>
            <p:nvPr/>
          </p:nvSpPr>
          <p:spPr>
            <a:xfrm>
              <a:off x="2926090" y="1584992"/>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1613" name="pl1613"/>
            <p:cNvSpPr/>
            <p:nvPr/>
          </p:nvSpPr>
          <p:spPr>
            <a:xfrm>
              <a:off x="2926090" y="1627793"/>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1614" name="pl1614"/>
            <p:cNvSpPr/>
            <p:nvPr/>
          </p:nvSpPr>
          <p:spPr>
            <a:xfrm>
              <a:off x="2926090" y="1619562"/>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615" name="pl1615"/>
            <p:cNvSpPr/>
            <p:nvPr/>
          </p:nvSpPr>
          <p:spPr>
            <a:xfrm>
              <a:off x="2926090" y="1619562"/>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1616" name="pl1616"/>
            <p:cNvSpPr/>
            <p:nvPr/>
          </p:nvSpPr>
          <p:spPr>
            <a:xfrm>
              <a:off x="2926090" y="1601454"/>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1617" name="pl1617"/>
            <p:cNvSpPr/>
            <p:nvPr/>
          </p:nvSpPr>
          <p:spPr>
            <a:xfrm>
              <a:off x="2926090" y="1596515"/>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1618" name="pl1618"/>
            <p:cNvSpPr/>
            <p:nvPr/>
          </p:nvSpPr>
          <p:spPr>
            <a:xfrm>
              <a:off x="2926090" y="1606392"/>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1619" name="pl1619"/>
            <p:cNvSpPr/>
            <p:nvPr/>
          </p:nvSpPr>
          <p:spPr>
            <a:xfrm>
              <a:off x="2926090" y="1647547"/>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620" name="pl1620"/>
            <p:cNvSpPr/>
            <p:nvPr/>
          </p:nvSpPr>
          <p:spPr>
            <a:xfrm>
              <a:off x="2926090" y="1604746"/>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1621" name="pl1621"/>
            <p:cNvSpPr/>
            <p:nvPr/>
          </p:nvSpPr>
          <p:spPr>
            <a:xfrm>
              <a:off x="2926090" y="1632732"/>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1622" name="pl1622"/>
            <p:cNvSpPr/>
            <p:nvPr/>
          </p:nvSpPr>
          <p:spPr>
            <a:xfrm>
              <a:off x="2926090" y="1639316"/>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1623" name="pl1623"/>
            <p:cNvSpPr/>
            <p:nvPr/>
          </p:nvSpPr>
          <p:spPr>
            <a:xfrm>
              <a:off x="2926090" y="161462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624" name="pl1624"/>
            <p:cNvSpPr/>
            <p:nvPr/>
          </p:nvSpPr>
          <p:spPr>
            <a:xfrm>
              <a:off x="2926090" y="1617916"/>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1625" name="pl1625"/>
            <p:cNvSpPr/>
            <p:nvPr/>
          </p:nvSpPr>
          <p:spPr>
            <a:xfrm>
              <a:off x="2926090" y="1624501"/>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1626" name="pl1626"/>
            <p:cNvSpPr/>
            <p:nvPr/>
          </p:nvSpPr>
          <p:spPr>
            <a:xfrm>
              <a:off x="2926090" y="1654132"/>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627" name="pl1627"/>
            <p:cNvSpPr/>
            <p:nvPr/>
          </p:nvSpPr>
          <p:spPr>
            <a:xfrm>
              <a:off x="2926090" y="1637670"/>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1628" name="pl1628"/>
            <p:cNvSpPr/>
            <p:nvPr/>
          </p:nvSpPr>
          <p:spPr>
            <a:xfrm>
              <a:off x="2926090" y="1649194"/>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1629" name="pl1629"/>
            <p:cNvSpPr/>
            <p:nvPr/>
          </p:nvSpPr>
          <p:spPr>
            <a:xfrm>
              <a:off x="2926090" y="1631085"/>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1630" name="pl1630"/>
            <p:cNvSpPr/>
            <p:nvPr/>
          </p:nvSpPr>
          <p:spPr>
            <a:xfrm>
              <a:off x="2926090" y="1634378"/>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1631" name="pl1631"/>
            <p:cNvSpPr/>
            <p:nvPr/>
          </p:nvSpPr>
          <p:spPr>
            <a:xfrm>
              <a:off x="2926090" y="1608039"/>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1632" name="pl1632"/>
            <p:cNvSpPr/>
            <p:nvPr/>
          </p:nvSpPr>
          <p:spPr>
            <a:xfrm>
              <a:off x="2926090" y="1599808"/>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1633" name="pl1633"/>
            <p:cNvSpPr/>
            <p:nvPr/>
          </p:nvSpPr>
          <p:spPr>
            <a:xfrm>
              <a:off x="2926090" y="1639316"/>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1634" name="pl1634"/>
            <p:cNvSpPr/>
            <p:nvPr/>
          </p:nvSpPr>
          <p:spPr>
            <a:xfrm>
              <a:off x="2926090" y="1626147"/>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1635" name="pl1635"/>
            <p:cNvSpPr/>
            <p:nvPr/>
          </p:nvSpPr>
          <p:spPr>
            <a:xfrm>
              <a:off x="2926090" y="1629439"/>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1636" name="pl1636"/>
            <p:cNvSpPr/>
            <p:nvPr/>
          </p:nvSpPr>
          <p:spPr>
            <a:xfrm>
              <a:off x="2926090" y="1608039"/>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1637" name="pl1637"/>
            <p:cNvSpPr/>
            <p:nvPr/>
          </p:nvSpPr>
          <p:spPr>
            <a:xfrm>
              <a:off x="2926090" y="1637670"/>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1638" name="pl1638"/>
            <p:cNvSpPr/>
            <p:nvPr/>
          </p:nvSpPr>
          <p:spPr>
            <a:xfrm>
              <a:off x="2926090" y="1645901"/>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1639" name="pl1639"/>
            <p:cNvSpPr/>
            <p:nvPr/>
          </p:nvSpPr>
          <p:spPr>
            <a:xfrm>
              <a:off x="2926090" y="1644255"/>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1640" name="pl1640"/>
            <p:cNvSpPr/>
            <p:nvPr/>
          </p:nvSpPr>
          <p:spPr>
            <a:xfrm>
              <a:off x="2926090" y="1601454"/>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1641" name="pl1641"/>
            <p:cNvSpPr/>
            <p:nvPr/>
          </p:nvSpPr>
          <p:spPr>
            <a:xfrm>
              <a:off x="2926090" y="1622854"/>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1642" name="pl1642"/>
            <p:cNvSpPr/>
            <p:nvPr/>
          </p:nvSpPr>
          <p:spPr>
            <a:xfrm>
              <a:off x="2926090" y="1627793"/>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1643" name="pl1643"/>
            <p:cNvSpPr/>
            <p:nvPr/>
          </p:nvSpPr>
          <p:spPr>
            <a:xfrm>
              <a:off x="2926090" y="1634378"/>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1644" name="pl1644"/>
            <p:cNvSpPr/>
            <p:nvPr/>
          </p:nvSpPr>
          <p:spPr>
            <a:xfrm>
              <a:off x="2926090" y="1639316"/>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1645" name="pl1645"/>
            <p:cNvSpPr/>
            <p:nvPr/>
          </p:nvSpPr>
          <p:spPr>
            <a:xfrm>
              <a:off x="2926090" y="1619562"/>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1646" name="pl1646"/>
            <p:cNvSpPr/>
            <p:nvPr/>
          </p:nvSpPr>
          <p:spPr>
            <a:xfrm>
              <a:off x="2926090" y="1617916"/>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1647" name="pl1647"/>
            <p:cNvSpPr/>
            <p:nvPr/>
          </p:nvSpPr>
          <p:spPr>
            <a:xfrm>
              <a:off x="2926090" y="1637670"/>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1648" name="pl1648"/>
            <p:cNvSpPr/>
            <p:nvPr/>
          </p:nvSpPr>
          <p:spPr>
            <a:xfrm>
              <a:off x="2926090" y="1606392"/>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1649" name="pl1649"/>
            <p:cNvSpPr/>
            <p:nvPr/>
          </p:nvSpPr>
          <p:spPr>
            <a:xfrm>
              <a:off x="2926090" y="163437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650" name="pl1650"/>
            <p:cNvSpPr/>
            <p:nvPr/>
          </p:nvSpPr>
          <p:spPr>
            <a:xfrm>
              <a:off x="2926090" y="1639316"/>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1651" name="pl1651"/>
            <p:cNvSpPr/>
            <p:nvPr/>
          </p:nvSpPr>
          <p:spPr>
            <a:xfrm>
              <a:off x="2926090" y="1632732"/>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1652" name="pl1652"/>
            <p:cNvSpPr/>
            <p:nvPr/>
          </p:nvSpPr>
          <p:spPr>
            <a:xfrm>
              <a:off x="2926090" y="1612977"/>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1653" name="pl1653"/>
            <p:cNvSpPr/>
            <p:nvPr/>
          </p:nvSpPr>
          <p:spPr>
            <a:xfrm>
              <a:off x="2926090" y="165413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654" name="pl1654"/>
            <p:cNvSpPr/>
            <p:nvPr/>
          </p:nvSpPr>
          <p:spPr>
            <a:xfrm>
              <a:off x="2926090" y="1636024"/>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1655" name="pl1655"/>
            <p:cNvSpPr/>
            <p:nvPr/>
          </p:nvSpPr>
          <p:spPr>
            <a:xfrm>
              <a:off x="2926090" y="1617916"/>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1656" name="pl1656"/>
            <p:cNvSpPr/>
            <p:nvPr/>
          </p:nvSpPr>
          <p:spPr>
            <a:xfrm>
              <a:off x="2926090" y="1636024"/>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1657" name="pl1657"/>
            <p:cNvSpPr/>
            <p:nvPr/>
          </p:nvSpPr>
          <p:spPr>
            <a:xfrm>
              <a:off x="2926090" y="1649194"/>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1658" name="pl1658"/>
            <p:cNvSpPr/>
            <p:nvPr/>
          </p:nvSpPr>
          <p:spPr>
            <a:xfrm>
              <a:off x="2926090" y="1614623"/>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1659" name="pl1659"/>
            <p:cNvSpPr/>
            <p:nvPr/>
          </p:nvSpPr>
          <p:spPr>
            <a:xfrm>
              <a:off x="2926090" y="1647547"/>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1660" name="pl1660"/>
            <p:cNvSpPr/>
            <p:nvPr/>
          </p:nvSpPr>
          <p:spPr>
            <a:xfrm>
              <a:off x="2926090" y="1637670"/>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1661" name="pl1661"/>
            <p:cNvSpPr/>
            <p:nvPr/>
          </p:nvSpPr>
          <p:spPr>
            <a:xfrm>
              <a:off x="2926090" y="1639316"/>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1662" name="pl1662"/>
            <p:cNvSpPr/>
            <p:nvPr/>
          </p:nvSpPr>
          <p:spPr>
            <a:xfrm>
              <a:off x="2926090" y="1619562"/>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40651" cap="flat">
              <a:solidFill>
                <a:srgbClr val="000000">
                  <a:alpha val="100000"/>
                </a:srgbClr>
              </a:solidFill>
              <a:prstDash val="solid"/>
              <a:round/>
            </a:ln>
          </p:spPr>
          <p:txBody>
            <a:bodyPr/>
            <a:lstStyle/>
            <a:p>
              <a:endParaRPr/>
            </a:p>
          </p:txBody>
        </p:sp>
        <p:sp>
          <p:nvSpPr>
            <p:cNvPr id="1663" name="pl1663"/>
            <p:cNvSpPr/>
            <p:nvPr/>
          </p:nvSpPr>
          <p:spPr>
            <a:xfrm>
              <a:off x="2926090" y="1619562"/>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2A100">
                  <a:alpha val="100000"/>
                </a:srgbClr>
              </a:solidFill>
              <a:prstDash val="solid"/>
              <a:round/>
            </a:ln>
          </p:spPr>
          <p:txBody>
            <a:bodyPr/>
            <a:lstStyle/>
            <a:p>
              <a:endParaRPr/>
            </a:p>
          </p:txBody>
        </p:sp>
        <p:sp>
          <p:nvSpPr>
            <p:cNvPr id="1664" name="pl1664"/>
            <p:cNvSpPr/>
            <p:nvPr/>
          </p:nvSpPr>
          <p:spPr>
            <a:xfrm>
              <a:off x="2881812" y="1654132"/>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1665" name="tx1665"/>
            <p:cNvSpPr/>
            <p:nvPr/>
          </p:nvSpPr>
          <p:spPr>
            <a:xfrm>
              <a:off x="2895945" y="148268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666" name="tx1666"/>
            <p:cNvSpPr/>
            <p:nvPr/>
          </p:nvSpPr>
          <p:spPr>
            <a:xfrm>
              <a:off x="3042911" y="147275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667" name="tx1667"/>
            <p:cNvSpPr/>
            <p:nvPr/>
          </p:nvSpPr>
          <p:spPr>
            <a:xfrm>
              <a:off x="3220022" y="147110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1668" name="tx1668"/>
            <p:cNvSpPr/>
            <p:nvPr/>
          </p:nvSpPr>
          <p:spPr>
            <a:xfrm>
              <a:off x="3397132" y="14631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1669" name="tx1669"/>
            <p:cNvSpPr/>
            <p:nvPr/>
          </p:nvSpPr>
          <p:spPr>
            <a:xfrm>
              <a:off x="3574243" y="145628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1670" name="tx1670"/>
            <p:cNvSpPr/>
            <p:nvPr/>
          </p:nvSpPr>
          <p:spPr>
            <a:xfrm>
              <a:off x="3751354" y="145628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1671" name="rc1671"/>
            <p:cNvSpPr/>
            <p:nvPr/>
          </p:nvSpPr>
          <p:spPr>
            <a:xfrm>
              <a:off x="2881812" y="2179176"/>
              <a:ext cx="974108" cy="367596"/>
            </a:xfrm>
            <a:prstGeom prst="rect">
              <a:avLst/>
            </a:prstGeom>
            <a:solidFill>
              <a:srgbClr val="EBEBEB">
                <a:alpha val="100000"/>
              </a:srgbClr>
            </a:solidFill>
          </p:spPr>
          <p:txBody>
            <a:bodyPr/>
            <a:lstStyle/>
            <a:p>
              <a:endParaRPr/>
            </a:p>
          </p:txBody>
        </p:sp>
        <p:sp>
          <p:nvSpPr>
            <p:cNvPr id="1672" name="pl1672"/>
            <p:cNvSpPr/>
            <p:nvPr/>
          </p:nvSpPr>
          <p:spPr>
            <a:xfrm>
              <a:off x="2881812" y="251195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673" name="pl1673"/>
            <p:cNvSpPr/>
            <p:nvPr/>
          </p:nvSpPr>
          <p:spPr>
            <a:xfrm>
              <a:off x="2881812" y="249137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674" name="pl1674"/>
            <p:cNvSpPr/>
            <p:nvPr/>
          </p:nvSpPr>
          <p:spPr>
            <a:xfrm>
              <a:off x="2881812" y="245022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675" name="pl1675"/>
            <p:cNvSpPr/>
            <p:nvPr/>
          </p:nvSpPr>
          <p:spPr>
            <a:xfrm>
              <a:off x="2881812" y="240906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676" name="pl1676"/>
            <p:cNvSpPr/>
            <p:nvPr/>
          </p:nvSpPr>
          <p:spPr>
            <a:xfrm>
              <a:off x="2881812" y="236791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677" name="pl1677"/>
            <p:cNvSpPr/>
            <p:nvPr/>
          </p:nvSpPr>
          <p:spPr>
            <a:xfrm>
              <a:off x="2881812" y="232675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678" name="pl1678"/>
            <p:cNvSpPr/>
            <p:nvPr/>
          </p:nvSpPr>
          <p:spPr>
            <a:xfrm>
              <a:off x="2881812" y="228560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679" name="pl1679"/>
            <p:cNvSpPr/>
            <p:nvPr/>
          </p:nvSpPr>
          <p:spPr>
            <a:xfrm>
              <a:off x="2881812" y="224444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680" name="pl1680"/>
            <p:cNvSpPr/>
            <p:nvPr/>
          </p:nvSpPr>
          <p:spPr>
            <a:xfrm>
              <a:off x="2881812" y="220329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681" name="pl1681"/>
            <p:cNvSpPr/>
            <p:nvPr/>
          </p:nvSpPr>
          <p:spPr>
            <a:xfrm>
              <a:off x="3014645"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682" name="pl1682"/>
            <p:cNvSpPr/>
            <p:nvPr/>
          </p:nvSpPr>
          <p:spPr>
            <a:xfrm>
              <a:off x="3191756"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683" name="pl1683"/>
            <p:cNvSpPr/>
            <p:nvPr/>
          </p:nvSpPr>
          <p:spPr>
            <a:xfrm>
              <a:off x="3368867"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684" name="pl1684"/>
            <p:cNvSpPr/>
            <p:nvPr/>
          </p:nvSpPr>
          <p:spPr>
            <a:xfrm>
              <a:off x="3545978"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685" name="pl1685"/>
            <p:cNvSpPr/>
            <p:nvPr/>
          </p:nvSpPr>
          <p:spPr>
            <a:xfrm>
              <a:off x="3723088"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686" name="pl1686"/>
            <p:cNvSpPr/>
            <p:nvPr/>
          </p:nvSpPr>
          <p:spPr>
            <a:xfrm>
              <a:off x="2881812" y="247080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687" name="pl1687"/>
            <p:cNvSpPr/>
            <p:nvPr/>
          </p:nvSpPr>
          <p:spPr>
            <a:xfrm>
              <a:off x="2881812" y="242964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688" name="pl1688"/>
            <p:cNvSpPr/>
            <p:nvPr/>
          </p:nvSpPr>
          <p:spPr>
            <a:xfrm>
              <a:off x="2881812" y="238849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689" name="pl1689"/>
            <p:cNvSpPr/>
            <p:nvPr/>
          </p:nvSpPr>
          <p:spPr>
            <a:xfrm>
              <a:off x="2881812" y="234733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690" name="pl1690"/>
            <p:cNvSpPr/>
            <p:nvPr/>
          </p:nvSpPr>
          <p:spPr>
            <a:xfrm>
              <a:off x="2881812" y="230618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691" name="pl1691"/>
            <p:cNvSpPr/>
            <p:nvPr/>
          </p:nvSpPr>
          <p:spPr>
            <a:xfrm>
              <a:off x="2881812" y="226502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692" name="pl1692"/>
            <p:cNvSpPr/>
            <p:nvPr/>
          </p:nvSpPr>
          <p:spPr>
            <a:xfrm>
              <a:off x="2881812" y="222387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693" name="pl1693"/>
            <p:cNvSpPr/>
            <p:nvPr/>
          </p:nvSpPr>
          <p:spPr>
            <a:xfrm>
              <a:off x="2881812" y="218271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694" name="pl1694"/>
            <p:cNvSpPr/>
            <p:nvPr/>
          </p:nvSpPr>
          <p:spPr>
            <a:xfrm>
              <a:off x="2926090"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695" name="pl1695"/>
            <p:cNvSpPr/>
            <p:nvPr/>
          </p:nvSpPr>
          <p:spPr>
            <a:xfrm>
              <a:off x="3103201"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696" name="pl1696"/>
            <p:cNvSpPr/>
            <p:nvPr/>
          </p:nvSpPr>
          <p:spPr>
            <a:xfrm>
              <a:off x="3280312"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697" name="pl1697"/>
            <p:cNvSpPr/>
            <p:nvPr/>
          </p:nvSpPr>
          <p:spPr>
            <a:xfrm>
              <a:off x="3457422"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698" name="pl1698"/>
            <p:cNvSpPr/>
            <p:nvPr/>
          </p:nvSpPr>
          <p:spPr>
            <a:xfrm>
              <a:off x="3634533"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699" name="pl1699"/>
            <p:cNvSpPr/>
            <p:nvPr/>
          </p:nvSpPr>
          <p:spPr>
            <a:xfrm>
              <a:off x="3811644"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700" name="pl1700"/>
            <p:cNvSpPr/>
            <p:nvPr/>
          </p:nvSpPr>
          <p:spPr>
            <a:xfrm>
              <a:off x="2926090" y="2291365"/>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1701" name="pl1701"/>
            <p:cNvSpPr/>
            <p:nvPr/>
          </p:nvSpPr>
          <p:spPr>
            <a:xfrm>
              <a:off x="2926090" y="2291365"/>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40651" cap="flat">
              <a:solidFill>
                <a:srgbClr val="BEBEBE">
                  <a:alpha val="69803"/>
                </a:srgbClr>
              </a:solidFill>
              <a:prstDash val="solid"/>
              <a:round/>
            </a:ln>
          </p:spPr>
          <p:txBody>
            <a:bodyPr/>
            <a:lstStyle/>
            <a:p>
              <a:endParaRPr/>
            </a:p>
          </p:txBody>
        </p:sp>
        <p:sp>
          <p:nvSpPr>
            <p:cNvPr id="1702" name="pl1702"/>
            <p:cNvSpPr/>
            <p:nvPr/>
          </p:nvSpPr>
          <p:spPr>
            <a:xfrm>
              <a:off x="2926090" y="2273256"/>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1703" name="pl1703"/>
            <p:cNvSpPr/>
            <p:nvPr/>
          </p:nvSpPr>
          <p:spPr>
            <a:xfrm>
              <a:off x="2926090" y="230288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704" name="pl1704"/>
            <p:cNvSpPr/>
            <p:nvPr/>
          </p:nvSpPr>
          <p:spPr>
            <a:xfrm>
              <a:off x="2926090" y="2250210"/>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705" name="pl1705"/>
            <p:cNvSpPr/>
            <p:nvPr/>
          </p:nvSpPr>
          <p:spPr>
            <a:xfrm>
              <a:off x="2926090" y="2294657"/>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1706" name="pl1706"/>
            <p:cNvSpPr/>
            <p:nvPr/>
          </p:nvSpPr>
          <p:spPr>
            <a:xfrm>
              <a:off x="2926090" y="2293011"/>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1707" name="pl1707"/>
            <p:cNvSpPr/>
            <p:nvPr/>
          </p:nvSpPr>
          <p:spPr>
            <a:xfrm>
              <a:off x="2926090" y="226667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708" name="pl1708"/>
            <p:cNvSpPr/>
            <p:nvPr/>
          </p:nvSpPr>
          <p:spPr>
            <a:xfrm>
              <a:off x="2926090" y="2281487"/>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1709" name="pl1709"/>
            <p:cNvSpPr/>
            <p:nvPr/>
          </p:nvSpPr>
          <p:spPr>
            <a:xfrm>
              <a:off x="2926090" y="2276549"/>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1710" name="pl1710"/>
            <p:cNvSpPr/>
            <p:nvPr/>
          </p:nvSpPr>
          <p:spPr>
            <a:xfrm>
              <a:off x="2926090" y="2237040"/>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1711" name="pl1711"/>
            <p:cNvSpPr/>
            <p:nvPr/>
          </p:nvSpPr>
          <p:spPr>
            <a:xfrm>
              <a:off x="2926090" y="2279841"/>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1712" name="pl1712"/>
            <p:cNvSpPr/>
            <p:nvPr/>
          </p:nvSpPr>
          <p:spPr>
            <a:xfrm>
              <a:off x="2926090" y="2271610"/>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713" name="pl1713"/>
            <p:cNvSpPr/>
            <p:nvPr/>
          </p:nvSpPr>
          <p:spPr>
            <a:xfrm>
              <a:off x="2926090" y="2271610"/>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1714" name="pl1714"/>
            <p:cNvSpPr/>
            <p:nvPr/>
          </p:nvSpPr>
          <p:spPr>
            <a:xfrm>
              <a:off x="2926090" y="2253502"/>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1715" name="pl1715"/>
            <p:cNvSpPr/>
            <p:nvPr/>
          </p:nvSpPr>
          <p:spPr>
            <a:xfrm>
              <a:off x="2926090" y="2248563"/>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1716" name="pl1716"/>
            <p:cNvSpPr/>
            <p:nvPr/>
          </p:nvSpPr>
          <p:spPr>
            <a:xfrm>
              <a:off x="2926090" y="2258441"/>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1717" name="pl1717"/>
            <p:cNvSpPr/>
            <p:nvPr/>
          </p:nvSpPr>
          <p:spPr>
            <a:xfrm>
              <a:off x="2926090" y="229959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718" name="pl1718"/>
            <p:cNvSpPr/>
            <p:nvPr/>
          </p:nvSpPr>
          <p:spPr>
            <a:xfrm>
              <a:off x="2926090" y="2256794"/>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1719" name="pl1719"/>
            <p:cNvSpPr/>
            <p:nvPr/>
          </p:nvSpPr>
          <p:spPr>
            <a:xfrm>
              <a:off x="2926090" y="2284780"/>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1720" name="pl1720"/>
            <p:cNvSpPr/>
            <p:nvPr/>
          </p:nvSpPr>
          <p:spPr>
            <a:xfrm>
              <a:off x="2926090" y="2291365"/>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1721" name="pl1721"/>
            <p:cNvSpPr/>
            <p:nvPr/>
          </p:nvSpPr>
          <p:spPr>
            <a:xfrm>
              <a:off x="2926090" y="226667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722" name="pl1722"/>
            <p:cNvSpPr/>
            <p:nvPr/>
          </p:nvSpPr>
          <p:spPr>
            <a:xfrm>
              <a:off x="2926090" y="2269964"/>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1723" name="pl1723"/>
            <p:cNvSpPr/>
            <p:nvPr/>
          </p:nvSpPr>
          <p:spPr>
            <a:xfrm>
              <a:off x="2926090" y="2276549"/>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1724" name="pl1724"/>
            <p:cNvSpPr/>
            <p:nvPr/>
          </p:nvSpPr>
          <p:spPr>
            <a:xfrm>
              <a:off x="2926090" y="2306180"/>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725" name="pl1725"/>
            <p:cNvSpPr/>
            <p:nvPr/>
          </p:nvSpPr>
          <p:spPr>
            <a:xfrm>
              <a:off x="2926090" y="2289718"/>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1726" name="pl1726"/>
            <p:cNvSpPr/>
            <p:nvPr/>
          </p:nvSpPr>
          <p:spPr>
            <a:xfrm>
              <a:off x="2926090" y="2301242"/>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1727" name="pl1727"/>
            <p:cNvSpPr/>
            <p:nvPr/>
          </p:nvSpPr>
          <p:spPr>
            <a:xfrm>
              <a:off x="2926090" y="2283134"/>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1728" name="pl1728"/>
            <p:cNvSpPr/>
            <p:nvPr/>
          </p:nvSpPr>
          <p:spPr>
            <a:xfrm>
              <a:off x="2926090" y="2286426"/>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1729" name="pl1729"/>
            <p:cNvSpPr/>
            <p:nvPr/>
          </p:nvSpPr>
          <p:spPr>
            <a:xfrm>
              <a:off x="2926090" y="2260087"/>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1730" name="pl1730"/>
            <p:cNvSpPr/>
            <p:nvPr/>
          </p:nvSpPr>
          <p:spPr>
            <a:xfrm>
              <a:off x="2926090" y="2251856"/>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1731" name="pl1731"/>
            <p:cNvSpPr/>
            <p:nvPr/>
          </p:nvSpPr>
          <p:spPr>
            <a:xfrm>
              <a:off x="2926090" y="2291365"/>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1732" name="pl1732"/>
            <p:cNvSpPr/>
            <p:nvPr/>
          </p:nvSpPr>
          <p:spPr>
            <a:xfrm>
              <a:off x="2926090" y="2278195"/>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1733" name="pl1733"/>
            <p:cNvSpPr/>
            <p:nvPr/>
          </p:nvSpPr>
          <p:spPr>
            <a:xfrm>
              <a:off x="2926090" y="2281487"/>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1734" name="pl1734"/>
            <p:cNvSpPr/>
            <p:nvPr/>
          </p:nvSpPr>
          <p:spPr>
            <a:xfrm>
              <a:off x="2926090" y="2260087"/>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1735" name="pl1735"/>
            <p:cNvSpPr/>
            <p:nvPr/>
          </p:nvSpPr>
          <p:spPr>
            <a:xfrm>
              <a:off x="2926090" y="2289718"/>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1736" name="pl1736"/>
            <p:cNvSpPr/>
            <p:nvPr/>
          </p:nvSpPr>
          <p:spPr>
            <a:xfrm>
              <a:off x="2926090" y="2297949"/>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1737" name="pl1737"/>
            <p:cNvSpPr/>
            <p:nvPr/>
          </p:nvSpPr>
          <p:spPr>
            <a:xfrm>
              <a:off x="2926090" y="2296303"/>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1738" name="pl1738"/>
            <p:cNvSpPr/>
            <p:nvPr/>
          </p:nvSpPr>
          <p:spPr>
            <a:xfrm>
              <a:off x="2926090" y="2253502"/>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1739" name="pl1739"/>
            <p:cNvSpPr/>
            <p:nvPr/>
          </p:nvSpPr>
          <p:spPr>
            <a:xfrm>
              <a:off x="2926090" y="2274903"/>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1740" name="pl1740"/>
            <p:cNvSpPr/>
            <p:nvPr/>
          </p:nvSpPr>
          <p:spPr>
            <a:xfrm>
              <a:off x="2926090" y="2279841"/>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1741" name="pl1741"/>
            <p:cNvSpPr/>
            <p:nvPr/>
          </p:nvSpPr>
          <p:spPr>
            <a:xfrm>
              <a:off x="2926090" y="2286426"/>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1742" name="pl1742"/>
            <p:cNvSpPr/>
            <p:nvPr/>
          </p:nvSpPr>
          <p:spPr>
            <a:xfrm>
              <a:off x="2926090" y="2291365"/>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1743" name="pl1743"/>
            <p:cNvSpPr/>
            <p:nvPr/>
          </p:nvSpPr>
          <p:spPr>
            <a:xfrm>
              <a:off x="2926090" y="2271610"/>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1744" name="pl1744"/>
            <p:cNvSpPr/>
            <p:nvPr/>
          </p:nvSpPr>
          <p:spPr>
            <a:xfrm>
              <a:off x="2926090" y="2269964"/>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1745" name="pl1745"/>
            <p:cNvSpPr/>
            <p:nvPr/>
          </p:nvSpPr>
          <p:spPr>
            <a:xfrm>
              <a:off x="2926090" y="2289718"/>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1746" name="pl1746"/>
            <p:cNvSpPr/>
            <p:nvPr/>
          </p:nvSpPr>
          <p:spPr>
            <a:xfrm>
              <a:off x="2926090" y="2258441"/>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1747" name="pl1747"/>
            <p:cNvSpPr/>
            <p:nvPr/>
          </p:nvSpPr>
          <p:spPr>
            <a:xfrm>
              <a:off x="2926090" y="228642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748" name="pl1748"/>
            <p:cNvSpPr/>
            <p:nvPr/>
          </p:nvSpPr>
          <p:spPr>
            <a:xfrm>
              <a:off x="2926090" y="2291365"/>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1749" name="pl1749"/>
            <p:cNvSpPr/>
            <p:nvPr/>
          </p:nvSpPr>
          <p:spPr>
            <a:xfrm>
              <a:off x="2926090" y="2284780"/>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1750" name="pl1750"/>
            <p:cNvSpPr/>
            <p:nvPr/>
          </p:nvSpPr>
          <p:spPr>
            <a:xfrm>
              <a:off x="2926090" y="2265025"/>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1751" name="pl1751"/>
            <p:cNvSpPr/>
            <p:nvPr/>
          </p:nvSpPr>
          <p:spPr>
            <a:xfrm>
              <a:off x="2926090" y="230618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752" name="pl1752"/>
            <p:cNvSpPr/>
            <p:nvPr/>
          </p:nvSpPr>
          <p:spPr>
            <a:xfrm>
              <a:off x="2926090" y="2288072"/>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1753" name="pl1753"/>
            <p:cNvSpPr/>
            <p:nvPr/>
          </p:nvSpPr>
          <p:spPr>
            <a:xfrm>
              <a:off x="2926090" y="2269964"/>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1754" name="pl1754"/>
            <p:cNvSpPr/>
            <p:nvPr/>
          </p:nvSpPr>
          <p:spPr>
            <a:xfrm>
              <a:off x="2926090" y="2288072"/>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1755" name="pl1755"/>
            <p:cNvSpPr/>
            <p:nvPr/>
          </p:nvSpPr>
          <p:spPr>
            <a:xfrm>
              <a:off x="2926090" y="2301242"/>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1756" name="pl1756"/>
            <p:cNvSpPr/>
            <p:nvPr/>
          </p:nvSpPr>
          <p:spPr>
            <a:xfrm>
              <a:off x="2926090" y="2266672"/>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1757" name="pl1757"/>
            <p:cNvSpPr/>
            <p:nvPr/>
          </p:nvSpPr>
          <p:spPr>
            <a:xfrm>
              <a:off x="2926090" y="2299596"/>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1758" name="pl1758"/>
            <p:cNvSpPr/>
            <p:nvPr/>
          </p:nvSpPr>
          <p:spPr>
            <a:xfrm>
              <a:off x="2926090" y="2289718"/>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1759" name="pl1759"/>
            <p:cNvSpPr/>
            <p:nvPr/>
          </p:nvSpPr>
          <p:spPr>
            <a:xfrm>
              <a:off x="2926090" y="2291365"/>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1760" name="pl1760"/>
            <p:cNvSpPr/>
            <p:nvPr/>
          </p:nvSpPr>
          <p:spPr>
            <a:xfrm>
              <a:off x="2926090" y="2291365"/>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40651" cap="flat">
              <a:solidFill>
                <a:srgbClr val="000000">
                  <a:alpha val="100000"/>
                </a:srgbClr>
              </a:solidFill>
              <a:prstDash val="solid"/>
              <a:round/>
            </a:ln>
          </p:spPr>
          <p:txBody>
            <a:bodyPr/>
            <a:lstStyle/>
            <a:p>
              <a:endParaRPr/>
            </a:p>
          </p:txBody>
        </p:sp>
        <p:sp>
          <p:nvSpPr>
            <p:cNvPr id="1761" name="pl1761"/>
            <p:cNvSpPr/>
            <p:nvPr/>
          </p:nvSpPr>
          <p:spPr>
            <a:xfrm>
              <a:off x="2926090" y="2291365"/>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00B813">
                  <a:alpha val="100000"/>
                </a:srgbClr>
              </a:solidFill>
              <a:prstDash val="solid"/>
              <a:round/>
            </a:ln>
          </p:spPr>
          <p:txBody>
            <a:bodyPr/>
            <a:lstStyle/>
            <a:p>
              <a:endParaRPr/>
            </a:p>
          </p:txBody>
        </p:sp>
        <p:sp>
          <p:nvSpPr>
            <p:cNvPr id="1762" name="pl1762"/>
            <p:cNvSpPr/>
            <p:nvPr/>
          </p:nvSpPr>
          <p:spPr>
            <a:xfrm>
              <a:off x="2881812" y="2306180"/>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1763" name="tx1763"/>
            <p:cNvSpPr/>
            <p:nvPr/>
          </p:nvSpPr>
          <p:spPr>
            <a:xfrm>
              <a:off x="2895945" y="2134728"/>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764" name="tx1764"/>
            <p:cNvSpPr/>
            <p:nvPr/>
          </p:nvSpPr>
          <p:spPr>
            <a:xfrm>
              <a:off x="3073056" y="2134728"/>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765" name="tx1765"/>
            <p:cNvSpPr/>
            <p:nvPr/>
          </p:nvSpPr>
          <p:spPr>
            <a:xfrm>
              <a:off x="3250167" y="213170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1766" name="tx1766"/>
            <p:cNvSpPr/>
            <p:nvPr/>
          </p:nvSpPr>
          <p:spPr>
            <a:xfrm>
              <a:off x="3427277" y="2134728"/>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767" name="tx1767"/>
            <p:cNvSpPr/>
            <p:nvPr/>
          </p:nvSpPr>
          <p:spPr>
            <a:xfrm>
              <a:off x="3604388" y="2136639"/>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768" name="tx1768"/>
            <p:cNvSpPr/>
            <p:nvPr/>
          </p:nvSpPr>
          <p:spPr>
            <a:xfrm>
              <a:off x="3781499" y="212676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1769" name="rc1769"/>
            <p:cNvSpPr/>
            <p:nvPr/>
          </p:nvSpPr>
          <p:spPr>
            <a:xfrm>
              <a:off x="2881812" y="2831224"/>
              <a:ext cx="974108" cy="367596"/>
            </a:xfrm>
            <a:prstGeom prst="rect">
              <a:avLst/>
            </a:prstGeom>
            <a:solidFill>
              <a:srgbClr val="EBEBEB">
                <a:alpha val="100000"/>
              </a:srgbClr>
            </a:solidFill>
          </p:spPr>
          <p:txBody>
            <a:bodyPr/>
            <a:lstStyle/>
            <a:p>
              <a:endParaRPr/>
            </a:p>
          </p:txBody>
        </p:sp>
        <p:sp>
          <p:nvSpPr>
            <p:cNvPr id="1770" name="pl1770"/>
            <p:cNvSpPr/>
            <p:nvPr/>
          </p:nvSpPr>
          <p:spPr>
            <a:xfrm>
              <a:off x="2881812" y="316400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771" name="pl1771"/>
            <p:cNvSpPr/>
            <p:nvPr/>
          </p:nvSpPr>
          <p:spPr>
            <a:xfrm>
              <a:off x="2881812" y="314342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772" name="pl1772"/>
            <p:cNvSpPr/>
            <p:nvPr/>
          </p:nvSpPr>
          <p:spPr>
            <a:xfrm>
              <a:off x="2881812" y="310227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773" name="pl1773"/>
            <p:cNvSpPr/>
            <p:nvPr/>
          </p:nvSpPr>
          <p:spPr>
            <a:xfrm>
              <a:off x="2881812" y="306111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774" name="pl1774"/>
            <p:cNvSpPr/>
            <p:nvPr/>
          </p:nvSpPr>
          <p:spPr>
            <a:xfrm>
              <a:off x="2881812" y="301996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775" name="pl1775"/>
            <p:cNvSpPr/>
            <p:nvPr/>
          </p:nvSpPr>
          <p:spPr>
            <a:xfrm>
              <a:off x="2881812" y="297880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776" name="pl1776"/>
            <p:cNvSpPr/>
            <p:nvPr/>
          </p:nvSpPr>
          <p:spPr>
            <a:xfrm>
              <a:off x="2881812" y="293765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777" name="pl1777"/>
            <p:cNvSpPr/>
            <p:nvPr/>
          </p:nvSpPr>
          <p:spPr>
            <a:xfrm>
              <a:off x="2881812" y="289649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778" name="pl1778"/>
            <p:cNvSpPr/>
            <p:nvPr/>
          </p:nvSpPr>
          <p:spPr>
            <a:xfrm>
              <a:off x="2881812" y="285534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779" name="pl1779"/>
            <p:cNvSpPr/>
            <p:nvPr/>
          </p:nvSpPr>
          <p:spPr>
            <a:xfrm>
              <a:off x="3014645"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780" name="pl1780"/>
            <p:cNvSpPr/>
            <p:nvPr/>
          </p:nvSpPr>
          <p:spPr>
            <a:xfrm>
              <a:off x="3191756"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781" name="pl1781"/>
            <p:cNvSpPr/>
            <p:nvPr/>
          </p:nvSpPr>
          <p:spPr>
            <a:xfrm>
              <a:off x="3368867"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782" name="pl1782"/>
            <p:cNvSpPr/>
            <p:nvPr/>
          </p:nvSpPr>
          <p:spPr>
            <a:xfrm>
              <a:off x="3545978"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783" name="pl1783"/>
            <p:cNvSpPr/>
            <p:nvPr/>
          </p:nvSpPr>
          <p:spPr>
            <a:xfrm>
              <a:off x="3723088"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784" name="pl1784"/>
            <p:cNvSpPr/>
            <p:nvPr/>
          </p:nvSpPr>
          <p:spPr>
            <a:xfrm>
              <a:off x="2881812" y="312284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785" name="pl1785"/>
            <p:cNvSpPr/>
            <p:nvPr/>
          </p:nvSpPr>
          <p:spPr>
            <a:xfrm>
              <a:off x="2881812" y="308169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786" name="pl1786"/>
            <p:cNvSpPr/>
            <p:nvPr/>
          </p:nvSpPr>
          <p:spPr>
            <a:xfrm>
              <a:off x="2881812" y="304053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787" name="pl1787"/>
            <p:cNvSpPr/>
            <p:nvPr/>
          </p:nvSpPr>
          <p:spPr>
            <a:xfrm>
              <a:off x="2881812" y="299938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788" name="pl1788"/>
            <p:cNvSpPr/>
            <p:nvPr/>
          </p:nvSpPr>
          <p:spPr>
            <a:xfrm>
              <a:off x="2881812" y="295822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789" name="pl1789"/>
            <p:cNvSpPr/>
            <p:nvPr/>
          </p:nvSpPr>
          <p:spPr>
            <a:xfrm>
              <a:off x="2881812" y="291707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790" name="pl1790"/>
            <p:cNvSpPr/>
            <p:nvPr/>
          </p:nvSpPr>
          <p:spPr>
            <a:xfrm>
              <a:off x="2881812" y="287591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791" name="pl1791"/>
            <p:cNvSpPr/>
            <p:nvPr/>
          </p:nvSpPr>
          <p:spPr>
            <a:xfrm>
              <a:off x="2881812" y="283476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792" name="pl1792"/>
            <p:cNvSpPr/>
            <p:nvPr/>
          </p:nvSpPr>
          <p:spPr>
            <a:xfrm>
              <a:off x="2926090"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793" name="pl1793"/>
            <p:cNvSpPr/>
            <p:nvPr/>
          </p:nvSpPr>
          <p:spPr>
            <a:xfrm>
              <a:off x="3103201"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794" name="pl1794"/>
            <p:cNvSpPr/>
            <p:nvPr/>
          </p:nvSpPr>
          <p:spPr>
            <a:xfrm>
              <a:off x="3280312"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795" name="pl1795"/>
            <p:cNvSpPr/>
            <p:nvPr/>
          </p:nvSpPr>
          <p:spPr>
            <a:xfrm>
              <a:off x="3457422"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796" name="pl1796"/>
            <p:cNvSpPr/>
            <p:nvPr/>
          </p:nvSpPr>
          <p:spPr>
            <a:xfrm>
              <a:off x="3634533"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797" name="pl1797"/>
            <p:cNvSpPr/>
            <p:nvPr/>
          </p:nvSpPr>
          <p:spPr>
            <a:xfrm>
              <a:off x="3811644"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798" name="pl1798"/>
            <p:cNvSpPr/>
            <p:nvPr/>
          </p:nvSpPr>
          <p:spPr>
            <a:xfrm>
              <a:off x="2926090" y="2943413"/>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1799" name="pl1799"/>
            <p:cNvSpPr/>
            <p:nvPr/>
          </p:nvSpPr>
          <p:spPr>
            <a:xfrm>
              <a:off x="2926090" y="2938474"/>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40651" cap="flat">
              <a:solidFill>
                <a:srgbClr val="BEBEBE">
                  <a:alpha val="69803"/>
                </a:srgbClr>
              </a:solidFill>
              <a:prstDash val="solid"/>
              <a:round/>
            </a:ln>
          </p:spPr>
          <p:txBody>
            <a:bodyPr/>
            <a:lstStyle/>
            <a:p>
              <a:endParaRPr/>
            </a:p>
          </p:txBody>
        </p:sp>
        <p:sp>
          <p:nvSpPr>
            <p:cNvPr id="1800" name="pl1800"/>
            <p:cNvSpPr/>
            <p:nvPr/>
          </p:nvSpPr>
          <p:spPr>
            <a:xfrm>
              <a:off x="2926090" y="2925304"/>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1801" name="pl1801"/>
            <p:cNvSpPr/>
            <p:nvPr/>
          </p:nvSpPr>
          <p:spPr>
            <a:xfrm>
              <a:off x="2926090" y="295493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802" name="pl1802"/>
            <p:cNvSpPr/>
            <p:nvPr/>
          </p:nvSpPr>
          <p:spPr>
            <a:xfrm>
              <a:off x="2926090" y="2902258"/>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803" name="pl1803"/>
            <p:cNvSpPr/>
            <p:nvPr/>
          </p:nvSpPr>
          <p:spPr>
            <a:xfrm>
              <a:off x="2926090" y="2946705"/>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1804" name="pl1804"/>
            <p:cNvSpPr/>
            <p:nvPr/>
          </p:nvSpPr>
          <p:spPr>
            <a:xfrm>
              <a:off x="2926090" y="2945059"/>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1805" name="pl1805"/>
            <p:cNvSpPr/>
            <p:nvPr/>
          </p:nvSpPr>
          <p:spPr>
            <a:xfrm>
              <a:off x="2926090" y="291872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806" name="pl1806"/>
            <p:cNvSpPr/>
            <p:nvPr/>
          </p:nvSpPr>
          <p:spPr>
            <a:xfrm>
              <a:off x="2926090" y="2933535"/>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1807" name="pl1807"/>
            <p:cNvSpPr/>
            <p:nvPr/>
          </p:nvSpPr>
          <p:spPr>
            <a:xfrm>
              <a:off x="2926090" y="2928597"/>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1808" name="pl1808"/>
            <p:cNvSpPr/>
            <p:nvPr/>
          </p:nvSpPr>
          <p:spPr>
            <a:xfrm>
              <a:off x="2926090" y="2889088"/>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1809" name="pl1809"/>
            <p:cNvSpPr/>
            <p:nvPr/>
          </p:nvSpPr>
          <p:spPr>
            <a:xfrm>
              <a:off x="2926090" y="2931889"/>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1810" name="pl1810"/>
            <p:cNvSpPr/>
            <p:nvPr/>
          </p:nvSpPr>
          <p:spPr>
            <a:xfrm>
              <a:off x="2926090" y="2923658"/>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811" name="pl1811"/>
            <p:cNvSpPr/>
            <p:nvPr/>
          </p:nvSpPr>
          <p:spPr>
            <a:xfrm>
              <a:off x="2926090" y="2923658"/>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1812" name="pl1812"/>
            <p:cNvSpPr/>
            <p:nvPr/>
          </p:nvSpPr>
          <p:spPr>
            <a:xfrm>
              <a:off x="2926090" y="2905550"/>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1813" name="pl1813"/>
            <p:cNvSpPr/>
            <p:nvPr/>
          </p:nvSpPr>
          <p:spPr>
            <a:xfrm>
              <a:off x="2926090" y="2900611"/>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1814" name="pl1814"/>
            <p:cNvSpPr/>
            <p:nvPr/>
          </p:nvSpPr>
          <p:spPr>
            <a:xfrm>
              <a:off x="2926090" y="2910489"/>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1815" name="pl1815"/>
            <p:cNvSpPr/>
            <p:nvPr/>
          </p:nvSpPr>
          <p:spPr>
            <a:xfrm>
              <a:off x="2926090" y="295164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816" name="pl1816"/>
            <p:cNvSpPr/>
            <p:nvPr/>
          </p:nvSpPr>
          <p:spPr>
            <a:xfrm>
              <a:off x="2926090" y="2908842"/>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1817" name="pl1817"/>
            <p:cNvSpPr/>
            <p:nvPr/>
          </p:nvSpPr>
          <p:spPr>
            <a:xfrm>
              <a:off x="2926090" y="2936828"/>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1818" name="pl1818"/>
            <p:cNvSpPr/>
            <p:nvPr/>
          </p:nvSpPr>
          <p:spPr>
            <a:xfrm>
              <a:off x="2926090" y="2943413"/>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1819" name="pl1819"/>
            <p:cNvSpPr/>
            <p:nvPr/>
          </p:nvSpPr>
          <p:spPr>
            <a:xfrm>
              <a:off x="2926090" y="291872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820" name="pl1820"/>
            <p:cNvSpPr/>
            <p:nvPr/>
          </p:nvSpPr>
          <p:spPr>
            <a:xfrm>
              <a:off x="2926090" y="2922012"/>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1821" name="pl1821"/>
            <p:cNvSpPr/>
            <p:nvPr/>
          </p:nvSpPr>
          <p:spPr>
            <a:xfrm>
              <a:off x="2926090" y="2928597"/>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1822" name="pl1822"/>
            <p:cNvSpPr/>
            <p:nvPr/>
          </p:nvSpPr>
          <p:spPr>
            <a:xfrm>
              <a:off x="2926090" y="2958228"/>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823" name="pl1823"/>
            <p:cNvSpPr/>
            <p:nvPr/>
          </p:nvSpPr>
          <p:spPr>
            <a:xfrm>
              <a:off x="2926090" y="2941766"/>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1824" name="pl1824"/>
            <p:cNvSpPr/>
            <p:nvPr/>
          </p:nvSpPr>
          <p:spPr>
            <a:xfrm>
              <a:off x="2926090" y="2953290"/>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1825" name="pl1825"/>
            <p:cNvSpPr/>
            <p:nvPr/>
          </p:nvSpPr>
          <p:spPr>
            <a:xfrm>
              <a:off x="2926090" y="2935182"/>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1826" name="pl1826"/>
            <p:cNvSpPr/>
            <p:nvPr/>
          </p:nvSpPr>
          <p:spPr>
            <a:xfrm>
              <a:off x="2926090" y="2938474"/>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1827" name="pl1827"/>
            <p:cNvSpPr/>
            <p:nvPr/>
          </p:nvSpPr>
          <p:spPr>
            <a:xfrm>
              <a:off x="2926090" y="2912135"/>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1828" name="pl1828"/>
            <p:cNvSpPr/>
            <p:nvPr/>
          </p:nvSpPr>
          <p:spPr>
            <a:xfrm>
              <a:off x="2926090" y="2903904"/>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1829" name="pl1829"/>
            <p:cNvSpPr/>
            <p:nvPr/>
          </p:nvSpPr>
          <p:spPr>
            <a:xfrm>
              <a:off x="2926090" y="2943413"/>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1830" name="pl1830"/>
            <p:cNvSpPr/>
            <p:nvPr/>
          </p:nvSpPr>
          <p:spPr>
            <a:xfrm>
              <a:off x="2926090" y="2930243"/>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1831" name="pl1831"/>
            <p:cNvSpPr/>
            <p:nvPr/>
          </p:nvSpPr>
          <p:spPr>
            <a:xfrm>
              <a:off x="2926090" y="2933535"/>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1832" name="pl1832"/>
            <p:cNvSpPr/>
            <p:nvPr/>
          </p:nvSpPr>
          <p:spPr>
            <a:xfrm>
              <a:off x="2926090" y="2912135"/>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1833" name="pl1833"/>
            <p:cNvSpPr/>
            <p:nvPr/>
          </p:nvSpPr>
          <p:spPr>
            <a:xfrm>
              <a:off x="2926090" y="2941766"/>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1834" name="pl1834"/>
            <p:cNvSpPr/>
            <p:nvPr/>
          </p:nvSpPr>
          <p:spPr>
            <a:xfrm>
              <a:off x="2926090" y="2949997"/>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1835" name="pl1835"/>
            <p:cNvSpPr/>
            <p:nvPr/>
          </p:nvSpPr>
          <p:spPr>
            <a:xfrm>
              <a:off x="2926090" y="2948351"/>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1836" name="pl1836"/>
            <p:cNvSpPr/>
            <p:nvPr/>
          </p:nvSpPr>
          <p:spPr>
            <a:xfrm>
              <a:off x="2926090" y="2905550"/>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1837" name="pl1837"/>
            <p:cNvSpPr/>
            <p:nvPr/>
          </p:nvSpPr>
          <p:spPr>
            <a:xfrm>
              <a:off x="2926090" y="2926951"/>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1838" name="pl1838"/>
            <p:cNvSpPr/>
            <p:nvPr/>
          </p:nvSpPr>
          <p:spPr>
            <a:xfrm>
              <a:off x="2926090" y="2931889"/>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1839" name="pl1839"/>
            <p:cNvSpPr/>
            <p:nvPr/>
          </p:nvSpPr>
          <p:spPr>
            <a:xfrm>
              <a:off x="2926090" y="2938474"/>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1840" name="pl1840"/>
            <p:cNvSpPr/>
            <p:nvPr/>
          </p:nvSpPr>
          <p:spPr>
            <a:xfrm>
              <a:off x="2926090" y="2943413"/>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1841" name="pl1841"/>
            <p:cNvSpPr/>
            <p:nvPr/>
          </p:nvSpPr>
          <p:spPr>
            <a:xfrm>
              <a:off x="2926090" y="2923658"/>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1842" name="pl1842"/>
            <p:cNvSpPr/>
            <p:nvPr/>
          </p:nvSpPr>
          <p:spPr>
            <a:xfrm>
              <a:off x="2926090" y="2922012"/>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1843" name="pl1843"/>
            <p:cNvSpPr/>
            <p:nvPr/>
          </p:nvSpPr>
          <p:spPr>
            <a:xfrm>
              <a:off x="2926090" y="2941766"/>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1844" name="pl1844"/>
            <p:cNvSpPr/>
            <p:nvPr/>
          </p:nvSpPr>
          <p:spPr>
            <a:xfrm>
              <a:off x="2926090" y="2910489"/>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1845" name="pl1845"/>
            <p:cNvSpPr/>
            <p:nvPr/>
          </p:nvSpPr>
          <p:spPr>
            <a:xfrm>
              <a:off x="2926090" y="293847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846" name="pl1846"/>
            <p:cNvSpPr/>
            <p:nvPr/>
          </p:nvSpPr>
          <p:spPr>
            <a:xfrm>
              <a:off x="2926090" y="2943413"/>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1847" name="pl1847"/>
            <p:cNvSpPr/>
            <p:nvPr/>
          </p:nvSpPr>
          <p:spPr>
            <a:xfrm>
              <a:off x="2926090" y="2936828"/>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1848" name="pl1848"/>
            <p:cNvSpPr/>
            <p:nvPr/>
          </p:nvSpPr>
          <p:spPr>
            <a:xfrm>
              <a:off x="2926090" y="2917073"/>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1849" name="pl1849"/>
            <p:cNvSpPr/>
            <p:nvPr/>
          </p:nvSpPr>
          <p:spPr>
            <a:xfrm>
              <a:off x="2926090" y="295822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850" name="pl1850"/>
            <p:cNvSpPr/>
            <p:nvPr/>
          </p:nvSpPr>
          <p:spPr>
            <a:xfrm>
              <a:off x="2926090" y="2940120"/>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1851" name="pl1851"/>
            <p:cNvSpPr/>
            <p:nvPr/>
          </p:nvSpPr>
          <p:spPr>
            <a:xfrm>
              <a:off x="2926090" y="2922012"/>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1852" name="pl1852"/>
            <p:cNvSpPr/>
            <p:nvPr/>
          </p:nvSpPr>
          <p:spPr>
            <a:xfrm>
              <a:off x="2926090" y="2940120"/>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1853" name="pl1853"/>
            <p:cNvSpPr/>
            <p:nvPr/>
          </p:nvSpPr>
          <p:spPr>
            <a:xfrm>
              <a:off x="2926090" y="2953290"/>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1854" name="pl1854"/>
            <p:cNvSpPr/>
            <p:nvPr/>
          </p:nvSpPr>
          <p:spPr>
            <a:xfrm>
              <a:off x="2926090" y="2918720"/>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1855" name="pl1855"/>
            <p:cNvSpPr/>
            <p:nvPr/>
          </p:nvSpPr>
          <p:spPr>
            <a:xfrm>
              <a:off x="2926090" y="2951644"/>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1856" name="pl1856"/>
            <p:cNvSpPr/>
            <p:nvPr/>
          </p:nvSpPr>
          <p:spPr>
            <a:xfrm>
              <a:off x="2926090" y="2941766"/>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1857" name="pl1857"/>
            <p:cNvSpPr/>
            <p:nvPr/>
          </p:nvSpPr>
          <p:spPr>
            <a:xfrm>
              <a:off x="2926090" y="2943413"/>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1858" name="pl1858"/>
            <p:cNvSpPr/>
            <p:nvPr/>
          </p:nvSpPr>
          <p:spPr>
            <a:xfrm>
              <a:off x="2926090" y="2938474"/>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40651" cap="flat">
              <a:solidFill>
                <a:srgbClr val="000000">
                  <a:alpha val="100000"/>
                </a:srgbClr>
              </a:solidFill>
              <a:prstDash val="solid"/>
              <a:round/>
            </a:ln>
          </p:spPr>
          <p:txBody>
            <a:bodyPr/>
            <a:lstStyle/>
            <a:p>
              <a:endParaRPr/>
            </a:p>
          </p:txBody>
        </p:sp>
        <p:sp>
          <p:nvSpPr>
            <p:cNvPr id="1859" name="pl1859"/>
            <p:cNvSpPr/>
            <p:nvPr/>
          </p:nvSpPr>
          <p:spPr>
            <a:xfrm>
              <a:off x="2926090" y="2938474"/>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00C1A8">
                  <a:alpha val="100000"/>
                </a:srgbClr>
              </a:solidFill>
              <a:prstDash val="solid"/>
              <a:round/>
            </a:ln>
          </p:spPr>
          <p:txBody>
            <a:bodyPr/>
            <a:lstStyle/>
            <a:p>
              <a:endParaRPr/>
            </a:p>
          </p:txBody>
        </p:sp>
        <p:sp>
          <p:nvSpPr>
            <p:cNvPr id="1860" name="pl1860"/>
            <p:cNvSpPr/>
            <p:nvPr/>
          </p:nvSpPr>
          <p:spPr>
            <a:xfrm>
              <a:off x="2881812" y="2958228"/>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1861" name="tx1861"/>
            <p:cNvSpPr/>
            <p:nvPr/>
          </p:nvSpPr>
          <p:spPr>
            <a:xfrm>
              <a:off x="2895945" y="279166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862" name="tx1862"/>
            <p:cNvSpPr/>
            <p:nvPr/>
          </p:nvSpPr>
          <p:spPr>
            <a:xfrm>
              <a:off x="3073056" y="279166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863" name="tx1863"/>
            <p:cNvSpPr/>
            <p:nvPr/>
          </p:nvSpPr>
          <p:spPr>
            <a:xfrm>
              <a:off x="3250167" y="279166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864" name="tx1864"/>
            <p:cNvSpPr/>
            <p:nvPr/>
          </p:nvSpPr>
          <p:spPr>
            <a:xfrm>
              <a:off x="3427277" y="279166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865" name="tx1865"/>
            <p:cNvSpPr/>
            <p:nvPr/>
          </p:nvSpPr>
          <p:spPr>
            <a:xfrm>
              <a:off x="3574243" y="277520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1866" name="tx1866"/>
            <p:cNvSpPr/>
            <p:nvPr/>
          </p:nvSpPr>
          <p:spPr>
            <a:xfrm>
              <a:off x="3781499" y="279166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867" name="rc1867"/>
            <p:cNvSpPr/>
            <p:nvPr/>
          </p:nvSpPr>
          <p:spPr>
            <a:xfrm>
              <a:off x="2881812" y="3483272"/>
              <a:ext cx="974108" cy="367596"/>
            </a:xfrm>
            <a:prstGeom prst="rect">
              <a:avLst/>
            </a:prstGeom>
            <a:solidFill>
              <a:srgbClr val="EBEBEB">
                <a:alpha val="100000"/>
              </a:srgbClr>
            </a:solidFill>
          </p:spPr>
          <p:txBody>
            <a:bodyPr/>
            <a:lstStyle/>
            <a:p>
              <a:endParaRPr/>
            </a:p>
          </p:txBody>
        </p:sp>
        <p:sp>
          <p:nvSpPr>
            <p:cNvPr id="1868" name="pl1868"/>
            <p:cNvSpPr/>
            <p:nvPr/>
          </p:nvSpPr>
          <p:spPr>
            <a:xfrm>
              <a:off x="2881812" y="381605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869" name="pl1869"/>
            <p:cNvSpPr/>
            <p:nvPr/>
          </p:nvSpPr>
          <p:spPr>
            <a:xfrm>
              <a:off x="2881812" y="379547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870" name="pl1870"/>
            <p:cNvSpPr/>
            <p:nvPr/>
          </p:nvSpPr>
          <p:spPr>
            <a:xfrm>
              <a:off x="2881812" y="375431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871" name="pl1871"/>
            <p:cNvSpPr/>
            <p:nvPr/>
          </p:nvSpPr>
          <p:spPr>
            <a:xfrm>
              <a:off x="2881812" y="371316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872" name="pl1872"/>
            <p:cNvSpPr/>
            <p:nvPr/>
          </p:nvSpPr>
          <p:spPr>
            <a:xfrm>
              <a:off x="2881812" y="367200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873" name="pl1873"/>
            <p:cNvSpPr/>
            <p:nvPr/>
          </p:nvSpPr>
          <p:spPr>
            <a:xfrm>
              <a:off x="2881812" y="363085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874" name="pl1874"/>
            <p:cNvSpPr/>
            <p:nvPr/>
          </p:nvSpPr>
          <p:spPr>
            <a:xfrm>
              <a:off x="2881812" y="358969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875" name="pl1875"/>
            <p:cNvSpPr/>
            <p:nvPr/>
          </p:nvSpPr>
          <p:spPr>
            <a:xfrm>
              <a:off x="2881812" y="354854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876" name="pl1876"/>
            <p:cNvSpPr/>
            <p:nvPr/>
          </p:nvSpPr>
          <p:spPr>
            <a:xfrm>
              <a:off x="2881812" y="350738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877" name="pl1877"/>
            <p:cNvSpPr/>
            <p:nvPr/>
          </p:nvSpPr>
          <p:spPr>
            <a:xfrm>
              <a:off x="3014645"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878" name="pl1878"/>
            <p:cNvSpPr/>
            <p:nvPr/>
          </p:nvSpPr>
          <p:spPr>
            <a:xfrm>
              <a:off x="3191756"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879" name="pl1879"/>
            <p:cNvSpPr/>
            <p:nvPr/>
          </p:nvSpPr>
          <p:spPr>
            <a:xfrm>
              <a:off x="3368867"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880" name="pl1880"/>
            <p:cNvSpPr/>
            <p:nvPr/>
          </p:nvSpPr>
          <p:spPr>
            <a:xfrm>
              <a:off x="3545978"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881" name="pl1881"/>
            <p:cNvSpPr/>
            <p:nvPr/>
          </p:nvSpPr>
          <p:spPr>
            <a:xfrm>
              <a:off x="3723088"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882" name="pl1882"/>
            <p:cNvSpPr/>
            <p:nvPr/>
          </p:nvSpPr>
          <p:spPr>
            <a:xfrm>
              <a:off x="2881812" y="377489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883" name="pl1883"/>
            <p:cNvSpPr/>
            <p:nvPr/>
          </p:nvSpPr>
          <p:spPr>
            <a:xfrm>
              <a:off x="2881812" y="373374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884" name="pl1884"/>
            <p:cNvSpPr/>
            <p:nvPr/>
          </p:nvSpPr>
          <p:spPr>
            <a:xfrm>
              <a:off x="2881812" y="369258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885" name="pl1885"/>
            <p:cNvSpPr/>
            <p:nvPr/>
          </p:nvSpPr>
          <p:spPr>
            <a:xfrm>
              <a:off x="2881812" y="365143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886" name="pl1886"/>
            <p:cNvSpPr/>
            <p:nvPr/>
          </p:nvSpPr>
          <p:spPr>
            <a:xfrm>
              <a:off x="2881812" y="361027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887" name="pl1887"/>
            <p:cNvSpPr/>
            <p:nvPr/>
          </p:nvSpPr>
          <p:spPr>
            <a:xfrm>
              <a:off x="2881812" y="3569121"/>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888" name="pl1888"/>
            <p:cNvSpPr/>
            <p:nvPr/>
          </p:nvSpPr>
          <p:spPr>
            <a:xfrm>
              <a:off x="2881812" y="3527966"/>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889" name="pl1889"/>
            <p:cNvSpPr/>
            <p:nvPr/>
          </p:nvSpPr>
          <p:spPr>
            <a:xfrm>
              <a:off x="2881812" y="3486811"/>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890" name="pl1890"/>
            <p:cNvSpPr/>
            <p:nvPr/>
          </p:nvSpPr>
          <p:spPr>
            <a:xfrm>
              <a:off x="2926090"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891" name="pl1891"/>
            <p:cNvSpPr/>
            <p:nvPr/>
          </p:nvSpPr>
          <p:spPr>
            <a:xfrm>
              <a:off x="3103201"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892" name="pl1892"/>
            <p:cNvSpPr/>
            <p:nvPr/>
          </p:nvSpPr>
          <p:spPr>
            <a:xfrm>
              <a:off x="3280312"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893" name="pl1893"/>
            <p:cNvSpPr/>
            <p:nvPr/>
          </p:nvSpPr>
          <p:spPr>
            <a:xfrm>
              <a:off x="3457422"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894" name="pl1894"/>
            <p:cNvSpPr/>
            <p:nvPr/>
          </p:nvSpPr>
          <p:spPr>
            <a:xfrm>
              <a:off x="3634533"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895" name="pl1895"/>
            <p:cNvSpPr/>
            <p:nvPr/>
          </p:nvSpPr>
          <p:spPr>
            <a:xfrm>
              <a:off x="3811644"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896" name="pl1896"/>
            <p:cNvSpPr/>
            <p:nvPr/>
          </p:nvSpPr>
          <p:spPr>
            <a:xfrm>
              <a:off x="2926090" y="3595461"/>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1897" name="pl1897"/>
            <p:cNvSpPr/>
            <p:nvPr/>
          </p:nvSpPr>
          <p:spPr>
            <a:xfrm>
              <a:off x="2926090" y="3602046"/>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40651" cap="flat">
              <a:solidFill>
                <a:srgbClr val="BEBEBE">
                  <a:alpha val="69803"/>
                </a:srgbClr>
              </a:solidFill>
              <a:prstDash val="solid"/>
              <a:round/>
            </a:ln>
          </p:spPr>
          <p:txBody>
            <a:bodyPr/>
            <a:lstStyle/>
            <a:p>
              <a:endParaRPr/>
            </a:p>
          </p:txBody>
        </p:sp>
        <p:sp>
          <p:nvSpPr>
            <p:cNvPr id="1898" name="pl1898"/>
            <p:cNvSpPr/>
            <p:nvPr/>
          </p:nvSpPr>
          <p:spPr>
            <a:xfrm>
              <a:off x="2926090" y="3577353"/>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1899" name="pl1899"/>
            <p:cNvSpPr/>
            <p:nvPr/>
          </p:nvSpPr>
          <p:spPr>
            <a:xfrm>
              <a:off x="2926090" y="360698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900" name="pl1900"/>
            <p:cNvSpPr/>
            <p:nvPr/>
          </p:nvSpPr>
          <p:spPr>
            <a:xfrm>
              <a:off x="2926090" y="3554306"/>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901" name="pl1901"/>
            <p:cNvSpPr/>
            <p:nvPr/>
          </p:nvSpPr>
          <p:spPr>
            <a:xfrm>
              <a:off x="2926090" y="3598753"/>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1902" name="pl1902"/>
            <p:cNvSpPr/>
            <p:nvPr/>
          </p:nvSpPr>
          <p:spPr>
            <a:xfrm>
              <a:off x="2926090" y="3597107"/>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1903" name="pl1903"/>
            <p:cNvSpPr/>
            <p:nvPr/>
          </p:nvSpPr>
          <p:spPr>
            <a:xfrm>
              <a:off x="2926090" y="357076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904" name="pl1904"/>
            <p:cNvSpPr/>
            <p:nvPr/>
          </p:nvSpPr>
          <p:spPr>
            <a:xfrm>
              <a:off x="2926090" y="3585584"/>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1905" name="pl1905"/>
            <p:cNvSpPr/>
            <p:nvPr/>
          </p:nvSpPr>
          <p:spPr>
            <a:xfrm>
              <a:off x="2926090" y="3580645"/>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1906" name="pl1906"/>
            <p:cNvSpPr/>
            <p:nvPr/>
          </p:nvSpPr>
          <p:spPr>
            <a:xfrm>
              <a:off x="2926090" y="3541136"/>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1907" name="pl1907"/>
            <p:cNvSpPr/>
            <p:nvPr/>
          </p:nvSpPr>
          <p:spPr>
            <a:xfrm>
              <a:off x="2926090" y="3583937"/>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1908" name="pl1908"/>
            <p:cNvSpPr/>
            <p:nvPr/>
          </p:nvSpPr>
          <p:spPr>
            <a:xfrm>
              <a:off x="2926090" y="3575706"/>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909" name="pl1909"/>
            <p:cNvSpPr/>
            <p:nvPr/>
          </p:nvSpPr>
          <p:spPr>
            <a:xfrm>
              <a:off x="2926090" y="3575706"/>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1910" name="pl1910"/>
            <p:cNvSpPr/>
            <p:nvPr/>
          </p:nvSpPr>
          <p:spPr>
            <a:xfrm>
              <a:off x="2926090" y="3557598"/>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1911" name="pl1911"/>
            <p:cNvSpPr/>
            <p:nvPr/>
          </p:nvSpPr>
          <p:spPr>
            <a:xfrm>
              <a:off x="2926090" y="3552659"/>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1912" name="pl1912"/>
            <p:cNvSpPr/>
            <p:nvPr/>
          </p:nvSpPr>
          <p:spPr>
            <a:xfrm>
              <a:off x="2926090" y="3562537"/>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1913" name="pl1913"/>
            <p:cNvSpPr/>
            <p:nvPr/>
          </p:nvSpPr>
          <p:spPr>
            <a:xfrm>
              <a:off x="2926090" y="360369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914" name="pl1914"/>
            <p:cNvSpPr/>
            <p:nvPr/>
          </p:nvSpPr>
          <p:spPr>
            <a:xfrm>
              <a:off x="2926090" y="3560890"/>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1915" name="pl1915"/>
            <p:cNvSpPr/>
            <p:nvPr/>
          </p:nvSpPr>
          <p:spPr>
            <a:xfrm>
              <a:off x="2926090" y="3588876"/>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1916" name="pl1916"/>
            <p:cNvSpPr/>
            <p:nvPr/>
          </p:nvSpPr>
          <p:spPr>
            <a:xfrm>
              <a:off x="2926090" y="3595461"/>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1917" name="pl1917"/>
            <p:cNvSpPr/>
            <p:nvPr/>
          </p:nvSpPr>
          <p:spPr>
            <a:xfrm>
              <a:off x="2926090" y="357076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918" name="pl1918"/>
            <p:cNvSpPr/>
            <p:nvPr/>
          </p:nvSpPr>
          <p:spPr>
            <a:xfrm>
              <a:off x="2926090" y="3574060"/>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1919" name="pl1919"/>
            <p:cNvSpPr/>
            <p:nvPr/>
          </p:nvSpPr>
          <p:spPr>
            <a:xfrm>
              <a:off x="2926090" y="3580645"/>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1920" name="pl1920"/>
            <p:cNvSpPr/>
            <p:nvPr/>
          </p:nvSpPr>
          <p:spPr>
            <a:xfrm>
              <a:off x="2926090" y="3610277"/>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921" name="pl1921"/>
            <p:cNvSpPr/>
            <p:nvPr/>
          </p:nvSpPr>
          <p:spPr>
            <a:xfrm>
              <a:off x="2926090" y="3593815"/>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1922" name="pl1922"/>
            <p:cNvSpPr/>
            <p:nvPr/>
          </p:nvSpPr>
          <p:spPr>
            <a:xfrm>
              <a:off x="2926090" y="3605338"/>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1923" name="pl1923"/>
            <p:cNvSpPr/>
            <p:nvPr/>
          </p:nvSpPr>
          <p:spPr>
            <a:xfrm>
              <a:off x="2926090" y="3587230"/>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1924" name="pl1924"/>
            <p:cNvSpPr/>
            <p:nvPr/>
          </p:nvSpPr>
          <p:spPr>
            <a:xfrm>
              <a:off x="2926090" y="3590522"/>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1925" name="pl1925"/>
            <p:cNvSpPr/>
            <p:nvPr/>
          </p:nvSpPr>
          <p:spPr>
            <a:xfrm>
              <a:off x="2926090" y="3564183"/>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1926" name="pl1926"/>
            <p:cNvSpPr/>
            <p:nvPr/>
          </p:nvSpPr>
          <p:spPr>
            <a:xfrm>
              <a:off x="2926090" y="3555952"/>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1927" name="pl1927"/>
            <p:cNvSpPr/>
            <p:nvPr/>
          </p:nvSpPr>
          <p:spPr>
            <a:xfrm>
              <a:off x="2926090" y="3595461"/>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1928" name="pl1928"/>
            <p:cNvSpPr/>
            <p:nvPr/>
          </p:nvSpPr>
          <p:spPr>
            <a:xfrm>
              <a:off x="2926090" y="3582291"/>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1929" name="pl1929"/>
            <p:cNvSpPr/>
            <p:nvPr/>
          </p:nvSpPr>
          <p:spPr>
            <a:xfrm>
              <a:off x="2926090" y="3585584"/>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1930" name="pl1930"/>
            <p:cNvSpPr/>
            <p:nvPr/>
          </p:nvSpPr>
          <p:spPr>
            <a:xfrm>
              <a:off x="2926090" y="3564183"/>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1931" name="pl1931"/>
            <p:cNvSpPr/>
            <p:nvPr/>
          </p:nvSpPr>
          <p:spPr>
            <a:xfrm>
              <a:off x="2926090" y="3593815"/>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1932" name="pl1932"/>
            <p:cNvSpPr/>
            <p:nvPr/>
          </p:nvSpPr>
          <p:spPr>
            <a:xfrm>
              <a:off x="2926090" y="3602046"/>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1933" name="pl1933"/>
            <p:cNvSpPr/>
            <p:nvPr/>
          </p:nvSpPr>
          <p:spPr>
            <a:xfrm>
              <a:off x="2926090" y="3600399"/>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1934" name="pl1934"/>
            <p:cNvSpPr/>
            <p:nvPr/>
          </p:nvSpPr>
          <p:spPr>
            <a:xfrm>
              <a:off x="2926090" y="3557598"/>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1935" name="pl1935"/>
            <p:cNvSpPr/>
            <p:nvPr/>
          </p:nvSpPr>
          <p:spPr>
            <a:xfrm>
              <a:off x="2926090" y="3578999"/>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1936" name="pl1936"/>
            <p:cNvSpPr/>
            <p:nvPr/>
          </p:nvSpPr>
          <p:spPr>
            <a:xfrm>
              <a:off x="2926090" y="3583937"/>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1937" name="pl1937"/>
            <p:cNvSpPr/>
            <p:nvPr/>
          </p:nvSpPr>
          <p:spPr>
            <a:xfrm>
              <a:off x="2926090" y="3590522"/>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1938" name="pl1938"/>
            <p:cNvSpPr/>
            <p:nvPr/>
          </p:nvSpPr>
          <p:spPr>
            <a:xfrm>
              <a:off x="2926090" y="3595461"/>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1939" name="pl1939"/>
            <p:cNvSpPr/>
            <p:nvPr/>
          </p:nvSpPr>
          <p:spPr>
            <a:xfrm>
              <a:off x="2926090" y="3575706"/>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1940" name="pl1940"/>
            <p:cNvSpPr/>
            <p:nvPr/>
          </p:nvSpPr>
          <p:spPr>
            <a:xfrm>
              <a:off x="2926090" y="3574060"/>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1941" name="pl1941"/>
            <p:cNvSpPr/>
            <p:nvPr/>
          </p:nvSpPr>
          <p:spPr>
            <a:xfrm>
              <a:off x="2926090" y="3593815"/>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1942" name="pl1942"/>
            <p:cNvSpPr/>
            <p:nvPr/>
          </p:nvSpPr>
          <p:spPr>
            <a:xfrm>
              <a:off x="2926090" y="3562537"/>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1943" name="pl1943"/>
            <p:cNvSpPr/>
            <p:nvPr/>
          </p:nvSpPr>
          <p:spPr>
            <a:xfrm>
              <a:off x="2926090" y="359052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944" name="pl1944"/>
            <p:cNvSpPr/>
            <p:nvPr/>
          </p:nvSpPr>
          <p:spPr>
            <a:xfrm>
              <a:off x="2926090" y="3595461"/>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1945" name="pl1945"/>
            <p:cNvSpPr/>
            <p:nvPr/>
          </p:nvSpPr>
          <p:spPr>
            <a:xfrm>
              <a:off x="2926090" y="3588876"/>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1946" name="pl1946"/>
            <p:cNvSpPr/>
            <p:nvPr/>
          </p:nvSpPr>
          <p:spPr>
            <a:xfrm>
              <a:off x="2926090" y="3569121"/>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1947" name="pl1947"/>
            <p:cNvSpPr/>
            <p:nvPr/>
          </p:nvSpPr>
          <p:spPr>
            <a:xfrm>
              <a:off x="2926090" y="3610277"/>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948" name="pl1948"/>
            <p:cNvSpPr/>
            <p:nvPr/>
          </p:nvSpPr>
          <p:spPr>
            <a:xfrm>
              <a:off x="2926090" y="3592168"/>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1949" name="pl1949"/>
            <p:cNvSpPr/>
            <p:nvPr/>
          </p:nvSpPr>
          <p:spPr>
            <a:xfrm>
              <a:off x="2926090" y="3574060"/>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1950" name="pl1950"/>
            <p:cNvSpPr/>
            <p:nvPr/>
          </p:nvSpPr>
          <p:spPr>
            <a:xfrm>
              <a:off x="2926090" y="3592168"/>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1951" name="pl1951"/>
            <p:cNvSpPr/>
            <p:nvPr/>
          </p:nvSpPr>
          <p:spPr>
            <a:xfrm>
              <a:off x="2926090" y="3605338"/>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1952" name="pl1952"/>
            <p:cNvSpPr/>
            <p:nvPr/>
          </p:nvSpPr>
          <p:spPr>
            <a:xfrm>
              <a:off x="2926090" y="3570768"/>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1953" name="pl1953"/>
            <p:cNvSpPr/>
            <p:nvPr/>
          </p:nvSpPr>
          <p:spPr>
            <a:xfrm>
              <a:off x="2926090" y="3603692"/>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1954" name="pl1954"/>
            <p:cNvSpPr/>
            <p:nvPr/>
          </p:nvSpPr>
          <p:spPr>
            <a:xfrm>
              <a:off x="2926090" y="3593815"/>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1955" name="pl1955"/>
            <p:cNvSpPr/>
            <p:nvPr/>
          </p:nvSpPr>
          <p:spPr>
            <a:xfrm>
              <a:off x="2926090" y="3595461"/>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1956" name="pl1956"/>
            <p:cNvSpPr/>
            <p:nvPr/>
          </p:nvSpPr>
          <p:spPr>
            <a:xfrm>
              <a:off x="2926090" y="3602046"/>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40651" cap="flat">
              <a:solidFill>
                <a:srgbClr val="000000">
                  <a:alpha val="100000"/>
                </a:srgbClr>
              </a:solidFill>
              <a:prstDash val="solid"/>
              <a:round/>
            </a:ln>
          </p:spPr>
          <p:txBody>
            <a:bodyPr/>
            <a:lstStyle/>
            <a:p>
              <a:endParaRPr/>
            </a:p>
          </p:txBody>
        </p:sp>
        <p:sp>
          <p:nvSpPr>
            <p:cNvPr id="1957" name="pl1957"/>
            <p:cNvSpPr/>
            <p:nvPr/>
          </p:nvSpPr>
          <p:spPr>
            <a:xfrm>
              <a:off x="2926090" y="3602046"/>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00B1F5">
                  <a:alpha val="100000"/>
                </a:srgbClr>
              </a:solidFill>
              <a:prstDash val="solid"/>
              <a:round/>
            </a:ln>
          </p:spPr>
          <p:txBody>
            <a:bodyPr/>
            <a:lstStyle/>
            <a:p>
              <a:endParaRPr/>
            </a:p>
          </p:txBody>
        </p:sp>
        <p:sp>
          <p:nvSpPr>
            <p:cNvPr id="1958" name="pl1958"/>
            <p:cNvSpPr/>
            <p:nvPr/>
          </p:nvSpPr>
          <p:spPr>
            <a:xfrm>
              <a:off x="2881812" y="3610277"/>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1959" name="tx1959"/>
            <p:cNvSpPr/>
            <p:nvPr/>
          </p:nvSpPr>
          <p:spPr>
            <a:xfrm>
              <a:off x="2895945" y="3438824"/>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960" name="tx1960"/>
            <p:cNvSpPr/>
            <p:nvPr/>
          </p:nvSpPr>
          <p:spPr>
            <a:xfrm>
              <a:off x="3073056" y="344073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1961" name="tx1961"/>
            <p:cNvSpPr/>
            <p:nvPr/>
          </p:nvSpPr>
          <p:spPr>
            <a:xfrm>
              <a:off x="3250167" y="344371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962" name="tx1962"/>
            <p:cNvSpPr/>
            <p:nvPr/>
          </p:nvSpPr>
          <p:spPr>
            <a:xfrm>
              <a:off x="3427277" y="344371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1963" name="tx1963"/>
            <p:cNvSpPr/>
            <p:nvPr/>
          </p:nvSpPr>
          <p:spPr>
            <a:xfrm>
              <a:off x="3604388" y="3438824"/>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1964" name="tx1964"/>
            <p:cNvSpPr/>
            <p:nvPr/>
          </p:nvSpPr>
          <p:spPr>
            <a:xfrm>
              <a:off x="3781499" y="3440687"/>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1965" name="rc1965"/>
            <p:cNvSpPr/>
            <p:nvPr/>
          </p:nvSpPr>
          <p:spPr>
            <a:xfrm>
              <a:off x="2881812" y="4135320"/>
              <a:ext cx="974108" cy="367596"/>
            </a:xfrm>
            <a:prstGeom prst="rect">
              <a:avLst/>
            </a:prstGeom>
            <a:solidFill>
              <a:srgbClr val="EBEBEB">
                <a:alpha val="100000"/>
              </a:srgbClr>
            </a:solidFill>
          </p:spPr>
          <p:txBody>
            <a:bodyPr/>
            <a:lstStyle/>
            <a:p>
              <a:endParaRPr/>
            </a:p>
          </p:txBody>
        </p:sp>
        <p:sp>
          <p:nvSpPr>
            <p:cNvPr id="1966" name="pl1966"/>
            <p:cNvSpPr/>
            <p:nvPr/>
          </p:nvSpPr>
          <p:spPr>
            <a:xfrm>
              <a:off x="2881812" y="446810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967" name="pl1967"/>
            <p:cNvSpPr/>
            <p:nvPr/>
          </p:nvSpPr>
          <p:spPr>
            <a:xfrm>
              <a:off x="2881812" y="444752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968" name="pl1968"/>
            <p:cNvSpPr/>
            <p:nvPr/>
          </p:nvSpPr>
          <p:spPr>
            <a:xfrm>
              <a:off x="2881812" y="440636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969" name="pl1969"/>
            <p:cNvSpPr/>
            <p:nvPr/>
          </p:nvSpPr>
          <p:spPr>
            <a:xfrm>
              <a:off x="2881812" y="436521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970" name="pl1970"/>
            <p:cNvSpPr/>
            <p:nvPr/>
          </p:nvSpPr>
          <p:spPr>
            <a:xfrm>
              <a:off x="2881812" y="432405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971" name="pl1971"/>
            <p:cNvSpPr/>
            <p:nvPr/>
          </p:nvSpPr>
          <p:spPr>
            <a:xfrm>
              <a:off x="2881812" y="428290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972" name="pl1972"/>
            <p:cNvSpPr/>
            <p:nvPr/>
          </p:nvSpPr>
          <p:spPr>
            <a:xfrm>
              <a:off x="2881812" y="424174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973" name="pl1973"/>
            <p:cNvSpPr/>
            <p:nvPr/>
          </p:nvSpPr>
          <p:spPr>
            <a:xfrm>
              <a:off x="2881812" y="420059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974" name="pl1974"/>
            <p:cNvSpPr/>
            <p:nvPr/>
          </p:nvSpPr>
          <p:spPr>
            <a:xfrm>
              <a:off x="2881812" y="415943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1975" name="pl1975"/>
            <p:cNvSpPr/>
            <p:nvPr/>
          </p:nvSpPr>
          <p:spPr>
            <a:xfrm>
              <a:off x="3014645"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976" name="pl1976"/>
            <p:cNvSpPr/>
            <p:nvPr/>
          </p:nvSpPr>
          <p:spPr>
            <a:xfrm>
              <a:off x="3191756"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977" name="pl1977"/>
            <p:cNvSpPr/>
            <p:nvPr/>
          </p:nvSpPr>
          <p:spPr>
            <a:xfrm>
              <a:off x="3368867"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978" name="pl1978"/>
            <p:cNvSpPr/>
            <p:nvPr/>
          </p:nvSpPr>
          <p:spPr>
            <a:xfrm>
              <a:off x="3545978"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979" name="pl1979"/>
            <p:cNvSpPr/>
            <p:nvPr/>
          </p:nvSpPr>
          <p:spPr>
            <a:xfrm>
              <a:off x="3723088"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1980" name="pl1980"/>
            <p:cNvSpPr/>
            <p:nvPr/>
          </p:nvSpPr>
          <p:spPr>
            <a:xfrm>
              <a:off x="2881812" y="442694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981" name="pl1981"/>
            <p:cNvSpPr/>
            <p:nvPr/>
          </p:nvSpPr>
          <p:spPr>
            <a:xfrm>
              <a:off x="2881812" y="438579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982" name="pl1982"/>
            <p:cNvSpPr/>
            <p:nvPr/>
          </p:nvSpPr>
          <p:spPr>
            <a:xfrm>
              <a:off x="2881812" y="434463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983" name="pl1983"/>
            <p:cNvSpPr/>
            <p:nvPr/>
          </p:nvSpPr>
          <p:spPr>
            <a:xfrm>
              <a:off x="2881812" y="430348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984" name="pl1984"/>
            <p:cNvSpPr/>
            <p:nvPr/>
          </p:nvSpPr>
          <p:spPr>
            <a:xfrm>
              <a:off x="2881812" y="426232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985" name="pl1985"/>
            <p:cNvSpPr/>
            <p:nvPr/>
          </p:nvSpPr>
          <p:spPr>
            <a:xfrm>
              <a:off x="2881812" y="422117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986" name="pl1986"/>
            <p:cNvSpPr/>
            <p:nvPr/>
          </p:nvSpPr>
          <p:spPr>
            <a:xfrm>
              <a:off x="2881812" y="418001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987" name="pl1987"/>
            <p:cNvSpPr/>
            <p:nvPr/>
          </p:nvSpPr>
          <p:spPr>
            <a:xfrm>
              <a:off x="2881812" y="413886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1988" name="pl1988"/>
            <p:cNvSpPr/>
            <p:nvPr/>
          </p:nvSpPr>
          <p:spPr>
            <a:xfrm>
              <a:off x="2926090"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989" name="pl1989"/>
            <p:cNvSpPr/>
            <p:nvPr/>
          </p:nvSpPr>
          <p:spPr>
            <a:xfrm>
              <a:off x="3103201"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990" name="pl1990"/>
            <p:cNvSpPr/>
            <p:nvPr/>
          </p:nvSpPr>
          <p:spPr>
            <a:xfrm>
              <a:off x="3280312"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991" name="pl1991"/>
            <p:cNvSpPr/>
            <p:nvPr/>
          </p:nvSpPr>
          <p:spPr>
            <a:xfrm>
              <a:off x="3457422"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992" name="pl1992"/>
            <p:cNvSpPr/>
            <p:nvPr/>
          </p:nvSpPr>
          <p:spPr>
            <a:xfrm>
              <a:off x="3634533"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993" name="pl1993"/>
            <p:cNvSpPr/>
            <p:nvPr/>
          </p:nvSpPr>
          <p:spPr>
            <a:xfrm>
              <a:off x="3811644"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1994" name="pl1994"/>
            <p:cNvSpPr/>
            <p:nvPr/>
          </p:nvSpPr>
          <p:spPr>
            <a:xfrm>
              <a:off x="2926090" y="4247509"/>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1995" name="pl1995"/>
            <p:cNvSpPr/>
            <p:nvPr/>
          </p:nvSpPr>
          <p:spPr>
            <a:xfrm>
              <a:off x="2926090" y="4226108"/>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40651" cap="flat">
              <a:solidFill>
                <a:srgbClr val="BEBEBE">
                  <a:alpha val="69803"/>
                </a:srgbClr>
              </a:solidFill>
              <a:prstDash val="solid"/>
              <a:round/>
            </a:ln>
          </p:spPr>
          <p:txBody>
            <a:bodyPr/>
            <a:lstStyle/>
            <a:p>
              <a:endParaRPr/>
            </a:p>
          </p:txBody>
        </p:sp>
        <p:sp>
          <p:nvSpPr>
            <p:cNvPr id="1996" name="pl1996"/>
            <p:cNvSpPr/>
            <p:nvPr/>
          </p:nvSpPr>
          <p:spPr>
            <a:xfrm>
              <a:off x="2926090" y="4229401"/>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1997" name="pl1997"/>
            <p:cNvSpPr/>
            <p:nvPr/>
          </p:nvSpPr>
          <p:spPr>
            <a:xfrm>
              <a:off x="2926090" y="425903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998" name="pl1998"/>
            <p:cNvSpPr/>
            <p:nvPr/>
          </p:nvSpPr>
          <p:spPr>
            <a:xfrm>
              <a:off x="2926090" y="4206354"/>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1999" name="pl1999"/>
            <p:cNvSpPr/>
            <p:nvPr/>
          </p:nvSpPr>
          <p:spPr>
            <a:xfrm>
              <a:off x="2926090" y="4250801"/>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000" name="pl2000"/>
            <p:cNvSpPr/>
            <p:nvPr/>
          </p:nvSpPr>
          <p:spPr>
            <a:xfrm>
              <a:off x="2926090" y="4249155"/>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2001" name="pl2001"/>
            <p:cNvSpPr/>
            <p:nvPr/>
          </p:nvSpPr>
          <p:spPr>
            <a:xfrm>
              <a:off x="2926090" y="422281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002" name="pl2002"/>
            <p:cNvSpPr/>
            <p:nvPr/>
          </p:nvSpPr>
          <p:spPr>
            <a:xfrm>
              <a:off x="2926090" y="4237632"/>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003" name="pl2003"/>
            <p:cNvSpPr/>
            <p:nvPr/>
          </p:nvSpPr>
          <p:spPr>
            <a:xfrm>
              <a:off x="2926090" y="4232693"/>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2004" name="pl2004"/>
            <p:cNvSpPr/>
            <p:nvPr/>
          </p:nvSpPr>
          <p:spPr>
            <a:xfrm>
              <a:off x="2926090" y="4193184"/>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2005" name="pl2005"/>
            <p:cNvSpPr/>
            <p:nvPr/>
          </p:nvSpPr>
          <p:spPr>
            <a:xfrm>
              <a:off x="2926090" y="4235985"/>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006" name="pl2006"/>
            <p:cNvSpPr/>
            <p:nvPr/>
          </p:nvSpPr>
          <p:spPr>
            <a:xfrm>
              <a:off x="2926090" y="4227754"/>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007" name="pl2007"/>
            <p:cNvSpPr/>
            <p:nvPr/>
          </p:nvSpPr>
          <p:spPr>
            <a:xfrm>
              <a:off x="2926090" y="4227754"/>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2008" name="pl2008"/>
            <p:cNvSpPr/>
            <p:nvPr/>
          </p:nvSpPr>
          <p:spPr>
            <a:xfrm>
              <a:off x="2926090" y="4209646"/>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2009" name="pl2009"/>
            <p:cNvSpPr/>
            <p:nvPr/>
          </p:nvSpPr>
          <p:spPr>
            <a:xfrm>
              <a:off x="2926090" y="4204708"/>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2010" name="pl2010"/>
            <p:cNvSpPr/>
            <p:nvPr/>
          </p:nvSpPr>
          <p:spPr>
            <a:xfrm>
              <a:off x="2926090" y="4214585"/>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011" name="pl2011"/>
            <p:cNvSpPr/>
            <p:nvPr/>
          </p:nvSpPr>
          <p:spPr>
            <a:xfrm>
              <a:off x="2926090" y="425574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012" name="pl2012"/>
            <p:cNvSpPr/>
            <p:nvPr/>
          </p:nvSpPr>
          <p:spPr>
            <a:xfrm>
              <a:off x="2926090" y="4212939"/>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013" name="pl2013"/>
            <p:cNvSpPr/>
            <p:nvPr/>
          </p:nvSpPr>
          <p:spPr>
            <a:xfrm>
              <a:off x="2926090" y="4240924"/>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2014" name="pl2014"/>
            <p:cNvSpPr/>
            <p:nvPr/>
          </p:nvSpPr>
          <p:spPr>
            <a:xfrm>
              <a:off x="2926090" y="4247509"/>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015" name="pl2015"/>
            <p:cNvSpPr/>
            <p:nvPr/>
          </p:nvSpPr>
          <p:spPr>
            <a:xfrm>
              <a:off x="2926090" y="422281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016" name="pl2016"/>
            <p:cNvSpPr/>
            <p:nvPr/>
          </p:nvSpPr>
          <p:spPr>
            <a:xfrm>
              <a:off x="2926090" y="4226108"/>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2017" name="pl2017"/>
            <p:cNvSpPr/>
            <p:nvPr/>
          </p:nvSpPr>
          <p:spPr>
            <a:xfrm>
              <a:off x="2926090" y="4232693"/>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018" name="pl2018"/>
            <p:cNvSpPr/>
            <p:nvPr/>
          </p:nvSpPr>
          <p:spPr>
            <a:xfrm>
              <a:off x="2926090" y="4262325"/>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019" name="pl2019"/>
            <p:cNvSpPr/>
            <p:nvPr/>
          </p:nvSpPr>
          <p:spPr>
            <a:xfrm>
              <a:off x="2926090" y="4245863"/>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2020" name="pl2020"/>
            <p:cNvSpPr/>
            <p:nvPr/>
          </p:nvSpPr>
          <p:spPr>
            <a:xfrm>
              <a:off x="2926090" y="4257386"/>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2021" name="pl2021"/>
            <p:cNvSpPr/>
            <p:nvPr/>
          </p:nvSpPr>
          <p:spPr>
            <a:xfrm>
              <a:off x="2926090" y="4239278"/>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2022" name="pl2022"/>
            <p:cNvSpPr/>
            <p:nvPr/>
          </p:nvSpPr>
          <p:spPr>
            <a:xfrm>
              <a:off x="2926090" y="4242570"/>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2023" name="pl2023"/>
            <p:cNvSpPr/>
            <p:nvPr/>
          </p:nvSpPr>
          <p:spPr>
            <a:xfrm>
              <a:off x="2926090" y="4216231"/>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2024" name="pl2024"/>
            <p:cNvSpPr/>
            <p:nvPr/>
          </p:nvSpPr>
          <p:spPr>
            <a:xfrm>
              <a:off x="2926090" y="4208000"/>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2025" name="pl2025"/>
            <p:cNvSpPr/>
            <p:nvPr/>
          </p:nvSpPr>
          <p:spPr>
            <a:xfrm>
              <a:off x="2926090" y="4247509"/>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2026" name="pl2026"/>
            <p:cNvSpPr/>
            <p:nvPr/>
          </p:nvSpPr>
          <p:spPr>
            <a:xfrm>
              <a:off x="2926090" y="4234339"/>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2027" name="pl2027"/>
            <p:cNvSpPr/>
            <p:nvPr/>
          </p:nvSpPr>
          <p:spPr>
            <a:xfrm>
              <a:off x="2926090" y="4237632"/>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2028" name="pl2028"/>
            <p:cNvSpPr/>
            <p:nvPr/>
          </p:nvSpPr>
          <p:spPr>
            <a:xfrm>
              <a:off x="2926090" y="4216231"/>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2029" name="pl2029"/>
            <p:cNvSpPr/>
            <p:nvPr/>
          </p:nvSpPr>
          <p:spPr>
            <a:xfrm>
              <a:off x="2926090" y="4245863"/>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2030" name="pl2030"/>
            <p:cNvSpPr/>
            <p:nvPr/>
          </p:nvSpPr>
          <p:spPr>
            <a:xfrm>
              <a:off x="2926090" y="4254094"/>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2031" name="pl2031"/>
            <p:cNvSpPr/>
            <p:nvPr/>
          </p:nvSpPr>
          <p:spPr>
            <a:xfrm>
              <a:off x="2926090" y="4252447"/>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2032" name="pl2032"/>
            <p:cNvSpPr/>
            <p:nvPr/>
          </p:nvSpPr>
          <p:spPr>
            <a:xfrm>
              <a:off x="2926090" y="4209646"/>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2033" name="pl2033"/>
            <p:cNvSpPr/>
            <p:nvPr/>
          </p:nvSpPr>
          <p:spPr>
            <a:xfrm>
              <a:off x="2926090" y="4231047"/>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034" name="pl2034"/>
            <p:cNvSpPr/>
            <p:nvPr/>
          </p:nvSpPr>
          <p:spPr>
            <a:xfrm>
              <a:off x="2926090" y="4235985"/>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2035" name="pl2035"/>
            <p:cNvSpPr/>
            <p:nvPr/>
          </p:nvSpPr>
          <p:spPr>
            <a:xfrm>
              <a:off x="2926090" y="4242570"/>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2036" name="pl2036"/>
            <p:cNvSpPr/>
            <p:nvPr/>
          </p:nvSpPr>
          <p:spPr>
            <a:xfrm>
              <a:off x="2926090" y="4247509"/>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2037" name="pl2037"/>
            <p:cNvSpPr/>
            <p:nvPr/>
          </p:nvSpPr>
          <p:spPr>
            <a:xfrm>
              <a:off x="2926090" y="4227754"/>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2038" name="pl2038"/>
            <p:cNvSpPr/>
            <p:nvPr/>
          </p:nvSpPr>
          <p:spPr>
            <a:xfrm>
              <a:off x="2926090" y="4226108"/>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2039" name="pl2039"/>
            <p:cNvSpPr/>
            <p:nvPr/>
          </p:nvSpPr>
          <p:spPr>
            <a:xfrm>
              <a:off x="2926090" y="4245863"/>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2040" name="pl2040"/>
            <p:cNvSpPr/>
            <p:nvPr/>
          </p:nvSpPr>
          <p:spPr>
            <a:xfrm>
              <a:off x="2926090" y="4214585"/>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2041" name="pl2041"/>
            <p:cNvSpPr/>
            <p:nvPr/>
          </p:nvSpPr>
          <p:spPr>
            <a:xfrm>
              <a:off x="2926090" y="424257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042" name="pl2042"/>
            <p:cNvSpPr/>
            <p:nvPr/>
          </p:nvSpPr>
          <p:spPr>
            <a:xfrm>
              <a:off x="2926090" y="4247509"/>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2043" name="pl2043"/>
            <p:cNvSpPr/>
            <p:nvPr/>
          </p:nvSpPr>
          <p:spPr>
            <a:xfrm>
              <a:off x="2926090" y="4240924"/>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044" name="pl2044"/>
            <p:cNvSpPr/>
            <p:nvPr/>
          </p:nvSpPr>
          <p:spPr>
            <a:xfrm>
              <a:off x="2926090" y="4221170"/>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045" name="pl2045"/>
            <p:cNvSpPr/>
            <p:nvPr/>
          </p:nvSpPr>
          <p:spPr>
            <a:xfrm>
              <a:off x="2926090" y="426232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046" name="pl2046"/>
            <p:cNvSpPr/>
            <p:nvPr/>
          </p:nvSpPr>
          <p:spPr>
            <a:xfrm>
              <a:off x="2926090" y="4244216"/>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2047" name="pl2047"/>
            <p:cNvSpPr/>
            <p:nvPr/>
          </p:nvSpPr>
          <p:spPr>
            <a:xfrm>
              <a:off x="2926090" y="4226108"/>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2048" name="pl2048"/>
            <p:cNvSpPr/>
            <p:nvPr/>
          </p:nvSpPr>
          <p:spPr>
            <a:xfrm>
              <a:off x="2926090" y="4244216"/>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049" name="pl2049"/>
            <p:cNvSpPr/>
            <p:nvPr/>
          </p:nvSpPr>
          <p:spPr>
            <a:xfrm>
              <a:off x="2926090" y="4257386"/>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2050" name="pl2050"/>
            <p:cNvSpPr/>
            <p:nvPr/>
          </p:nvSpPr>
          <p:spPr>
            <a:xfrm>
              <a:off x="2926090" y="4222816"/>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051" name="pl2051"/>
            <p:cNvSpPr/>
            <p:nvPr/>
          </p:nvSpPr>
          <p:spPr>
            <a:xfrm>
              <a:off x="2926090" y="4255740"/>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2052" name="pl2052"/>
            <p:cNvSpPr/>
            <p:nvPr/>
          </p:nvSpPr>
          <p:spPr>
            <a:xfrm>
              <a:off x="2926090" y="4245863"/>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2053" name="pl2053"/>
            <p:cNvSpPr/>
            <p:nvPr/>
          </p:nvSpPr>
          <p:spPr>
            <a:xfrm>
              <a:off x="2926090" y="4247509"/>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2054" name="pl2054"/>
            <p:cNvSpPr/>
            <p:nvPr/>
          </p:nvSpPr>
          <p:spPr>
            <a:xfrm>
              <a:off x="2926090" y="4226108"/>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40651" cap="flat">
              <a:solidFill>
                <a:srgbClr val="000000">
                  <a:alpha val="100000"/>
                </a:srgbClr>
              </a:solidFill>
              <a:prstDash val="solid"/>
              <a:round/>
            </a:ln>
          </p:spPr>
          <p:txBody>
            <a:bodyPr/>
            <a:lstStyle/>
            <a:p>
              <a:endParaRPr/>
            </a:p>
          </p:txBody>
        </p:sp>
        <p:sp>
          <p:nvSpPr>
            <p:cNvPr id="2055" name="pl2055"/>
            <p:cNvSpPr/>
            <p:nvPr/>
          </p:nvSpPr>
          <p:spPr>
            <a:xfrm>
              <a:off x="2926090" y="4226108"/>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C81FF">
                  <a:alpha val="100000"/>
                </a:srgbClr>
              </a:solidFill>
              <a:prstDash val="solid"/>
              <a:round/>
            </a:ln>
          </p:spPr>
          <p:txBody>
            <a:bodyPr/>
            <a:lstStyle/>
            <a:p>
              <a:endParaRPr/>
            </a:p>
          </p:txBody>
        </p:sp>
        <p:sp>
          <p:nvSpPr>
            <p:cNvPr id="2056" name="pl2056"/>
            <p:cNvSpPr/>
            <p:nvPr/>
          </p:nvSpPr>
          <p:spPr>
            <a:xfrm>
              <a:off x="2881812" y="4262325"/>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2057" name="tx2057"/>
            <p:cNvSpPr/>
            <p:nvPr/>
          </p:nvSpPr>
          <p:spPr>
            <a:xfrm>
              <a:off x="2865800" y="408126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2058" name="tx2058"/>
            <p:cNvSpPr/>
            <p:nvPr/>
          </p:nvSpPr>
          <p:spPr>
            <a:xfrm>
              <a:off x="3042911" y="40792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2059" name="tx2059"/>
            <p:cNvSpPr/>
            <p:nvPr/>
          </p:nvSpPr>
          <p:spPr>
            <a:xfrm>
              <a:off x="3220022" y="406644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2060" name="tx2060"/>
            <p:cNvSpPr/>
            <p:nvPr/>
          </p:nvSpPr>
          <p:spPr>
            <a:xfrm>
              <a:off x="3397132" y="407106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2061" name="tx2061"/>
            <p:cNvSpPr/>
            <p:nvPr/>
          </p:nvSpPr>
          <p:spPr>
            <a:xfrm>
              <a:off x="3574243" y="406283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2062" name="tx2062"/>
            <p:cNvSpPr/>
            <p:nvPr/>
          </p:nvSpPr>
          <p:spPr>
            <a:xfrm>
              <a:off x="3751354" y="407138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2063" name="rc2063"/>
            <p:cNvSpPr/>
            <p:nvPr/>
          </p:nvSpPr>
          <p:spPr>
            <a:xfrm>
              <a:off x="2881812" y="4787368"/>
              <a:ext cx="974108" cy="367596"/>
            </a:xfrm>
            <a:prstGeom prst="rect">
              <a:avLst/>
            </a:prstGeom>
            <a:solidFill>
              <a:srgbClr val="EBEBEB">
                <a:alpha val="100000"/>
              </a:srgbClr>
            </a:solidFill>
          </p:spPr>
          <p:txBody>
            <a:bodyPr/>
            <a:lstStyle/>
            <a:p>
              <a:endParaRPr/>
            </a:p>
          </p:txBody>
        </p:sp>
        <p:sp>
          <p:nvSpPr>
            <p:cNvPr id="2064" name="pl2064"/>
            <p:cNvSpPr/>
            <p:nvPr/>
          </p:nvSpPr>
          <p:spPr>
            <a:xfrm>
              <a:off x="2881812" y="512014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065" name="pl2065"/>
            <p:cNvSpPr/>
            <p:nvPr/>
          </p:nvSpPr>
          <p:spPr>
            <a:xfrm>
              <a:off x="2881812" y="509957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066" name="pl2066"/>
            <p:cNvSpPr/>
            <p:nvPr/>
          </p:nvSpPr>
          <p:spPr>
            <a:xfrm>
              <a:off x="2881812" y="505841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067" name="pl2067"/>
            <p:cNvSpPr/>
            <p:nvPr/>
          </p:nvSpPr>
          <p:spPr>
            <a:xfrm>
              <a:off x="2881812" y="501726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068" name="pl2068"/>
            <p:cNvSpPr/>
            <p:nvPr/>
          </p:nvSpPr>
          <p:spPr>
            <a:xfrm>
              <a:off x="2881812" y="497610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069" name="pl2069"/>
            <p:cNvSpPr/>
            <p:nvPr/>
          </p:nvSpPr>
          <p:spPr>
            <a:xfrm>
              <a:off x="2881812" y="493495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070" name="pl2070"/>
            <p:cNvSpPr/>
            <p:nvPr/>
          </p:nvSpPr>
          <p:spPr>
            <a:xfrm>
              <a:off x="2881812" y="489379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071" name="pl2071"/>
            <p:cNvSpPr/>
            <p:nvPr/>
          </p:nvSpPr>
          <p:spPr>
            <a:xfrm>
              <a:off x="2881812" y="485264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072" name="pl2072"/>
            <p:cNvSpPr/>
            <p:nvPr/>
          </p:nvSpPr>
          <p:spPr>
            <a:xfrm>
              <a:off x="2881812" y="481148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073" name="pl2073"/>
            <p:cNvSpPr/>
            <p:nvPr/>
          </p:nvSpPr>
          <p:spPr>
            <a:xfrm>
              <a:off x="3014645"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074" name="pl2074"/>
            <p:cNvSpPr/>
            <p:nvPr/>
          </p:nvSpPr>
          <p:spPr>
            <a:xfrm>
              <a:off x="3191756"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075" name="pl2075"/>
            <p:cNvSpPr/>
            <p:nvPr/>
          </p:nvSpPr>
          <p:spPr>
            <a:xfrm>
              <a:off x="3368867"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076" name="pl2076"/>
            <p:cNvSpPr/>
            <p:nvPr/>
          </p:nvSpPr>
          <p:spPr>
            <a:xfrm>
              <a:off x="3545978"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077" name="pl2077"/>
            <p:cNvSpPr/>
            <p:nvPr/>
          </p:nvSpPr>
          <p:spPr>
            <a:xfrm>
              <a:off x="3723088"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078" name="pl2078"/>
            <p:cNvSpPr/>
            <p:nvPr/>
          </p:nvSpPr>
          <p:spPr>
            <a:xfrm>
              <a:off x="2881812" y="507899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079" name="pl2079"/>
            <p:cNvSpPr/>
            <p:nvPr/>
          </p:nvSpPr>
          <p:spPr>
            <a:xfrm>
              <a:off x="2881812" y="503783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080" name="pl2080"/>
            <p:cNvSpPr/>
            <p:nvPr/>
          </p:nvSpPr>
          <p:spPr>
            <a:xfrm>
              <a:off x="2881812" y="499668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081" name="pl2081"/>
            <p:cNvSpPr/>
            <p:nvPr/>
          </p:nvSpPr>
          <p:spPr>
            <a:xfrm>
              <a:off x="2881812" y="495552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082" name="pl2082"/>
            <p:cNvSpPr/>
            <p:nvPr/>
          </p:nvSpPr>
          <p:spPr>
            <a:xfrm>
              <a:off x="2881812" y="491437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083" name="pl2083"/>
            <p:cNvSpPr/>
            <p:nvPr/>
          </p:nvSpPr>
          <p:spPr>
            <a:xfrm>
              <a:off x="2881812" y="487321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084" name="pl2084"/>
            <p:cNvSpPr/>
            <p:nvPr/>
          </p:nvSpPr>
          <p:spPr>
            <a:xfrm>
              <a:off x="2881812" y="483206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085" name="pl2085"/>
            <p:cNvSpPr/>
            <p:nvPr/>
          </p:nvSpPr>
          <p:spPr>
            <a:xfrm>
              <a:off x="2881812" y="479090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086" name="pl2086"/>
            <p:cNvSpPr/>
            <p:nvPr/>
          </p:nvSpPr>
          <p:spPr>
            <a:xfrm>
              <a:off x="2926090"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087" name="pl2087"/>
            <p:cNvSpPr/>
            <p:nvPr/>
          </p:nvSpPr>
          <p:spPr>
            <a:xfrm>
              <a:off x="3103201"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088" name="pl2088"/>
            <p:cNvSpPr/>
            <p:nvPr/>
          </p:nvSpPr>
          <p:spPr>
            <a:xfrm>
              <a:off x="3280312"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089" name="pl2089"/>
            <p:cNvSpPr/>
            <p:nvPr/>
          </p:nvSpPr>
          <p:spPr>
            <a:xfrm>
              <a:off x="3457422"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090" name="pl2090"/>
            <p:cNvSpPr/>
            <p:nvPr/>
          </p:nvSpPr>
          <p:spPr>
            <a:xfrm>
              <a:off x="3634533"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091" name="pl2091"/>
            <p:cNvSpPr/>
            <p:nvPr/>
          </p:nvSpPr>
          <p:spPr>
            <a:xfrm>
              <a:off x="3811644"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092" name="pl2092"/>
            <p:cNvSpPr/>
            <p:nvPr/>
          </p:nvSpPr>
          <p:spPr>
            <a:xfrm>
              <a:off x="2926090" y="4899557"/>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2093" name="pl2093"/>
            <p:cNvSpPr/>
            <p:nvPr/>
          </p:nvSpPr>
          <p:spPr>
            <a:xfrm>
              <a:off x="2926090" y="4896264"/>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40651" cap="flat">
              <a:solidFill>
                <a:srgbClr val="BEBEBE">
                  <a:alpha val="69803"/>
                </a:srgbClr>
              </a:solidFill>
              <a:prstDash val="solid"/>
              <a:round/>
            </a:ln>
          </p:spPr>
          <p:txBody>
            <a:bodyPr/>
            <a:lstStyle/>
            <a:p>
              <a:endParaRPr/>
            </a:p>
          </p:txBody>
        </p:sp>
        <p:sp>
          <p:nvSpPr>
            <p:cNvPr id="2094" name="pl2094"/>
            <p:cNvSpPr/>
            <p:nvPr/>
          </p:nvSpPr>
          <p:spPr>
            <a:xfrm>
              <a:off x="2926090" y="4881449"/>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2095" name="pl2095"/>
            <p:cNvSpPr/>
            <p:nvPr/>
          </p:nvSpPr>
          <p:spPr>
            <a:xfrm>
              <a:off x="2926090" y="491108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096" name="pl2096"/>
            <p:cNvSpPr/>
            <p:nvPr/>
          </p:nvSpPr>
          <p:spPr>
            <a:xfrm>
              <a:off x="2926090" y="4858402"/>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097" name="pl2097"/>
            <p:cNvSpPr/>
            <p:nvPr/>
          </p:nvSpPr>
          <p:spPr>
            <a:xfrm>
              <a:off x="2926090" y="4902849"/>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098" name="pl2098"/>
            <p:cNvSpPr/>
            <p:nvPr/>
          </p:nvSpPr>
          <p:spPr>
            <a:xfrm>
              <a:off x="2926090" y="4901203"/>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2099" name="pl2099"/>
            <p:cNvSpPr/>
            <p:nvPr/>
          </p:nvSpPr>
          <p:spPr>
            <a:xfrm>
              <a:off x="2926090" y="487486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100" name="pl2100"/>
            <p:cNvSpPr/>
            <p:nvPr/>
          </p:nvSpPr>
          <p:spPr>
            <a:xfrm>
              <a:off x="2926090" y="4889680"/>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101" name="pl2101"/>
            <p:cNvSpPr/>
            <p:nvPr/>
          </p:nvSpPr>
          <p:spPr>
            <a:xfrm>
              <a:off x="2926090" y="4884741"/>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2102" name="pl2102"/>
            <p:cNvSpPr/>
            <p:nvPr/>
          </p:nvSpPr>
          <p:spPr>
            <a:xfrm>
              <a:off x="2926090" y="4845232"/>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2103" name="pl2103"/>
            <p:cNvSpPr/>
            <p:nvPr/>
          </p:nvSpPr>
          <p:spPr>
            <a:xfrm>
              <a:off x="2926090" y="4888033"/>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104" name="pl2104"/>
            <p:cNvSpPr/>
            <p:nvPr/>
          </p:nvSpPr>
          <p:spPr>
            <a:xfrm>
              <a:off x="2926090" y="4879802"/>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105" name="pl2105"/>
            <p:cNvSpPr/>
            <p:nvPr/>
          </p:nvSpPr>
          <p:spPr>
            <a:xfrm>
              <a:off x="2926090" y="4879802"/>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2106" name="pl2106"/>
            <p:cNvSpPr/>
            <p:nvPr/>
          </p:nvSpPr>
          <p:spPr>
            <a:xfrm>
              <a:off x="2926090" y="4861694"/>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2107" name="pl2107"/>
            <p:cNvSpPr/>
            <p:nvPr/>
          </p:nvSpPr>
          <p:spPr>
            <a:xfrm>
              <a:off x="2926090" y="4856756"/>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2108" name="pl2108"/>
            <p:cNvSpPr/>
            <p:nvPr/>
          </p:nvSpPr>
          <p:spPr>
            <a:xfrm>
              <a:off x="2926090" y="4866633"/>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109" name="pl2109"/>
            <p:cNvSpPr/>
            <p:nvPr/>
          </p:nvSpPr>
          <p:spPr>
            <a:xfrm>
              <a:off x="2926090" y="490778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110" name="pl2110"/>
            <p:cNvSpPr/>
            <p:nvPr/>
          </p:nvSpPr>
          <p:spPr>
            <a:xfrm>
              <a:off x="2926090" y="4864987"/>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111" name="pl2111"/>
            <p:cNvSpPr/>
            <p:nvPr/>
          </p:nvSpPr>
          <p:spPr>
            <a:xfrm>
              <a:off x="2926090" y="4892972"/>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2112" name="pl2112"/>
            <p:cNvSpPr/>
            <p:nvPr/>
          </p:nvSpPr>
          <p:spPr>
            <a:xfrm>
              <a:off x="2926090" y="4899557"/>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113" name="pl2113"/>
            <p:cNvSpPr/>
            <p:nvPr/>
          </p:nvSpPr>
          <p:spPr>
            <a:xfrm>
              <a:off x="2926090" y="487486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114" name="pl2114"/>
            <p:cNvSpPr/>
            <p:nvPr/>
          </p:nvSpPr>
          <p:spPr>
            <a:xfrm>
              <a:off x="2926090" y="4878156"/>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2115" name="pl2115"/>
            <p:cNvSpPr/>
            <p:nvPr/>
          </p:nvSpPr>
          <p:spPr>
            <a:xfrm>
              <a:off x="2926090" y="4884741"/>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116" name="pl2116"/>
            <p:cNvSpPr/>
            <p:nvPr/>
          </p:nvSpPr>
          <p:spPr>
            <a:xfrm>
              <a:off x="2926090" y="4914373"/>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117" name="pl2117"/>
            <p:cNvSpPr/>
            <p:nvPr/>
          </p:nvSpPr>
          <p:spPr>
            <a:xfrm>
              <a:off x="2926090" y="4897911"/>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2118" name="pl2118"/>
            <p:cNvSpPr/>
            <p:nvPr/>
          </p:nvSpPr>
          <p:spPr>
            <a:xfrm>
              <a:off x="2926090" y="4909434"/>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2119" name="pl2119"/>
            <p:cNvSpPr/>
            <p:nvPr/>
          </p:nvSpPr>
          <p:spPr>
            <a:xfrm>
              <a:off x="2926090" y="4891326"/>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2120" name="pl2120"/>
            <p:cNvSpPr/>
            <p:nvPr/>
          </p:nvSpPr>
          <p:spPr>
            <a:xfrm>
              <a:off x="2926090" y="4894618"/>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2121" name="pl2121"/>
            <p:cNvSpPr/>
            <p:nvPr/>
          </p:nvSpPr>
          <p:spPr>
            <a:xfrm>
              <a:off x="2926090" y="4868279"/>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2122" name="pl2122"/>
            <p:cNvSpPr/>
            <p:nvPr/>
          </p:nvSpPr>
          <p:spPr>
            <a:xfrm>
              <a:off x="2926090" y="4860048"/>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2123" name="pl2123"/>
            <p:cNvSpPr/>
            <p:nvPr/>
          </p:nvSpPr>
          <p:spPr>
            <a:xfrm>
              <a:off x="2926090" y="4899557"/>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2124" name="pl2124"/>
            <p:cNvSpPr/>
            <p:nvPr/>
          </p:nvSpPr>
          <p:spPr>
            <a:xfrm>
              <a:off x="2926090" y="4886387"/>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2125" name="pl2125"/>
            <p:cNvSpPr/>
            <p:nvPr/>
          </p:nvSpPr>
          <p:spPr>
            <a:xfrm>
              <a:off x="2926090" y="4889680"/>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2126" name="pl2126"/>
            <p:cNvSpPr/>
            <p:nvPr/>
          </p:nvSpPr>
          <p:spPr>
            <a:xfrm>
              <a:off x="2926090" y="4868279"/>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2127" name="pl2127"/>
            <p:cNvSpPr/>
            <p:nvPr/>
          </p:nvSpPr>
          <p:spPr>
            <a:xfrm>
              <a:off x="2926090" y="4897911"/>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2128" name="pl2128"/>
            <p:cNvSpPr/>
            <p:nvPr/>
          </p:nvSpPr>
          <p:spPr>
            <a:xfrm>
              <a:off x="2926090" y="4906142"/>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2129" name="pl2129"/>
            <p:cNvSpPr/>
            <p:nvPr/>
          </p:nvSpPr>
          <p:spPr>
            <a:xfrm>
              <a:off x="2926090" y="4904495"/>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2130" name="pl2130"/>
            <p:cNvSpPr/>
            <p:nvPr/>
          </p:nvSpPr>
          <p:spPr>
            <a:xfrm>
              <a:off x="2926090" y="4861694"/>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2131" name="pl2131"/>
            <p:cNvSpPr/>
            <p:nvPr/>
          </p:nvSpPr>
          <p:spPr>
            <a:xfrm>
              <a:off x="2926090" y="4883095"/>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132" name="pl2132"/>
            <p:cNvSpPr/>
            <p:nvPr/>
          </p:nvSpPr>
          <p:spPr>
            <a:xfrm>
              <a:off x="2926090" y="4888033"/>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2133" name="pl2133"/>
            <p:cNvSpPr/>
            <p:nvPr/>
          </p:nvSpPr>
          <p:spPr>
            <a:xfrm>
              <a:off x="2926090" y="4894618"/>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2134" name="pl2134"/>
            <p:cNvSpPr/>
            <p:nvPr/>
          </p:nvSpPr>
          <p:spPr>
            <a:xfrm>
              <a:off x="2926090" y="4899557"/>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2135" name="pl2135"/>
            <p:cNvSpPr/>
            <p:nvPr/>
          </p:nvSpPr>
          <p:spPr>
            <a:xfrm>
              <a:off x="2926090" y="4879802"/>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2136" name="pl2136"/>
            <p:cNvSpPr/>
            <p:nvPr/>
          </p:nvSpPr>
          <p:spPr>
            <a:xfrm>
              <a:off x="2926090" y="4878156"/>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2137" name="pl2137"/>
            <p:cNvSpPr/>
            <p:nvPr/>
          </p:nvSpPr>
          <p:spPr>
            <a:xfrm>
              <a:off x="2926090" y="4897911"/>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2138" name="pl2138"/>
            <p:cNvSpPr/>
            <p:nvPr/>
          </p:nvSpPr>
          <p:spPr>
            <a:xfrm>
              <a:off x="2926090" y="4866633"/>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2139" name="pl2139"/>
            <p:cNvSpPr/>
            <p:nvPr/>
          </p:nvSpPr>
          <p:spPr>
            <a:xfrm>
              <a:off x="2926090" y="489461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140" name="pl2140"/>
            <p:cNvSpPr/>
            <p:nvPr/>
          </p:nvSpPr>
          <p:spPr>
            <a:xfrm>
              <a:off x="2926090" y="4899557"/>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2141" name="pl2141"/>
            <p:cNvSpPr/>
            <p:nvPr/>
          </p:nvSpPr>
          <p:spPr>
            <a:xfrm>
              <a:off x="2926090" y="4892972"/>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142" name="pl2142"/>
            <p:cNvSpPr/>
            <p:nvPr/>
          </p:nvSpPr>
          <p:spPr>
            <a:xfrm>
              <a:off x="2926090" y="4873218"/>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143" name="pl2143"/>
            <p:cNvSpPr/>
            <p:nvPr/>
          </p:nvSpPr>
          <p:spPr>
            <a:xfrm>
              <a:off x="2926090" y="491437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144" name="pl2144"/>
            <p:cNvSpPr/>
            <p:nvPr/>
          </p:nvSpPr>
          <p:spPr>
            <a:xfrm>
              <a:off x="2926090" y="4896264"/>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2145" name="pl2145"/>
            <p:cNvSpPr/>
            <p:nvPr/>
          </p:nvSpPr>
          <p:spPr>
            <a:xfrm>
              <a:off x="2926090" y="4878156"/>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2146" name="pl2146"/>
            <p:cNvSpPr/>
            <p:nvPr/>
          </p:nvSpPr>
          <p:spPr>
            <a:xfrm>
              <a:off x="2926090" y="4896264"/>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147" name="pl2147"/>
            <p:cNvSpPr/>
            <p:nvPr/>
          </p:nvSpPr>
          <p:spPr>
            <a:xfrm>
              <a:off x="2926090" y="4909434"/>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2148" name="pl2148"/>
            <p:cNvSpPr/>
            <p:nvPr/>
          </p:nvSpPr>
          <p:spPr>
            <a:xfrm>
              <a:off x="2926090" y="4874864"/>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149" name="pl2149"/>
            <p:cNvSpPr/>
            <p:nvPr/>
          </p:nvSpPr>
          <p:spPr>
            <a:xfrm>
              <a:off x="2926090" y="4907788"/>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2150" name="pl2150"/>
            <p:cNvSpPr/>
            <p:nvPr/>
          </p:nvSpPr>
          <p:spPr>
            <a:xfrm>
              <a:off x="2926090" y="4897911"/>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2151" name="pl2151"/>
            <p:cNvSpPr/>
            <p:nvPr/>
          </p:nvSpPr>
          <p:spPr>
            <a:xfrm>
              <a:off x="2926090" y="4899557"/>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2152" name="pl2152"/>
            <p:cNvSpPr/>
            <p:nvPr/>
          </p:nvSpPr>
          <p:spPr>
            <a:xfrm>
              <a:off x="2926090" y="4896264"/>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40651" cap="flat">
              <a:solidFill>
                <a:srgbClr val="000000">
                  <a:alpha val="100000"/>
                </a:srgbClr>
              </a:solidFill>
              <a:prstDash val="solid"/>
              <a:round/>
            </a:ln>
          </p:spPr>
          <p:txBody>
            <a:bodyPr/>
            <a:lstStyle/>
            <a:p>
              <a:endParaRPr/>
            </a:p>
          </p:txBody>
        </p:sp>
        <p:sp>
          <p:nvSpPr>
            <p:cNvPr id="2153" name="pl2153"/>
            <p:cNvSpPr/>
            <p:nvPr/>
          </p:nvSpPr>
          <p:spPr>
            <a:xfrm>
              <a:off x="2926090" y="4896264"/>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FF61CB">
                  <a:alpha val="100000"/>
                </a:srgbClr>
              </a:solidFill>
              <a:prstDash val="solid"/>
              <a:round/>
            </a:ln>
          </p:spPr>
          <p:txBody>
            <a:bodyPr/>
            <a:lstStyle/>
            <a:p>
              <a:endParaRPr/>
            </a:p>
          </p:txBody>
        </p:sp>
        <p:sp>
          <p:nvSpPr>
            <p:cNvPr id="2154" name="pl2154"/>
            <p:cNvSpPr/>
            <p:nvPr/>
          </p:nvSpPr>
          <p:spPr>
            <a:xfrm>
              <a:off x="2881812" y="4914373"/>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2155" name="tx2155"/>
            <p:cNvSpPr/>
            <p:nvPr/>
          </p:nvSpPr>
          <p:spPr>
            <a:xfrm>
              <a:off x="2895945" y="4744783"/>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156" name="tx2156"/>
            <p:cNvSpPr/>
            <p:nvPr/>
          </p:nvSpPr>
          <p:spPr>
            <a:xfrm>
              <a:off x="3073056" y="473989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157" name="tx2157"/>
            <p:cNvSpPr/>
            <p:nvPr/>
          </p:nvSpPr>
          <p:spPr>
            <a:xfrm>
              <a:off x="3250167" y="473660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2158" name="tx2158"/>
            <p:cNvSpPr/>
            <p:nvPr/>
          </p:nvSpPr>
          <p:spPr>
            <a:xfrm>
              <a:off x="3397132" y="473299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2159" name="tx2159"/>
            <p:cNvSpPr/>
            <p:nvPr/>
          </p:nvSpPr>
          <p:spPr>
            <a:xfrm>
              <a:off x="3604388" y="473495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2160" name="tx2160"/>
            <p:cNvSpPr/>
            <p:nvPr/>
          </p:nvSpPr>
          <p:spPr>
            <a:xfrm>
              <a:off x="3781499" y="4740898"/>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161" name="rc2161"/>
            <p:cNvSpPr/>
            <p:nvPr/>
          </p:nvSpPr>
          <p:spPr>
            <a:xfrm>
              <a:off x="3925510" y="875080"/>
              <a:ext cx="974108" cy="367596"/>
            </a:xfrm>
            <a:prstGeom prst="rect">
              <a:avLst/>
            </a:prstGeom>
            <a:solidFill>
              <a:srgbClr val="EBEBEB">
                <a:alpha val="100000"/>
              </a:srgbClr>
            </a:solidFill>
          </p:spPr>
          <p:txBody>
            <a:bodyPr/>
            <a:lstStyle/>
            <a:p>
              <a:endParaRPr/>
            </a:p>
          </p:txBody>
        </p:sp>
        <p:sp>
          <p:nvSpPr>
            <p:cNvPr id="2162" name="pl2162"/>
            <p:cNvSpPr/>
            <p:nvPr/>
          </p:nvSpPr>
          <p:spPr>
            <a:xfrm>
              <a:off x="3925510" y="120785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163" name="pl2163"/>
            <p:cNvSpPr/>
            <p:nvPr/>
          </p:nvSpPr>
          <p:spPr>
            <a:xfrm>
              <a:off x="3925510" y="118728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164" name="pl2164"/>
            <p:cNvSpPr/>
            <p:nvPr/>
          </p:nvSpPr>
          <p:spPr>
            <a:xfrm>
              <a:off x="3925510" y="114612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165" name="pl2165"/>
            <p:cNvSpPr/>
            <p:nvPr/>
          </p:nvSpPr>
          <p:spPr>
            <a:xfrm>
              <a:off x="3925510" y="110497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166" name="pl2166"/>
            <p:cNvSpPr/>
            <p:nvPr/>
          </p:nvSpPr>
          <p:spPr>
            <a:xfrm>
              <a:off x="3925510" y="106381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167" name="pl2167"/>
            <p:cNvSpPr/>
            <p:nvPr/>
          </p:nvSpPr>
          <p:spPr>
            <a:xfrm>
              <a:off x="3925510" y="102266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168" name="pl2168"/>
            <p:cNvSpPr/>
            <p:nvPr/>
          </p:nvSpPr>
          <p:spPr>
            <a:xfrm>
              <a:off x="3925510" y="98150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169" name="pl2169"/>
            <p:cNvSpPr/>
            <p:nvPr/>
          </p:nvSpPr>
          <p:spPr>
            <a:xfrm>
              <a:off x="3925510" y="94035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170" name="pl2170"/>
            <p:cNvSpPr/>
            <p:nvPr/>
          </p:nvSpPr>
          <p:spPr>
            <a:xfrm>
              <a:off x="3925510" y="89919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171" name="pl2171"/>
            <p:cNvSpPr/>
            <p:nvPr/>
          </p:nvSpPr>
          <p:spPr>
            <a:xfrm>
              <a:off x="4058343"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172" name="pl2172"/>
            <p:cNvSpPr/>
            <p:nvPr/>
          </p:nvSpPr>
          <p:spPr>
            <a:xfrm>
              <a:off x="4235454"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173" name="pl2173"/>
            <p:cNvSpPr/>
            <p:nvPr/>
          </p:nvSpPr>
          <p:spPr>
            <a:xfrm>
              <a:off x="4412565"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174" name="pl2174"/>
            <p:cNvSpPr/>
            <p:nvPr/>
          </p:nvSpPr>
          <p:spPr>
            <a:xfrm>
              <a:off x="4589675"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175" name="pl2175"/>
            <p:cNvSpPr/>
            <p:nvPr/>
          </p:nvSpPr>
          <p:spPr>
            <a:xfrm>
              <a:off x="4766786"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176" name="pl2176"/>
            <p:cNvSpPr/>
            <p:nvPr/>
          </p:nvSpPr>
          <p:spPr>
            <a:xfrm>
              <a:off x="3925510" y="116670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177" name="pl2177"/>
            <p:cNvSpPr/>
            <p:nvPr/>
          </p:nvSpPr>
          <p:spPr>
            <a:xfrm>
              <a:off x="3925510" y="112554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178" name="pl2178"/>
            <p:cNvSpPr/>
            <p:nvPr/>
          </p:nvSpPr>
          <p:spPr>
            <a:xfrm>
              <a:off x="3925510" y="108439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179" name="pl2179"/>
            <p:cNvSpPr/>
            <p:nvPr/>
          </p:nvSpPr>
          <p:spPr>
            <a:xfrm>
              <a:off x="3925510" y="104323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180" name="pl2180"/>
            <p:cNvSpPr/>
            <p:nvPr/>
          </p:nvSpPr>
          <p:spPr>
            <a:xfrm>
              <a:off x="3925510" y="100208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181" name="pl2181"/>
            <p:cNvSpPr/>
            <p:nvPr/>
          </p:nvSpPr>
          <p:spPr>
            <a:xfrm>
              <a:off x="3925510" y="96092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182" name="pl2182"/>
            <p:cNvSpPr/>
            <p:nvPr/>
          </p:nvSpPr>
          <p:spPr>
            <a:xfrm>
              <a:off x="3925510" y="91977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183" name="pl2183"/>
            <p:cNvSpPr/>
            <p:nvPr/>
          </p:nvSpPr>
          <p:spPr>
            <a:xfrm>
              <a:off x="3925510" y="87861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184" name="pl2184"/>
            <p:cNvSpPr/>
            <p:nvPr/>
          </p:nvSpPr>
          <p:spPr>
            <a:xfrm>
              <a:off x="3969788"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185" name="pl2185"/>
            <p:cNvSpPr/>
            <p:nvPr/>
          </p:nvSpPr>
          <p:spPr>
            <a:xfrm>
              <a:off x="4146899"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186" name="pl2186"/>
            <p:cNvSpPr/>
            <p:nvPr/>
          </p:nvSpPr>
          <p:spPr>
            <a:xfrm>
              <a:off x="4324009"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187" name="pl2187"/>
            <p:cNvSpPr/>
            <p:nvPr/>
          </p:nvSpPr>
          <p:spPr>
            <a:xfrm>
              <a:off x="4501120"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188" name="pl2188"/>
            <p:cNvSpPr/>
            <p:nvPr/>
          </p:nvSpPr>
          <p:spPr>
            <a:xfrm>
              <a:off x="4678231"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189" name="pl2189"/>
            <p:cNvSpPr/>
            <p:nvPr/>
          </p:nvSpPr>
          <p:spPr>
            <a:xfrm>
              <a:off x="4855341"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190" name="pl2190"/>
            <p:cNvSpPr/>
            <p:nvPr/>
          </p:nvSpPr>
          <p:spPr>
            <a:xfrm>
              <a:off x="3969788" y="987268"/>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2191" name="pl2191"/>
            <p:cNvSpPr/>
            <p:nvPr/>
          </p:nvSpPr>
          <p:spPr>
            <a:xfrm>
              <a:off x="3969788" y="990561"/>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40651" cap="flat">
              <a:solidFill>
                <a:srgbClr val="BEBEBE">
                  <a:alpha val="69803"/>
                </a:srgbClr>
              </a:solidFill>
              <a:prstDash val="solid"/>
              <a:round/>
            </a:ln>
          </p:spPr>
          <p:txBody>
            <a:bodyPr/>
            <a:lstStyle/>
            <a:p>
              <a:endParaRPr/>
            </a:p>
          </p:txBody>
        </p:sp>
        <p:sp>
          <p:nvSpPr>
            <p:cNvPr id="2192" name="pl2192"/>
            <p:cNvSpPr/>
            <p:nvPr/>
          </p:nvSpPr>
          <p:spPr>
            <a:xfrm>
              <a:off x="3969788" y="969160"/>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2193" name="pl2193"/>
            <p:cNvSpPr/>
            <p:nvPr/>
          </p:nvSpPr>
          <p:spPr>
            <a:xfrm>
              <a:off x="3969788" y="99879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194" name="pl2194"/>
            <p:cNvSpPr/>
            <p:nvPr/>
          </p:nvSpPr>
          <p:spPr>
            <a:xfrm>
              <a:off x="3969788" y="946113"/>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195" name="pl2195"/>
            <p:cNvSpPr/>
            <p:nvPr/>
          </p:nvSpPr>
          <p:spPr>
            <a:xfrm>
              <a:off x="3969788" y="990561"/>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196" name="pl2196"/>
            <p:cNvSpPr/>
            <p:nvPr/>
          </p:nvSpPr>
          <p:spPr>
            <a:xfrm>
              <a:off x="3969788" y="988915"/>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2197" name="pl2197"/>
            <p:cNvSpPr/>
            <p:nvPr/>
          </p:nvSpPr>
          <p:spPr>
            <a:xfrm>
              <a:off x="3969788" y="96257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198" name="pl2198"/>
            <p:cNvSpPr/>
            <p:nvPr/>
          </p:nvSpPr>
          <p:spPr>
            <a:xfrm>
              <a:off x="3969788" y="977391"/>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199" name="pl2199"/>
            <p:cNvSpPr/>
            <p:nvPr/>
          </p:nvSpPr>
          <p:spPr>
            <a:xfrm>
              <a:off x="3969788" y="972453"/>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2200" name="pl2200"/>
            <p:cNvSpPr/>
            <p:nvPr/>
          </p:nvSpPr>
          <p:spPr>
            <a:xfrm>
              <a:off x="3969788" y="932944"/>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2201" name="pl2201"/>
            <p:cNvSpPr/>
            <p:nvPr/>
          </p:nvSpPr>
          <p:spPr>
            <a:xfrm>
              <a:off x="3969788" y="975745"/>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202" name="pl2202"/>
            <p:cNvSpPr/>
            <p:nvPr/>
          </p:nvSpPr>
          <p:spPr>
            <a:xfrm>
              <a:off x="3969788" y="967514"/>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203" name="pl2203"/>
            <p:cNvSpPr/>
            <p:nvPr/>
          </p:nvSpPr>
          <p:spPr>
            <a:xfrm>
              <a:off x="3969788" y="967514"/>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2204" name="pl2204"/>
            <p:cNvSpPr/>
            <p:nvPr/>
          </p:nvSpPr>
          <p:spPr>
            <a:xfrm>
              <a:off x="3969788" y="949406"/>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2205" name="pl2205"/>
            <p:cNvSpPr/>
            <p:nvPr/>
          </p:nvSpPr>
          <p:spPr>
            <a:xfrm>
              <a:off x="3969788" y="944467"/>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2206" name="pl2206"/>
            <p:cNvSpPr/>
            <p:nvPr/>
          </p:nvSpPr>
          <p:spPr>
            <a:xfrm>
              <a:off x="3969788" y="954344"/>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207" name="pl2207"/>
            <p:cNvSpPr/>
            <p:nvPr/>
          </p:nvSpPr>
          <p:spPr>
            <a:xfrm>
              <a:off x="3969788" y="995499"/>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208" name="pl2208"/>
            <p:cNvSpPr/>
            <p:nvPr/>
          </p:nvSpPr>
          <p:spPr>
            <a:xfrm>
              <a:off x="3969788" y="952698"/>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209" name="pl2209"/>
            <p:cNvSpPr/>
            <p:nvPr/>
          </p:nvSpPr>
          <p:spPr>
            <a:xfrm>
              <a:off x="3969788" y="980684"/>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2210" name="pl2210"/>
            <p:cNvSpPr/>
            <p:nvPr/>
          </p:nvSpPr>
          <p:spPr>
            <a:xfrm>
              <a:off x="3969788" y="987268"/>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211" name="pl2211"/>
            <p:cNvSpPr/>
            <p:nvPr/>
          </p:nvSpPr>
          <p:spPr>
            <a:xfrm>
              <a:off x="3969788" y="96257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212" name="pl2212"/>
            <p:cNvSpPr/>
            <p:nvPr/>
          </p:nvSpPr>
          <p:spPr>
            <a:xfrm>
              <a:off x="3969788" y="965868"/>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2213" name="pl2213"/>
            <p:cNvSpPr/>
            <p:nvPr/>
          </p:nvSpPr>
          <p:spPr>
            <a:xfrm>
              <a:off x="3969788" y="972453"/>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214" name="pl2214"/>
            <p:cNvSpPr/>
            <p:nvPr/>
          </p:nvSpPr>
          <p:spPr>
            <a:xfrm>
              <a:off x="3969788" y="1002084"/>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215" name="pl2215"/>
            <p:cNvSpPr/>
            <p:nvPr/>
          </p:nvSpPr>
          <p:spPr>
            <a:xfrm>
              <a:off x="3969788" y="985622"/>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2216" name="pl2216"/>
            <p:cNvSpPr/>
            <p:nvPr/>
          </p:nvSpPr>
          <p:spPr>
            <a:xfrm>
              <a:off x="3969788" y="997146"/>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2217" name="pl2217"/>
            <p:cNvSpPr/>
            <p:nvPr/>
          </p:nvSpPr>
          <p:spPr>
            <a:xfrm>
              <a:off x="3969788" y="979037"/>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2218" name="pl2218"/>
            <p:cNvSpPr/>
            <p:nvPr/>
          </p:nvSpPr>
          <p:spPr>
            <a:xfrm>
              <a:off x="3969788" y="982330"/>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2219" name="pl2219"/>
            <p:cNvSpPr/>
            <p:nvPr/>
          </p:nvSpPr>
          <p:spPr>
            <a:xfrm>
              <a:off x="3969788" y="955991"/>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2220" name="pl2220"/>
            <p:cNvSpPr/>
            <p:nvPr/>
          </p:nvSpPr>
          <p:spPr>
            <a:xfrm>
              <a:off x="3969788" y="947760"/>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2221" name="pl2221"/>
            <p:cNvSpPr/>
            <p:nvPr/>
          </p:nvSpPr>
          <p:spPr>
            <a:xfrm>
              <a:off x="3969788" y="987268"/>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2222" name="pl2222"/>
            <p:cNvSpPr/>
            <p:nvPr/>
          </p:nvSpPr>
          <p:spPr>
            <a:xfrm>
              <a:off x="3969788" y="974099"/>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2223" name="pl2223"/>
            <p:cNvSpPr/>
            <p:nvPr/>
          </p:nvSpPr>
          <p:spPr>
            <a:xfrm>
              <a:off x="3969788" y="977391"/>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2224" name="pl2224"/>
            <p:cNvSpPr/>
            <p:nvPr/>
          </p:nvSpPr>
          <p:spPr>
            <a:xfrm>
              <a:off x="3969788" y="955991"/>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2225" name="pl2225"/>
            <p:cNvSpPr/>
            <p:nvPr/>
          </p:nvSpPr>
          <p:spPr>
            <a:xfrm>
              <a:off x="3969788" y="985622"/>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2226" name="pl2226"/>
            <p:cNvSpPr/>
            <p:nvPr/>
          </p:nvSpPr>
          <p:spPr>
            <a:xfrm>
              <a:off x="3969788" y="993853"/>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2227" name="pl2227"/>
            <p:cNvSpPr/>
            <p:nvPr/>
          </p:nvSpPr>
          <p:spPr>
            <a:xfrm>
              <a:off x="3969788" y="992207"/>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2228" name="pl2228"/>
            <p:cNvSpPr/>
            <p:nvPr/>
          </p:nvSpPr>
          <p:spPr>
            <a:xfrm>
              <a:off x="3969788" y="949406"/>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2229" name="pl2229"/>
            <p:cNvSpPr/>
            <p:nvPr/>
          </p:nvSpPr>
          <p:spPr>
            <a:xfrm>
              <a:off x="3969788" y="970806"/>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230" name="pl2230"/>
            <p:cNvSpPr/>
            <p:nvPr/>
          </p:nvSpPr>
          <p:spPr>
            <a:xfrm>
              <a:off x="3969788" y="975745"/>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2231" name="pl2231"/>
            <p:cNvSpPr/>
            <p:nvPr/>
          </p:nvSpPr>
          <p:spPr>
            <a:xfrm>
              <a:off x="3969788" y="982330"/>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2232" name="pl2232"/>
            <p:cNvSpPr/>
            <p:nvPr/>
          </p:nvSpPr>
          <p:spPr>
            <a:xfrm>
              <a:off x="3969788" y="987268"/>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2233" name="pl2233"/>
            <p:cNvSpPr/>
            <p:nvPr/>
          </p:nvSpPr>
          <p:spPr>
            <a:xfrm>
              <a:off x="3969788" y="967514"/>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2234" name="pl2234"/>
            <p:cNvSpPr/>
            <p:nvPr/>
          </p:nvSpPr>
          <p:spPr>
            <a:xfrm>
              <a:off x="3969788" y="965868"/>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2235" name="pl2235"/>
            <p:cNvSpPr/>
            <p:nvPr/>
          </p:nvSpPr>
          <p:spPr>
            <a:xfrm>
              <a:off x="3969788" y="985622"/>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2236" name="pl2236"/>
            <p:cNvSpPr/>
            <p:nvPr/>
          </p:nvSpPr>
          <p:spPr>
            <a:xfrm>
              <a:off x="3969788" y="954344"/>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2237" name="pl2237"/>
            <p:cNvSpPr/>
            <p:nvPr/>
          </p:nvSpPr>
          <p:spPr>
            <a:xfrm>
              <a:off x="3969788" y="98233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238" name="pl2238"/>
            <p:cNvSpPr/>
            <p:nvPr/>
          </p:nvSpPr>
          <p:spPr>
            <a:xfrm>
              <a:off x="3969788" y="987268"/>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2239" name="pl2239"/>
            <p:cNvSpPr/>
            <p:nvPr/>
          </p:nvSpPr>
          <p:spPr>
            <a:xfrm>
              <a:off x="3969788" y="980684"/>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240" name="pl2240"/>
            <p:cNvSpPr/>
            <p:nvPr/>
          </p:nvSpPr>
          <p:spPr>
            <a:xfrm>
              <a:off x="3969788" y="960929"/>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241" name="pl2241"/>
            <p:cNvSpPr/>
            <p:nvPr/>
          </p:nvSpPr>
          <p:spPr>
            <a:xfrm>
              <a:off x="3969788" y="100208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242" name="pl2242"/>
            <p:cNvSpPr/>
            <p:nvPr/>
          </p:nvSpPr>
          <p:spPr>
            <a:xfrm>
              <a:off x="3969788" y="983976"/>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2243" name="pl2243"/>
            <p:cNvSpPr/>
            <p:nvPr/>
          </p:nvSpPr>
          <p:spPr>
            <a:xfrm>
              <a:off x="3969788" y="965868"/>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2244" name="pl2244"/>
            <p:cNvSpPr/>
            <p:nvPr/>
          </p:nvSpPr>
          <p:spPr>
            <a:xfrm>
              <a:off x="3969788" y="983976"/>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245" name="pl2245"/>
            <p:cNvSpPr/>
            <p:nvPr/>
          </p:nvSpPr>
          <p:spPr>
            <a:xfrm>
              <a:off x="3969788" y="997146"/>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2246" name="pl2246"/>
            <p:cNvSpPr/>
            <p:nvPr/>
          </p:nvSpPr>
          <p:spPr>
            <a:xfrm>
              <a:off x="3969788" y="962575"/>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247" name="pl2247"/>
            <p:cNvSpPr/>
            <p:nvPr/>
          </p:nvSpPr>
          <p:spPr>
            <a:xfrm>
              <a:off x="3969788" y="995499"/>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2248" name="pl2248"/>
            <p:cNvSpPr/>
            <p:nvPr/>
          </p:nvSpPr>
          <p:spPr>
            <a:xfrm>
              <a:off x="3969788" y="985622"/>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2249" name="pl2249"/>
            <p:cNvSpPr/>
            <p:nvPr/>
          </p:nvSpPr>
          <p:spPr>
            <a:xfrm>
              <a:off x="3969788" y="987268"/>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2250" name="pl2250"/>
            <p:cNvSpPr/>
            <p:nvPr/>
          </p:nvSpPr>
          <p:spPr>
            <a:xfrm>
              <a:off x="3969788" y="990561"/>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40651" cap="flat">
              <a:solidFill>
                <a:srgbClr val="000000">
                  <a:alpha val="100000"/>
                </a:srgbClr>
              </a:solidFill>
              <a:prstDash val="solid"/>
              <a:round/>
            </a:ln>
          </p:spPr>
          <p:txBody>
            <a:bodyPr/>
            <a:lstStyle/>
            <a:p>
              <a:endParaRPr/>
            </a:p>
          </p:txBody>
        </p:sp>
        <p:sp>
          <p:nvSpPr>
            <p:cNvPr id="2251" name="pl2251"/>
            <p:cNvSpPr/>
            <p:nvPr/>
          </p:nvSpPr>
          <p:spPr>
            <a:xfrm>
              <a:off x="3969788" y="990561"/>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E9842C">
                  <a:alpha val="100000"/>
                </a:srgbClr>
              </a:solidFill>
              <a:prstDash val="solid"/>
              <a:round/>
            </a:ln>
          </p:spPr>
          <p:txBody>
            <a:bodyPr/>
            <a:lstStyle/>
            <a:p>
              <a:endParaRPr/>
            </a:p>
          </p:txBody>
        </p:sp>
        <p:sp>
          <p:nvSpPr>
            <p:cNvPr id="2252" name="pl2252"/>
            <p:cNvSpPr/>
            <p:nvPr/>
          </p:nvSpPr>
          <p:spPr>
            <a:xfrm>
              <a:off x="3925510" y="1002084"/>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2253" name="tx2253"/>
            <p:cNvSpPr/>
            <p:nvPr/>
          </p:nvSpPr>
          <p:spPr>
            <a:xfrm>
              <a:off x="3939643" y="828610"/>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254" name="tx2254"/>
            <p:cNvSpPr/>
            <p:nvPr/>
          </p:nvSpPr>
          <p:spPr>
            <a:xfrm>
              <a:off x="4116754" y="828610"/>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255" name="tx2255"/>
            <p:cNvSpPr/>
            <p:nvPr/>
          </p:nvSpPr>
          <p:spPr>
            <a:xfrm>
              <a:off x="4293864" y="828610"/>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256" name="tx2256"/>
            <p:cNvSpPr/>
            <p:nvPr/>
          </p:nvSpPr>
          <p:spPr>
            <a:xfrm>
              <a:off x="4470975" y="828610"/>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257" name="tx2257"/>
            <p:cNvSpPr/>
            <p:nvPr/>
          </p:nvSpPr>
          <p:spPr>
            <a:xfrm>
              <a:off x="4648086" y="82760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258" name="tx2258"/>
            <p:cNvSpPr/>
            <p:nvPr/>
          </p:nvSpPr>
          <p:spPr>
            <a:xfrm>
              <a:off x="4825197" y="830632"/>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259" name="rc2259"/>
            <p:cNvSpPr/>
            <p:nvPr/>
          </p:nvSpPr>
          <p:spPr>
            <a:xfrm>
              <a:off x="3925510" y="1527128"/>
              <a:ext cx="974108" cy="367596"/>
            </a:xfrm>
            <a:prstGeom prst="rect">
              <a:avLst/>
            </a:prstGeom>
            <a:solidFill>
              <a:srgbClr val="EBEBEB">
                <a:alpha val="100000"/>
              </a:srgbClr>
            </a:solidFill>
          </p:spPr>
          <p:txBody>
            <a:bodyPr/>
            <a:lstStyle/>
            <a:p>
              <a:endParaRPr/>
            </a:p>
          </p:txBody>
        </p:sp>
        <p:sp>
          <p:nvSpPr>
            <p:cNvPr id="2260" name="pl2260"/>
            <p:cNvSpPr/>
            <p:nvPr/>
          </p:nvSpPr>
          <p:spPr>
            <a:xfrm>
              <a:off x="3925510" y="185990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261" name="pl2261"/>
            <p:cNvSpPr/>
            <p:nvPr/>
          </p:nvSpPr>
          <p:spPr>
            <a:xfrm>
              <a:off x="3925510" y="183933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262" name="pl2262"/>
            <p:cNvSpPr/>
            <p:nvPr/>
          </p:nvSpPr>
          <p:spPr>
            <a:xfrm>
              <a:off x="3925510" y="179817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263" name="pl2263"/>
            <p:cNvSpPr/>
            <p:nvPr/>
          </p:nvSpPr>
          <p:spPr>
            <a:xfrm>
              <a:off x="3925510" y="175702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264" name="pl2264"/>
            <p:cNvSpPr/>
            <p:nvPr/>
          </p:nvSpPr>
          <p:spPr>
            <a:xfrm>
              <a:off x="3925510" y="171586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265" name="pl2265"/>
            <p:cNvSpPr/>
            <p:nvPr/>
          </p:nvSpPr>
          <p:spPr>
            <a:xfrm>
              <a:off x="3925510" y="167471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266" name="pl2266"/>
            <p:cNvSpPr/>
            <p:nvPr/>
          </p:nvSpPr>
          <p:spPr>
            <a:xfrm>
              <a:off x="3925510" y="163355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267" name="pl2267"/>
            <p:cNvSpPr/>
            <p:nvPr/>
          </p:nvSpPr>
          <p:spPr>
            <a:xfrm>
              <a:off x="3925510" y="159240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268" name="pl2268"/>
            <p:cNvSpPr/>
            <p:nvPr/>
          </p:nvSpPr>
          <p:spPr>
            <a:xfrm>
              <a:off x="3925510" y="155124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269" name="pl2269"/>
            <p:cNvSpPr/>
            <p:nvPr/>
          </p:nvSpPr>
          <p:spPr>
            <a:xfrm>
              <a:off x="4058343"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270" name="pl2270"/>
            <p:cNvSpPr/>
            <p:nvPr/>
          </p:nvSpPr>
          <p:spPr>
            <a:xfrm>
              <a:off x="4235454"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271" name="pl2271"/>
            <p:cNvSpPr/>
            <p:nvPr/>
          </p:nvSpPr>
          <p:spPr>
            <a:xfrm>
              <a:off x="4412565"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272" name="pl2272"/>
            <p:cNvSpPr/>
            <p:nvPr/>
          </p:nvSpPr>
          <p:spPr>
            <a:xfrm>
              <a:off x="4589675"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273" name="pl2273"/>
            <p:cNvSpPr/>
            <p:nvPr/>
          </p:nvSpPr>
          <p:spPr>
            <a:xfrm>
              <a:off x="4766786"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274" name="pl2274"/>
            <p:cNvSpPr/>
            <p:nvPr/>
          </p:nvSpPr>
          <p:spPr>
            <a:xfrm>
              <a:off x="3925510" y="181875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275" name="pl2275"/>
            <p:cNvSpPr/>
            <p:nvPr/>
          </p:nvSpPr>
          <p:spPr>
            <a:xfrm>
              <a:off x="3925510" y="177759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276" name="pl2276"/>
            <p:cNvSpPr/>
            <p:nvPr/>
          </p:nvSpPr>
          <p:spPr>
            <a:xfrm>
              <a:off x="3925510" y="173644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277" name="pl2277"/>
            <p:cNvSpPr/>
            <p:nvPr/>
          </p:nvSpPr>
          <p:spPr>
            <a:xfrm>
              <a:off x="3925510" y="169528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278" name="pl2278"/>
            <p:cNvSpPr/>
            <p:nvPr/>
          </p:nvSpPr>
          <p:spPr>
            <a:xfrm>
              <a:off x="3925510" y="165413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279" name="pl2279"/>
            <p:cNvSpPr/>
            <p:nvPr/>
          </p:nvSpPr>
          <p:spPr>
            <a:xfrm>
              <a:off x="3925510" y="161297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280" name="pl2280"/>
            <p:cNvSpPr/>
            <p:nvPr/>
          </p:nvSpPr>
          <p:spPr>
            <a:xfrm>
              <a:off x="3925510" y="157182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281" name="pl2281"/>
            <p:cNvSpPr/>
            <p:nvPr/>
          </p:nvSpPr>
          <p:spPr>
            <a:xfrm>
              <a:off x="3925510" y="153066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282" name="pl2282"/>
            <p:cNvSpPr/>
            <p:nvPr/>
          </p:nvSpPr>
          <p:spPr>
            <a:xfrm>
              <a:off x="3969788"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283" name="pl2283"/>
            <p:cNvSpPr/>
            <p:nvPr/>
          </p:nvSpPr>
          <p:spPr>
            <a:xfrm>
              <a:off x="4146899"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284" name="pl2284"/>
            <p:cNvSpPr/>
            <p:nvPr/>
          </p:nvSpPr>
          <p:spPr>
            <a:xfrm>
              <a:off x="4324009"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285" name="pl2285"/>
            <p:cNvSpPr/>
            <p:nvPr/>
          </p:nvSpPr>
          <p:spPr>
            <a:xfrm>
              <a:off x="4501120"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286" name="pl2286"/>
            <p:cNvSpPr/>
            <p:nvPr/>
          </p:nvSpPr>
          <p:spPr>
            <a:xfrm>
              <a:off x="4678231"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287" name="pl2287"/>
            <p:cNvSpPr/>
            <p:nvPr/>
          </p:nvSpPr>
          <p:spPr>
            <a:xfrm>
              <a:off x="4855341"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288" name="pl2288"/>
            <p:cNvSpPr/>
            <p:nvPr/>
          </p:nvSpPr>
          <p:spPr>
            <a:xfrm>
              <a:off x="3969788" y="1639316"/>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2289" name="pl2289"/>
            <p:cNvSpPr/>
            <p:nvPr/>
          </p:nvSpPr>
          <p:spPr>
            <a:xfrm>
              <a:off x="3969788" y="1619562"/>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40651" cap="flat">
              <a:solidFill>
                <a:srgbClr val="BEBEBE">
                  <a:alpha val="69803"/>
                </a:srgbClr>
              </a:solidFill>
              <a:prstDash val="solid"/>
              <a:round/>
            </a:ln>
          </p:spPr>
          <p:txBody>
            <a:bodyPr/>
            <a:lstStyle/>
            <a:p>
              <a:endParaRPr/>
            </a:p>
          </p:txBody>
        </p:sp>
        <p:sp>
          <p:nvSpPr>
            <p:cNvPr id="2290" name="pl2290"/>
            <p:cNvSpPr/>
            <p:nvPr/>
          </p:nvSpPr>
          <p:spPr>
            <a:xfrm>
              <a:off x="3969788" y="1621208"/>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2291" name="pl2291"/>
            <p:cNvSpPr/>
            <p:nvPr/>
          </p:nvSpPr>
          <p:spPr>
            <a:xfrm>
              <a:off x="3969788" y="165084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292" name="pl2292"/>
            <p:cNvSpPr/>
            <p:nvPr/>
          </p:nvSpPr>
          <p:spPr>
            <a:xfrm>
              <a:off x="3969788" y="1598161"/>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293" name="pl2293"/>
            <p:cNvSpPr/>
            <p:nvPr/>
          </p:nvSpPr>
          <p:spPr>
            <a:xfrm>
              <a:off x="3969788" y="1642609"/>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294" name="pl2294"/>
            <p:cNvSpPr/>
            <p:nvPr/>
          </p:nvSpPr>
          <p:spPr>
            <a:xfrm>
              <a:off x="3969788" y="1640963"/>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2295" name="pl2295"/>
            <p:cNvSpPr/>
            <p:nvPr/>
          </p:nvSpPr>
          <p:spPr>
            <a:xfrm>
              <a:off x="3969788" y="161462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296" name="pl2296"/>
            <p:cNvSpPr/>
            <p:nvPr/>
          </p:nvSpPr>
          <p:spPr>
            <a:xfrm>
              <a:off x="3969788" y="1629439"/>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297" name="pl2297"/>
            <p:cNvSpPr/>
            <p:nvPr/>
          </p:nvSpPr>
          <p:spPr>
            <a:xfrm>
              <a:off x="3969788" y="1624501"/>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2298" name="pl2298"/>
            <p:cNvSpPr/>
            <p:nvPr/>
          </p:nvSpPr>
          <p:spPr>
            <a:xfrm>
              <a:off x="3969788" y="1584992"/>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2299" name="pl2299"/>
            <p:cNvSpPr/>
            <p:nvPr/>
          </p:nvSpPr>
          <p:spPr>
            <a:xfrm>
              <a:off x="3969788" y="1627793"/>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300" name="pl2300"/>
            <p:cNvSpPr/>
            <p:nvPr/>
          </p:nvSpPr>
          <p:spPr>
            <a:xfrm>
              <a:off x="3969788" y="1619562"/>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301" name="pl2301"/>
            <p:cNvSpPr/>
            <p:nvPr/>
          </p:nvSpPr>
          <p:spPr>
            <a:xfrm>
              <a:off x="3969788" y="1619562"/>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2302" name="pl2302"/>
            <p:cNvSpPr/>
            <p:nvPr/>
          </p:nvSpPr>
          <p:spPr>
            <a:xfrm>
              <a:off x="3969788" y="1601454"/>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2303" name="pl2303"/>
            <p:cNvSpPr/>
            <p:nvPr/>
          </p:nvSpPr>
          <p:spPr>
            <a:xfrm>
              <a:off x="3969788" y="1596515"/>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2304" name="pl2304"/>
            <p:cNvSpPr/>
            <p:nvPr/>
          </p:nvSpPr>
          <p:spPr>
            <a:xfrm>
              <a:off x="3969788" y="1606392"/>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305" name="pl2305"/>
            <p:cNvSpPr/>
            <p:nvPr/>
          </p:nvSpPr>
          <p:spPr>
            <a:xfrm>
              <a:off x="3969788" y="1647547"/>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306" name="pl2306"/>
            <p:cNvSpPr/>
            <p:nvPr/>
          </p:nvSpPr>
          <p:spPr>
            <a:xfrm>
              <a:off x="3969788" y="1604746"/>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307" name="pl2307"/>
            <p:cNvSpPr/>
            <p:nvPr/>
          </p:nvSpPr>
          <p:spPr>
            <a:xfrm>
              <a:off x="3969788" y="1632732"/>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2308" name="pl2308"/>
            <p:cNvSpPr/>
            <p:nvPr/>
          </p:nvSpPr>
          <p:spPr>
            <a:xfrm>
              <a:off x="3969788" y="1639316"/>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309" name="pl2309"/>
            <p:cNvSpPr/>
            <p:nvPr/>
          </p:nvSpPr>
          <p:spPr>
            <a:xfrm>
              <a:off x="3969788" y="161462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310" name="pl2310"/>
            <p:cNvSpPr/>
            <p:nvPr/>
          </p:nvSpPr>
          <p:spPr>
            <a:xfrm>
              <a:off x="3969788" y="1617916"/>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2311" name="pl2311"/>
            <p:cNvSpPr/>
            <p:nvPr/>
          </p:nvSpPr>
          <p:spPr>
            <a:xfrm>
              <a:off x="3969788" y="1624501"/>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312" name="pl2312"/>
            <p:cNvSpPr/>
            <p:nvPr/>
          </p:nvSpPr>
          <p:spPr>
            <a:xfrm>
              <a:off x="3969788" y="1654132"/>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313" name="pl2313"/>
            <p:cNvSpPr/>
            <p:nvPr/>
          </p:nvSpPr>
          <p:spPr>
            <a:xfrm>
              <a:off x="3969788" y="1637670"/>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2314" name="pl2314"/>
            <p:cNvSpPr/>
            <p:nvPr/>
          </p:nvSpPr>
          <p:spPr>
            <a:xfrm>
              <a:off x="3969788" y="1649194"/>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2315" name="pl2315"/>
            <p:cNvSpPr/>
            <p:nvPr/>
          </p:nvSpPr>
          <p:spPr>
            <a:xfrm>
              <a:off x="3969788" y="1631085"/>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2316" name="pl2316"/>
            <p:cNvSpPr/>
            <p:nvPr/>
          </p:nvSpPr>
          <p:spPr>
            <a:xfrm>
              <a:off x="3969788" y="1634378"/>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2317" name="pl2317"/>
            <p:cNvSpPr/>
            <p:nvPr/>
          </p:nvSpPr>
          <p:spPr>
            <a:xfrm>
              <a:off x="3969788" y="1608039"/>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2318" name="pl2318"/>
            <p:cNvSpPr/>
            <p:nvPr/>
          </p:nvSpPr>
          <p:spPr>
            <a:xfrm>
              <a:off x="3969788" y="1599808"/>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2319" name="pl2319"/>
            <p:cNvSpPr/>
            <p:nvPr/>
          </p:nvSpPr>
          <p:spPr>
            <a:xfrm>
              <a:off x="3969788" y="1639316"/>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2320" name="pl2320"/>
            <p:cNvSpPr/>
            <p:nvPr/>
          </p:nvSpPr>
          <p:spPr>
            <a:xfrm>
              <a:off x="3969788" y="1626147"/>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2321" name="pl2321"/>
            <p:cNvSpPr/>
            <p:nvPr/>
          </p:nvSpPr>
          <p:spPr>
            <a:xfrm>
              <a:off x="3969788" y="1629439"/>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2322" name="pl2322"/>
            <p:cNvSpPr/>
            <p:nvPr/>
          </p:nvSpPr>
          <p:spPr>
            <a:xfrm>
              <a:off x="3969788" y="1608039"/>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2323" name="pl2323"/>
            <p:cNvSpPr/>
            <p:nvPr/>
          </p:nvSpPr>
          <p:spPr>
            <a:xfrm>
              <a:off x="3969788" y="1637670"/>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2324" name="pl2324"/>
            <p:cNvSpPr/>
            <p:nvPr/>
          </p:nvSpPr>
          <p:spPr>
            <a:xfrm>
              <a:off x="3969788" y="1645901"/>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2325" name="pl2325"/>
            <p:cNvSpPr/>
            <p:nvPr/>
          </p:nvSpPr>
          <p:spPr>
            <a:xfrm>
              <a:off x="3969788" y="1644255"/>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2326" name="pl2326"/>
            <p:cNvSpPr/>
            <p:nvPr/>
          </p:nvSpPr>
          <p:spPr>
            <a:xfrm>
              <a:off x="3969788" y="1601454"/>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2327" name="pl2327"/>
            <p:cNvSpPr/>
            <p:nvPr/>
          </p:nvSpPr>
          <p:spPr>
            <a:xfrm>
              <a:off x="3969788" y="1622854"/>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328" name="pl2328"/>
            <p:cNvSpPr/>
            <p:nvPr/>
          </p:nvSpPr>
          <p:spPr>
            <a:xfrm>
              <a:off x="3969788" y="1627793"/>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2329" name="pl2329"/>
            <p:cNvSpPr/>
            <p:nvPr/>
          </p:nvSpPr>
          <p:spPr>
            <a:xfrm>
              <a:off x="3969788" y="1634378"/>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2330" name="pl2330"/>
            <p:cNvSpPr/>
            <p:nvPr/>
          </p:nvSpPr>
          <p:spPr>
            <a:xfrm>
              <a:off x="3969788" y="1639316"/>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2331" name="pl2331"/>
            <p:cNvSpPr/>
            <p:nvPr/>
          </p:nvSpPr>
          <p:spPr>
            <a:xfrm>
              <a:off x="3969788" y="1619562"/>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2332" name="pl2332"/>
            <p:cNvSpPr/>
            <p:nvPr/>
          </p:nvSpPr>
          <p:spPr>
            <a:xfrm>
              <a:off x="3969788" y="1617916"/>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2333" name="pl2333"/>
            <p:cNvSpPr/>
            <p:nvPr/>
          </p:nvSpPr>
          <p:spPr>
            <a:xfrm>
              <a:off x="3969788" y="1637670"/>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2334" name="pl2334"/>
            <p:cNvSpPr/>
            <p:nvPr/>
          </p:nvSpPr>
          <p:spPr>
            <a:xfrm>
              <a:off x="3969788" y="1606392"/>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2335" name="pl2335"/>
            <p:cNvSpPr/>
            <p:nvPr/>
          </p:nvSpPr>
          <p:spPr>
            <a:xfrm>
              <a:off x="3969788" y="163437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336" name="pl2336"/>
            <p:cNvSpPr/>
            <p:nvPr/>
          </p:nvSpPr>
          <p:spPr>
            <a:xfrm>
              <a:off x="3969788" y="1639316"/>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2337" name="pl2337"/>
            <p:cNvSpPr/>
            <p:nvPr/>
          </p:nvSpPr>
          <p:spPr>
            <a:xfrm>
              <a:off x="3969788" y="1632732"/>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338" name="pl2338"/>
            <p:cNvSpPr/>
            <p:nvPr/>
          </p:nvSpPr>
          <p:spPr>
            <a:xfrm>
              <a:off x="3969788" y="1612977"/>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339" name="pl2339"/>
            <p:cNvSpPr/>
            <p:nvPr/>
          </p:nvSpPr>
          <p:spPr>
            <a:xfrm>
              <a:off x="3969788" y="165413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340" name="pl2340"/>
            <p:cNvSpPr/>
            <p:nvPr/>
          </p:nvSpPr>
          <p:spPr>
            <a:xfrm>
              <a:off x="3969788" y="1636024"/>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2341" name="pl2341"/>
            <p:cNvSpPr/>
            <p:nvPr/>
          </p:nvSpPr>
          <p:spPr>
            <a:xfrm>
              <a:off x="3969788" y="1617916"/>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2342" name="pl2342"/>
            <p:cNvSpPr/>
            <p:nvPr/>
          </p:nvSpPr>
          <p:spPr>
            <a:xfrm>
              <a:off x="3969788" y="1636024"/>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343" name="pl2343"/>
            <p:cNvSpPr/>
            <p:nvPr/>
          </p:nvSpPr>
          <p:spPr>
            <a:xfrm>
              <a:off x="3969788" y="1649194"/>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2344" name="pl2344"/>
            <p:cNvSpPr/>
            <p:nvPr/>
          </p:nvSpPr>
          <p:spPr>
            <a:xfrm>
              <a:off x="3969788" y="1614623"/>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345" name="pl2345"/>
            <p:cNvSpPr/>
            <p:nvPr/>
          </p:nvSpPr>
          <p:spPr>
            <a:xfrm>
              <a:off x="3969788" y="1647547"/>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2346" name="pl2346"/>
            <p:cNvSpPr/>
            <p:nvPr/>
          </p:nvSpPr>
          <p:spPr>
            <a:xfrm>
              <a:off x="3969788" y="1637670"/>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2347" name="pl2347"/>
            <p:cNvSpPr/>
            <p:nvPr/>
          </p:nvSpPr>
          <p:spPr>
            <a:xfrm>
              <a:off x="3969788" y="1639316"/>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2348" name="pl2348"/>
            <p:cNvSpPr/>
            <p:nvPr/>
          </p:nvSpPr>
          <p:spPr>
            <a:xfrm>
              <a:off x="3969788" y="1619562"/>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40651" cap="flat">
              <a:solidFill>
                <a:srgbClr val="000000">
                  <a:alpha val="100000"/>
                </a:srgbClr>
              </a:solidFill>
              <a:prstDash val="solid"/>
              <a:round/>
            </a:ln>
          </p:spPr>
          <p:txBody>
            <a:bodyPr/>
            <a:lstStyle/>
            <a:p>
              <a:endParaRPr/>
            </a:p>
          </p:txBody>
        </p:sp>
        <p:sp>
          <p:nvSpPr>
            <p:cNvPr id="2349" name="pl2349"/>
            <p:cNvSpPr/>
            <p:nvPr/>
          </p:nvSpPr>
          <p:spPr>
            <a:xfrm>
              <a:off x="3969788" y="1619562"/>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A7A400">
                  <a:alpha val="100000"/>
                </a:srgbClr>
              </a:solidFill>
              <a:prstDash val="solid"/>
              <a:round/>
            </a:ln>
          </p:spPr>
          <p:txBody>
            <a:bodyPr/>
            <a:lstStyle/>
            <a:p>
              <a:endParaRPr/>
            </a:p>
          </p:txBody>
        </p:sp>
        <p:sp>
          <p:nvSpPr>
            <p:cNvPr id="2350" name="pl2350"/>
            <p:cNvSpPr/>
            <p:nvPr/>
          </p:nvSpPr>
          <p:spPr>
            <a:xfrm>
              <a:off x="3925510" y="1654132"/>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2351" name="tx2351"/>
            <p:cNvSpPr/>
            <p:nvPr/>
          </p:nvSpPr>
          <p:spPr>
            <a:xfrm>
              <a:off x="3909498" y="145661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2352" name="tx2352"/>
            <p:cNvSpPr/>
            <p:nvPr/>
          </p:nvSpPr>
          <p:spPr>
            <a:xfrm>
              <a:off x="4086609" y="145990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2353" name="tx2353"/>
            <p:cNvSpPr/>
            <p:nvPr/>
          </p:nvSpPr>
          <p:spPr>
            <a:xfrm>
              <a:off x="4263720" y="145990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2354" name="tx2354"/>
            <p:cNvSpPr/>
            <p:nvPr/>
          </p:nvSpPr>
          <p:spPr>
            <a:xfrm>
              <a:off x="4440830" y="146287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2355" name="tx2355"/>
            <p:cNvSpPr/>
            <p:nvPr/>
          </p:nvSpPr>
          <p:spPr>
            <a:xfrm>
              <a:off x="4617941" y="145628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2356" name="tx2356"/>
            <p:cNvSpPr/>
            <p:nvPr/>
          </p:nvSpPr>
          <p:spPr>
            <a:xfrm>
              <a:off x="4795052" y="14631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2357" name="rc2357"/>
            <p:cNvSpPr/>
            <p:nvPr/>
          </p:nvSpPr>
          <p:spPr>
            <a:xfrm>
              <a:off x="3925510" y="2179176"/>
              <a:ext cx="974108" cy="367596"/>
            </a:xfrm>
            <a:prstGeom prst="rect">
              <a:avLst/>
            </a:prstGeom>
            <a:solidFill>
              <a:srgbClr val="EBEBEB">
                <a:alpha val="100000"/>
              </a:srgbClr>
            </a:solidFill>
          </p:spPr>
          <p:txBody>
            <a:bodyPr/>
            <a:lstStyle/>
            <a:p>
              <a:endParaRPr/>
            </a:p>
          </p:txBody>
        </p:sp>
        <p:sp>
          <p:nvSpPr>
            <p:cNvPr id="2358" name="pl2358"/>
            <p:cNvSpPr/>
            <p:nvPr/>
          </p:nvSpPr>
          <p:spPr>
            <a:xfrm>
              <a:off x="3925510" y="251195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359" name="pl2359"/>
            <p:cNvSpPr/>
            <p:nvPr/>
          </p:nvSpPr>
          <p:spPr>
            <a:xfrm>
              <a:off x="3925510" y="249137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360" name="pl2360"/>
            <p:cNvSpPr/>
            <p:nvPr/>
          </p:nvSpPr>
          <p:spPr>
            <a:xfrm>
              <a:off x="3925510" y="245022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361" name="pl2361"/>
            <p:cNvSpPr/>
            <p:nvPr/>
          </p:nvSpPr>
          <p:spPr>
            <a:xfrm>
              <a:off x="3925510" y="240906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362" name="pl2362"/>
            <p:cNvSpPr/>
            <p:nvPr/>
          </p:nvSpPr>
          <p:spPr>
            <a:xfrm>
              <a:off x="3925510" y="236791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363" name="pl2363"/>
            <p:cNvSpPr/>
            <p:nvPr/>
          </p:nvSpPr>
          <p:spPr>
            <a:xfrm>
              <a:off x="3925510" y="232675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364" name="pl2364"/>
            <p:cNvSpPr/>
            <p:nvPr/>
          </p:nvSpPr>
          <p:spPr>
            <a:xfrm>
              <a:off x="3925510" y="228560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365" name="pl2365"/>
            <p:cNvSpPr/>
            <p:nvPr/>
          </p:nvSpPr>
          <p:spPr>
            <a:xfrm>
              <a:off x="3925510" y="224444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366" name="pl2366"/>
            <p:cNvSpPr/>
            <p:nvPr/>
          </p:nvSpPr>
          <p:spPr>
            <a:xfrm>
              <a:off x="3925510" y="220329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367" name="pl2367"/>
            <p:cNvSpPr/>
            <p:nvPr/>
          </p:nvSpPr>
          <p:spPr>
            <a:xfrm>
              <a:off x="4058343"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368" name="pl2368"/>
            <p:cNvSpPr/>
            <p:nvPr/>
          </p:nvSpPr>
          <p:spPr>
            <a:xfrm>
              <a:off x="4235454"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369" name="pl2369"/>
            <p:cNvSpPr/>
            <p:nvPr/>
          </p:nvSpPr>
          <p:spPr>
            <a:xfrm>
              <a:off x="4412565"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370" name="pl2370"/>
            <p:cNvSpPr/>
            <p:nvPr/>
          </p:nvSpPr>
          <p:spPr>
            <a:xfrm>
              <a:off x="4589675"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371" name="pl2371"/>
            <p:cNvSpPr/>
            <p:nvPr/>
          </p:nvSpPr>
          <p:spPr>
            <a:xfrm>
              <a:off x="4766786"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372" name="pl2372"/>
            <p:cNvSpPr/>
            <p:nvPr/>
          </p:nvSpPr>
          <p:spPr>
            <a:xfrm>
              <a:off x="3925510" y="247080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373" name="pl2373"/>
            <p:cNvSpPr/>
            <p:nvPr/>
          </p:nvSpPr>
          <p:spPr>
            <a:xfrm>
              <a:off x="3925510" y="242964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374" name="pl2374"/>
            <p:cNvSpPr/>
            <p:nvPr/>
          </p:nvSpPr>
          <p:spPr>
            <a:xfrm>
              <a:off x="3925510" y="238849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375" name="pl2375"/>
            <p:cNvSpPr/>
            <p:nvPr/>
          </p:nvSpPr>
          <p:spPr>
            <a:xfrm>
              <a:off x="3925510" y="234733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376" name="pl2376"/>
            <p:cNvSpPr/>
            <p:nvPr/>
          </p:nvSpPr>
          <p:spPr>
            <a:xfrm>
              <a:off x="3925510" y="230618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377" name="pl2377"/>
            <p:cNvSpPr/>
            <p:nvPr/>
          </p:nvSpPr>
          <p:spPr>
            <a:xfrm>
              <a:off x="3925510" y="226502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378" name="pl2378"/>
            <p:cNvSpPr/>
            <p:nvPr/>
          </p:nvSpPr>
          <p:spPr>
            <a:xfrm>
              <a:off x="3925510" y="222387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379" name="pl2379"/>
            <p:cNvSpPr/>
            <p:nvPr/>
          </p:nvSpPr>
          <p:spPr>
            <a:xfrm>
              <a:off x="3925510" y="218271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380" name="pl2380"/>
            <p:cNvSpPr/>
            <p:nvPr/>
          </p:nvSpPr>
          <p:spPr>
            <a:xfrm>
              <a:off x="3969788"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381" name="pl2381"/>
            <p:cNvSpPr/>
            <p:nvPr/>
          </p:nvSpPr>
          <p:spPr>
            <a:xfrm>
              <a:off x="4146899"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382" name="pl2382"/>
            <p:cNvSpPr/>
            <p:nvPr/>
          </p:nvSpPr>
          <p:spPr>
            <a:xfrm>
              <a:off x="4324009"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383" name="pl2383"/>
            <p:cNvSpPr/>
            <p:nvPr/>
          </p:nvSpPr>
          <p:spPr>
            <a:xfrm>
              <a:off x="4501120"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384" name="pl2384"/>
            <p:cNvSpPr/>
            <p:nvPr/>
          </p:nvSpPr>
          <p:spPr>
            <a:xfrm>
              <a:off x="4678231"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385" name="pl2385"/>
            <p:cNvSpPr/>
            <p:nvPr/>
          </p:nvSpPr>
          <p:spPr>
            <a:xfrm>
              <a:off x="4855341"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386" name="pl2386"/>
            <p:cNvSpPr/>
            <p:nvPr/>
          </p:nvSpPr>
          <p:spPr>
            <a:xfrm>
              <a:off x="3969788" y="2291365"/>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2387" name="pl2387"/>
            <p:cNvSpPr/>
            <p:nvPr/>
          </p:nvSpPr>
          <p:spPr>
            <a:xfrm>
              <a:off x="3969788" y="226667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40651" cap="flat">
              <a:solidFill>
                <a:srgbClr val="BEBEBE">
                  <a:alpha val="69803"/>
                </a:srgbClr>
              </a:solidFill>
              <a:prstDash val="solid"/>
              <a:round/>
            </a:ln>
          </p:spPr>
          <p:txBody>
            <a:bodyPr/>
            <a:lstStyle/>
            <a:p>
              <a:endParaRPr/>
            </a:p>
          </p:txBody>
        </p:sp>
        <p:sp>
          <p:nvSpPr>
            <p:cNvPr id="2388" name="pl2388"/>
            <p:cNvSpPr/>
            <p:nvPr/>
          </p:nvSpPr>
          <p:spPr>
            <a:xfrm>
              <a:off x="3969788" y="2273256"/>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2389" name="pl2389"/>
            <p:cNvSpPr/>
            <p:nvPr/>
          </p:nvSpPr>
          <p:spPr>
            <a:xfrm>
              <a:off x="3969788" y="230288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390" name="pl2390"/>
            <p:cNvSpPr/>
            <p:nvPr/>
          </p:nvSpPr>
          <p:spPr>
            <a:xfrm>
              <a:off x="3969788" y="2250210"/>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391" name="pl2391"/>
            <p:cNvSpPr/>
            <p:nvPr/>
          </p:nvSpPr>
          <p:spPr>
            <a:xfrm>
              <a:off x="3969788" y="2294657"/>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392" name="pl2392"/>
            <p:cNvSpPr/>
            <p:nvPr/>
          </p:nvSpPr>
          <p:spPr>
            <a:xfrm>
              <a:off x="3969788" y="2293011"/>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2393" name="pl2393"/>
            <p:cNvSpPr/>
            <p:nvPr/>
          </p:nvSpPr>
          <p:spPr>
            <a:xfrm>
              <a:off x="3969788" y="226667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394" name="pl2394"/>
            <p:cNvSpPr/>
            <p:nvPr/>
          </p:nvSpPr>
          <p:spPr>
            <a:xfrm>
              <a:off x="3969788" y="2281487"/>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395" name="pl2395"/>
            <p:cNvSpPr/>
            <p:nvPr/>
          </p:nvSpPr>
          <p:spPr>
            <a:xfrm>
              <a:off x="3969788" y="2276549"/>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2396" name="pl2396"/>
            <p:cNvSpPr/>
            <p:nvPr/>
          </p:nvSpPr>
          <p:spPr>
            <a:xfrm>
              <a:off x="3969788" y="2237040"/>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2397" name="pl2397"/>
            <p:cNvSpPr/>
            <p:nvPr/>
          </p:nvSpPr>
          <p:spPr>
            <a:xfrm>
              <a:off x="3969788" y="2279841"/>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398" name="pl2398"/>
            <p:cNvSpPr/>
            <p:nvPr/>
          </p:nvSpPr>
          <p:spPr>
            <a:xfrm>
              <a:off x="3969788" y="2271610"/>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399" name="pl2399"/>
            <p:cNvSpPr/>
            <p:nvPr/>
          </p:nvSpPr>
          <p:spPr>
            <a:xfrm>
              <a:off x="3969788" y="2271610"/>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2400" name="pl2400"/>
            <p:cNvSpPr/>
            <p:nvPr/>
          </p:nvSpPr>
          <p:spPr>
            <a:xfrm>
              <a:off x="3969788" y="2253502"/>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2401" name="pl2401"/>
            <p:cNvSpPr/>
            <p:nvPr/>
          </p:nvSpPr>
          <p:spPr>
            <a:xfrm>
              <a:off x="3969788" y="2248563"/>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2402" name="pl2402"/>
            <p:cNvSpPr/>
            <p:nvPr/>
          </p:nvSpPr>
          <p:spPr>
            <a:xfrm>
              <a:off x="3969788" y="2258441"/>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403" name="pl2403"/>
            <p:cNvSpPr/>
            <p:nvPr/>
          </p:nvSpPr>
          <p:spPr>
            <a:xfrm>
              <a:off x="3969788" y="229959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404" name="pl2404"/>
            <p:cNvSpPr/>
            <p:nvPr/>
          </p:nvSpPr>
          <p:spPr>
            <a:xfrm>
              <a:off x="3969788" y="2256794"/>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405" name="pl2405"/>
            <p:cNvSpPr/>
            <p:nvPr/>
          </p:nvSpPr>
          <p:spPr>
            <a:xfrm>
              <a:off x="3969788" y="2284780"/>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2406" name="pl2406"/>
            <p:cNvSpPr/>
            <p:nvPr/>
          </p:nvSpPr>
          <p:spPr>
            <a:xfrm>
              <a:off x="3969788" y="2291365"/>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407" name="pl2407"/>
            <p:cNvSpPr/>
            <p:nvPr/>
          </p:nvSpPr>
          <p:spPr>
            <a:xfrm>
              <a:off x="3969788" y="226667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408" name="pl2408"/>
            <p:cNvSpPr/>
            <p:nvPr/>
          </p:nvSpPr>
          <p:spPr>
            <a:xfrm>
              <a:off x="3969788" y="2269964"/>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2409" name="pl2409"/>
            <p:cNvSpPr/>
            <p:nvPr/>
          </p:nvSpPr>
          <p:spPr>
            <a:xfrm>
              <a:off x="3969788" y="2276549"/>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410" name="pl2410"/>
            <p:cNvSpPr/>
            <p:nvPr/>
          </p:nvSpPr>
          <p:spPr>
            <a:xfrm>
              <a:off x="3969788" y="2306180"/>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411" name="pl2411"/>
            <p:cNvSpPr/>
            <p:nvPr/>
          </p:nvSpPr>
          <p:spPr>
            <a:xfrm>
              <a:off x="3969788" y="2289718"/>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2412" name="pl2412"/>
            <p:cNvSpPr/>
            <p:nvPr/>
          </p:nvSpPr>
          <p:spPr>
            <a:xfrm>
              <a:off x="3969788" y="2301242"/>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2413" name="pl2413"/>
            <p:cNvSpPr/>
            <p:nvPr/>
          </p:nvSpPr>
          <p:spPr>
            <a:xfrm>
              <a:off x="3969788" y="2283134"/>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2414" name="pl2414"/>
            <p:cNvSpPr/>
            <p:nvPr/>
          </p:nvSpPr>
          <p:spPr>
            <a:xfrm>
              <a:off x="3969788" y="2286426"/>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2415" name="pl2415"/>
            <p:cNvSpPr/>
            <p:nvPr/>
          </p:nvSpPr>
          <p:spPr>
            <a:xfrm>
              <a:off x="3969788" y="2260087"/>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2416" name="pl2416"/>
            <p:cNvSpPr/>
            <p:nvPr/>
          </p:nvSpPr>
          <p:spPr>
            <a:xfrm>
              <a:off x="3969788" y="2251856"/>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2417" name="pl2417"/>
            <p:cNvSpPr/>
            <p:nvPr/>
          </p:nvSpPr>
          <p:spPr>
            <a:xfrm>
              <a:off x="3969788" y="2291365"/>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2418" name="pl2418"/>
            <p:cNvSpPr/>
            <p:nvPr/>
          </p:nvSpPr>
          <p:spPr>
            <a:xfrm>
              <a:off x="3969788" y="2278195"/>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2419" name="pl2419"/>
            <p:cNvSpPr/>
            <p:nvPr/>
          </p:nvSpPr>
          <p:spPr>
            <a:xfrm>
              <a:off x="3969788" y="2281487"/>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2420" name="pl2420"/>
            <p:cNvSpPr/>
            <p:nvPr/>
          </p:nvSpPr>
          <p:spPr>
            <a:xfrm>
              <a:off x="3969788" y="2260087"/>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2421" name="pl2421"/>
            <p:cNvSpPr/>
            <p:nvPr/>
          </p:nvSpPr>
          <p:spPr>
            <a:xfrm>
              <a:off x="3969788" y="2289718"/>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2422" name="pl2422"/>
            <p:cNvSpPr/>
            <p:nvPr/>
          </p:nvSpPr>
          <p:spPr>
            <a:xfrm>
              <a:off x="3969788" y="2297949"/>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2423" name="pl2423"/>
            <p:cNvSpPr/>
            <p:nvPr/>
          </p:nvSpPr>
          <p:spPr>
            <a:xfrm>
              <a:off x="3969788" y="2296303"/>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2424" name="pl2424"/>
            <p:cNvSpPr/>
            <p:nvPr/>
          </p:nvSpPr>
          <p:spPr>
            <a:xfrm>
              <a:off x="3969788" y="2253502"/>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2425" name="pl2425"/>
            <p:cNvSpPr/>
            <p:nvPr/>
          </p:nvSpPr>
          <p:spPr>
            <a:xfrm>
              <a:off x="3969788" y="2274903"/>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426" name="pl2426"/>
            <p:cNvSpPr/>
            <p:nvPr/>
          </p:nvSpPr>
          <p:spPr>
            <a:xfrm>
              <a:off x="3969788" y="2279841"/>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2427" name="pl2427"/>
            <p:cNvSpPr/>
            <p:nvPr/>
          </p:nvSpPr>
          <p:spPr>
            <a:xfrm>
              <a:off x="3969788" y="2286426"/>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2428" name="pl2428"/>
            <p:cNvSpPr/>
            <p:nvPr/>
          </p:nvSpPr>
          <p:spPr>
            <a:xfrm>
              <a:off x="3969788" y="2291365"/>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2429" name="pl2429"/>
            <p:cNvSpPr/>
            <p:nvPr/>
          </p:nvSpPr>
          <p:spPr>
            <a:xfrm>
              <a:off x="3969788" y="2271610"/>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2430" name="pl2430"/>
            <p:cNvSpPr/>
            <p:nvPr/>
          </p:nvSpPr>
          <p:spPr>
            <a:xfrm>
              <a:off x="3969788" y="2269964"/>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2431" name="pl2431"/>
            <p:cNvSpPr/>
            <p:nvPr/>
          </p:nvSpPr>
          <p:spPr>
            <a:xfrm>
              <a:off x="3969788" y="2289718"/>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2432" name="pl2432"/>
            <p:cNvSpPr/>
            <p:nvPr/>
          </p:nvSpPr>
          <p:spPr>
            <a:xfrm>
              <a:off x="3969788" y="2258441"/>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2433" name="pl2433"/>
            <p:cNvSpPr/>
            <p:nvPr/>
          </p:nvSpPr>
          <p:spPr>
            <a:xfrm>
              <a:off x="3969788" y="228642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434" name="pl2434"/>
            <p:cNvSpPr/>
            <p:nvPr/>
          </p:nvSpPr>
          <p:spPr>
            <a:xfrm>
              <a:off x="3969788" y="2291365"/>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2435" name="pl2435"/>
            <p:cNvSpPr/>
            <p:nvPr/>
          </p:nvSpPr>
          <p:spPr>
            <a:xfrm>
              <a:off x="3969788" y="2284780"/>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436" name="pl2436"/>
            <p:cNvSpPr/>
            <p:nvPr/>
          </p:nvSpPr>
          <p:spPr>
            <a:xfrm>
              <a:off x="3969788" y="2265025"/>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437" name="pl2437"/>
            <p:cNvSpPr/>
            <p:nvPr/>
          </p:nvSpPr>
          <p:spPr>
            <a:xfrm>
              <a:off x="3969788" y="230618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438" name="pl2438"/>
            <p:cNvSpPr/>
            <p:nvPr/>
          </p:nvSpPr>
          <p:spPr>
            <a:xfrm>
              <a:off x="3969788" y="2288072"/>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2439" name="pl2439"/>
            <p:cNvSpPr/>
            <p:nvPr/>
          </p:nvSpPr>
          <p:spPr>
            <a:xfrm>
              <a:off x="3969788" y="2269964"/>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2440" name="pl2440"/>
            <p:cNvSpPr/>
            <p:nvPr/>
          </p:nvSpPr>
          <p:spPr>
            <a:xfrm>
              <a:off x="3969788" y="2288072"/>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441" name="pl2441"/>
            <p:cNvSpPr/>
            <p:nvPr/>
          </p:nvSpPr>
          <p:spPr>
            <a:xfrm>
              <a:off x="3969788" y="2301242"/>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2442" name="pl2442"/>
            <p:cNvSpPr/>
            <p:nvPr/>
          </p:nvSpPr>
          <p:spPr>
            <a:xfrm>
              <a:off x="3969788" y="2266672"/>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443" name="pl2443"/>
            <p:cNvSpPr/>
            <p:nvPr/>
          </p:nvSpPr>
          <p:spPr>
            <a:xfrm>
              <a:off x="3969788" y="2299596"/>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2444" name="pl2444"/>
            <p:cNvSpPr/>
            <p:nvPr/>
          </p:nvSpPr>
          <p:spPr>
            <a:xfrm>
              <a:off x="3969788" y="2289718"/>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2445" name="pl2445"/>
            <p:cNvSpPr/>
            <p:nvPr/>
          </p:nvSpPr>
          <p:spPr>
            <a:xfrm>
              <a:off x="3969788" y="2291365"/>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2446" name="pl2446"/>
            <p:cNvSpPr/>
            <p:nvPr/>
          </p:nvSpPr>
          <p:spPr>
            <a:xfrm>
              <a:off x="3969788" y="226667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40651" cap="flat">
              <a:solidFill>
                <a:srgbClr val="000000">
                  <a:alpha val="100000"/>
                </a:srgbClr>
              </a:solidFill>
              <a:prstDash val="solid"/>
              <a:round/>
            </a:ln>
          </p:spPr>
          <p:txBody>
            <a:bodyPr/>
            <a:lstStyle/>
            <a:p>
              <a:endParaRPr/>
            </a:p>
          </p:txBody>
        </p:sp>
        <p:sp>
          <p:nvSpPr>
            <p:cNvPr id="2447" name="pl2447"/>
            <p:cNvSpPr/>
            <p:nvPr/>
          </p:nvSpPr>
          <p:spPr>
            <a:xfrm>
              <a:off x="3969788" y="226667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00BA38">
                  <a:alpha val="100000"/>
                </a:srgbClr>
              </a:solidFill>
              <a:prstDash val="solid"/>
              <a:round/>
            </a:ln>
          </p:spPr>
          <p:txBody>
            <a:bodyPr/>
            <a:lstStyle/>
            <a:p>
              <a:endParaRPr/>
            </a:p>
          </p:txBody>
        </p:sp>
        <p:sp>
          <p:nvSpPr>
            <p:cNvPr id="2448" name="pl2448"/>
            <p:cNvSpPr/>
            <p:nvPr/>
          </p:nvSpPr>
          <p:spPr>
            <a:xfrm>
              <a:off x="3925510" y="2306180"/>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2449" name="tx2449"/>
            <p:cNvSpPr/>
            <p:nvPr/>
          </p:nvSpPr>
          <p:spPr>
            <a:xfrm>
              <a:off x="3909498" y="210339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2450" name="tx2450"/>
            <p:cNvSpPr/>
            <p:nvPr/>
          </p:nvSpPr>
          <p:spPr>
            <a:xfrm>
              <a:off x="4086609" y="210339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2451" name="tx2451"/>
            <p:cNvSpPr/>
            <p:nvPr/>
          </p:nvSpPr>
          <p:spPr>
            <a:xfrm>
              <a:off x="4263720" y="210339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2452" name="tx2452"/>
            <p:cNvSpPr/>
            <p:nvPr/>
          </p:nvSpPr>
          <p:spPr>
            <a:xfrm>
              <a:off x="4440830" y="210339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2453" name="tx2453"/>
            <p:cNvSpPr/>
            <p:nvPr/>
          </p:nvSpPr>
          <p:spPr>
            <a:xfrm>
              <a:off x="4617941" y="210339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2454" name="tx2454"/>
            <p:cNvSpPr/>
            <p:nvPr/>
          </p:nvSpPr>
          <p:spPr>
            <a:xfrm>
              <a:off x="4795052" y="210339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2455" name="rc2455"/>
            <p:cNvSpPr/>
            <p:nvPr/>
          </p:nvSpPr>
          <p:spPr>
            <a:xfrm>
              <a:off x="3925510" y="2831224"/>
              <a:ext cx="974108" cy="367596"/>
            </a:xfrm>
            <a:prstGeom prst="rect">
              <a:avLst/>
            </a:prstGeom>
            <a:solidFill>
              <a:srgbClr val="EBEBEB">
                <a:alpha val="100000"/>
              </a:srgbClr>
            </a:solidFill>
          </p:spPr>
          <p:txBody>
            <a:bodyPr/>
            <a:lstStyle/>
            <a:p>
              <a:endParaRPr/>
            </a:p>
          </p:txBody>
        </p:sp>
        <p:sp>
          <p:nvSpPr>
            <p:cNvPr id="2456" name="pl2456"/>
            <p:cNvSpPr/>
            <p:nvPr/>
          </p:nvSpPr>
          <p:spPr>
            <a:xfrm>
              <a:off x="3925510" y="316400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457" name="pl2457"/>
            <p:cNvSpPr/>
            <p:nvPr/>
          </p:nvSpPr>
          <p:spPr>
            <a:xfrm>
              <a:off x="3925510" y="314342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458" name="pl2458"/>
            <p:cNvSpPr/>
            <p:nvPr/>
          </p:nvSpPr>
          <p:spPr>
            <a:xfrm>
              <a:off x="3925510" y="310227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459" name="pl2459"/>
            <p:cNvSpPr/>
            <p:nvPr/>
          </p:nvSpPr>
          <p:spPr>
            <a:xfrm>
              <a:off x="3925510" y="306111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460" name="pl2460"/>
            <p:cNvSpPr/>
            <p:nvPr/>
          </p:nvSpPr>
          <p:spPr>
            <a:xfrm>
              <a:off x="3925510" y="301996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461" name="pl2461"/>
            <p:cNvSpPr/>
            <p:nvPr/>
          </p:nvSpPr>
          <p:spPr>
            <a:xfrm>
              <a:off x="3925510" y="297880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462" name="pl2462"/>
            <p:cNvSpPr/>
            <p:nvPr/>
          </p:nvSpPr>
          <p:spPr>
            <a:xfrm>
              <a:off x="3925510" y="293765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463" name="pl2463"/>
            <p:cNvSpPr/>
            <p:nvPr/>
          </p:nvSpPr>
          <p:spPr>
            <a:xfrm>
              <a:off x="3925510" y="289649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464" name="pl2464"/>
            <p:cNvSpPr/>
            <p:nvPr/>
          </p:nvSpPr>
          <p:spPr>
            <a:xfrm>
              <a:off x="3925510" y="285534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465" name="pl2465"/>
            <p:cNvSpPr/>
            <p:nvPr/>
          </p:nvSpPr>
          <p:spPr>
            <a:xfrm>
              <a:off x="4058343"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466" name="pl2466"/>
            <p:cNvSpPr/>
            <p:nvPr/>
          </p:nvSpPr>
          <p:spPr>
            <a:xfrm>
              <a:off x="4235454"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467" name="pl2467"/>
            <p:cNvSpPr/>
            <p:nvPr/>
          </p:nvSpPr>
          <p:spPr>
            <a:xfrm>
              <a:off x="4412565"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468" name="pl2468"/>
            <p:cNvSpPr/>
            <p:nvPr/>
          </p:nvSpPr>
          <p:spPr>
            <a:xfrm>
              <a:off x="4589675"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469" name="pl2469"/>
            <p:cNvSpPr/>
            <p:nvPr/>
          </p:nvSpPr>
          <p:spPr>
            <a:xfrm>
              <a:off x="4766786"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470" name="pl2470"/>
            <p:cNvSpPr/>
            <p:nvPr/>
          </p:nvSpPr>
          <p:spPr>
            <a:xfrm>
              <a:off x="3925510" y="312284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471" name="pl2471"/>
            <p:cNvSpPr/>
            <p:nvPr/>
          </p:nvSpPr>
          <p:spPr>
            <a:xfrm>
              <a:off x="3925510" y="308169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472" name="pl2472"/>
            <p:cNvSpPr/>
            <p:nvPr/>
          </p:nvSpPr>
          <p:spPr>
            <a:xfrm>
              <a:off x="3925510" y="304053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473" name="pl2473"/>
            <p:cNvSpPr/>
            <p:nvPr/>
          </p:nvSpPr>
          <p:spPr>
            <a:xfrm>
              <a:off x="3925510" y="299938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474" name="pl2474"/>
            <p:cNvSpPr/>
            <p:nvPr/>
          </p:nvSpPr>
          <p:spPr>
            <a:xfrm>
              <a:off x="3925510" y="295822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475" name="pl2475"/>
            <p:cNvSpPr/>
            <p:nvPr/>
          </p:nvSpPr>
          <p:spPr>
            <a:xfrm>
              <a:off x="3925510" y="291707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476" name="pl2476"/>
            <p:cNvSpPr/>
            <p:nvPr/>
          </p:nvSpPr>
          <p:spPr>
            <a:xfrm>
              <a:off x="3925510" y="287591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477" name="pl2477"/>
            <p:cNvSpPr/>
            <p:nvPr/>
          </p:nvSpPr>
          <p:spPr>
            <a:xfrm>
              <a:off x="3925510" y="283476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478" name="pl2478"/>
            <p:cNvSpPr/>
            <p:nvPr/>
          </p:nvSpPr>
          <p:spPr>
            <a:xfrm>
              <a:off x="3969788"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479" name="pl2479"/>
            <p:cNvSpPr/>
            <p:nvPr/>
          </p:nvSpPr>
          <p:spPr>
            <a:xfrm>
              <a:off x="4146899"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480" name="pl2480"/>
            <p:cNvSpPr/>
            <p:nvPr/>
          </p:nvSpPr>
          <p:spPr>
            <a:xfrm>
              <a:off x="4324009"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481" name="pl2481"/>
            <p:cNvSpPr/>
            <p:nvPr/>
          </p:nvSpPr>
          <p:spPr>
            <a:xfrm>
              <a:off x="4501120"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482" name="pl2482"/>
            <p:cNvSpPr/>
            <p:nvPr/>
          </p:nvSpPr>
          <p:spPr>
            <a:xfrm>
              <a:off x="4678231"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483" name="pl2483"/>
            <p:cNvSpPr/>
            <p:nvPr/>
          </p:nvSpPr>
          <p:spPr>
            <a:xfrm>
              <a:off x="4855341"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484" name="pl2484"/>
            <p:cNvSpPr/>
            <p:nvPr/>
          </p:nvSpPr>
          <p:spPr>
            <a:xfrm>
              <a:off x="3969788" y="2943413"/>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2485" name="pl2485"/>
            <p:cNvSpPr/>
            <p:nvPr/>
          </p:nvSpPr>
          <p:spPr>
            <a:xfrm>
              <a:off x="3969788" y="2912135"/>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40651" cap="flat">
              <a:solidFill>
                <a:srgbClr val="BEBEBE">
                  <a:alpha val="69803"/>
                </a:srgbClr>
              </a:solidFill>
              <a:prstDash val="solid"/>
              <a:round/>
            </a:ln>
          </p:spPr>
          <p:txBody>
            <a:bodyPr/>
            <a:lstStyle/>
            <a:p>
              <a:endParaRPr/>
            </a:p>
          </p:txBody>
        </p:sp>
        <p:sp>
          <p:nvSpPr>
            <p:cNvPr id="2486" name="pl2486"/>
            <p:cNvSpPr/>
            <p:nvPr/>
          </p:nvSpPr>
          <p:spPr>
            <a:xfrm>
              <a:off x="3969788" y="2925304"/>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2487" name="pl2487"/>
            <p:cNvSpPr/>
            <p:nvPr/>
          </p:nvSpPr>
          <p:spPr>
            <a:xfrm>
              <a:off x="3969788" y="295493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488" name="pl2488"/>
            <p:cNvSpPr/>
            <p:nvPr/>
          </p:nvSpPr>
          <p:spPr>
            <a:xfrm>
              <a:off x="3969788" y="2902258"/>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489" name="pl2489"/>
            <p:cNvSpPr/>
            <p:nvPr/>
          </p:nvSpPr>
          <p:spPr>
            <a:xfrm>
              <a:off x="3969788" y="2946705"/>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490" name="pl2490"/>
            <p:cNvSpPr/>
            <p:nvPr/>
          </p:nvSpPr>
          <p:spPr>
            <a:xfrm>
              <a:off x="3969788" y="2945059"/>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2491" name="pl2491"/>
            <p:cNvSpPr/>
            <p:nvPr/>
          </p:nvSpPr>
          <p:spPr>
            <a:xfrm>
              <a:off x="3969788" y="291872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492" name="pl2492"/>
            <p:cNvSpPr/>
            <p:nvPr/>
          </p:nvSpPr>
          <p:spPr>
            <a:xfrm>
              <a:off x="3969788" y="2933535"/>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493" name="pl2493"/>
            <p:cNvSpPr/>
            <p:nvPr/>
          </p:nvSpPr>
          <p:spPr>
            <a:xfrm>
              <a:off x="3969788" y="2928597"/>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2494" name="pl2494"/>
            <p:cNvSpPr/>
            <p:nvPr/>
          </p:nvSpPr>
          <p:spPr>
            <a:xfrm>
              <a:off x="3969788" y="2889088"/>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2495" name="pl2495"/>
            <p:cNvSpPr/>
            <p:nvPr/>
          </p:nvSpPr>
          <p:spPr>
            <a:xfrm>
              <a:off x="3969788" y="2931889"/>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496" name="pl2496"/>
            <p:cNvSpPr/>
            <p:nvPr/>
          </p:nvSpPr>
          <p:spPr>
            <a:xfrm>
              <a:off x="3969788" y="2923658"/>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497" name="pl2497"/>
            <p:cNvSpPr/>
            <p:nvPr/>
          </p:nvSpPr>
          <p:spPr>
            <a:xfrm>
              <a:off x="3969788" y="2923658"/>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2498" name="pl2498"/>
            <p:cNvSpPr/>
            <p:nvPr/>
          </p:nvSpPr>
          <p:spPr>
            <a:xfrm>
              <a:off x="3969788" y="2905550"/>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2499" name="pl2499"/>
            <p:cNvSpPr/>
            <p:nvPr/>
          </p:nvSpPr>
          <p:spPr>
            <a:xfrm>
              <a:off x="3969788" y="2900611"/>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2500" name="pl2500"/>
            <p:cNvSpPr/>
            <p:nvPr/>
          </p:nvSpPr>
          <p:spPr>
            <a:xfrm>
              <a:off x="3969788" y="2910489"/>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501" name="pl2501"/>
            <p:cNvSpPr/>
            <p:nvPr/>
          </p:nvSpPr>
          <p:spPr>
            <a:xfrm>
              <a:off x="3969788" y="295164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502" name="pl2502"/>
            <p:cNvSpPr/>
            <p:nvPr/>
          </p:nvSpPr>
          <p:spPr>
            <a:xfrm>
              <a:off x="3969788" y="2908842"/>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503" name="pl2503"/>
            <p:cNvSpPr/>
            <p:nvPr/>
          </p:nvSpPr>
          <p:spPr>
            <a:xfrm>
              <a:off x="3969788" y="2936828"/>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2504" name="pl2504"/>
            <p:cNvSpPr/>
            <p:nvPr/>
          </p:nvSpPr>
          <p:spPr>
            <a:xfrm>
              <a:off x="3969788" y="2943413"/>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505" name="pl2505"/>
            <p:cNvSpPr/>
            <p:nvPr/>
          </p:nvSpPr>
          <p:spPr>
            <a:xfrm>
              <a:off x="3969788" y="291872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506" name="pl2506"/>
            <p:cNvSpPr/>
            <p:nvPr/>
          </p:nvSpPr>
          <p:spPr>
            <a:xfrm>
              <a:off x="3969788" y="2922012"/>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2507" name="pl2507"/>
            <p:cNvSpPr/>
            <p:nvPr/>
          </p:nvSpPr>
          <p:spPr>
            <a:xfrm>
              <a:off x="3969788" y="2928597"/>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508" name="pl2508"/>
            <p:cNvSpPr/>
            <p:nvPr/>
          </p:nvSpPr>
          <p:spPr>
            <a:xfrm>
              <a:off x="3969788" y="2958228"/>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509" name="pl2509"/>
            <p:cNvSpPr/>
            <p:nvPr/>
          </p:nvSpPr>
          <p:spPr>
            <a:xfrm>
              <a:off x="3969788" y="2941766"/>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2510" name="pl2510"/>
            <p:cNvSpPr/>
            <p:nvPr/>
          </p:nvSpPr>
          <p:spPr>
            <a:xfrm>
              <a:off x="3969788" y="2953290"/>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2511" name="pl2511"/>
            <p:cNvSpPr/>
            <p:nvPr/>
          </p:nvSpPr>
          <p:spPr>
            <a:xfrm>
              <a:off x="3969788" y="2935182"/>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2512" name="pl2512"/>
            <p:cNvSpPr/>
            <p:nvPr/>
          </p:nvSpPr>
          <p:spPr>
            <a:xfrm>
              <a:off x="3969788" y="2938474"/>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2513" name="pl2513"/>
            <p:cNvSpPr/>
            <p:nvPr/>
          </p:nvSpPr>
          <p:spPr>
            <a:xfrm>
              <a:off x="3969788" y="2912135"/>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2514" name="pl2514"/>
            <p:cNvSpPr/>
            <p:nvPr/>
          </p:nvSpPr>
          <p:spPr>
            <a:xfrm>
              <a:off x="3969788" y="2903904"/>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2515" name="pl2515"/>
            <p:cNvSpPr/>
            <p:nvPr/>
          </p:nvSpPr>
          <p:spPr>
            <a:xfrm>
              <a:off x="3969788" y="2943413"/>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2516" name="pl2516"/>
            <p:cNvSpPr/>
            <p:nvPr/>
          </p:nvSpPr>
          <p:spPr>
            <a:xfrm>
              <a:off x="3969788" y="2930243"/>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2517" name="pl2517"/>
            <p:cNvSpPr/>
            <p:nvPr/>
          </p:nvSpPr>
          <p:spPr>
            <a:xfrm>
              <a:off x="3969788" y="2933535"/>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2518" name="pl2518"/>
            <p:cNvSpPr/>
            <p:nvPr/>
          </p:nvSpPr>
          <p:spPr>
            <a:xfrm>
              <a:off x="3969788" y="2912135"/>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2519" name="pl2519"/>
            <p:cNvSpPr/>
            <p:nvPr/>
          </p:nvSpPr>
          <p:spPr>
            <a:xfrm>
              <a:off x="3969788" y="2941766"/>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2520" name="pl2520"/>
            <p:cNvSpPr/>
            <p:nvPr/>
          </p:nvSpPr>
          <p:spPr>
            <a:xfrm>
              <a:off x="3969788" y="2949997"/>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2521" name="pl2521"/>
            <p:cNvSpPr/>
            <p:nvPr/>
          </p:nvSpPr>
          <p:spPr>
            <a:xfrm>
              <a:off x="3969788" y="2948351"/>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2522" name="pl2522"/>
            <p:cNvSpPr/>
            <p:nvPr/>
          </p:nvSpPr>
          <p:spPr>
            <a:xfrm>
              <a:off x="3969788" y="2905550"/>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2523" name="pl2523"/>
            <p:cNvSpPr/>
            <p:nvPr/>
          </p:nvSpPr>
          <p:spPr>
            <a:xfrm>
              <a:off x="3969788" y="2926951"/>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524" name="pl2524"/>
            <p:cNvSpPr/>
            <p:nvPr/>
          </p:nvSpPr>
          <p:spPr>
            <a:xfrm>
              <a:off x="3969788" y="2931889"/>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2525" name="pl2525"/>
            <p:cNvSpPr/>
            <p:nvPr/>
          </p:nvSpPr>
          <p:spPr>
            <a:xfrm>
              <a:off x="3969788" y="2938474"/>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2526" name="pl2526"/>
            <p:cNvSpPr/>
            <p:nvPr/>
          </p:nvSpPr>
          <p:spPr>
            <a:xfrm>
              <a:off x="3969788" y="2943413"/>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2527" name="pl2527"/>
            <p:cNvSpPr/>
            <p:nvPr/>
          </p:nvSpPr>
          <p:spPr>
            <a:xfrm>
              <a:off x="3969788" y="2923658"/>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2528" name="pl2528"/>
            <p:cNvSpPr/>
            <p:nvPr/>
          </p:nvSpPr>
          <p:spPr>
            <a:xfrm>
              <a:off x="3969788" y="2922012"/>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2529" name="pl2529"/>
            <p:cNvSpPr/>
            <p:nvPr/>
          </p:nvSpPr>
          <p:spPr>
            <a:xfrm>
              <a:off x="3969788" y="2941766"/>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2530" name="pl2530"/>
            <p:cNvSpPr/>
            <p:nvPr/>
          </p:nvSpPr>
          <p:spPr>
            <a:xfrm>
              <a:off x="3969788" y="2910489"/>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2531" name="pl2531"/>
            <p:cNvSpPr/>
            <p:nvPr/>
          </p:nvSpPr>
          <p:spPr>
            <a:xfrm>
              <a:off x="3969788" y="293847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532" name="pl2532"/>
            <p:cNvSpPr/>
            <p:nvPr/>
          </p:nvSpPr>
          <p:spPr>
            <a:xfrm>
              <a:off x="3969788" y="2943413"/>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2533" name="pl2533"/>
            <p:cNvSpPr/>
            <p:nvPr/>
          </p:nvSpPr>
          <p:spPr>
            <a:xfrm>
              <a:off x="3969788" y="2936828"/>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534" name="pl2534"/>
            <p:cNvSpPr/>
            <p:nvPr/>
          </p:nvSpPr>
          <p:spPr>
            <a:xfrm>
              <a:off x="3969788" y="2917073"/>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535" name="pl2535"/>
            <p:cNvSpPr/>
            <p:nvPr/>
          </p:nvSpPr>
          <p:spPr>
            <a:xfrm>
              <a:off x="3969788" y="295822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536" name="pl2536"/>
            <p:cNvSpPr/>
            <p:nvPr/>
          </p:nvSpPr>
          <p:spPr>
            <a:xfrm>
              <a:off x="3969788" y="2940120"/>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2537" name="pl2537"/>
            <p:cNvSpPr/>
            <p:nvPr/>
          </p:nvSpPr>
          <p:spPr>
            <a:xfrm>
              <a:off x="3969788" y="2922012"/>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2538" name="pl2538"/>
            <p:cNvSpPr/>
            <p:nvPr/>
          </p:nvSpPr>
          <p:spPr>
            <a:xfrm>
              <a:off x="3969788" y="2940120"/>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539" name="pl2539"/>
            <p:cNvSpPr/>
            <p:nvPr/>
          </p:nvSpPr>
          <p:spPr>
            <a:xfrm>
              <a:off x="3969788" y="2953290"/>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2540" name="pl2540"/>
            <p:cNvSpPr/>
            <p:nvPr/>
          </p:nvSpPr>
          <p:spPr>
            <a:xfrm>
              <a:off x="3969788" y="2918720"/>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541" name="pl2541"/>
            <p:cNvSpPr/>
            <p:nvPr/>
          </p:nvSpPr>
          <p:spPr>
            <a:xfrm>
              <a:off x="3969788" y="2951644"/>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2542" name="pl2542"/>
            <p:cNvSpPr/>
            <p:nvPr/>
          </p:nvSpPr>
          <p:spPr>
            <a:xfrm>
              <a:off x="3969788" y="2941766"/>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2543" name="pl2543"/>
            <p:cNvSpPr/>
            <p:nvPr/>
          </p:nvSpPr>
          <p:spPr>
            <a:xfrm>
              <a:off x="3969788" y="2943413"/>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2544" name="pl2544"/>
            <p:cNvSpPr/>
            <p:nvPr/>
          </p:nvSpPr>
          <p:spPr>
            <a:xfrm>
              <a:off x="3969788" y="2912135"/>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40651" cap="flat">
              <a:solidFill>
                <a:srgbClr val="000000">
                  <a:alpha val="100000"/>
                </a:srgbClr>
              </a:solidFill>
              <a:prstDash val="solid"/>
              <a:round/>
            </a:ln>
          </p:spPr>
          <p:txBody>
            <a:bodyPr/>
            <a:lstStyle/>
            <a:p>
              <a:endParaRPr/>
            </a:p>
          </p:txBody>
        </p:sp>
        <p:sp>
          <p:nvSpPr>
            <p:cNvPr id="2545" name="pl2545"/>
            <p:cNvSpPr/>
            <p:nvPr/>
          </p:nvSpPr>
          <p:spPr>
            <a:xfrm>
              <a:off x="3969788" y="2912135"/>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00C0B4">
                  <a:alpha val="100000"/>
                </a:srgbClr>
              </a:solidFill>
              <a:prstDash val="solid"/>
              <a:round/>
            </a:ln>
          </p:spPr>
          <p:txBody>
            <a:bodyPr/>
            <a:lstStyle/>
            <a:p>
              <a:endParaRPr/>
            </a:p>
          </p:txBody>
        </p:sp>
        <p:sp>
          <p:nvSpPr>
            <p:cNvPr id="2546" name="pl2546"/>
            <p:cNvSpPr/>
            <p:nvPr/>
          </p:nvSpPr>
          <p:spPr>
            <a:xfrm>
              <a:off x="3925510" y="2958228"/>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2547" name="tx2547"/>
            <p:cNvSpPr/>
            <p:nvPr/>
          </p:nvSpPr>
          <p:spPr>
            <a:xfrm>
              <a:off x="3909498" y="276235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2548" name="tx2548"/>
            <p:cNvSpPr/>
            <p:nvPr/>
          </p:nvSpPr>
          <p:spPr>
            <a:xfrm>
              <a:off x="4086609" y="276038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2549" name="tx2549"/>
            <p:cNvSpPr/>
            <p:nvPr/>
          </p:nvSpPr>
          <p:spPr>
            <a:xfrm>
              <a:off x="4263720" y="275082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26</a:t>
              </a:r>
            </a:p>
          </p:txBody>
        </p:sp>
        <p:sp>
          <p:nvSpPr>
            <p:cNvPr id="2550" name="tx2550"/>
            <p:cNvSpPr/>
            <p:nvPr/>
          </p:nvSpPr>
          <p:spPr>
            <a:xfrm>
              <a:off x="4440830" y="274753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28</a:t>
              </a:r>
            </a:p>
          </p:txBody>
        </p:sp>
        <p:sp>
          <p:nvSpPr>
            <p:cNvPr id="2551" name="tx2551"/>
            <p:cNvSpPr/>
            <p:nvPr/>
          </p:nvSpPr>
          <p:spPr>
            <a:xfrm>
              <a:off x="4617941" y="27689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2552" name="tx2552"/>
            <p:cNvSpPr/>
            <p:nvPr/>
          </p:nvSpPr>
          <p:spPr>
            <a:xfrm>
              <a:off x="4795052" y="276696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2553" name="rc2553"/>
            <p:cNvSpPr/>
            <p:nvPr/>
          </p:nvSpPr>
          <p:spPr>
            <a:xfrm>
              <a:off x="3925510" y="3483272"/>
              <a:ext cx="974108" cy="367596"/>
            </a:xfrm>
            <a:prstGeom prst="rect">
              <a:avLst/>
            </a:prstGeom>
            <a:solidFill>
              <a:srgbClr val="EBEBEB">
                <a:alpha val="100000"/>
              </a:srgbClr>
            </a:solidFill>
          </p:spPr>
          <p:txBody>
            <a:bodyPr/>
            <a:lstStyle/>
            <a:p>
              <a:endParaRPr/>
            </a:p>
          </p:txBody>
        </p:sp>
        <p:sp>
          <p:nvSpPr>
            <p:cNvPr id="2554" name="pl2554"/>
            <p:cNvSpPr/>
            <p:nvPr/>
          </p:nvSpPr>
          <p:spPr>
            <a:xfrm>
              <a:off x="3925510" y="381605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555" name="pl2555"/>
            <p:cNvSpPr/>
            <p:nvPr/>
          </p:nvSpPr>
          <p:spPr>
            <a:xfrm>
              <a:off x="3925510" y="379547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556" name="pl2556"/>
            <p:cNvSpPr/>
            <p:nvPr/>
          </p:nvSpPr>
          <p:spPr>
            <a:xfrm>
              <a:off x="3925510" y="375431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557" name="pl2557"/>
            <p:cNvSpPr/>
            <p:nvPr/>
          </p:nvSpPr>
          <p:spPr>
            <a:xfrm>
              <a:off x="3925510" y="371316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558" name="pl2558"/>
            <p:cNvSpPr/>
            <p:nvPr/>
          </p:nvSpPr>
          <p:spPr>
            <a:xfrm>
              <a:off x="3925510" y="367200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559" name="pl2559"/>
            <p:cNvSpPr/>
            <p:nvPr/>
          </p:nvSpPr>
          <p:spPr>
            <a:xfrm>
              <a:off x="3925510" y="363085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560" name="pl2560"/>
            <p:cNvSpPr/>
            <p:nvPr/>
          </p:nvSpPr>
          <p:spPr>
            <a:xfrm>
              <a:off x="3925510" y="358969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561" name="pl2561"/>
            <p:cNvSpPr/>
            <p:nvPr/>
          </p:nvSpPr>
          <p:spPr>
            <a:xfrm>
              <a:off x="3925510" y="354854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562" name="pl2562"/>
            <p:cNvSpPr/>
            <p:nvPr/>
          </p:nvSpPr>
          <p:spPr>
            <a:xfrm>
              <a:off x="3925510" y="350738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563" name="pl2563"/>
            <p:cNvSpPr/>
            <p:nvPr/>
          </p:nvSpPr>
          <p:spPr>
            <a:xfrm>
              <a:off x="4058343"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564" name="pl2564"/>
            <p:cNvSpPr/>
            <p:nvPr/>
          </p:nvSpPr>
          <p:spPr>
            <a:xfrm>
              <a:off x="4235454"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565" name="pl2565"/>
            <p:cNvSpPr/>
            <p:nvPr/>
          </p:nvSpPr>
          <p:spPr>
            <a:xfrm>
              <a:off x="4412565"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566" name="pl2566"/>
            <p:cNvSpPr/>
            <p:nvPr/>
          </p:nvSpPr>
          <p:spPr>
            <a:xfrm>
              <a:off x="4589675"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567" name="pl2567"/>
            <p:cNvSpPr/>
            <p:nvPr/>
          </p:nvSpPr>
          <p:spPr>
            <a:xfrm>
              <a:off x="4766786"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568" name="pl2568"/>
            <p:cNvSpPr/>
            <p:nvPr/>
          </p:nvSpPr>
          <p:spPr>
            <a:xfrm>
              <a:off x="3925510" y="377489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569" name="pl2569"/>
            <p:cNvSpPr/>
            <p:nvPr/>
          </p:nvSpPr>
          <p:spPr>
            <a:xfrm>
              <a:off x="3925510" y="373374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570" name="pl2570"/>
            <p:cNvSpPr/>
            <p:nvPr/>
          </p:nvSpPr>
          <p:spPr>
            <a:xfrm>
              <a:off x="3925510" y="369258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571" name="pl2571"/>
            <p:cNvSpPr/>
            <p:nvPr/>
          </p:nvSpPr>
          <p:spPr>
            <a:xfrm>
              <a:off x="3925510" y="365143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572" name="pl2572"/>
            <p:cNvSpPr/>
            <p:nvPr/>
          </p:nvSpPr>
          <p:spPr>
            <a:xfrm>
              <a:off x="3925510" y="361027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573" name="pl2573"/>
            <p:cNvSpPr/>
            <p:nvPr/>
          </p:nvSpPr>
          <p:spPr>
            <a:xfrm>
              <a:off x="3925510" y="3569121"/>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574" name="pl2574"/>
            <p:cNvSpPr/>
            <p:nvPr/>
          </p:nvSpPr>
          <p:spPr>
            <a:xfrm>
              <a:off x="3925510" y="3527966"/>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575" name="pl2575"/>
            <p:cNvSpPr/>
            <p:nvPr/>
          </p:nvSpPr>
          <p:spPr>
            <a:xfrm>
              <a:off x="3925510" y="3486811"/>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576" name="pl2576"/>
            <p:cNvSpPr/>
            <p:nvPr/>
          </p:nvSpPr>
          <p:spPr>
            <a:xfrm>
              <a:off x="3969788"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577" name="pl2577"/>
            <p:cNvSpPr/>
            <p:nvPr/>
          </p:nvSpPr>
          <p:spPr>
            <a:xfrm>
              <a:off x="4146899"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578" name="pl2578"/>
            <p:cNvSpPr/>
            <p:nvPr/>
          </p:nvSpPr>
          <p:spPr>
            <a:xfrm>
              <a:off x="4324009"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579" name="pl2579"/>
            <p:cNvSpPr/>
            <p:nvPr/>
          </p:nvSpPr>
          <p:spPr>
            <a:xfrm>
              <a:off x="4501120"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580" name="pl2580"/>
            <p:cNvSpPr/>
            <p:nvPr/>
          </p:nvSpPr>
          <p:spPr>
            <a:xfrm>
              <a:off x="4678231"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581" name="pl2581"/>
            <p:cNvSpPr/>
            <p:nvPr/>
          </p:nvSpPr>
          <p:spPr>
            <a:xfrm>
              <a:off x="4855341"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582" name="pl2582"/>
            <p:cNvSpPr/>
            <p:nvPr/>
          </p:nvSpPr>
          <p:spPr>
            <a:xfrm>
              <a:off x="3969788" y="3595461"/>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2583" name="pl2583"/>
            <p:cNvSpPr/>
            <p:nvPr/>
          </p:nvSpPr>
          <p:spPr>
            <a:xfrm>
              <a:off x="3969788" y="3600399"/>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40651" cap="flat">
              <a:solidFill>
                <a:srgbClr val="BEBEBE">
                  <a:alpha val="69803"/>
                </a:srgbClr>
              </a:solidFill>
              <a:prstDash val="solid"/>
              <a:round/>
            </a:ln>
          </p:spPr>
          <p:txBody>
            <a:bodyPr/>
            <a:lstStyle/>
            <a:p>
              <a:endParaRPr/>
            </a:p>
          </p:txBody>
        </p:sp>
        <p:sp>
          <p:nvSpPr>
            <p:cNvPr id="2584" name="pl2584"/>
            <p:cNvSpPr/>
            <p:nvPr/>
          </p:nvSpPr>
          <p:spPr>
            <a:xfrm>
              <a:off x="3969788" y="3577353"/>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2585" name="pl2585"/>
            <p:cNvSpPr/>
            <p:nvPr/>
          </p:nvSpPr>
          <p:spPr>
            <a:xfrm>
              <a:off x="3969788" y="360698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586" name="pl2586"/>
            <p:cNvSpPr/>
            <p:nvPr/>
          </p:nvSpPr>
          <p:spPr>
            <a:xfrm>
              <a:off x="3969788" y="3554306"/>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587" name="pl2587"/>
            <p:cNvSpPr/>
            <p:nvPr/>
          </p:nvSpPr>
          <p:spPr>
            <a:xfrm>
              <a:off x="3969788" y="3598753"/>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588" name="pl2588"/>
            <p:cNvSpPr/>
            <p:nvPr/>
          </p:nvSpPr>
          <p:spPr>
            <a:xfrm>
              <a:off x="3969788" y="3597107"/>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2589" name="pl2589"/>
            <p:cNvSpPr/>
            <p:nvPr/>
          </p:nvSpPr>
          <p:spPr>
            <a:xfrm>
              <a:off x="3969788" y="357076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590" name="pl2590"/>
            <p:cNvSpPr/>
            <p:nvPr/>
          </p:nvSpPr>
          <p:spPr>
            <a:xfrm>
              <a:off x="3969788" y="3585584"/>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591" name="pl2591"/>
            <p:cNvSpPr/>
            <p:nvPr/>
          </p:nvSpPr>
          <p:spPr>
            <a:xfrm>
              <a:off x="3969788" y="3580645"/>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2592" name="pl2592"/>
            <p:cNvSpPr/>
            <p:nvPr/>
          </p:nvSpPr>
          <p:spPr>
            <a:xfrm>
              <a:off x="3969788" y="3541136"/>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2593" name="pl2593"/>
            <p:cNvSpPr/>
            <p:nvPr/>
          </p:nvSpPr>
          <p:spPr>
            <a:xfrm>
              <a:off x="3969788" y="3583937"/>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594" name="pl2594"/>
            <p:cNvSpPr/>
            <p:nvPr/>
          </p:nvSpPr>
          <p:spPr>
            <a:xfrm>
              <a:off x="3969788" y="3575706"/>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595" name="pl2595"/>
            <p:cNvSpPr/>
            <p:nvPr/>
          </p:nvSpPr>
          <p:spPr>
            <a:xfrm>
              <a:off x="3969788" y="3575706"/>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2596" name="pl2596"/>
            <p:cNvSpPr/>
            <p:nvPr/>
          </p:nvSpPr>
          <p:spPr>
            <a:xfrm>
              <a:off x="3969788" y="3557598"/>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2597" name="pl2597"/>
            <p:cNvSpPr/>
            <p:nvPr/>
          </p:nvSpPr>
          <p:spPr>
            <a:xfrm>
              <a:off x="3969788" y="3552659"/>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2598" name="pl2598"/>
            <p:cNvSpPr/>
            <p:nvPr/>
          </p:nvSpPr>
          <p:spPr>
            <a:xfrm>
              <a:off x="3969788" y="3562537"/>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599" name="pl2599"/>
            <p:cNvSpPr/>
            <p:nvPr/>
          </p:nvSpPr>
          <p:spPr>
            <a:xfrm>
              <a:off x="3969788" y="360369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600" name="pl2600"/>
            <p:cNvSpPr/>
            <p:nvPr/>
          </p:nvSpPr>
          <p:spPr>
            <a:xfrm>
              <a:off x="3969788" y="3560890"/>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601" name="pl2601"/>
            <p:cNvSpPr/>
            <p:nvPr/>
          </p:nvSpPr>
          <p:spPr>
            <a:xfrm>
              <a:off x="3969788" y="3588876"/>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2602" name="pl2602"/>
            <p:cNvSpPr/>
            <p:nvPr/>
          </p:nvSpPr>
          <p:spPr>
            <a:xfrm>
              <a:off x="3969788" y="3595461"/>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603" name="pl2603"/>
            <p:cNvSpPr/>
            <p:nvPr/>
          </p:nvSpPr>
          <p:spPr>
            <a:xfrm>
              <a:off x="3969788" y="357076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604" name="pl2604"/>
            <p:cNvSpPr/>
            <p:nvPr/>
          </p:nvSpPr>
          <p:spPr>
            <a:xfrm>
              <a:off x="3969788" y="3574060"/>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2605" name="pl2605"/>
            <p:cNvSpPr/>
            <p:nvPr/>
          </p:nvSpPr>
          <p:spPr>
            <a:xfrm>
              <a:off x="3969788" y="3580645"/>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606" name="pl2606"/>
            <p:cNvSpPr/>
            <p:nvPr/>
          </p:nvSpPr>
          <p:spPr>
            <a:xfrm>
              <a:off x="3969788" y="3610277"/>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607" name="pl2607"/>
            <p:cNvSpPr/>
            <p:nvPr/>
          </p:nvSpPr>
          <p:spPr>
            <a:xfrm>
              <a:off x="3969788" y="3593815"/>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2608" name="pl2608"/>
            <p:cNvSpPr/>
            <p:nvPr/>
          </p:nvSpPr>
          <p:spPr>
            <a:xfrm>
              <a:off x="3969788" y="3605338"/>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2609" name="pl2609"/>
            <p:cNvSpPr/>
            <p:nvPr/>
          </p:nvSpPr>
          <p:spPr>
            <a:xfrm>
              <a:off x="3969788" y="3587230"/>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2610" name="pl2610"/>
            <p:cNvSpPr/>
            <p:nvPr/>
          </p:nvSpPr>
          <p:spPr>
            <a:xfrm>
              <a:off x="3969788" y="3590522"/>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2611" name="pl2611"/>
            <p:cNvSpPr/>
            <p:nvPr/>
          </p:nvSpPr>
          <p:spPr>
            <a:xfrm>
              <a:off x="3969788" y="3564183"/>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2612" name="pl2612"/>
            <p:cNvSpPr/>
            <p:nvPr/>
          </p:nvSpPr>
          <p:spPr>
            <a:xfrm>
              <a:off x="3969788" y="3555952"/>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2613" name="pl2613"/>
            <p:cNvSpPr/>
            <p:nvPr/>
          </p:nvSpPr>
          <p:spPr>
            <a:xfrm>
              <a:off x="3969788" y="3595461"/>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2614" name="pl2614"/>
            <p:cNvSpPr/>
            <p:nvPr/>
          </p:nvSpPr>
          <p:spPr>
            <a:xfrm>
              <a:off x="3969788" y="3582291"/>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2615" name="pl2615"/>
            <p:cNvSpPr/>
            <p:nvPr/>
          </p:nvSpPr>
          <p:spPr>
            <a:xfrm>
              <a:off x="3969788" y="3585584"/>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2616" name="pl2616"/>
            <p:cNvSpPr/>
            <p:nvPr/>
          </p:nvSpPr>
          <p:spPr>
            <a:xfrm>
              <a:off x="3969788" y="3564183"/>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2617" name="pl2617"/>
            <p:cNvSpPr/>
            <p:nvPr/>
          </p:nvSpPr>
          <p:spPr>
            <a:xfrm>
              <a:off x="3969788" y="3593815"/>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2618" name="pl2618"/>
            <p:cNvSpPr/>
            <p:nvPr/>
          </p:nvSpPr>
          <p:spPr>
            <a:xfrm>
              <a:off x="3969788" y="3602046"/>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2619" name="pl2619"/>
            <p:cNvSpPr/>
            <p:nvPr/>
          </p:nvSpPr>
          <p:spPr>
            <a:xfrm>
              <a:off x="3969788" y="3600399"/>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2620" name="pl2620"/>
            <p:cNvSpPr/>
            <p:nvPr/>
          </p:nvSpPr>
          <p:spPr>
            <a:xfrm>
              <a:off x="3969788" y="3557598"/>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2621" name="pl2621"/>
            <p:cNvSpPr/>
            <p:nvPr/>
          </p:nvSpPr>
          <p:spPr>
            <a:xfrm>
              <a:off x="3969788" y="3578999"/>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622" name="pl2622"/>
            <p:cNvSpPr/>
            <p:nvPr/>
          </p:nvSpPr>
          <p:spPr>
            <a:xfrm>
              <a:off x="3969788" y="3583937"/>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2623" name="pl2623"/>
            <p:cNvSpPr/>
            <p:nvPr/>
          </p:nvSpPr>
          <p:spPr>
            <a:xfrm>
              <a:off x="3969788" y="3590522"/>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2624" name="pl2624"/>
            <p:cNvSpPr/>
            <p:nvPr/>
          </p:nvSpPr>
          <p:spPr>
            <a:xfrm>
              <a:off x="3969788" y="3595461"/>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2625" name="pl2625"/>
            <p:cNvSpPr/>
            <p:nvPr/>
          </p:nvSpPr>
          <p:spPr>
            <a:xfrm>
              <a:off x="3969788" y="3575706"/>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2626" name="pl2626"/>
            <p:cNvSpPr/>
            <p:nvPr/>
          </p:nvSpPr>
          <p:spPr>
            <a:xfrm>
              <a:off x="3969788" y="3574060"/>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2627" name="pl2627"/>
            <p:cNvSpPr/>
            <p:nvPr/>
          </p:nvSpPr>
          <p:spPr>
            <a:xfrm>
              <a:off x="3969788" y="3593815"/>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2628" name="pl2628"/>
            <p:cNvSpPr/>
            <p:nvPr/>
          </p:nvSpPr>
          <p:spPr>
            <a:xfrm>
              <a:off x="3969788" y="3562537"/>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2629" name="pl2629"/>
            <p:cNvSpPr/>
            <p:nvPr/>
          </p:nvSpPr>
          <p:spPr>
            <a:xfrm>
              <a:off x="3969788" y="359052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630" name="pl2630"/>
            <p:cNvSpPr/>
            <p:nvPr/>
          </p:nvSpPr>
          <p:spPr>
            <a:xfrm>
              <a:off x="3969788" y="3595461"/>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2631" name="pl2631"/>
            <p:cNvSpPr/>
            <p:nvPr/>
          </p:nvSpPr>
          <p:spPr>
            <a:xfrm>
              <a:off x="3969788" y="3588876"/>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632" name="pl2632"/>
            <p:cNvSpPr/>
            <p:nvPr/>
          </p:nvSpPr>
          <p:spPr>
            <a:xfrm>
              <a:off x="3969788" y="3569121"/>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633" name="pl2633"/>
            <p:cNvSpPr/>
            <p:nvPr/>
          </p:nvSpPr>
          <p:spPr>
            <a:xfrm>
              <a:off x="3969788" y="3610277"/>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634" name="pl2634"/>
            <p:cNvSpPr/>
            <p:nvPr/>
          </p:nvSpPr>
          <p:spPr>
            <a:xfrm>
              <a:off x="3969788" y="3592168"/>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2635" name="pl2635"/>
            <p:cNvSpPr/>
            <p:nvPr/>
          </p:nvSpPr>
          <p:spPr>
            <a:xfrm>
              <a:off x="3969788" y="3574060"/>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2636" name="pl2636"/>
            <p:cNvSpPr/>
            <p:nvPr/>
          </p:nvSpPr>
          <p:spPr>
            <a:xfrm>
              <a:off x="3969788" y="3592168"/>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637" name="pl2637"/>
            <p:cNvSpPr/>
            <p:nvPr/>
          </p:nvSpPr>
          <p:spPr>
            <a:xfrm>
              <a:off x="3969788" y="3605338"/>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2638" name="pl2638"/>
            <p:cNvSpPr/>
            <p:nvPr/>
          </p:nvSpPr>
          <p:spPr>
            <a:xfrm>
              <a:off x="3969788" y="3570768"/>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639" name="pl2639"/>
            <p:cNvSpPr/>
            <p:nvPr/>
          </p:nvSpPr>
          <p:spPr>
            <a:xfrm>
              <a:off x="3969788" y="3603692"/>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2640" name="pl2640"/>
            <p:cNvSpPr/>
            <p:nvPr/>
          </p:nvSpPr>
          <p:spPr>
            <a:xfrm>
              <a:off x="3969788" y="3593815"/>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2641" name="pl2641"/>
            <p:cNvSpPr/>
            <p:nvPr/>
          </p:nvSpPr>
          <p:spPr>
            <a:xfrm>
              <a:off x="3969788" y="3595461"/>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2642" name="pl2642"/>
            <p:cNvSpPr/>
            <p:nvPr/>
          </p:nvSpPr>
          <p:spPr>
            <a:xfrm>
              <a:off x="3969788" y="3600399"/>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40651" cap="flat">
              <a:solidFill>
                <a:srgbClr val="000000">
                  <a:alpha val="100000"/>
                </a:srgbClr>
              </a:solidFill>
              <a:prstDash val="solid"/>
              <a:round/>
            </a:ln>
          </p:spPr>
          <p:txBody>
            <a:bodyPr/>
            <a:lstStyle/>
            <a:p>
              <a:endParaRPr/>
            </a:p>
          </p:txBody>
        </p:sp>
        <p:sp>
          <p:nvSpPr>
            <p:cNvPr id="2643" name="pl2643"/>
            <p:cNvSpPr/>
            <p:nvPr/>
          </p:nvSpPr>
          <p:spPr>
            <a:xfrm>
              <a:off x="3969788" y="3600399"/>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00ACFB">
                  <a:alpha val="100000"/>
                </a:srgbClr>
              </a:solidFill>
              <a:prstDash val="solid"/>
              <a:round/>
            </a:ln>
          </p:spPr>
          <p:txBody>
            <a:bodyPr/>
            <a:lstStyle/>
            <a:p>
              <a:endParaRPr/>
            </a:p>
          </p:txBody>
        </p:sp>
        <p:sp>
          <p:nvSpPr>
            <p:cNvPr id="2644" name="pl2644"/>
            <p:cNvSpPr/>
            <p:nvPr/>
          </p:nvSpPr>
          <p:spPr>
            <a:xfrm>
              <a:off x="3925510" y="3610277"/>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2645" name="tx2645"/>
            <p:cNvSpPr/>
            <p:nvPr/>
          </p:nvSpPr>
          <p:spPr>
            <a:xfrm>
              <a:off x="3939643" y="34456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646" name="tx2646"/>
            <p:cNvSpPr/>
            <p:nvPr/>
          </p:nvSpPr>
          <p:spPr>
            <a:xfrm>
              <a:off x="4116754" y="344567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2647" name="tx2647"/>
            <p:cNvSpPr/>
            <p:nvPr/>
          </p:nvSpPr>
          <p:spPr>
            <a:xfrm>
              <a:off x="4275815" y="3450564"/>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648" name="tx2648"/>
            <p:cNvSpPr/>
            <p:nvPr/>
          </p:nvSpPr>
          <p:spPr>
            <a:xfrm>
              <a:off x="4470975" y="3435802"/>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649" name="tx2649"/>
            <p:cNvSpPr/>
            <p:nvPr/>
          </p:nvSpPr>
          <p:spPr>
            <a:xfrm>
              <a:off x="4648086" y="344535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2650" name="tx2650"/>
            <p:cNvSpPr/>
            <p:nvPr/>
          </p:nvSpPr>
          <p:spPr>
            <a:xfrm>
              <a:off x="4825197" y="3440735"/>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651" name="rc2651"/>
            <p:cNvSpPr/>
            <p:nvPr/>
          </p:nvSpPr>
          <p:spPr>
            <a:xfrm>
              <a:off x="3925510" y="4135320"/>
              <a:ext cx="974108" cy="367596"/>
            </a:xfrm>
            <a:prstGeom prst="rect">
              <a:avLst/>
            </a:prstGeom>
            <a:solidFill>
              <a:srgbClr val="EBEBEB">
                <a:alpha val="100000"/>
              </a:srgbClr>
            </a:solidFill>
          </p:spPr>
          <p:txBody>
            <a:bodyPr/>
            <a:lstStyle/>
            <a:p>
              <a:endParaRPr/>
            </a:p>
          </p:txBody>
        </p:sp>
        <p:sp>
          <p:nvSpPr>
            <p:cNvPr id="2652" name="pl2652"/>
            <p:cNvSpPr/>
            <p:nvPr/>
          </p:nvSpPr>
          <p:spPr>
            <a:xfrm>
              <a:off x="3925510" y="446810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653" name="pl2653"/>
            <p:cNvSpPr/>
            <p:nvPr/>
          </p:nvSpPr>
          <p:spPr>
            <a:xfrm>
              <a:off x="3925510" y="444752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654" name="pl2654"/>
            <p:cNvSpPr/>
            <p:nvPr/>
          </p:nvSpPr>
          <p:spPr>
            <a:xfrm>
              <a:off x="3925510" y="440636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655" name="pl2655"/>
            <p:cNvSpPr/>
            <p:nvPr/>
          </p:nvSpPr>
          <p:spPr>
            <a:xfrm>
              <a:off x="3925510" y="436521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656" name="pl2656"/>
            <p:cNvSpPr/>
            <p:nvPr/>
          </p:nvSpPr>
          <p:spPr>
            <a:xfrm>
              <a:off x="3925510" y="432405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657" name="pl2657"/>
            <p:cNvSpPr/>
            <p:nvPr/>
          </p:nvSpPr>
          <p:spPr>
            <a:xfrm>
              <a:off x="3925510" y="428290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658" name="pl2658"/>
            <p:cNvSpPr/>
            <p:nvPr/>
          </p:nvSpPr>
          <p:spPr>
            <a:xfrm>
              <a:off x="3925510" y="424174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659" name="pl2659"/>
            <p:cNvSpPr/>
            <p:nvPr/>
          </p:nvSpPr>
          <p:spPr>
            <a:xfrm>
              <a:off x="3925510" y="420059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660" name="pl2660"/>
            <p:cNvSpPr/>
            <p:nvPr/>
          </p:nvSpPr>
          <p:spPr>
            <a:xfrm>
              <a:off x="3925510" y="415943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661" name="pl2661"/>
            <p:cNvSpPr/>
            <p:nvPr/>
          </p:nvSpPr>
          <p:spPr>
            <a:xfrm>
              <a:off x="4058343"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662" name="pl2662"/>
            <p:cNvSpPr/>
            <p:nvPr/>
          </p:nvSpPr>
          <p:spPr>
            <a:xfrm>
              <a:off x="4235454"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663" name="pl2663"/>
            <p:cNvSpPr/>
            <p:nvPr/>
          </p:nvSpPr>
          <p:spPr>
            <a:xfrm>
              <a:off x="4412565"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664" name="pl2664"/>
            <p:cNvSpPr/>
            <p:nvPr/>
          </p:nvSpPr>
          <p:spPr>
            <a:xfrm>
              <a:off x="4589675"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665" name="pl2665"/>
            <p:cNvSpPr/>
            <p:nvPr/>
          </p:nvSpPr>
          <p:spPr>
            <a:xfrm>
              <a:off x="4766786"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666" name="pl2666"/>
            <p:cNvSpPr/>
            <p:nvPr/>
          </p:nvSpPr>
          <p:spPr>
            <a:xfrm>
              <a:off x="3925510" y="442694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667" name="pl2667"/>
            <p:cNvSpPr/>
            <p:nvPr/>
          </p:nvSpPr>
          <p:spPr>
            <a:xfrm>
              <a:off x="3925510" y="438579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668" name="pl2668"/>
            <p:cNvSpPr/>
            <p:nvPr/>
          </p:nvSpPr>
          <p:spPr>
            <a:xfrm>
              <a:off x="3925510" y="434463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669" name="pl2669"/>
            <p:cNvSpPr/>
            <p:nvPr/>
          </p:nvSpPr>
          <p:spPr>
            <a:xfrm>
              <a:off x="3925510" y="430348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670" name="pl2670"/>
            <p:cNvSpPr/>
            <p:nvPr/>
          </p:nvSpPr>
          <p:spPr>
            <a:xfrm>
              <a:off x="3925510" y="426232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671" name="pl2671"/>
            <p:cNvSpPr/>
            <p:nvPr/>
          </p:nvSpPr>
          <p:spPr>
            <a:xfrm>
              <a:off x="3925510" y="422117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672" name="pl2672"/>
            <p:cNvSpPr/>
            <p:nvPr/>
          </p:nvSpPr>
          <p:spPr>
            <a:xfrm>
              <a:off x="3925510" y="418001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673" name="pl2673"/>
            <p:cNvSpPr/>
            <p:nvPr/>
          </p:nvSpPr>
          <p:spPr>
            <a:xfrm>
              <a:off x="3925510" y="413886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674" name="pl2674"/>
            <p:cNvSpPr/>
            <p:nvPr/>
          </p:nvSpPr>
          <p:spPr>
            <a:xfrm>
              <a:off x="3969788"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675" name="pl2675"/>
            <p:cNvSpPr/>
            <p:nvPr/>
          </p:nvSpPr>
          <p:spPr>
            <a:xfrm>
              <a:off x="4146899"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676" name="pl2676"/>
            <p:cNvSpPr/>
            <p:nvPr/>
          </p:nvSpPr>
          <p:spPr>
            <a:xfrm>
              <a:off x="4324009"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677" name="pl2677"/>
            <p:cNvSpPr/>
            <p:nvPr/>
          </p:nvSpPr>
          <p:spPr>
            <a:xfrm>
              <a:off x="4501120"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678" name="pl2678"/>
            <p:cNvSpPr/>
            <p:nvPr/>
          </p:nvSpPr>
          <p:spPr>
            <a:xfrm>
              <a:off x="4678231"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679" name="pl2679"/>
            <p:cNvSpPr/>
            <p:nvPr/>
          </p:nvSpPr>
          <p:spPr>
            <a:xfrm>
              <a:off x="4855341"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680" name="pl2680"/>
            <p:cNvSpPr/>
            <p:nvPr/>
          </p:nvSpPr>
          <p:spPr>
            <a:xfrm>
              <a:off x="3969788" y="4247509"/>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2681" name="pl2681"/>
            <p:cNvSpPr/>
            <p:nvPr/>
          </p:nvSpPr>
          <p:spPr>
            <a:xfrm>
              <a:off x="3969788" y="4245863"/>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40651" cap="flat">
              <a:solidFill>
                <a:srgbClr val="BEBEBE">
                  <a:alpha val="69803"/>
                </a:srgbClr>
              </a:solidFill>
              <a:prstDash val="solid"/>
              <a:round/>
            </a:ln>
          </p:spPr>
          <p:txBody>
            <a:bodyPr/>
            <a:lstStyle/>
            <a:p>
              <a:endParaRPr/>
            </a:p>
          </p:txBody>
        </p:sp>
        <p:sp>
          <p:nvSpPr>
            <p:cNvPr id="2682" name="pl2682"/>
            <p:cNvSpPr/>
            <p:nvPr/>
          </p:nvSpPr>
          <p:spPr>
            <a:xfrm>
              <a:off x="3969788" y="4229401"/>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2683" name="pl2683"/>
            <p:cNvSpPr/>
            <p:nvPr/>
          </p:nvSpPr>
          <p:spPr>
            <a:xfrm>
              <a:off x="3969788" y="425903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684" name="pl2684"/>
            <p:cNvSpPr/>
            <p:nvPr/>
          </p:nvSpPr>
          <p:spPr>
            <a:xfrm>
              <a:off x="3969788" y="4206354"/>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685" name="pl2685"/>
            <p:cNvSpPr/>
            <p:nvPr/>
          </p:nvSpPr>
          <p:spPr>
            <a:xfrm>
              <a:off x="3969788" y="4250801"/>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686" name="pl2686"/>
            <p:cNvSpPr/>
            <p:nvPr/>
          </p:nvSpPr>
          <p:spPr>
            <a:xfrm>
              <a:off x="3969788" y="4249155"/>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2687" name="pl2687"/>
            <p:cNvSpPr/>
            <p:nvPr/>
          </p:nvSpPr>
          <p:spPr>
            <a:xfrm>
              <a:off x="3969788" y="422281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688" name="pl2688"/>
            <p:cNvSpPr/>
            <p:nvPr/>
          </p:nvSpPr>
          <p:spPr>
            <a:xfrm>
              <a:off x="3969788" y="4237632"/>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689" name="pl2689"/>
            <p:cNvSpPr/>
            <p:nvPr/>
          </p:nvSpPr>
          <p:spPr>
            <a:xfrm>
              <a:off x="3969788" y="4232693"/>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2690" name="pl2690"/>
            <p:cNvSpPr/>
            <p:nvPr/>
          </p:nvSpPr>
          <p:spPr>
            <a:xfrm>
              <a:off x="3969788" y="4193184"/>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2691" name="pl2691"/>
            <p:cNvSpPr/>
            <p:nvPr/>
          </p:nvSpPr>
          <p:spPr>
            <a:xfrm>
              <a:off x="3969788" y="4235985"/>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692" name="pl2692"/>
            <p:cNvSpPr/>
            <p:nvPr/>
          </p:nvSpPr>
          <p:spPr>
            <a:xfrm>
              <a:off x="3969788" y="4227754"/>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693" name="pl2693"/>
            <p:cNvSpPr/>
            <p:nvPr/>
          </p:nvSpPr>
          <p:spPr>
            <a:xfrm>
              <a:off x="3969788" y="4227754"/>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2694" name="pl2694"/>
            <p:cNvSpPr/>
            <p:nvPr/>
          </p:nvSpPr>
          <p:spPr>
            <a:xfrm>
              <a:off x="3969788" y="4209646"/>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2695" name="pl2695"/>
            <p:cNvSpPr/>
            <p:nvPr/>
          </p:nvSpPr>
          <p:spPr>
            <a:xfrm>
              <a:off x="3969788" y="4204708"/>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2696" name="pl2696"/>
            <p:cNvSpPr/>
            <p:nvPr/>
          </p:nvSpPr>
          <p:spPr>
            <a:xfrm>
              <a:off x="3969788" y="4214585"/>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697" name="pl2697"/>
            <p:cNvSpPr/>
            <p:nvPr/>
          </p:nvSpPr>
          <p:spPr>
            <a:xfrm>
              <a:off x="3969788" y="425574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698" name="pl2698"/>
            <p:cNvSpPr/>
            <p:nvPr/>
          </p:nvSpPr>
          <p:spPr>
            <a:xfrm>
              <a:off x="3969788" y="4212939"/>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699" name="pl2699"/>
            <p:cNvSpPr/>
            <p:nvPr/>
          </p:nvSpPr>
          <p:spPr>
            <a:xfrm>
              <a:off x="3969788" y="4240924"/>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2700" name="pl2700"/>
            <p:cNvSpPr/>
            <p:nvPr/>
          </p:nvSpPr>
          <p:spPr>
            <a:xfrm>
              <a:off x="3969788" y="4247509"/>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701" name="pl2701"/>
            <p:cNvSpPr/>
            <p:nvPr/>
          </p:nvSpPr>
          <p:spPr>
            <a:xfrm>
              <a:off x="3969788" y="422281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702" name="pl2702"/>
            <p:cNvSpPr/>
            <p:nvPr/>
          </p:nvSpPr>
          <p:spPr>
            <a:xfrm>
              <a:off x="3969788" y="4226108"/>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2703" name="pl2703"/>
            <p:cNvSpPr/>
            <p:nvPr/>
          </p:nvSpPr>
          <p:spPr>
            <a:xfrm>
              <a:off x="3969788" y="4232693"/>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704" name="pl2704"/>
            <p:cNvSpPr/>
            <p:nvPr/>
          </p:nvSpPr>
          <p:spPr>
            <a:xfrm>
              <a:off x="3969788" y="4262325"/>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705" name="pl2705"/>
            <p:cNvSpPr/>
            <p:nvPr/>
          </p:nvSpPr>
          <p:spPr>
            <a:xfrm>
              <a:off x="3969788" y="4245863"/>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2706" name="pl2706"/>
            <p:cNvSpPr/>
            <p:nvPr/>
          </p:nvSpPr>
          <p:spPr>
            <a:xfrm>
              <a:off x="3969788" y="4257386"/>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2707" name="pl2707"/>
            <p:cNvSpPr/>
            <p:nvPr/>
          </p:nvSpPr>
          <p:spPr>
            <a:xfrm>
              <a:off x="3969788" y="4239278"/>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2708" name="pl2708"/>
            <p:cNvSpPr/>
            <p:nvPr/>
          </p:nvSpPr>
          <p:spPr>
            <a:xfrm>
              <a:off x="3969788" y="4242570"/>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2709" name="pl2709"/>
            <p:cNvSpPr/>
            <p:nvPr/>
          </p:nvSpPr>
          <p:spPr>
            <a:xfrm>
              <a:off x="3969788" y="4216231"/>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2710" name="pl2710"/>
            <p:cNvSpPr/>
            <p:nvPr/>
          </p:nvSpPr>
          <p:spPr>
            <a:xfrm>
              <a:off x="3969788" y="4208000"/>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2711" name="pl2711"/>
            <p:cNvSpPr/>
            <p:nvPr/>
          </p:nvSpPr>
          <p:spPr>
            <a:xfrm>
              <a:off x="3969788" y="4247509"/>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2712" name="pl2712"/>
            <p:cNvSpPr/>
            <p:nvPr/>
          </p:nvSpPr>
          <p:spPr>
            <a:xfrm>
              <a:off x="3969788" y="4234339"/>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2713" name="pl2713"/>
            <p:cNvSpPr/>
            <p:nvPr/>
          </p:nvSpPr>
          <p:spPr>
            <a:xfrm>
              <a:off x="3969788" y="4237632"/>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2714" name="pl2714"/>
            <p:cNvSpPr/>
            <p:nvPr/>
          </p:nvSpPr>
          <p:spPr>
            <a:xfrm>
              <a:off x="3969788" y="4216231"/>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2715" name="pl2715"/>
            <p:cNvSpPr/>
            <p:nvPr/>
          </p:nvSpPr>
          <p:spPr>
            <a:xfrm>
              <a:off x="3969788" y="4245863"/>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2716" name="pl2716"/>
            <p:cNvSpPr/>
            <p:nvPr/>
          </p:nvSpPr>
          <p:spPr>
            <a:xfrm>
              <a:off x="3969788" y="4254094"/>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2717" name="pl2717"/>
            <p:cNvSpPr/>
            <p:nvPr/>
          </p:nvSpPr>
          <p:spPr>
            <a:xfrm>
              <a:off x="3969788" y="4252447"/>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2718" name="pl2718"/>
            <p:cNvSpPr/>
            <p:nvPr/>
          </p:nvSpPr>
          <p:spPr>
            <a:xfrm>
              <a:off x="3969788" y="4209646"/>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2719" name="pl2719"/>
            <p:cNvSpPr/>
            <p:nvPr/>
          </p:nvSpPr>
          <p:spPr>
            <a:xfrm>
              <a:off x="3969788" y="4231047"/>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720" name="pl2720"/>
            <p:cNvSpPr/>
            <p:nvPr/>
          </p:nvSpPr>
          <p:spPr>
            <a:xfrm>
              <a:off x="3969788" y="4235985"/>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2721" name="pl2721"/>
            <p:cNvSpPr/>
            <p:nvPr/>
          </p:nvSpPr>
          <p:spPr>
            <a:xfrm>
              <a:off x="3969788" y="4242570"/>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2722" name="pl2722"/>
            <p:cNvSpPr/>
            <p:nvPr/>
          </p:nvSpPr>
          <p:spPr>
            <a:xfrm>
              <a:off x="3969788" y="4247509"/>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2723" name="pl2723"/>
            <p:cNvSpPr/>
            <p:nvPr/>
          </p:nvSpPr>
          <p:spPr>
            <a:xfrm>
              <a:off x="3969788" y="4227754"/>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2724" name="pl2724"/>
            <p:cNvSpPr/>
            <p:nvPr/>
          </p:nvSpPr>
          <p:spPr>
            <a:xfrm>
              <a:off x="3969788" y="4226108"/>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2725" name="pl2725"/>
            <p:cNvSpPr/>
            <p:nvPr/>
          </p:nvSpPr>
          <p:spPr>
            <a:xfrm>
              <a:off x="3969788" y="4245863"/>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2726" name="pl2726"/>
            <p:cNvSpPr/>
            <p:nvPr/>
          </p:nvSpPr>
          <p:spPr>
            <a:xfrm>
              <a:off x="3969788" y="4214585"/>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2727" name="pl2727"/>
            <p:cNvSpPr/>
            <p:nvPr/>
          </p:nvSpPr>
          <p:spPr>
            <a:xfrm>
              <a:off x="3969788" y="424257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728" name="pl2728"/>
            <p:cNvSpPr/>
            <p:nvPr/>
          </p:nvSpPr>
          <p:spPr>
            <a:xfrm>
              <a:off x="3969788" y="4247509"/>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2729" name="pl2729"/>
            <p:cNvSpPr/>
            <p:nvPr/>
          </p:nvSpPr>
          <p:spPr>
            <a:xfrm>
              <a:off x="3969788" y="4240924"/>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730" name="pl2730"/>
            <p:cNvSpPr/>
            <p:nvPr/>
          </p:nvSpPr>
          <p:spPr>
            <a:xfrm>
              <a:off x="3969788" y="4221170"/>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731" name="pl2731"/>
            <p:cNvSpPr/>
            <p:nvPr/>
          </p:nvSpPr>
          <p:spPr>
            <a:xfrm>
              <a:off x="3969788" y="426232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732" name="pl2732"/>
            <p:cNvSpPr/>
            <p:nvPr/>
          </p:nvSpPr>
          <p:spPr>
            <a:xfrm>
              <a:off x="3969788" y="4244216"/>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2733" name="pl2733"/>
            <p:cNvSpPr/>
            <p:nvPr/>
          </p:nvSpPr>
          <p:spPr>
            <a:xfrm>
              <a:off x="3969788" y="4226108"/>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2734" name="pl2734"/>
            <p:cNvSpPr/>
            <p:nvPr/>
          </p:nvSpPr>
          <p:spPr>
            <a:xfrm>
              <a:off x="3969788" y="4244216"/>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735" name="pl2735"/>
            <p:cNvSpPr/>
            <p:nvPr/>
          </p:nvSpPr>
          <p:spPr>
            <a:xfrm>
              <a:off x="3969788" y="4257386"/>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2736" name="pl2736"/>
            <p:cNvSpPr/>
            <p:nvPr/>
          </p:nvSpPr>
          <p:spPr>
            <a:xfrm>
              <a:off x="3969788" y="4222816"/>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737" name="pl2737"/>
            <p:cNvSpPr/>
            <p:nvPr/>
          </p:nvSpPr>
          <p:spPr>
            <a:xfrm>
              <a:off x="3969788" y="4255740"/>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2738" name="pl2738"/>
            <p:cNvSpPr/>
            <p:nvPr/>
          </p:nvSpPr>
          <p:spPr>
            <a:xfrm>
              <a:off x="3969788" y="4245863"/>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2739" name="pl2739"/>
            <p:cNvSpPr/>
            <p:nvPr/>
          </p:nvSpPr>
          <p:spPr>
            <a:xfrm>
              <a:off x="3969788" y="4247509"/>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2740" name="pl2740"/>
            <p:cNvSpPr/>
            <p:nvPr/>
          </p:nvSpPr>
          <p:spPr>
            <a:xfrm>
              <a:off x="3969788" y="4245863"/>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40651" cap="flat">
              <a:solidFill>
                <a:srgbClr val="000000">
                  <a:alpha val="100000"/>
                </a:srgbClr>
              </a:solidFill>
              <a:prstDash val="solid"/>
              <a:round/>
            </a:ln>
          </p:spPr>
          <p:txBody>
            <a:bodyPr/>
            <a:lstStyle/>
            <a:p>
              <a:endParaRPr/>
            </a:p>
          </p:txBody>
        </p:sp>
        <p:sp>
          <p:nvSpPr>
            <p:cNvPr id="2741" name="pl2741"/>
            <p:cNvSpPr/>
            <p:nvPr/>
          </p:nvSpPr>
          <p:spPr>
            <a:xfrm>
              <a:off x="3969788" y="4245863"/>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CA7AFF">
                  <a:alpha val="100000"/>
                </a:srgbClr>
              </a:solidFill>
              <a:prstDash val="solid"/>
              <a:round/>
            </a:ln>
          </p:spPr>
          <p:txBody>
            <a:bodyPr/>
            <a:lstStyle/>
            <a:p>
              <a:endParaRPr/>
            </a:p>
          </p:txBody>
        </p:sp>
        <p:sp>
          <p:nvSpPr>
            <p:cNvPr id="2742" name="pl2742"/>
            <p:cNvSpPr/>
            <p:nvPr/>
          </p:nvSpPr>
          <p:spPr>
            <a:xfrm>
              <a:off x="3925510" y="4262325"/>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2743" name="tx2743"/>
            <p:cNvSpPr/>
            <p:nvPr/>
          </p:nvSpPr>
          <p:spPr>
            <a:xfrm>
              <a:off x="3909498" y="408126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2744" name="tx2744"/>
            <p:cNvSpPr/>
            <p:nvPr/>
          </p:nvSpPr>
          <p:spPr>
            <a:xfrm>
              <a:off x="4116754" y="40957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745" name="tx2745"/>
            <p:cNvSpPr/>
            <p:nvPr/>
          </p:nvSpPr>
          <p:spPr>
            <a:xfrm>
              <a:off x="4293864" y="4087850"/>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746" name="tx2746"/>
            <p:cNvSpPr/>
            <p:nvPr/>
          </p:nvSpPr>
          <p:spPr>
            <a:xfrm>
              <a:off x="4470975" y="4088850"/>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2747" name="tx2747"/>
            <p:cNvSpPr/>
            <p:nvPr/>
          </p:nvSpPr>
          <p:spPr>
            <a:xfrm>
              <a:off x="4648086" y="40957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748" name="tx2748"/>
            <p:cNvSpPr/>
            <p:nvPr/>
          </p:nvSpPr>
          <p:spPr>
            <a:xfrm>
              <a:off x="4825197" y="4095758"/>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2749" name="rc2749"/>
            <p:cNvSpPr/>
            <p:nvPr/>
          </p:nvSpPr>
          <p:spPr>
            <a:xfrm>
              <a:off x="3925510" y="4787368"/>
              <a:ext cx="974108" cy="367596"/>
            </a:xfrm>
            <a:prstGeom prst="rect">
              <a:avLst/>
            </a:prstGeom>
            <a:solidFill>
              <a:srgbClr val="EBEBEB">
                <a:alpha val="100000"/>
              </a:srgbClr>
            </a:solidFill>
          </p:spPr>
          <p:txBody>
            <a:bodyPr/>
            <a:lstStyle/>
            <a:p>
              <a:endParaRPr/>
            </a:p>
          </p:txBody>
        </p:sp>
        <p:sp>
          <p:nvSpPr>
            <p:cNvPr id="2750" name="pl2750"/>
            <p:cNvSpPr/>
            <p:nvPr/>
          </p:nvSpPr>
          <p:spPr>
            <a:xfrm>
              <a:off x="3925510" y="512014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751" name="pl2751"/>
            <p:cNvSpPr/>
            <p:nvPr/>
          </p:nvSpPr>
          <p:spPr>
            <a:xfrm>
              <a:off x="3925510" y="509957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752" name="pl2752"/>
            <p:cNvSpPr/>
            <p:nvPr/>
          </p:nvSpPr>
          <p:spPr>
            <a:xfrm>
              <a:off x="3925510" y="505841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753" name="pl2753"/>
            <p:cNvSpPr/>
            <p:nvPr/>
          </p:nvSpPr>
          <p:spPr>
            <a:xfrm>
              <a:off x="3925510" y="501726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754" name="pl2754"/>
            <p:cNvSpPr/>
            <p:nvPr/>
          </p:nvSpPr>
          <p:spPr>
            <a:xfrm>
              <a:off x="3925510" y="497610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755" name="pl2755"/>
            <p:cNvSpPr/>
            <p:nvPr/>
          </p:nvSpPr>
          <p:spPr>
            <a:xfrm>
              <a:off x="3925510" y="493495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756" name="pl2756"/>
            <p:cNvSpPr/>
            <p:nvPr/>
          </p:nvSpPr>
          <p:spPr>
            <a:xfrm>
              <a:off x="3925510" y="489379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757" name="pl2757"/>
            <p:cNvSpPr/>
            <p:nvPr/>
          </p:nvSpPr>
          <p:spPr>
            <a:xfrm>
              <a:off x="3925510" y="485264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758" name="pl2758"/>
            <p:cNvSpPr/>
            <p:nvPr/>
          </p:nvSpPr>
          <p:spPr>
            <a:xfrm>
              <a:off x="3925510" y="481148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759" name="pl2759"/>
            <p:cNvSpPr/>
            <p:nvPr/>
          </p:nvSpPr>
          <p:spPr>
            <a:xfrm>
              <a:off x="4058343"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760" name="pl2760"/>
            <p:cNvSpPr/>
            <p:nvPr/>
          </p:nvSpPr>
          <p:spPr>
            <a:xfrm>
              <a:off x="4235454"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761" name="pl2761"/>
            <p:cNvSpPr/>
            <p:nvPr/>
          </p:nvSpPr>
          <p:spPr>
            <a:xfrm>
              <a:off x="4412565"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762" name="pl2762"/>
            <p:cNvSpPr/>
            <p:nvPr/>
          </p:nvSpPr>
          <p:spPr>
            <a:xfrm>
              <a:off x="4589675"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763" name="pl2763"/>
            <p:cNvSpPr/>
            <p:nvPr/>
          </p:nvSpPr>
          <p:spPr>
            <a:xfrm>
              <a:off x="4766786"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764" name="pl2764"/>
            <p:cNvSpPr/>
            <p:nvPr/>
          </p:nvSpPr>
          <p:spPr>
            <a:xfrm>
              <a:off x="3925510" y="507899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765" name="pl2765"/>
            <p:cNvSpPr/>
            <p:nvPr/>
          </p:nvSpPr>
          <p:spPr>
            <a:xfrm>
              <a:off x="3925510" y="503783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766" name="pl2766"/>
            <p:cNvSpPr/>
            <p:nvPr/>
          </p:nvSpPr>
          <p:spPr>
            <a:xfrm>
              <a:off x="3925510" y="499668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767" name="pl2767"/>
            <p:cNvSpPr/>
            <p:nvPr/>
          </p:nvSpPr>
          <p:spPr>
            <a:xfrm>
              <a:off x="3925510" y="495552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768" name="pl2768"/>
            <p:cNvSpPr/>
            <p:nvPr/>
          </p:nvSpPr>
          <p:spPr>
            <a:xfrm>
              <a:off x="3925510" y="491437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769" name="pl2769"/>
            <p:cNvSpPr/>
            <p:nvPr/>
          </p:nvSpPr>
          <p:spPr>
            <a:xfrm>
              <a:off x="3925510" y="487321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770" name="pl2770"/>
            <p:cNvSpPr/>
            <p:nvPr/>
          </p:nvSpPr>
          <p:spPr>
            <a:xfrm>
              <a:off x="3925510" y="483206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771" name="pl2771"/>
            <p:cNvSpPr/>
            <p:nvPr/>
          </p:nvSpPr>
          <p:spPr>
            <a:xfrm>
              <a:off x="3925510" y="479090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772" name="pl2772"/>
            <p:cNvSpPr/>
            <p:nvPr/>
          </p:nvSpPr>
          <p:spPr>
            <a:xfrm>
              <a:off x="3969788"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773" name="pl2773"/>
            <p:cNvSpPr/>
            <p:nvPr/>
          </p:nvSpPr>
          <p:spPr>
            <a:xfrm>
              <a:off x="4146899"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774" name="pl2774"/>
            <p:cNvSpPr/>
            <p:nvPr/>
          </p:nvSpPr>
          <p:spPr>
            <a:xfrm>
              <a:off x="4324009"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775" name="pl2775"/>
            <p:cNvSpPr/>
            <p:nvPr/>
          </p:nvSpPr>
          <p:spPr>
            <a:xfrm>
              <a:off x="4501120"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776" name="pl2776"/>
            <p:cNvSpPr/>
            <p:nvPr/>
          </p:nvSpPr>
          <p:spPr>
            <a:xfrm>
              <a:off x="4678231"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777" name="pl2777"/>
            <p:cNvSpPr/>
            <p:nvPr/>
          </p:nvSpPr>
          <p:spPr>
            <a:xfrm>
              <a:off x="4855341"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778" name="pl2778"/>
            <p:cNvSpPr/>
            <p:nvPr/>
          </p:nvSpPr>
          <p:spPr>
            <a:xfrm>
              <a:off x="3969788" y="4899557"/>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2779" name="pl2779"/>
            <p:cNvSpPr/>
            <p:nvPr/>
          </p:nvSpPr>
          <p:spPr>
            <a:xfrm>
              <a:off x="3969788" y="4878156"/>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40651" cap="flat">
              <a:solidFill>
                <a:srgbClr val="BEBEBE">
                  <a:alpha val="69803"/>
                </a:srgbClr>
              </a:solidFill>
              <a:prstDash val="solid"/>
              <a:round/>
            </a:ln>
          </p:spPr>
          <p:txBody>
            <a:bodyPr/>
            <a:lstStyle/>
            <a:p>
              <a:endParaRPr/>
            </a:p>
          </p:txBody>
        </p:sp>
        <p:sp>
          <p:nvSpPr>
            <p:cNvPr id="2780" name="pl2780"/>
            <p:cNvSpPr/>
            <p:nvPr/>
          </p:nvSpPr>
          <p:spPr>
            <a:xfrm>
              <a:off x="3969788" y="4881449"/>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2781" name="pl2781"/>
            <p:cNvSpPr/>
            <p:nvPr/>
          </p:nvSpPr>
          <p:spPr>
            <a:xfrm>
              <a:off x="3969788" y="491108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782" name="pl2782"/>
            <p:cNvSpPr/>
            <p:nvPr/>
          </p:nvSpPr>
          <p:spPr>
            <a:xfrm>
              <a:off x="3969788" y="4858402"/>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783" name="pl2783"/>
            <p:cNvSpPr/>
            <p:nvPr/>
          </p:nvSpPr>
          <p:spPr>
            <a:xfrm>
              <a:off x="3969788" y="4902849"/>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784" name="pl2784"/>
            <p:cNvSpPr/>
            <p:nvPr/>
          </p:nvSpPr>
          <p:spPr>
            <a:xfrm>
              <a:off x="3969788" y="4901203"/>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2785" name="pl2785"/>
            <p:cNvSpPr/>
            <p:nvPr/>
          </p:nvSpPr>
          <p:spPr>
            <a:xfrm>
              <a:off x="3969788" y="487486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786" name="pl2786"/>
            <p:cNvSpPr/>
            <p:nvPr/>
          </p:nvSpPr>
          <p:spPr>
            <a:xfrm>
              <a:off x="3969788" y="4889680"/>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787" name="pl2787"/>
            <p:cNvSpPr/>
            <p:nvPr/>
          </p:nvSpPr>
          <p:spPr>
            <a:xfrm>
              <a:off x="3969788" y="4884741"/>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2788" name="pl2788"/>
            <p:cNvSpPr/>
            <p:nvPr/>
          </p:nvSpPr>
          <p:spPr>
            <a:xfrm>
              <a:off x="3969788" y="4845232"/>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2789" name="pl2789"/>
            <p:cNvSpPr/>
            <p:nvPr/>
          </p:nvSpPr>
          <p:spPr>
            <a:xfrm>
              <a:off x="3969788" y="4888033"/>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790" name="pl2790"/>
            <p:cNvSpPr/>
            <p:nvPr/>
          </p:nvSpPr>
          <p:spPr>
            <a:xfrm>
              <a:off x="3969788" y="4879802"/>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791" name="pl2791"/>
            <p:cNvSpPr/>
            <p:nvPr/>
          </p:nvSpPr>
          <p:spPr>
            <a:xfrm>
              <a:off x="3969788" y="4879802"/>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2792" name="pl2792"/>
            <p:cNvSpPr/>
            <p:nvPr/>
          </p:nvSpPr>
          <p:spPr>
            <a:xfrm>
              <a:off x="3969788" y="4861694"/>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2793" name="pl2793"/>
            <p:cNvSpPr/>
            <p:nvPr/>
          </p:nvSpPr>
          <p:spPr>
            <a:xfrm>
              <a:off x="3969788" y="4856756"/>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2794" name="pl2794"/>
            <p:cNvSpPr/>
            <p:nvPr/>
          </p:nvSpPr>
          <p:spPr>
            <a:xfrm>
              <a:off x="3969788" y="4866633"/>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795" name="pl2795"/>
            <p:cNvSpPr/>
            <p:nvPr/>
          </p:nvSpPr>
          <p:spPr>
            <a:xfrm>
              <a:off x="3969788" y="490778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796" name="pl2796"/>
            <p:cNvSpPr/>
            <p:nvPr/>
          </p:nvSpPr>
          <p:spPr>
            <a:xfrm>
              <a:off x="3969788" y="4864987"/>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797" name="pl2797"/>
            <p:cNvSpPr/>
            <p:nvPr/>
          </p:nvSpPr>
          <p:spPr>
            <a:xfrm>
              <a:off x="3969788" y="4892972"/>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2798" name="pl2798"/>
            <p:cNvSpPr/>
            <p:nvPr/>
          </p:nvSpPr>
          <p:spPr>
            <a:xfrm>
              <a:off x="3969788" y="4899557"/>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799" name="pl2799"/>
            <p:cNvSpPr/>
            <p:nvPr/>
          </p:nvSpPr>
          <p:spPr>
            <a:xfrm>
              <a:off x="3969788" y="487486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800" name="pl2800"/>
            <p:cNvSpPr/>
            <p:nvPr/>
          </p:nvSpPr>
          <p:spPr>
            <a:xfrm>
              <a:off x="3969788" y="4878156"/>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2801" name="pl2801"/>
            <p:cNvSpPr/>
            <p:nvPr/>
          </p:nvSpPr>
          <p:spPr>
            <a:xfrm>
              <a:off x="3969788" y="4884741"/>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802" name="pl2802"/>
            <p:cNvSpPr/>
            <p:nvPr/>
          </p:nvSpPr>
          <p:spPr>
            <a:xfrm>
              <a:off x="3969788" y="4914373"/>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803" name="pl2803"/>
            <p:cNvSpPr/>
            <p:nvPr/>
          </p:nvSpPr>
          <p:spPr>
            <a:xfrm>
              <a:off x="3969788" y="4897911"/>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2804" name="pl2804"/>
            <p:cNvSpPr/>
            <p:nvPr/>
          </p:nvSpPr>
          <p:spPr>
            <a:xfrm>
              <a:off x="3969788" y="4909434"/>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2805" name="pl2805"/>
            <p:cNvSpPr/>
            <p:nvPr/>
          </p:nvSpPr>
          <p:spPr>
            <a:xfrm>
              <a:off x="3969788" y="4891326"/>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2806" name="pl2806"/>
            <p:cNvSpPr/>
            <p:nvPr/>
          </p:nvSpPr>
          <p:spPr>
            <a:xfrm>
              <a:off x="3969788" y="4894618"/>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2807" name="pl2807"/>
            <p:cNvSpPr/>
            <p:nvPr/>
          </p:nvSpPr>
          <p:spPr>
            <a:xfrm>
              <a:off x="3969788" y="4868279"/>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2808" name="pl2808"/>
            <p:cNvSpPr/>
            <p:nvPr/>
          </p:nvSpPr>
          <p:spPr>
            <a:xfrm>
              <a:off x="3969788" y="4860048"/>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2809" name="pl2809"/>
            <p:cNvSpPr/>
            <p:nvPr/>
          </p:nvSpPr>
          <p:spPr>
            <a:xfrm>
              <a:off x="3969788" y="4899557"/>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2810" name="pl2810"/>
            <p:cNvSpPr/>
            <p:nvPr/>
          </p:nvSpPr>
          <p:spPr>
            <a:xfrm>
              <a:off x="3969788" y="4886387"/>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2811" name="pl2811"/>
            <p:cNvSpPr/>
            <p:nvPr/>
          </p:nvSpPr>
          <p:spPr>
            <a:xfrm>
              <a:off x="3969788" y="4889680"/>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2812" name="pl2812"/>
            <p:cNvSpPr/>
            <p:nvPr/>
          </p:nvSpPr>
          <p:spPr>
            <a:xfrm>
              <a:off x="3969788" y="4868279"/>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2813" name="pl2813"/>
            <p:cNvSpPr/>
            <p:nvPr/>
          </p:nvSpPr>
          <p:spPr>
            <a:xfrm>
              <a:off x="3969788" y="4897911"/>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2814" name="pl2814"/>
            <p:cNvSpPr/>
            <p:nvPr/>
          </p:nvSpPr>
          <p:spPr>
            <a:xfrm>
              <a:off x="3969788" y="4906142"/>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2815" name="pl2815"/>
            <p:cNvSpPr/>
            <p:nvPr/>
          </p:nvSpPr>
          <p:spPr>
            <a:xfrm>
              <a:off x="3969788" y="4904495"/>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2816" name="pl2816"/>
            <p:cNvSpPr/>
            <p:nvPr/>
          </p:nvSpPr>
          <p:spPr>
            <a:xfrm>
              <a:off x="3969788" y="4861694"/>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2817" name="pl2817"/>
            <p:cNvSpPr/>
            <p:nvPr/>
          </p:nvSpPr>
          <p:spPr>
            <a:xfrm>
              <a:off x="3969788" y="4883095"/>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818" name="pl2818"/>
            <p:cNvSpPr/>
            <p:nvPr/>
          </p:nvSpPr>
          <p:spPr>
            <a:xfrm>
              <a:off x="3969788" y="4888033"/>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2819" name="pl2819"/>
            <p:cNvSpPr/>
            <p:nvPr/>
          </p:nvSpPr>
          <p:spPr>
            <a:xfrm>
              <a:off x="3969788" y="4894618"/>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2820" name="pl2820"/>
            <p:cNvSpPr/>
            <p:nvPr/>
          </p:nvSpPr>
          <p:spPr>
            <a:xfrm>
              <a:off x="3969788" y="4899557"/>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2821" name="pl2821"/>
            <p:cNvSpPr/>
            <p:nvPr/>
          </p:nvSpPr>
          <p:spPr>
            <a:xfrm>
              <a:off x="3969788" y="4879802"/>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2822" name="pl2822"/>
            <p:cNvSpPr/>
            <p:nvPr/>
          </p:nvSpPr>
          <p:spPr>
            <a:xfrm>
              <a:off x="3969788" y="4878156"/>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2823" name="pl2823"/>
            <p:cNvSpPr/>
            <p:nvPr/>
          </p:nvSpPr>
          <p:spPr>
            <a:xfrm>
              <a:off x="3969788" y="4897911"/>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2824" name="pl2824"/>
            <p:cNvSpPr/>
            <p:nvPr/>
          </p:nvSpPr>
          <p:spPr>
            <a:xfrm>
              <a:off x="3969788" y="4866633"/>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2825" name="pl2825"/>
            <p:cNvSpPr/>
            <p:nvPr/>
          </p:nvSpPr>
          <p:spPr>
            <a:xfrm>
              <a:off x="3969788" y="489461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826" name="pl2826"/>
            <p:cNvSpPr/>
            <p:nvPr/>
          </p:nvSpPr>
          <p:spPr>
            <a:xfrm>
              <a:off x="3969788" y="4899557"/>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2827" name="pl2827"/>
            <p:cNvSpPr/>
            <p:nvPr/>
          </p:nvSpPr>
          <p:spPr>
            <a:xfrm>
              <a:off x="3969788" y="4892972"/>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828" name="pl2828"/>
            <p:cNvSpPr/>
            <p:nvPr/>
          </p:nvSpPr>
          <p:spPr>
            <a:xfrm>
              <a:off x="3969788" y="4873218"/>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829" name="pl2829"/>
            <p:cNvSpPr/>
            <p:nvPr/>
          </p:nvSpPr>
          <p:spPr>
            <a:xfrm>
              <a:off x="3969788" y="491437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830" name="pl2830"/>
            <p:cNvSpPr/>
            <p:nvPr/>
          </p:nvSpPr>
          <p:spPr>
            <a:xfrm>
              <a:off x="3969788" y="4896264"/>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2831" name="pl2831"/>
            <p:cNvSpPr/>
            <p:nvPr/>
          </p:nvSpPr>
          <p:spPr>
            <a:xfrm>
              <a:off x="3969788" y="4878156"/>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2832" name="pl2832"/>
            <p:cNvSpPr/>
            <p:nvPr/>
          </p:nvSpPr>
          <p:spPr>
            <a:xfrm>
              <a:off x="3969788" y="4896264"/>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833" name="pl2833"/>
            <p:cNvSpPr/>
            <p:nvPr/>
          </p:nvSpPr>
          <p:spPr>
            <a:xfrm>
              <a:off x="3969788" y="4909434"/>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2834" name="pl2834"/>
            <p:cNvSpPr/>
            <p:nvPr/>
          </p:nvSpPr>
          <p:spPr>
            <a:xfrm>
              <a:off x="3969788" y="4874864"/>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835" name="pl2835"/>
            <p:cNvSpPr/>
            <p:nvPr/>
          </p:nvSpPr>
          <p:spPr>
            <a:xfrm>
              <a:off x="3969788" y="4907788"/>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2836" name="pl2836"/>
            <p:cNvSpPr/>
            <p:nvPr/>
          </p:nvSpPr>
          <p:spPr>
            <a:xfrm>
              <a:off x="3969788" y="4897911"/>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2837" name="pl2837"/>
            <p:cNvSpPr/>
            <p:nvPr/>
          </p:nvSpPr>
          <p:spPr>
            <a:xfrm>
              <a:off x="3969788" y="4899557"/>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2838" name="pl2838"/>
            <p:cNvSpPr/>
            <p:nvPr/>
          </p:nvSpPr>
          <p:spPr>
            <a:xfrm>
              <a:off x="3969788" y="4878156"/>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40651" cap="flat">
              <a:solidFill>
                <a:srgbClr val="000000">
                  <a:alpha val="100000"/>
                </a:srgbClr>
              </a:solidFill>
              <a:prstDash val="solid"/>
              <a:round/>
            </a:ln>
          </p:spPr>
          <p:txBody>
            <a:bodyPr/>
            <a:lstStyle/>
            <a:p>
              <a:endParaRPr/>
            </a:p>
          </p:txBody>
        </p:sp>
        <p:sp>
          <p:nvSpPr>
            <p:cNvPr id="2839" name="pl2839"/>
            <p:cNvSpPr/>
            <p:nvPr/>
          </p:nvSpPr>
          <p:spPr>
            <a:xfrm>
              <a:off x="3969788" y="4878156"/>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FF62BF">
                  <a:alpha val="100000"/>
                </a:srgbClr>
              </a:solidFill>
              <a:prstDash val="solid"/>
              <a:round/>
            </a:ln>
          </p:spPr>
          <p:txBody>
            <a:bodyPr/>
            <a:lstStyle/>
            <a:p>
              <a:endParaRPr/>
            </a:p>
          </p:txBody>
        </p:sp>
        <p:sp>
          <p:nvSpPr>
            <p:cNvPr id="2840" name="pl2840"/>
            <p:cNvSpPr/>
            <p:nvPr/>
          </p:nvSpPr>
          <p:spPr>
            <a:xfrm>
              <a:off x="3925510" y="4914373"/>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2841" name="tx2841"/>
            <p:cNvSpPr/>
            <p:nvPr/>
          </p:nvSpPr>
          <p:spPr>
            <a:xfrm>
              <a:off x="3909498" y="471849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2842" name="tx2842"/>
            <p:cNvSpPr/>
            <p:nvPr/>
          </p:nvSpPr>
          <p:spPr>
            <a:xfrm>
              <a:off x="4086609" y="472311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2843" name="tx2843"/>
            <p:cNvSpPr/>
            <p:nvPr/>
          </p:nvSpPr>
          <p:spPr>
            <a:xfrm>
              <a:off x="4263720" y="471652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2844" name="tx2844"/>
            <p:cNvSpPr/>
            <p:nvPr/>
          </p:nvSpPr>
          <p:spPr>
            <a:xfrm>
              <a:off x="4440830" y="471685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2845" name="tx2845"/>
            <p:cNvSpPr/>
            <p:nvPr/>
          </p:nvSpPr>
          <p:spPr>
            <a:xfrm>
              <a:off x="4617941" y="471849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2846" name="tx2846"/>
            <p:cNvSpPr/>
            <p:nvPr/>
          </p:nvSpPr>
          <p:spPr>
            <a:xfrm>
              <a:off x="4795052" y="471488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2847" name="rc2847"/>
            <p:cNvSpPr/>
            <p:nvPr/>
          </p:nvSpPr>
          <p:spPr>
            <a:xfrm>
              <a:off x="4969208" y="875080"/>
              <a:ext cx="974108" cy="367596"/>
            </a:xfrm>
            <a:prstGeom prst="rect">
              <a:avLst/>
            </a:prstGeom>
            <a:solidFill>
              <a:srgbClr val="EBEBEB">
                <a:alpha val="100000"/>
              </a:srgbClr>
            </a:solidFill>
          </p:spPr>
          <p:txBody>
            <a:bodyPr/>
            <a:lstStyle/>
            <a:p>
              <a:endParaRPr/>
            </a:p>
          </p:txBody>
        </p:sp>
        <p:sp>
          <p:nvSpPr>
            <p:cNvPr id="2848" name="pl2848"/>
            <p:cNvSpPr/>
            <p:nvPr/>
          </p:nvSpPr>
          <p:spPr>
            <a:xfrm>
              <a:off x="4969208" y="120785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849" name="pl2849"/>
            <p:cNvSpPr/>
            <p:nvPr/>
          </p:nvSpPr>
          <p:spPr>
            <a:xfrm>
              <a:off x="4969208" y="118728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850" name="pl2850"/>
            <p:cNvSpPr/>
            <p:nvPr/>
          </p:nvSpPr>
          <p:spPr>
            <a:xfrm>
              <a:off x="4969208" y="114612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851" name="pl2851"/>
            <p:cNvSpPr/>
            <p:nvPr/>
          </p:nvSpPr>
          <p:spPr>
            <a:xfrm>
              <a:off x="4969208" y="110497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852" name="pl2852"/>
            <p:cNvSpPr/>
            <p:nvPr/>
          </p:nvSpPr>
          <p:spPr>
            <a:xfrm>
              <a:off x="4969208" y="106381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853" name="pl2853"/>
            <p:cNvSpPr/>
            <p:nvPr/>
          </p:nvSpPr>
          <p:spPr>
            <a:xfrm>
              <a:off x="4969208" y="102266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854" name="pl2854"/>
            <p:cNvSpPr/>
            <p:nvPr/>
          </p:nvSpPr>
          <p:spPr>
            <a:xfrm>
              <a:off x="4969208" y="98150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855" name="pl2855"/>
            <p:cNvSpPr/>
            <p:nvPr/>
          </p:nvSpPr>
          <p:spPr>
            <a:xfrm>
              <a:off x="4969208" y="94035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856" name="pl2856"/>
            <p:cNvSpPr/>
            <p:nvPr/>
          </p:nvSpPr>
          <p:spPr>
            <a:xfrm>
              <a:off x="4969208" y="89919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857" name="pl2857"/>
            <p:cNvSpPr/>
            <p:nvPr/>
          </p:nvSpPr>
          <p:spPr>
            <a:xfrm>
              <a:off x="5102041"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858" name="pl2858"/>
            <p:cNvSpPr/>
            <p:nvPr/>
          </p:nvSpPr>
          <p:spPr>
            <a:xfrm>
              <a:off x="5279152"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859" name="pl2859"/>
            <p:cNvSpPr/>
            <p:nvPr/>
          </p:nvSpPr>
          <p:spPr>
            <a:xfrm>
              <a:off x="5456263"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860" name="pl2860"/>
            <p:cNvSpPr/>
            <p:nvPr/>
          </p:nvSpPr>
          <p:spPr>
            <a:xfrm>
              <a:off x="5633373"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861" name="pl2861"/>
            <p:cNvSpPr/>
            <p:nvPr/>
          </p:nvSpPr>
          <p:spPr>
            <a:xfrm>
              <a:off x="5810484"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862" name="pl2862"/>
            <p:cNvSpPr/>
            <p:nvPr/>
          </p:nvSpPr>
          <p:spPr>
            <a:xfrm>
              <a:off x="4969208" y="116670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863" name="pl2863"/>
            <p:cNvSpPr/>
            <p:nvPr/>
          </p:nvSpPr>
          <p:spPr>
            <a:xfrm>
              <a:off x="4969208" y="112554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864" name="pl2864"/>
            <p:cNvSpPr/>
            <p:nvPr/>
          </p:nvSpPr>
          <p:spPr>
            <a:xfrm>
              <a:off x="4969208" y="108439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865" name="pl2865"/>
            <p:cNvSpPr/>
            <p:nvPr/>
          </p:nvSpPr>
          <p:spPr>
            <a:xfrm>
              <a:off x="4969208" y="104323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866" name="pl2866"/>
            <p:cNvSpPr/>
            <p:nvPr/>
          </p:nvSpPr>
          <p:spPr>
            <a:xfrm>
              <a:off x="4969208" y="100208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867" name="pl2867"/>
            <p:cNvSpPr/>
            <p:nvPr/>
          </p:nvSpPr>
          <p:spPr>
            <a:xfrm>
              <a:off x="4969208" y="96092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868" name="pl2868"/>
            <p:cNvSpPr/>
            <p:nvPr/>
          </p:nvSpPr>
          <p:spPr>
            <a:xfrm>
              <a:off x="4969208" y="91977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869" name="pl2869"/>
            <p:cNvSpPr/>
            <p:nvPr/>
          </p:nvSpPr>
          <p:spPr>
            <a:xfrm>
              <a:off x="4969208" y="87861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870" name="pl2870"/>
            <p:cNvSpPr/>
            <p:nvPr/>
          </p:nvSpPr>
          <p:spPr>
            <a:xfrm>
              <a:off x="5013486"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871" name="pl2871"/>
            <p:cNvSpPr/>
            <p:nvPr/>
          </p:nvSpPr>
          <p:spPr>
            <a:xfrm>
              <a:off x="5190596"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872" name="pl2872"/>
            <p:cNvSpPr/>
            <p:nvPr/>
          </p:nvSpPr>
          <p:spPr>
            <a:xfrm>
              <a:off x="5367707"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873" name="pl2873"/>
            <p:cNvSpPr/>
            <p:nvPr/>
          </p:nvSpPr>
          <p:spPr>
            <a:xfrm>
              <a:off x="5544818"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874" name="pl2874"/>
            <p:cNvSpPr/>
            <p:nvPr/>
          </p:nvSpPr>
          <p:spPr>
            <a:xfrm>
              <a:off x="5721929"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875" name="pl2875"/>
            <p:cNvSpPr/>
            <p:nvPr/>
          </p:nvSpPr>
          <p:spPr>
            <a:xfrm>
              <a:off x="5899039"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876" name="pl2876"/>
            <p:cNvSpPr/>
            <p:nvPr/>
          </p:nvSpPr>
          <p:spPr>
            <a:xfrm>
              <a:off x="5013486" y="987268"/>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2877" name="pl2877"/>
            <p:cNvSpPr/>
            <p:nvPr/>
          </p:nvSpPr>
          <p:spPr>
            <a:xfrm>
              <a:off x="5013486" y="988915"/>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40651" cap="flat">
              <a:solidFill>
                <a:srgbClr val="BEBEBE">
                  <a:alpha val="69803"/>
                </a:srgbClr>
              </a:solidFill>
              <a:prstDash val="solid"/>
              <a:round/>
            </a:ln>
          </p:spPr>
          <p:txBody>
            <a:bodyPr/>
            <a:lstStyle/>
            <a:p>
              <a:endParaRPr/>
            </a:p>
          </p:txBody>
        </p:sp>
        <p:sp>
          <p:nvSpPr>
            <p:cNvPr id="2878" name="pl2878"/>
            <p:cNvSpPr/>
            <p:nvPr/>
          </p:nvSpPr>
          <p:spPr>
            <a:xfrm>
              <a:off x="5013486" y="969160"/>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2879" name="pl2879"/>
            <p:cNvSpPr/>
            <p:nvPr/>
          </p:nvSpPr>
          <p:spPr>
            <a:xfrm>
              <a:off x="5013486" y="99879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880" name="pl2880"/>
            <p:cNvSpPr/>
            <p:nvPr/>
          </p:nvSpPr>
          <p:spPr>
            <a:xfrm>
              <a:off x="5013486" y="946113"/>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881" name="pl2881"/>
            <p:cNvSpPr/>
            <p:nvPr/>
          </p:nvSpPr>
          <p:spPr>
            <a:xfrm>
              <a:off x="5013486" y="990561"/>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882" name="pl2882"/>
            <p:cNvSpPr/>
            <p:nvPr/>
          </p:nvSpPr>
          <p:spPr>
            <a:xfrm>
              <a:off x="5013486" y="988915"/>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2883" name="pl2883"/>
            <p:cNvSpPr/>
            <p:nvPr/>
          </p:nvSpPr>
          <p:spPr>
            <a:xfrm>
              <a:off x="5013486" y="96257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884" name="pl2884"/>
            <p:cNvSpPr/>
            <p:nvPr/>
          </p:nvSpPr>
          <p:spPr>
            <a:xfrm>
              <a:off x="5013486" y="977391"/>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885" name="pl2885"/>
            <p:cNvSpPr/>
            <p:nvPr/>
          </p:nvSpPr>
          <p:spPr>
            <a:xfrm>
              <a:off x="5013486" y="972453"/>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2886" name="pl2886"/>
            <p:cNvSpPr/>
            <p:nvPr/>
          </p:nvSpPr>
          <p:spPr>
            <a:xfrm>
              <a:off x="5013486" y="932944"/>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2887" name="pl2887"/>
            <p:cNvSpPr/>
            <p:nvPr/>
          </p:nvSpPr>
          <p:spPr>
            <a:xfrm>
              <a:off x="5013486" y="975745"/>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888" name="pl2888"/>
            <p:cNvSpPr/>
            <p:nvPr/>
          </p:nvSpPr>
          <p:spPr>
            <a:xfrm>
              <a:off x="5013486" y="967514"/>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889" name="pl2889"/>
            <p:cNvSpPr/>
            <p:nvPr/>
          </p:nvSpPr>
          <p:spPr>
            <a:xfrm>
              <a:off x="5013486" y="967514"/>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2890" name="pl2890"/>
            <p:cNvSpPr/>
            <p:nvPr/>
          </p:nvSpPr>
          <p:spPr>
            <a:xfrm>
              <a:off x="5013486" y="949406"/>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2891" name="pl2891"/>
            <p:cNvSpPr/>
            <p:nvPr/>
          </p:nvSpPr>
          <p:spPr>
            <a:xfrm>
              <a:off x="5013486" y="944467"/>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2892" name="pl2892"/>
            <p:cNvSpPr/>
            <p:nvPr/>
          </p:nvSpPr>
          <p:spPr>
            <a:xfrm>
              <a:off x="5013486" y="954344"/>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893" name="pl2893"/>
            <p:cNvSpPr/>
            <p:nvPr/>
          </p:nvSpPr>
          <p:spPr>
            <a:xfrm>
              <a:off x="5013486" y="995499"/>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894" name="pl2894"/>
            <p:cNvSpPr/>
            <p:nvPr/>
          </p:nvSpPr>
          <p:spPr>
            <a:xfrm>
              <a:off x="5013486" y="952698"/>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895" name="pl2895"/>
            <p:cNvSpPr/>
            <p:nvPr/>
          </p:nvSpPr>
          <p:spPr>
            <a:xfrm>
              <a:off x="5013486" y="980684"/>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2896" name="pl2896"/>
            <p:cNvSpPr/>
            <p:nvPr/>
          </p:nvSpPr>
          <p:spPr>
            <a:xfrm>
              <a:off x="5013486" y="987268"/>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897" name="pl2897"/>
            <p:cNvSpPr/>
            <p:nvPr/>
          </p:nvSpPr>
          <p:spPr>
            <a:xfrm>
              <a:off x="5013486" y="96257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898" name="pl2898"/>
            <p:cNvSpPr/>
            <p:nvPr/>
          </p:nvSpPr>
          <p:spPr>
            <a:xfrm>
              <a:off x="5013486" y="965868"/>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2899" name="pl2899"/>
            <p:cNvSpPr/>
            <p:nvPr/>
          </p:nvSpPr>
          <p:spPr>
            <a:xfrm>
              <a:off x="5013486" y="972453"/>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900" name="pl2900"/>
            <p:cNvSpPr/>
            <p:nvPr/>
          </p:nvSpPr>
          <p:spPr>
            <a:xfrm>
              <a:off x="5013486" y="1002084"/>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901" name="pl2901"/>
            <p:cNvSpPr/>
            <p:nvPr/>
          </p:nvSpPr>
          <p:spPr>
            <a:xfrm>
              <a:off x="5013486" y="985622"/>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2902" name="pl2902"/>
            <p:cNvSpPr/>
            <p:nvPr/>
          </p:nvSpPr>
          <p:spPr>
            <a:xfrm>
              <a:off x="5013486" y="997146"/>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2903" name="pl2903"/>
            <p:cNvSpPr/>
            <p:nvPr/>
          </p:nvSpPr>
          <p:spPr>
            <a:xfrm>
              <a:off x="5013486" y="979037"/>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2904" name="pl2904"/>
            <p:cNvSpPr/>
            <p:nvPr/>
          </p:nvSpPr>
          <p:spPr>
            <a:xfrm>
              <a:off x="5013486" y="982330"/>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2905" name="pl2905"/>
            <p:cNvSpPr/>
            <p:nvPr/>
          </p:nvSpPr>
          <p:spPr>
            <a:xfrm>
              <a:off x="5013486" y="955991"/>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2906" name="pl2906"/>
            <p:cNvSpPr/>
            <p:nvPr/>
          </p:nvSpPr>
          <p:spPr>
            <a:xfrm>
              <a:off x="5013486" y="947760"/>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2907" name="pl2907"/>
            <p:cNvSpPr/>
            <p:nvPr/>
          </p:nvSpPr>
          <p:spPr>
            <a:xfrm>
              <a:off x="5013486" y="987268"/>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2908" name="pl2908"/>
            <p:cNvSpPr/>
            <p:nvPr/>
          </p:nvSpPr>
          <p:spPr>
            <a:xfrm>
              <a:off x="5013486" y="974099"/>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2909" name="pl2909"/>
            <p:cNvSpPr/>
            <p:nvPr/>
          </p:nvSpPr>
          <p:spPr>
            <a:xfrm>
              <a:off x="5013486" y="977391"/>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2910" name="pl2910"/>
            <p:cNvSpPr/>
            <p:nvPr/>
          </p:nvSpPr>
          <p:spPr>
            <a:xfrm>
              <a:off x="5013486" y="955991"/>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2911" name="pl2911"/>
            <p:cNvSpPr/>
            <p:nvPr/>
          </p:nvSpPr>
          <p:spPr>
            <a:xfrm>
              <a:off x="5013486" y="985622"/>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2912" name="pl2912"/>
            <p:cNvSpPr/>
            <p:nvPr/>
          </p:nvSpPr>
          <p:spPr>
            <a:xfrm>
              <a:off x="5013486" y="993853"/>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2913" name="pl2913"/>
            <p:cNvSpPr/>
            <p:nvPr/>
          </p:nvSpPr>
          <p:spPr>
            <a:xfrm>
              <a:off x="5013486" y="992207"/>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2914" name="pl2914"/>
            <p:cNvSpPr/>
            <p:nvPr/>
          </p:nvSpPr>
          <p:spPr>
            <a:xfrm>
              <a:off x="5013486" y="949406"/>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2915" name="pl2915"/>
            <p:cNvSpPr/>
            <p:nvPr/>
          </p:nvSpPr>
          <p:spPr>
            <a:xfrm>
              <a:off x="5013486" y="970806"/>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916" name="pl2916"/>
            <p:cNvSpPr/>
            <p:nvPr/>
          </p:nvSpPr>
          <p:spPr>
            <a:xfrm>
              <a:off x="5013486" y="975745"/>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2917" name="pl2917"/>
            <p:cNvSpPr/>
            <p:nvPr/>
          </p:nvSpPr>
          <p:spPr>
            <a:xfrm>
              <a:off x="5013486" y="982330"/>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2918" name="pl2918"/>
            <p:cNvSpPr/>
            <p:nvPr/>
          </p:nvSpPr>
          <p:spPr>
            <a:xfrm>
              <a:off x="5013486" y="987268"/>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2919" name="pl2919"/>
            <p:cNvSpPr/>
            <p:nvPr/>
          </p:nvSpPr>
          <p:spPr>
            <a:xfrm>
              <a:off x="5013486" y="967514"/>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2920" name="pl2920"/>
            <p:cNvSpPr/>
            <p:nvPr/>
          </p:nvSpPr>
          <p:spPr>
            <a:xfrm>
              <a:off x="5013486" y="965868"/>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2921" name="pl2921"/>
            <p:cNvSpPr/>
            <p:nvPr/>
          </p:nvSpPr>
          <p:spPr>
            <a:xfrm>
              <a:off x="5013486" y="985622"/>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2922" name="pl2922"/>
            <p:cNvSpPr/>
            <p:nvPr/>
          </p:nvSpPr>
          <p:spPr>
            <a:xfrm>
              <a:off x="5013486" y="954344"/>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2923" name="pl2923"/>
            <p:cNvSpPr/>
            <p:nvPr/>
          </p:nvSpPr>
          <p:spPr>
            <a:xfrm>
              <a:off x="5013486" y="98233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924" name="pl2924"/>
            <p:cNvSpPr/>
            <p:nvPr/>
          </p:nvSpPr>
          <p:spPr>
            <a:xfrm>
              <a:off x="5013486" y="987268"/>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2925" name="pl2925"/>
            <p:cNvSpPr/>
            <p:nvPr/>
          </p:nvSpPr>
          <p:spPr>
            <a:xfrm>
              <a:off x="5013486" y="980684"/>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926" name="pl2926"/>
            <p:cNvSpPr/>
            <p:nvPr/>
          </p:nvSpPr>
          <p:spPr>
            <a:xfrm>
              <a:off x="5013486" y="960929"/>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927" name="pl2927"/>
            <p:cNvSpPr/>
            <p:nvPr/>
          </p:nvSpPr>
          <p:spPr>
            <a:xfrm>
              <a:off x="5013486" y="100208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928" name="pl2928"/>
            <p:cNvSpPr/>
            <p:nvPr/>
          </p:nvSpPr>
          <p:spPr>
            <a:xfrm>
              <a:off x="5013486" y="983976"/>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2929" name="pl2929"/>
            <p:cNvSpPr/>
            <p:nvPr/>
          </p:nvSpPr>
          <p:spPr>
            <a:xfrm>
              <a:off x="5013486" y="965868"/>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2930" name="pl2930"/>
            <p:cNvSpPr/>
            <p:nvPr/>
          </p:nvSpPr>
          <p:spPr>
            <a:xfrm>
              <a:off x="5013486" y="983976"/>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931" name="pl2931"/>
            <p:cNvSpPr/>
            <p:nvPr/>
          </p:nvSpPr>
          <p:spPr>
            <a:xfrm>
              <a:off x="5013486" y="997146"/>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2932" name="pl2932"/>
            <p:cNvSpPr/>
            <p:nvPr/>
          </p:nvSpPr>
          <p:spPr>
            <a:xfrm>
              <a:off x="5013486" y="962575"/>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933" name="pl2933"/>
            <p:cNvSpPr/>
            <p:nvPr/>
          </p:nvSpPr>
          <p:spPr>
            <a:xfrm>
              <a:off x="5013486" y="995499"/>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2934" name="pl2934"/>
            <p:cNvSpPr/>
            <p:nvPr/>
          </p:nvSpPr>
          <p:spPr>
            <a:xfrm>
              <a:off x="5013486" y="985622"/>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2935" name="pl2935"/>
            <p:cNvSpPr/>
            <p:nvPr/>
          </p:nvSpPr>
          <p:spPr>
            <a:xfrm>
              <a:off x="5013486" y="987268"/>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2936" name="pl2936"/>
            <p:cNvSpPr/>
            <p:nvPr/>
          </p:nvSpPr>
          <p:spPr>
            <a:xfrm>
              <a:off x="5013486" y="988915"/>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40651" cap="flat">
              <a:solidFill>
                <a:srgbClr val="000000">
                  <a:alpha val="100000"/>
                </a:srgbClr>
              </a:solidFill>
              <a:prstDash val="solid"/>
              <a:round/>
            </a:ln>
          </p:spPr>
          <p:txBody>
            <a:bodyPr/>
            <a:lstStyle/>
            <a:p>
              <a:endParaRPr/>
            </a:p>
          </p:txBody>
        </p:sp>
        <p:sp>
          <p:nvSpPr>
            <p:cNvPr id="2937" name="pl2937"/>
            <p:cNvSpPr/>
            <p:nvPr/>
          </p:nvSpPr>
          <p:spPr>
            <a:xfrm>
              <a:off x="5013486" y="988915"/>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E38800">
                  <a:alpha val="100000"/>
                </a:srgbClr>
              </a:solidFill>
              <a:prstDash val="solid"/>
              <a:round/>
            </a:ln>
          </p:spPr>
          <p:txBody>
            <a:bodyPr/>
            <a:lstStyle/>
            <a:p>
              <a:endParaRPr/>
            </a:p>
          </p:txBody>
        </p:sp>
        <p:sp>
          <p:nvSpPr>
            <p:cNvPr id="2938" name="pl2938"/>
            <p:cNvSpPr/>
            <p:nvPr/>
          </p:nvSpPr>
          <p:spPr>
            <a:xfrm>
              <a:off x="4969208" y="1002084"/>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2939" name="tx2939"/>
            <p:cNvSpPr/>
            <p:nvPr/>
          </p:nvSpPr>
          <p:spPr>
            <a:xfrm>
              <a:off x="4983341" y="82760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940" name="tx2940"/>
            <p:cNvSpPr/>
            <p:nvPr/>
          </p:nvSpPr>
          <p:spPr>
            <a:xfrm>
              <a:off x="5160452" y="830632"/>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2941" name="tx2941"/>
            <p:cNvSpPr/>
            <p:nvPr/>
          </p:nvSpPr>
          <p:spPr>
            <a:xfrm>
              <a:off x="5337562" y="82431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2942" name="tx2942"/>
            <p:cNvSpPr/>
            <p:nvPr/>
          </p:nvSpPr>
          <p:spPr>
            <a:xfrm>
              <a:off x="5514673" y="82760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2943" name="tx2943"/>
            <p:cNvSpPr/>
            <p:nvPr/>
          </p:nvSpPr>
          <p:spPr>
            <a:xfrm>
              <a:off x="5691784" y="832543"/>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2944" name="tx2944"/>
            <p:cNvSpPr/>
            <p:nvPr/>
          </p:nvSpPr>
          <p:spPr>
            <a:xfrm>
              <a:off x="5868894" y="832495"/>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2945" name="rc2945"/>
            <p:cNvSpPr/>
            <p:nvPr/>
          </p:nvSpPr>
          <p:spPr>
            <a:xfrm>
              <a:off x="4969208" y="1527128"/>
              <a:ext cx="974108" cy="367596"/>
            </a:xfrm>
            <a:prstGeom prst="rect">
              <a:avLst/>
            </a:prstGeom>
            <a:solidFill>
              <a:srgbClr val="EBEBEB">
                <a:alpha val="100000"/>
              </a:srgbClr>
            </a:solidFill>
          </p:spPr>
          <p:txBody>
            <a:bodyPr/>
            <a:lstStyle/>
            <a:p>
              <a:endParaRPr/>
            </a:p>
          </p:txBody>
        </p:sp>
        <p:sp>
          <p:nvSpPr>
            <p:cNvPr id="2946" name="pl2946"/>
            <p:cNvSpPr/>
            <p:nvPr/>
          </p:nvSpPr>
          <p:spPr>
            <a:xfrm>
              <a:off x="4969208" y="185990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947" name="pl2947"/>
            <p:cNvSpPr/>
            <p:nvPr/>
          </p:nvSpPr>
          <p:spPr>
            <a:xfrm>
              <a:off x="4969208" y="183933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948" name="pl2948"/>
            <p:cNvSpPr/>
            <p:nvPr/>
          </p:nvSpPr>
          <p:spPr>
            <a:xfrm>
              <a:off x="4969208" y="179817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949" name="pl2949"/>
            <p:cNvSpPr/>
            <p:nvPr/>
          </p:nvSpPr>
          <p:spPr>
            <a:xfrm>
              <a:off x="4969208" y="175702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950" name="pl2950"/>
            <p:cNvSpPr/>
            <p:nvPr/>
          </p:nvSpPr>
          <p:spPr>
            <a:xfrm>
              <a:off x="4969208" y="171586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951" name="pl2951"/>
            <p:cNvSpPr/>
            <p:nvPr/>
          </p:nvSpPr>
          <p:spPr>
            <a:xfrm>
              <a:off x="4969208" y="167471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952" name="pl2952"/>
            <p:cNvSpPr/>
            <p:nvPr/>
          </p:nvSpPr>
          <p:spPr>
            <a:xfrm>
              <a:off x="4969208" y="163355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953" name="pl2953"/>
            <p:cNvSpPr/>
            <p:nvPr/>
          </p:nvSpPr>
          <p:spPr>
            <a:xfrm>
              <a:off x="4969208" y="159240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954" name="pl2954"/>
            <p:cNvSpPr/>
            <p:nvPr/>
          </p:nvSpPr>
          <p:spPr>
            <a:xfrm>
              <a:off x="4969208" y="155124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2955" name="pl2955"/>
            <p:cNvSpPr/>
            <p:nvPr/>
          </p:nvSpPr>
          <p:spPr>
            <a:xfrm>
              <a:off x="5102041"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956" name="pl2956"/>
            <p:cNvSpPr/>
            <p:nvPr/>
          </p:nvSpPr>
          <p:spPr>
            <a:xfrm>
              <a:off x="5279152"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957" name="pl2957"/>
            <p:cNvSpPr/>
            <p:nvPr/>
          </p:nvSpPr>
          <p:spPr>
            <a:xfrm>
              <a:off x="5456263"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958" name="pl2958"/>
            <p:cNvSpPr/>
            <p:nvPr/>
          </p:nvSpPr>
          <p:spPr>
            <a:xfrm>
              <a:off x="5633373"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959" name="pl2959"/>
            <p:cNvSpPr/>
            <p:nvPr/>
          </p:nvSpPr>
          <p:spPr>
            <a:xfrm>
              <a:off x="5810484"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2960" name="pl2960"/>
            <p:cNvSpPr/>
            <p:nvPr/>
          </p:nvSpPr>
          <p:spPr>
            <a:xfrm>
              <a:off x="4969208" y="181875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961" name="pl2961"/>
            <p:cNvSpPr/>
            <p:nvPr/>
          </p:nvSpPr>
          <p:spPr>
            <a:xfrm>
              <a:off x="4969208" y="177759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962" name="pl2962"/>
            <p:cNvSpPr/>
            <p:nvPr/>
          </p:nvSpPr>
          <p:spPr>
            <a:xfrm>
              <a:off x="4969208" y="173644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963" name="pl2963"/>
            <p:cNvSpPr/>
            <p:nvPr/>
          </p:nvSpPr>
          <p:spPr>
            <a:xfrm>
              <a:off x="4969208" y="169528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964" name="pl2964"/>
            <p:cNvSpPr/>
            <p:nvPr/>
          </p:nvSpPr>
          <p:spPr>
            <a:xfrm>
              <a:off x="4969208" y="165413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965" name="pl2965"/>
            <p:cNvSpPr/>
            <p:nvPr/>
          </p:nvSpPr>
          <p:spPr>
            <a:xfrm>
              <a:off x="4969208" y="161297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966" name="pl2966"/>
            <p:cNvSpPr/>
            <p:nvPr/>
          </p:nvSpPr>
          <p:spPr>
            <a:xfrm>
              <a:off x="4969208" y="157182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967" name="pl2967"/>
            <p:cNvSpPr/>
            <p:nvPr/>
          </p:nvSpPr>
          <p:spPr>
            <a:xfrm>
              <a:off x="4969208" y="153066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2968" name="pl2968"/>
            <p:cNvSpPr/>
            <p:nvPr/>
          </p:nvSpPr>
          <p:spPr>
            <a:xfrm>
              <a:off x="5013486"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969" name="pl2969"/>
            <p:cNvSpPr/>
            <p:nvPr/>
          </p:nvSpPr>
          <p:spPr>
            <a:xfrm>
              <a:off x="5190596"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970" name="pl2970"/>
            <p:cNvSpPr/>
            <p:nvPr/>
          </p:nvSpPr>
          <p:spPr>
            <a:xfrm>
              <a:off x="5367707"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971" name="pl2971"/>
            <p:cNvSpPr/>
            <p:nvPr/>
          </p:nvSpPr>
          <p:spPr>
            <a:xfrm>
              <a:off x="5544818"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972" name="pl2972"/>
            <p:cNvSpPr/>
            <p:nvPr/>
          </p:nvSpPr>
          <p:spPr>
            <a:xfrm>
              <a:off x="5721929"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973" name="pl2973"/>
            <p:cNvSpPr/>
            <p:nvPr/>
          </p:nvSpPr>
          <p:spPr>
            <a:xfrm>
              <a:off x="5899039"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2974" name="pl2974"/>
            <p:cNvSpPr/>
            <p:nvPr/>
          </p:nvSpPr>
          <p:spPr>
            <a:xfrm>
              <a:off x="5013486" y="1639316"/>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2975" name="pl2975"/>
            <p:cNvSpPr/>
            <p:nvPr/>
          </p:nvSpPr>
          <p:spPr>
            <a:xfrm>
              <a:off x="5013486" y="1606392"/>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40651" cap="flat">
              <a:solidFill>
                <a:srgbClr val="BEBEBE">
                  <a:alpha val="69803"/>
                </a:srgbClr>
              </a:solidFill>
              <a:prstDash val="solid"/>
              <a:round/>
            </a:ln>
          </p:spPr>
          <p:txBody>
            <a:bodyPr/>
            <a:lstStyle/>
            <a:p>
              <a:endParaRPr/>
            </a:p>
          </p:txBody>
        </p:sp>
        <p:sp>
          <p:nvSpPr>
            <p:cNvPr id="2976" name="pl2976"/>
            <p:cNvSpPr/>
            <p:nvPr/>
          </p:nvSpPr>
          <p:spPr>
            <a:xfrm>
              <a:off x="5013486" y="1621208"/>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2977" name="pl2977"/>
            <p:cNvSpPr/>
            <p:nvPr/>
          </p:nvSpPr>
          <p:spPr>
            <a:xfrm>
              <a:off x="5013486" y="165084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978" name="pl2978"/>
            <p:cNvSpPr/>
            <p:nvPr/>
          </p:nvSpPr>
          <p:spPr>
            <a:xfrm>
              <a:off x="5013486" y="1598161"/>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979" name="pl2979"/>
            <p:cNvSpPr/>
            <p:nvPr/>
          </p:nvSpPr>
          <p:spPr>
            <a:xfrm>
              <a:off x="5013486" y="1642609"/>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2980" name="pl2980"/>
            <p:cNvSpPr/>
            <p:nvPr/>
          </p:nvSpPr>
          <p:spPr>
            <a:xfrm>
              <a:off x="5013486" y="1640963"/>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2981" name="pl2981"/>
            <p:cNvSpPr/>
            <p:nvPr/>
          </p:nvSpPr>
          <p:spPr>
            <a:xfrm>
              <a:off x="5013486" y="161462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982" name="pl2982"/>
            <p:cNvSpPr/>
            <p:nvPr/>
          </p:nvSpPr>
          <p:spPr>
            <a:xfrm>
              <a:off x="5013486" y="1629439"/>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983" name="pl2983"/>
            <p:cNvSpPr/>
            <p:nvPr/>
          </p:nvSpPr>
          <p:spPr>
            <a:xfrm>
              <a:off x="5013486" y="1624501"/>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2984" name="pl2984"/>
            <p:cNvSpPr/>
            <p:nvPr/>
          </p:nvSpPr>
          <p:spPr>
            <a:xfrm>
              <a:off x="5013486" y="1584992"/>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2985" name="pl2985"/>
            <p:cNvSpPr/>
            <p:nvPr/>
          </p:nvSpPr>
          <p:spPr>
            <a:xfrm>
              <a:off x="5013486" y="1627793"/>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2986" name="pl2986"/>
            <p:cNvSpPr/>
            <p:nvPr/>
          </p:nvSpPr>
          <p:spPr>
            <a:xfrm>
              <a:off x="5013486" y="1619562"/>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987" name="pl2987"/>
            <p:cNvSpPr/>
            <p:nvPr/>
          </p:nvSpPr>
          <p:spPr>
            <a:xfrm>
              <a:off x="5013486" y="1619562"/>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2988" name="pl2988"/>
            <p:cNvSpPr/>
            <p:nvPr/>
          </p:nvSpPr>
          <p:spPr>
            <a:xfrm>
              <a:off x="5013486" y="1601454"/>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2989" name="pl2989"/>
            <p:cNvSpPr/>
            <p:nvPr/>
          </p:nvSpPr>
          <p:spPr>
            <a:xfrm>
              <a:off x="5013486" y="1596515"/>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2990" name="pl2990"/>
            <p:cNvSpPr/>
            <p:nvPr/>
          </p:nvSpPr>
          <p:spPr>
            <a:xfrm>
              <a:off x="5013486" y="1606392"/>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2991" name="pl2991"/>
            <p:cNvSpPr/>
            <p:nvPr/>
          </p:nvSpPr>
          <p:spPr>
            <a:xfrm>
              <a:off x="5013486" y="1647547"/>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992" name="pl2992"/>
            <p:cNvSpPr/>
            <p:nvPr/>
          </p:nvSpPr>
          <p:spPr>
            <a:xfrm>
              <a:off x="5013486" y="1604746"/>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2993" name="pl2993"/>
            <p:cNvSpPr/>
            <p:nvPr/>
          </p:nvSpPr>
          <p:spPr>
            <a:xfrm>
              <a:off x="5013486" y="1632732"/>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2994" name="pl2994"/>
            <p:cNvSpPr/>
            <p:nvPr/>
          </p:nvSpPr>
          <p:spPr>
            <a:xfrm>
              <a:off x="5013486" y="1639316"/>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2995" name="pl2995"/>
            <p:cNvSpPr/>
            <p:nvPr/>
          </p:nvSpPr>
          <p:spPr>
            <a:xfrm>
              <a:off x="5013486" y="161462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996" name="pl2996"/>
            <p:cNvSpPr/>
            <p:nvPr/>
          </p:nvSpPr>
          <p:spPr>
            <a:xfrm>
              <a:off x="5013486" y="1617916"/>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2997" name="pl2997"/>
            <p:cNvSpPr/>
            <p:nvPr/>
          </p:nvSpPr>
          <p:spPr>
            <a:xfrm>
              <a:off x="5013486" y="1624501"/>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2998" name="pl2998"/>
            <p:cNvSpPr/>
            <p:nvPr/>
          </p:nvSpPr>
          <p:spPr>
            <a:xfrm>
              <a:off x="5013486" y="1654132"/>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2999" name="pl2999"/>
            <p:cNvSpPr/>
            <p:nvPr/>
          </p:nvSpPr>
          <p:spPr>
            <a:xfrm>
              <a:off x="5013486" y="1637670"/>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3000" name="pl3000"/>
            <p:cNvSpPr/>
            <p:nvPr/>
          </p:nvSpPr>
          <p:spPr>
            <a:xfrm>
              <a:off x="5013486" y="1649194"/>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3001" name="pl3001"/>
            <p:cNvSpPr/>
            <p:nvPr/>
          </p:nvSpPr>
          <p:spPr>
            <a:xfrm>
              <a:off x="5013486" y="1631085"/>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3002" name="pl3002"/>
            <p:cNvSpPr/>
            <p:nvPr/>
          </p:nvSpPr>
          <p:spPr>
            <a:xfrm>
              <a:off x="5013486" y="1634378"/>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3003" name="pl3003"/>
            <p:cNvSpPr/>
            <p:nvPr/>
          </p:nvSpPr>
          <p:spPr>
            <a:xfrm>
              <a:off x="5013486" y="1608039"/>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3004" name="pl3004"/>
            <p:cNvSpPr/>
            <p:nvPr/>
          </p:nvSpPr>
          <p:spPr>
            <a:xfrm>
              <a:off x="5013486" y="1599808"/>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005" name="pl3005"/>
            <p:cNvSpPr/>
            <p:nvPr/>
          </p:nvSpPr>
          <p:spPr>
            <a:xfrm>
              <a:off x="5013486" y="1639316"/>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3006" name="pl3006"/>
            <p:cNvSpPr/>
            <p:nvPr/>
          </p:nvSpPr>
          <p:spPr>
            <a:xfrm>
              <a:off x="5013486" y="1626147"/>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3007" name="pl3007"/>
            <p:cNvSpPr/>
            <p:nvPr/>
          </p:nvSpPr>
          <p:spPr>
            <a:xfrm>
              <a:off x="5013486" y="1629439"/>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3008" name="pl3008"/>
            <p:cNvSpPr/>
            <p:nvPr/>
          </p:nvSpPr>
          <p:spPr>
            <a:xfrm>
              <a:off x="5013486" y="1608039"/>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3009" name="pl3009"/>
            <p:cNvSpPr/>
            <p:nvPr/>
          </p:nvSpPr>
          <p:spPr>
            <a:xfrm>
              <a:off x="5013486" y="1637670"/>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010" name="pl3010"/>
            <p:cNvSpPr/>
            <p:nvPr/>
          </p:nvSpPr>
          <p:spPr>
            <a:xfrm>
              <a:off x="5013486" y="1645901"/>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011" name="pl3011"/>
            <p:cNvSpPr/>
            <p:nvPr/>
          </p:nvSpPr>
          <p:spPr>
            <a:xfrm>
              <a:off x="5013486" y="1644255"/>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3012" name="pl3012"/>
            <p:cNvSpPr/>
            <p:nvPr/>
          </p:nvSpPr>
          <p:spPr>
            <a:xfrm>
              <a:off x="5013486" y="1601454"/>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3013" name="pl3013"/>
            <p:cNvSpPr/>
            <p:nvPr/>
          </p:nvSpPr>
          <p:spPr>
            <a:xfrm>
              <a:off x="5013486" y="1622854"/>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014" name="pl3014"/>
            <p:cNvSpPr/>
            <p:nvPr/>
          </p:nvSpPr>
          <p:spPr>
            <a:xfrm>
              <a:off x="5013486" y="1627793"/>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3015" name="pl3015"/>
            <p:cNvSpPr/>
            <p:nvPr/>
          </p:nvSpPr>
          <p:spPr>
            <a:xfrm>
              <a:off x="5013486" y="1634378"/>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3016" name="pl3016"/>
            <p:cNvSpPr/>
            <p:nvPr/>
          </p:nvSpPr>
          <p:spPr>
            <a:xfrm>
              <a:off x="5013486" y="1639316"/>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3017" name="pl3017"/>
            <p:cNvSpPr/>
            <p:nvPr/>
          </p:nvSpPr>
          <p:spPr>
            <a:xfrm>
              <a:off x="5013486" y="1619562"/>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3018" name="pl3018"/>
            <p:cNvSpPr/>
            <p:nvPr/>
          </p:nvSpPr>
          <p:spPr>
            <a:xfrm>
              <a:off x="5013486" y="1617916"/>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3019" name="pl3019"/>
            <p:cNvSpPr/>
            <p:nvPr/>
          </p:nvSpPr>
          <p:spPr>
            <a:xfrm>
              <a:off x="5013486" y="1637670"/>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3020" name="pl3020"/>
            <p:cNvSpPr/>
            <p:nvPr/>
          </p:nvSpPr>
          <p:spPr>
            <a:xfrm>
              <a:off x="5013486" y="1606392"/>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3021" name="pl3021"/>
            <p:cNvSpPr/>
            <p:nvPr/>
          </p:nvSpPr>
          <p:spPr>
            <a:xfrm>
              <a:off x="5013486" y="163437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022" name="pl3022"/>
            <p:cNvSpPr/>
            <p:nvPr/>
          </p:nvSpPr>
          <p:spPr>
            <a:xfrm>
              <a:off x="5013486" y="1639316"/>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3023" name="pl3023"/>
            <p:cNvSpPr/>
            <p:nvPr/>
          </p:nvSpPr>
          <p:spPr>
            <a:xfrm>
              <a:off x="5013486" y="1632732"/>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3024" name="pl3024"/>
            <p:cNvSpPr/>
            <p:nvPr/>
          </p:nvSpPr>
          <p:spPr>
            <a:xfrm>
              <a:off x="5013486" y="1612977"/>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3025" name="pl3025"/>
            <p:cNvSpPr/>
            <p:nvPr/>
          </p:nvSpPr>
          <p:spPr>
            <a:xfrm>
              <a:off x="5013486" y="165413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026" name="pl3026"/>
            <p:cNvSpPr/>
            <p:nvPr/>
          </p:nvSpPr>
          <p:spPr>
            <a:xfrm>
              <a:off x="5013486" y="1636024"/>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3027" name="pl3027"/>
            <p:cNvSpPr/>
            <p:nvPr/>
          </p:nvSpPr>
          <p:spPr>
            <a:xfrm>
              <a:off x="5013486" y="1617916"/>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3028" name="pl3028"/>
            <p:cNvSpPr/>
            <p:nvPr/>
          </p:nvSpPr>
          <p:spPr>
            <a:xfrm>
              <a:off x="5013486" y="1636024"/>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3029" name="pl3029"/>
            <p:cNvSpPr/>
            <p:nvPr/>
          </p:nvSpPr>
          <p:spPr>
            <a:xfrm>
              <a:off x="5013486" y="1649194"/>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030" name="pl3030"/>
            <p:cNvSpPr/>
            <p:nvPr/>
          </p:nvSpPr>
          <p:spPr>
            <a:xfrm>
              <a:off x="5013486" y="1614623"/>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3031" name="pl3031"/>
            <p:cNvSpPr/>
            <p:nvPr/>
          </p:nvSpPr>
          <p:spPr>
            <a:xfrm>
              <a:off x="5013486" y="1647547"/>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3032" name="pl3032"/>
            <p:cNvSpPr/>
            <p:nvPr/>
          </p:nvSpPr>
          <p:spPr>
            <a:xfrm>
              <a:off x="5013486" y="1637670"/>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3033" name="pl3033"/>
            <p:cNvSpPr/>
            <p:nvPr/>
          </p:nvSpPr>
          <p:spPr>
            <a:xfrm>
              <a:off x="5013486" y="1639316"/>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3034" name="pl3034"/>
            <p:cNvSpPr/>
            <p:nvPr/>
          </p:nvSpPr>
          <p:spPr>
            <a:xfrm>
              <a:off x="5013486" y="1606392"/>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40651" cap="flat">
              <a:solidFill>
                <a:srgbClr val="000000">
                  <a:alpha val="100000"/>
                </a:srgbClr>
              </a:solidFill>
              <a:prstDash val="solid"/>
              <a:round/>
            </a:ln>
          </p:spPr>
          <p:txBody>
            <a:bodyPr/>
            <a:lstStyle/>
            <a:p>
              <a:endParaRPr/>
            </a:p>
          </p:txBody>
        </p:sp>
        <p:sp>
          <p:nvSpPr>
            <p:cNvPr id="3035" name="pl3035"/>
            <p:cNvSpPr/>
            <p:nvPr/>
          </p:nvSpPr>
          <p:spPr>
            <a:xfrm>
              <a:off x="5013486" y="1606392"/>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9CA700">
                  <a:alpha val="100000"/>
                </a:srgbClr>
              </a:solidFill>
              <a:prstDash val="solid"/>
              <a:round/>
            </a:ln>
          </p:spPr>
          <p:txBody>
            <a:bodyPr/>
            <a:lstStyle/>
            <a:p>
              <a:endParaRPr/>
            </a:p>
          </p:txBody>
        </p:sp>
        <p:sp>
          <p:nvSpPr>
            <p:cNvPr id="3036" name="pl3036"/>
            <p:cNvSpPr/>
            <p:nvPr/>
          </p:nvSpPr>
          <p:spPr>
            <a:xfrm>
              <a:off x="4969208" y="1654132"/>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3037" name="tx3037"/>
            <p:cNvSpPr/>
            <p:nvPr/>
          </p:nvSpPr>
          <p:spPr>
            <a:xfrm>
              <a:off x="4983341" y="148268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038" name="tx3038"/>
            <p:cNvSpPr/>
            <p:nvPr/>
          </p:nvSpPr>
          <p:spPr>
            <a:xfrm>
              <a:off x="5160452" y="147636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039" name="tx3039"/>
            <p:cNvSpPr/>
            <p:nvPr/>
          </p:nvSpPr>
          <p:spPr>
            <a:xfrm>
              <a:off x="5307417" y="145990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3040" name="tx3040"/>
            <p:cNvSpPr/>
            <p:nvPr/>
          </p:nvSpPr>
          <p:spPr>
            <a:xfrm>
              <a:off x="5484528" y="14417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29</a:t>
              </a:r>
            </a:p>
          </p:txBody>
        </p:sp>
        <p:sp>
          <p:nvSpPr>
            <p:cNvPr id="3041" name="tx3041"/>
            <p:cNvSpPr/>
            <p:nvPr/>
          </p:nvSpPr>
          <p:spPr>
            <a:xfrm>
              <a:off x="5661639" y="14417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29</a:t>
              </a:r>
            </a:p>
          </p:txBody>
        </p:sp>
        <p:sp>
          <p:nvSpPr>
            <p:cNvPr id="3042" name="tx3042"/>
            <p:cNvSpPr/>
            <p:nvPr/>
          </p:nvSpPr>
          <p:spPr>
            <a:xfrm>
              <a:off x="5868894" y="148921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043" name="rc3043"/>
            <p:cNvSpPr/>
            <p:nvPr/>
          </p:nvSpPr>
          <p:spPr>
            <a:xfrm>
              <a:off x="4969208" y="2179176"/>
              <a:ext cx="974108" cy="367596"/>
            </a:xfrm>
            <a:prstGeom prst="rect">
              <a:avLst/>
            </a:prstGeom>
            <a:solidFill>
              <a:srgbClr val="EBEBEB">
                <a:alpha val="100000"/>
              </a:srgbClr>
            </a:solidFill>
          </p:spPr>
          <p:txBody>
            <a:bodyPr/>
            <a:lstStyle/>
            <a:p>
              <a:endParaRPr/>
            </a:p>
          </p:txBody>
        </p:sp>
        <p:sp>
          <p:nvSpPr>
            <p:cNvPr id="3044" name="pl3044"/>
            <p:cNvSpPr/>
            <p:nvPr/>
          </p:nvSpPr>
          <p:spPr>
            <a:xfrm>
              <a:off x="4969208" y="251195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045" name="pl3045"/>
            <p:cNvSpPr/>
            <p:nvPr/>
          </p:nvSpPr>
          <p:spPr>
            <a:xfrm>
              <a:off x="4969208" y="249137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046" name="pl3046"/>
            <p:cNvSpPr/>
            <p:nvPr/>
          </p:nvSpPr>
          <p:spPr>
            <a:xfrm>
              <a:off x="4969208" y="245022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047" name="pl3047"/>
            <p:cNvSpPr/>
            <p:nvPr/>
          </p:nvSpPr>
          <p:spPr>
            <a:xfrm>
              <a:off x="4969208" y="240906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048" name="pl3048"/>
            <p:cNvSpPr/>
            <p:nvPr/>
          </p:nvSpPr>
          <p:spPr>
            <a:xfrm>
              <a:off x="4969208" y="236791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049" name="pl3049"/>
            <p:cNvSpPr/>
            <p:nvPr/>
          </p:nvSpPr>
          <p:spPr>
            <a:xfrm>
              <a:off x="4969208" y="232675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050" name="pl3050"/>
            <p:cNvSpPr/>
            <p:nvPr/>
          </p:nvSpPr>
          <p:spPr>
            <a:xfrm>
              <a:off x="4969208" y="228560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051" name="pl3051"/>
            <p:cNvSpPr/>
            <p:nvPr/>
          </p:nvSpPr>
          <p:spPr>
            <a:xfrm>
              <a:off x="4969208" y="224444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052" name="pl3052"/>
            <p:cNvSpPr/>
            <p:nvPr/>
          </p:nvSpPr>
          <p:spPr>
            <a:xfrm>
              <a:off x="4969208" y="220329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053" name="pl3053"/>
            <p:cNvSpPr/>
            <p:nvPr/>
          </p:nvSpPr>
          <p:spPr>
            <a:xfrm>
              <a:off x="5102041"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054" name="pl3054"/>
            <p:cNvSpPr/>
            <p:nvPr/>
          </p:nvSpPr>
          <p:spPr>
            <a:xfrm>
              <a:off x="5279152"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055" name="pl3055"/>
            <p:cNvSpPr/>
            <p:nvPr/>
          </p:nvSpPr>
          <p:spPr>
            <a:xfrm>
              <a:off x="5456263"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056" name="pl3056"/>
            <p:cNvSpPr/>
            <p:nvPr/>
          </p:nvSpPr>
          <p:spPr>
            <a:xfrm>
              <a:off x="5633373"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057" name="pl3057"/>
            <p:cNvSpPr/>
            <p:nvPr/>
          </p:nvSpPr>
          <p:spPr>
            <a:xfrm>
              <a:off x="5810484"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058" name="pl3058"/>
            <p:cNvSpPr/>
            <p:nvPr/>
          </p:nvSpPr>
          <p:spPr>
            <a:xfrm>
              <a:off x="4969208" y="247080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059" name="pl3059"/>
            <p:cNvSpPr/>
            <p:nvPr/>
          </p:nvSpPr>
          <p:spPr>
            <a:xfrm>
              <a:off x="4969208" y="242964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060" name="pl3060"/>
            <p:cNvSpPr/>
            <p:nvPr/>
          </p:nvSpPr>
          <p:spPr>
            <a:xfrm>
              <a:off x="4969208" y="238849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061" name="pl3061"/>
            <p:cNvSpPr/>
            <p:nvPr/>
          </p:nvSpPr>
          <p:spPr>
            <a:xfrm>
              <a:off x="4969208" y="234733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062" name="pl3062"/>
            <p:cNvSpPr/>
            <p:nvPr/>
          </p:nvSpPr>
          <p:spPr>
            <a:xfrm>
              <a:off x="4969208" y="230618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063" name="pl3063"/>
            <p:cNvSpPr/>
            <p:nvPr/>
          </p:nvSpPr>
          <p:spPr>
            <a:xfrm>
              <a:off x="4969208" y="226502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064" name="pl3064"/>
            <p:cNvSpPr/>
            <p:nvPr/>
          </p:nvSpPr>
          <p:spPr>
            <a:xfrm>
              <a:off x="4969208" y="222387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065" name="pl3065"/>
            <p:cNvSpPr/>
            <p:nvPr/>
          </p:nvSpPr>
          <p:spPr>
            <a:xfrm>
              <a:off x="4969208" y="218271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066" name="pl3066"/>
            <p:cNvSpPr/>
            <p:nvPr/>
          </p:nvSpPr>
          <p:spPr>
            <a:xfrm>
              <a:off x="5013486"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067" name="pl3067"/>
            <p:cNvSpPr/>
            <p:nvPr/>
          </p:nvSpPr>
          <p:spPr>
            <a:xfrm>
              <a:off x="5190596"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068" name="pl3068"/>
            <p:cNvSpPr/>
            <p:nvPr/>
          </p:nvSpPr>
          <p:spPr>
            <a:xfrm>
              <a:off x="5367707"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069" name="pl3069"/>
            <p:cNvSpPr/>
            <p:nvPr/>
          </p:nvSpPr>
          <p:spPr>
            <a:xfrm>
              <a:off x="5544818"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070" name="pl3070"/>
            <p:cNvSpPr/>
            <p:nvPr/>
          </p:nvSpPr>
          <p:spPr>
            <a:xfrm>
              <a:off x="5721929"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071" name="pl3071"/>
            <p:cNvSpPr/>
            <p:nvPr/>
          </p:nvSpPr>
          <p:spPr>
            <a:xfrm>
              <a:off x="5899039"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072" name="pl3072"/>
            <p:cNvSpPr/>
            <p:nvPr/>
          </p:nvSpPr>
          <p:spPr>
            <a:xfrm>
              <a:off x="5013486" y="2291365"/>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3073" name="pl3073"/>
            <p:cNvSpPr/>
            <p:nvPr/>
          </p:nvSpPr>
          <p:spPr>
            <a:xfrm>
              <a:off x="5013486" y="2269964"/>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40651" cap="flat">
              <a:solidFill>
                <a:srgbClr val="BEBEBE">
                  <a:alpha val="69803"/>
                </a:srgbClr>
              </a:solidFill>
              <a:prstDash val="solid"/>
              <a:round/>
            </a:ln>
          </p:spPr>
          <p:txBody>
            <a:bodyPr/>
            <a:lstStyle/>
            <a:p>
              <a:endParaRPr/>
            </a:p>
          </p:txBody>
        </p:sp>
        <p:sp>
          <p:nvSpPr>
            <p:cNvPr id="3074" name="pl3074"/>
            <p:cNvSpPr/>
            <p:nvPr/>
          </p:nvSpPr>
          <p:spPr>
            <a:xfrm>
              <a:off x="5013486" y="2273256"/>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3075" name="pl3075"/>
            <p:cNvSpPr/>
            <p:nvPr/>
          </p:nvSpPr>
          <p:spPr>
            <a:xfrm>
              <a:off x="5013486" y="230288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076" name="pl3076"/>
            <p:cNvSpPr/>
            <p:nvPr/>
          </p:nvSpPr>
          <p:spPr>
            <a:xfrm>
              <a:off x="5013486" y="2250210"/>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077" name="pl3077"/>
            <p:cNvSpPr/>
            <p:nvPr/>
          </p:nvSpPr>
          <p:spPr>
            <a:xfrm>
              <a:off x="5013486" y="2294657"/>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3078" name="pl3078"/>
            <p:cNvSpPr/>
            <p:nvPr/>
          </p:nvSpPr>
          <p:spPr>
            <a:xfrm>
              <a:off x="5013486" y="2293011"/>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3079" name="pl3079"/>
            <p:cNvSpPr/>
            <p:nvPr/>
          </p:nvSpPr>
          <p:spPr>
            <a:xfrm>
              <a:off x="5013486" y="226667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080" name="pl3080"/>
            <p:cNvSpPr/>
            <p:nvPr/>
          </p:nvSpPr>
          <p:spPr>
            <a:xfrm>
              <a:off x="5013486" y="2281487"/>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3081" name="pl3081"/>
            <p:cNvSpPr/>
            <p:nvPr/>
          </p:nvSpPr>
          <p:spPr>
            <a:xfrm>
              <a:off x="5013486" y="2276549"/>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3082" name="pl3082"/>
            <p:cNvSpPr/>
            <p:nvPr/>
          </p:nvSpPr>
          <p:spPr>
            <a:xfrm>
              <a:off x="5013486" y="2237040"/>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3083" name="pl3083"/>
            <p:cNvSpPr/>
            <p:nvPr/>
          </p:nvSpPr>
          <p:spPr>
            <a:xfrm>
              <a:off x="5013486" y="2279841"/>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3084" name="pl3084"/>
            <p:cNvSpPr/>
            <p:nvPr/>
          </p:nvSpPr>
          <p:spPr>
            <a:xfrm>
              <a:off x="5013486" y="2271610"/>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085" name="pl3085"/>
            <p:cNvSpPr/>
            <p:nvPr/>
          </p:nvSpPr>
          <p:spPr>
            <a:xfrm>
              <a:off x="5013486" y="2271610"/>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3086" name="pl3086"/>
            <p:cNvSpPr/>
            <p:nvPr/>
          </p:nvSpPr>
          <p:spPr>
            <a:xfrm>
              <a:off x="5013486" y="2253502"/>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3087" name="pl3087"/>
            <p:cNvSpPr/>
            <p:nvPr/>
          </p:nvSpPr>
          <p:spPr>
            <a:xfrm>
              <a:off x="5013486" y="2248563"/>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3088" name="pl3088"/>
            <p:cNvSpPr/>
            <p:nvPr/>
          </p:nvSpPr>
          <p:spPr>
            <a:xfrm>
              <a:off x="5013486" y="2258441"/>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3089" name="pl3089"/>
            <p:cNvSpPr/>
            <p:nvPr/>
          </p:nvSpPr>
          <p:spPr>
            <a:xfrm>
              <a:off x="5013486" y="229959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090" name="pl3090"/>
            <p:cNvSpPr/>
            <p:nvPr/>
          </p:nvSpPr>
          <p:spPr>
            <a:xfrm>
              <a:off x="5013486" y="2256794"/>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3091" name="pl3091"/>
            <p:cNvSpPr/>
            <p:nvPr/>
          </p:nvSpPr>
          <p:spPr>
            <a:xfrm>
              <a:off x="5013486" y="2284780"/>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3092" name="pl3092"/>
            <p:cNvSpPr/>
            <p:nvPr/>
          </p:nvSpPr>
          <p:spPr>
            <a:xfrm>
              <a:off x="5013486" y="2291365"/>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3093" name="pl3093"/>
            <p:cNvSpPr/>
            <p:nvPr/>
          </p:nvSpPr>
          <p:spPr>
            <a:xfrm>
              <a:off x="5013486" y="226667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094" name="pl3094"/>
            <p:cNvSpPr/>
            <p:nvPr/>
          </p:nvSpPr>
          <p:spPr>
            <a:xfrm>
              <a:off x="5013486" y="2269964"/>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3095" name="pl3095"/>
            <p:cNvSpPr/>
            <p:nvPr/>
          </p:nvSpPr>
          <p:spPr>
            <a:xfrm>
              <a:off x="5013486" y="2276549"/>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096" name="pl3096"/>
            <p:cNvSpPr/>
            <p:nvPr/>
          </p:nvSpPr>
          <p:spPr>
            <a:xfrm>
              <a:off x="5013486" y="2306180"/>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097" name="pl3097"/>
            <p:cNvSpPr/>
            <p:nvPr/>
          </p:nvSpPr>
          <p:spPr>
            <a:xfrm>
              <a:off x="5013486" y="2289718"/>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3098" name="pl3098"/>
            <p:cNvSpPr/>
            <p:nvPr/>
          </p:nvSpPr>
          <p:spPr>
            <a:xfrm>
              <a:off x="5013486" y="2301242"/>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3099" name="pl3099"/>
            <p:cNvSpPr/>
            <p:nvPr/>
          </p:nvSpPr>
          <p:spPr>
            <a:xfrm>
              <a:off x="5013486" y="2283134"/>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3100" name="pl3100"/>
            <p:cNvSpPr/>
            <p:nvPr/>
          </p:nvSpPr>
          <p:spPr>
            <a:xfrm>
              <a:off x="5013486" y="2286426"/>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3101" name="pl3101"/>
            <p:cNvSpPr/>
            <p:nvPr/>
          </p:nvSpPr>
          <p:spPr>
            <a:xfrm>
              <a:off x="5013486" y="2260087"/>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3102" name="pl3102"/>
            <p:cNvSpPr/>
            <p:nvPr/>
          </p:nvSpPr>
          <p:spPr>
            <a:xfrm>
              <a:off x="5013486" y="2251856"/>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103" name="pl3103"/>
            <p:cNvSpPr/>
            <p:nvPr/>
          </p:nvSpPr>
          <p:spPr>
            <a:xfrm>
              <a:off x="5013486" y="2291365"/>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3104" name="pl3104"/>
            <p:cNvSpPr/>
            <p:nvPr/>
          </p:nvSpPr>
          <p:spPr>
            <a:xfrm>
              <a:off x="5013486" y="2278195"/>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3105" name="pl3105"/>
            <p:cNvSpPr/>
            <p:nvPr/>
          </p:nvSpPr>
          <p:spPr>
            <a:xfrm>
              <a:off x="5013486" y="2281487"/>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3106" name="pl3106"/>
            <p:cNvSpPr/>
            <p:nvPr/>
          </p:nvSpPr>
          <p:spPr>
            <a:xfrm>
              <a:off x="5013486" y="2260087"/>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3107" name="pl3107"/>
            <p:cNvSpPr/>
            <p:nvPr/>
          </p:nvSpPr>
          <p:spPr>
            <a:xfrm>
              <a:off x="5013486" y="2289718"/>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108" name="pl3108"/>
            <p:cNvSpPr/>
            <p:nvPr/>
          </p:nvSpPr>
          <p:spPr>
            <a:xfrm>
              <a:off x="5013486" y="2297949"/>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109" name="pl3109"/>
            <p:cNvSpPr/>
            <p:nvPr/>
          </p:nvSpPr>
          <p:spPr>
            <a:xfrm>
              <a:off x="5013486" y="2296303"/>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3110" name="pl3110"/>
            <p:cNvSpPr/>
            <p:nvPr/>
          </p:nvSpPr>
          <p:spPr>
            <a:xfrm>
              <a:off x="5013486" y="2253502"/>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3111" name="pl3111"/>
            <p:cNvSpPr/>
            <p:nvPr/>
          </p:nvSpPr>
          <p:spPr>
            <a:xfrm>
              <a:off x="5013486" y="2274903"/>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112" name="pl3112"/>
            <p:cNvSpPr/>
            <p:nvPr/>
          </p:nvSpPr>
          <p:spPr>
            <a:xfrm>
              <a:off x="5013486" y="2279841"/>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3113" name="pl3113"/>
            <p:cNvSpPr/>
            <p:nvPr/>
          </p:nvSpPr>
          <p:spPr>
            <a:xfrm>
              <a:off x="5013486" y="2286426"/>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3114" name="pl3114"/>
            <p:cNvSpPr/>
            <p:nvPr/>
          </p:nvSpPr>
          <p:spPr>
            <a:xfrm>
              <a:off x="5013486" y="2291365"/>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3115" name="pl3115"/>
            <p:cNvSpPr/>
            <p:nvPr/>
          </p:nvSpPr>
          <p:spPr>
            <a:xfrm>
              <a:off x="5013486" y="2271610"/>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3116" name="pl3116"/>
            <p:cNvSpPr/>
            <p:nvPr/>
          </p:nvSpPr>
          <p:spPr>
            <a:xfrm>
              <a:off x="5013486" y="2269964"/>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3117" name="pl3117"/>
            <p:cNvSpPr/>
            <p:nvPr/>
          </p:nvSpPr>
          <p:spPr>
            <a:xfrm>
              <a:off x="5013486" y="2289718"/>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3118" name="pl3118"/>
            <p:cNvSpPr/>
            <p:nvPr/>
          </p:nvSpPr>
          <p:spPr>
            <a:xfrm>
              <a:off x="5013486" y="2258441"/>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3119" name="pl3119"/>
            <p:cNvSpPr/>
            <p:nvPr/>
          </p:nvSpPr>
          <p:spPr>
            <a:xfrm>
              <a:off x="5013486" y="228642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120" name="pl3120"/>
            <p:cNvSpPr/>
            <p:nvPr/>
          </p:nvSpPr>
          <p:spPr>
            <a:xfrm>
              <a:off x="5013486" y="2291365"/>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3121" name="pl3121"/>
            <p:cNvSpPr/>
            <p:nvPr/>
          </p:nvSpPr>
          <p:spPr>
            <a:xfrm>
              <a:off x="5013486" y="2284780"/>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3122" name="pl3122"/>
            <p:cNvSpPr/>
            <p:nvPr/>
          </p:nvSpPr>
          <p:spPr>
            <a:xfrm>
              <a:off x="5013486" y="2265025"/>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3123" name="pl3123"/>
            <p:cNvSpPr/>
            <p:nvPr/>
          </p:nvSpPr>
          <p:spPr>
            <a:xfrm>
              <a:off x="5013486" y="230618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124" name="pl3124"/>
            <p:cNvSpPr/>
            <p:nvPr/>
          </p:nvSpPr>
          <p:spPr>
            <a:xfrm>
              <a:off x="5013486" y="2288072"/>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3125" name="pl3125"/>
            <p:cNvSpPr/>
            <p:nvPr/>
          </p:nvSpPr>
          <p:spPr>
            <a:xfrm>
              <a:off x="5013486" y="2269964"/>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3126" name="pl3126"/>
            <p:cNvSpPr/>
            <p:nvPr/>
          </p:nvSpPr>
          <p:spPr>
            <a:xfrm>
              <a:off x="5013486" y="2288072"/>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3127" name="pl3127"/>
            <p:cNvSpPr/>
            <p:nvPr/>
          </p:nvSpPr>
          <p:spPr>
            <a:xfrm>
              <a:off x="5013486" y="2301242"/>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128" name="pl3128"/>
            <p:cNvSpPr/>
            <p:nvPr/>
          </p:nvSpPr>
          <p:spPr>
            <a:xfrm>
              <a:off x="5013486" y="2266672"/>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3129" name="pl3129"/>
            <p:cNvSpPr/>
            <p:nvPr/>
          </p:nvSpPr>
          <p:spPr>
            <a:xfrm>
              <a:off x="5013486" y="2299596"/>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3130" name="pl3130"/>
            <p:cNvSpPr/>
            <p:nvPr/>
          </p:nvSpPr>
          <p:spPr>
            <a:xfrm>
              <a:off x="5013486" y="2289718"/>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3131" name="pl3131"/>
            <p:cNvSpPr/>
            <p:nvPr/>
          </p:nvSpPr>
          <p:spPr>
            <a:xfrm>
              <a:off x="5013486" y="2291365"/>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3132" name="pl3132"/>
            <p:cNvSpPr/>
            <p:nvPr/>
          </p:nvSpPr>
          <p:spPr>
            <a:xfrm>
              <a:off x="5013486" y="2269964"/>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40651" cap="flat">
              <a:solidFill>
                <a:srgbClr val="000000">
                  <a:alpha val="100000"/>
                </a:srgbClr>
              </a:solidFill>
              <a:prstDash val="solid"/>
              <a:round/>
            </a:ln>
          </p:spPr>
          <p:txBody>
            <a:bodyPr/>
            <a:lstStyle/>
            <a:p>
              <a:endParaRPr/>
            </a:p>
          </p:txBody>
        </p:sp>
        <p:sp>
          <p:nvSpPr>
            <p:cNvPr id="3133" name="pl3133"/>
            <p:cNvSpPr/>
            <p:nvPr/>
          </p:nvSpPr>
          <p:spPr>
            <a:xfrm>
              <a:off x="5013486" y="2269964"/>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00BB4F">
                  <a:alpha val="100000"/>
                </a:srgbClr>
              </a:solidFill>
              <a:prstDash val="solid"/>
              <a:round/>
            </a:ln>
          </p:spPr>
          <p:txBody>
            <a:bodyPr/>
            <a:lstStyle/>
            <a:p>
              <a:endParaRPr/>
            </a:p>
          </p:txBody>
        </p:sp>
        <p:sp>
          <p:nvSpPr>
            <p:cNvPr id="3134" name="pl3134"/>
            <p:cNvSpPr/>
            <p:nvPr/>
          </p:nvSpPr>
          <p:spPr>
            <a:xfrm>
              <a:off x="4969208" y="2306180"/>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3135" name="tx3135"/>
            <p:cNvSpPr/>
            <p:nvPr/>
          </p:nvSpPr>
          <p:spPr>
            <a:xfrm>
              <a:off x="4953196" y="211985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3136" name="tx3136"/>
            <p:cNvSpPr/>
            <p:nvPr/>
          </p:nvSpPr>
          <p:spPr>
            <a:xfrm>
              <a:off x="5160452" y="212841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137" name="tx3137"/>
            <p:cNvSpPr/>
            <p:nvPr/>
          </p:nvSpPr>
          <p:spPr>
            <a:xfrm>
              <a:off x="5307417" y="211492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3138" name="tx3138"/>
            <p:cNvSpPr/>
            <p:nvPr/>
          </p:nvSpPr>
          <p:spPr>
            <a:xfrm>
              <a:off x="5484528" y="210668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3139" name="tx3139"/>
            <p:cNvSpPr/>
            <p:nvPr/>
          </p:nvSpPr>
          <p:spPr>
            <a:xfrm>
              <a:off x="5691784" y="2132706"/>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140" name="tx3140"/>
            <p:cNvSpPr/>
            <p:nvPr/>
          </p:nvSpPr>
          <p:spPr>
            <a:xfrm>
              <a:off x="5838750" y="212512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141" name="rc3141"/>
            <p:cNvSpPr/>
            <p:nvPr/>
          </p:nvSpPr>
          <p:spPr>
            <a:xfrm>
              <a:off x="4969208" y="2831224"/>
              <a:ext cx="974108" cy="367596"/>
            </a:xfrm>
            <a:prstGeom prst="rect">
              <a:avLst/>
            </a:prstGeom>
            <a:solidFill>
              <a:srgbClr val="EBEBEB">
                <a:alpha val="100000"/>
              </a:srgbClr>
            </a:solidFill>
          </p:spPr>
          <p:txBody>
            <a:bodyPr/>
            <a:lstStyle/>
            <a:p>
              <a:endParaRPr/>
            </a:p>
          </p:txBody>
        </p:sp>
        <p:sp>
          <p:nvSpPr>
            <p:cNvPr id="3142" name="pl3142"/>
            <p:cNvSpPr/>
            <p:nvPr/>
          </p:nvSpPr>
          <p:spPr>
            <a:xfrm>
              <a:off x="4969208" y="316400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143" name="pl3143"/>
            <p:cNvSpPr/>
            <p:nvPr/>
          </p:nvSpPr>
          <p:spPr>
            <a:xfrm>
              <a:off x="4969208" y="314342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144" name="pl3144"/>
            <p:cNvSpPr/>
            <p:nvPr/>
          </p:nvSpPr>
          <p:spPr>
            <a:xfrm>
              <a:off x="4969208" y="310227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145" name="pl3145"/>
            <p:cNvSpPr/>
            <p:nvPr/>
          </p:nvSpPr>
          <p:spPr>
            <a:xfrm>
              <a:off x="4969208" y="306111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146" name="pl3146"/>
            <p:cNvSpPr/>
            <p:nvPr/>
          </p:nvSpPr>
          <p:spPr>
            <a:xfrm>
              <a:off x="4969208" y="301996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147" name="pl3147"/>
            <p:cNvSpPr/>
            <p:nvPr/>
          </p:nvSpPr>
          <p:spPr>
            <a:xfrm>
              <a:off x="4969208" y="297880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148" name="pl3148"/>
            <p:cNvSpPr/>
            <p:nvPr/>
          </p:nvSpPr>
          <p:spPr>
            <a:xfrm>
              <a:off x="4969208" y="293765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149" name="pl3149"/>
            <p:cNvSpPr/>
            <p:nvPr/>
          </p:nvSpPr>
          <p:spPr>
            <a:xfrm>
              <a:off x="4969208" y="289649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150" name="pl3150"/>
            <p:cNvSpPr/>
            <p:nvPr/>
          </p:nvSpPr>
          <p:spPr>
            <a:xfrm>
              <a:off x="4969208" y="285534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151" name="pl3151"/>
            <p:cNvSpPr/>
            <p:nvPr/>
          </p:nvSpPr>
          <p:spPr>
            <a:xfrm>
              <a:off x="5102041"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152" name="pl3152"/>
            <p:cNvSpPr/>
            <p:nvPr/>
          </p:nvSpPr>
          <p:spPr>
            <a:xfrm>
              <a:off x="5279152"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153" name="pl3153"/>
            <p:cNvSpPr/>
            <p:nvPr/>
          </p:nvSpPr>
          <p:spPr>
            <a:xfrm>
              <a:off x="5456263"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154" name="pl3154"/>
            <p:cNvSpPr/>
            <p:nvPr/>
          </p:nvSpPr>
          <p:spPr>
            <a:xfrm>
              <a:off x="5633373"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155" name="pl3155"/>
            <p:cNvSpPr/>
            <p:nvPr/>
          </p:nvSpPr>
          <p:spPr>
            <a:xfrm>
              <a:off x="5810484"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156" name="pl3156"/>
            <p:cNvSpPr/>
            <p:nvPr/>
          </p:nvSpPr>
          <p:spPr>
            <a:xfrm>
              <a:off x="4969208" y="312284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157" name="pl3157"/>
            <p:cNvSpPr/>
            <p:nvPr/>
          </p:nvSpPr>
          <p:spPr>
            <a:xfrm>
              <a:off x="4969208" y="308169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158" name="pl3158"/>
            <p:cNvSpPr/>
            <p:nvPr/>
          </p:nvSpPr>
          <p:spPr>
            <a:xfrm>
              <a:off x="4969208" y="304053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159" name="pl3159"/>
            <p:cNvSpPr/>
            <p:nvPr/>
          </p:nvSpPr>
          <p:spPr>
            <a:xfrm>
              <a:off x="4969208" y="299938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160" name="pl3160"/>
            <p:cNvSpPr/>
            <p:nvPr/>
          </p:nvSpPr>
          <p:spPr>
            <a:xfrm>
              <a:off x="4969208" y="295822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161" name="pl3161"/>
            <p:cNvSpPr/>
            <p:nvPr/>
          </p:nvSpPr>
          <p:spPr>
            <a:xfrm>
              <a:off x="4969208" y="291707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162" name="pl3162"/>
            <p:cNvSpPr/>
            <p:nvPr/>
          </p:nvSpPr>
          <p:spPr>
            <a:xfrm>
              <a:off x="4969208" y="287591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163" name="pl3163"/>
            <p:cNvSpPr/>
            <p:nvPr/>
          </p:nvSpPr>
          <p:spPr>
            <a:xfrm>
              <a:off x="4969208" y="283476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164" name="pl3164"/>
            <p:cNvSpPr/>
            <p:nvPr/>
          </p:nvSpPr>
          <p:spPr>
            <a:xfrm>
              <a:off x="5013486"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165" name="pl3165"/>
            <p:cNvSpPr/>
            <p:nvPr/>
          </p:nvSpPr>
          <p:spPr>
            <a:xfrm>
              <a:off x="5190596"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166" name="pl3166"/>
            <p:cNvSpPr/>
            <p:nvPr/>
          </p:nvSpPr>
          <p:spPr>
            <a:xfrm>
              <a:off x="5367707"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167" name="pl3167"/>
            <p:cNvSpPr/>
            <p:nvPr/>
          </p:nvSpPr>
          <p:spPr>
            <a:xfrm>
              <a:off x="5544818"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168" name="pl3168"/>
            <p:cNvSpPr/>
            <p:nvPr/>
          </p:nvSpPr>
          <p:spPr>
            <a:xfrm>
              <a:off x="5721929"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169" name="pl3169"/>
            <p:cNvSpPr/>
            <p:nvPr/>
          </p:nvSpPr>
          <p:spPr>
            <a:xfrm>
              <a:off x="5899039"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170" name="pl3170"/>
            <p:cNvSpPr/>
            <p:nvPr/>
          </p:nvSpPr>
          <p:spPr>
            <a:xfrm>
              <a:off x="5013486" y="2943413"/>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3171" name="pl3171"/>
            <p:cNvSpPr/>
            <p:nvPr/>
          </p:nvSpPr>
          <p:spPr>
            <a:xfrm>
              <a:off x="5013486" y="2903904"/>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40651" cap="flat">
              <a:solidFill>
                <a:srgbClr val="BEBEBE">
                  <a:alpha val="69803"/>
                </a:srgbClr>
              </a:solidFill>
              <a:prstDash val="solid"/>
              <a:round/>
            </a:ln>
          </p:spPr>
          <p:txBody>
            <a:bodyPr/>
            <a:lstStyle/>
            <a:p>
              <a:endParaRPr/>
            </a:p>
          </p:txBody>
        </p:sp>
        <p:sp>
          <p:nvSpPr>
            <p:cNvPr id="3172" name="pl3172"/>
            <p:cNvSpPr/>
            <p:nvPr/>
          </p:nvSpPr>
          <p:spPr>
            <a:xfrm>
              <a:off x="5013486" y="2925304"/>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3173" name="pl3173"/>
            <p:cNvSpPr/>
            <p:nvPr/>
          </p:nvSpPr>
          <p:spPr>
            <a:xfrm>
              <a:off x="5013486" y="295493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174" name="pl3174"/>
            <p:cNvSpPr/>
            <p:nvPr/>
          </p:nvSpPr>
          <p:spPr>
            <a:xfrm>
              <a:off x="5013486" y="2902258"/>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175" name="pl3175"/>
            <p:cNvSpPr/>
            <p:nvPr/>
          </p:nvSpPr>
          <p:spPr>
            <a:xfrm>
              <a:off x="5013486" y="2946705"/>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3176" name="pl3176"/>
            <p:cNvSpPr/>
            <p:nvPr/>
          </p:nvSpPr>
          <p:spPr>
            <a:xfrm>
              <a:off x="5013486" y="2945059"/>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3177" name="pl3177"/>
            <p:cNvSpPr/>
            <p:nvPr/>
          </p:nvSpPr>
          <p:spPr>
            <a:xfrm>
              <a:off x="5013486" y="291872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178" name="pl3178"/>
            <p:cNvSpPr/>
            <p:nvPr/>
          </p:nvSpPr>
          <p:spPr>
            <a:xfrm>
              <a:off x="5013486" y="2933535"/>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3179" name="pl3179"/>
            <p:cNvSpPr/>
            <p:nvPr/>
          </p:nvSpPr>
          <p:spPr>
            <a:xfrm>
              <a:off x="5013486" y="2928597"/>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3180" name="pl3180"/>
            <p:cNvSpPr/>
            <p:nvPr/>
          </p:nvSpPr>
          <p:spPr>
            <a:xfrm>
              <a:off x="5013486" y="2889088"/>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3181" name="pl3181"/>
            <p:cNvSpPr/>
            <p:nvPr/>
          </p:nvSpPr>
          <p:spPr>
            <a:xfrm>
              <a:off x="5013486" y="2931889"/>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3182" name="pl3182"/>
            <p:cNvSpPr/>
            <p:nvPr/>
          </p:nvSpPr>
          <p:spPr>
            <a:xfrm>
              <a:off x="5013486" y="2923658"/>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183" name="pl3183"/>
            <p:cNvSpPr/>
            <p:nvPr/>
          </p:nvSpPr>
          <p:spPr>
            <a:xfrm>
              <a:off x="5013486" y="2923658"/>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3184" name="pl3184"/>
            <p:cNvSpPr/>
            <p:nvPr/>
          </p:nvSpPr>
          <p:spPr>
            <a:xfrm>
              <a:off x="5013486" y="2905550"/>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3185" name="pl3185"/>
            <p:cNvSpPr/>
            <p:nvPr/>
          </p:nvSpPr>
          <p:spPr>
            <a:xfrm>
              <a:off x="5013486" y="2900611"/>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3186" name="pl3186"/>
            <p:cNvSpPr/>
            <p:nvPr/>
          </p:nvSpPr>
          <p:spPr>
            <a:xfrm>
              <a:off x="5013486" y="2910489"/>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3187" name="pl3187"/>
            <p:cNvSpPr/>
            <p:nvPr/>
          </p:nvSpPr>
          <p:spPr>
            <a:xfrm>
              <a:off x="5013486" y="295164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188" name="pl3188"/>
            <p:cNvSpPr/>
            <p:nvPr/>
          </p:nvSpPr>
          <p:spPr>
            <a:xfrm>
              <a:off x="5013486" y="2908842"/>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3189" name="pl3189"/>
            <p:cNvSpPr/>
            <p:nvPr/>
          </p:nvSpPr>
          <p:spPr>
            <a:xfrm>
              <a:off x="5013486" y="2936828"/>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3190" name="pl3190"/>
            <p:cNvSpPr/>
            <p:nvPr/>
          </p:nvSpPr>
          <p:spPr>
            <a:xfrm>
              <a:off x="5013486" y="2943413"/>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3191" name="pl3191"/>
            <p:cNvSpPr/>
            <p:nvPr/>
          </p:nvSpPr>
          <p:spPr>
            <a:xfrm>
              <a:off x="5013486" y="291872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192" name="pl3192"/>
            <p:cNvSpPr/>
            <p:nvPr/>
          </p:nvSpPr>
          <p:spPr>
            <a:xfrm>
              <a:off x="5013486" y="2922012"/>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3193" name="pl3193"/>
            <p:cNvSpPr/>
            <p:nvPr/>
          </p:nvSpPr>
          <p:spPr>
            <a:xfrm>
              <a:off x="5013486" y="2928597"/>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194" name="pl3194"/>
            <p:cNvSpPr/>
            <p:nvPr/>
          </p:nvSpPr>
          <p:spPr>
            <a:xfrm>
              <a:off x="5013486" y="2958228"/>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195" name="pl3195"/>
            <p:cNvSpPr/>
            <p:nvPr/>
          </p:nvSpPr>
          <p:spPr>
            <a:xfrm>
              <a:off x="5013486" y="2941766"/>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3196" name="pl3196"/>
            <p:cNvSpPr/>
            <p:nvPr/>
          </p:nvSpPr>
          <p:spPr>
            <a:xfrm>
              <a:off x="5013486" y="2953290"/>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3197" name="pl3197"/>
            <p:cNvSpPr/>
            <p:nvPr/>
          </p:nvSpPr>
          <p:spPr>
            <a:xfrm>
              <a:off x="5013486" y="2935182"/>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3198" name="pl3198"/>
            <p:cNvSpPr/>
            <p:nvPr/>
          </p:nvSpPr>
          <p:spPr>
            <a:xfrm>
              <a:off x="5013486" y="2938474"/>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3199" name="pl3199"/>
            <p:cNvSpPr/>
            <p:nvPr/>
          </p:nvSpPr>
          <p:spPr>
            <a:xfrm>
              <a:off x="5013486" y="2912135"/>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3200" name="pl3200"/>
            <p:cNvSpPr/>
            <p:nvPr/>
          </p:nvSpPr>
          <p:spPr>
            <a:xfrm>
              <a:off x="5013486" y="2903904"/>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201" name="pl3201"/>
            <p:cNvSpPr/>
            <p:nvPr/>
          </p:nvSpPr>
          <p:spPr>
            <a:xfrm>
              <a:off x="5013486" y="2943413"/>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3202" name="pl3202"/>
            <p:cNvSpPr/>
            <p:nvPr/>
          </p:nvSpPr>
          <p:spPr>
            <a:xfrm>
              <a:off x="5013486" y="2930243"/>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3203" name="pl3203"/>
            <p:cNvSpPr/>
            <p:nvPr/>
          </p:nvSpPr>
          <p:spPr>
            <a:xfrm>
              <a:off x="5013486" y="2933535"/>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3204" name="pl3204"/>
            <p:cNvSpPr/>
            <p:nvPr/>
          </p:nvSpPr>
          <p:spPr>
            <a:xfrm>
              <a:off x="5013486" y="2912135"/>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3205" name="pl3205"/>
            <p:cNvSpPr/>
            <p:nvPr/>
          </p:nvSpPr>
          <p:spPr>
            <a:xfrm>
              <a:off x="5013486" y="2941766"/>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206" name="pl3206"/>
            <p:cNvSpPr/>
            <p:nvPr/>
          </p:nvSpPr>
          <p:spPr>
            <a:xfrm>
              <a:off x="5013486" y="2949997"/>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207" name="pl3207"/>
            <p:cNvSpPr/>
            <p:nvPr/>
          </p:nvSpPr>
          <p:spPr>
            <a:xfrm>
              <a:off x="5013486" y="2948351"/>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3208" name="pl3208"/>
            <p:cNvSpPr/>
            <p:nvPr/>
          </p:nvSpPr>
          <p:spPr>
            <a:xfrm>
              <a:off x="5013486" y="2905550"/>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3209" name="pl3209"/>
            <p:cNvSpPr/>
            <p:nvPr/>
          </p:nvSpPr>
          <p:spPr>
            <a:xfrm>
              <a:off x="5013486" y="2926951"/>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210" name="pl3210"/>
            <p:cNvSpPr/>
            <p:nvPr/>
          </p:nvSpPr>
          <p:spPr>
            <a:xfrm>
              <a:off x="5013486" y="2931889"/>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3211" name="pl3211"/>
            <p:cNvSpPr/>
            <p:nvPr/>
          </p:nvSpPr>
          <p:spPr>
            <a:xfrm>
              <a:off x="5013486" y="2938474"/>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3212" name="pl3212"/>
            <p:cNvSpPr/>
            <p:nvPr/>
          </p:nvSpPr>
          <p:spPr>
            <a:xfrm>
              <a:off x="5013486" y="2943413"/>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3213" name="pl3213"/>
            <p:cNvSpPr/>
            <p:nvPr/>
          </p:nvSpPr>
          <p:spPr>
            <a:xfrm>
              <a:off x="5013486" y="2923658"/>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3214" name="pl3214"/>
            <p:cNvSpPr/>
            <p:nvPr/>
          </p:nvSpPr>
          <p:spPr>
            <a:xfrm>
              <a:off x="5013486" y="2922012"/>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3215" name="pl3215"/>
            <p:cNvSpPr/>
            <p:nvPr/>
          </p:nvSpPr>
          <p:spPr>
            <a:xfrm>
              <a:off x="5013486" y="2941766"/>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3216" name="pl3216"/>
            <p:cNvSpPr/>
            <p:nvPr/>
          </p:nvSpPr>
          <p:spPr>
            <a:xfrm>
              <a:off x="5013486" y="2910489"/>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3217" name="pl3217"/>
            <p:cNvSpPr/>
            <p:nvPr/>
          </p:nvSpPr>
          <p:spPr>
            <a:xfrm>
              <a:off x="5013486" y="293847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218" name="pl3218"/>
            <p:cNvSpPr/>
            <p:nvPr/>
          </p:nvSpPr>
          <p:spPr>
            <a:xfrm>
              <a:off x="5013486" y="2943413"/>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3219" name="pl3219"/>
            <p:cNvSpPr/>
            <p:nvPr/>
          </p:nvSpPr>
          <p:spPr>
            <a:xfrm>
              <a:off x="5013486" y="2936828"/>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3220" name="pl3220"/>
            <p:cNvSpPr/>
            <p:nvPr/>
          </p:nvSpPr>
          <p:spPr>
            <a:xfrm>
              <a:off x="5013486" y="2917073"/>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3221" name="pl3221"/>
            <p:cNvSpPr/>
            <p:nvPr/>
          </p:nvSpPr>
          <p:spPr>
            <a:xfrm>
              <a:off x="5013486" y="295822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222" name="pl3222"/>
            <p:cNvSpPr/>
            <p:nvPr/>
          </p:nvSpPr>
          <p:spPr>
            <a:xfrm>
              <a:off x="5013486" y="2940120"/>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3223" name="pl3223"/>
            <p:cNvSpPr/>
            <p:nvPr/>
          </p:nvSpPr>
          <p:spPr>
            <a:xfrm>
              <a:off x="5013486" y="2922012"/>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3224" name="pl3224"/>
            <p:cNvSpPr/>
            <p:nvPr/>
          </p:nvSpPr>
          <p:spPr>
            <a:xfrm>
              <a:off x="5013486" y="2940120"/>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3225" name="pl3225"/>
            <p:cNvSpPr/>
            <p:nvPr/>
          </p:nvSpPr>
          <p:spPr>
            <a:xfrm>
              <a:off x="5013486" y="2953290"/>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226" name="pl3226"/>
            <p:cNvSpPr/>
            <p:nvPr/>
          </p:nvSpPr>
          <p:spPr>
            <a:xfrm>
              <a:off x="5013486" y="2918720"/>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3227" name="pl3227"/>
            <p:cNvSpPr/>
            <p:nvPr/>
          </p:nvSpPr>
          <p:spPr>
            <a:xfrm>
              <a:off x="5013486" y="2951644"/>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3228" name="pl3228"/>
            <p:cNvSpPr/>
            <p:nvPr/>
          </p:nvSpPr>
          <p:spPr>
            <a:xfrm>
              <a:off x="5013486" y="2941766"/>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3229" name="pl3229"/>
            <p:cNvSpPr/>
            <p:nvPr/>
          </p:nvSpPr>
          <p:spPr>
            <a:xfrm>
              <a:off x="5013486" y="2943413"/>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3230" name="pl3230"/>
            <p:cNvSpPr/>
            <p:nvPr/>
          </p:nvSpPr>
          <p:spPr>
            <a:xfrm>
              <a:off x="5013486" y="2903904"/>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40651" cap="flat">
              <a:solidFill>
                <a:srgbClr val="000000">
                  <a:alpha val="100000"/>
                </a:srgbClr>
              </a:solidFill>
              <a:prstDash val="solid"/>
              <a:round/>
            </a:ln>
          </p:spPr>
          <p:txBody>
            <a:bodyPr/>
            <a:lstStyle/>
            <a:p>
              <a:endParaRPr/>
            </a:p>
          </p:txBody>
        </p:sp>
        <p:sp>
          <p:nvSpPr>
            <p:cNvPr id="3231" name="pl3231"/>
            <p:cNvSpPr/>
            <p:nvPr/>
          </p:nvSpPr>
          <p:spPr>
            <a:xfrm>
              <a:off x="5013486" y="2903904"/>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00C0BF">
                  <a:alpha val="100000"/>
                </a:srgbClr>
              </a:solidFill>
              <a:prstDash val="solid"/>
              <a:round/>
            </a:ln>
          </p:spPr>
          <p:txBody>
            <a:bodyPr/>
            <a:lstStyle/>
            <a:p>
              <a:endParaRPr/>
            </a:p>
          </p:txBody>
        </p:sp>
        <p:sp>
          <p:nvSpPr>
            <p:cNvPr id="3232" name="pl3232"/>
            <p:cNvSpPr/>
            <p:nvPr/>
          </p:nvSpPr>
          <p:spPr>
            <a:xfrm>
              <a:off x="4969208" y="2958228"/>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3233" name="tx3233"/>
            <p:cNvSpPr/>
            <p:nvPr/>
          </p:nvSpPr>
          <p:spPr>
            <a:xfrm>
              <a:off x="4953196" y="277520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3234" name="tx3234"/>
            <p:cNvSpPr/>
            <p:nvPr/>
          </p:nvSpPr>
          <p:spPr>
            <a:xfrm>
              <a:off x="5130307" y="275873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3235" name="tx3235"/>
            <p:cNvSpPr/>
            <p:nvPr/>
          </p:nvSpPr>
          <p:spPr>
            <a:xfrm>
              <a:off x="5307417" y="274589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29</a:t>
              </a:r>
            </a:p>
          </p:txBody>
        </p:sp>
        <p:sp>
          <p:nvSpPr>
            <p:cNvPr id="3236" name="tx3236"/>
            <p:cNvSpPr/>
            <p:nvPr/>
          </p:nvSpPr>
          <p:spPr>
            <a:xfrm>
              <a:off x="5484528" y="273925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33</a:t>
              </a:r>
            </a:p>
          </p:txBody>
        </p:sp>
        <p:sp>
          <p:nvSpPr>
            <p:cNvPr id="3237" name="tx3237"/>
            <p:cNvSpPr/>
            <p:nvPr/>
          </p:nvSpPr>
          <p:spPr>
            <a:xfrm>
              <a:off x="5661639" y="273925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33</a:t>
              </a:r>
            </a:p>
          </p:txBody>
        </p:sp>
        <p:sp>
          <p:nvSpPr>
            <p:cNvPr id="3238" name="tx3238"/>
            <p:cNvSpPr/>
            <p:nvPr/>
          </p:nvSpPr>
          <p:spPr>
            <a:xfrm>
              <a:off x="5838750" y="2742546"/>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31</a:t>
              </a:r>
            </a:p>
          </p:txBody>
        </p:sp>
        <p:sp>
          <p:nvSpPr>
            <p:cNvPr id="3239" name="rc3239"/>
            <p:cNvSpPr/>
            <p:nvPr/>
          </p:nvSpPr>
          <p:spPr>
            <a:xfrm>
              <a:off x="4969208" y="3483272"/>
              <a:ext cx="974108" cy="367596"/>
            </a:xfrm>
            <a:prstGeom prst="rect">
              <a:avLst/>
            </a:prstGeom>
            <a:solidFill>
              <a:srgbClr val="EBEBEB">
                <a:alpha val="100000"/>
              </a:srgbClr>
            </a:solidFill>
          </p:spPr>
          <p:txBody>
            <a:bodyPr/>
            <a:lstStyle/>
            <a:p>
              <a:endParaRPr/>
            </a:p>
          </p:txBody>
        </p:sp>
        <p:sp>
          <p:nvSpPr>
            <p:cNvPr id="3240" name="pl3240"/>
            <p:cNvSpPr/>
            <p:nvPr/>
          </p:nvSpPr>
          <p:spPr>
            <a:xfrm>
              <a:off x="4969208" y="381605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241" name="pl3241"/>
            <p:cNvSpPr/>
            <p:nvPr/>
          </p:nvSpPr>
          <p:spPr>
            <a:xfrm>
              <a:off x="4969208" y="379547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242" name="pl3242"/>
            <p:cNvSpPr/>
            <p:nvPr/>
          </p:nvSpPr>
          <p:spPr>
            <a:xfrm>
              <a:off x="4969208" y="375431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243" name="pl3243"/>
            <p:cNvSpPr/>
            <p:nvPr/>
          </p:nvSpPr>
          <p:spPr>
            <a:xfrm>
              <a:off x="4969208" y="371316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244" name="pl3244"/>
            <p:cNvSpPr/>
            <p:nvPr/>
          </p:nvSpPr>
          <p:spPr>
            <a:xfrm>
              <a:off x="4969208" y="367200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245" name="pl3245"/>
            <p:cNvSpPr/>
            <p:nvPr/>
          </p:nvSpPr>
          <p:spPr>
            <a:xfrm>
              <a:off x="4969208" y="363085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246" name="pl3246"/>
            <p:cNvSpPr/>
            <p:nvPr/>
          </p:nvSpPr>
          <p:spPr>
            <a:xfrm>
              <a:off x="4969208" y="358969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247" name="pl3247"/>
            <p:cNvSpPr/>
            <p:nvPr/>
          </p:nvSpPr>
          <p:spPr>
            <a:xfrm>
              <a:off x="4969208" y="354854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248" name="pl3248"/>
            <p:cNvSpPr/>
            <p:nvPr/>
          </p:nvSpPr>
          <p:spPr>
            <a:xfrm>
              <a:off x="4969208" y="350738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249" name="pl3249"/>
            <p:cNvSpPr/>
            <p:nvPr/>
          </p:nvSpPr>
          <p:spPr>
            <a:xfrm>
              <a:off x="5102041"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250" name="pl3250"/>
            <p:cNvSpPr/>
            <p:nvPr/>
          </p:nvSpPr>
          <p:spPr>
            <a:xfrm>
              <a:off x="5279152"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251" name="pl3251"/>
            <p:cNvSpPr/>
            <p:nvPr/>
          </p:nvSpPr>
          <p:spPr>
            <a:xfrm>
              <a:off x="5456263"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252" name="pl3252"/>
            <p:cNvSpPr/>
            <p:nvPr/>
          </p:nvSpPr>
          <p:spPr>
            <a:xfrm>
              <a:off x="5633373"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253" name="pl3253"/>
            <p:cNvSpPr/>
            <p:nvPr/>
          </p:nvSpPr>
          <p:spPr>
            <a:xfrm>
              <a:off x="5810484"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254" name="pl3254"/>
            <p:cNvSpPr/>
            <p:nvPr/>
          </p:nvSpPr>
          <p:spPr>
            <a:xfrm>
              <a:off x="4969208" y="377489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255" name="pl3255"/>
            <p:cNvSpPr/>
            <p:nvPr/>
          </p:nvSpPr>
          <p:spPr>
            <a:xfrm>
              <a:off x="4969208" y="373374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256" name="pl3256"/>
            <p:cNvSpPr/>
            <p:nvPr/>
          </p:nvSpPr>
          <p:spPr>
            <a:xfrm>
              <a:off x="4969208" y="369258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257" name="pl3257"/>
            <p:cNvSpPr/>
            <p:nvPr/>
          </p:nvSpPr>
          <p:spPr>
            <a:xfrm>
              <a:off x="4969208" y="365143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258" name="pl3258"/>
            <p:cNvSpPr/>
            <p:nvPr/>
          </p:nvSpPr>
          <p:spPr>
            <a:xfrm>
              <a:off x="4969208" y="361027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259" name="pl3259"/>
            <p:cNvSpPr/>
            <p:nvPr/>
          </p:nvSpPr>
          <p:spPr>
            <a:xfrm>
              <a:off x="4969208" y="3569121"/>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260" name="pl3260"/>
            <p:cNvSpPr/>
            <p:nvPr/>
          </p:nvSpPr>
          <p:spPr>
            <a:xfrm>
              <a:off x="4969208" y="3527966"/>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261" name="pl3261"/>
            <p:cNvSpPr/>
            <p:nvPr/>
          </p:nvSpPr>
          <p:spPr>
            <a:xfrm>
              <a:off x="4969208" y="3486811"/>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262" name="pl3262"/>
            <p:cNvSpPr/>
            <p:nvPr/>
          </p:nvSpPr>
          <p:spPr>
            <a:xfrm>
              <a:off x="5013486"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263" name="pl3263"/>
            <p:cNvSpPr/>
            <p:nvPr/>
          </p:nvSpPr>
          <p:spPr>
            <a:xfrm>
              <a:off x="5190596"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264" name="pl3264"/>
            <p:cNvSpPr/>
            <p:nvPr/>
          </p:nvSpPr>
          <p:spPr>
            <a:xfrm>
              <a:off x="5367707"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265" name="pl3265"/>
            <p:cNvSpPr/>
            <p:nvPr/>
          </p:nvSpPr>
          <p:spPr>
            <a:xfrm>
              <a:off x="5544818"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266" name="pl3266"/>
            <p:cNvSpPr/>
            <p:nvPr/>
          </p:nvSpPr>
          <p:spPr>
            <a:xfrm>
              <a:off x="5721929"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267" name="pl3267"/>
            <p:cNvSpPr/>
            <p:nvPr/>
          </p:nvSpPr>
          <p:spPr>
            <a:xfrm>
              <a:off x="5899039"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268" name="pl3268"/>
            <p:cNvSpPr/>
            <p:nvPr/>
          </p:nvSpPr>
          <p:spPr>
            <a:xfrm>
              <a:off x="5013486" y="3595461"/>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3269" name="pl3269"/>
            <p:cNvSpPr/>
            <p:nvPr/>
          </p:nvSpPr>
          <p:spPr>
            <a:xfrm>
              <a:off x="5013486" y="3557598"/>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40651" cap="flat">
              <a:solidFill>
                <a:srgbClr val="BEBEBE">
                  <a:alpha val="69803"/>
                </a:srgbClr>
              </a:solidFill>
              <a:prstDash val="solid"/>
              <a:round/>
            </a:ln>
          </p:spPr>
          <p:txBody>
            <a:bodyPr/>
            <a:lstStyle/>
            <a:p>
              <a:endParaRPr/>
            </a:p>
          </p:txBody>
        </p:sp>
        <p:sp>
          <p:nvSpPr>
            <p:cNvPr id="3270" name="pl3270"/>
            <p:cNvSpPr/>
            <p:nvPr/>
          </p:nvSpPr>
          <p:spPr>
            <a:xfrm>
              <a:off x="5013486" y="3577353"/>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3271" name="pl3271"/>
            <p:cNvSpPr/>
            <p:nvPr/>
          </p:nvSpPr>
          <p:spPr>
            <a:xfrm>
              <a:off x="5013486" y="360698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272" name="pl3272"/>
            <p:cNvSpPr/>
            <p:nvPr/>
          </p:nvSpPr>
          <p:spPr>
            <a:xfrm>
              <a:off x="5013486" y="3554306"/>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273" name="pl3273"/>
            <p:cNvSpPr/>
            <p:nvPr/>
          </p:nvSpPr>
          <p:spPr>
            <a:xfrm>
              <a:off x="5013486" y="3598753"/>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3274" name="pl3274"/>
            <p:cNvSpPr/>
            <p:nvPr/>
          </p:nvSpPr>
          <p:spPr>
            <a:xfrm>
              <a:off x="5013486" y="3597107"/>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3275" name="pl3275"/>
            <p:cNvSpPr/>
            <p:nvPr/>
          </p:nvSpPr>
          <p:spPr>
            <a:xfrm>
              <a:off x="5013486" y="357076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276" name="pl3276"/>
            <p:cNvSpPr/>
            <p:nvPr/>
          </p:nvSpPr>
          <p:spPr>
            <a:xfrm>
              <a:off x="5013486" y="3585584"/>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3277" name="pl3277"/>
            <p:cNvSpPr/>
            <p:nvPr/>
          </p:nvSpPr>
          <p:spPr>
            <a:xfrm>
              <a:off x="5013486" y="3580645"/>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3278" name="pl3278"/>
            <p:cNvSpPr/>
            <p:nvPr/>
          </p:nvSpPr>
          <p:spPr>
            <a:xfrm>
              <a:off x="5013486" y="3541136"/>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3279" name="pl3279"/>
            <p:cNvSpPr/>
            <p:nvPr/>
          </p:nvSpPr>
          <p:spPr>
            <a:xfrm>
              <a:off x="5013486" y="3583937"/>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3280" name="pl3280"/>
            <p:cNvSpPr/>
            <p:nvPr/>
          </p:nvSpPr>
          <p:spPr>
            <a:xfrm>
              <a:off x="5013486" y="3575706"/>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281" name="pl3281"/>
            <p:cNvSpPr/>
            <p:nvPr/>
          </p:nvSpPr>
          <p:spPr>
            <a:xfrm>
              <a:off x="5013486" y="3575706"/>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3282" name="pl3282"/>
            <p:cNvSpPr/>
            <p:nvPr/>
          </p:nvSpPr>
          <p:spPr>
            <a:xfrm>
              <a:off x="5013486" y="3557598"/>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3283" name="pl3283"/>
            <p:cNvSpPr/>
            <p:nvPr/>
          </p:nvSpPr>
          <p:spPr>
            <a:xfrm>
              <a:off x="5013486" y="3552659"/>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3284" name="pl3284"/>
            <p:cNvSpPr/>
            <p:nvPr/>
          </p:nvSpPr>
          <p:spPr>
            <a:xfrm>
              <a:off x="5013486" y="3562537"/>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3285" name="pl3285"/>
            <p:cNvSpPr/>
            <p:nvPr/>
          </p:nvSpPr>
          <p:spPr>
            <a:xfrm>
              <a:off x="5013486" y="360369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286" name="pl3286"/>
            <p:cNvSpPr/>
            <p:nvPr/>
          </p:nvSpPr>
          <p:spPr>
            <a:xfrm>
              <a:off x="5013486" y="3560890"/>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3287" name="pl3287"/>
            <p:cNvSpPr/>
            <p:nvPr/>
          </p:nvSpPr>
          <p:spPr>
            <a:xfrm>
              <a:off x="5013486" y="3588876"/>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3288" name="pl3288"/>
            <p:cNvSpPr/>
            <p:nvPr/>
          </p:nvSpPr>
          <p:spPr>
            <a:xfrm>
              <a:off x="5013486" y="3595461"/>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3289" name="pl3289"/>
            <p:cNvSpPr/>
            <p:nvPr/>
          </p:nvSpPr>
          <p:spPr>
            <a:xfrm>
              <a:off x="5013486" y="357076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290" name="pl3290"/>
            <p:cNvSpPr/>
            <p:nvPr/>
          </p:nvSpPr>
          <p:spPr>
            <a:xfrm>
              <a:off x="5013486" y="3574060"/>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3291" name="pl3291"/>
            <p:cNvSpPr/>
            <p:nvPr/>
          </p:nvSpPr>
          <p:spPr>
            <a:xfrm>
              <a:off x="5013486" y="3580645"/>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292" name="pl3292"/>
            <p:cNvSpPr/>
            <p:nvPr/>
          </p:nvSpPr>
          <p:spPr>
            <a:xfrm>
              <a:off x="5013486" y="3610277"/>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293" name="pl3293"/>
            <p:cNvSpPr/>
            <p:nvPr/>
          </p:nvSpPr>
          <p:spPr>
            <a:xfrm>
              <a:off x="5013486" y="3593815"/>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3294" name="pl3294"/>
            <p:cNvSpPr/>
            <p:nvPr/>
          </p:nvSpPr>
          <p:spPr>
            <a:xfrm>
              <a:off x="5013486" y="3605338"/>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3295" name="pl3295"/>
            <p:cNvSpPr/>
            <p:nvPr/>
          </p:nvSpPr>
          <p:spPr>
            <a:xfrm>
              <a:off x="5013486" y="3587230"/>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3296" name="pl3296"/>
            <p:cNvSpPr/>
            <p:nvPr/>
          </p:nvSpPr>
          <p:spPr>
            <a:xfrm>
              <a:off x="5013486" y="3590522"/>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3297" name="pl3297"/>
            <p:cNvSpPr/>
            <p:nvPr/>
          </p:nvSpPr>
          <p:spPr>
            <a:xfrm>
              <a:off x="5013486" y="3564183"/>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3298" name="pl3298"/>
            <p:cNvSpPr/>
            <p:nvPr/>
          </p:nvSpPr>
          <p:spPr>
            <a:xfrm>
              <a:off x="5013486" y="3555952"/>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299" name="pl3299"/>
            <p:cNvSpPr/>
            <p:nvPr/>
          </p:nvSpPr>
          <p:spPr>
            <a:xfrm>
              <a:off x="5013486" y="3595461"/>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3300" name="pl3300"/>
            <p:cNvSpPr/>
            <p:nvPr/>
          </p:nvSpPr>
          <p:spPr>
            <a:xfrm>
              <a:off x="5013486" y="3582291"/>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3301" name="pl3301"/>
            <p:cNvSpPr/>
            <p:nvPr/>
          </p:nvSpPr>
          <p:spPr>
            <a:xfrm>
              <a:off x="5013486" y="3585584"/>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3302" name="pl3302"/>
            <p:cNvSpPr/>
            <p:nvPr/>
          </p:nvSpPr>
          <p:spPr>
            <a:xfrm>
              <a:off x="5013486" y="3564183"/>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3303" name="pl3303"/>
            <p:cNvSpPr/>
            <p:nvPr/>
          </p:nvSpPr>
          <p:spPr>
            <a:xfrm>
              <a:off x="5013486" y="3593815"/>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304" name="pl3304"/>
            <p:cNvSpPr/>
            <p:nvPr/>
          </p:nvSpPr>
          <p:spPr>
            <a:xfrm>
              <a:off x="5013486" y="3602046"/>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305" name="pl3305"/>
            <p:cNvSpPr/>
            <p:nvPr/>
          </p:nvSpPr>
          <p:spPr>
            <a:xfrm>
              <a:off x="5013486" y="3600399"/>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3306" name="pl3306"/>
            <p:cNvSpPr/>
            <p:nvPr/>
          </p:nvSpPr>
          <p:spPr>
            <a:xfrm>
              <a:off x="5013486" y="3557598"/>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3307" name="pl3307"/>
            <p:cNvSpPr/>
            <p:nvPr/>
          </p:nvSpPr>
          <p:spPr>
            <a:xfrm>
              <a:off x="5013486" y="3578999"/>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308" name="pl3308"/>
            <p:cNvSpPr/>
            <p:nvPr/>
          </p:nvSpPr>
          <p:spPr>
            <a:xfrm>
              <a:off x="5013486" y="3583937"/>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3309" name="pl3309"/>
            <p:cNvSpPr/>
            <p:nvPr/>
          </p:nvSpPr>
          <p:spPr>
            <a:xfrm>
              <a:off x="5013486" y="3590522"/>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3310" name="pl3310"/>
            <p:cNvSpPr/>
            <p:nvPr/>
          </p:nvSpPr>
          <p:spPr>
            <a:xfrm>
              <a:off x="5013486" y="3595461"/>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3311" name="pl3311"/>
            <p:cNvSpPr/>
            <p:nvPr/>
          </p:nvSpPr>
          <p:spPr>
            <a:xfrm>
              <a:off x="5013486" y="3575706"/>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3312" name="pl3312"/>
            <p:cNvSpPr/>
            <p:nvPr/>
          </p:nvSpPr>
          <p:spPr>
            <a:xfrm>
              <a:off x="5013486" y="3574060"/>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3313" name="pl3313"/>
            <p:cNvSpPr/>
            <p:nvPr/>
          </p:nvSpPr>
          <p:spPr>
            <a:xfrm>
              <a:off x="5013486" y="3593815"/>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3314" name="pl3314"/>
            <p:cNvSpPr/>
            <p:nvPr/>
          </p:nvSpPr>
          <p:spPr>
            <a:xfrm>
              <a:off x="5013486" y="3562537"/>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3315" name="pl3315"/>
            <p:cNvSpPr/>
            <p:nvPr/>
          </p:nvSpPr>
          <p:spPr>
            <a:xfrm>
              <a:off x="5013486" y="359052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316" name="pl3316"/>
            <p:cNvSpPr/>
            <p:nvPr/>
          </p:nvSpPr>
          <p:spPr>
            <a:xfrm>
              <a:off x="5013486" y="3595461"/>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3317" name="pl3317"/>
            <p:cNvSpPr/>
            <p:nvPr/>
          </p:nvSpPr>
          <p:spPr>
            <a:xfrm>
              <a:off x="5013486" y="3588876"/>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3318" name="pl3318"/>
            <p:cNvSpPr/>
            <p:nvPr/>
          </p:nvSpPr>
          <p:spPr>
            <a:xfrm>
              <a:off x="5013486" y="3569121"/>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3319" name="pl3319"/>
            <p:cNvSpPr/>
            <p:nvPr/>
          </p:nvSpPr>
          <p:spPr>
            <a:xfrm>
              <a:off x="5013486" y="3610277"/>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320" name="pl3320"/>
            <p:cNvSpPr/>
            <p:nvPr/>
          </p:nvSpPr>
          <p:spPr>
            <a:xfrm>
              <a:off x="5013486" y="3592168"/>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3321" name="pl3321"/>
            <p:cNvSpPr/>
            <p:nvPr/>
          </p:nvSpPr>
          <p:spPr>
            <a:xfrm>
              <a:off x="5013486" y="3574060"/>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3322" name="pl3322"/>
            <p:cNvSpPr/>
            <p:nvPr/>
          </p:nvSpPr>
          <p:spPr>
            <a:xfrm>
              <a:off x="5013486" y="3592168"/>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3323" name="pl3323"/>
            <p:cNvSpPr/>
            <p:nvPr/>
          </p:nvSpPr>
          <p:spPr>
            <a:xfrm>
              <a:off x="5013486" y="3605338"/>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324" name="pl3324"/>
            <p:cNvSpPr/>
            <p:nvPr/>
          </p:nvSpPr>
          <p:spPr>
            <a:xfrm>
              <a:off x="5013486" y="3570768"/>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3325" name="pl3325"/>
            <p:cNvSpPr/>
            <p:nvPr/>
          </p:nvSpPr>
          <p:spPr>
            <a:xfrm>
              <a:off x="5013486" y="3603692"/>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3326" name="pl3326"/>
            <p:cNvSpPr/>
            <p:nvPr/>
          </p:nvSpPr>
          <p:spPr>
            <a:xfrm>
              <a:off x="5013486" y="3593815"/>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3327" name="pl3327"/>
            <p:cNvSpPr/>
            <p:nvPr/>
          </p:nvSpPr>
          <p:spPr>
            <a:xfrm>
              <a:off x="5013486" y="3595461"/>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3328" name="pl3328"/>
            <p:cNvSpPr/>
            <p:nvPr/>
          </p:nvSpPr>
          <p:spPr>
            <a:xfrm>
              <a:off x="5013486" y="3557598"/>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40651" cap="flat">
              <a:solidFill>
                <a:srgbClr val="000000">
                  <a:alpha val="100000"/>
                </a:srgbClr>
              </a:solidFill>
              <a:prstDash val="solid"/>
              <a:round/>
            </a:ln>
          </p:spPr>
          <p:txBody>
            <a:bodyPr/>
            <a:lstStyle/>
            <a:p>
              <a:endParaRPr/>
            </a:p>
          </p:txBody>
        </p:sp>
        <p:sp>
          <p:nvSpPr>
            <p:cNvPr id="3329" name="pl3329"/>
            <p:cNvSpPr/>
            <p:nvPr/>
          </p:nvSpPr>
          <p:spPr>
            <a:xfrm>
              <a:off x="5013486" y="3557598"/>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00A7FF">
                  <a:alpha val="100000"/>
                </a:srgbClr>
              </a:solidFill>
              <a:prstDash val="solid"/>
              <a:round/>
            </a:ln>
          </p:spPr>
          <p:txBody>
            <a:bodyPr/>
            <a:lstStyle/>
            <a:p>
              <a:endParaRPr/>
            </a:p>
          </p:txBody>
        </p:sp>
        <p:sp>
          <p:nvSpPr>
            <p:cNvPr id="3330" name="pl3330"/>
            <p:cNvSpPr/>
            <p:nvPr/>
          </p:nvSpPr>
          <p:spPr>
            <a:xfrm>
              <a:off x="4969208" y="3610277"/>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3331" name="tx3331"/>
            <p:cNvSpPr/>
            <p:nvPr/>
          </p:nvSpPr>
          <p:spPr>
            <a:xfrm>
              <a:off x="4953196" y="34209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3332" name="tx3332"/>
            <p:cNvSpPr/>
            <p:nvPr/>
          </p:nvSpPr>
          <p:spPr>
            <a:xfrm>
              <a:off x="5130307" y="342395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3333" name="tx3333"/>
            <p:cNvSpPr/>
            <p:nvPr/>
          </p:nvSpPr>
          <p:spPr>
            <a:xfrm>
              <a:off x="5307417" y="34209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3334" name="tx3334"/>
            <p:cNvSpPr/>
            <p:nvPr/>
          </p:nvSpPr>
          <p:spPr>
            <a:xfrm>
              <a:off x="5484528" y="34209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3335" name="tx3335"/>
            <p:cNvSpPr/>
            <p:nvPr/>
          </p:nvSpPr>
          <p:spPr>
            <a:xfrm>
              <a:off x="5661639" y="339294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32</a:t>
              </a:r>
            </a:p>
          </p:txBody>
        </p:sp>
        <p:sp>
          <p:nvSpPr>
            <p:cNvPr id="3336" name="tx3336"/>
            <p:cNvSpPr/>
            <p:nvPr/>
          </p:nvSpPr>
          <p:spPr>
            <a:xfrm>
              <a:off x="5838750" y="34209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3337" name="rc3337"/>
            <p:cNvSpPr/>
            <p:nvPr/>
          </p:nvSpPr>
          <p:spPr>
            <a:xfrm>
              <a:off x="4969208" y="4135320"/>
              <a:ext cx="974108" cy="367596"/>
            </a:xfrm>
            <a:prstGeom prst="rect">
              <a:avLst/>
            </a:prstGeom>
            <a:solidFill>
              <a:srgbClr val="EBEBEB">
                <a:alpha val="100000"/>
              </a:srgbClr>
            </a:solidFill>
          </p:spPr>
          <p:txBody>
            <a:bodyPr/>
            <a:lstStyle/>
            <a:p>
              <a:endParaRPr/>
            </a:p>
          </p:txBody>
        </p:sp>
        <p:sp>
          <p:nvSpPr>
            <p:cNvPr id="3338" name="pl3338"/>
            <p:cNvSpPr/>
            <p:nvPr/>
          </p:nvSpPr>
          <p:spPr>
            <a:xfrm>
              <a:off x="4969208" y="446810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339" name="pl3339"/>
            <p:cNvSpPr/>
            <p:nvPr/>
          </p:nvSpPr>
          <p:spPr>
            <a:xfrm>
              <a:off x="4969208" y="444752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340" name="pl3340"/>
            <p:cNvSpPr/>
            <p:nvPr/>
          </p:nvSpPr>
          <p:spPr>
            <a:xfrm>
              <a:off x="4969208" y="440636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341" name="pl3341"/>
            <p:cNvSpPr/>
            <p:nvPr/>
          </p:nvSpPr>
          <p:spPr>
            <a:xfrm>
              <a:off x="4969208" y="436521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342" name="pl3342"/>
            <p:cNvSpPr/>
            <p:nvPr/>
          </p:nvSpPr>
          <p:spPr>
            <a:xfrm>
              <a:off x="4969208" y="432405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343" name="pl3343"/>
            <p:cNvSpPr/>
            <p:nvPr/>
          </p:nvSpPr>
          <p:spPr>
            <a:xfrm>
              <a:off x="4969208" y="428290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344" name="pl3344"/>
            <p:cNvSpPr/>
            <p:nvPr/>
          </p:nvSpPr>
          <p:spPr>
            <a:xfrm>
              <a:off x="4969208" y="424174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345" name="pl3345"/>
            <p:cNvSpPr/>
            <p:nvPr/>
          </p:nvSpPr>
          <p:spPr>
            <a:xfrm>
              <a:off x="4969208" y="420059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346" name="pl3346"/>
            <p:cNvSpPr/>
            <p:nvPr/>
          </p:nvSpPr>
          <p:spPr>
            <a:xfrm>
              <a:off x="4969208" y="415943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347" name="pl3347"/>
            <p:cNvSpPr/>
            <p:nvPr/>
          </p:nvSpPr>
          <p:spPr>
            <a:xfrm>
              <a:off x="5102041"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348" name="pl3348"/>
            <p:cNvSpPr/>
            <p:nvPr/>
          </p:nvSpPr>
          <p:spPr>
            <a:xfrm>
              <a:off x="5279152"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349" name="pl3349"/>
            <p:cNvSpPr/>
            <p:nvPr/>
          </p:nvSpPr>
          <p:spPr>
            <a:xfrm>
              <a:off x="5456263"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350" name="pl3350"/>
            <p:cNvSpPr/>
            <p:nvPr/>
          </p:nvSpPr>
          <p:spPr>
            <a:xfrm>
              <a:off x="5633373"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351" name="pl3351"/>
            <p:cNvSpPr/>
            <p:nvPr/>
          </p:nvSpPr>
          <p:spPr>
            <a:xfrm>
              <a:off x="5810484"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352" name="pl3352"/>
            <p:cNvSpPr/>
            <p:nvPr/>
          </p:nvSpPr>
          <p:spPr>
            <a:xfrm>
              <a:off x="4969208" y="442694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353" name="pl3353"/>
            <p:cNvSpPr/>
            <p:nvPr/>
          </p:nvSpPr>
          <p:spPr>
            <a:xfrm>
              <a:off x="4969208" y="438579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354" name="pl3354"/>
            <p:cNvSpPr/>
            <p:nvPr/>
          </p:nvSpPr>
          <p:spPr>
            <a:xfrm>
              <a:off x="4969208" y="434463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355" name="pl3355"/>
            <p:cNvSpPr/>
            <p:nvPr/>
          </p:nvSpPr>
          <p:spPr>
            <a:xfrm>
              <a:off x="4969208" y="430348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356" name="pl3356"/>
            <p:cNvSpPr/>
            <p:nvPr/>
          </p:nvSpPr>
          <p:spPr>
            <a:xfrm>
              <a:off x="4969208" y="426232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357" name="pl3357"/>
            <p:cNvSpPr/>
            <p:nvPr/>
          </p:nvSpPr>
          <p:spPr>
            <a:xfrm>
              <a:off x="4969208" y="422117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358" name="pl3358"/>
            <p:cNvSpPr/>
            <p:nvPr/>
          </p:nvSpPr>
          <p:spPr>
            <a:xfrm>
              <a:off x="4969208" y="418001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359" name="pl3359"/>
            <p:cNvSpPr/>
            <p:nvPr/>
          </p:nvSpPr>
          <p:spPr>
            <a:xfrm>
              <a:off x="4969208" y="413886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360" name="pl3360"/>
            <p:cNvSpPr/>
            <p:nvPr/>
          </p:nvSpPr>
          <p:spPr>
            <a:xfrm>
              <a:off x="5013486"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361" name="pl3361"/>
            <p:cNvSpPr/>
            <p:nvPr/>
          </p:nvSpPr>
          <p:spPr>
            <a:xfrm>
              <a:off x="5190596"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362" name="pl3362"/>
            <p:cNvSpPr/>
            <p:nvPr/>
          </p:nvSpPr>
          <p:spPr>
            <a:xfrm>
              <a:off x="5367707"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363" name="pl3363"/>
            <p:cNvSpPr/>
            <p:nvPr/>
          </p:nvSpPr>
          <p:spPr>
            <a:xfrm>
              <a:off x="5544818"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364" name="pl3364"/>
            <p:cNvSpPr/>
            <p:nvPr/>
          </p:nvSpPr>
          <p:spPr>
            <a:xfrm>
              <a:off x="5721929"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365" name="pl3365"/>
            <p:cNvSpPr/>
            <p:nvPr/>
          </p:nvSpPr>
          <p:spPr>
            <a:xfrm>
              <a:off x="5899039"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366" name="pl3366"/>
            <p:cNvSpPr/>
            <p:nvPr/>
          </p:nvSpPr>
          <p:spPr>
            <a:xfrm>
              <a:off x="5013486" y="4247509"/>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3367" name="pl3367"/>
            <p:cNvSpPr/>
            <p:nvPr/>
          </p:nvSpPr>
          <p:spPr>
            <a:xfrm>
              <a:off x="5013486" y="4214585"/>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40651" cap="flat">
              <a:solidFill>
                <a:srgbClr val="BEBEBE">
                  <a:alpha val="69803"/>
                </a:srgbClr>
              </a:solidFill>
              <a:prstDash val="solid"/>
              <a:round/>
            </a:ln>
          </p:spPr>
          <p:txBody>
            <a:bodyPr/>
            <a:lstStyle/>
            <a:p>
              <a:endParaRPr/>
            </a:p>
          </p:txBody>
        </p:sp>
        <p:sp>
          <p:nvSpPr>
            <p:cNvPr id="3368" name="pl3368"/>
            <p:cNvSpPr/>
            <p:nvPr/>
          </p:nvSpPr>
          <p:spPr>
            <a:xfrm>
              <a:off x="5013486" y="4229401"/>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3369" name="pl3369"/>
            <p:cNvSpPr/>
            <p:nvPr/>
          </p:nvSpPr>
          <p:spPr>
            <a:xfrm>
              <a:off x="5013486" y="425903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370" name="pl3370"/>
            <p:cNvSpPr/>
            <p:nvPr/>
          </p:nvSpPr>
          <p:spPr>
            <a:xfrm>
              <a:off x="5013486" y="4206354"/>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371" name="pl3371"/>
            <p:cNvSpPr/>
            <p:nvPr/>
          </p:nvSpPr>
          <p:spPr>
            <a:xfrm>
              <a:off x="5013486" y="4250801"/>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3372" name="pl3372"/>
            <p:cNvSpPr/>
            <p:nvPr/>
          </p:nvSpPr>
          <p:spPr>
            <a:xfrm>
              <a:off x="5013486" y="4249155"/>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3373" name="pl3373"/>
            <p:cNvSpPr/>
            <p:nvPr/>
          </p:nvSpPr>
          <p:spPr>
            <a:xfrm>
              <a:off x="5013486" y="422281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374" name="pl3374"/>
            <p:cNvSpPr/>
            <p:nvPr/>
          </p:nvSpPr>
          <p:spPr>
            <a:xfrm>
              <a:off x="5013486" y="4237632"/>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3375" name="pl3375"/>
            <p:cNvSpPr/>
            <p:nvPr/>
          </p:nvSpPr>
          <p:spPr>
            <a:xfrm>
              <a:off x="5013486" y="4232693"/>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3376" name="pl3376"/>
            <p:cNvSpPr/>
            <p:nvPr/>
          </p:nvSpPr>
          <p:spPr>
            <a:xfrm>
              <a:off x="5013486" y="4193184"/>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3377" name="pl3377"/>
            <p:cNvSpPr/>
            <p:nvPr/>
          </p:nvSpPr>
          <p:spPr>
            <a:xfrm>
              <a:off x="5013486" y="4235985"/>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3378" name="pl3378"/>
            <p:cNvSpPr/>
            <p:nvPr/>
          </p:nvSpPr>
          <p:spPr>
            <a:xfrm>
              <a:off x="5013486" y="4227754"/>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379" name="pl3379"/>
            <p:cNvSpPr/>
            <p:nvPr/>
          </p:nvSpPr>
          <p:spPr>
            <a:xfrm>
              <a:off x="5013486" y="4227754"/>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3380" name="pl3380"/>
            <p:cNvSpPr/>
            <p:nvPr/>
          </p:nvSpPr>
          <p:spPr>
            <a:xfrm>
              <a:off x="5013486" y="4209646"/>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3381" name="pl3381"/>
            <p:cNvSpPr/>
            <p:nvPr/>
          </p:nvSpPr>
          <p:spPr>
            <a:xfrm>
              <a:off x="5013486" y="4204708"/>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3382" name="pl3382"/>
            <p:cNvSpPr/>
            <p:nvPr/>
          </p:nvSpPr>
          <p:spPr>
            <a:xfrm>
              <a:off x="5013486" y="4214585"/>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3383" name="pl3383"/>
            <p:cNvSpPr/>
            <p:nvPr/>
          </p:nvSpPr>
          <p:spPr>
            <a:xfrm>
              <a:off x="5013486" y="425574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384" name="pl3384"/>
            <p:cNvSpPr/>
            <p:nvPr/>
          </p:nvSpPr>
          <p:spPr>
            <a:xfrm>
              <a:off x="5013486" y="4212939"/>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3385" name="pl3385"/>
            <p:cNvSpPr/>
            <p:nvPr/>
          </p:nvSpPr>
          <p:spPr>
            <a:xfrm>
              <a:off x="5013486" y="4240924"/>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3386" name="pl3386"/>
            <p:cNvSpPr/>
            <p:nvPr/>
          </p:nvSpPr>
          <p:spPr>
            <a:xfrm>
              <a:off x="5013486" y="4247509"/>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3387" name="pl3387"/>
            <p:cNvSpPr/>
            <p:nvPr/>
          </p:nvSpPr>
          <p:spPr>
            <a:xfrm>
              <a:off x="5013486" y="422281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388" name="pl3388"/>
            <p:cNvSpPr/>
            <p:nvPr/>
          </p:nvSpPr>
          <p:spPr>
            <a:xfrm>
              <a:off x="5013486" y="4226108"/>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3389" name="pl3389"/>
            <p:cNvSpPr/>
            <p:nvPr/>
          </p:nvSpPr>
          <p:spPr>
            <a:xfrm>
              <a:off x="5013486" y="4232693"/>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390" name="pl3390"/>
            <p:cNvSpPr/>
            <p:nvPr/>
          </p:nvSpPr>
          <p:spPr>
            <a:xfrm>
              <a:off x="5013486" y="4262325"/>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391" name="pl3391"/>
            <p:cNvSpPr/>
            <p:nvPr/>
          </p:nvSpPr>
          <p:spPr>
            <a:xfrm>
              <a:off x="5013486" y="4245863"/>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3392" name="pl3392"/>
            <p:cNvSpPr/>
            <p:nvPr/>
          </p:nvSpPr>
          <p:spPr>
            <a:xfrm>
              <a:off x="5013486" y="4257386"/>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3393" name="pl3393"/>
            <p:cNvSpPr/>
            <p:nvPr/>
          </p:nvSpPr>
          <p:spPr>
            <a:xfrm>
              <a:off x="5013486" y="4239278"/>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3394" name="pl3394"/>
            <p:cNvSpPr/>
            <p:nvPr/>
          </p:nvSpPr>
          <p:spPr>
            <a:xfrm>
              <a:off x="5013486" y="4242570"/>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3395" name="pl3395"/>
            <p:cNvSpPr/>
            <p:nvPr/>
          </p:nvSpPr>
          <p:spPr>
            <a:xfrm>
              <a:off x="5013486" y="4216231"/>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3396" name="pl3396"/>
            <p:cNvSpPr/>
            <p:nvPr/>
          </p:nvSpPr>
          <p:spPr>
            <a:xfrm>
              <a:off x="5013486" y="4208000"/>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397" name="pl3397"/>
            <p:cNvSpPr/>
            <p:nvPr/>
          </p:nvSpPr>
          <p:spPr>
            <a:xfrm>
              <a:off x="5013486" y="4247509"/>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3398" name="pl3398"/>
            <p:cNvSpPr/>
            <p:nvPr/>
          </p:nvSpPr>
          <p:spPr>
            <a:xfrm>
              <a:off x="5013486" y="4234339"/>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3399" name="pl3399"/>
            <p:cNvSpPr/>
            <p:nvPr/>
          </p:nvSpPr>
          <p:spPr>
            <a:xfrm>
              <a:off x="5013486" y="4237632"/>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3400" name="pl3400"/>
            <p:cNvSpPr/>
            <p:nvPr/>
          </p:nvSpPr>
          <p:spPr>
            <a:xfrm>
              <a:off x="5013486" y="4216231"/>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3401" name="pl3401"/>
            <p:cNvSpPr/>
            <p:nvPr/>
          </p:nvSpPr>
          <p:spPr>
            <a:xfrm>
              <a:off x="5013486" y="4245863"/>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402" name="pl3402"/>
            <p:cNvSpPr/>
            <p:nvPr/>
          </p:nvSpPr>
          <p:spPr>
            <a:xfrm>
              <a:off x="5013486" y="4254094"/>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403" name="pl3403"/>
            <p:cNvSpPr/>
            <p:nvPr/>
          </p:nvSpPr>
          <p:spPr>
            <a:xfrm>
              <a:off x="5013486" y="4252447"/>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3404" name="pl3404"/>
            <p:cNvSpPr/>
            <p:nvPr/>
          </p:nvSpPr>
          <p:spPr>
            <a:xfrm>
              <a:off x="5013486" y="4209646"/>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3405" name="pl3405"/>
            <p:cNvSpPr/>
            <p:nvPr/>
          </p:nvSpPr>
          <p:spPr>
            <a:xfrm>
              <a:off x="5013486" y="4231047"/>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406" name="pl3406"/>
            <p:cNvSpPr/>
            <p:nvPr/>
          </p:nvSpPr>
          <p:spPr>
            <a:xfrm>
              <a:off x="5013486" y="4235985"/>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3407" name="pl3407"/>
            <p:cNvSpPr/>
            <p:nvPr/>
          </p:nvSpPr>
          <p:spPr>
            <a:xfrm>
              <a:off x="5013486" y="4242570"/>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3408" name="pl3408"/>
            <p:cNvSpPr/>
            <p:nvPr/>
          </p:nvSpPr>
          <p:spPr>
            <a:xfrm>
              <a:off x="5013486" y="4247509"/>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3409" name="pl3409"/>
            <p:cNvSpPr/>
            <p:nvPr/>
          </p:nvSpPr>
          <p:spPr>
            <a:xfrm>
              <a:off x="5013486" y="4227754"/>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3410" name="pl3410"/>
            <p:cNvSpPr/>
            <p:nvPr/>
          </p:nvSpPr>
          <p:spPr>
            <a:xfrm>
              <a:off x="5013486" y="4226108"/>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3411" name="pl3411"/>
            <p:cNvSpPr/>
            <p:nvPr/>
          </p:nvSpPr>
          <p:spPr>
            <a:xfrm>
              <a:off x="5013486" y="4245863"/>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3412" name="pl3412"/>
            <p:cNvSpPr/>
            <p:nvPr/>
          </p:nvSpPr>
          <p:spPr>
            <a:xfrm>
              <a:off x="5013486" y="4214585"/>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3413" name="pl3413"/>
            <p:cNvSpPr/>
            <p:nvPr/>
          </p:nvSpPr>
          <p:spPr>
            <a:xfrm>
              <a:off x="5013486" y="424257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414" name="pl3414"/>
            <p:cNvSpPr/>
            <p:nvPr/>
          </p:nvSpPr>
          <p:spPr>
            <a:xfrm>
              <a:off x="5013486" y="4247509"/>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3415" name="pl3415"/>
            <p:cNvSpPr/>
            <p:nvPr/>
          </p:nvSpPr>
          <p:spPr>
            <a:xfrm>
              <a:off x="5013486" y="4240924"/>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3416" name="pl3416"/>
            <p:cNvSpPr/>
            <p:nvPr/>
          </p:nvSpPr>
          <p:spPr>
            <a:xfrm>
              <a:off x="5013486" y="4221170"/>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3417" name="pl3417"/>
            <p:cNvSpPr/>
            <p:nvPr/>
          </p:nvSpPr>
          <p:spPr>
            <a:xfrm>
              <a:off x="5013486" y="426232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418" name="pl3418"/>
            <p:cNvSpPr/>
            <p:nvPr/>
          </p:nvSpPr>
          <p:spPr>
            <a:xfrm>
              <a:off x="5013486" y="4244216"/>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3419" name="pl3419"/>
            <p:cNvSpPr/>
            <p:nvPr/>
          </p:nvSpPr>
          <p:spPr>
            <a:xfrm>
              <a:off x="5013486" y="4226108"/>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3420" name="pl3420"/>
            <p:cNvSpPr/>
            <p:nvPr/>
          </p:nvSpPr>
          <p:spPr>
            <a:xfrm>
              <a:off x="5013486" y="4244216"/>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3421" name="pl3421"/>
            <p:cNvSpPr/>
            <p:nvPr/>
          </p:nvSpPr>
          <p:spPr>
            <a:xfrm>
              <a:off x="5013486" y="4257386"/>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422" name="pl3422"/>
            <p:cNvSpPr/>
            <p:nvPr/>
          </p:nvSpPr>
          <p:spPr>
            <a:xfrm>
              <a:off x="5013486" y="4222816"/>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3423" name="pl3423"/>
            <p:cNvSpPr/>
            <p:nvPr/>
          </p:nvSpPr>
          <p:spPr>
            <a:xfrm>
              <a:off x="5013486" y="4255740"/>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3424" name="pl3424"/>
            <p:cNvSpPr/>
            <p:nvPr/>
          </p:nvSpPr>
          <p:spPr>
            <a:xfrm>
              <a:off x="5013486" y="4245863"/>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3425" name="pl3425"/>
            <p:cNvSpPr/>
            <p:nvPr/>
          </p:nvSpPr>
          <p:spPr>
            <a:xfrm>
              <a:off x="5013486" y="4247509"/>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3426" name="pl3426"/>
            <p:cNvSpPr/>
            <p:nvPr/>
          </p:nvSpPr>
          <p:spPr>
            <a:xfrm>
              <a:off x="5013486" y="4214585"/>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40651" cap="flat">
              <a:solidFill>
                <a:srgbClr val="000000">
                  <a:alpha val="100000"/>
                </a:srgbClr>
              </a:solidFill>
              <a:prstDash val="solid"/>
              <a:round/>
            </a:ln>
          </p:spPr>
          <p:txBody>
            <a:bodyPr/>
            <a:lstStyle/>
            <a:p>
              <a:endParaRPr/>
            </a:p>
          </p:txBody>
        </p:sp>
        <p:sp>
          <p:nvSpPr>
            <p:cNvPr id="3427" name="pl3427"/>
            <p:cNvSpPr/>
            <p:nvPr/>
          </p:nvSpPr>
          <p:spPr>
            <a:xfrm>
              <a:off x="5013486" y="4214585"/>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D774FD">
                  <a:alpha val="100000"/>
                </a:srgbClr>
              </a:solidFill>
              <a:prstDash val="solid"/>
              <a:round/>
            </a:ln>
          </p:spPr>
          <p:txBody>
            <a:bodyPr/>
            <a:lstStyle/>
            <a:p>
              <a:endParaRPr/>
            </a:p>
          </p:txBody>
        </p:sp>
        <p:sp>
          <p:nvSpPr>
            <p:cNvPr id="3428" name="pl3428"/>
            <p:cNvSpPr/>
            <p:nvPr/>
          </p:nvSpPr>
          <p:spPr>
            <a:xfrm>
              <a:off x="4969208" y="4262325"/>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3429" name="tx3429"/>
            <p:cNvSpPr/>
            <p:nvPr/>
          </p:nvSpPr>
          <p:spPr>
            <a:xfrm>
              <a:off x="4965291" y="4110896"/>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430" name="tx3430"/>
            <p:cNvSpPr/>
            <p:nvPr/>
          </p:nvSpPr>
          <p:spPr>
            <a:xfrm>
              <a:off x="5130307" y="40680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3431" name="tx3431"/>
            <p:cNvSpPr/>
            <p:nvPr/>
          </p:nvSpPr>
          <p:spPr>
            <a:xfrm>
              <a:off x="5307417" y="407106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3432" name="tx3432"/>
            <p:cNvSpPr/>
            <p:nvPr/>
          </p:nvSpPr>
          <p:spPr>
            <a:xfrm>
              <a:off x="5484528" y="40499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29</a:t>
              </a:r>
            </a:p>
          </p:txBody>
        </p:sp>
        <p:sp>
          <p:nvSpPr>
            <p:cNvPr id="3433" name="tx3433"/>
            <p:cNvSpPr/>
            <p:nvPr/>
          </p:nvSpPr>
          <p:spPr>
            <a:xfrm>
              <a:off x="5691784" y="408291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434" name="tx3434"/>
            <p:cNvSpPr/>
            <p:nvPr/>
          </p:nvSpPr>
          <p:spPr>
            <a:xfrm>
              <a:off x="5838750" y="405492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26</a:t>
              </a:r>
            </a:p>
          </p:txBody>
        </p:sp>
        <p:sp>
          <p:nvSpPr>
            <p:cNvPr id="3435" name="rc3435"/>
            <p:cNvSpPr/>
            <p:nvPr/>
          </p:nvSpPr>
          <p:spPr>
            <a:xfrm>
              <a:off x="4969208" y="4787368"/>
              <a:ext cx="974108" cy="367596"/>
            </a:xfrm>
            <a:prstGeom prst="rect">
              <a:avLst/>
            </a:prstGeom>
            <a:solidFill>
              <a:srgbClr val="EBEBEB">
                <a:alpha val="100000"/>
              </a:srgbClr>
            </a:solidFill>
          </p:spPr>
          <p:txBody>
            <a:bodyPr/>
            <a:lstStyle/>
            <a:p>
              <a:endParaRPr/>
            </a:p>
          </p:txBody>
        </p:sp>
        <p:sp>
          <p:nvSpPr>
            <p:cNvPr id="3436" name="pl3436"/>
            <p:cNvSpPr/>
            <p:nvPr/>
          </p:nvSpPr>
          <p:spPr>
            <a:xfrm>
              <a:off x="4969208" y="512014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437" name="pl3437"/>
            <p:cNvSpPr/>
            <p:nvPr/>
          </p:nvSpPr>
          <p:spPr>
            <a:xfrm>
              <a:off x="4969208" y="509957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438" name="pl3438"/>
            <p:cNvSpPr/>
            <p:nvPr/>
          </p:nvSpPr>
          <p:spPr>
            <a:xfrm>
              <a:off x="4969208" y="505841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439" name="pl3439"/>
            <p:cNvSpPr/>
            <p:nvPr/>
          </p:nvSpPr>
          <p:spPr>
            <a:xfrm>
              <a:off x="4969208" y="501726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440" name="pl3440"/>
            <p:cNvSpPr/>
            <p:nvPr/>
          </p:nvSpPr>
          <p:spPr>
            <a:xfrm>
              <a:off x="4969208" y="497610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441" name="pl3441"/>
            <p:cNvSpPr/>
            <p:nvPr/>
          </p:nvSpPr>
          <p:spPr>
            <a:xfrm>
              <a:off x="4969208" y="493495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442" name="pl3442"/>
            <p:cNvSpPr/>
            <p:nvPr/>
          </p:nvSpPr>
          <p:spPr>
            <a:xfrm>
              <a:off x="4969208" y="489379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443" name="pl3443"/>
            <p:cNvSpPr/>
            <p:nvPr/>
          </p:nvSpPr>
          <p:spPr>
            <a:xfrm>
              <a:off x="4969208" y="485264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444" name="pl3444"/>
            <p:cNvSpPr/>
            <p:nvPr/>
          </p:nvSpPr>
          <p:spPr>
            <a:xfrm>
              <a:off x="4969208" y="481148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445" name="pl3445"/>
            <p:cNvSpPr/>
            <p:nvPr/>
          </p:nvSpPr>
          <p:spPr>
            <a:xfrm>
              <a:off x="5102041"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446" name="pl3446"/>
            <p:cNvSpPr/>
            <p:nvPr/>
          </p:nvSpPr>
          <p:spPr>
            <a:xfrm>
              <a:off x="5279152"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447" name="pl3447"/>
            <p:cNvSpPr/>
            <p:nvPr/>
          </p:nvSpPr>
          <p:spPr>
            <a:xfrm>
              <a:off x="5456263"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448" name="pl3448"/>
            <p:cNvSpPr/>
            <p:nvPr/>
          </p:nvSpPr>
          <p:spPr>
            <a:xfrm>
              <a:off x="5633373"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449" name="pl3449"/>
            <p:cNvSpPr/>
            <p:nvPr/>
          </p:nvSpPr>
          <p:spPr>
            <a:xfrm>
              <a:off x="5810484"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450" name="pl3450"/>
            <p:cNvSpPr/>
            <p:nvPr/>
          </p:nvSpPr>
          <p:spPr>
            <a:xfrm>
              <a:off x="4969208" y="507899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451" name="pl3451"/>
            <p:cNvSpPr/>
            <p:nvPr/>
          </p:nvSpPr>
          <p:spPr>
            <a:xfrm>
              <a:off x="4969208" y="503783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452" name="pl3452"/>
            <p:cNvSpPr/>
            <p:nvPr/>
          </p:nvSpPr>
          <p:spPr>
            <a:xfrm>
              <a:off x="4969208" y="499668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453" name="pl3453"/>
            <p:cNvSpPr/>
            <p:nvPr/>
          </p:nvSpPr>
          <p:spPr>
            <a:xfrm>
              <a:off x="4969208" y="495552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454" name="pl3454"/>
            <p:cNvSpPr/>
            <p:nvPr/>
          </p:nvSpPr>
          <p:spPr>
            <a:xfrm>
              <a:off x="4969208" y="491437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455" name="pl3455"/>
            <p:cNvSpPr/>
            <p:nvPr/>
          </p:nvSpPr>
          <p:spPr>
            <a:xfrm>
              <a:off x="4969208" y="487321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456" name="pl3456"/>
            <p:cNvSpPr/>
            <p:nvPr/>
          </p:nvSpPr>
          <p:spPr>
            <a:xfrm>
              <a:off x="4969208" y="483206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457" name="pl3457"/>
            <p:cNvSpPr/>
            <p:nvPr/>
          </p:nvSpPr>
          <p:spPr>
            <a:xfrm>
              <a:off x="4969208" y="479090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458" name="pl3458"/>
            <p:cNvSpPr/>
            <p:nvPr/>
          </p:nvSpPr>
          <p:spPr>
            <a:xfrm>
              <a:off x="5013486"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459" name="pl3459"/>
            <p:cNvSpPr/>
            <p:nvPr/>
          </p:nvSpPr>
          <p:spPr>
            <a:xfrm>
              <a:off x="5190596"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460" name="pl3460"/>
            <p:cNvSpPr/>
            <p:nvPr/>
          </p:nvSpPr>
          <p:spPr>
            <a:xfrm>
              <a:off x="5367707"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461" name="pl3461"/>
            <p:cNvSpPr/>
            <p:nvPr/>
          </p:nvSpPr>
          <p:spPr>
            <a:xfrm>
              <a:off x="5544818"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462" name="pl3462"/>
            <p:cNvSpPr/>
            <p:nvPr/>
          </p:nvSpPr>
          <p:spPr>
            <a:xfrm>
              <a:off x="5721929"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463" name="pl3463"/>
            <p:cNvSpPr/>
            <p:nvPr/>
          </p:nvSpPr>
          <p:spPr>
            <a:xfrm>
              <a:off x="5899039"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464" name="pl3464"/>
            <p:cNvSpPr/>
            <p:nvPr/>
          </p:nvSpPr>
          <p:spPr>
            <a:xfrm>
              <a:off x="5013486" y="4899557"/>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3465" name="pl3465"/>
            <p:cNvSpPr/>
            <p:nvPr/>
          </p:nvSpPr>
          <p:spPr>
            <a:xfrm>
              <a:off x="5013486" y="4896264"/>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40651" cap="flat">
              <a:solidFill>
                <a:srgbClr val="BEBEBE">
                  <a:alpha val="69803"/>
                </a:srgbClr>
              </a:solidFill>
              <a:prstDash val="solid"/>
              <a:round/>
            </a:ln>
          </p:spPr>
          <p:txBody>
            <a:bodyPr/>
            <a:lstStyle/>
            <a:p>
              <a:endParaRPr/>
            </a:p>
          </p:txBody>
        </p:sp>
        <p:sp>
          <p:nvSpPr>
            <p:cNvPr id="3466" name="pl3466"/>
            <p:cNvSpPr/>
            <p:nvPr/>
          </p:nvSpPr>
          <p:spPr>
            <a:xfrm>
              <a:off x="5013486" y="4881449"/>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3467" name="pl3467"/>
            <p:cNvSpPr/>
            <p:nvPr/>
          </p:nvSpPr>
          <p:spPr>
            <a:xfrm>
              <a:off x="5013486" y="491108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468" name="pl3468"/>
            <p:cNvSpPr/>
            <p:nvPr/>
          </p:nvSpPr>
          <p:spPr>
            <a:xfrm>
              <a:off x="5013486" y="4858402"/>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469" name="pl3469"/>
            <p:cNvSpPr/>
            <p:nvPr/>
          </p:nvSpPr>
          <p:spPr>
            <a:xfrm>
              <a:off x="5013486" y="4902849"/>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3470" name="pl3470"/>
            <p:cNvSpPr/>
            <p:nvPr/>
          </p:nvSpPr>
          <p:spPr>
            <a:xfrm>
              <a:off x="5013486" y="4901203"/>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3471" name="pl3471"/>
            <p:cNvSpPr/>
            <p:nvPr/>
          </p:nvSpPr>
          <p:spPr>
            <a:xfrm>
              <a:off x="5013486" y="487486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472" name="pl3472"/>
            <p:cNvSpPr/>
            <p:nvPr/>
          </p:nvSpPr>
          <p:spPr>
            <a:xfrm>
              <a:off x="5013486" y="4889680"/>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3473" name="pl3473"/>
            <p:cNvSpPr/>
            <p:nvPr/>
          </p:nvSpPr>
          <p:spPr>
            <a:xfrm>
              <a:off x="5013486" y="4884741"/>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3474" name="pl3474"/>
            <p:cNvSpPr/>
            <p:nvPr/>
          </p:nvSpPr>
          <p:spPr>
            <a:xfrm>
              <a:off x="5013486" y="4845232"/>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3475" name="pl3475"/>
            <p:cNvSpPr/>
            <p:nvPr/>
          </p:nvSpPr>
          <p:spPr>
            <a:xfrm>
              <a:off x="5013486" y="4888033"/>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3476" name="pl3476"/>
            <p:cNvSpPr/>
            <p:nvPr/>
          </p:nvSpPr>
          <p:spPr>
            <a:xfrm>
              <a:off x="5013486" y="4879802"/>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477" name="pl3477"/>
            <p:cNvSpPr/>
            <p:nvPr/>
          </p:nvSpPr>
          <p:spPr>
            <a:xfrm>
              <a:off x="5013486" y="4879802"/>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3478" name="pl3478"/>
            <p:cNvSpPr/>
            <p:nvPr/>
          </p:nvSpPr>
          <p:spPr>
            <a:xfrm>
              <a:off x="5013486" y="4861694"/>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3479" name="pl3479"/>
            <p:cNvSpPr/>
            <p:nvPr/>
          </p:nvSpPr>
          <p:spPr>
            <a:xfrm>
              <a:off x="5013486" y="4856756"/>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3480" name="pl3480"/>
            <p:cNvSpPr/>
            <p:nvPr/>
          </p:nvSpPr>
          <p:spPr>
            <a:xfrm>
              <a:off x="5013486" y="4866633"/>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3481" name="pl3481"/>
            <p:cNvSpPr/>
            <p:nvPr/>
          </p:nvSpPr>
          <p:spPr>
            <a:xfrm>
              <a:off x="5013486" y="490778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482" name="pl3482"/>
            <p:cNvSpPr/>
            <p:nvPr/>
          </p:nvSpPr>
          <p:spPr>
            <a:xfrm>
              <a:off x="5013486" y="4864987"/>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3483" name="pl3483"/>
            <p:cNvSpPr/>
            <p:nvPr/>
          </p:nvSpPr>
          <p:spPr>
            <a:xfrm>
              <a:off x="5013486" y="4892972"/>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3484" name="pl3484"/>
            <p:cNvSpPr/>
            <p:nvPr/>
          </p:nvSpPr>
          <p:spPr>
            <a:xfrm>
              <a:off x="5013486" y="4899557"/>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3485" name="pl3485"/>
            <p:cNvSpPr/>
            <p:nvPr/>
          </p:nvSpPr>
          <p:spPr>
            <a:xfrm>
              <a:off x="5013486" y="487486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486" name="pl3486"/>
            <p:cNvSpPr/>
            <p:nvPr/>
          </p:nvSpPr>
          <p:spPr>
            <a:xfrm>
              <a:off x="5013486" y="4878156"/>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3487" name="pl3487"/>
            <p:cNvSpPr/>
            <p:nvPr/>
          </p:nvSpPr>
          <p:spPr>
            <a:xfrm>
              <a:off x="5013486" y="4884741"/>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488" name="pl3488"/>
            <p:cNvSpPr/>
            <p:nvPr/>
          </p:nvSpPr>
          <p:spPr>
            <a:xfrm>
              <a:off x="5013486" y="4914373"/>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489" name="pl3489"/>
            <p:cNvSpPr/>
            <p:nvPr/>
          </p:nvSpPr>
          <p:spPr>
            <a:xfrm>
              <a:off x="5013486" y="4897911"/>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3490" name="pl3490"/>
            <p:cNvSpPr/>
            <p:nvPr/>
          </p:nvSpPr>
          <p:spPr>
            <a:xfrm>
              <a:off x="5013486" y="4909434"/>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3491" name="pl3491"/>
            <p:cNvSpPr/>
            <p:nvPr/>
          </p:nvSpPr>
          <p:spPr>
            <a:xfrm>
              <a:off x="5013486" y="4891326"/>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3492" name="pl3492"/>
            <p:cNvSpPr/>
            <p:nvPr/>
          </p:nvSpPr>
          <p:spPr>
            <a:xfrm>
              <a:off x="5013486" y="4894618"/>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3493" name="pl3493"/>
            <p:cNvSpPr/>
            <p:nvPr/>
          </p:nvSpPr>
          <p:spPr>
            <a:xfrm>
              <a:off x="5013486" y="4868279"/>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3494" name="pl3494"/>
            <p:cNvSpPr/>
            <p:nvPr/>
          </p:nvSpPr>
          <p:spPr>
            <a:xfrm>
              <a:off x="5013486" y="4860048"/>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495" name="pl3495"/>
            <p:cNvSpPr/>
            <p:nvPr/>
          </p:nvSpPr>
          <p:spPr>
            <a:xfrm>
              <a:off x="5013486" y="4899557"/>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3496" name="pl3496"/>
            <p:cNvSpPr/>
            <p:nvPr/>
          </p:nvSpPr>
          <p:spPr>
            <a:xfrm>
              <a:off x="5013486" y="4886387"/>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3497" name="pl3497"/>
            <p:cNvSpPr/>
            <p:nvPr/>
          </p:nvSpPr>
          <p:spPr>
            <a:xfrm>
              <a:off x="5013486" y="4889680"/>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3498" name="pl3498"/>
            <p:cNvSpPr/>
            <p:nvPr/>
          </p:nvSpPr>
          <p:spPr>
            <a:xfrm>
              <a:off x="5013486" y="4868279"/>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3499" name="pl3499"/>
            <p:cNvSpPr/>
            <p:nvPr/>
          </p:nvSpPr>
          <p:spPr>
            <a:xfrm>
              <a:off x="5013486" y="4897911"/>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500" name="pl3500"/>
            <p:cNvSpPr/>
            <p:nvPr/>
          </p:nvSpPr>
          <p:spPr>
            <a:xfrm>
              <a:off x="5013486" y="4906142"/>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501" name="pl3501"/>
            <p:cNvSpPr/>
            <p:nvPr/>
          </p:nvSpPr>
          <p:spPr>
            <a:xfrm>
              <a:off x="5013486" y="4904495"/>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3502" name="pl3502"/>
            <p:cNvSpPr/>
            <p:nvPr/>
          </p:nvSpPr>
          <p:spPr>
            <a:xfrm>
              <a:off x="5013486" y="4861694"/>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3503" name="pl3503"/>
            <p:cNvSpPr/>
            <p:nvPr/>
          </p:nvSpPr>
          <p:spPr>
            <a:xfrm>
              <a:off x="5013486" y="4883095"/>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504" name="pl3504"/>
            <p:cNvSpPr/>
            <p:nvPr/>
          </p:nvSpPr>
          <p:spPr>
            <a:xfrm>
              <a:off x="5013486" y="4888033"/>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3505" name="pl3505"/>
            <p:cNvSpPr/>
            <p:nvPr/>
          </p:nvSpPr>
          <p:spPr>
            <a:xfrm>
              <a:off x="5013486" y="4894618"/>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3506" name="pl3506"/>
            <p:cNvSpPr/>
            <p:nvPr/>
          </p:nvSpPr>
          <p:spPr>
            <a:xfrm>
              <a:off x="5013486" y="4899557"/>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3507" name="pl3507"/>
            <p:cNvSpPr/>
            <p:nvPr/>
          </p:nvSpPr>
          <p:spPr>
            <a:xfrm>
              <a:off x="5013486" y="4879802"/>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3508" name="pl3508"/>
            <p:cNvSpPr/>
            <p:nvPr/>
          </p:nvSpPr>
          <p:spPr>
            <a:xfrm>
              <a:off x="5013486" y="4878156"/>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3509" name="pl3509"/>
            <p:cNvSpPr/>
            <p:nvPr/>
          </p:nvSpPr>
          <p:spPr>
            <a:xfrm>
              <a:off x="5013486" y="4897911"/>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3510" name="pl3510"/>
            <p:cNvSpPr/>
            <p:nvPr/>
          </p:nvSpPr>
          <p:spPr>
            <a:xfrm>
              <a:off x="5013486" y="4866633"/>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3511" name="pl3511"/>
            <p:cNvSpPr/>
            <p:nvPr/>
          </p:nvSpPr>
          <p:spPr>
            <a:xfrm>
              <a:off x="5013486" y="489461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512" name="pl3512"/>
            <p:cNvSpPr/>
            <p:nvPr/>
          </p:nvSpPr>
          <p:spPr>
            <a:xfrm>
              <a:off x="5013486" y="4899557"/>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3513" name="pl3513"/>
            <p:cNvSpPr/>
            <p:nvPr/>
          </p:nvSpPr>
          <p:spPr>
            <a:xfrm>
              <a:off x="5013486" y="4892972"/>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3514" name="pl3514"/>
            <p:cNvSpPr/>
            <p:nvPr/>
          </p:nvSpPr>
          <p:spPr>
            <a:xfrm>
              <a:off x="5013486" y="4873218"/>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3515" name="pl3515"/>
            <p:cNvSpPr/>
            <p:nvPr/>
          </p:nvSpPr>
          <p:spPr>
            <a:xfrm>
              <a:off x="5013486" y="491437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516" name="pl3516"/>
            <p:cNvSpPr/>
            <p:nvPr/>
          </p:nvSpPr>
          <p:spPr>
            <a:xfrm>
              <a:off x="5013486" y="4896264"/>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3517" name="pl3517"/>
            <p:cNvSpPr/>
            <p:nvPr/>
          </p:nvSpPr>
          <p:spPr>
            <a:xfrm>
              <a:off x="5013486" y="4878156"/>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3518" name="pl3518"/>
            <p:cNvSpPr/>
            <p:nvPr/>
          </p:nvSpPr>
          <p:spPr>
            <a:xfrm>
              <a:off x="5013486" y="4896264"/>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3519" name="pl3519"/>
            <p:cNvSpPr/>
            <p:nvPr/>
          </p:nvSpPr>
          <p:spPr>
            <a:xfrm>
              <a:off x="5013486" y="4909434"/>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520" name="pl3520"/>
            <p:cNvSpPr/>
            <p:nvPr/>
          </p:nvSpPr>
          <p:spPr>
            <a:xfrm>
              <a:off x="5013486" y="4874864"/>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3521" name="pl3521"/>
            <p:cNvSpPr/>
            <p:nvPr/>
          </p:nvSpPr>
          <p:spPr>
            <a:xfrm>
              <a:off x="5013486" y="4907788"/>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3522" name="pl3522"/>
            <p:cNvSpPr/>
            <p:nvPr/>
          </p:nvSpPr>
          <p:spPr>
            <a:xfrm>
              <a:off x="5013486" y="4897911"/>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3523" name="pl3523"/>
            <p:cNvSpPr/>
            <p:nvPr/>
          </p:nvSpPr>
          <p:spPr>
            <a:xfrm>
              <a:off x="5013486" y="4899557"/>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3524" name="pl3524"/>
            <p:cNvSpPr/>
            <p:nvPr/>
          </p:nvSpPr>
          <p:spPr>
            <a:xfrm>
              <a:off x="5013486" y="4896264"/>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40651" cap="flat">
              <a:solidFill>
                <a:srgbClr val="000000">
                  <a:alpha val="100000"/>
                </a:srgbClr>
              </a:solidFill>
              <a:prstDash val="solid"/>
              <a:round/>
            </a:ln>
          </p:spPr>
          <p:txBody>
            <a:bodyPr/>
            <a:lstStyle/>
            <a:p>
              <a:endParaRPr/>
            </a:p>
          </p:txBody>
        </p:sp>
        <p:sp>
          <p:nvSpPr>
            <p:cNvPr id="3525" name="pl3525"/>
            <p:cNvSpPr/>
            <p:nvPr/>
          </p:nvSpPr>
          <p:spPr>
            <a:xfrm>
              <a:off x="5013486" y="4896264"/>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FF64B3">
                  <a:alpha val="100000"/>
                </a:srgbClr>
              </a:solidFill>
              <a:prstDash val="solid"/>
              <a:round/>
            </a:ln>
          </p:spPr>
          <p:txBody>
            <a:bodyPr/>
            <a:lstStyle/>
            <a:p>
              <a:endParaRPr/>
            </a:p>
          </p:txBody>
        </p:sp>
        <p:sp>
          <p:nvSpPr>
            <p:cNvPr id="3526" name="pl3526"/>
            <p:cNvSpPr/>
            <p:nvPr/>
          </p:nvSpPr>
          <p:spPr>
            <a:xfrm>
              <a:off x="4969208" y="4914373"/>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3527" name="tx3527"/>
            <p:cNvSpPr/>
            <p:nvPr/>
          </p:nvSpPr>
          <p:spPr>
            <a:xfrm>
              <a:off x="4953196" y="473299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3528" name="tx3528"/>
            <p:cNvSpPr/>
            <p:nvPr/>
          </p:nvSpPr>
          <p:spPr>
            <a:xfrm>
              <a:off x="5160452" y="473495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529" name="tx3529"/>
            <p:cNvSpPr/>
            <p:nvPr/>
          </p:nvSpPr>
          <p:spPr>
            <a:xfrm>
              <a:off x="5337562" y="4742920"/>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530" name="tx3530"/>
            <p:cNvSpPr/>
            <p:nvPr/>
          </p:nvSpPr>
          <p:spPr>
            <a:xfrm>
              <a:off x="5514673" y="4740898"/>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3531" name="tx3531"/>
            <p:cNvSpPr/>
            <p:nvPr/>
          </p:nvSpPr>
          <p:spPr>
            <a:xfrm>
              <a:off x="5691784" y="474780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532" name="tx3532"/>
            <p:cNvSpPr/>
            <p:nvPr/>
          </p:nvSpPr>
          <p:spPr>
            <a:xfrm>
              <a:off x="5868894" y="4747806"/>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3533" name="rc3533"/>
            <p:cNvSpPr/>
            <p:nvPr/>
          </p:nvSpPr>
          <p:spPr>
            <a:xfrm>
              <a:off x="6012906" y="875080"/>
              <a:ext cx="974108" cy="367596"/>
            </a:xfrm>
            <a:prstGeom prst="rect">
              <a:avLst/>
            </a:prstGeom>
            <a:solidFill>
              <a:srgbClr val="EBEBEB">
                <a:alpha val="100000"/>
              </a:srgbClr>
            </a:solidFill>
          </p:spPr>
          <p:txBody>
            <a:bodyPr/>
            <a:lstStyle/>
            <a:p>
              <a:endParaRPr/>
            </a:p>
          </p:txBody>
        </p:sp>
        <p:sp>
          <p:nvSpPr>
            <p:cNvPr id="3534" name="pl3534"/>
            <p:cNvSpPr/>
            <p:nvPr/>
          </p:nvSpPr>
          <p:spPr>
            <a:xfrm>
              <a:off x="6012906" y="120785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535" name="pl3535"/>
            <p:cNvSpPr/>
            <p:nvPr/>
          </p:nvSpPr>
          <p:spPr>
            <a:xfrm>
              <a:off x="6012906" y="118728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536" name="pl3536"/>
            <p:cNvSpPr/>
            <p:nvPr/>
          </p:nvSpPr>
          <p:spPr>
            <a:xfrm>
              <a:off x="6012906" y="114612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537" name="pl3537"/>
            <p:cNvSpPr/>
            <p:nvPr/>
          </p:nvSpPr>
          <p:spPr>
            <a:xfrm>
              <a:off x="6012906" y="110497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538" name="pl3538"/>
            <p:cNvSpPr/>
            <p:nvPr/>
          </p:nvSpPr>
          <p:spPr>
            <a:xfrm>
              <a:off x="6012906" y="106381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539" name="pl3539"/>
            <p:cNvSpPr/>
            <p:nvPr/>
          </p:nvSpPr>
          <p:spPr>
            <a:xfrm>
              <a:off x="6012906" y="102266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540" name="pl3540"/>
            <p:cNvSpPr/>
            <p:nvPr/>
          </p:nvSpPr>
          <p:spPr>
            <a:xfrm>
              <a:off x="6012906" y="98150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541" name="pl3541"/>
            <p:cNvSpPr/>
            <p:nvPr/>
          </p:nvSpPr>
          <p:spPr>
            <a:xfrm>
              <a:off x="6012906" y="94035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542" name="pl3542"/>
            <p:cNvSpPr/>
            <p:nvPr/>
          </p:nvSpPr>
          <p:spPr>
            <a:xfrm>
              <a:off x="6012906" y="89919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543" name="pl3543"/>
            <p:cNvSpPr/>
            <p:nvPr/>
          </p:nvSpPr>
          <p:spPr>
            <a:xfrm>
              <a:off x="6145739"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544" name="pl3544"/>
            <p:cNvSpPr/>
            <p:nvPr/>
          </p:nvSpPr>
          <p:spPr>
            <a:xfrm>
              <a:off x="6322850"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545" name="pl3545"/>
            <p:cNvSpPr/>
            <p:nvPr/>
          </p:nvSpPr>
          <p:spPr>
            <a:xfrm>
              <a:off x="6499960"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546" name="pl3546"/>
            <p:cNvSpPr/>
            <p:nvPr/>
          </p:nvSpPr>
          <p:spPr>
            <a:xfrm>
              <a:off x="6677071"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547" name="pl3547"/>
            <p:cNvSpPr/>
            <p:nvPr/>
          </p:nvSpPr>
          <p:spPr>
            <a:xfrm>
              <a:off x="6854182"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548" name="pl3548"/>
            <p:cNvSpPr/>
            <p:nvPr/>
          </p:nvSpPr>
          <p:spPr>
            <a:xfrm>
              <a:off x="6012906" y="116670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549" name="pl3549"/>
            <p:cNvSpPr/>
            <p:nvPr/>
          </p:nvSpPr>
          <p:spPr>
            <a:xfrm>
              <a:off x="6012906" y="112554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550" name="pl3550"/>
            <p:cNvSpPr/>
            <p:nvPr/>
          </p:nvSpPr>
          <p:spPr>
            <a:xfrm>
              <a:off x="6012906" y="108439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551" name="pl3551"/>
            <p:cNvSpPr/>
            <p:nvPr/>
          </p:nvSpPr>
          <p:spPr>
            <a:xfrm>
              <a:off x="6012906" y="104323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552" name="pl3552"/>
            <p:cNvSpPr/>
            <p:nvPr/>
          </p:nvSpPr>
          <p:spPr>
            <a:xfrm>
              <a:off x="6012906" y="100208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553" name="pl3553"/>
            <p:cNvSpPr/>
            <p:nvPr/>
          </p:nvSpPr>
          <p:spPr>
            <a:xfrm>
              <a:off x="6012906" y="96092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554" name="pl3554"/>
            <p:cNvSpPr/>
            <p:nvPr/>
          </p:nvSpPr>
          <p:spPr>
            <a:xfrm>
              <a:off x="6012906" y="91977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555" name="pl3555"/>
            <p:cNvSpPr/>
            <p:nvPr/>
          </p:nvSpPr>
          <p:spPr>
            <a:xfrm>
              <a:off x="6012906" y="87861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556" name="pl3556"/>
            <p:cNvSpPr/>
            <p:nvPr/>
          </p:nvSpPr>
          <p:spPr>
            <a:xfrm>
              <a:off x="6057184"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557" name="pl3557"/>
            <p:cNvSpPr/>
            <p:nvPr/>
          </p:nvSpPr>
          <p:spPr>
            <a:xfrm>
              <a:off x="6234294"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558" name="pl3558"/>
            <p:cNvSpPr/>
            <p:nvPr/>
          </p:nvSpPr>
          <p:spPr>
            <a:xfrm>
              <a:off x="6411405"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559" name="pl3559"/>
            <p:cNvSpPr/>
            <p:nvPr/>
          </p:nvSpPr>
          <p:spPr>
            <a:xfrm>
              <a:off x="6588516"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560" name="pl3560"/>
            <p:cNvSpPr/>
            <p:nvPr/>
          </p:nvSpPr>
          <p:spPr>
            <a:xfrm>
              <a:off x="6765626"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561" name="pl3561"/>
            <p:cNvSpPr/>
            <p:nvPr/>
          </p:nvSpPr>
          <p:spPr>
            <a:xfrm>
              <a:off x="6942737"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562" name="pl3562"/>
            <p:cNvSpPr/>
            <p:nvPr/>
          </p:nvSpPr>
          <p:spPr>
            <a:xfrm>
              <a:off x="6057184" y="987268"/>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3563" name="pl3563"/>
            <p:cNvSpPr/>
            <p:nvPr/>
          </p:nvSpPr>
          <p:spPr>
            <a:xfrm>
              <a:off x="6057184" y="977391"/>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40651" cap="flat">
              <a:solidFill>
                <a:srgbClr val="BEBEBE">
                  <a:alpha val="69803"/>
                </a:srgbClr>
              </a:solidFill>
              <a:prstDash val="solid"/>
              <a:round/>
            </a:ln>
          </p:spPr>
          <p:txBody>
            <a:bodyPr/>
            <a:lstStyle/>
            <a:p>
              <a:endParaRPr/>
            </a:p>
          </p:txBody>
        </p:sp>
        <p:sp>
          <p:nvSpPr>
            <p:cNvPr id="3564" name="pl3564"/>
            <p:cNvSpPr/>
            <p:nvPr/>
          </p:nvSpPr>
          <p:spPr>
            <a:xfrm>
              <a:off x="6057184" y="969160"/>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3565" name="pl3565"/>
            <p:cNvSpPr/>
            <p:nvPr/>
          </p:nvSpPr>
          <p:spPr>
            <a:xfrm>
              <a:off x="6057184" y="99879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566" name="pl3566"/>
            <p:cNvSpPr/>
            <p:nvPr/>
          </p:nvSpPr>
          <p:spPr>
            <a:xfrm>
              <a:off x="6057184" y="946113"/>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567" name="pl3567"/>
            <p:cNvSpPr/>
            <p:nvPr/>
          </p:nvSpPr>
          <p:spPr>
            <a:xfrm>
              <a:off x="6057184" y="990561"/>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3568" name="pl3568"/>
            <p:cNvSpPr/>
            <p:nvPr/>
          </p:nvSpPr>
          <p:spPr>
            <a:xfrm>
              <a:off x="6057184" y="988915"/>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3569" name="pl3569"/>
            <p:cNvSpPr/>
            <p:nvPr/>
          </p:nvSpPr>
          <p:spPr>
            <a:xfrm>
              <a:off x="6057184" y="96257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570" name="pl3570"/>
            <p:cNvSpPr/>
            <p:nvPr/>
          </p:nvSpPr>
          <p:spPr>
            <a:xfrm>
              <a:off x="6057184" y="977391"/>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3571" name="pl3571"/>
            <p:cNvSpPr/>
            <p:nvPr/>
          </p:nvSpPr>
          <p:spPr>
            <a:xfrm>
              <a:off x="6057184" y="972453"/>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3572" name="pl3572"/>
            <p:cNvSpPr/>
            <p:nvPr/>
          </p:nvSpPr>
          <p:spPr>
            <a:xfrm>
              <a:off x="6057184" y="932944"/>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3573" name="pl3573"/>
            <p:cNvSpPr/>
            <p:nvPr/>
          </p:nvSpPr>
          <p:spPr>
            <a:xfrm>
              <a:off x="6057184" y="975745"/>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3574" name="pl3574"/>
            <p:cNvSpPr/>
            <p:nvPr/>
          </p:nvSpPr>
          <p:spPr>
            <a:xfrm>
              <a:off x="6057184" y="967514"/>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575" name="pl3575"/>
            <p:cNvSpPr/>
            <p:nvPr/>
          </p:nvSpPr>
          <p:spPr>
            <a:xfrm>
              <a:off x="6057184" y="967514"/>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3576" name="pl3576"/>
            <p:cNvSpPr/>
            <p:nvPr/>
          </p:nvSpPr>
          <p:spPr>
            <a:xfrm>
              <a:off x="6057184" y="949406"/>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3577" name="pl3577"/>
            <p:cNvSpPr/>
            <p:nvPr/>
          </p:nvSpPr>
          <p:spPr>
            <a:xfrm>
              <a:off x="6057184" y="944467"/>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3578" name="pl3578"/>
            <p:cNvSpPr/>
            <p:nvPr/>
          </p:nvSpPr>
          <p:spPr>
            <a:xfrm>
              <a:off x="6057184" y="954344"/>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3579" name="pl3579"/>
            <p:cNvSpPr/>
            <p:nvPr/>
          </p:nvSpPr>
          <p:spPr>
            <a:xfrm>
              <a:off x="6057184" y="995499"/>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580" name="pl3580"/>
            <p:cNvSpPr/>
            <p:nvPr/>
          </p:nvSpPr>
          <p:spPr>
            <a:xfrm>
              <a:off x="6057184" y="952698"/>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3581" name="pl3581"/>
            <p:cNvSpPr/>
            <p:nvPr/>
          </p:nvSpPr>
          <p:spPr>
            <a:xfrm>
              <a:off x="6057184" y="980684"/>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3582" name="pl3582"/>
            <p:cNvSpPr/>
            <p:nvPr/>
          </p:nvSpPr>
          <p:spPr>
            <a:xfrm>
              <a:off x="6057184" y="987268"/>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3583" name="pl3583"/>
            <p:cNvSpPr/>
            <p:nvPr/>
          </p:nvSpPr>
          <p:spPr>
            <a:xfrm>
              <a:off x="6057184" y="96257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584" name="pl3584"/>
            <p:cNvSpPr/>
            <p:nvPr/>
          </p:nvSpPr>
          <p:spPr>
            <a:xfrm>
              <a:off x="6057184" y="965868"/>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3585" name="pl3585"/>
            <p:cNvSpPr/>
            <p:nvPr/>
          </p:nvSpPr>
          <p:spPr>
            <a:xfrm>
              <a:off x="6057184" y="972453"/>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586" name="pl3586"/>
            <p:cNvSpPr/>
            <p:nvPr/>
          </p:nvSpPr>
          <p:spPr>
            <a:xfrm>
              <a:off x="6057184" y="1002084"/>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587" name="pl3587"/>
            <p:cNvSpPr/>
            <p:nvPr/>
          </p:nvSpPr>
          <p:spPr>
            <a:xfrm>
              <a:off x="6057184" y="985622"/>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3588" name="pl3588"/>
            <p:cNvSpPr/>
            <p:nvPr/>
          </p:nvSpPr>
          <p:spPr>
            <a:xfrm>
              <a:off x="6057184" y="997146"/>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3589" name="pl3589"/>
            <p:cNvSpPr/>
            <p:nvPr/>
          </p:nvSpPr>
          <p:spPr>
            <a:xfrm>
              <a:off x="6057184" y="979037"/>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3590" name="pl3590"/>
            <p:cNvSpPr/>
            <p:nvPr/>
          </p:nvSpPr>
          <p:spPr>
            <a:xfrm>
              <a:off x="6057184" y="982330"/>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3591" name="pl3591"/>
            <p:cNvSpPr/>
            <p:nvPr/>
          </p:nvSpPr>
          <p:spPr>
            <a:xfrm>
              <a:off x="6057184" y="955991"/>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3592" name="pl3592"/>
            <p:cNvSpPr/>
            <p:nvPr/>
          </p:nvSpPr>
          <p:spPr>
            <a:xfrm>
              <a:off x="6057184" y="947760"/>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593" name="pl3593"/>
            <p:cNvSpPr/>
            <p:nvPr/>
          </p:nvSpPr>
          <p:spPr>
            <a:xfrm>
              <a:off x="6057184" y="987268"/>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3594" name="pl3594"/>
            <p:cNvSpPr/>
            <p:nvPr/>
          </p:nvSpPr>
          <p:spPr>
            <a:xfrm>
              <a:off x="6057184" y="974099"/>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3595" name="pl3595"/>
            <p:cNvSpPr/>
            <p:nvPr/>
          </p:nvSpPr>
          <p:spPr>
            <a:xfrm>
              <a:off x="6057184" y="977391"/>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3596" name="pl3596"/>
            <p:cNvSpPr/>
            <p:nvPr/>
          </p:nvSpPr>
          <p:spPr>
            <a:xfrm>
              <a:off x="6057184" y="955991"/>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3597" name="pl3597"/>
            <p:cNvSpPr/>
            <p:nvPr/>
          </p:nvSpPr>
          <p:spPr>
            <a:xfrm>
              <a:off x="6057184" y="985622"/>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598" name="pl3598"/>
            <p:cNvSpPr/>
            <p:nvPr/>
          </p:nvSpPr>
          <p:spPr>
            <a:xfrm>
              <a:off x="6057184" y="993853"/>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599" name="pl3599"/>
            <p:cNvSpPr/>
            <p:nvPr/>
          </p:nvSpPr>
          <p:spPr>
            <a:xfrm>
              <a:off x="6057184" y="992207"/>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3600" name="pl3600"/>
            <p:cNvSpPr/>
            <p:nvPr/>
          </p:nvSpPr>
          <p:spPr>
            <a:xfrm>
              <a:off x="6057184" y="949406"/>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3601" name="pl3601"/>
            <p:cNvSpPr/>
            <p:nvPr/>
          </p:nvSpPr>
          <p:spPr>
            <a:xfrm>
              <a:off x="6057184" y="970806"/>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602" name="pl3602"/>
            <p:cNvSpPr/>
            <p:nvPr/>
          </p:nvSpPr>
          <p:spPr>
            <a:xfrm>
              <a:off x="6057184" y="975745"/>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3603" name="pl3603"/>
            <p:cNvSpPr/>
            <p:nvPr/>
          </p:nvSpPr>
          <p:spPr>
            <a:xfrm>
              <a:off x="6057184" y="982330"/>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3604" name="pl3604"/>
            <p:cNvSpPr/>
            <p:nvPr/>
          </p:nvSpPr>
          <p:spPr>
            <a:xfrm>
              <a:off x="6057184" y="987268"/>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3605" name="pl3605"/>
            <p:cNvSpPr/>
            <p:nvPr/>
          </p:nvSpPr>
          <p:spPr>
            <a:xfrm>
              <a:off x="6057184" y="967514"/>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3606" name="pl3606"/>
            <p:cNvSpPr/>
            <p:nvPr/>
          </p:nvSpPr>
          <p:spPr>
            <a:xfrm>
              <a:off x="6057184" y="965868"/>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3607" name="pl3607"/>
            <p:cNvSpPr/>
            <p:nvPr/>
          </p:nvSpPr>
          <p:spPr>
            <a:xfrm>
              <a:off x="6057184" y="985622"/>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3608" name="pl3608"/>
            <p:cNvSpPr/>
            <p:nvPr/>
          </p:nvSpPr>
          <p:spPr>
            <a:xfrm>
              <a:off x="6057184" y="954344"/>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3609" name="pl3609"/>
            <p:cNvSpPr/>
            <p:nvPr/>
          </p:nvSpPr>
          <p:spPr>
            <a:xfrm>
              <a:off x="6057184" y="98233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610" name="pl3610"/>
            <p:cNvSpPr/>
            <p:nvPr/>
          </p:nvSpPr>
          <p:spPr>
            <a:xfrm>
              <a:off x="6057184" y="987268"/>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3611" name="pl3611"/>
            <p:cNvSpPr/>
            <p:nvPr/>
          </p:nvSpPr>
          <p:spPr>
            <a:xfrm>
              <a:off x="6057184" y="980684"/>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3612" name="pl3612"/>
            <p:cNvSpPr/>
            <p:nvPr/>
          </p:nvSpPr>
          <p:spPr>
            <a:xfrm>
              <a:off x="6057184" y="960929"/>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3613" name="pl3613"/>
            <p:cNvSpPr/>
            <p:nvPr/>
          </p:nvSpPr>
          <p:spPr>
            <a:xfrm>
              <a:off x="6057184" y="100208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614" name="pl3614"/>
            <p:cNvSpPr/>
            <p:nvPr/>
          </p:nvSpPr>
          <p:spPr>
            <a:xfrm>
              <a:off x="6057184" y="983976"/>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3615" name="pl3615"/>
            <p:cNvSpPr/>
            <p:nvPr/>
          </p:nvSpPr>
          <p:spPr>
            <a:xfrm>
              <a:off x="6057184" y="965868"/>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3616" name="pl3616"/>
            <p:cNvSpPr/>
            <p:nvPr/>
          </p:nvSpPr>
          <p:spPr>
            <a:xfrm>
              <a:off x="6057184" y="983976"/>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3617" name="pl3617"/>
            <p:cNvSpPr/>
            <p:nvPr/>
          </p:nvSpPr>
          <p:spPr>
            <a:xfrm>
              <a:off x="6057184" y="997146"/>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618" name="pl3618"/>
            <p:cNvSpPr/>
            <p:nvPr/>
          </p:nvSpPr>
          <p:spPr>
            <a:xfrm>
              <a:off x="6057184" y="962575"/>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3619" name="pl3619"/>
            <p:cNvSpPr/>
            <p:nvPr/>
          </p:nvSpPr>
          <p:spPr>
            <a:xfrm>
              <a:off x="6057184" y="995499"/>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3620" name="pl3620"/>
            <p:cNvSpPr/>
            <p:nvPr/>
          </p:nvSpPr>
          <p:spPr>
            <a:xfrm>
              <a:off x="6057184" y="985622"/>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3621" name="pl3621"/>
            <p:cNvSpPr/>
            <p:nvPr/>
          </p:nvSpPr>
          <p:spPr>
            <a:xfrm>
              <a:off x="6057184" y="987268"/>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3622" name="pl3622"/>
            <p:cNvSpPr/>
            <p:nvPr/>
          </p:nvSpPr>
          <p:spPr>
            <a:xfrm>
              <a:off x="6057184" y="977391"/>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40651" cap="flat">
              <a:solidFill>
                <a:srgbClr val="000000">
                  <a:alpha val="100000"/>
                </a:srgbClr>
              </a:solidFill>
              <a:prstDash val="solid"/>
              <a:round/>
            </a:ln>
          </p:spPr>
          <p:txBody>
            <a:bodyPr/>
            <a:lstStyle/>
            <a:p>
              <a:endParaRPr/>
            </a:p>
          </p:txBody>
        </p:sp>
        <p:sp>
          <p:nvSpPr>
            <p:cNvPr id="3623" name="pl3623"/>
            <p:cNvSpPr/>
            <p:nvPr/>
          </p:nvSpPr>
          <p:spPr>
            <a:xfrm>
              <a:off x="6057184" y="977391"/>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DD8D00">
                  <a:alpha val="100000"/>
                </a:srgbClr>
              </a:solidFill>
              <a:prstDash val="solid"/>
              <a:round/>
            </a:ln>
          </p:spPr>
          <p:txBody>
            <a:bodyPr/>
            <a:lstStyle/>
            <a:p>
              <a:endParaRPr/>
            </a:p>
          </p:txBody>
        </p:sp>
        <p:sp>
          <p:nvSpPr>
            <p:cNvPr id="3624" name="pl3624"/>
            <p:cNvSpPr/>
            <p:nvPr/>
          </p:nvSpPr>
          <p:spPr>
            <a:xfrm>
              <a:off x="6012906" y="1002084"/>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3625" name="tx3625"/>
            <p:cNvSpPr/>
            <p:nvPr/>
          </p:nvSpPr>
          <p:spPr>
            <a:xfrm>
              <a:off x="6027039" y="82431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626" name="tx3626"/>
            <p:cNvSpPr/>
            <p:nvPr/>
          </p:nvSpPr>
          <p:spPr>
            <a:xfrm>
              <a:off x="6204149" y="827609"/>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3627" name="tx3627"/>
            <p:cNvSpPr/>
            <p:nvPr/>
          </p:nvSpPr>
          <p:spPr>
            <a:xfrm>
              <a:off x="6351115" y="8210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628" name="tx3628"/>
            <p:cNvSpPr/>
            <p:nvPr/>
          </p:nvSpPr>
          <p:spPr>
            <a:xfrm>
              <a:off x="6528226" y="8210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629" name="tx3629"/>
            <p:cNvSpPr/>
            <p:nvPr/>
          </p:nvSpPr>
          <p:spPr>
            <a:xfrm>
              <a:off x="6705337" y="82102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3630" name="tx3630"/>
            <p:cNvSpPr/>
            <p:nvPr/>
          </p:nvSpPr>
          <p:spPr>
            <a:xfrm>
              <a:off x="6882447" y="81279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3631" name="rc3631"/>
            <p:cNvSpPr/>
            <p:nvPr/>
          </p:nvSpPr>
          <p:spPr>
            <a:xfrm>
              <a:off x="6012906" y="1527128"/>
              <a:ext cx="974108" cy="367596"/>
            </a:xfrm>
            <a:prstGeom prst="rect">
              <a:avLst/>
            </a:prstGeom>
            <a:solidFill>
              <a:srgbClr val="EBEBEB">
                <a:alpha val="100000"/>
              </a:srgbClr>
            </a:solidFill>
          </p:spPr>
          <p:txBody>
            <a:bodyPr/>
            <a:lstStyle/>
            <a:p>
              <a:endParaRPr/>
            </a:p>
          </p:txBody>
        </p:sp>
        <p:sp>
          <p:nvSpPr>
            <p:cNvPr id="3632" name="pl3632"/>
            <p:cNvSpPr/>
            <p:nvPr/>
          </p:nvSpPr>
          <p:spPr>
            <a:xfrm>
              <a:off x="6012906" y="185990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633" name="pl3633"/>
            <p:cNvSpPr/>
            <p:nvPr/>
          </p:nvSpPr>
          <p:spPr>
            <a:xfrm>
              <a:off x="6012906" y="183933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634" name="pl3634"/>
            <p:cNvSpPr/>
            <p:nvPr/>
          </p:nvSpPr>
          <p:spPr>
            <a:xfrm>
              <a:off x="6012906" y="179817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635" name="pl3635"/>
            <p:cNvSpPr/>
            <p:nvPr/>
          </p:nvSpPr>
          <p:spPr>
            <a:xfrm>
              <a:off x="6012906" y="175702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636" name="pl3636"/>
            <p:cNvSpPr/>
            <p:nvPr/>
          </p:nvSpPr>
          <p:spPr>
            <a:xfrm>
              <a:off x="6012906" y="171586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637" name="pl3637"/>
            <p:cNvSpPr/>
            <p:nvPr/>
          </p:nvSpPr>
          <p:spPr>
            <a:xfrm>
              <a:off x="6012906" y="167471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638" name="pl3638"/>
            <p:cNvSpPr/>
            <p:nvPr/>
          </p:nvSpPr>
          <p:spPr>
            <a:xfrm>
              <a:off x="6012906" y="163355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639" name="pl3639"/>
            <p:cNvSpPr/>
            <p:nvPr/>
          </p:nvSpPr>
          <p:spPr>
            <a:xfrm>
              <a:off x="6012906" y="159240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640" name="pl3640"/>
            <p:cNvSpPr/>
            <p:nvPr/>
          </p:nvSpPr>
          <p:spPr>
            <a:xfrm>
              <a:off x="6012906" y="155124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641" name="pl3641"/>
            <p:cNvSpPr/>
            <p:nvPr/>
          </p:nvSpPr>
          <p:spPr>
            <a:xfrm>
              <a:off x="6145739"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642" name="pl3642"/>
            <p:cNvSpPr/>
            <p:nvPr/>
          </p:nvSpPr>
          <p:spPr>
            <a:xfrm>
              <a:off x="6322850"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643" name="pl3643"/>
            <p:cNvSpPr/>
            <p:nvPr/>
          </p:nvSpPr>
          <p:spPr>
            <a:xfrm>
              <a:off x="6499960"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644" name="pl3644"/>
            <p:cNvSpPr/>
            <p:nvPr/>
          </p:nvSpPr>
          <p:spPr>
            <a:xfrm>
              <a:off x="6677071"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645" name="pl3645"/>
            <p:cNvSpPr/>
            <p:nvPr/>
          </p:nvSpPr>
          <p:spPr>
            <a:xfrm>
              <a:off x="6854182"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646" name="pl3646"/>
            <p:cNvSpPr/>
            <p:nvPr/>
          </p:nvSpPr>
          <p:spPr>
            <a:xfrm>
              <a:off x="6012906" y="181875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647" name="pl3647"/>
            <p:cNvSpPr/>
            <p:nvPr/>
          </p:nvSpPr>
          <p:spPr>
            <a:xfrm>
              <a:off x="6012906" y="177759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648" name="pl3648"/>
            <p:cNvSpPr/>
            <p:nvPr/>
          </p:nvSpPr>
          <p:spPr>
            <a:xfrm>
              <a:off x="6012906" y="173644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649" name="pl3649"/>
            <p:cNvSpPr/>
            <p:nvPr/>
          </p:nvSpPr>
          <p:spPr>
            <a:xfrm>
              <a:off x="6012906" y="169528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650" name="pl3650"/>
            <p:cNvSpPr/>
            <p:nvPr/>
          </p:nvSpPr>
          <p:spPr>
            <a:xfrm>
              <a:off x="6012906" y="165413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651" name="pl3651"/>
            <p:cNvSpPr/>
            <p:nvPr/>
          </p:nvSpPr>
          <p:spPr>
            <a:xfrm>
              <a:off x="6012906" y="161297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652" name="pl3652"/>
            <p:cNvSpPr/>
            <p:nvPr/>
          </p:nvSpPr>
          <p:spPr>
            <a:xfrm>
              <a:off x="6012906" y="157182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653" name="pl3653"/>
            <p:cNvSpPr/>
            <p:nvPr/>
          </p:nvSpPr>
          <p:spPr>
            <a:xfrm>
              <a:off x="6012906" y="153066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654" name="pl3654"/>
            <p:cNvSpPr/>
            <p:nvPr/>
          </p:nvSpPr>
          <p:spPr>
            <a:xfrm>
              <a:off x="6057184"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655" name="pl3655"/>
            <p:cNvSpPr/>
            <p:nvPr/>
          </p:nvSpPr>
          <p:spPr>
            <a:xfrm>
              <a:off x="6234294"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656" name="pl3656"/>
            <p:cNvSpPr/>
            <p:nvPr/>
          </p:nvSpPr>
          <p:spPr>
            <a:xfrm>
              <a:off x="6411405"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657" name="pl3657"/>
            <p:cNvSpPr/>
            <p:nvPr/>
          </p:nvSpPr>
          <p:spPr>
            <a:xfrm>
              <a:off x="6588516"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658" name="pl3658"/>
            <p:cNvSpPr/>
            <p:nvPr/>
          </p:nvSpPr>
          <p:spPr>
            <a:xfrm>
              <a:off x="6765626"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659" name="pl3659"/>
            <p:cNvSpPr/>
            <p:nvPr/>
          </p:nvSpPr>
          <p:spPr>
            <a:xfrm>
              <a:off x="6942737"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660" name="pl3660"/>
            <p:cNvSpPr/>
            <p:nvPr/>
          </p:nvSpPr>
          <p:spPr>
            <a:xfrm>
              <a:off x="6057184" y="1639316"/>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3661" name="pl3661"/>
            <p:cNvSpPr/>
            <p:nvPr/>
          </p:nvSpPr>
          <p:spPr>
            <a:xfrm>
              <a:off x="6057184" y="1601454"/>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40651" cap="flat">
              <a:solidFill>
                <a:srgbClr val="BEBEBE">
                  <a:alpha val="69803"/>
                </a:srgbClr>
              </a:solidFill>
              <a:prstDash val="solid"/>
              <a:round/>
            </a:ln>
          </p:spPr>
          <p:txBody>
            <a:bodyPr/>
            <a:lstStyle/>
            <a:p>
              <a:endParaRPr/>
            </a:p>
          </p:txBody>
        </p:sp>
        <p:sp>
          <p:nvSpPr>
            <p:cNvPr id="3662" name="pl3662"/>
            <p:cNvSpPr/>
            <p:nvPr/>
          </p:nvSpPr>
          <p:spPr>
            <a:xfrm>
              <a:off x="6057184" y="1621208"/>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3663" name="pl3663"/>
            <p:cNvSpPr/>
            <p:nvPr/>
          </p:nvSpPr>
          <p:spPr>
            <a:xfrm>
              <a:off x="6057184" y="165084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664" name="pl3664"/>
            <p:cNvSpPr/>
            <p:nvPr/>
          </p:nvSpPr>
          <p:spPr>
            <a:xfrm>
              <a:off x="6057184" y="1598161"/>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665" name="pl3665"/>
            <p:cNvSpPr/>
            <p:nvPr/>
          </p:nvSpPr>
          <p:spPr>
            <a:xfrm>
              <a:off x="6057184" y="1642609"/>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3666" name="pl3666"/>
            <p:cNvSpPr/>
            <p:nvPr/>
          </p:nvSpPr>
          <p:spPr>
            <a:xfrm>
              <a:off x="6057184" y="1640963"/>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3667" name="pl3667"/>
            <p:cNvSpPr/>
            <p:nvPr/>
          </p:nvSpPr>
          <p:spPr>
            <a:xfrm>
              <a:off x="6057184" y="161462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668" name="pl3668"/>
            <p:cNvSpPr/>
            <p:nvPr/>
          </p:nvSpPr>
          <p:spPr>
            <a:xfrm>
              <a:off x="6057184" y="1629439"/>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3669" name="pl3669"/>
            <p:cNvSpPr/>
            <p:nvPr/>
          </p:nvSpPr>
          <p:spPr>
            <a:xfrm>
              <a:off x="6057184" y="1624501"/>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3670" name="pl3670"/>
            <p:cNvSpPr/>
            <p:nvPr/>
          </p:nvSpPr>
          <p:spPr>
            <a:xfrm>
              <a:off x="6057184" y="1584992"/>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3671" name="pl3671"/>
            <p:cNvSpPr/>
            <p:nvPr/>
          </p:nvSpPr>
          <p:spPr>
            <a:xfrm>
              <a:off x="6057184" y="1627793"/>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3672" name="pl3672"/>
            <p:cNvSpPr/>
            <p:nvPr/>
          </p:nvSpPr>
          <p:spPr>
            <a:xfrm>
              <a:off x="6057184" y="1619562"/>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673" name="pl3673"/>
            <p:cNvSpPr/>
            <p:nvPr/>
          </p:nvSpPr>
          <p:spPr>
            <a:xfrm>
              <a:off x="6057184" y="1619562"/>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3674" name="pl3674"/>
            <p:cNvSpPr/>
            <p:nvPr/>
          </p:nvSpPr>
          <p:spPr>
            <a:xfrm>
              <a:off x="6057184" y="1601454"/>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3675" name="pl3675"/>
            <p:cNvSpPr/>
            <p:nvPr/>
          </p:nvSpPr>
          <p:spPr>
            <a:xfrm>
              <a:off x="6057184" y="1596515"/>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3676" name="pl3676"/>
            <p:cNvSpPr/>
            <p:nvPr/>
          </p:nvSpPr>
          <p:spPr>
            <a:xfrm>
              <a:off x="6057184" y="1606392"/>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3677" name="pl3677"/>
            <p:cNvSpPr/>
            <p:nvPr/>
          </p:nvSpPr>
          <p:spPr>
            <a:xfrm>
              <a:off x="6057184" y="1647547"/>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678" name="pl3678"/>
            <p:cNvSpPr/>
            <p:nvPr/>
          </p:nvSpPr>
          <p:spPr>
            <a:xfrm>
              <a:off x="6057184" y="1604746"/>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3679" name="pl3679"/>
            <p:cNvSpPr/>
            <p:nvPr/>
          </p:nvSpPr>
          <p:spPr>
            <a:xfrm>
              <a:off x="6057184" y="1632732"/>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3680" name="pl3680"/>
            <p:cNvSpPr/>
            <p:nvPr/>
          </p:nvSpPr>
          <p:spPr>
            <a:xfrm>
              <a:off x="6057184" y="1639316"/>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3681" name="pl3681"/>
            <p:cNvSpPr/>
            <p:nvPr/>
          </p:nvSpPr>
          <p:spPr>
            <a:xfrm>
              <a:off x="6057184" y="161462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682" name="pl3682"/>
            <p:cNvSpPr/>
            <p:nvPr/>
          </p:nvSpPr>
          <p:spPr>
            <a:xfrm>
              <a:off x="6057184" y="1617916"/>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3683" name="pl3683"/>
            <p:cNvSpPr/>
            <p:nvPr/>
          </p:nvSpPr>
          <p:spPr>
            <a:xfrm>
              <a:off x="6057184" y="1624501"/>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684" name="pl3684"/>
            <p:cNvSpPr/>
            <p:nvPr/>
          </p:nvSpPr>
          <p:spPr>
            <a:xfrm>
              <a:off x="6057184" y="1654132"/>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685" name="pl3685"/>
            <p:cNvSpPr/>
            <p:nvPr/>
          </p:nvSpPr>
          <p:spPr>
            <a:xfrm>
              <a:off x="6057184" y="1637670"/>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3686" name="pl3686"/>
            <p:cNvSpPr/>
            <p:nvPr/>
          </p:nvSpPr>
          <p:spPr>
            <a:xfrm>
              <a:off x="6057184" y="1649194"/>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3687" name="pl3687"/>
            <p:cNvSpPr/>
            <p:nvPr/>
          </p:nvSpPr>
          <p:spPr>
            <a:xfrm>
              <a:off x="6057184" y="1631085"/>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3688" name="pl3688"/>
            <p:cNvSpPr/>
            <p:nvPr/>
          </p:nvSpPr>
          <p:spPr>
            <a:xfrm>
              <a:off x="6057184" y="1634378"/>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3689" name="pl3689"/>
            <p:cNvSpPr/>
            <p:nvPr/>
          </p:nvSpPr>
          <p:spPr>
            <a:xfrm>
              <a:off x="6057184" y="1608039"/>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3690" name="pl3690"/>
            <p:cNvSpPr/>
            <p:nvPr/>
          </p:nvSpPr>
          <p:spPr>
            <a:xfrm>
              <a:off x="6057184" y="1599808"/>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691" name="pl3691"/>
            <p:cNvSpPr/>
            <p:nvPr/>
          </p:nvSpPr>
          <p:spPr>
            <a:xfrm>
              <a:off x="6057184" y="1639316"/>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3692" name="pl3692"/>
            <p:cNvSpPr/>
            <p:nvPr/>
          </p:nvSpPr>
          <p:spPr>
            <a:xfrm>
              <a:off x="6057184" y="1626147"/>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3693" name="pl3693"/>
            <p:cNvSpPr/>
            <p:nvPr/>
          </p:nvSpPr>
          <p:spPr>
            <a:xfrm>
              <a:off x="6057184" y="1629439"/>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3694" name="pl3694"/>
            <p:cNvSpPr/>
            <p:nvPr/>
          </p:nvSpPr>
          <p:spPr>
            <a:xfrm>
              <a:off x="6057184" y="1608039"/>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3695" name="pl3695"/>
            <p:cNvSpPr/>
            <p:nvPr/>
          </p:nvSpPr>
          <p:spPr>
            <a:xfrm>
              <a:off x="6057184" y="1637670"/>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696" name="pl3696"/>
            <p:cNvSpPr/>
            <p:nvPr/>
          </p:nvSpPr>
          <p:spPr>
            <a:xfrm>
              <a:off x="6057184" y="1645901"/>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697" name="pl3697"/>
            <p:cNvSpPr/>
            <p:nvPr/>
          </p:nvSpPr>
          <p:spPr>
            <a:xfrm>
              <a:off x="6057184" y="1644255"/>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3698" name="pl3698"/>
            <p:cNvSpPr/>
            <p:nvPr/>
          </p:nvSpPr>
          <p:spPr>
            <a:xfrm>
              <a:off x="6057184" y="1601454"/>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3699" name="pl3699"/>
            <p:cNvSpPr/>
            <p:nvPr/>
          </p:nvSpPr>
          <p:spPr>
            <a:xfrm>
              <a:off x="6057184" y="1622854"/>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700" name="pl3700"/>
            <p:cNvSpPr/>
            <p:nvPr/>
          </p:nvSpPr>
          <p:spPr>
            <a:xfrm>
              <a:off x="6057184" y="1627793"/>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3701" name="pl3701"/>
            <p:cNvSpPr/>
            <p:nvPr/>
          </p:nvSpPr>
          <p:spPr>
            <a:xfrm>
              <a:off x="6057184" y="1634378"/>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3702" name="pl3702"/>
            <p:cNvSpPr/>
            <p:nvPr/>
          </p:nvSpPr>
          <p:spPr>
            <a:xfrm>
              <a:off x="6057184" y="1639316"/>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3703" name="pl3703"/>
            <p:cNvSpPr/>
            <p:nvPr/>
          </p:nvSpPr>
          <p:spPr>
            <a:xfrm>
              <a:off x="6057184" y="1619562"/>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3704" name="pl3704"/>
            <p:cNvSpPr/>
            <p:nvPr/>
          </p:nvSpPr>
          <p:spPr>
            <a:xfrm>
              <a:off x="6057184" y="1617916"/>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3705" name="pl3705"/>
            <p:cNvSpPr/>
            <p:nvPr/>
          </p:nvSpPr>
          <p:spPr>
            <a:xfrm>
              <a:off x="6057184" y="1637670"/>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3706" name="pl3706"/>
            <p:cNvSpPr/>
            <p:nvPr/>
          </p:nvSpPr>
          <p:spPr>
            <a:xfrm>
              <a:off x="6057184" y="1606392"/>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3707" name="pl3707"/>
            <p:cNvSpPr/>
            <p:nvPr/>
          </p:nvSpPr>
          <p:spPr>
            <a:xfrm>
              <a:off x="6057184" y="163437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708" name="pl3708"/>
            <p:cNvSpPr/>
            <p:nvPr/>
          </p:nvSpPr>
          <p:spPr>
            <a:xfrm>
              <a:off x="6057184" y="1639316"/>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3709" name="pl3709"/>
            <p:cNvSpPr/>
            <p:nvPr/>
          </p:nvSpPr>
          <p:spPr>
            <a:xfrm>
              <a:off x="6057184" y="1632732"/>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3710" name="pl3710"/>
            <p:cNvSpPr/>
            <p:nvPr/>
          </p:nvSpPr>
          <p:spPr>
            <a:xfrm>
              <a:off x="6057184" y="1612977"/>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3711" name="pl3711"/>
            <p:cNvSpPr/>
            <p:nvPr/>
          </p:nvSpPr>
          <p:spPr>
            <a:xfrm>
              <a:off x="6057184" y="165413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712" name="pl3712"/>
            <p:cNvSpPr/>
            <p:nvPr/>
          </p:nvSpPr>
          <p:spPr>
            <a:xfrm>
              <a:off x="6057184" y="1636024"/>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3713" name="pl3713"/>
            <p:cNvSpPr/>
            <p:nvPr/>
          </p:nvSpPr>
          <p:spPr>
            <a:xfrm>
              <a:off x="6057184" y="1617916"/>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3714" name="pl3714"/>
            <p:cNvSpPr/>
            <p:nvPr/>
          </p:nvSpPr>
          <p:spPr>
            <a:xfrm>
              <a:off x="6057184" y="1636024"/>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3715" name="pl3715"/>
            <p:cNvSpPr/>
            <p:nvPr/>
          </p:nvSpPr>
          <p:spPr>
            <a:xfrm>
              <a:off x="6057184" y="1649194"/>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716" name="pl3716"/>
            <p:cNvSpPr/>
            <p:nvPr/>
          </p:nvSpPr>
          <p:spPr>
            <a:xfrm>
              <a:off x="6057184" y="1614623"/>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3717" name="pl3717"/>
            <p:cNvSpPr/>
            <p:nvPr/>
          </p:nvSpPr>
          <p:spPr>
            <a:xfrm>
              <a:off x="6057184" y="1647547"/>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3718" name="pl3718"/>
            <p:cNvSpPr/>
            <p:nvPr/>
          </p:nvSpPr>
          <p:spPr>
            <a:xfrm>
              <a:off x="6057184" y="1637670"/>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3719" name="pl3719"/>
            <p:cNvSpPr/>
            <p:nvPr/>
          </p:nvSpPr>
          <p:spPr>
            <a:xfrm>
              <a:off x="6057184" y="1639316"/>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3720" name="pl3720"/>
            <p:cNvSpPr/>
            <p:nvPr/>
          </p:nvSpPr>
          <p:spPr>
            <a:xfrm>
              <a:off x="6057184" y="1601454"/>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40651" cap="flat">
              <a:solidFill>
                <a:srgbClr val="000000">
                  <a:alpha val="100000"/>
                </a:srgbClr>
              </a:solidFill>
              <a:prstDash val="solid"/>
              <a:round/>
            </a:ln>
          </p:spPr>
          <p:txBody>
            <a:bodyPr/>
            <a:lstStyle/>
            <a:p>
              <a:endParaRPr/>
            </a:p>
          </p:txBody>
        </p:sp>
        <p:sp>
          <p:nvSpPr>
            <p:cNvPr id="3721" name="pl3721"/>
            <p:cNvSpPr/>
            <p:nvPr/>
          </p:nvSpPr>
          <p:spPr>
            <a:xfrm>
              <a:off x="6057184" y="1601454"/>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8EAB00">
                  <a:alpha val="100000"/>
                </a:srgbClr>
              </a:solidFill>
              <a:prstDash val="solid"/>
              <a:round/>
            </a:ln>
          </p:spPr>
          <p:txBody>
            <a:bodyPr/>
            <a:lstStyle/>
            <a:p>
              <a:endParaRPr/>
            </a:p>
          </p:txBody>
        </p:sp>
        <p:sp>
          <p:nvSpPr>
            <p:cNvPr id="3722" name="pl3722"/>
            <p:cNvSpPr/>
            <p:nvPr/>
          </p:nvSpPr>
          <p:spPr>
            <a:xfrm>
              <a:off x="6012906" y="1654132"/>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3723" name="tx3723"/>
            <p:cNvSpPr/>
            <p:nvPr/>
          </p:nvSpPr>
          <p:spPr>
            <a:xfrm>
              <a:off x="6027039" y="148921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724" name="tx3724"/>
            <p:cNvSpPr/>
            <p:nvPr/>
          </p:nvSpPr>
          <p:spPr>
            <a:xfrm>
              <a:off x="6204149" y="148953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3725" name="tx3725"/>
            <p:cNvSpPr/>
            <p:nvPr/>
          </p:nvSpPr>
          <p:spPr>
            <a:xfrm>
              <a:off x="6363210" y="1492504"/>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3726" name="tx3726"/>
            <p:cNvSpPr/>
            <p:nvPr/>
          </p:nvSpPr>
          <p:spPr>
            <a:xfrm>
              <a:off x="6480031" y="1713365"/>
              <a:ext cx="216968"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-136</a:t>
              </a:r>
            </a:p>
          </p:txBody>
        </p:sp>
        <p:sp>
          <p:nvSpPr>
            <p:cNvPr id="3727" name="tx3727"/>
            <p:cNvSpPr/>
            <p:nvPr/>
          </p:nvSpPr>
          <p:spPr>
            <a:xfrm>
              <a:off x="6687287" y="1593192"/>
              <a:ext cx="1566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-63</a:t>
              </a:r>
            </a:p>
          </p:txBody>
        </p:sp>
        <p:sp>
          <p:nvSpPr>
            <p:cNvPr id="3728" name="tx3728"/>
            <p:cNvSpPr/>
            <p:nvPr/>
          </p:nvSpPr>
          <p:spPr>
            <a:xfrm>
              <a:off x="6882447" y="143680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32</a:t>
              </a:r>
            </a:p>
          </p:txBody>
        </p:sp>
        <p:sp>
          <p:nvSpPr>
            <p:cNvPr id="3729" name="rc3729"/>
            <p:cNvSpPr/>
            <p:nvPr/>
          </p:nvSpPr>
          <p:spPr>
            <a:xfrm>
              <a:off x="6012906" y="2179176"/>
              <a:ext cx="974108" cy="367596"/>
            </a:xfrm>
            <a:prstGeom prst="rect">
              <a:avLst/>
            </a:prstGeom>
            <a:solidFill>
              <a:srgbClr val="EBEBEB">
                <a:alpha val="100000"/>
              </a:srgbClr>
            </a:solidFill>
          </p:spPr>
          <p:txBody>
            <a:bodyPr/>
            <a:lstStyle/>
            <a:p>
              <a:endParaRPr/>
            </a:p>
          </p:txBody>
        </p:sp>
        <p:sp>
          <p:nvSpPr>
            <p:cNvPr id="3730" name="pl3730"/>
            <p:cNvSpPr/>
            <p:nvPr/>
          </p:nvSpPr>
          <p:spPr>
            <a:xfrm>
              <a:off x="6012906" y="251195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731" name="pl3731"/>
            <p:cNvSpPr/>
            <p:nvPr/>
          </p:nvSpPr>
          <p:spPr>
            <a:xfrm>
              <a:off x="6012906" y="249137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732" name="pl3732"/>
            <p:cNvSpPr/>
            <p:nvPr/>
          </p:nvSpPr>
          <p:spPr>
            <a:xfrm>
              <a:off x="6012906" y="245022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733" name="pl3733"/>
            <p:cNvSpPr/>
            <p:nvPr/>
          </p:nvSpPr>
          <p:spPr>
            <a:xfrm>
              <a:off x="6012906" y="240906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734" name="pl3734"/>
            <p:cNvSpPr/>
            <p:nvPr/>
          </p:nvSpPr>
          <p:spPr>
            <a:xfrm>
              <a:off x="6012906" y="236791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735" name="pl3735"/>
            <p:cNvSpPr/>
            <p:nvPr/>
          </p:nvSpPr>
          <p:spPr>
            <a:xfrm>
              <a:off x="6012906" y="232675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736" name="pl3736"/>
            <p:cNvSpPr/>
            <p:nvPr/>
          </p:nvSpPr>
          <p:spPr>
            <a:xfrm>
              <a:off x="6012906" y="228560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737" name="pl3737"/>
            <p:cNvSpPr/>
            <p:nvPr/>
          </p:nvSpPr>
          <p:spPr>
            <a:xfrm>
              <a:off x="6012906" y="224444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738" name="pl3738"/>
            <p:cNvSpPr/>
            <p:nvPr/>
          </p:nvSpPr>
          <p:spPr>
            <a:xfrm>
              <a:off x="6012906" y="220329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739" name="pl3739"/>
            <p:cNvSpPr/>
            <p:nvPr/>
          </p:nvSpPr>
          <p:spPr>
            <a:xfrm>
              <a:off x="6145739"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740" name="pl3740"/>
            <p:cNvSpPr/>
            <p:nvPr/>
          </p:nvSpPr>
          <p:spPr>
            <a:xfrm>
              <a:off x="6322850"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741" name="pl3741"/>
            <p:cNvSpPr/>
            <p:nvPr/>
          </p:nvSpPr>
          <p:spPr>
            <a:xfrm>
              <a:off x="6499960"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742" name="pl3742"/>
            <p:cNvSpPr/>
            <p:nvPr/>
          </p:nvSpPr>
          <p:spPr>
            <a:xfrm>
              <a:off x="6677071"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743" name="pl3743"/>
            <p:cNvSpPr/>
            <p:nvPr/>
          </p:nvSpPr>
          <p:spPr>
            <a:xfrm>
              <a:off x="6854182"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744" name="pl3744"/>
            <p:cNvSpPr/>
            <p:nvPr/>
          </p:nvSpPr>
          <p:spPr>
            <a:xfrm>
              <a:off x="6012906" y="247080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745" name="pl3745"/>
            <p:cNvSpPr/>
            <p:nvPr/>
          </p:nvSpPr>
          <p:spPr>
            <a:xfrm>
              <a:off x="6012906" y="242964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746" name="pl3746"/>
            <p:cNvSpPr/>
            <p:nvPr/>
          </p:nvSpPr>
          <p:spPr>
            <a:xfrm>
              <a:off x="6012906" y="238849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747" name="pl3747"/>
            <p:cNvSpPr/>
            <p:nvPr/>
          </p:nvSpPr>
          <p:spPr>
            <a:xfrm>
              <a:off x="6012906" y="234733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748" name="pl3748"/>
            <p:cNvSpPr/>
            <p:nvPr/>
          </p:nvSpPr>
          <p:spPr>
            <a:xfrm>
              <a:off x="6012906" y="230618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749" name="pl3749"/>
            <p:cNvSpPr/>
            <p:nvPr/>
          </p:nvSpPr>
          <p:spPr>
            <a:xfrm>
              <a:off x="6012906" y="226502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750" name="pl3750"/>
            <p:cNvSpPr/>
            <p:nvPr/>
          </p:nvSpPr>
          <p:spPr>
            <a:xfrm>
              <a:off x="6012906" y="222387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751" name="pl3751"/>
            <p:cNvSpPr/>
            <p:nvPr/>
          </p:nvSpPr>
          <p:spPr>
            <a:xfrm>
              <a:off x="6012906" y="218271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752" name="pl3752"/>
            <p:cNvSpPr/>
            <p:nvPr/>
          </p:nvSpPr>
          <p:spPr>
            <a:xfrm>
              <a:off x="6057184"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753" name="pl3753"/>
            <p:cNvSpPr/>
            <p:nvPr/>
          </p:nvSpPr>
          <p:spPr>
            <a:xfrm>
              <a:off x="6234294"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754" name="pl3754"/>
            <p:cNvSpPr/>
            <p:nvPr/>
          </p:nvSpPr>
          <p:spPr>
            <a:xfrm>
              <a:off x="6411405"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755" name="pl3755"/>
            <p:cNvSpPr/>
            <p:nvPr/>
          </p:nvSpPr>
          <p:spPr>
            <a:xfrm>
              <a:off x="6588516"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756" name="pl3756"/>
            <p:cNvSpPr/>
            <p:nvPr/>
          </p:nvSpPr>
          <p:spPr>
            <a:xfrm>
              <a:off x="6765626"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757" name="pl3757"/>
            <p:cNvSpPr/>
            <p:nvPr/>
          </p:nvSpPr>
          <p:spPr>
            <a:xfrm>
              <a:off x="6942737"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758" name="pl3758"/>
            <p:cNvSpPr/>
            <p:nvPr/>
          </p:nvSpPr>
          <p:spPr>
            <a:xfrm>
              <a:off x="6057184" y="2291365"/>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3759" name="pl3759"/>
            <p:cNvSpPr/>
            <p:nvPr/>
          </p:nvSpPr>
          <p:spPr>
            <a:xfrm>
              <a:off x="6057184" y="2276549"/>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40651" cap="flat">
              <a:solidFill>
                <a:srgbClr val="BEBEBE">
                  <a:alpha val="69803"/>
                </a:srgbClr>
              </a:solidFill>
              <a:prstDash val="solid"/>
              <a:round/>
            </a:ln>
          </p:spPr>
          <p:txBody>
            <a:bodyPr/>
            <a:lstStyle/>
            <a:p>
              <a:endParaRPr/>
            </a:p>
          </p:txBody>
        </p:sp>
        <p:sp>
          <p:nvSpPr>
            <p:cNvPr id="3760" name="pl3760"/>
            <p:cNvSpPr/>
            <p:nvPr/>
          </p:nvSpPr>
          <p:spPr>
            <a:xfrm>
              <a:off x="6057184" y="2273256"/>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3761" name="pl3761"/>
            <p:cNvSpPr/>
            <p:nvPr/>
          </p:nvSpPr>
          <p:spPr>
            <a:xfrm>
              <a:off x="6057184" y="230288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762" name="pl3762"/>
            <p:cNvSpPr/>
            <p:nvPr/>
          </p:nvSpPr>
          <p:spPr>
            <a:xfrm>
              <a:off x="6057184" y="2250210"/>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763" name="pl3763"/>
            <p:cNvSpPr/>
            <p:nvPr/>
          </p:nvSpPr>
          <p:spPr>
            <a:xfrm>
              <a:off x="6057184" y="2294657"/>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3764" name="pl3764"/>
            <p:cNvSpPr/>
            <p:nvPr/>
          </p:nvSpPr>
          <p:spPr>
            <a:xfrm>
              <a:off x="6057184" y="2293011"/>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3765" name="pl3765"/>
            <p:cNvSpPr/>
            <p:nvPr/>
          </p:nvSpPr>
          <p:spPr>
            <a:xfrm>
              <a:off x="6057184" y="226667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766" name="pl3766"/>
            <p:cNvSpPr/>
            <p:nvPr/>
          </p:nvSpPr>
          <p:spPr>
            <a:xfrm>
              <a:off x="6057184" y="2281487"/>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3767" name="pl3767"/>
            <p:cNvSpPr/>
            <p:nvPr/>
          </p:nvSpPr>
          <p:spPr>
            <a:xfrm>
              <a:off x="6057184" y="2276549"/>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3768" name="pl3768"/>
            <p:cNvSpPr/>
            <p:nvPr/>
          </p:nvSpPr>
          <p:spPr>
            <a:xfrm>
              <a:off x="6057184" y="2237040"/>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3769" name="pl3769"/>
            <p:cNvSpPr/>
            <p:nvPr/>
          </p:nvSpPr>
          <p:spPr>
            <a:xfrm>
              <a:off x="6057184" y="2279841"/>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3770" name="pl3770"/>
            <p:cNvSpPr/>
            <p:nvPr/>
          </p:nvSpPr>
          <p:spPr>
            <a:xfrm>
              <a:off x="6057184" y="2271610"/>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771" name="pl3771"/>
            <p:cNvSpPr/>
            <p:nvPr/>
          </p:nvSpPr>
          <p:spPr>
            <a:xfrm>
              <a:off x="6057184" y="2271610"/>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3772" name="pl3772"/>
            <p:cNvSpPr/>
            <p:nvPr/>
          </p:nvSpPr>
          <p:spPr>
            <a:xfrm>
              <a:off x="6057184" y="2253502"/>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3773" name="pl3773"/>
            <p:cNvSpPr/>
            <p:nvPr/>
          </p:nvSpPr>
          <p:spPr>
            <a:xfrm>
              <a:off x="6057184" y="2248563"/>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3774" name="pl3774"/>
            <p:cNvSpPr/>
            <p:nvPr/>
          </p:nvSpPr>
          <p:spPr>
            <a:xfrm>
              <a:off x="6057184" y="2258441"/>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3775" name="pl3775"/>
            <p:cNvSpPr/>
            <p:nvPr/>
          </p:nvSpPr>
          <p:spPr>
            <a:xfrm>
              <a:off x="6057184" y="229959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776" name="pl3776"/>
            <p:cNvSpPr/>
            <p:nvPr/>
          </p:nvSpPr>
          <p:spPr>
            <a:xfrm>
              <a:off x="6057184" y="2256794"/>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3777" name="pl3777"/>
            <p:cNvSpPr/>
            <p:nvPr/>
          </p:nvSpPr>
          <p:spPr>
            <a:xfrm>
              <a:off x="6057184" y="2284780"/>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3778" name="pl3778"/>
            <p:cNvSpPr/>
            <p:nvPr/>
          </p:nvSpPr>
          <p:spPr>
            <a:xfrm>
              <a:off x="6057184" y="2291365"/>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3779" name="pl3779"/>
            <p:cNvSpPr/>
            <p:nvPr/>
          </p:nvSpPr>
          <p:spPr>
            <a:xfrm>
              <a:off x="6057184" y="226667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780" name="pl3780"/>
            <p:cNvSpPr/>
            <p:nvPr/>
          </p:nvSpPr>
          <p:spPr>
            <a:xfrm>
              <a:off x="6057184" y="2269964"/>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3781" name="pl3781"/>
            <p:cNvSpPr/>
            <p:nvPr/>
          </p:nvSpPr>
          <p:spPr>
            <a:xfrm>
              <a:off x="6057184" y="2276549"/>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782" name="pl3782"/>
            <p:cNvSpPr/>
            <p:nvPr/>
          </p:nvSpPr>
          <p:spPr>
            <a:xfrm>
              <a:off x="6057184" y="2306180"/>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783" name="pl3783"/>
            <p:cNvSpPr/>
            <p:nvPr/>
          </p:nvSpPr>
          <p:spPr>
            <a:xfrm>
              <a:off x="6057184" y="2289718"/>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3784" name="pl3784"/>
            <p:cNvSpPr/>
            <p:nvPr/>
          </p:nvSpPr>
          <p:spPr>
            <a:xfrm>
              <a:off x="6057184" y="2301242"/>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3785" name="pl3785"/>
            <p:cNvSpPr/>
            <p:nvPr/>
          </p:nvSpPr>
          <p:spPr>
            <a:xfrm>
              <a:off x="6057184" y="2283134"/>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3786" name="pl3786"/>
            <p:cNvSpPr/>
            <p:nvPr/>
          </p:nvSpPr>
          <p:spPr>
            <a:xfrm>
              <a:off x="6057184" y="2286426"/>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3787" name="pl3787"/>
            <p:cNvSpPr/>
            <p:nvPr/>
          </p:nvSpPr>
          <p:spPr>
            <a:xfrm>
              <a:off x="6057184" y="2260087"/>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3788" name="pl3788"/>
            <p:cNvSpPr/>
            <p:nvPr/>
          </p:nvSpPr>
          <p:spPr>
            <a:xfrm>
              <a:off x="6057184" y="2251856"/>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789" name="pl3789"/>
            <p:cNvSpPr/>
            <p:nvPr/>
          </p:nvSpPr>
          <p:spPr>
            <a:xfrm>
              <a:off x="6057184" y="2291365"/>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3790" name="pl3790"/>
            <p:cNvSpPr/>
            <p:nvPr/>
          </p:nvSpPr>
          <p:spPr>
            <a:xfrm>
              <a:off x="6057184" y="2278195"/>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3791" name="pl3791"/>
            <p:cNvSpPr/>
            <p:nvPr/>
          </p:nvSpPr>
          <p:spPr>
            <a:xfrm>
              <a:off x="6057184" y="2281487"/>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3792" name="pl3792"/>
            <p:cNvSpPr/>
            <p:nvPr/>
          </p:nvSpPr>
          <p:spPr>
            <a:xfrm>
              <a:off x="6057184" y="2260087"/>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3793" name="pl3793"/>
            <p:cNvSpPr/>
            <p:nvPr/>
          </p:nvSpPr>
          <p:spPr>
            <a:xfrm>
              <a:off x="6057184" y="2289718"/>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794" name="pl3794"/>
            <p:cNvSpPr/>
            <p:nvPr/>
          </p:nvSpPr>
          <p:spPr>
            <a:xfrm>
              <a:off x="6057184" y="2297949"/>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795" name="pl3795"/>
            <p:cNvSpPr/>
            <p:nvPr/>
          </p:nvSpPr>
          <p:spPr>
            <a:xfrm>
              <a:off x="6057184" y="2296303"/>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3796" name="pl3796"/>
            <p:cNvSpPr/>
            <p:nvPr/>
          </p:nvSpPr>
          <p:spPr>
            <a:xfrm>
              <a:off x="6057184" y="2253502"/>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3797" name="pl3797"/>
            <p:cNvSpPr/>
            <p:nvPr/>
          </p:nvSpPr>
          <p:spPr>
            <a:xfrm>
              <a:off x="6057184" y="2274903"/>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798" name="pl3798"/>
            <p:cNvSpPr/>
            <p:nvPr/>
          </p:nvSpPr>
          <p:spPr>
            <a:xfrm>
              <a:off x="6057184" y="2279841"/>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3799" name="pl3799"/>
            <p:cNvSpPr/>
            <p:nvPr/>
          </p:nvSpPr>
          <p:spPr>
            <a:xfrm>
              <a:off x="6057184" y="2286426"/>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3800" name="pl3800"/>
            <p:cNvSpPr/>
            <p:nvPr/>
          </p:nvSpPr>
          <p:spPr>
            <a:xfrm>
              <a:off x="6057184" y="2291365"/>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3801" name="pl3801"/>
            <p:cNvSpPr/>
            <p:nvPr/>
          </p:nvSpPr>
          <p:spPr>
            <a:xfrm>
              <a:off x="6057184" y="2271610"/>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3802" name="pl3802"/>
            <p:cNvSpPr/>
            <p:nvPr/>
          </p:nvSpPr>
          <p:spPr>
            <a:xfrm>
              <a:off x="6057184" y="2269964"/>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3803" name="pl3803"/>
            <p:cNvSpPr/>
            <p:nvPr/>
          </p:nvSpPr>
          <p:spPr>
            <a:xfrm>
              <a:off x="6057184" y="2289718"/>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3804" name="pl3804"/>
            <p:cNvSpPr/>
            <p:nvPr/>
          </p:nvSpPr>
          <p:spPr>
            <a:xfrm>
              <a:off x="6057184" y="2258441"/>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3805" name="pl3805"/>
            <p:cNvSpPr/>
            <p:nvPr/>
          </p:nvSpPr>
          <p:spPr>
            <a:xfrm>
              <a:off x="6057184" y="228642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806" name="pl3806"/>
            <p:cNvSpPr/>
            <p:nvPr/>
          </p:nvSpPr>
          <p:spPr>
            <a:xfrm>
              <a:off x="6057184" y="2291365"/>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3807" name="pl3807"/>
            <p:cNvSpPr/>
            <p:nvPr/>
          </p:nvSpPr>
          <p:spPr>
            <a:xfrm>
              <a:off x="6057184" y="2284780"/>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3808" name="pl3808"/>
            <p:cNvSpPr/>
            <p:nvPr/>
          </p:nvSpPr>
          <p:spPr>
            <a:xfrm>
              <a:off x="6057184" y="2265025"/>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3809" name="pl3809"/>
            <p:cNvSpPr/>
            <p:nvPr/>
          </p:nvSpPr>
          <p:spPr>
            <a:xfrm>
              <a:off x="6057184" y="230618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810" name="pl3810"/>
            <p:cNvSpPr/>
            <p:nvPr/>
          </p:nvSpPr>
          <p:spPr>
            <a:xfrm>
              <a:off x="6057184" y="2288072"/>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3811" name="pl3811"/>
            <p:cNvSpPr/>
            <p:nvPr/>
          </p:nvSpPr>
          <p:spPr>
            <a:xfrm>
              <a:off x="6057184" y="2269964"/>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3812" name="pl3812"/>
            <p:cNvSpPr/>
            <p:nvPr/>
          </p:nvSpPr>
          <p:spPr>
            <a:xfrm>
              <a:off x="6057184" y="2288072"/>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3813" name="pl3813"/>
            <p:cNvSpPr/>
            <p:nvPr/>
          </p:nvSpPr>
          <p:spPr>
            <a:xfrm>
              <a:off x="6057184" y="2301242"/>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814" name="pl3814"/>
            <p:cNvSpPr/>
            <p:nvPr/>
          </p:nvSpPr>
          <p:spPr>
            <a:xfrm>
              <a:off x="6057184" y="2266672"/>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3815" name="pl3815"/>
            <p:cNvSpPr/>
            <p:nvPr/>
          </p:nvSpPr>
          <p:spPr>
            <a:xfrm>
              <a:off x="6057184" y="2299596"/>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3816" name="pl3816"/>
            <p:cNvSpPr/>
            <p:nvPr/>
          </p:nvSpPr>
          <p:spPr>
            <a:xfrm>
              <a:off x="6057184" y="2289718"/>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3817" name="pl3817"/>
            <p:cNvSpPr/>
            <p:nvPr/>
          </p:nvSpPr>
          <p:spPr>
            <a:xfrm>
              <a:off x="6057184" y="2291365"/>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3818" name="pl3818"/>
            <p:cNvSpPr/>
            <p:nvPr/>
          </p:nvSpPr>
          <p:spPr>
            <a:xfrm>
              <a:off x="6057184" y="2276549"/>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40651" cap="flat">
              <a:solidFill>
                <a:srgbClr val="000000">
                  <a:alpha val="100000"/>
                </a:srgbClr>
              </a:solidFill>
              <a:prstDash val="solid"/>
              <a:round/>
            </a:ln>
          </p:spPr>
          <p:txBody>
            <a:bodyPr/>
            <a:lstStyle/>
            <a:p>
              <a:endParaRPr/>
            </a:p>
          </p:txBody>
        </p:sp>
        <p:sp>
          <p:nvSpPr>
            <p:cNvPr id="3819" name="pl3819"/>
            <p:cNvSpPr/>
            <p:nvPr/>
          </p:nvSpPr>
          <p:spPr>
            <a:xfrm>
              <a:off x="6057184" y="2276549"/>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00BD61">
                  <a:alpha val="100000"/>
                </a:srgbClr>
              </a:solidFill>
              <a:prstDash val="solid"/>
              <a:round/>
            </a:ln>
          </p:spPr>
          <p:txBody>
            <a:bodyPr/>
            <a:lstStyle/>
            <a:p>
              <a:endParaRPr/>
            </a:p>
          </p:txBody>
        </p:sp>
        <p:sp>
          <p:nvSpPr>
            <p:cNvPr id="3820" name="pl3820"/>
            <p:cNvSpPr/>
            <p:nvPr/>
          </p:nvSpPr>
          <p:spPr>
            <a:xfrm>
              <a:off x="6012906" y="2306180"/>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3821" name="tx3821"/>
            <p:cNvSpPr/>
            <p:nvPr/>
          </p:nvSpPr>
          <p:spPr>
            <a:xfrm>
              <a:off x="5996894" y="211195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3822" name="tx3822"/>
            <p:cNvSpPr/>
            <p:nvPr/>
          </p:nvSpPr>
          <p:spPr>
            <a:xfrm>
              <a:off x="6174005" y="212012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3823" name="tx3823"/>
            <p:cNvSpPr/>
            <p:nvPr/>
          </p:nvSpPr>
          <p:spPr>
            <a:xfrm>
              <a:off x="6351115" y="212012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3824" name="tx3824"/>
            <p:cNvSpPr/>
            <p:nvPr/>
          </p:nvSpPr>
          <p:spPr>
            <a:xfrm>
              <a:off x="6528226" y="212012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3825" name="tx3825"/>
            <p:cNvSpPr/>
            <p:nvPr/>
          </p:nvSpPr>
          <p:spPr>
            <a:xfrm>
              <a:off x="6705337" y="212012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3826" name="tx3826"/>
            <p:cNvSpPr/>
            <p:nvPr/>
          </p:nvSpPr>
          <p:spPr>
            <a:xfrm>
              <a:off x="6882447" y="212012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3827" name="rc3827"/>
            <p:cNvSpPr/>
            <p:nvPr/>
          </p:nvSpPr>
          <p:spPr>
            <a:xfrm>
              <a:off x="6012906" y="2831224"/>
              <a:ext cx="974108" cy="367596"/>
            </a:xfrm>
            <a:prstGeom prst="rect">
              <a:avLst/>
            </a:prstGeom>
            <a:solidFill>
              <a:srgbClr val="EBEBEB">
                <a:alpha val="100000"/>
              </a:srgbClr>
            </a:solidFill>
          </p:spPr>
          <p:txBody>
            <a:bodyPr/>
            <a:lstStyle/>
            <a:p>
              <a:endParaRPr/>
            </a:p>
          </p:txBody>
        </p:sp>
        <p:sp>
          <p:nvSpPr>
            <p:cNvPr id="3828" name="pl3828"/>
            <p:cNvSpPr/>
            <p:nvPr/>
          </p:nvSpPr>
          <p:spPr>
            <a:xfrm>
              <a:off x="6012906" y="316400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829" name="pl3829"/>
            <p:cNvSpPr/>
            <p:nvPr/>
          </p:nvSpPr>
          <p:spPr>
            <a:xfrm>
              <a:off x="6012906" y="314342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830" name="pl3830"/>
            <p:cNvSpPr/>
            <p:nvPr/>
          </p:nvSpPr>
          <p:spPr>
            <a:xfrm>
              <a:off x="6012906" y="310227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831" name="pl3831"/>
            <p:cNvSpPr/>
            <p:nvPr/>
          </p:nvSpPr>
          <p:spPr>
            <a:xfrm>
              <a:off x="6012906" y="306111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832" name="pl3832"/>
            <p:cNvSpPr/>
            <p:nvPr/>
          </p:nvSpPr>
          <p:spPr>
            <a:xfrm>
              <a:off x="6012906" y="301996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833" name="pl3833"/>
            <p:cNvSpPr/>
            <p:nvPr/>
          </p:nvSpPr>
          <p:spPr>
            <a:xfrm>
              <a:off x="6012906" y="297880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834" name="pl3834"/>
            <p:cNvSpPr/>
            <p:nvPr/>
          </p:nvSpPr>
          <p:spPr>
            <a:xfrm>
              <a:off x="6012906" y="293765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835" name="pl3835"/>
            <p:cNvSpPr/>
            <p:nvPr/>
          </p:nvSpPr>
          <p:spPr>
            <a:xfrm>
              <a:off x="6012906" y="289649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836" name="pl3836"/>
            <p:cNvSpPr/>
            <p:nvPr/>
          </p:nvSpPr>
          <p:spPr>
            <a:xfrm>
              <a:off x="6012906" y="285534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837" name="pl3837"/>
            <p:cNvSpPr/>
            <p:nvPr/>
          </p:nvSpPr>
          <p:spPr>
            <a:xfrm>
              <a:off x="6145739"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838" name="pl3838"/>
            <p:cNvSpPr/>
            <p:nvPr/>
          </p:nvSpPr>
          <p:spPr>
            <a:xfrm>
              <a:off x="6322850"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839" name="pl3839"/>
            <p:cNvSpPr/>
            <p:nvPr/>
          </p:nvSpPr>
          <p:spPr>
            <a:xfrm>
              <a:off x="6499960"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840" name="pl3840"/>
            <p:cNvSpPr/>
            <p:nvPr/>
          </p:nvSpPr>
          <p:spPr>
            <a:xfrm>
              <a:off x="6677071"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841" name="pl3841"/>
            <p:cNvSpPr/>
            <p:nvPr/>
          </p:nvSpPr>
          <p:spPr>
            <a:xfrm>
              <a:off x="6854182"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842" name="pl3842"/>
            <p:cNvSpPr/>
            <p:nvPr/>
          </p:nvSpPr>
          <p:spPr>
            <a:xfrm>
              <a:off x="6012906" y="312284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843" name="pl3843"/>
            <p:cNvSpPr/>
            <p:nvPr/>
          </p:nvSpPr>
          <p:spPr>
            <a:xfrm>
              <a:off x="6012906" y="308169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844" name="pl3844"/>
            <p:cNvSpPr/>
            <p:nvPr/>
          </p:nvSpPr>
          <p:spPr>
            <a:xfrm>
              <a:off x="6012906" y="304053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845" name="pl3845"/>
            <p:cNvSpPr/>
            <p:nvPr/>
          </p:nvSpPr>
          <p:spPr>
            <a:xfrm>
              <a:off x="6012906" y="299938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846" name="pl3846"/>
            <p:cNvSpPr/>
            <p:nvPr/>
          </p:nvSpPr>
          <p:spPr>
            <a:xfrm>
              <a:off x="6012906" y="295822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847" name="pl3847"/>
            <p:cNvSpPr/>
            <p:nvPr/>
          </p:nvSpPr>
          <p:spPr>
            <a:xfrm>
              <a:off x="6012906" y="291707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848" name="pl3848"/>
            <p:cNvSpPr/>
            <p:nvPr/>
          </p:nvSpPr>
          <p:spPr>
            <a:xfrm>
              <a:off x="6012906" y="287591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849" name="pl3849"/>
            <p:cNvSpPr/>
            <p:nvPr/>
          </p:nvSpPr>
          <p:spPr>
            <a:xfrm>
              <a:off x="6012906" y="283476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850" name="pl3850"/>
            <p:cNvSpPr/>
            <p:nvPr/>
          </p:nvSpPr>
          <p:spPr>
            <a:xfrm>
              <a:off x="6057184"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851" name="pl3851"/>
            <p:cNvSpPr/>
            <p:nvPr/>
          </p:nvSpPr>
          <p:spPr>
            <a:xfrm>
              <a:off x="6234294"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852" name="pl3852"/>
            <p:cNvSpPr/>
            <p:nvPr/>
          </p:nvSpPr>
          <p:spPr>
            <a:xfrm>
              <a:off x="6411405"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853" name="pl3853"/>
            <p:cNvSpPr/>
            <p:nvPr/>
          </p:nvSpPr>
          <p:spPr>
            <a:xfrm>
              <a:off x="6588516"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854" name="pl3854"/>
            <p:cNvSpPr/>
            <p:nvPr/>
          </p:nvSpPr>
          <p:spPr>
            <a:xfrm>
              <a:off x="6765626"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855" name="pl3855"/>
            <p:cNvSpPr/>
            <p:nvPr/>
          </p:nvSpPr>
          <p:spPr>
            <a:xfrm>
              <a:off x="6942737"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856" name="pl3856"/>
            <p:cNvSpPr/>
            <p:nvPr/>
          </p:nvSpPr>
          <p:spPr>
            <a:xfrm>
              <a:off x="6057184" y="2943413"/>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3857" name="pl3857"/>
            <p:cNvSpPr/>
            <p:nvPr/>
          </p:nvSpPr>
          <p:spPr>
            <a:xfrm>
              <a:off x="6057184" y="2943413"/>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40651" cap="flat">
              <a:solidFill>
                <a:srgbClr val="BEBEBE">
                  <a:alpha val="69803"/>
                </a:srgbClr>
              </a:solidFill>
              <a:prstDash val="solid"/>
              <a:round/>
            </a:ln>
          </p:spPr>
          <p:txBody>
            <a:bodyPr/>
            <a:lstStyle/>
            <a:p>
              <a:endParaRPr/>
            </a:p>
          </p:txBody>
        </p:sp>
        <p:sp>
          <p:nvSpPr>
            <p:cNvPr id="3858" name="pl3858"/>
            <p:cNvSpPr/>
            <p:nvPr/>
          </p:nvSpPr>
          <p:spPr>
            <a:xfrm>
              <a:off x="6057184" y="2925304"/>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3859" name="pl3859"/>
            <p:cNvSpPr/>
            <p:nvPr/>
          </p:nvSpPr>
          <p:spPr>
            <a:xfrm>
              <a:off x="6057184" y="295493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860" name="pl3860"/>
            <p:cNvSpPr/>
            <p:nvPr/>
          </p:nvSpPr>
          <p:spPr>
            <a:xfrm>
              <a:off x="6057184" y="2902258"/>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861" name="pl3861"/>
            <p:cNvSpPr/>
            <p:nvPr/>
          </p:nvSpPr>
          <p:spPr>
            <a:xfrm>
              <a:off x="6057184" y="2946705"/>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3862" name="pl3862"/>
            <p:cNvSpPr/>
            <p:nvPr/>
          </p:nvSpPr>
          <p:spPr>
            <a:xfrm>
              <a:off x="6057184" y="2945059"/>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3863" name="pl3863"/>
            <p:cNvSpPr/>
            <p:nvPr/>
          </p:nvSpPr>
          <p:spPr>
            <a:xfrm>
              <a:off x="6057184" y="291872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864" name="pl3864"/>
            <p:cNvSpPr/>
            <p:nvPr/>
          </p:nvSpPr>
          <p:spPr>
            <a:xfrm>
              <a:off x="6057184" y="2933535"/>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3865" name="pl3865"/>
            <p:cNvSpPr/>
            <p:nvPr/>
          </p:nvSpPr>
          <p:spPr>
            <a:xfrm>
              <a:off x="6057184" y="2928597"/>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3866" name="pl3866"/>
            <p:cNvSpPr/>
            <p:nvPr/>
          </p:nvSpPr>
          <p:spPr>
            <a:xfrm>
              <a:off x="6057184" y="2889088"/>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3867" name="pl3867"/>
            <p:cNvSpPr/>
            <p:nvPr/>
          </p:nvSpPr>
          <p:spPr>
            <a:xfrm>
              <a:off x="6057184" y="2931889"/>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3868" name="pl3868"/>
            <p:cNvSpPr/>
            <p:nvPr/>
          </p:nvSpPr>
          <p:spPr>
            <a:xfrm>
              <a:off x="6057184" y="2923658"/>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869" name="pl3869"/>
            <p:cNvSpPr/>
            <p:nvPr/>
          </p:nvSpPr>
          <p:spPr>
            <a:xfrm>
              <a:off x="6057184" y="2923658"/>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3870" name="pl3870"/>
            <p:cNvSpPr/>
            <p:nvPr/>
          </p:nvSpPr>
          <p:spPr>
            <a:xfrm>
              <a:off x="6057184" y="2905550"/>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3871" name="pl3871"/>
            <p:cNvSpPr/>
            <p:nvPr/>
          </p:nvSpPr>
          <p:spPr>
            <a:xfrm>
              <a:off x="6057184" y="2900611"/>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3872" name="pl3872"/>
            <p:cNvSpPr/>
            <p:nvPr/>
          </p:nvSpPr>
          <p:spPr>
            <a:xfrm>
              <a:off x="6057184" y="2910489"/>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3873" name="pl3873"/>
            <p:cNvSpPr/>
            <p:nvPr/>
          </p:nvSpPr>
          <p:spPr>
            <a:xfrm>
              <a:off x="6057184" y="295164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874" name="pl3874"/>
            <p:cNvSpPr/>
            <p:nvPr/>
          </p:nvSpPr>
          <p:spPr>
            <a:xfrm>
              <a:off x="6057184" y="2908842"/>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3875" name="pl3875"/>
            <p:cNvSpPr/>
            <p:nvPr/>
          </p:nvSpPr>
          <p:spPr>
            <a:xfrm>
              <a:off x="6057184" y="2936828"/>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3876" name="pl3876"/>
            <p:cNvSpPr/>
            <p:nvPr/>
          </p:nvSpPr>
          <p:spPr>
            <a:xfrm>
              <a:off x="6057184" y="2943413"/>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3877" name="pl3877"/>
            <p:cNvSpPr/>
            <p:nvPr/>
          </p:nvSpPr>
          <p:spPr>
            <a:xfrm>
              <a:off x="6057184" y="291872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878" name="pl3878"/>
            <p:cNvSpPr/>
            <p:nvPr/>
          </p:nvSpPr>
          <p:spPr>
            <a:xfrm>
              <a:off x="6057184" y="2922012"/>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3879" name="pl3879"/>
            <p:cNvSpPr/>
            <p:nvPr/>
          </p:nvSpPr>
          <p:spPr>
            <a:xfrm>
              <a:off x="6057184" y="2928597"/>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880" name="pl3880"/>
            <p:cNvSpPr/>
            <p:nvPr/>
          </p:nvSpPr>
          <p:spPr>
            <a:xfrm>
              <a:off x="6057184" y="2958228"/>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881" name="pl3881"/>
            <p:cNvSpPr/>
            <p:nvPr/>
          </p:nvSpPr>
          <p:spPr>
            <a:xfrm>
              <a:off x="6057184" y="2941766"/>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3882" name="pl3882"/>
            <p:cNvSpPr/>
            <p:nvPr/>
          </p:nvSpPr>
          <p:spPr>
            <a:xfrm>
              <a:off x="6057184" y="2953290"/>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3883" name="pl3883"/>
            <p:cNvSpPr/>
            <p:nvPr/>
          </p:nvSpPr>
          <p:spPr>
            <a:xfrm>
              <a:off x="6057184" y="2935182"/>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3884" name="pl3884"/>
            <p:cNvSpPr/>
            <p:nvPr/>
          </p:nvSpPr>
          <p:spPr>
            <a:xfrm>
              <a:off x="6057184" y="2938474"/>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3885" name="pl3885"/>
            <p:cNvSpPr/>
            <p:nvPr/>
          </p:nvSpPr>
          <p:spPr>
            <a:xfrm>
              <a:off x="6057184" y="2912135"/>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3886" name="pl3886"/>
            <p:cNvSpPr/>
            <p:nvPr/>
          </p:nvSpPr>
          <p:spPr>
            <a:xfrm>
              <a:off x="6057184" y="2903904"/>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887" name="pl3887"/>
            <p:cNvSpPr/>
            <p:nvPr/>
          </p:nvSpPr>
          <p:spPr>
            <a:xfrm>
              <a:off x="6057184" y="2943413"/>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3888" name="pl3888"/>
            <p:cNvSpPr/>
            <p:nvPr/>
          </p:nvSpPr>
          <p:spPr>
            <a:xfrm>
              <a:off x="6057184" y="2930243"/>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3889" name="pl3889"/>
            <p:cNvSpPr/>
            <p:nvPr/>
          </p:nvSpPr>
          <p:spPr>
            <a:xfrm>
              <a:off x="6057184" y="2933535"/>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3890" name="pl3890"/>
            <p:cNvSpPr/>
            <p:nvPr/>
          </p:nvSpPr>
          <p:spPr>
            <a:xfrm>
              <a:off x="6057184" y="2912135"/>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3891" name="pl3891"/>
            <p:cNvSpPr/>
            <p:nvPr/>
          </p:nvSpPr>
          <p:spPr>
            <a:xfrm>
              <a:off x="6057184" y="2941766"/>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892" name="pl3892"/>
            <p:cNvSpPr/>
            <p:nvPr/>
          </p:nvSpPr>
          <p:spPr>
            <a:xfrm>
              <a:off x="6057184" y="2949997"/>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893" name="pl3893"/>
            <p:cNvSpPr/>
            <p:nvPr/>
          </p:nvSpPr>
          <p:spPr>
            <a:xfrm>
              <a:off x="6057184" y="2948351"/>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3894" name="pl3894"/>
            <p:cNvSpPr/>
            <p:nvPr/>
          </p:nvSpPr>
          <p:spPr>
            <a:xfrm>
              <a:off x="6057184" y="2905550"/>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3895" name="pl3895"/>
            <p:cNvSpPr/>
            <p:nvPr/>
          </p:nvSpPr>
          <p:spPr>
            <a:xfrm>
              <a:off x="6057184" y="2926951"/>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896" name="pl3896"/>
            <p:cNvSpPr/>
            <p:nvPr/>
          </p:nvSpPr>
          <p:spPr>
            <a:xfrm>
              <a:off x="6057184" y="2931889"/>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3897" name="pl3897"/>
            <p:cNvSpPr/>
            <p:nvPr/>
          </p:nvSpPr>
          <p:spPr>
            <a:xfrm>
              <a:off x="6057184" y="2938474"/>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3898" name="pl3898"/>
            <p:cNvSpPr/>
            <p:nvPr/>
          </p:nvSpPr>
          <p:spPr>
            <a:xfrm>
              <a:off x="6057184" y="2943413"/>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3899" name="pl3899"/>
            <p:cNvSpPr/>
            <p:nvPr/>
          </p:nvSpPr>
          <p:spPr>
            <a:xfrm>
              <a:off x="6057184" y="2923658"/>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3900" name="pl3900"/>
            <p:cNvSpPr/>
            <p:nvPr/>
          </p:nvSpPr>
          <p:spPr>
            <a:xfrm>
              <a:off x="6057184" y="2922012"/>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3901" name="pl3901"/>
            <p:cNvSpPr/>
            <p:nvPr/>
          </p:nvSpPr>
          <p:spPr>
            <a:xfrm>
              <a:off x="6057184" y="2941766"/>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3902" name="pl3902"/>
            <p:cNvSpPr/>
            <p:nvPr/>
          </p:nvSpPr>
          <p:spPr>
            <a:xfrm>
              <a:off x="6057184" y="2910489"/>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3903" name="pl3903"/>
            <p:cNvSpPr/>
            <p:nvPr/>
          </p:nvSpPr>
          <p:spPr>
            <a:xfrm>
              <a:off x="6057184" y="293847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904" name="pl3904"/>
            <p:cNvSpPr/>
            <p:nvPr/>
          </p:nvSpPr>
          <p:spPr>
            <a:xfrm>
              <a:off x="6057184" y="2943413"/>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3905" name="pl3905"/>
            <p:cNvSpPr/>
            <p:nvPr/>
          </p:nvSpPr>
          <p:spPr>
            <a:xfrm>
              <a:off x="6057184" y="2936828"/>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3906" name="pl3906"/>
            <p:cNvSpPr/>
            <p:nvPr/>
          </p:nvSpPr>
          <p:spPr>
            <a:xfrm>
              <a:off x="6057184" y="2917073"/>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3907" name="pl3907"/>
            <p:cNvSpPr/>
            <p:nvPr/>
          </p:nvSpPr>
          <p:spPr>
            <a:xfrm>
              <a:off x="6057184" y="295822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908" name="pl3908"/>
            <p:cNvSpPr/>
            <p:nvPr/>
          </p:nvSpPr>
          <p:spPr>
            <a:xfrm>
              <a:off x="6057184" y="2940120"/>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3909" name="pl3909"/>
            <p:cNvSpPr/>
            <p:nvPr/>
          </p:nvSpPr>
          <p:spPr>
            <a:xfrm>
              <a:off x="6057184" y="2922012"/>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3910" name="pl3910"/>
            <p:cNvSpPr/>
            <p:nvPr/>
          </p:nvSpPr>
          <p:spPr>
            <a:xfrm>
              <a:off x="6057184" y="2940120"/>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3911" name="pl3911"/>
            <p:cNvSpPr/>
            <p:nvPr/>
          </p:nvSpPr>
          <p:spPr>
            <a:xfrm>
              <a:off x="6057184" y="2953290"/>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912" name="pl3912"/>
            <p:cNvSpPr/>
            <p:nvPr/>
          </p:nvSpPr>
          <p:spPr>
            <a:xfrm>
              <a:off x="6057184" y="2918720"/>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3913" name="pl3913"/>
            <p:cNvSpPr/>
            <p:nvPr/>
          </p:nvSpPr>
          <p:spPr>
            <a:xfrm>
              <a:off x="6057184" y="2951644"/>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3914" name="pl3914"/>
            <p:cNvSpPr/>
            <p:nvPr/>
          </p:nvSpPr>
          <p:spPr>
            <a:xfrm>
              <a:off x="6057184" y="2941766"/>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3915" name="pl3915"/>
            <p:cNvSpPr/>
            <p:nvPr/>
          </p:nvSpPr>
          <p:spPr>
            <a:xfrm>
              <a:off x="6057184" y="2943413"/>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3916" name="pl3916"/>
            <p:cNvSpPr/>
            <p:nvPr/>
          </p:nvSpPr>
          <p:spPr>
            <a:xfrm>
              <a:off x="6057184" y="2943413"/>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40651" cap="flat">
              <a:solidFill>
                <a:srgbClr val="000000">
                  <a:alpha val="100000"/>
                </a:srgbClr>
              </a:solidFill>
              <a:prstDash val="solid"/>
              <a:round/>
            </a:ln>
          </p:spPr>
          <p:txBody>
            <a:bodyPr/>
            <a:lstStyle/>
            <a:p>
              <a:endParaRPr/>
            </a:p>
          </p:txBody>
        </p:sp>
        <p:sp>
          <p:nvSpPr>
            <p:cNvPr id="3917" name="pl3917"/>
            <p:cNvSpPr/>
            <p:nvPr/>
          </p:nvSpPr>
          <p:spPr>
            <a:xfrm>
              <a:off x="6057184" y="2943413"/>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00BECA">
                  <a:alpha val="100000"/>
                </a:srgbClr>
              </a:solidFill>
              <a:prstDash val="solid"/>
              <a:round/>
            </a:ln>
          </p:spPr>
          <p:txBody>
            <a:bodyPr/>
            <a:lstStyle/>
            <a:p>
              <a:endParaRPr/>
            </a:p>
          </p:txBody>
        </p:sp>
        <p:sp>
          <p:nvSpPr>
            <p:cNvPr id="3918" name="pl3918"/>
            <p:cNvSpPr/>
            <p:nvPr/>
          </p:nvSpPr>
          <p:spPr>
            <a:xfrm>
              <a:off x="6012906" y="2958228"/>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3919" name="tx3919"/>
            <p:cNvSpPr/>
            <p:nvPr/>
          </p:nvSpPr>
          <p:spPr>
            <a:xfrm>
              <a:off x="6027039" y="277881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3920" name="tx3920"/>
            <p:cNvSpPr/>
            <p:nvPr/>
          </p:nvSpPr>
          <p:spPr>
            <a:xfrm>
              <a:off x="6204149" y="2786776"/>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921" name="tx3921"/>
            <p:cNvSpPr/>
            <p:nvPr/>
          </p:nvSpPr>
          <p:spPr>
            <a:xfrm>
              <a:off x="6381260" y="2786776"/>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922" name="tx3922"/>
            <p:cNvSpPr/>
            <p:nvPr/>
          </p:nvSpPr>
          <p:spPr>
            <a:xfrm>
              <a:off x="6558371" y="2786776"/>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3923" name="tx3923"/>
            <p:cNvSpPr/>
            <p:nvPr/>
          </p:nvSpPr>
          <p:spPr>
            <a:xfrm>
              <a:off x="6735482" y="278046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924" name="tx3924"/>
            <p:cNvSpPr/>
            <p:nvPr/>
          </p:nvSpPr>
          <p:spPr>
            <a:xfrm>
              <a:off x="6912592" y="278046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3925" name="rc3925"/>
            <p:cNvSpPr/>
            <p:nvPr/>
          </p:nvSpPr>
          <p:spPr>
            <a:xfrm>
              <a:off x="6012906" y="3483272"/>
              <a:ext cx="974108" cy="367596"/>
            </a:xfrm>
            <a:prstGeom prst="rect">
              <a:avLst/>
            </a:prstGeom>
            <a:solidFill>
              <a:srgbClr val="EBEBEB">
                <a:alpha val="100000"/>
              </a:srgbClr>
            </a:solidFill>
          </p:spPr>
          <p:txBody>
            <a:bodyPr/>
            <a:lstStyle/>
            <a:p>
              <a:endParaRPr/>
            </a:p>
          </p:txBody>
        </p:sp>
        <p:sp>
          <p:nvSpPr>
            <p:cNvPr id="3926" name="pl3926"/>
            <p:cNvSpPr/>
            <p:nvPr/>
          </p:nvSpPr>
          <p:spPr>
            <a:xfrm>
              <a:off x="6012906" y="381605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927" name="pl3927"/>
            <p:cNvSpPr/>
            <p:nvPr/>
          </p:nvSpPr>
          <p:spPr>
            <a:xfrm>
              <a:off x="6012906" y="379547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928" name="pl3928"/>
            <p:cNvSpPr/>
            <p:nvPr/>
          </p:nvSpPr>
          <p:spPr>
            <a:xfrm>
              <a:off x="6012906" y="375431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929" name="pl3929"/>
            <p:cNvSpPr/>
            <p:nvPr/>
          </p:nvSpPr>
          <p:spPr>
            <a:xfrm>
              <a:off x="6012906" y="371316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930" name="pl3930"/>
            <p:cNvSpPr/>
            <p:nvPr/>
          </p:nvSpPr>
          <p:spPr>
            <a:xfrm>
              <a:off x="6012906" y="367200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931" name="pl3931"/>
            <p:cNvSpPr/>
            <p:nvPr/>
          </p:nvSpPr>
          <p:spPr>
            <a:xfrm>
              <a:off x="6012906" y="363085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932" name="pl3932"/>
            <p:cNvSpPr/>
            <p:nvPr/>
          </p:nvSpPr>
          <p:spPr>
            <a:xfrm>
              <a:off x="6012906" y="358969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933" name="pl3933"/>
            <p:cNvSpPr/>
            <p:nvPr/>
          </p:nvSpPr>
          <p:spPr>
            <a:xfrm>
              <a:off x="6012906" y="354854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934" name="pl3934"/>
            <p:cNvSpPr/>
            <p:nvPr/>
          </p:nvSpPr>
          <p:spPr>
            <a:xfrm>
              <a:off x="6012906" y="350738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3935" name="pl3935"/>
            <p:cNvSpPr/>
            <p:nvPr/>
          </p:nvSpPr>
          <p:spPr>
            <a:xfrm>
              <a:off x="6145739"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936" name="pl3936"/>
            <p:cNvSpPr/>
            <p:nvPr/>
          </p:nvSpPr>
          <p:spPr>
            <a:xfrm>
              <a:off x="6322850"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937" name="pl3937"/>
            <p:cNvSpPr/>
            <p:nvPr/>
          </p:nvSpPr>
          <p:spPr>
            <a:xfrm>
              <a:off x="6499960"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938" name="pl3938"/>
            <p:cNvSpPr/>
            <p:nvPr/>
          </p:nvSpPr>
          <p:spPr>
            <a:xfrm>
              <a:off x="6677071"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939" name="pl3939"/>
            <p:cNvSpPr/>
            <p:nvPr/>
          </p:nvSpPr>
          <p:spPr>
            <a:xfrm>
              <a:off x="6854182"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3940" name="pl3940"/>
            <p:cNvSpPr/>
            <p:nvPr/>
          </p:nvSpPr>
          <p:spPr>
            <a:xfrm>
              <a:off x="6012906" y="377489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941" name="pl3941"/>
            <p:cNvSpPr/>
            <p:nvPr/>
          </p:nvSpPr>
          <p:spPr>
            <a:xfrm>
              <a:off x="6012906" y="373374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942" name="pl3942"/>
            <p:cNvSpPr/>
            <p:nvPr/>
          </p:nvSpPr>
          <p:spPr>
            <a:xfrm>
              <a:off x="6012906" y="369258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943" name="pl3943"/>
            <p:cNvSpPr/>
            <p:nvPr/>
          </p:nvSpPr>
          <p:spPr>
            <a:xfrm>
              <a:off x="6012906" y="365143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944" name="pl3944"/>
            <p:cNvSpPr/>
            <p:nvPr/>
          </p:nvSpPr>
          <p:spPr>
            <a:xfrm>
              <a:off x="6012906" y="361027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945" name="pl3945"/>
            <p:cNvSpPr/>
            <p:nvPr/>
          </p:nvSpPr>
          <p:spPr>
            <a:xfrm>
              <a:off x="6012906" y="3569121"/>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946" name="pl3946"/>
            <p:cNvSpPr/>
            <p:nvPr/>
          </p:nvSpPr>
          <p:spPr>
            <a:xfrm>
              <a:off x="6012906" y="3527966"/>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947" name="pl3947"/>
            <p:cNvSpPr/>
            <p:nvPr/>
          </p:nvSpPr>
          <p:spPr>
            <a:xfrm>
              <a:off x="6012906" y="3486811"/>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3948" name="pl3948"/>
            <p:cNvSpPr/>
            <p:nvPr/>
          </p:nvSpPr>
          <p:spPr>
            <a:xfrm>
              <a:off x="6057184"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949" name="pl3949"/>
            <p:cNvSpPr/>
            <p:nvPr/>
          </p:nvSpPr>
          <p:spPr>
            <a:xfrm>
              <a:off x="6234294"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950" name="pl3950"/>
            <p:cNvSpPr/>
            <p:nvPr/>
          </p:nvSpPr>
          <p:spPr>
            <a:xfrm>
              <a:off x="6411405"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951" name="pl3951"/>
            <p:cNvSpPr/>
            <p:nvPr/>
          </p:nvSpPr>
          <p:spPr>
            <a:xfrm>
              <a:off x="6588516"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952" name="pl3952"/>
            <p:cNvSpPr/>
            <p:nvPr/>
          </p:nvSpPr>
          <p:spPr>
            <a:xfrm>
              <a:off x="6765626"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953" name="pl3953"/>
            <p:cNvSpPr/>
            <p:nvPr/>
          </p:nvSpPr>
          <p:spPr>
            <a:xfrm>
              <a:off x="6942737"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3954" name="pl3954"/>
            <p:cNvSpPr/>
            <p:nvPr/>
          </p:nvSpPr>
          <p:spPr>
            <a:xfrm>
              <a:off x="6057184" y="3595461"/>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3955" name="pl3955"/>
            <p:cNvSpPr/>
            <p:nvPr/>
          </p:nvSpPr>
          <p:spPr>
            <a:xfrm>
              <a:off x="6057184" y="3578999"/>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40651" cap="flat">
              <a:solidFill>
                <a:srgbClr val="BEBEBE">
                  <a:alpha val="69803"/>
                </a:srgbClr>
              </a:solidFill>
              <a:prstDash val="solid"/>
              <a:round/>
            </a:ln>
          </p:spPr>
          <p:txBody>
            <a:bodyPr/>
            <a:lstStyle/>
            <a:p>
              <a:endParaRPr/>
            </a:p>
          </p:txBody>
        </p:sp>
        <p:sp>
          <p:nvSpPr>
            <p:cNvPr id="3956" name="pl3956"/>
            <p:cNvSpPr/>
            <p:nvPr/>
          </p:nvSpPr>
          <p:spPr>
            <a:xfrm>
              <a:off x="6057184" y="3577353"/>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3957" name="pl3957"/>
            <p:cNvSpPr/>
            <p:nvPr/>
          </p:nvSpPr>
          <p:spPr>
            <a:xfrm>
              <a:off x="6057184" y="360698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958" name="pl3958"/>
            <p:cNvSpPr/>
            <p:nvPr/>
          </p:nvSpPr>
          <p:spPr>
            <a:xfrm>
              <a:off x="6057184" y="3554306"/>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959" name="pl3959"/>
            <p:cNvSpPr/>
            <p:nvPr/>
          </p:nvSpPr>
          <p:spPr>
            <a:xfrm>
              <a:off x="6057184" y="3598753"/>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3960" name="pl3960"/>
            <p:cNvSpPr/>
            <p:nvPr/>
          </p:nvSpPr>
          <p:spPr>
            <a:xfrm>
              <a:off x="6057184" y="3597107"/>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3961" name="pl3961"/>
            <p:cNvSpPr/>
            <p:nvPr/>
          </p:nvSpPr>
          <p:spPr>
            <a:xfrm>
              <a:off x="6057184" y="357076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962" name="pl3962"/>
            <p:cNvSpPr/>
            <p:nvPr/>
          </p:nvSpPr>
          <p:spPr>
            <a:xfrm>
              <a:off x="6057184" y="3585584"/>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3963" name="pl3963"/>
            <p:cNvSpPr/>
            <p:nvPr/>
          </p:nvSpPr>
          <p:spPr>
            <a:xfrm>
              <a:off x="6057184" y="3580645"/>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3964" name="pl3964"/>
            <p:cNvSpPr/>
            <p:nvPr/>
          </p:nvSpPr>
          <p:spPr>
            <a:xfrm>
              <a:off x="6057184" y="3541136"/>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3965" name="pl3965"/>
            <p:cNvSpPr/>
            <p:nvPr/>
          </p:nvSpPr>
          <p:spPr>
            <a:xfrm>
              <a:off x="6057184" y="3583937"/>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3966" name="pl3966"/>
            <p:cNvSpPr/>
            <p:nvPr/>
          </p:nvSpPr>
          <p:spPr>
            <a:xfrm>
              <a:off x="6057184" y="3575706"/>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967" name="pl3967"/>
            <p:cNvSpPr/>
            <p:nvPr/>
          </p:nvSpPr>
          <p:spPr>
            <a:xfrm>
              <a:off x="6057184" y="3575706"/>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3968" name="pl3968"/>
            <p:cNvSpPr/>
            <p:nvPr/>
          </p:nvSpPr>
          <p:spPr>
            <a:xfrm>
              <a:off x="6057184" y="3557598"/>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3969" name="pl3969"/>
            <p:cNvSpPr/>
            <p:nvPr/>
          </p:nvSpPr>
          <p:spPr>
            <a:xfrm>
              <a:off x="6057184" y="3552659"/>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3970" name="pl3970"/>
            <p:cNvSpPr/>
            <p:nvPr/>
          </p:nvSpPr>
          <p:spPr>
            <a:xfrm>
              <a:off x="6057184" y="3562537"/>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3971" name="pl3971"/>
            <p:cNvSpPr/>
            <p:nvPr/>
          </p:nvSpPr>
          <p:spPr>
            <a:xfrm>
              <a:off x="6057184" y="360369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972" name="pl3972"/>
            <p:cNvSpPr/>
            <p:nvPr/>
          </p:nvSpPr>
          <p:spPr>
            <a:xfrm>
              <a:off x="6057184" y="3560890"/>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3973" name="pl3973"/>
            <p:cNvSpPr/>
            <p:nvPr/>
          </p:nvSpPr>
          <p:spPr>
            <a:xfrm>
              <a:off x="6057184" y="3588876"/>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3974" name="pl3974"/>
            <p:cNvSpPr/>
            <p:nvPr/>
          </p:nvSpPr>
          <p:spPr>
            <a:xfrm>
              <a:off x="6057184" y="3595461"/>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3975" name="pl3975"/>
            <p:cNvSpPr/>
            <p:nvPr/>
          </p:nvSpPr>
          <p:spPr>
            <a:xfrm>
              <a:off x="6057184" y="357076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976" name="pl3976"/>
            <p:cNvSpPr/>
            <p:nvPr/>
          </p:nvSpPr>
          <p:spPr>
            <a:xfrm>
              <a:off x="6057184" y="3574060"/>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3977" name="pl3977"/>
            <p:cNvSpPr/>
            <p:nvPr/>
          </p:nvSpPr>
          <p:spPr>
            <a:xfrm>
              <a:off x="6057184" y="3580645"/>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978" name="pl3978"/>
            <p:cNvSpPr/>
            <p:nvPr/>
          </p:nvSpPr>
          <p:spPr>
            <a:xfrm>
              <a:off x="6057184" y="3610277"/>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3979" name="pl3979"/>
            <p:cNvSpPr/>
            <p:nvPr/>
          </p:nvSpPr>
          <p:spPr>
            <a:xfrm>
              <a:off x="6057184" y="3593815"/>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3980" name="pl3980"/>
            <p:cNvSpPr/>
            <p:nvPr/>
          </p:nvSpPr>
          <p:spPr>
            <a:xfrm>
              <a:off x="6057184" y="3605338"/>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3981" name="pl3981"/>
            <p:cNvSpPr/>
            <p:nvPr/>
          </p:nvSpPr>
          <p:spPr>
            <a:xfrm>
              <a:off x="6057184" y="3587230"/>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3982" name="pl3982"/>
            <p:cNvSpPr/>
            <p:nvPr/>
          </p:nvSpPr>
          <p:spPr>
            <a:xfrm>
              <a:off x="6057184" y="3590522"/>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3983" name="pl3983"/>
            <p:cNvSpPr/>
            <p:nvPr/>
          </p:nvSpPr>
          <p:spPr>
            <a:xfrm>
              <a:off x="6057184" y="3564183"/>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3984" name="pl3984"/>
            <p:cNvSpPr/>
            <p:nvPr/>
          </p:nvSpPr>
          <p:spPr>
            <a:xfrm>
              <a:off x="6057184" y="3555952"/>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985" name="pl3985"/>
            <p:cNvSpPr/>
            <p:nvPr/>
          </p:nvSpPr>
          <p:spPr>
            <a:xfrm>
              <a:off x="6057184" y="3595461"/>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3986" name="pl3986"/>
            <p:cNvSpPr/>
            <p:nvPr/>
          </p:nvSpPr>
          <p:spPr>
            <a:xfrm>
              <a:off x="6057184" y="3582291"/>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3987" name="pl3987"/>
            <p:cNvSpPr/>
            <p:nvPr/>
          </p:nvSpPr>
          <p:spPr>
            <a:xfrm>
              <a:off x="6057184" y="3585584"/>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3988" name="pl3988"/>
            <p:cNvSpPr/>
            <p:nvPr/>
          </p:nvSpPr>
          <p:spPr>
            <a:xfrm>
              <a:off x="6057184" y="3564183"/>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3989" name="pl3989"/>
            <p:cNvSpPr/>
            <p:nvPr/>
          </p:nvSpPr>
          <p:spPr>
            <a:xfrm>
              <a:off x="6057184" y="3593815"/>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3990" name="pl3990"/>
            <p:cNvSpPr/>
            <p:nvPr/>
          </p:nvSpPr>
          <p:spPr>
            <a:xfrm>
              <a:off x="6057184" y="3602046"/>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3991" name="pl3991"/>
            <p:cNvSpPr/>
            <p:nvPr/>
          </p:nvSpPr>
          <p:spPr>
            <a:xfrm>
              <a:off x="6057184" y="3600399"/>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3992" name="pl3992"/>
            <p:cNvSpPr/>
            <p:nvPr/>
          </p:nvSpPr>
          <p:spPr>
            <a:xfrm>
              <a:off x="6057184" y="3557598"/>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3993" name="pl3993"/>
            <p:cNvSpPr/>
            <p:nvPr/>
          </p:nvSpPr>
          <p:spPr>
            <a:xfrm>
              <a:off x="6057184" y="3578999"/>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3994" name="pl3994"/>
            <p:cNvSpPr/>
            <p:nvPr/>
          </p:nvSpPr>
          <p:spPr>
            <a:xfrm>
              <a:off x="6057184" y="3583937"/>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3995" name="pl3995"/>
            <p:cNvSpPr/>
            <p:nvPr/>
          </p:nvSpPr>
          <p:spPr>
            <a:xfrm>
              <a:off x="6057184" y="3590522"/>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3996" name="pl3996"/>
            <p:cNvSpPr/>
            <p:nvPr/>
          </p:nvSpPr>
          <p:spPr>
            <a:xfrm>
              <a:off x="6057184" y="3595461"/>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3997" name="pl3997"/>
            <p:cNvSpPr/>
            <p:nvPr/>
          </p:nvSpPr>
          <p:spPr>
            <a:xfrm>
              <a:off x="6057184" y="3575706"/>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3998" name="pl3998"/>
            <p:cNvSpPr/>
            <p:nvPr/>
          </p:nvSpPr>
          <p:spPr>
            <a:xfrm>
              <a:off x="6057184" y="3574060"/>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3999" name="pl3999"/>
            <p:cNvSpPr/>
            <p:nvPr/>
          </p:nvSpPr>
          <p:spPr>
            <a:xfrm>
              <a:off x="6057184" y="3593815"/>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4000" name="pl4000"/>
            <p:cNvSpPr/>
            <p:nvPr/>
          </p:nvSpPr>
          <p:spPr>
            <a:xfrm>
              <a:off x="6057184" y="3562537"/>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4001" name="pl4001"/>
            <p:cNvSpPr/>
            <p:nvPr/>
          </p:nvSpPr>
          <p:spPr>
            <a:xfrm>
              <a:off x="6057184" y="359052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002" name="pl4002"/>
            <p:cNvSpPr/>
            <p:nvPr/>
          </p:nvSpPr>
          <p:spPr>
            <a:xfrm>
              <a:off x="6057184" y="3595461"/>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4003" name="pl4003"/>
            <p:cNvSpPr/>
            <p:nvPr/>
          </p:nvSpPr>
          <p:spPr>
            <a:xfrm>
              <a:off x="6057184" y="3588876"/>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004" name="pl4004"/>
            <p:cNvSpPr/>
            <p:nvPr/>
          </p:nvSpPr>
          <p:spPr>
            <a:xfrm>
              <a:off x="6057184" y="3569121"/>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005" name="pl4005"/>
            <p:cNvSpPr/>
            <p:nvPr/>
          </p:nvSpPr>
          <p:spPr>
            <a:xfrm>
              <a:off x="6057184" y="3610277"/>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006" name="pl4006"/>
            <p:cNvSpPr/>
            <p:nvPr/>
          </p:nvSpPr>
          <p:spPr>
            <a:xfrm>
              <a:off x="6057184" y="3592168"/>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4007" name="pl4007"/>
            <p:cNvSpPr/>
            <p:nvPr/>
          </p:nvSpPr>
          <p:spPr>
            <a:xfrm>
              <a:off x="6057184" y="3574060"/>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4008" name="pl4008"/>
            <p:cNvSpPr/>
            <p:nvPr/>
          </p:nvSpPr>
          <p:spPr>
            <a:xfrm>
              <a:off x="6057184" y="3592168"/>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009" name="pl4009"/>
            <p:cNvSpPr/>
            <p:nvPr/>
          </p:nvSpPr>
          <p:spPr>
            <a:xfrm>
              <a:off x="6057184" y="3605338"/>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010" name="pl4010"/>
            <p:cNvSpPr/>
            <p:nvPr/>
          </p:nvSpPr>
          <p:spPr>
            <a:xfrm>
              <a:off x="6057184" y="3570768"/>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011" name="pl4011"/>
            <p:cNvSpPr/>
            <p:nvPr/>
          </p:nvSpPr>
          <p:spPr>
            <a:xfrm>
              <a:off x="6057184" y="3603692"/>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4012" name="pl4012"/>
            <p:cNvSpPr/>
            <p:nvPr/>
          </p:nvSpPr>
          <p:spPr>
            <a:xfrm>
              <a:off x="6057184" y="3593815"/>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4013" name="pl4013"/>
            <p:cNvSpPr/>
            <p:nvPr/>
          </p:nvSpPr>
          <p:spPr>
            <a:xfrm>
              <a:off x="6057184" y="3595461"/>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4014" name="pl4014"/>
            <p:cNvSpPr/>
            <p:nvPr/>
          </p:nvSpPr>
          <p:spPr>
            <a:xfrm>
              <a:off x="6057184" y="3578999"/>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40651" cap="flat">
              <a:solidFill>
                <a:srgbClr val="000000">
                  <a:alpha val="100000"/>
                </a:srgbClr>
              </a:solidFill>
              <a:prstDash val="solid"/>
              <a:round/>
            </a:ln>
          </p:spPr>
          <p:txBody>
            <a:bodyPr/>
            <a:lstStyle/>
            <a:p>
              <a:endParaRPr/>
            </a:p>
          </p:txBody>
        </p:sp>
        <p:sp>
          <p:nvSpPr>
            <p:cNvPr id="4015" name="pl4015"/>
            <p:cNvSpPr/>
            <p:nvPr/>
          </p:nvSpPr>
          <p:spPr>
            <a:xfrm>
              <a:off x="6057184" y="3578999"/>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32A2FF">
                  <a:alpha val="100000"/>
                </a:srgbClr>
              </a:solidFill>
              <a:prstDash val="solid"/>
              <a:round/>
            </a:ln>
          </p:spPr>
          <p:txBody>
            <a:bodyPr/>
            <a:lstStyle/>
            <a:p>
              <a:endParaRPr/>
            </a:p>
          </p:txBody>
        </p:sp>
        <p:sp>
          <p:nvSpPr>
            <p:cNvPr id="4016" name="pl4016"/>
            <p:cNvSpPr/>
            <p:nvPr/>
          </p:nvSpPr>
          <p:spPr>
            <a:xfrm>
              <a:off x="6012906" y="3610277"/>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4017" name="tx4017"/>
            <p:cNvSpPr/>
            <p:nvPr/>
          </p:nvSpPr>
          <p:spPr>
            <a:xfrm>
              <a:off x="5996894" y="341440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4018" name="tx4018"/>
            <p:cNvSpPr/>
            <p:nvPr/>
          </p:nvSpPr>
          <p:spPr>
            <a:xfrm>
              <a:off x="6174005" y="341440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4019" name="tx4019"/>
            <p:cNvSpPr/>
            <p:nvPr/>
          </p:nvSpPr>
          <p:spPr>
            <a:xfrm>
              <a:off x="6351115" y="342395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4020" name="tx4020"/>
            <p:cNvSpPr/>
            <p:nvPr/>
          </p:nvSpPr>
          <p:spPr>
            <a:xfrm>
              <a:off x="6528226" y="342395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4021" name="tx4021"/>
            <p:cNvSpPr/>
            <p:nvPr/>
          </p:nvSpPr>
          <p:spPr>
            <a:xfrm>
              <a:off x="6705337" y="342395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4022" name="tx4022"/>
            <p:cNvSpPr/>
            <p:nvPr/>
          </p:nvSpPr>
          <p:spPr>
            <a:xfrm>
              <a:off x="6882447" y="342395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4023" name="rc4023"/>
            <p:cNvSpPr/>
            <p:nvPr/>
          </p:nvSpPr>
          <p:spPr>
            <a:xfrm>
              <a:off x="6012906" y="4135320"/>
              <a:ext cx="974108" cy="367596"/>
            </a:xfrm>
            <a:prstGeom prst="rect">
              <a:avLst/>
            </a:prstGeom>
            <a:solidFill>
              <a:srgbClr val="EBEBEB">
                <a:alpha val="100000"/>
              </a:srgbClr>
            </a:solidFill>
          </p:spPr>
          <p:txBody>
            <a:bodyPr/>
            <a:lstStyle/>
            <a:p>
              <a:endParaRPr/>
            </a:p>
          </p:txBody>
        </p:sp>
        <p:sp>
          <p:nvSpPr>
            <p:cNvPr id="4024" name="pl4024"/>
            <p:cNvSpPr/>
            <p:nvPr/>
          </p:nvSpPr>
          <p:spPr>
            <a:xfrm>
              <a:off x="6012906" y="446810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025" name="pl4025"/>
            <p:cNvSpPr/>
            <p:nvPr/>
          </p:nvSpPr>
          <p:spPr>
            <a:xfrm>
              <a:off x="6012906" y="444752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026" name="pl4026"/>
            <p:cNvSpPr/>
            <p:nvPr/>
          </p:nvSpPr>
          <p:spPr>
            <a:xfrm>
              <a:off x="6012906" y="440636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027" name="pl4027"/>
            <p:cNvSpPr/>
            <p:nvPr/>
          </p:nvSpPr>
          <p:spPr>
            <a:xfrm>
              <a:off x="6012906" y="436521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028" name="pl4028"/>
            <p:cNvSpPr/>
            <p:nvPr/>
          </p:nvSpPr>
          <p:spPr>
            <a:xfrm>
              <a:off x="6012906" y="432405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029" name="pl4029"/>
            <p:cNvSpPr/>
            <p:nvPr/>
          </p:nvSpPr>
          <p:spPr>
            <a:xfrm>
              <a:off x="6012906" y="428290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030" name="pl4030"/>
            <p:cNvSpPr/>
            <p:nvPr/>
          </p:nvSpPr>
          <p:spPr>
            <a:xfrm>
              <a:off x="6012906" y="424174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031" name="pl4031"/>
            <p:cNvSpPr/>
            <p:nvPr/>
          </p:nvSpPr>
          <p:spPr>
            <a:xfrm>
              <a:off x="6012906" y="420059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032" name="pl4032"/>
            <p:cNvSpPr/>
            <p:nvPr/>
          </p:nvSpPr>
          <p:spPr>
            <a:xfrm>
              <a:off x="6012906" y="415943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033" name="pl4033"/>
            <p:cNvSpPr/>
            <p:nvPr/>
          </p:nvSpPr>
          <p:spPr>
            <a:xfrm>
              <a:off x="6145739"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034" name="pl4034"/>
            <p:cNvSpPr/>
            <p:nvPr/>
          </p:nvSpPr>
          <p:spPr>
            <a:xfrm>
              <a:off x="6322850"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035" name="pl4035"/>
            <p:cNvSpPr/>
            <p:nvPr/>
          </p:nvSpPr>
          <p:spPr>
            <a:xfrm>
              <a:off x="6499960"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036" name="pl4036"/>
            <p:cNvSpPr/>
            <p:nvPr/>
          </p:nvSpPr>
          <p:spPr>
            <a:xfrm>
              <a:off x="6677071"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037" name="pl4037"/>
            <p:cNvSpPr/>
            <p:nvPr/>
          </p:nvSpPr>
          <p:spPr>
            <a:xfrm>
              <a:off x="6854182"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038" name="pl4038"/>
            <p:cNvSpPr/>
            <p:nvPr/>
          </p:nvSpPr>
          <p:spPr>
            <a:xfrm>
              <a:off x="6012906" y="442694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039" name="pl4039"/>
            <p:cNvSpPr/>
            <p:nvPr/>
          </p:nvSpPr>
          <p:spPr>
            <a:xfrm>
              <a:off x="6012906" y="438579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040" name="pl4040"/>
            <p:cNvSpPr/>
            <p:nvPr/>
          </p:nvSpPr>
          <p:spPr>
            <a:xfrm>
              <a:off x="6012906" y="434463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041" name="pl4041"/>
            <p:cNvSpPr/>
            <p:nvPr/>
          </p:nvSpPr>
          <p:spPr>
            <a:xfrm>
              <a:off x="6012906" y="430348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042" name="pl4042"/>
            <p:cNvSpPr/>
            <p:nvPr/>
          </p:nvSpPr>
          <p:spPr>
            <a:xfrm>
              <a:off x="6012906" y="426232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043" name="pl4043"/>
            <p:cNvSpPr/>
            <p:nvPr/>
          </p:nvSpPr>
          <p:spPr>
            <a:xfrm>
              <a:off x="6012906" y="422117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044" name="pl4044"/>
            <p:cNvSpPr/>
            <p:nvPr/>
          </p:nvSpPr>
          <p:spPr>
            <a:xfrm>
              <a:off x="6012906" y="418001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045" name="pl4045"/>
            <p:cNvSpPr/>
            <p:nvPr/>
          </p:nvSpPr>
          <p:spPr>
            <a:xfrm>
              <a:off x="6012906" y="413886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046" name="pl4046"/>
            <p:cNvSpPr/>
            <p:nvPr/>
          </p:nvSpPr>
          <p:spPr>
            <a:xfrm>
              <a:off x="6057184"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047" name="pl4047"/>
            <p:cNvSpPr/>
            <p:nvPr/>
          </p:nvSpPr>
          <p:spPr>
            <a:xfrm>
              <a:off x="6234294"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048" name="pl4048"/>
            <p:cNvSpPr/>
            <p:nvPr/>
          </p:nvSpPr>
          <p:spPr>
            <a:xfrm>
              <a:off x="6411405"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049" name="pl4049"/>
            <p:cNvSpPr/>
            <p:nvPr/>
          </p:nvSpPr>
          <p:spPr>
            <a:xfrm>
              <a:off x="6588516"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050" name="pl4050"/>
            <p:cNvSpPr/>
            <p:nvPr/>
          </p:nvSpPr>
          <p:spPr>
            <a:xfrm>
              <a:off x="6765626"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051" name="pl4051"/>
            <p:cNvSpPr/>
            <p:nvPr/>
          </p:nvSpPr>
          <p:spPr>
            <a:xfrm>
              <a:off x="6942737"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052" name="pl4052"/>
            <p:cNvSpPr/>
            <p:nvPr/>
          </p:nvSpPr>
          <p:spPr>
            <a:xfrm>
              <a:off x="6057184" y="4247509"/>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4053" name="pl4053"/>
            <p:cNvSpPr/>
            <p:nvPr/>
          </p:nvSpPr>
          <p:spPr>
            <a:xfrm>
              <a:off x="6057184" y="424257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40651" cap="flat">
              <a:solidFill>
                <a:srgbClr val="BEBEBE">
                  <a:alpha val="69803"/>
                </a:srgbClr>
              </a:solidFill>
              <a:prstDash val="solid"/>
              <a:round/>
            </a:ln>
          </p:spPr>
          <p:txBody>
            <a:bodyPr/>
            <a:lstStyle/>
            <a:p>
              <a:endParaRPr/>
            </a:p>
          </p:txBody>
        </p:sp>
        <p:sp>
          <p:nvSpPr>
            <p:cNvPr id="4054" name="pl4054"/>
            <p:cNvSpPr/>
            <p:nvPr/>
          </p:nvSpPr>
          <p:spPr>
            <a:xfrm>
              <a:off x="6057184" y="4229401"/>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4055" name="pl4055"/>
            <p:cNvSpPr/>
            <p:nvPr/>
          </p:nvSpPr>
          <p:spPr>
            <a:xfrm>
              <a:off x="6057184" y="425903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056" name="pl4056"/>
            <p:cNvSpPr/>
            <p:nvPr/>
          </p:nvSpPr>
          <p:spPr>
            <a:xfrm>
              <a:off x="6057184" y="4206354"/>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057" name="pl4057"/>
            <p:cNvSpPr/>
            <p:nvPr/>
          </p:nvSpPr>
          <p:spPr>
            <a:xfrm>
              <a:off x="6057184" y="4250801"/>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058" name="pl4058"/>
            <p:cNvSpPr/>
            <p:nvPr/>
          </p:nvSpPr>
          <p:spPr>
            <a:xfrm>
              <a:off x="6057184" y="4249155"/>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4059" name="pl4059"/>
            <p:cNvSpPr/>
            <p:nvPr/>
          </p:nvSpPr>
          <p:spPr>
            <a:xfrm>
              <a:off x="6057184" y="422281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060" name="pl4060"/>
            <p:cNvSpPr/>
            <p:nvPr/>
          </p:nvSpPr>
          <p:spPr>
            <a:xfrm>
              <a:off x="6057184" y="4237632"/>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061" name="pl4061"/>
            <p:cNvSpPr/>
            <p:nvPr/>
          </p:nvSpPr>
          <p:spPr>
            <a:xfrm>
              <a:off x="6057184" y="4232693"/>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4062" name="pl4062"/>
            <p:cNvSpPr/>
            <p:nvPr/>
          </p:nvSpPr>
          <p:spPr>
            <a:xfrm>
              <a:off x="6057184" y="4193184"/>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4063" name="pl4063"/>
            <p:cNvSpPr/>
            <p:nvPr/>
          </p:nvSpPr>
          <p:spPr>
            <a:xfrm>
              <a:off x="6057184" y="4235985"/>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064" name="pl4064"/>
            <p:cNvSpPr/>
            <p:nvPr/>
          </p:nvSpPr>
          <p:spPr>
            <a:xfrm>
              <a:off x="6057184" y="4227754"/>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065" name="pl4065"/>
            <p:cNvSpPr/>
            <p:nvPr/>
          </p:nvSpPr>
          <p:spPr>
            <a:xfrm>
              <a:off x="6057184" y="4227754"/>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4066" name="pl4066"/>
            <p:cNvSpPr/>
            <p:nvPr/>
          </p:nvSpPr>
          <p:spPr>
            <a:xfrm>
              <a:off x="6057184" y="4209646"/>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4067" name="pl4067"/>
            <p:cNvSpPr/>
            <p:nvPr/>
          </p:nvSpPr>
          <p:spPr>
            <a:xfrm>
              <a:off x="6057184" y="4204708"/>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4068" name="pl4068"/>
            <p:cNvSpPr/>
            <p:nvPr/>
          </p:nvSpPr>
          <p:spPr>
            <a:xfrm>
              <a:off x="6057184" y="4214585"/>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069" name="pl4069"/>
            <p:cNvSpPr/>
            <p:nvPr/>
          </p:nvSpPr>
          <p:spPr>
            <a:xfrm>
              <a:off x="6057184" y="425574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070" name="pl4070"/>
            <p:cNvSpPr/>
            <p:nvPr/>
          </p:nvSpPr>
          <p:spPr>
            <a:xfrm>
              <a:off x="6057184" y="4212939"/>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071" name="pl4071"/>
            <p:cNvSpPr/>
            <p:nvPr/>
          </p:nvSpPr>
          <p:spPr>
            <a:xfrm>
              <a:off x="6057184" y="4240924"/>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4072" name="pl4072"/>
            <p:cNvSpPr/>
            <p:nvPr/>
          </p:nvSpPr>
          <p:spPr>
            <a:xfrm>
              <a:off x="6057184" y="4247509"/>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073" name="pl4073"/>
            <p:cNvSpPr/>
            <p:nvPr/>
          </p:nvSpPr>
          <p:spPr>
            <a:xfrm>
              <a:off x="6057184" y="422281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074" name="pl4074"/>
            <p:cNvSpPr/>
            <p:nvPr/>
          </p:nvSpPr>
          <p:spPr>
            <a:xfrm>
              <a:off x="6057184" y="4226108"/>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4075" name="pl4075"/>
            <p:cNvSpPr/>
            <p:nvPr/>
          </p:nvSpPr>
          <p:spPr>
            <a:xfrm>
              <a:off x="6057184" y="4232693"/>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4076" name="pl4076"/>
            <p:cNvSpPr/>
            <p:nvPr/>
          </p:nvSpPr>
          <p:spPr>
            <a:xfrm>
              <a:off x="6057184" y="4262325"/>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077" name="pl4077"/>
            <p:cNvSpPr/>
            <p:nvPr/>
          </p:nvSpPr>
          <p:spPr>
            <a:xfrm>
              <a:off x="6057184" y="4245863"/>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4078" name="pl4078"/>
            <p:cNvSpPr/>
            <p:nvPr/>
          </p:nvSpPr>
          <p:spPr>
            <a:xfrm>
              <a:off x="6057184" y="4257386"/>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4079" name="pl4079"/>
            <p:cNvSpPr/>
            <p:nvPr/>
          </p:nvSpPr>
          <p:spPr>
            <a:xfrm>
              <a:off x="6057184" y="4239278"/>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4080" name="pl4080"/>
            <p:cNvSpPr/>
            <p:nvPr/>
          </p:nvSpPr>
          <p:spPr>
            <a:xfrm>
              <a:off x="6057184" y="4242570"/>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4081" name="pl4081"/>
            <p:cNvSpPr/>
            <p:nvPr/>
          </p:nvSpPr>
          <p:spPr>
            <a:xfrm>
              <a:off x="6057184" y="4216231"/>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4082" name="pl4082"/>
            <p:cNvSpPr/>
            <p:nvPr/>
          </p:nvSpPr>
          <p:spPr>
            <a:xfrm>
              <a:off x="6057184" y="4208000"/>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4083" name="pl4083"/>
            <p:cNvSpPr/>
            <p:nvPr/>
          </p:nvSpPr>
          <p:spPr>
            <a:xfrm>
              <a:off x="6057184" y="4247509"/>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4084" name="pl4084"/>
            <p:cNvSpPr/>
            <p:nvPr/>
          </p:nvSpPr>
          <p:spPr>
            <a:xfrm>
              <a:off x="6057184" y="4234339"/>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4085" name="pl4085"/>
            <p:cNvSpPr/>
            <p:nvPr/>
          </p:nvSpPr>
          <p:spPr>
            <a:xfrm>
              <a:off x="6057184" y="4237632"/>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4086" name="pl4086"/>
            <p:cNvSpPr/>
            <p:nvPr/>
          </p:nvSpPr>
          <p:spPr>
            <a:xfrm>
              <a:off x="6057184" y="4216231"/>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4087" name="pl4087"/>
            <p:cNvSpPr/>
            <p:nvPr/>
          </p:nvSpPr>
          <p:spPr>
            <a:xfrm>
              <a:off x="6057184" y="4245863"/>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088" name="pl4088"/>
            <p:cNvSpPr/>
            <p:nvPr/>
          </p:nvSpPr>
          <p:spPr>
            <a:xfrm>
              <a:off x="6057184" y="4254094"/>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4089" name="pl4089"/>
            <p:cNvSpPr/>
            <p:nvPr/>
          </p:nvSpPr>
          <p:spPr>
            <a:xfrm>
              <a:off x="6057184" y="4252447"/>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4090" name="pl4090"/>
            <p:cNvSpPr/>
            <p:nvPr/>
          </p:nvSpPr>
          <p:spPr>
            <a:xfrm>
              <a:off x="6057184" y="4209646"/>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4091" name="pl4091"/>
            <p:cNvSpPr/>
            <p:nvPr/>
          </p:nvSpPr>
          <p:spPr>
            <a:xfrm>
              <a:off x="6057184" y="4231047"/>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4092" name="pl4092"/>
            <p:cNvSpPr/>
            <p:nvPr/>
          </p:nvSpPr>
          <p:spPr>
            <a:xfrm>
              <a:off x="6057184" y="4235985"/>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4093" name="pl4093"/>
            <p:cNvSpPr/>
            <p:nvPr/>
          </p:nvSpPr>
          <p:spPr>
            <a:xfrm>
              <a:off x="6057184" y="4242570"/>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4094" name="pl4094"/>
            <p:cNvSpPr/>
            <p:nvPr/>
          </p:nvSpPr>
          <p:spPr>
            <a:xfrm>
              <a:off x="6057184" y="4247509"/>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4095" name="pl4095"/>
            <p:cNvSpPr/>
            <p:nvPr/>
          </p:nvSpPr>
          <p:spPr>
            <a:xfrm>
              <a:off x="6057184" y="4227754"/>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4096" name="pl4096"/>
            <p:cNvSpPr/>
            <p:nvPr/>
          </p:nvSpPr>
          <p:spPr>
            <a:xfrm>
              <a:off x="6057184" y="4226108"/>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4097" name="pl4097"/>
            <p:cNvSpPr/>
            <p:nvPr/>
          </p:nvSpPr>
          <p:spPr>
            <a:xfrm>
              <a:off x="6057184" y="4245863"/>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4098" name="pl4098"/>
            <p:cNvSpPr/>
            <p:nvPr/>
          </p:nvSpPr>
          <p:spPr>
            <a:xfrm>
              <a:off x="6057184" y="4214585"/>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4099" name="pl4099"/>
            <p:cNvSpPr/>
            <p:nvPr/>
          </p:nvSpPr>
          <p:spPr>
            <a:xfrm>
              <a:off x="6057184" y="424257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100" name="pl4100"/>
            <p:cNvSpPr/>
            <p:nvPr/>
          </p:nvSpPr>
          <p:spPr>
            <a:xfrm>
              <a:off x="6057184" y="4247509"/>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4101" name="pl4101"/>
            <p:cNvSpPr/>
            <p:nvPr/>
          </p:nvSpPr>
          <p:spPr>
            <a:xfrm>
              <a:off x="6057184" y="4240924"/>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102" name="pl4102"/>
            <p:cNvSpPr/>
            <p:nvPr/>
          </p:nvSpPr>
          <p:spPr>
            <a:xfrm>
              <a:off x="6057184" y="4221170"/>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103" name="pl4103"/>
            <p:cNvSpPr/>
            <p:nvPr/>
          </p:nvSpPr>
          <p:spPr>
            <a:xfrm>
              <a:off x="6057184" y="426232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104" name="pl4104"/>
            <p:cNvSpPr/>
            <p:nvPr/>
          </p:nvSpPr>
          <p:spPr>
            <a:xfrm>
              <a:off x="6057184" y="4244216"/>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4105" name="pl4105"/>
            <p:cNvSpPr/>
            <p:nvPr/>
          </p:nvSpPr>
          <p:spPr>
            <a:xfrm>
              <a:off x="6057184" y="4226108"/>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4106" name="pl4106"/>
            <p:cNvSpPr/>
            <p:nvPr/>
          </p:nvSpPr>
          <p:spPr>
            <a:xfrm>
              <a:off x="6057184" y="4244216"/>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107" name="pl4107"/>
            <p:cNvSpPr/>
            <p:nvPr/>
          </p:nvSpPr>
          <p:spPr>
            <a:xfrm>
              <a:off x="6057184" y="4257386"/>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108" name="pl4108"/>
            <p:cNvSpPr/>
            <p:nvPr/>
          </p:nvSpPr>
          <p:spPr>
            <a:xfrm>
              <a:off x="6057184" y="4222816"/>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109" name="pl4109"/>
            <p:cNvSpPr/>
            <p:nvPr/>
          </p:nvSpPr>
          <p:spPr>
            <a:xfrm>
              <a:off x="6057184" y="4255740"/>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4110" name="pl4110"/>
            <p:cNvSpPr/>
            <p:nvPr/>
          </p:nvSpPr>
          <p:spPr>
            <a:xfrm>
              <a:off x="6057184" y="4245863"/>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4111" name="pl4111"/>
            <p:cNvSpPr/>
            <p:nvPr/>
          </p:nvSpPr>
          <p:spPr>
            <a:xfrm>
              <a:off x="6057184" y="4247509"/>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4112" name="pl4112"/>
            <p:cNvSpPr/>
            <p:nvPr/>
          </p:nvSpPr>
          <p:spPr>
            <a:xfrm>
              <a:off x="6057184" y="424257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40651" cap="flat">
              <a:solidFill>
                <a:srgbClr val="000000">
                  <a:alpha val="100000"/>
                </a:srgbClr>
              </a:solidFill>
              <a:prstDash val="solid"/>
              <a:round/>
            </a:ln>
          </p:spPr>
          <p:txBody>
            <a:bodyPr/>
            <a:lstStyle/>
            <a:p>
              <a:endParaRPr/>
            </a:p>
          </p:txBody>
        </p:sp>
        <p:sp>
          <p:nvSpPr>
            <p:cNvPr id="4113" name="pl4113"/>
            <p:cNvSpPr/>
            <p:nvPr/>
          </p:nvSpPr>
          <p:spPr>
            <a:xfrm>
              <a:off x="6057184" y="424257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E26EF7">
                  <a:alpha val="100000"/>
                </a:srgbClr>
              </a:solidFill>
              <a:prstDash val="solid"/>
              <a:round/>
            </a:ln>
          </p:spPr>
          <p:txBody>
            <a:bodyPr/>
            <a:lstStyle/>
            <a:p>
              <a:endParaRPr/>
            </a:p>
          </p:txBody>
        </p:sp>
        <p:sp>
          <p:nvSpPr>
            <p:cNvPr id="4114" name="pl4114"/>
            <p:cNvSpPr/>
            <p:nvPr/>
          </p:nvSpPr>
          <p:spPr>
            <a:xfrm>
              <a:off x="6012906" y="4262325"/>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4115" name="tx4115"/>
            <p:cNvSpPr/>
            <p:nvPr/>
          </p:nvSpPr>
          <p:spPr>
            <a:xfrm>
              <a:off x="5996894" y="40792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4116" name="tx4116"/>
            <p:cNvSpPr/>
            <p:nvPr/>
          </p:nvSpPr>
          <p:spPr>
            <a:xfrm>
              <a:off x="6174005" y="40792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4117" name="tx4117"/>
            <p:cNvSpPr/>
            <p:nvPr/>
          </p:nvSpPr>
          <p:spPr>
            <a:xfrm>
              <a:off x="6351115" y="40792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4118" name="tx4118"/>
            <p:cNvSpPr/>
            <p:nvPr/>
          </p:nvSpPr>
          <p:spPr>
            <a:xfrm>
              <a:off x="6528226" y="40792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4119" name="tx4119"/>
            <p:cNvSpPr/>
            <p:nvPr/>
          </p:nvSpPr>
          <p:spPr>
            <a:xfrm>
              <a:off x="6705337" y="40792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4120" name="tx4120"/>
            <p:cNvSpPr/>
            <p:nvPr/>
          </p:nvSpPr>
          <p:spPr>
            <a:xfrm>
              <a:off x="6882447" y="40792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4121" name="rc4121"/>
            <p:cNvSpPr/>
            <p:nvPr/>
          </p:nvSpPr>
          <p:spPr>
            <a:xfrm>
              <a:off x="6012906" y="4787368"/>
              <a:ext cx="974108" cy="367596"/>
            </a:xfrm>
            <a:prstGeom prst="rect">
              <a:avLst/>
            </a:prstGeom>
            <a:solidFill>
              <a:srgbClr val="EBEBEB">
                <a:alpha val="100000"/>
              </a:srgbClr>
            </a:solidFill>
          </p:spPr>
          <p:txBody>
            <a:bodyPr/>
            <a:lstStyle/>
            <a:p>
              <a:endParaRPr/>
            </a:p>
          </p:txBody>
        </p:sp>
        <p:sp>
          <p:nvSpPr>
            <p:cNvPr id="4122" name="pl4122"/>
            <p:cNvSpPr/>
            <p:nvPr/>
          </p:nvSpPr>
          <p:spPr>
            <a:xfrm>
              <a:off x="6012906" y="512014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123" name="pl4123"/>
            <p:cNvSpPr/>
            <p:nvPr/>
          </p:nvSpPr>
          <p:spPr>
            <a:xfrm>
              <a:off x="6012906" y="509957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124" name="pl4124"/>
            <p:cNvSpPr/>
            <p:nvPr/>
          </p:nvSpPr>
          <p:spPr>
            <a:xfrm>
              <a:off x="6012906" y="505841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125" name="pl4125"/>
            <p:cNvSpPr/>
            <p:nvPr/>
          </p:nvSpPr>
          <p:spPr>
            <a:xfrm>
              <a:off x="6012906" y="501726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126" name="pl4126"/>
            <p:cNvSpPr/>
            <p:nvPr/>
          </p:nvSpPr>
          <p:spPr>
            <a:xfrm>
              <a:off x="6012906" y="497610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127" name="pl4127"/>
            <p:cNvSpPr/>
            <p:nvPr/>
          </p:nvSpPr>
          <p:spPr>
            <a:xfrm>
              <a:off x="6012906" y="493495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128" name="pl4128"/>
            <p:cNvSpPr/>
            <p:nvPr/>
          </p:nvSpPr>
          <p:spPr>
            <a:xfrm>
              <a:off x="6012906" y="489379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129" name="pl4129"/>
            <p:cNvSpPr/>
            <p:nvPr/>
          </p:nvSpPr>
          <p:spPr>
            <a:xfrm>
              <a:off x="6012906" y="485264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130" name="pl4130"/>
            <p:cNvSpPr/>
            <p:nvPr/>
          </p:nvSpPr>
          <p:spPr>
            <a:xfrm>
              <a:off x="6012906" y="481148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131" name="pl4131"/>
            <p:cNvSpPr/>
            <p:nvPr/>
          </p:nvSpPr>
          <p:spPr>
            <a:xfrm>
              <a:off x="6145739"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132" name="pl4132"/>
            <p:cNvSpPr/>
            <p:nvPr/>
          </p:nvSpPr>
          <p:spPr>
            <a:xfrm>
              <a:off x="6322850"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133" name="pl4133"/>
            <p:cNvSpPr/>
            <p:nvPr/>
          </p:nvSpPr>
          <p:spPr>
            <a:xfrm>
              <a:off x="6499960"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134" name="pl4134"/>
            <p:cNvSpPr/>
            <p:nvPr/>
          </p:nvSpPr>
          <p:spPr>
            <a:xfrm>
              <a:off x="6677071"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135" name="pl4135"/>
            <p:cNvSpPr/>
            <p:nvPr/>
          </p:nvSpPr>
          <p:spPr>
            <a:xfrm>
              <a:off x="6854182"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136" name="pl4136"/>
            <p:cNvSpPr/>
            <p:nvPr/>
          </p:nvSpPr>
          <p:spPr>
            <a:xfrm>
              <a:off x="6012906" y="507899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137" name="pl4137"/>
            <p:cNvSpPr/>
            <p:nvPr/>
          </p:nvSpPr>
          <p:spPr>
            <a:xfrm>
              <a:off x="6012906" y="503783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138" name="pl4138"/>
            <p:cNvSpPr/>
            <p:nvPr/>
          </p:nvSpPr>
          <p:spPr>
            <a:xfrm>
              <a:off x="6012906" y="499668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139" name="pl4139"/>
            <p:cNvSpPr/>
            <p:nvPr/>
          </p:nvSpPr>
          <p:spPr>
            <a:xfrm>
              <a:off x="6012906" y="495552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140" name="pl4140"/>
            <p:cNvSpPr/>
            <p:nvPr/>
          </p:nvSpPr>
          <p:spPr>
            <a:xfrm>
              <a:off x="6012906" y="491437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141" name="pl4141"/>
            <p:cNvSpPr/>
            <p:nvPr/>
          </p:nvSpPr>
          <p:spPr>
            <a:xfrm>
              <a:off x="6012906" y="487321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142" name="pl4142"/>
            <p:cNvSpPr/>
            <p:nvPr/>
          </p:nvSpPr>
          <p:spPr>
            <a:xfrm>
              <a:off x="6012906" y="483206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143" name="pl4143"/>
            <p:cNvSpPr/>
            <p:nvPr/>
          </p:nvSpPr>
          <p:spPr>
            <a:xfrm>
              <a:off x="6012906" y="479090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144" name="pl4144"/>
            <p:cNvSpPr/>
            <p:nvPr/>
          </p:nvSpPr>
          <p:spPr>
            <a:xfrm>
              <a:off x="6057184"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145" name="pl4145"/>
            <p:cNvSpPr/>
            <p:nvPr/>
          </p:nvSpPr>
          <p:spPr>
            <a:xfrm>
              <a:off x="6234294"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146" name="pl4146"/>
            <p:cNvSpPr/>
            <p:nvPr/>
          </p:nvSpPr>
          <p:spPr>
            <a:xfrm>
              <a:off x="6411405"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147" name="pl4147"/>
            <p:cNvSpPr/>
            <p:nvPr/>
          </p:nvSpPr>
          <p:spPr>
            <a:xfrm>
              <a:off x="6588516"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148" name="pl4148"/>
            <p:cNvSpPr/>
            <p:nvPr/>
          </p:nvSpPr>
          <p:spPr>
            <a:xfrm>
              <a:off x="6765626"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149" name="pl4149"/>
            <p:cNvSpPr/>
            <p:nvPr/>
          </p:nvSpPr>
          <p:spPr>
            <a:xfrm>
              <a:off x="6942737"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150" name="pl4150"/>
            <p:cNvSpPr/>
            <p:nvPr/>
          </p:nvSpPr>
          <p:spPr>
            <a:xfrm>
              <a:off x="6057184" y="4899557"/>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4151" name="pl4151"/>
            <p:cNvSpPr/>
            <p:nvPr/>
          </p:nvSpPr>
          <p:spPr>
            <a:xfrm>
              <a:off x="6057184" y="4909434"/>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40651" cap="flat">
              <a:solidFill>
                <a:srgbClr val="BEBEBE">
                  <a:alpha val="69803"/>
                </a:srgbClr>
              </a:solidFill>
              <a:prstDash val="solid"/>
              <a:round/>
            </a:ln>
          </p:spPr>
          <p:txBody>
            <a:bodyPr/>
            <a:lstStyle/>
            <a:p>
              <a:endParaRPr/>
            </a:p>
          </p:txBody>
        </p:sp>
        <p:sp>
          <p:nvSpPr>
            <p:cNvPr id="4152" name="pl4152"/>
            <p:cNvSpPr/>
            <p:nvPr/>
          </p:nvSpPr>
          <p:spPr>
            <a:xfrm>
              <a:off x="6057184" y="4881449"/>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4153" name="pl4153"/>
            <p:cNvSpPr/>
            <p:nvPr/>
          </p:nvSpPr>
          <p:spPr>
            <a:xfrm>
              <a:off x="6057184" y="491108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154" name="pl4154"/>
            <p:cNvSpPr/>
            <p:nvPr/>
          </p:nvSpPr>
          <p:spPr>
            <a:xfrm>
              <a:off x="6057184" y="4858402"/>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155" name="pl4155"/>
            <p:cNvSpPr/>
            <p:nvPr/>
          </p:nvSpPr>
          <p:spPr>
            <a:xfrm>
              <a:off x="6057184" y="4902849"/>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156" name="pl4156"/>
            <p:cNvSpPr/>
            <p:nvPr/>
          </p:nvSpPr>
          <p:spPr>
            <a:xfrm>
              <a:off x="6057184" y="4901203"/>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4157" name="pl4157"/>
            <p:cNvSpPr/>
            <p:nvPr/>
          </p:nvSpPr>
          <p:spPr>
            <a:xfrm>
              <a:off x="6057184" y="487486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158" name="pl4158"/>
            <p:cNvSpPr/>
            <p:nvPr/>
          </p:nvSpPr>
          <p:spPr>
            <a:xfrm>
              <a:off x="6057184" y="4889680"/>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159" name="pl4159"/>
            <p:cNvSpPr/>
            <p:nvPr/>
          </p:nvSpPr>
          <p:spPr>
            <a:xfrm>
              <a:off x="6057184" y="4884741"/>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4160" name="pl4160"/>
            <p:cNvSpPr/>
            <p:nvPr/>
          </p:nvSpPr>
          <p:spPr>
            <a:xfrm>
              <a:off x="6057184" y="4845232"/>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4161" name="pl4161"/>
            <p:cNvSpPr/>
            <p:nvPr/>
          </p:nvSpPr>
          <p:spPr>
            <a:xfrm>
              <a:off x="6057184" y="4888033"/>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162" name="pl4162"/>
            <p:cNvSpPr/>
            <p:nvPr/>
          </p:nvSpPr>
          <p:spPr>
            <a:xfrm>
              <a:off x="6057184" y="4879802"/>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163" name="pl4163"/>
            <p:cNvSpPr/>
            <p:nvPr/>
          </p:nvSpPr>
          <p:spPr>
            <a:xfrm>
              <a:off x="6057184" y="4879802"/>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4164" name="pl4164"/>
            <p:cNvSpPr/>
            <p:nvPr/>
          </p:nvSpPr>
          <p:spPr>
            <a:xfrm>
              <a:off x="6057184" y="4861694"/>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4165" name="pl4165"/>
            <p:cNvSpPr/>
            <p:nvPr/>
          </p:nvSpPr>
          <p:spPr>
            <a:xfrm>
              <a:off x="6057184" y="4856756"/>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4166" name="pl4166"/>
            <p:cNvSpPr/>
            <p:nvPr/>
          </p:nvSpPr>
          <p:spPr>
            <a:xfrm>
              <a:off x="6057184" y="4866633"/>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167" name="pl4167"/>
            <p:cNvSpPr/>
            <p:nvPr/>
          </p:nvSpPr>
          <p:spPr>
            <a:xfrm>
              <a:off x="6057184" y="490778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168" name="pl4168"/>
            <p:cNvSpPr/>
            <p:nvPr/>
          </p:nvSpPr>
          <p:spPr>
            <a:xfrm>
              <a:off x="6057184" y="4864987"/>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169" name="pl4169"/>
            <p:cNvSpPr/>
            <p:nvPr/>
          </p:nvSpPr>
          <p:spPr>
            <a:xfrm>
              <a:off x="6057184" y="4892972"/>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4170" name="pl4170"/>
            <p:cNvSpPr/>
            <p:nvPr/>
          </p:nvSpPr>
          <p:spPr>
            <a:xfrm>
              <a:off x="6057184" y="4899557"/>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171" name="pl4171"/>
            <p:cNvSpPr/>
            <p:nvPr/>
          </p:nvSpPr>
          <p:spPr>
            <a:xfrm>
              <a:off x="6057184" y="487486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172" name="pl4172"/>
            <p:cNvSpPr/>
            <p:nvPr/>
          </p:nvSpPr>
          <p:spPr>
            <a:xfrm>
              <a:off x="6057184" y="4878156"/>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4173" name="pl4173"/>
            <p:cNvSpPr/>
            <p:nvPr/>
          </p:nvSpPr>
          <p:spPr>
            <a:xfrm>
              <a:off x="6057184" y="4884741"/>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4174" name="pl4174"/>
            <p:cNvSpPr/>
            <p:nvPr/>
          </p:nvSpPr>
          <p:spPr>
            <a:xfrm>
              <a:off x="6057184" y="4914373"/>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175" name="pl4175"/>
            <p:cNvSpPr/>
            <p:nvPr/>
          </p:nvSpPr>
          <p:spPr>
            <a:xfrm>
              <a:off x="6057184" y="4897911"/>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4176" name="pl4176"/>
            <p:cNvSpPr/>
            <p:nvPr/>
          </p:nvSpPr>
          <p:spPr>
            <a:xfrm>
              <a:off x="6057184" y="4909434"/>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4177" name="pl4177"/>
            <p:cNvSpPr/>
            <p:nvPr/>
          </p:nvSpPr>
          <p:spPr>
            <a:xfrm>
              <a:off x="6057184" y="4891326"/>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4178" name="pl4178"/>
            <p:cNvSpPr/>
            <p:nvPr/>
          </p:nvSpPr>
          <p:spPr>
            <a:xfrm>
              <a:off x="6057184" y="4894618"/>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4179" name="pl4179"/>
            <p:cNvSpPr/>
            <p:nvPr/>
          </p:nvSpPr>
          <p:spPr>
            <a:xfrm>
              <a:off x="6057184" y="4868279"/>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4180" name="pl4180"/>
            <p:cNvSpPr/>
            <p:nvPr/>
          </p:nvSpPr>
          <p:spPr>
            <a:xfrm>
              <a:off x="6057184" y="4860048"/>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4181" name="pl4181"/>
            <p:cNvSpPr/>
            <p:nvPr/>
          </p:nvSpPr>
          <p:spPr>
            <a:xfrm>
              <a:off x="6057184" y="4899557"/>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4182" name="pl4182"/>
            <p:cNvSpPr/>
            <p:nvPr/>
          </p:nvSpPr>
          <p:spPr>
            <a:xfrm>
              <a:off x="6057184" y="4886387"/>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4183" name="pl4183"/>
            <p:cNvSpPr/>
            <p:nvPr/>
          </p:nvSpPr>
          <p:spPr>
            <a:xfrm>
              <a:off x="6057184" y="4889680"/>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4184" name="pl4184"/>
            <p:cNvSpPr/>
            <p:nvPr/>
          </p:nvSpPr>
          <p:spPr>
            <a:xfrm>
              <a:off x="6057184" y="4868279"/>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4185" name="pl4185"/>
            <p:cNvSpPr/>
            <p:nvPr/>
          </p:nvSpPr>
          <p:spPr>
            <a:xfrm>
              <a:off x="6057184" y="4897911"/>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186" name="pl4186"/>
            <p:cNvSpPr/>
            <p:nvPr/>
          </p:nvSpPr>
          <p:spPr>
            <a:xfrm>
              <a:off x="6057184" y="4906142"/>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4187" name="pl4187"/>
            <p:cNvSpPr/>
            <p:nvPr/>
          </p:nvSpPr>
          <p:spPr>
            <a:xfrm>
              <a:off x="6057184" y="4904495"/>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4188" name="pl4188"/>
            <p:cNvSpPr/>
            <p:nvPr/>
          </p:nvSpPr>
          <p:spPr>
            <a:xfrm>
              <a:off x="6057184" y="4861694"/>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4189" name="pl4189"/>
            <p:cNvSpPr/>
            <p:nvPr/>
          </p:nvSpPr>
          <p:spPr>
            <a:xfrm>
              <a:off x="6057184" y="4883095"/>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4190" name="pl4190"/>
            <p:cNvSpPr/>
            <p:nvPr/>
          </p:nvSpPr>
          <p:spPr>
            <a:xfrm>
              <a:off x="6057184" y="4888033"/>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4191" name="pl4191"/>
            <p:cNvSpPr/>
            <p:nvPr/>
          </p:nvSpPr>
          <p:spPr>
            <a:xfrm>
              <a:off x="6057184" y="4894618"/>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4192" name="pl4192"/>
            <p:cNvSpPr/>
            <p:nvPr/>
          </p:nvSpPr>
          <p:spPr>
            <a:xfrm>
              <a:off x="6057184" y="4899557"/>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4193" name="pl4193"/>
            <p:cNvSpPr/>
            <p:nvPr/>
          </p:nvSpPr>
          <p:spPr>
            <a:xfrm>
              <a:off x="6057184" y="4879802"/>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4194" name="pl4194"/>
            <p:cNvSpPr/>
            <p:nvPr/>
          </p:nvSpPr>
          <p:spPr>
            <a:xfrm>
              <a:off x="6057184" y="4878156"/>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4195" name="pl4195"/>
            <p:cNvSpPr/>
            <p:nvPr/>
          </p:nvSpPr>
          <p:spPr>
            <a:xfrm>
              <a:off x="6057184" y="4897911"/>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4196" name="pl4196"/>
            <p:cNvSpPr/>
            <p:nvPr/>
          </p:nvSpPr>
          <p:spPr>
            <a:xfrm>
              <a:off x="6057184" y="4866633"/>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4197" name="pl4197"/>
            <p:cNvSpPr/>
            <p:nvPr/>
          </p:nvSpPr>
          <p:spPr>
            <a:xfrm>
              <a:off x="6057184" y="489461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198" name="pl4198"/>
            <p:cNvSpPr/>
            <p:nvPr/>
          </p:nvSpPr>
          <p:spPr>
            <a:xfrm>
              <a:off x="6057184" y="4899557"/>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4199" name="pl4199"/>
            <p:cNvSpPr/>
            <p:nvPr/>
          </p:nvSpPr>
          <p:spPr>
            <a:xfrm>
              <a:off x="6057184" y="4892972"/>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200" name="pl4200"/>
            <p:cNvSpPr/>
            <p:nvPr/>
          </p:nvSpPr>
          <p:spPr>
            <a:xfrm>
              <a:off x="6057184" y="4873218"/>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201" name="pl4201"/>
            <p:cNvSpPr/>
            <p:nvPr/>
          </p:nvSpPr>
          <p:spPr>
            <a:xfrm>
              <a:off x="6057184" y="491437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202" name="pl4202"/>
            <p:cNvSpPr/>
            <p:nvPr/>
          </p:nvSpPr>
          <p:spPr>
            <a:xfrm>
              <a:off x="6057184" y="4896264"/>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4203" name="pl4203"/>
            <p:cNvSpPr/>
            <p:nvPr/>
          </p:nvSpPr>
          <p:spPr>
            <a:xfrm>
              <a:off x="6057184" y="4878156"/>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4204" name="pl4204"/>
            <p:cNvSpPr/>
            <p:nvPr/>
          </p:nvSpPr>
          <p:spPr>
            <a:xfrm>
              <a:off x="6057184" y="4896264"/>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205" name="pl4205"/>
            <p:cNvSpPr/>
            <p:nvPr/>
          </p:nvSpPr>
          <p:spPr>
            <a:xfrm>
              <a:off x="6057184" y="4909434"/>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206" name="pl4206"/>
            <p:cNvSpPr/>
            <p:nvPr/>
          </p:nvSpPr>
          <p:spPr>
            <a:xfrm>
              <a:off x="6057184" y="4874864"/>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207" name="pl4207"/>
            <p:cNvSpPr/>
            <p:nvPr/>
          </p:nvSpPr>
          <p:spPr>
            <a:xfrm>
              <a:off x="6057184" y="4907788"/>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4208" name="pl4208"/>
            <p:cNvSpPr/>
            <p:nvPr/>
          </p:nvSpPr>
          <p:spPr>
            <a:xfrm>
              <a:off x="6057184" y="4897911"/>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4209" name="pl4209"/>
            <p:cNvSpPr/>
            <p:nvPr/>
          </p:nvSpPr>
          <p:spPr>
            <a:xfrm>
              <a:off x="6057184" y="4899557"/>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4210" name="pl4210"/>
            <p:cNvSpPr/>
            <p:nvPr/>
          </p:nvSpPr>
          <p:spPr>
            <a:xfrm>
              <a:off x="6057184" y="4909434"/>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40651" cap="flat">
              <a:solidFill>
                <a:srgbClr val="000000">
                  <a:alpha val="100000"/>
                </a:srgbClr>
              </a:solidFill>
              <a:prstDash val="solid"/>
              <a:round/>
            </a:ln>
          </p:spPr>
          <p:txBody>
            <a:bodyPr/>
            <a:lstStyle/>
            <a:p>
              <a:endParaRPr/>
            </a:p>
          </p:txBody>
        </p:sp>
        <p:sp>
          <p:nvSpPr>
            <p:cNvPr id="4211" name="pl4211"/>
            <p:cNvSpPr/>
            <p:nvPr/>
          </p:nvSpPr>
          <p:spPr>
            <a:xfrm>
              <a:off x="6057184" y="4909434"/>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FF66A7">
                  <a:alpha val="100000"/>
                </a:srgbClr>
              </a:solidFill>
              <a:prstDash val="solid"/>
              <a:round/>
            </a:ln>
          </p:spPr>
          <p:txBody>
            <a:bodyPr/>
            <a:lstStyle/>
            <a:p>
              <a:endParaRPr/>
            </a:p>
          </p:txBody>
        </p:sp>
        <p:sp>
          <p:nvSpPr>
            <p:cNvPr id="4212" name="pl4212"/>
            <p:cNvSpPr/>
            <p:nvPr/>
          </p:nvSpPr>
          <p:spPr>
            <a:xfrm>
              <a:off x="6012906" y="4914373"/>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4213" name="tx4213"/>
            <p:cNvSpPr/>
            <p:nvPr/>
          </p:nvSpPr>
          <p:spPr>
            <a:xfrm>
              <a:off x="6027039" y="4744783"/>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214" name="tx4214"/>
            <p:cNvSpPr/>
            <p:nvPr/>
          </p:nvSpPr>
          <p:spPr>
            <a:xfrm>
              <a:off x="6186100" y="475439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215" name="tx4215"/>
            <p:cNvSpPr/>
            <p:nvPr/>
          </p:nvSpPr>
          <p:spPr>
            <a:xfrm>
              <a:off x="6363210" y="4754661"/>
              <a:ext cx="963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216" name="tx4216"/>
            <p:cNvSpPr/>
            <p:nvPr/>
          </p:nvSpPr>
          <p:spPr>
            <a:xfrm>
              <a:off x="6558371" y="474977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217" name="tx4217"/>
            <p:cNvSpPr/>
            <p:nvPr/>
          </p:nvSpPr>
          <p:spPr>
            <a:xfrm>
              <a:off x="6735482" y="474977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218" name="tx4218"/>
            <p:cNvSpPr/>
            <p:nvPr/>
          </p:nvSpPr>
          <p:spPr>
            <a:xfrm>
              <a:off x="6912592" y="474977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219" name="rc4219"/>
            <p:cNvSpPr/>
            <p:nvPr/>
          </p:nvSpPr>
          <p:spPr>
            <a:xfrm>
              <a:off x="7056604" y="875080"/>
              <a:ext cx="974108" cy="367596"/>
            </a:xfrm>
            <a:prstGeom prst="rect">
              <a:avLst/>
            </a:prstGeom>
            <a:solidFill>
              <a:srgbClr val="EBEBEB">
                <a:alpha val="100000"/>
              </a:srgbClr>
            </a:solidFill>
          </p:spPr>
          <p:txBody>
            <a:bodyPr/>
            <a:lstStyle/>
            <a:p>
              <a:endParaRPr/>
            </a:p>
          </p:txBody>
        </p:sp>
        <p:sp>
          <p:nvSpPr>
            <p:cNvPr id="4220" name="pl4220"/>
            <p:cNvSpPr/>
            <p:nvPr/>
          </p:nvSpPr>
          <p:spPr>
            <a:xfrm>
              <a:off x="7056604" y="120785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221" name="pl4221"/>
            <p:cNvSpPr/>
            <p:nvPr/>
          </p:nvSpPr>
          <p:spPr>
            <a:xfrm>
              <a:off x="7056604" y="118728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222" name="pl4222"/>
            <p:cNvSpPr/>
            <p:nvPr/>
          </p:nvSpPr>
          <p:spPr>
            <a:xfrm>
              <a:off x="7056604" y="114612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223" name="pl4223"/>
            <p:cNvSpPr/>
            <p:nvPr/>
          </p:nvSpPr>
          <p:spPr>
            <a:xfrm>
              <a:off x="7056604" y="110497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224" name="pl4224"/>
            <p:cNvSpPr/>
            <p:nvPr/>
          </p:nvSpPr>
          <p:spPr>
            <a:xfrm>
              <a:off x="7056604" y="106381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225" name="pl4225"/>
            <p:cNvSpPr/>
            <p:nvPr/>
          </p:nvSpPr>
          <p:spPr>
            <a:xfrm>
              <a:off x="7056604" y="102266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226" name="pl4226"/>
            <p:cNvSpPr/>
            <p:nvPr/>
          </p:nvSpPr>
          <p:spPr>
            <a:xfrm>
              <a:off x="7056604" y="98150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227" name="pl4227"/>
            <p:cNvSpPr/>
            <p:nvPr/>
          </p:nvSpPr>
          <p:spPr>
            <a:xfrm>
              <a:off x="7056604" y="94035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228" name="pl4228"/>
            <p:cNvSpPr/>
            <p:nvPr/>
          </p:nvSpPr>
          <p:spPr>
            <a:xfrm>
              <a:off x="7056604" y="89919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229" name="pl4229"/>
            <p:cNvSpPr/>
            <p:nvPr/>
          </p:nvSpPr>
          <p:spPr>
            <a:xfrm>
              <a:off x="7189437"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230" name="pl4230"/>
            <p:cNvSpPr/>
            <p:nvPr/>
          </p:nvSpPr>
          <p:spPr>
            <a:xfrm>
              <a:off x="7366548"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231" name="pl4231"/>
            <p:cNvSpPr/>
            <p:nvPr/>
          </p:nvSpPr>
          <p:spPr>
            <a:xfrm>
              <a:off x="7543658"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232" name="pl4232"/>
            <p:cNvSpPr/>
            <p:nvPr/>
          </p:nvSpPr>
          <p:spPr>
            <a:xfrm>
              <a:off x="7720769"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233" name="pl4233"/>
            <p:cNvSpPr/>
            <p:nvPr/>
          </p:nvSpPr>
          <p:spPr>
            <a:xfrm>
              <a:off x="7897880"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234" name="pl4234"/>
            <p:cNvSpPr/>
            <p:nvPr/>
          </p:nvSpPr>
          <p:spPr>
            <a:xfrm>
              <a:off x="7056604" y="116670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235" name="pl4235"/>
            <p:cNvSpPr/>
            <p:nvPr/>
          </p:nvSpPr>
          <p:spPr>
            <a:xfrm>
              <a:off x="7056604" y="112554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236" name="pl4236"/>
            <p:cNvSpPr/>
            <p:nvPr/>
          </p:nvSpPr>
          <p:spPr>
            <a:xfrm>
              <a:off x="7056604" y="108439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237" name="pl4237"/>
            <p:cNvSpPr/>
            <p:nvPr/>
          </p:nvSpPr>
          <p:spPr>
            <a:xfrm>
              <a:off x="7056604" y="104323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238" name="pl4238"/>
            <p:cNvSpPr/>
            <p:nvPr/>
          </p:nvSpPr>
          <p:spPr>
            <a:xfrm>
              <a:off x="7056604" y="100208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239" name="pl4239"/>
            <p:cNvSpPr/>
            <p:nvPr/>
          </p:nvSpPr>
          <p:spPr>
            <a:xfrm>
              <a:off x="7056604" y="96092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240" name="pl4240"/>
            <p:cNvSpPr/>
            <p:nvPr/>
          </p:nvSpPr>
          <p:spPr>
            <a:xfrm>
              <a:off x="7056604" y="91977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241" name="pl4241"/>
            <p:cNvSpPr/>
            <p:nvPr/>
          </p:nvSpPr>
          <p:spPr>
            <a:xfrm>
              <a:off x="7056604" y="87861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242" name="pl4242"/>
            <p:cNvSpPr/>
            <p:nvPr/>
          </p:nvSpPr>
          <p:spPr>
            <a:xfrm>
              <a:off x="7100881"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243" name="pl4243"/>
            <p:cNvSpPr/>
            <p:nvPr/>
          </p:nvSpPr>
          <p:spPr>
            <a:xfrm>
              <a:off x="7277992"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244" name="pl4244"/>
            <p:cNvSpPr/>
            <p:nvPr/>
          </p:nvSpPr>
          <p:spPr>
            <a:xfrm>
              <a:off x="7455103"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245" name="pl4245"/>
            <p:cNvSpPr/>
            <p:nvPr/>
          </p:nvSpPr>
          <p:spPr>
            <a:xfrm>
              <a:off x="7632214"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246" name="pl4246"/>
            <p:cNvSpPr/>
            <p:nvPr/>
          </p:nvSpPr>
          <p:spPr>
            <a:xfrm>
              <a:off x="7809324"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247" name="pl4247"/>
            <p:cNvSpPr/>
            <p:nvPr/>
          </p:nvSpPr>
          <p:spPr>
            <a:xfrm>
              <a:off x="7986435"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248" name="pl4248"/>
            <p:cNvSpPr/>
            <p:nvPr/>
          </p:nvSpPr>
          <p:spPr>
            <a:xfrm>
              <a:off x="7100881" y="987268"/>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4249" name="pl4249"/>
            <p:cNvSpPr/>
            <p:nvPr/>
          </p:nvSpPr>
          <p:spPr>
            <a:xfrm>
              <a:off x="7100881" y="972453"/>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40651" cap="flat">
              <a:solidFill>
                <a:srgbClr val="BEBEBE">
                  <a:alpha val="69803"/>
                </a:srgbClr>
              </a:solidFill>
              <a:prstDash val="solid"/>
              <a:round/>
            </a:ln>
          </p:spPr>
          <p:txBody>
            <a:bodyPr/>
            <a:lstStyle/>
            <a:p>
              <a:endParaRPr/>
            </a:p>
          </p:txBody>
        </p:sp>
        <p:sp>
          <p:nvSpPr>
            <p:cNvPr id="4250" name="pl4250"/>
            <p:cNvSpPr/>
            <p:nvPr/>
          </p:nvSpPr>
          <p:spPr>
            <a:xfrm>
              <a:off x="7100881" y="969160"/>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4251" name="pl4251"/>
            <p:cNvSpPr/>
            <p:nvPr/>
          </p:nvSpPr>
          <p:spPr>
            <a:xfrm>
              <a:off x="7100881" y="99879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252" name="pl4252"/>
            <p:cNvSpPr/>
            <p:nvPr/>
          </p:nvSpPr>
          <p:spPr>
            <a:xfrm>
              <a:off x="7100881" y="946113"/>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253" name="pl4253"/>
            <p:cNvSpPr/>
            <p:nvPr/>
          </p:nvSpPr>
          <p:spPr>
            <a:xfrm>
              <a:off x="7100881" y="990561"/>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254" name="pl4254"/>
            <p:cNvSpPr/>
            <p:nvPr/>
          </p:nvSpPr>
          <p:spPr>
            <a:xfrm>
              <a:off x="7100881" y="988915"/>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4255" name="pl4255"/>
            <p:cNvSpPr/>
            <p:nvPr/>
          </p:nvSpPr>
          <p:spPr>
            <a:xfrm>
              <a:off x="7100881" y="96257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256" name="pl4256"/>
            <p:cNvSpPr/>
            <p:nvPr/>
          </p:nvSpPr>
          <p:spPr>
            <a:xfrm>
              <a:off x="7100881" y="977391"/>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257" name="pl4257"/>
            <p:cNvSpPr/>
            <p:nvPr/>
          </p:nvSpPr>
          <p:spPr>
            <a:xfrm>
              <a:off x="7100881" y="972453"/>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4258" name="pl4258"/>
            <p:cNvSpPr/>
            <p:nvPr/>
          </p:nvSpPr>
          <p:spPr>
            <a:xfrm>
              <a:off x="7100881" y="932944"/>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4259" name="pl4259"/>
            <p:cNvSpPr/>
            <p:nvPr/>
          </p:nvSpPr>
          <p:spPr>
            <a:xfrm>
              <a:off x="7100881" y="975745"/>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260" name="pl4260"/>
            <p:cNvSpPr/>
            <p:nvPr/>
          </p:nvSpPr>
          <p:spPr>
            <a:xfrm>
              <a:off x="7100881" y="967514"/>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261" name="pl4261"/>
            <p:cNvSpPr/>
            <p:nvPr/>
          </p:nvSpPr>
          <p:spPr>
            <a:xfrm>
              <a:off x="7100881" y="967514"/>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4262" name="pl4262"/>
            <p:cNvSpPr/>
            <p:nvPr/>
          </p:nvSpPr>
          <p:spPr>
            <a:xfrm>
              <a:off x="7100881" y="949406"/>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4263" name="pl4263"/>
            <p:cNvSpPr/>
            <p:nvPr/>
          </p:nvSpPr>
          <p:spPr>
            <a:xfrm>
              <a:off x="7100881" y="944467"/>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4264" name="pl4264"/>
            <p:cNvSpPr/>
            <p:nvPr/>
          </p:nvSpPr>
          <p:spPr>
            <a:xfrm>
              <a:off x="7100881" y="954344"/>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265" name="pl4265"/>
            <p:cNvSpPr/>
            <p:nvPr/>
          </p:nvSpPr>
          <p:spPr>
            <a:xfrm>
              <a:off x="7100881" y="995499"/>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266" name="pl4266"/>
            <p:cNvSpPr/>
            <p:nvPr/>
          </p:nvSpPr>
          <p:spPr>
            <a:xfrm>
              <a:off x="7100881" y="952698"/>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267" name="pl4267"/>
            <p:cNvSpPr/>
            <p:nvPr/>
          </p:nvSpPr>
          <p:spPr>
            <a:xfrm>
              <a:off x="7100881" y="980684"/>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4268" name="pl4268"/>
            <p:cNvSpPr/>
            <p:nvPr/>
          </p:nvSpPr>
          <p:spPr>
            <a:xfrm>
              <a:off x="7100881" y="987268"/>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269" name="pl4269"/>
            <p:cNvSpPr/>
            <p:nvPr/>
          </p:nvSpPr>
          <p:spPr>
            <a:xfrm>
              <a:off x="7100881" y="96257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270" name="pl4270"/>
            <p:cNvSpPr/>
            <p:nvPr/>
          </p:nvSpPr>
          <p:spPr>
            <a:xfrm>
              <a:off x="7100881" y="965868"/>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4271" name="pl4271"/>
            <p:cNvSpPr/>
            <p:nvPr/>
          </p:nvSpPr>
          <p:spPr>
            <a:xfrm>
              <a:off x="7100881" y="972453"/>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4272" name="pl4272"/>
            <p:cNvSpPr/>
            <p:nvPr/>
          </p:nvSpPr>
          <p:spPr>
            <a:xfrm>
              <a:off x="7100881" y="1002084"/>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273" name="pl4273"/>
            <p:cNvSpPr/>
            <p:nvPr/>
          </p:nvSpPr>
          <p:spPr>
            <a:xfrm>
              <a:off x="7100881" y="985622"/>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4274" name="pl4274"/>
            <p:cNvSpPr/>
            <p:nvPr/>
          </p:nvSpPr>
          <p:spPr>
            <a:xfrm>
              <a:off x="7100881" y="997146"/>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4275" name="pl4275"/>
            <p:cNvSpPr/>
            <p:nvPr/>
          </p:nvSpPr>
          <p:spPr>
            <a:xfrm>
              <a:off x="7100881" y="979037"/>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4276" name="pl4276"/>
            <p:cNvSpPr/>
            <p:nvPr/>
          </p:nvSpPr>
          <p:spPr>
            <a:xfrm>
              <a:off x="7100881" y="982330"/>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4277" name="pl4277"/>
            <p:cNvSpPr/>
            <p:nvPr/>
          </p:nvSpPr>
          <p:spPr>
            <a:xfrm>
              <a:off x="7100881" y="955991"/>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4278" name="pl4278"/>
            <p:cNvSpPr/>
            <p:nvPr/>
          </p:nvSpPr>
          <p:spPr>
            <a:xfrm>
              <a:off x="7100881" y="947760"/>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4279" name="pl4279"/>
            <p:cNvSpPr/>
            <p:nvPr/>
          </p:nvSpPr>
          <p:spPr>
            <a:xfrm>
              <a:off x="7100881" y="987268"/>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4280" name="pl4280"/>
            <p:cNvSpPr/>
            <p:nvPr/>
          </p:nvSpPr>
          <p:spPr>
            <a:xfrm>
              <a:off x="7100881" y="974099"/>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4281" name="pl4281"/>
            <p:cNvSpPr/>
            <p:nvPr/>
          </p:nvSpPr>
          <p:spPr>
            <a:xfrm>
              <a:off x="7100881" y="977391"/>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4282" name="pl4282"/>
            <p:cNvSpPr/>
            <p:nvPr/>
          </p:nvSpPr>
          <p:spPr>
            <a:xfrm>
              <a:off x="7100881" y="955991"/>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4283" name="pl4283"/>
            <p:cNvSpPr/>
            <p:nvPr/>
          </p:nvSpPr>
          <p:spPr>
            <a:xfrm>
              <a:off x="7100881" y="985622"/>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284" name="pl4284"/>
            <p:cNvSpPr/>
            <p:nvPr/>
          </p:nvSpPr>
          <p:spPr>
            <a:xfrm>
              <a:off x="7100881" y="993853"/>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4285" name="pl4285"/>
            <p:cNvSpPr/>
            <p:nvPr/>
          </p:nvSpPr>
          <p:spPr>
            <a:xfrm>
              <a:off x="7100881" y="992207"/>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4286" name="pl4286"/>
            <p:cNvSpPr/>
            <p:nvPr/>
          </p:nvSpPr>
          <p:spPr>
            <a:xfrm>
              <a:off x="7100881" y="949406"/>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4287" name="pl4287"/>
            <p:cNvSpPr/>
            <p:nvPr/>
          </p:nvSpPr>
          <p:spPr>
            <a:xfrm>
              <a:off x="7100881" y="970806"/>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4288" name="pl4288"/>
            <p:cNvSpPr/>
            <p:nvPr/>
          </p:nvSpPr>
          <p:spPr>
            <a:xfrm>
              <a:off x="7100881" y="975745"/>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4289" name="pl4289"/>
            <p:cNvSpPr/>
            <p:nvPr/>
          </p:nvSpPr>
          <p:spPr>
            <a:xfrm>
              <a:off x="7100881" y="982330"/>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4290" name="pl4290"/>
            <p:cNvSpPr/>
            <p:nvPr/>
          </p:nvSpPr>
          <p:spPr>
            <a:xfrm>
              <a:off x="7100881" y="987268"/>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4291" name="pl4291"/>
            <p:cNvSpPr/>
            <p:nvPr/>
          </p:nvSpPr>
          <p:spPr>
            <a:xfrm>
              <a:off x="7100881" y="967514"/>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4292" name="pl4292"/>
            <p:cNvSpPr/>
            <p:nvPr/>
          </p:nvSpPr>
          <p:spPr>
            <a:xfrm>
              <a:off x="7100881" y="965868"/>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4293" name="pl4293"/>
            <p:cNvSpPr/>
            <p:nvPr/>
          </p:nvSpPr>
          <p:spPr>
            <a:xfrm>
              <a:off x="7100881" y="985622"/>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4294" name="pl4294"/>
            <p:cNvSpPr/>
            <p:nvPr/>
          </p:nvSpPr>
          <p:spPr>
            <a:xfrm>
              <a:off x="7100881" y="954344"/>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4295" name="pl4295"/>
            <p:cNvSpPr/>
            <p:nvPr/>
          </p:nvSpPr>
          <p:spPr>
            <a:xfrm>
              <a:off x="7100881" y="98233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296" name="pl4296"/>
            <p:cNvSpPr/>
            <p:nvPr/>
          </p:nvSpPr>
          <p:spPr>
            <a:xfrm>
              <a:off x="7100881" y="987268"/>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4297" name="pl4297"/>
            <p:cNvSpPr/>
            <p:nvPr/>
          </p:nvSpPr>
          <p:spPr>
            <a:xfrm>
              <a:off x="7100881" y="980684"/>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298" name="pl4298"/>
            <p:cNvSpPr/>
            <p:nvPr/>
          </p:nvSpPr>
          <p:spPr>
            <a:xfrm>
              <a:off x="7100881" y="960929"/>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299" name="pl4299"/>
            <p:cNvSpPr/>
            <p:nvPr/>
          </p:nvSpPr>
          <p:spPr>
            <a:xfrm>
              <a:off x="7100881" y="100208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300" name="pl4300"/>
            <p:cNvSpPr/>
            <p:nvPr/>
          </p:nvSpPr>
          <p:spPr>
            <a:xfrm>
              <a:off x="7100881" y="983976"/>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4301" name="pl4301"/>
            <p:cNvSpPr/>
            <p:nvPr/>
          </p:nvSpPr>
          <p:spPr>
            <a:xfrm>
              <a:off x="7100881" y="965868"/>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4302" name="pl4302"/>
            <p:cNvSpPr/>
            <p:nvPr/>
          </p:nvSpPr>
          <p:spPr>
            <a:xfrm>
              <a:off x="7100881" y="983976"/>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303" name="pl4303"/>
            <p:cNvSpPr/>
            <p:nvPr/>
          </p:nvSpPr>
          <p:spPr>
            <a:xfrm>
              <a:off x="7100881" y="997146"/>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304" name="pl4304"/>
            <p:cNvSpPr/>
            <p:nvPr/>
          </p:nvSpPr>
          <p:spPr>
            <a:xfrm>
              <a:off x="7100881" y="962575"/>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305" name="pl4305"/>
            <p:cNvSpPr/>
            <p:nvPr/>
          </p:nvSpPr>
          <p:spPr>
            <a:xfrm>
              <a:off x="7100881" y="995499"/>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4306" name="pl4306"/>
            <p:cNvSpPr/>
            <p:nvPr/>
          </p:nvSpPr>
          <p:spPr>
            <a:xfrm>
              <a:off x="7100881" y="985622"/>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4307" name="pl4307"/>
            <p:cNvSpPr/>
            <p:nvPr/>
          </p:nvSpPr>
          <p:spPr>
            <a:xfrm>
              <a:off x="7100881" y="987268"/>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4308" name="pl4308"/>
            <p:cNvSpPr/>
            <p:nvPr/>
          </p:nvSpPr>
          <p:spPr>
            <a:xfrm>
              <a:off x="7100881" y="972453"/>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40651" cap="flat">
              <a:solidFill>
                <a:srgbClr val="000000">
                  <a:alpha val="100000"/>
                </a:srgbClr>
              </a:solidFill>
              <a:prstDash val="solid"/>
              <a:round/>
            </a:ln>
          </p:spPr>
          <p:txBody>
            <a:bodyPr/>
            <a:lstStyle/>
            <a:p>
              <a:endParaRPr/>
            </a:p>
          </p:txBody>
        </p:sp>
        <p:sp>
          <p:nvSpPr>
            <p:cNvPr id="4309" name="pl4309"/>
            <p:cNvSpPr/>
            <p:nvPr/>
          </p:nvSpPr>
          <p:spPr>
            <a:xfrm>
              <a:off x="7100881" y="972453"/>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D69100">
                  <a:alpha val="100000"/>
                </a:srgbClr>
              </a:solidFill>
              <a:prstDash val="solid"/>
              <a:round/>
            </a:ln>
          </p:spPr>
          <p:txBody>
            <a:bodyPr/>
            <a:lstStyle/>
            <a:p>
              <a:endParaRPr/>
            </a:p>
          </p:txBody>
        </p:sp>
        <p:sp>
          <p:nvSpPr>
            <p:cNvPr id="4310" name="pl4310"/>
            <p:cNvSpPr/>
            <p:nvPr/>
          </p:nvSpPr>
          <p:spPr>
            <a:xfrm>
              <a:off x="7056604" y="1002084"/>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4311" name="tx4311"/>
            <p:cNvSpPr/>
            <p:nvPr/>
          </p:nvSpPr>
          <p:spPr>
            <a:xfrm>
              <a:off x="7040592" y="80785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4312" name="tx4312"/>
            <p:cNvSpPr/>
            <p:nvPr/>
          </p:nvSpPr>
          <p:spPr>
            <a:xfrm>
              <a:off x="7217702" y="81279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4313" name="tx4313"/>
            <p:cNvSpPr/>
            <p:nvPr/>
          </p:nvSpPr>
          <p:spPr>
            <a:xfrm>
              <a:off x="7394813" y="81279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4314" name="tx4314"/>
            <p:cNvSpPr/>
            <p:nvPr/>
          </p:nvSpPr>
          <p:spPr>
            <a:xfrm>
              <a:off x="7571924" y="81576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4315" name="tx4315"/>
            <p:cNvSpPr/>
            <p:nvPr/>
          </p:nvSpPr>
          <p:spPr>
            <a:xfrm>
              <a:off x="7749035" y="82070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4316" name="tx4316"/>
            <p:cNvSpPr/>
            <p:nvPr/>
          </p:nvSpPr>
          <p:spPr>
            <a:xfrm>
              <a:off x="7926145" y="81905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4317" name="rc4317"/>
            <p:cNvSpPr/>
            <p:nvPr/>
          </p:nvSpPr>
          <p:spPr>
            <a:xfrm>
              <a:off x="7056604" y="1527128"/>
              <a:ext cx="974108" cy="367596"/>
            </a:xfrm>
            <a:prstGeom prst="rect">
              <a:avLst/>
            </a:prstGeom>
            <a:solidFill>
              <a:srgbClr val="EBEBEB">
                <a:alpha val="100000"/>
              </a:srgbClr>
            </a:solidFill>
          </p:spPr>
          <p:txBody>
            <a:bodyPr/>
            <a:lstStyle/>
            <a:p>
              <a:endParaRPr/>
            </a:p>
          </p:txBody>
        </p:sp>
        <p:sp>
          <p:nvSpPr>
            <p:cNvPr id="4318" name="pl4318"/>
            <p:cNvSpPr/>
            <p:nvPr/>
          </p:nvSpPr>
          <p:spPr>
            <a:xfrm>
              <a:off x="7056604" y="185990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319" name="pl4319"/>
            <p:cNvSpPr/>
            <p:nvPr/>
          </p:nvSpPr>
          <p:spPr>
            <a:xfrm>
              <a:off x="7056604" y="183933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320" name="pl4320"/>
            <p:cNvSpPr/>
            <p:nvPr/>
          </p:nvSpPr>
          <p:spPr>
            <a:xfrm>
              <a:off x="7056604" y="179817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321" name="pl4321"/>
            <p:cNvSpPr/>
            <p:nvPr/>
          </p:nvSpPr>
          <p:spPr>
            <a:xfrm>
              <a:off x="7056604" y="175702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322" name="pl4322"/>
            <p:cNvSpPr/>
            <p:nvPr/>
          </p:nvSpPr>
          <p:spPr>
            <a:xfrm>
              <a:off x="7056604" y="171586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323" name="pl4323"/>
            <p:cNvSpPr/>
            <p:nvPr/>
          </p:nvSpPr>
          <p:spPr>
            <a:xfrm>
              <a:off x="7056604" y="167471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324" name="pl4324"/>
            <p:cNvSpPr/>
            <p:nvPr/>
          </p:nvSpPr>
          <p:spPr>
            <a:xfrm>
              <a:off x="7056604" y="163355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325" name="pl4325"/>
            <p:cNvSpPr/>
            <p:nvPr/>
          </p:nvSpPr>
          <p:spPr>
            <a:xfrm>
              <a:off x="7056604" y="159240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326" name="pl4326"/>
            <p:cNvSpPr/>
            <p:nvPr/>
          </p:nvSpPr>
          <p:spPr>
            <a:xfrm>
              <a:off x="7056604" y="155124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327" name="pl4327"/>
            <p:cNvSpPr/>
            <p:nvPr/>
          </p:nvSpPr>
          <p:spPr>
            <a:xfrm>
              <a:off x="7189437"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328" name="pl4328"/>
            <p:cNvSpPr/>
            <p:nvPr/>
          </p:nvSpPr>
          <p:spPr>
            <a:xfrm>
              <a:off x="7366548"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329" name="pl4329"/>
            <p:cNvSpPr/>
            <p:nvPr/>
          </p:nvSpPr>
          <p:spPr>
            <a:xfrm>
              <a:off x="7543658"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330" name="pl4330"/>
            <p:cNvSpPr/>
            <p:nvPr/>
          </p:nvSpPr>
          <p:spPr>
            <a:xfrm>
              <a:off x="7720769"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331" name="pl4331"/>
            <p:cNvSpPr/>
            <p:nvPr/>
          </p:nvSpPr>
          <p:spPr>
            <a:xfrm>
              <a:off x="7897880"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332" name="pl4332"/>
            <p:cNvSpPr/>
            <p:nvPr/>
          </p:nvSpPr>
          <p:spPr>
            <a:xfrm>
              <a:off x="7056604" y="181875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333" name="pl4333"/>
            <p:cNvSpPr/>
            <p:nvPr/>
          </p:nvSpPr>
          <p:spPr>
            <a:xfrm>
              <a:off x="7056604" y="177759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334" name="pl4334"/>
            <p:cNvSpPr/>
            <p:nvPr/>
          </p:nvSpPr>
          <p:spPr>
            <a:xfrm>
              <a:off x="7056604" y="173644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335" name="pl4335"/>
            <p:cNvSpPr/>
            <p:nvPr/>
          </p:nvSpPr>
          <p:spPr>
            <a:xfrm>
              <a:off x="7056604" y="169528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336" name="pl4336"/>
            <p:cNvSpPr/>
            <p:nvPr/>
          </p:nvSpPr>
          <p:spPr>
            <a:xfrm>
              <a:off x="7056604" y="165413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337" name="pl4337"/>
            <p:cNvSpPr/>
            <p:nvPr/>
          </p:nvSpPr>
          <p:spPr>
            <a:xfrm>
              <a:off x="7056604" y="161297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338" name="pl4338"/>
            <p:cNvSpPr/>
            <p:nvPr/>
          </p:nvSpPr>
          <p:spPr>
            <a:xfrm>
              <a:off x="7056604" y="157182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339" name="pl4339"/>
            <p:cNvSpPr/>
            <p:nvPr/>
          </p:nvSpPr>
          <p:spPr>
            <a:xfrm>
              <a:off x="7056604" y="153066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340" name="pl4340"/>
            <p:cNvSpPr/>
            <p:nvPr/>
          </p:nvSpPr>
          <p:spPr>
            <a:xfrm>
              <a:off x="7100881"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341" name="pl4341"/>
            <p:cNvSpPr/>
            <p:nvPr/>
          </p:nvSpPr>
          <p:spPr>
            <a:xfrm>
              <a:off x="7277992"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342" name="pl4342"/>
            <p:cNvSpPr/>
            <p:nvPr/>
          </p:nvSpPr>
          <p:spPr>
            <a:xfrm>
              <a:off x="7455103"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343" name="pl4343"/>
            <p:cNvSpPr/>
            <p:nvPr/>
          </p:nvSpPr>
          <p:spPr>
            <a:xfrm>
              <a:off x="7632214"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344" name="pl4344"/>
            <p:cNvSpPr/>
            <p:nvPr/>
          </p:nvSpPr>
          <p:spPr>
            <a:xfrm>
              <a:off x="7809324"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345" name="pl4345"/>
            <p:cNvSpPr/>
            <p:nvPr/>
          </p:nvSpPr>
          <p:spPr>
            <a:xfrm>
              <a:off x="7986435"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346" name="pl4346"/>
            <p:cNvSpPr/>
            <p:nvPr/>
          </p:nvSpPr>
          <p:spPr>
            <a:xfrm>
              <a:off x="7100881" y="1639316"/>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4347" name="pl4347"/>
            <p:cNvSpPr/>
            <p:nvPr/>
          </p:nvSpPr>
          <p:spPr>
            <a:xfrm>
              <a:off x="7100881" y="1596515"/>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40651" cap="flat">
              <a:solidFill>
                <a:srgbClr val="BEBEBE">
                  <a:alpha val="69803"/>
                </a:srgbClr>
              </a:solidFill>
              <a:prstDash val="solid"/>
              <a:round/>
            </a:ln>
          </p:spPr>
          <p:txBody>
            <a:bodyPr/>
            <a:lstStyle/>
            <a:p>
              <a:endParaRPr/>
            </a:p>
          </p:txBody>
        </p:sp>
        <p:sp>
          <p:nvSpPr>
            <p:cNvPr id="4348" name="pl4348"/>
            <p:cNvSpPr/>
            <p:nvPr/>
          </p:nvSpPr>
          <p:spPr>
            <a:xfrm>
              <a:off x="7100881" y="1621208"/>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4349" name="pl4349"/>
            <p:cNvSpPr/>
            <p:nvPr/>
          </p:nvSpPr>
          <p:spPr>
            <a:xfrm>
              <a:off x="7100881" y="165084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350" name="pl4350"/>
            <p:cNvSpPr/>
            <p:nvPr/>
          </p:nvSpPr>
          <p:spPr>
            <a:xfrm>
              <a:off x="7100881" y="1598161"/>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351" name="pl4351"/>
            <p:cNvSpPr/>
            <p:nvPr/>
          </p:nvSpPr>
          <p:spPr>
            <a:xfrm>
              <a:off x="7100881" y="1642609"/>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352" name="pl4352"/>
            <p:cNvSpPr/>
            <p:nvPr/>
          </p:nvSpPr>
          <p:spPr>
            <a:xfrm>
              <a:off x="7100881" y="1640963"/>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4353" name="pl4353"/>
            <p:cNvSpPr/>
            <p:nvPr/>
          </p:nvSpPr>
          <p:spPr>
            <a:xfrm>
              <a:off x="7100881" y="161462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354" name="pl4354"/>
            <p:cNvSpPr/>
            <p:nvPr/>
          </p:nvSpPr>
          <p:spPr>
            <a:xfrm>
              <a:off x="7100881" y="1629439"/>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355" name="pl4355"/>
            <p:cNvSpPr/>
            <p:nvPr/>
          </p:nvSpPr>
          <p:spPr>
            <a:xfrm>
              <a:off x="7100881" y="1624501"/>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4356" name="pl4356"/>
            <p:cNvSpPr/>
            <p:nvPr/>
          </p:nvSpPr>
          <p:spPr>
            <a:xfrm>
              <a:off x="7100881" y="1584992"/>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4357" name="pl4357"/>
            <p:cNvSpPr/>
            <p:nvPr/>
          </p:nvSpPr>
          <p:spPr>
            <a:xfrm>
              <a:off x="7100881" y="1627793"/>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358" name="pl4358"/>
            <p:cNvSpPr/>
            <p:nvPr/>
          </p:nvSpPr>
          <p:spPr>
            <a:xfrm>
              <a:off x="7100881" y="1619562"/>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359" name="pl4359"/>
            <p:cNvSpPr/>
            <p:nvPr/>
          </p:nvSpPr>
          <p:spPr>
            <a:xfrm>
              <a:off x="7100881" y="1619562"/>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4360" name="pl4360"/>
            <p:cNvSpPr/>
            <p:nvPr/>
          </p:nvSpPr>
          <p:spPr>
            <a:xfrm>
              <a:off x="7100881" y="1601454"/>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4361" name="pl4361"/>
            <p:cNvSpPr/>
            <p:nvPr/>
          </p:nvSpPr>
          <p:spPr>
            <a:xfrm>
              <a:off x="7100881" y="1596515"/>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4362" name="pl4362"/>
            <p:cNvSpPr/>
            <p:nvPr/>
          </p:nvSpPr>
          <p:spPr>
            <a:xfrm>
              <a:off x="7100881" y="1606392"/>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363" name="pl4363"/>
            <p:cNvSpPr/>
            <p:nvPr/>
          </p:nvSpPr>
          <p:spPr>
            <a:xfrm>
              <a:off x="7100881" y="1647547"/>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364" name="pl4364"/>
            <p:cNvSpPr/>
            <p:nvPr/>
          </p:nvSpPr>
          <p:spPr>
            <a:xfrm>
              <a:off x="7100881" y="1604746"/>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365" name="pl4365"/>
            <p:cNvSpPr/>
            <p:nvPr/>
          </p:nvSpPr>
          <p:spPr>
            <a:xfrm>
              <a:off x="7100881" y="1632732"/>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4366" name="pl4366"/>
            <p:cNvSpPr/>
            <p:nvPr/>
          </p:nvSpPr>
          <p:spPr>
            <a:xfrm>
              <a:off x="7100881" y="1639316"/>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367" name="pl4367"/>
            <p:cNvSpPr/>
            <p:nvPr/>
          </p:nvSpPr>
          <p:spPr>
            <a:xfrm>
              <a:off x="7100881" y="161462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368" name="pl4368"/>
            <p:cNvSpPr/>
            <p:nvPr/>
          </p:nvSpPr>
          <p:spPr>
            <a:xfrm>
              <a:off x="7100881" y="1617916"/>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4369" name="pl4369"/>
            <p:cNvSpPr/>
            <p:nvPr/>
          </p:nvSpPr>
          <p:spPr>
            <a:xfrm>
              <a:off x="7100881" y="1624501"/>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4370" name="pl4370"/>
            <p:cNvSpPr/>
            <p:nvPr/>
          </p:nvSpPr>
          <p:spPr>
            <a:xfrm>
              <a:off x="7100881" y="1654132"/>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371" name="pl4371"/>
            <p:cNvSpPr/>
            <p:nvPr/>
          </p:nvSpPr>
          <p:spPr>
            <a:xfrm>
              <a:off x="7100881" y="1637670"/>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4372" name="pl4372"/>
            <p:cNvSpPr/>
            <p:nvPr/>
          </p:nvSpPr>
          <p:spPr>
            <a:xfrm>
              <a:off x="7100881" y="1649194"/>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4373" name="pl4373"/>
            <p:cNvSpPr/>
            <p:nvPr/>
          </p:nvSpPr>
          <p:spPr>
            <a:xfrm>
              <a:off x="7100881" y="1631085"/>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4374" name="pl4374"/>
            <p:cNvSpPr/>
            <p:nvPr/>
          </p:nvSpPr>
          <p:spPr>
            <a:xfrm>
              <a:off x="7100881" y="1634378"/>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4375" name="pl4375"/>
            <p:cNvSpPr/>
            <p:nvPr/>
          </p:nvSpPr>
          <p:spPr>
            <a:xfrm>
              <a:off x="7100881" y="1608039"/>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4376" name="pl4376"/>
            <p:cNvSpPr/>
            <p:nvPr/>
          </p:nvSpPr>
          <p:spPr>
            <a:xfrm>
              <a:off x="7100881" y="1599808"/>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4377" name="pl4377"/>
            <p:cNvSpPr/>
            <p:nvPr/>
          </p:nvSpPr>
          <p:spPr>
            <a:xfrm>
              <a:off x="7100881" y="1639316"/>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4378" name="pl4378"/>
            <p:cNvSpPr/>
            <p:nvPr/>
          </p:nvSpPr>
          <p:spPr>
            <a:xfrm>
              <a:off x="7100881" y="1626147"/>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4379" name="pl4379"/>
            <p:cNvSpPr/>
            <p:nvPr/>
          </p:nvSpPr>
          <p:spPr>
            <a:xfrm>
              <a:off x="7100881" y="1629439"/>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4380" name="pl4380"/>
            <p:cNvSpPr/>
            <p:nvPr/>
          </p:nvSpPr>
          <p:spPr>
            <a:xfrm>
              <a:off x="7100881" y="1608039"/>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4381" name="pl4381"/>
            <p:cNvSpPr/>
            <p:nvPr/>
          </p:nvSpPr>
          <p:spPr>
            <a:xfrm>
              <a:off x="7100881" y="1637670"/>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382" name="pl4382"/>
            <p:cNvSpPr/>
            <p:nvPr/>
          </p:nvSpPr>
          <p:spPr>
            <a:xfrm>
              <a:off x="7100881" y="1645901"/>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4383" name="pl4383"/>
            <p:cNvSpPr/>
            <p:nvPr/>
          </p:nvSpPr>
          <p:spPr>
            <a:xfrm>
              <a:off x="7100881" y="1644255"/>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4384" name="pl4384"/>
            <p:cNvSpPr/>
            <p:nvPr/>
          </p:nvSpPr>
          <p:spPr>
            <a:xfrm>
              <a:off x="7100881" y="1601454"/>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4385" name="pl4385"/>
            <p:cNvSpPr/>
            <p:nvPr/>
          </p:nvSpPr>
          <p:spPr>
            <a:xfrm>
              <a:off x="7100881" y="1622854"/>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4386" name="pl4386"/>
            <p:cNvSpPr/>
            <p:nvPr/>
          </p:nvSpPr>
          <p:spPr>
            <a:xfrm>
              <a:off x="7100881" y="1627793"/>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4387" name="pl4387"/>
            <p:cNvSpPr/>
            <p:nvPr/>
          </p:nvSpPr>
          <p:spPr>
            <a:xfrm>
              <a:off x="7100881" y="1634378"/>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4388" name="pl4388"/>
            <p:cNvSpPr/>
            <p:nvPr/>
          </p:nvSpPr>
          <p:spPr>
            <a:xfrm>
              <a:off x="7100881" y="1639316"/>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4389" name="pl4389"/>
            <p:cNvSpPr/>
            <p:nvPr/>
          </p:nvSpPr>
          <p:spPr>
            <a:xfrm>
              <a:off x="7100881" y="1619562"/>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4390" name="pl4390"/>
            <p:cNvSpPr/>
            <p:nvPr/>
          </p:nvSpPr>
          <p:spPr>
            <a:xfrm>
              <a:off x="7100881" y="1617916"/>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4391" name="pl4391"/>
            <p:cNvSpPr/>
            <p:nvPr/>
          </p:nvSpPr>
          <p:spPr>
            <a:xfrm>
              <a:off x="7100881" y="1637670"/>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4392" name="pl4392"/>
            <p:cNvSpPr/>
            <p:nvPr/>
          </p:nvSpPr>
          <p:spPr>
            <a:xfrm>
              <a:off x="7100881" y="1606392"/>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4393" name="pl4393"/>
            <p:cNvSpPr/>
            <p:nvPr/>
          </p:nvSpPr>
          <p:spPr>
            <a:xfrm>
              <a:off x="7100881" y="163437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394" name="pl4394"/>
            <p:cNvSpPr/>
            <p:nvPr/>
          </p:nvSpPr>
          <p:spPr>
            <a:xfrm>
              <a:off x="7100881" y="1639316"/>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4395" name="pl4395"/>
            <p:cNvSpPr/>
            <p:nvPr/>
          </p:nvSpPr>
          <p:spPr>
            <a:xfrm>
              <a:off x="7100881" y="1632732"/>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396" name="pl4396"/>
            <p:cNvSpPr/>
            <p:nvPr/>
          </p:nvSpPr>
          <p:spPr>
            <a:xfrm>
              <a:off x="7100881" y="1612977"/>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397" name="pl4397"/>
            <p:cNvSpPr/>
            <p:nvPr/>
          </p:nvSpPr>
          <p:spPr>
            <a:xfrm>
              <a:off x="7100881" y="165413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398" name="pl4398"/>
            <p:cNvSpPr/>
            <p:nvPr/>
          </p:nvSpPr>
          <p:spPr>
            <a:xfrm>
              <a:off x="7100881" y="1636024"/>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4399" name="pl4399"/>
            <p:cNvSpPr/>
            <p:nvPr/>
          </p:nvSpPr>
          <p:spPr>
            <a:xfrm>
              <a:off x="7100881" y="1617916"/>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4400" name="pl4400"/>
            <p:cNvSpPr/>
            <p:nvPr/>
          </p:nvSpPr>
          <p:spPr>
            <a:xfrm>
              <a:off x="7100881" y="1636024"/>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401" name="pl4401"/>
            <p:cNvSpPr/>
            <p:nvPr/>
          </p:nvSpPr>
          <p:spPr>
            <a:xfrm>
              <a:off x="7100881" y="1649194"/>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402" name="pl4402"/>
            <p:cNvSpPr/>
            <p:nvPr/>
          </p:nvSpPr>
          <p:spPr>
            <a:xfrm>
              <a:off x="7100881" y="1614623"/>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403" name="pl4403"/>
            <p:cNvSpPr/>
            <p:nvPr/>
          </p:nvSpPr>
          <p:spPr>
            <a:xfrm>
              <a:off x="7100881" y="1647547"/>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4404" name="pl4404"/>
            <p:cNvSpPr/>
            <p:nvPr/>
          </p:nvSpPr>
          <p:spPr>
            <a:xfrm>
              <a:off x="7100881" y="1637670"/>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4405" name="pl4405"/>
            <p:cNvSpPr/>
            <p:nvPr/>
          </p:nvSpPr>
          <p:spPr>
            <a:xfrm>
              <a:off x="7100881" y="1639316"/>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4406" name="pl4406"/>
            <p:cNvSpPr/>
            <p:nvPr/>
          </p:nvSpPr>
          <p:spPr>
            <a:xfrm>
              <a:off x="7100881" y="1596515"/>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40651" cap="flat">
              <a:solidFill>
                <a:srgbClr val="000000">
                  <a:alpha val="100000"/>
                </a:srgbClr>
              </a:solidFill>
              <a:prstDash val="solid"/>
              <a:round/>
            </a:ln>
          </p:spPr>
          <p:txBody>
            <a:bodyPr/>
            <a:lstStyle/>
            <a:p>
              <a:endParaRPr/>
            </a:p>
          </p:txBody>
        </p:sp>
        <p:sp>
          <p:nvSpPr>
            <p:cNvPr id="4407" name="pl4407"/>
            <p:cNvSpPr/>
            <p:nvPr/>
          </p:nvSpPr>
          <p:spPr>
            <a:xfrm>
              <a:off x="7100881" y="1596515"/>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80AE00">
                  <a:alpha val="100000"/>
                </a:srgbClr>
              </a:solidFill>
              <a:prstDash val="solid"/>
              <a:round/>
            </a:ln>
          </p:spPr>
          <p:txBody>
            <a:bodyPr/>
            <a:lstStyle/>
            <a:p>
              <a:endParaRPr/>
            </a:p>
          </p:txBody>
        </p:sp>
        <p:sp>
          <p:nvSpPr>
            <p:cNvPr id="4408" name="pl4408"/>
            <p:cNvSpPr/>
            <p:nvPr/>
          </p:nvSpPr>
          <p:spPr>
            <a:xfrm>
              <a:off x="7056604" y="1654132"/>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4409" name="tx4409"/>
            <p:cNvSpPr/>
            <p:nvPr/>
          </p:nvSpPr>
          <p:spPr>
            <a:xfrm>
              <a:off x="7040592" y="145464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22</a:t>
              </a:r>
            </a:p>
          </p:txBody>
        </p:sp>
        <p:sp>
          <p:nvSpPr>
            <p:cNvPr id="4410" name="tx4410"/>
            <p:cNvSpPr/>
            <p:nvPr/>
          </p:nvSpPr>
          <p:spPr>
            <a:xfrm>
              <a:off x="7217702" y="145161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23</a:t>
              </a:r>
            </a:p>
          </p:txBody>
        </p:sp>
        <p:sp>
          <p:nvSpPr>
            <p:cNvPr id="4411" name="tx4411"/>
            <p:cNvSpPr/>
            <p:nvPr/>
          </p:nvSpPr>
          <p:spPr>
            <a:xfrm>
              <a:off x="7394813" y="144837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25</a:t>
              </a:r>
            </a:p>
          </p:txBody>
        </p:sp>
        <p:sp>
          <p:nvSpPr>
            <p:cNvPr id="4412" name="tx4412"/>
            <p:cNvSpPr/>
            <p:nvPr/>
          </p:nvSpPr>
          <p:spPr>
            <a:xfrm>
              <a:off x="7571924" y="143680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32</a:t>
              </a:r>
            </a:p>
          </p:txBody>
        </p:sp>
        <p:sp>
          <p:nvSpPr>
            <p:cNvPr id="4413" name="tx4413"/>
            <p:cNvSpPr/>
            <p:nvPr/>
          </p:nvSpPr>
          <p:spPr>
            <a:xfrm>
              <a:off x="7749035" y="1438449"/>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31</a:t>
              </a:r>
            </a:p>
          </p:txBody>
        </p:sp>
        <p:sp>
          <p:nvSpPr>
            <p:cNvPr id="4414" name="tx4414"/>
            <p:cNvSpPr/>
            <p:nvPr/>
          </p:nvSpPr>
          <p:spPr>
            <a:xfrm>
              <a:off x="7926145" y="143186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35</a:t>
              </a:r>
            </a:p>
          </p:txBody>
        </p:sp>
        <p:sp>
          <p:nvSpPr>
            <p:cNvPr id="4415" name="rc4415"/>
            <p:cNvSpPr/>
            <p:nvPr/>
          </p:nvSpPr>
          <p:spPr>
            <a:xfrm>
              <a:off x="7056604" y="2179176"/>
              <a:ext cx="974108" cy="367596"/>
            </a:xfrm>
            <a:prstGeom prst="rect">
              <a:avLst/>
            </a:prstGeom>
            <a:solidFill>
              <a:srgbClr val="EBEBEB">
                <a:alpha val="100000"/>
              </a:srgbClr>
            </a:solidFill>
          </p:spPr>
          <p:txBody>
            <a:bodyPr/>
            <a:lstStyle/>
            <a:p>
              <a:endParaRPr/>
            </a:p>
          </p:txBody>
        </p:sp>
        <p:sp>
          <p:nvSpPr>
            <p:cNvPr id="4416" name="pl4416"/>
            <p:cNvSpPr/>
            <p:nvPr/>
          </p:nvSpPr>
          <p:spPr>
            <a:xfrm>
              <a:off x="7056604" y="251195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417" name="pl4417"/>
            <p:cNvSpPr/>
            <p:nvPr/>
          </p:nvSpPr>
          <p:spPr>
            <a:xfrm>
              <a:off x="7056604" y="249137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418" name="pl4418"/>
            <p:cNvSpPr/>
            <p:nvPr/>
          </p:nvSpPr>
          <p:spPr>
            <a:xfrm>
              <a:off x="7056604" y="245022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419" name="pl4419"/>
            <p:cNvSpPr/>
            <p:nvPr/>
          </p:nvSpPr>
          <p:spPr>
            <a:xfrm>
              <a:off x="7056604" y="240906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420" name="pl4420"/>
            <p:cNvSpPr/>
            <p:nvPr/>
          </p:nvSpPr>
          <p:spPr>
            <a:xfrm>
              <a:off x="7056604" y="236791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421" name="pl4421"/>
            <p:cNvSpPr/>
            <p:nvPr/>
          </p:nvSpPr>
          <p:spPr>
            <a:xfrm>
              <a:off x="7056604" y="232675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422" name="pl4422"/>
            <p:cNvSpPr/>
            <p:nvPr/>
          </p:nvSpPr>
          <p:spPr>
            <a:xfrm>
              <a:off x="7056604" y="228560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423" name="pl4423"/>
            <p:cNvSpPr/>
            <p:nvPr/>
          </p:nvSpPr>
          <p:spPr>
            <a:xfrm>
              <a:off x="7056604" y="224444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424" name="pl4424"/>
            <p:cNvSpPr/>
            <p:nvPr/>
          </p:nvSpPr>
          <p:spPr>
            <a:xfrm>
              <a:off x="7056604" y="220329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425" name="pl4425"/>
            <p:cNvSpPr/>
            <p:nvPr/>
          </p:nvSpPr>
          <p:spPr>
            <a:xfrm>
              <a:off x="7189437"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426" name="pl4426"/>
            <p:cNvSpPr/>
            <p:nvPr/>
          </p:nvSpPr>
          <p:spPr>
            <a:xfrm>
              <a:off x="7366548"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427" name="pl4427"/>
            <p:cNvSpPr/>
            <p:nvPr/>
          </p:nvSpPr>
          <p:spPr>
            <a:xfrm>
              <a:off x="7543658"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428" name="pl4428"/>
            <p:cNvSpPr/>
            <p:nvPr/>
          </p:nvSpPr>
          <p:spPr>
            <a:xfrm>
              <a:off x="7720769"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429" name="pl4429"/>
            <p:cNvSpPr/>
            <p:nvPr/>
          </p:nvSpPr>
          <p:spPr>
            <a:xfrm>
              <a:off x="7897880"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430" name="pl4430"/>
            <p:cNvSpPr/>
            <p:nvPr/>
          </p:nvSpPr>
          <p:spPr>
            <a:xfrm>
              <a:off x="7056604" y="247080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431" name="pl4431"/>
            <p:cNvSpPr/>
            <p:nvPr/>
          </p:nvSpPr>
          <p:spPr>
            <a:xfrm>
              <a:off x="7056604" y="242964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432" name="pl4432"/>
            <p:cNvSpPr/>
            <p:nvPr/>
          </p:nvSpPr>
          <p:spPr>
            <a:xfrm>
              <a:off x="7056604" y="238849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433" name="pl4433"/>
            <p:cNvSpPr/>
            <p:nvPr/>
          </p:nvSpPr>
          <p:spPr>
            <a:xfrm>
              <a:off x="7056604" y="234733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434" name="pl4434"/>
            <p:cNvSpPr/>
            <p:nvPr/>
          </p:nvSpPr>
          <p:spPr>
            <a:xfrm>
              <a:off x="7056604" y="230618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435" name="pl4435"/>
            <p:cNvSpPr/>
            <p:nvPr/>
          </p:nvSpPr>
          <p:spPr>
            <a:xfrm>
              <a:off x="7056604" y="226502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436" name="pl4436"/>
            <p:cNvSpPr/>
            <p:nvPr/>
          </p:nvSpPr>
          <p:spPr>
            <a:xfrm>
              <a:off x="7056604" y="222387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437" name="pl4437"/>
            <p:cNvSpPr/>
            <p:nvPr/>
          </p:nvSpPr>
          <p:spPr>
            <a:xfrm>
              <a:off x="7056604" y="218271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438" name="pl4438"/>
            <p:cNvSpPr/>
            <p:nvPr/>
          </p:nvSpPr>
          <p:spPr>
            <a:xfrm>
              <a:off x="7100881"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439" name="pl4439"/>
            <p:cNvSpPr/>
            <p:nvPr/>
          </p:nvSpPr>
          <p:spPr>
            <a:xfrm>
              <a:off x="7277992"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440" name="pl4440"/>
            <p:cNvSpPr/>
            <p:nvPr/>
          </p:nvSpPr>
          <p:spPr>
            <a:xfrm>
              <a:off x="7455103"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441" name="pl4441"/>
            <p:cNvSpPr/>
            <p:nvPr/>
          </p:nvSpPr>
          <p:spPr>
            <a:xfrm>
              <a:off x="7632214"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442" name="pl4442"/>
            <p:cNvSpPr/>
            <p:nvPr/>
          </p:nvSpPr>
          <p:spPr>
            <a:xfrm>
              <a:off x="7809324"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443" name="pl4443"/>
            <p:cNvSpPr/>
            <p:nvPr/>
          </p:nvSpPr>
          <p:spPr>
            <a:xfrm>
              <a:off x="7986435"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444" name="pl4444"/>
            <p:cNvSpPr/>
            <p:nvPr/>
          </p:nvSpPr>
          <p:spPr>
            <a:xfrm>
              <a:off x="7100881" y="2291365"/>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4445" name="pl4445"/>
            <p:cNvSpPr/>
            <p:nvPr/>
          </p:nvSpPr>
          <p:spPr>
            <a:xfrm>
              <a:off x="7100881" y="2306180"/>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40651" cap="flat">
              <a:solidFill>
                <a:srgbClr val="BEBEBE">
                  <a:alpha val="69803"/>
                </a:srgbClr>
              </a:solidFill>
              <a:prstDash val="solid"/>
              <a:round/>
            </a:ln>
          </p:spPr>
          <p:txBody>
            <a:bodyPr/>
            <a:lstStyle/>
            <a:p>
              <a:endParaRPr/>
            </a:p>
          </p:txBody>
        </p:sp>
        <p:sp>
          <p:nvSpPr>
            <p:cNvPr id="4446" name="pl4446"/>
            <p:cNvSpPr/>
            <p:nvPr/>
          </p:nvSpPr>
          <p:spPr>
            <a:xfrm>
              <a:off x="7100881" y="2273256"/>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4447" name="pl4447"/>
            <p:cNvSpPr/>
            <p:nvPr/>
          </p:nvSpPr>
          <p:spPr>
            <a:xfrm>
              <a:off x="7100881" y="230288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448" name="pl4448"/>
            <p:cNvSpPr/>
            <p:nvPr/>
          </p:nvSpPr>
          <p:spPr>
            <a:xfrm>
              <a:off x="7100881" y="2250210"/>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449" name="pl4449"/>
            <p:cNvSpPr/>
            <p:nvPr/>
          </p:nvSpPr>
          <p:spPr>
            <a:xfrm>
              <a:off x="7100881" y="2294657"/>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450" name="pl4450"/>
            <p:cNvSpPr/>
            <p:nvPr/>
          </p:nvSpPr>
          <p:spPr>
            <a:xfrm>
              <a:off x="7100881" y="2293011"/>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4451" name="pl4451"/>
            <p:cNvSpPr/>
            <p:nvPr/>
          </p:nvSpPr>
          <p:spPr>
            <a:xfrm>
              <a:off x="7100881" y="226667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452" name="pl4452"/>
            <p:cNvSpPr/>
            <p:nvPr/>
          </p:nvSpPr>
          <p:spPr>
            <a:xfrm>
              <a:off x="7100881" y="2281487"/>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453" name="pl4453"/>
            <p:cNvSpPr/>
            <p:nvPr/>
          </p:nvSpPr>
          <p:spPr>
            <a:xfrm>
              <a:off x="7100881" y="2276549"/>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4454" name="pl4454"/>
            <p:cNvSpPr/>
            <p:nvPr/>
          </p:nvSpPr>
          <p:spPr>
            <a:xfrm>
              <a:off x="7100881" y="2237040"/>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4455" name="pl4455"/>
            <p:cNvSpPr/>
            <p:nvPr/>
          </p:nvSpPr>
          <p:spPr>
            <a:xfrm>
              <a:off x="7100881" y="2279841"/>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456" name="pl4456"/>
            <p:cNvSpPr/>
            <p:nvPr/>
          </p:nvSpPr>
          <p:spPr>
            <a:xfrm>
              <a:off x="7100881" y="2271610"/>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457" name="pl4457"/>
            <p:cNvSpPr/>
            <p:nvPr/>
          </p:nvSpPr>
          <p:spPr>
            <a:xfrm>
              <a:off x="7100881" y="2271610"/>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4458" name="pl4458"/>
            <p:cNvSpPr/>
            <p:nvPr/>
          </p:nvSpPr>
          <p:spPr>
            <a:xfrm>
              <a:off x="7100881" y="2253502"/>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4459" name="pl4459"/>
            <p:cNvSpPr/>
            <p:nvPr/>
          </p:nvSpPr>
          <p:spPr>
            <a:xfrm>
              <a:off x="7100881" y="2248563"/>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4460" name="pl4460"/>
            <p:cNvSpPr/>
            <p:nvPr/>
          </p:nvSpPr>
          <p:spPr>
            <a:xfrm>
              <a:off x="7100881" y="2258441"/>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461" name="pl4461"/>
            <p:cNvSpPr/>
            <p:nvPr/>
          </p:nvSpPr>
          <p:spPr>
            <a:xfrm>
              <a:off x="7100881" y="229959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462" name="pl4462"/>
            <p:cNvSpPr/>
            <p:nvPr/>
          </p:nvSpPr>
          <p:spPr>
            <a:xfrm>
              <a:off x="7100881" y="2256794"/>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463" name="pl4463"/>
            <p:cNvSpPr/>
            <p:nvPr/>
          </p:nvSpPr>
          <p:spPr>
            <a:xfrm>
              <a:off x="7100881" y="2284780"/>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4464" name="pl4464"/>
            <p:cNvSpPr/>
            <p:nvPr/>
          </p:nvSpPr>
          <p:spPr>
            <a:xfrm>
              <a:off x="7100881" y="2291365"/>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465" name="pl4465"/>
            <p:cNvSpPr/>
            <p:nvPr/>
          </p:nvSpPr>
          <p:spPr>
            <a:xfrm>
              <a:off x="7100881" y="226667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466" name="pl4466"/>
            <p:cNvSpPr/>
            <p:nvPr/>
          </p:nvSpPr>
          <p:spPr>
            <a:xfrm>
              <a:off x="7100881" y="2269964"/>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4467" name="pl4467"/>
            <p:cNvSpPr/>
            <p:nvPr/>
          </p:nvSpPr>
          <p:spPr>
            <a:xfrm>
              <a:off x="7100881" y="2276549"/>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4468" name="pl4468"/>
            <p:cNvSpPr/>
            <p:nvPr/>
          </p:nvSpPr>
          <p:spPr>
            <a:xfrm>
              <a:off x="7100881" y="2306180"/>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469" name="pl4469"/>
            <p:cNvSpPr/>
            <p:nvPr/>
          </p:nvSpPr>
          <p:spPr>
            <a:xfrm>
              <a:off x="7100881" y="2289718"/>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4470" name="pl4470"/>
            <p:cNvSpPr/>
            <p:nvPr/>
          </p:nvSpPr>
          <p:spPr>
            <a:xfrm>
              <a:off x="7100881" y="2301242"/>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4471" name="pl4471"/>
            <p:cNvSpPr/>
            <p:nvPr/>
          </p:nvSpPr>
          <p:spPr>
            <a:xfrm>
              <a:off x="7100881" y="2283134"/>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4472" name="pl4472"/>
            <p:cNvSpPr/>
            <p:nvPr/>
          </p:nvSpPr>
          <p:spPr>
            <a:xfrm>
              <a:off x="7100881" y="2286426"/>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4473" name="pl4473"/>
            <p:cNvSpPr/>
            <p:nvPr/>
          </p:nvSpPr>
          <p:spPr>
            <a:xfrm>
              <a:off x="7100881" y="2260087"/>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4474" name="pl4474"/>
            <p:cNvSpPr/>
            <p:nvPr/>
          </p:nvSpPr>
          <p:spPr>
            <a:xfrm>
              <a:off x="7100881" y="2251856"/>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4475" name="pl4475"/>
            <p:cNvSpPr/>
            <p:nvPr/>
          </p:nvSpPr>
          <p:spPr>
            <a:xfrm>
              <a:off x="7100881" y="2291365"/>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4476" name="pl4476"/>
            <p:cNvSpPr/>
            <p:nvPr/>
          </p:nvSpPr>
          <p:spPr>
            <a:xfrm>
              <a:off x="7100881" y="2278195"/>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4477" name="pl4477"/>
            <p:cNvSpPr/>
            <p:nvPr/>
          </p:nvSpPr>
          <p:spPr>
            <a:xfrm>
              <a:off x="7100881" y="2281487"/>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4478" name="pl4478"/>
            <p:cNvSpPr/>
            <p:nvPr/>
          </p:nvSpPr>
          <p:spPr>
            <a:xfrm>
              <a:off x="7100881" y="2260087"/>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4479" name="pl4479"/>
            <p:cNvSpPr/>
            <p:nvPr/>
          </p:nvSpPr>
          <p:spPr>
            <a:xfrm>
              <a:off x="7100881" y="2289718"/>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480" name="pl4480"/>
            <p:cNvSpPr/>
            <p:nvPr/>
          </p:nvSpPr>
          <p:spPr>
            <a:xfrm>
              <a:off x="7100881" y="2297949"/>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4481" name="pl4481"/>
            <p:cNvSpPr/>
            <p:nvPr/>
          </p:nvSpPr>
          <p:spPr>
            <a:xfrm>
              <a:off x="7100881" y="2296303"/>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4482" name="pl4482"/>
            <p:cNvSpPr/>
            <p:nvPr/>
          </p:nvSpPr>
          <p:spPr>
            <a:xfrm>
              <a:off x="7100881" y="2253502"/>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4483" name="pl4483"/>
            <p:cNvSpPr/>
            <p:nvPr/>
          </p:nvSpPr>
          <p:spPr>
            <a:xfrm>
              <a:off x="7100881" y="2274903"/>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4484" name="pl4484"/>
            <p:cNvSpPr/>
            <p:nvPr/>
          </p:nvSpPr>
          <p:spPr>
            <a:xfrm>
              <a:off x="7100881" y="2279841"/>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4485" name="pl4485"/>
            <p:cNvSpPr/>
            <p:nvPr/>
          </p:nvSpPr>
          <p:spPr>
            <a:xfrm>
              <a:off x="7100881" y="2286426"/>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4486" name="pl4486"/>
            <p:cNvSpPr/>
            <p:nvPr/>
          </p:nvSpPr>
          <p:spPr>
            <a:xfrm>
              <a:off x="7100881" y="2291365"/>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4487" name="pl4487"/>
            <p:cNvSpPr/>
            <p:nvPr/>
          </p:nvSpPr>
          <p:spPr>
            <a:xfrm>
              <a:off x="7100881" y="2271610"/>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4488" name="pl4488"/>
            <p:cNvSpPr/>
            <p:nvPr/>
          </p:nvSpPr>
          <p:spPr>
            <a:xfrm>
              <a:off x="7100881" y="2269964"/>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4489" name="pl4489"/>
            <p:cNvSpPr/>
            <p:nvPr/>
          </p:nvSpPr>
          <p:spPr>
            <a:xfrm>
              <a:off x="7100881" y="2289718"/>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4490" name="pl4490"/>
            <p:cNvSpPr/>
            <p:nvPr/>
          </p:nvSpPr>
          <p:spPr>
            <a:xfrm>
              <a:off x="7100881" y="2258441"/>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4491" name="pl4491"/>
            <p:cNvSpPr/>
            <p:nvPr/>
          </p:nvSpPr>
          <p:spPr>
            <a:xfrm>
              <a:off x="7100881" y="228642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492" name="pl4492"/>
            <p:cNvSpPr/>
            <p:nvPr/>
          </p:nvSpPr>
          <p:spPr>
            <a:xfrm>
              <a:off x="7100881" y="2291365"/>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4493" name="pl4493"/>
            <p:cNvSpPr/>
            <p:nvPr/>
          </p:nvSpPr>
          <p:spPr>
            <a:xfrm>
              <a:off x="7100881" y="2284780"/>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494" name="pl4494"/>
            <p:cNvSpPr/>
            <p:nvPr/>
          </p:nvSpPr>
          <p:spPr>
            <a:xfrm>
              <a:off x="7100881" y="2265025"/>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495" name="pl4495"/>
            <p:cNvSpPr/>
            <p:nvPr/>
          </p:nvSpPr>
          <p:spPr>
            <a:xfrm>
              <a:off x="7100881" y="230618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496" name="pl4496"/>
            <p:cNvSpPr/>
            <p:nvPr/>
          </p:nvSpPr>
          <p:spPr>
            <a:xfrm>
              <a:off x="7100881" y="2288072"/>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4497" name="pl4497"/>
            <p:cNvSpPr/>
            <p:nvPr/>
          </p:nvSpPr>
          <p:spPr>
            <a:xfrm>
              <a:off x="7100881" y="2269964"/>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4498" name="pl4498"/>
            <p:cNvSpPr/>
            <p:nvPr/>
          </p:nvSpPr>
          <p:spPr>
            <a:xfrm>
              <a:off x="7100881" y="2288072"/>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499" name="pl4499"/>
            <p:cNvSpPr/>
            <p:nvPr/>
          </p:nvSpPr>
          <p:spPr>
            <a:xfrm>
              <a:off x="7100881" y="2301242"/>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500" name="pl4500"/>
            <p:cNvSpPr/>
            <p:nvPr/>
          </p:nvSpPr>
          <p:spPr>
            <a:xfrm>
              <a:off x="7100881" y="2266672"/>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501" name="pl4501"/>
            <p:cNvSpPr/>
            <p:nvPr/>
          </p:nvSpPr>
          <p:spPr>
            <a:xfrm>
              <a:off x="7100881" y="2299596"/>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4502" name="pl4502"/>
            <p:cNvSpPr/>
            <p:nvPr/>
          </p:nvSpPr>
          <p:spPr>
            <a:xfrm>
              <a:off x="7100881" y="2289718"/>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4503" name="pl4503"/>
            <p:cNvSpPr/>
            <p:nvPr/>
          </p:nvSpPr>
          <p:spPr>
            <a:xfrm>
              <a:off x="7100881" y="2291365"/>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4504" name="pl4504"/>
            <p:cNvSpPr/>
            <p:nvPr/>
          </p:nvSpPr>
          <p:spPr>
            <a:xfrm>
              <a:off x="7100881" y="2306180"/>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40651" cap="flat">
              <a:solidFill>
                <a:srgbClr val="000000">
                  <a:alpha val="100000"/>
                </a:srgbClr>
              </a:solidFill>
              <a:prstDash val="solid"/>
              <a:round/>
            </a:ln>
          </p:spPr>
          <p:txBody>
            <a:bodyPr/>
            <a:lstStyle/>
            <a:p>
              <a:endParaRPr/>
            </a:p>
          </p:txBody>
        </p:sp>
        <p:sp>
          <p:nvSpPr>
            <p:cNvPr id="4505" name="pl4505"/>
            <p:cNvSpPr/>
            <p:nvPr/>
          </p:nvSpPr>
          <p:spPr>
            <a:xfrm>
              <a:off x="7100881" y="2306180"/>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00BE71">
                  <a:alpha val="100000"/>
                </a:srgbClr>
              </a:solidFill>
              <a:prstDash val="solid"/>
              <a:round/>
            </a:ln>
          </p:spPr>
          <p:txBody>
            <a:bodyPr/>
            <a:lstStyle/>
            <a:p>
              <a:endParaRPr/>
            </a:p>
          </p:txBody>
        </p:sp>
        <p:sp>
          <p:nvSpPr>
            <p:cNvPr id="4506" name="pl4506"/>
            <p:cNvSpPr/>
            <p:nvPr/>
          </p:nvSpPr>
          <p:spPr>
            <a:xfrm>
              <a:off x="7056604" y="2306180"/>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4507" name="tx4507"/>
            <p:cNvSpPr/>
            <p:nvPr/>
          </p:nvSpPr>
          <p:spPr>
            <a:xfrm>
              <a:off x="7070737" y="214158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508" name="tx4508"/>
            <p:cNvSpPr/>
            <p:nvPr/>
          </p:nvSpPr>
          <p:spPr>
            <a:xfrm>
              <a:off x="7229797" y="214455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509" name="tx4509"/>
            <p:cNvSpPr/>
            <p:nvPr/>
          </p:nvSpPr>
          <p:spPr>
            <a:xfrm>
              <a:off x="7406908" y="2146198"/>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4510" name="tx4510"/>
            <p:cNvSpPr/>
            <p:nvPr/>
          </p:nvSpPr>
          <p:spPr>
            <a:xfrm>
              <a:off x="7584019" y="2144552"/>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511" name="tx4511"/>
            <p:cNvSpPr/>
            <p:nvPr/>
          </p:nvSpPr>
          <p:spPr>
            <a:xfrm>
              <a:off x="7779179" y="214158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512" name="tx4512"/>
            <p:cNvSpPr/>
            <p:nvPr/>
          </p:nvSpPr>
          <p:spPr>
            <a:xfrm>
              <a:off x="7956290" y="214158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4513" name="rc4513"/>
            <p:cNvSpPr/>
            <p:nvPr/>
          </p:nvSpPr>
          <p:spPr>
            <a:xfrm>
              <a:off x="7056604" y="2831224"/>
              <a:ext cx="974108" cy="367596"/>
            </a:xfrm>
            <a:prstGeom prst="rect">
              <a:avLst/>
            </a:prstGeom>
            <a:solidFill>
              <a:srgbClr val="EBEBEB">
                <a:alpha val="100000"/>
              </a:srgbClr>
            </a:solidFill>
          </p:spPr>
          <p:txBody>
            <a:bodyPr/>
            <a:lstStyle/>
            <a:p>
              <a:endParaRPr/>
            </a:p>
          </p:txBody>
        </p:sp>
        <p:sp>
          <p:nvSpPr>
            <p:cNvPr id="4514" name="pl4514"/>
            <p:cNvSpPr/>
            <p:nvPr/>
          </p:nvSpPr>
          <p:spPr>
            <a:xfrm>
              <a:off x="7056604" y="316400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515" name="pl4515"/>
            <p:cNvSpPr/>
            <p:nvPr/>
          </p:nvSpPr>
          <p:spPr>
            <a:xfrm>
              <a:off x="7056604" y="314342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516" name="pl4516"/>
            <p:cNvSpPr/>
            <p:nvPr/>
          </p:nvSpPr>
          <p:spPr>
            <a:xfrm>
              <a:off x="7056604" y="310227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517" name="pl4517"/>
            <p:cNvSpPr/>
            <p:nvPr/>
          </p:nvSpPr>
          <p:spPr>
            <a:xfrm>
              <a:off x="7056604" y="306111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518" name="pl4518"/>
            <p:cNvSpPr/>
            <p:nvPr/>
          </p:nvSpPr>
          <p:spPr>
            <a:xfrm>
              <a:off x="7056604" y="301996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519" name="pl4519"/>
            <p:cNvSpPr/>
            <p:nvPr/>
          </p:nvSpPr>
          <p:spPr>
            <a:xfrm>
              <a:off x="7056604" y="297880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520" name="pl4520"/>
            <p:cNvSpPr/>
            <p:nvPr/>
          </p:nvSpPr>
          <p:spPr>
            <a:xfrm>
              <a:off x="7056604" y="293765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521" name="pl4521"/>
            <p:cNvSpPr/>
            <p:nvPr/>
          </p:nvSpPr>
          <p:spPr>
            <a:xfrm>
              <a:off x="7056604" y="289649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522" name="pl4522"/>
            <p:cNvSpPr/>
            <p:nvPr/>
          </p:nvSpPr>
          <p:spPr>
            <a:xfrm>
              <a:off x="7056604" y="285534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523" name="pl4523"/>
            <p:cNvSpPr/>
            <p:nvPr/>
          </p:nvSpPr>
          <p:spPr>
            <a:xfrm>
              <a:off x="7189437"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524" name="pl4524"/>
            <p:cNvSpPr/>
            <p:nvPr/>
          </p:nvSpPr>
          <p:spPr>
            <a:xfrm>
              <a:off x="7366548"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525" name="pl4525"/>
            <p:cNvSpPr/>
            <p:nvPr/>
          </p:nvSpPr>
          <p:spPr>
            <a:xfrm>
              <a:off x="7543658"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526" name="pl4526"/>
            <p:cNvSpPr/>
            <p:nvPr/>
          </p:nvSpPr>
          <p:spPr>
            <a:xfrm>
              <a:off x="7720769"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527" name="pl4527"/>
            <p:cNvSpPr/>
            <p:nvPr/>
          </p:nvSpPr>
          <p:spPr>
            <a:xfrm>
              <a:off x="7897880"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528" name="pl4528"/>
            <p:cNvSpPr/>
            <p:nvPr/>
          </p:nvSpPr>
          <p:spPr>
            <a:xfrm>
              <a:off x="7056604" y="312284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529" name="pl4529"/>
            <p:cNvSpPr/>
            <p:nvPr/>
          </p:nvSpPr>
          <p:spPr>
            <a:xfrm>
              <a:off x="7056604" y="308169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530" name="pl4530"/>
            <p:cNvSpPr/>
            <p:nvPr/>
          </p:nvSpPr>
          <p:spPr>
            <a:xfrm>
              <a:off x="7056604" y="304053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531" name="pl4531"/>
            <p:cNvSpPr/>
            <p:nvPr/>
          </p:nvSpPr>
          <p:spPr>
            <a:xfrm>
              <a:off x="7056604" y="299938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532" name="pl4532"/>
            <p:cNvSpPr/>
            <p:nvPr/>
          </p:nvSpPr>
          <p:spPr>
            <a:xfrm>
              <a:off x="7056604" y="295822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533" name="pl4533"/>
            <p:cNvSpPr/>
            <p:nvPr/>
          </p:nvSpPr>
          <p:spPr>
            <a:xfrm>
              <a:off x="7056604" y="291707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534" name="pl4534"/>
            <p:cNvSpPr/>
            <p:nvPr/>
          </p:nvSpPr>
          <p:spPr>
            <a:xfrm>
              <a:off x="7056604" y="287591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535" name="pl4535"/>
            <p:cNvSpPr/>
            <p:nvPr/>
          </p:nvSpPr>
          <p:spPr>
            <a:xfrm>
              <a:off x="7056604" y="283476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536" name="pl4536"/>
            <p:cNvSpPr/>
            <p:nvPr/>
          </p:nvSpPr>
          <p:spPr>
            <a:xfrm>
              <a:off x="7100881"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537" name="pl4537"/>
            <p:cNvSpPr/>
            <p:nvPr/>
          </p:nvSpPr>
          <p:spPr>
            <a:xfrm>
              <a:off x="7277992"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538" name="pl4538"/>
            <p:cNvSpPr/>
            <p:nvPr/>
          </p:nvSpPr>
          <p:spPr>
            <a:xfrm>
              <a:off x="7455103"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539" name="pl4539"/>
            <p:cNvSpPr/>
            <p:nvPr/>
          </p:nvSpPr>
          <p:spPr>
            <a:xfrm>
              <a:off x="7632214"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540" name="pl4540"/>
            <p:cNvSpPr/>
            <p:nvPr/>
          </p:nvSpPr>
          <p:spPr>
            <a:xfrm>
              <a:off x="7809324"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541" name="pl4541"/>
            <p:cNvSpPr/>
            <p:nvPr/>
          </p:nvSpPr>
          <p:spPr>
            <a:xfrm>
              <a:off x="7986435"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542" name="pl4542"/>
            <p:cNvSpPr/>
            <p:nvPr/>
          </p:nvSpPr>
          <p:spPr>
            <a:xfrm>
              <a:off x="7100881" y="2943413"/>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4543" name="pl4543"/>
            <p:cNvSpPr/>
            <p:nvPr/>
          </p:nvSpPr>
          <p:spPr>
            <a:xfrm>
              <a:off x="7100881" y="2930243"/>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40651" cap="flat">
              <a:solidFill>
                <a:srgbClr val="BEBEBE">
                  <a:alpha val="69803"/>
                </a:srgbClr>
              </a:solidFill>
              <a:prstDash val="solid"/>
              <a:round/>
            </a:ln>
          </p:spPr>
          <p:txBody>
            <a:bodyPr/>
            <a:lstStyle/>
            <a:p>
              <a:endParaRPr/>
            </a:p>
          </p:txBody>
        </p:sp>
        <p:sp>
          <p:nvSpPr>
            <p:cNvPr id="4544" name="pl4544"/>
            <p:cNvSpPr/>
            <p:nvPr/>
          </p:nvSpPr>
          <p:spPr>
            <a:xfrm>
              <a:off x="7100881" y="2925304"/>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4545" name="pl4545"/>
            <p:cNvSpPr/>
            <p:nvPr/>
          </p:nvSpPr>
          <p:spPr>
            <a:xfrm>
              <a:off x="7100881" y="295493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546" name="pl4546"/>
            <p:cNvSpPr/>
            <p:nvPr/>
          </p:nvSpPr>
          <p:spPr>
            <a:xfrm>
              <a:off x="7100881" y="2902258"/>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547" name="pl4547"/>
            <p:cNvSpPr/>
            <p:nvPr/>
          </p:nvSpPr>
          <p:spPr>
            <a:xfrm>
              <a:off x="7100881" y="2946705"/>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548" name="pl4548"/>
            <p:cNvSpPr/>
            <p:nvPr/>
          </p:nvSpPr>
          <p:spPr>
            <a:xfrm>
              <a:off x="7100881" y="2945059"/>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4549" name="pl4549"/>
            <p:cNvSpPr/>
            <p:nvPr/>
          </p:nvSpPr>
          <p:spPr>
            <a:xfrm>
              <a:off x="7100881" y="291872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550" name="pl4550"/>
            <p:cNvSpPr/>
            <p:nvPr/>
          </p:nvSpPr>
          <p:spPr>
            <a:xfrm>
              <a:off x="7100881" y="2933535"/>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551" name="pl4551"/>
            <p:cNvSpPr/>
            <p:nvPr/>
          </p:nvSpPr>
          <p:spPr>
            <a:xfrm>
              <a:off x="7100881" y="2928597"/>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4552" name="pl4552"/>
            <p:cNvSpPr/>
            <p:nvPr/>
          </p:nvSpPr>
          <p:spPr>
            <a:xfrm>
              <a:off x="7100881" y="2889088"/>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4553" name="pl4553"/>
            <p:cNvSpPr/>
            <p:nvPr/>
          </p:nvSpPr>
          <p:spPr>
            <a:xfrm>
              <a:off x="7100881" y="2931889"/>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554" name="pl4554"/>
            <p:cNvSpPr/>
            <p:nvPr/>
          </p:nvSpPr>
          <p:spPr>
            <a:xfrm>
              <a:off x="7100881" y="2923658"/>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555" name="pl4555"/>
            <p:cNvSpPr/>
            <p:nvPr/>
          </p:nvSpPr>
          <p:spPr>
            <a:xfrm>
              <a:off x="7100881" y="2923658"/>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4556" name="pl4556"/>
            <p:cNvSpPr/>
            <p:nvPr/>
          </p:nvSpPr>
          <p:spPr>
            <a:xfrm>
              <a:off x="7100881" y="2905550"/>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4557" name="pl4557"/>
            <p:cNvSpPr/>
            <p:nvPr/>
          </p:nvSpPr>
          <p:spPr>
            <a:xfrm>
              <a:off x="7100881" y="2900611"/>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4558" name="pl4558"/>
            <p:cNvSpPr/>
            <p:nvPr/>
          </p:nvSpPr>
          <p:spPr>
            <a:xfrm>
              <a:off x="7100881" y="2910489"/>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559" name="pl4559"/>
            <p:cNvSpPr/>
            <p:nvPr/>
          </p:nvSpPr>
          <p:spPr>
            <a:xfrm>
              <a:off x="7100881" y="295164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560" name="pl4560"/>
            <p:cNvSpPr/>
            <p:nvPr/>
          </p:nvSpPr>
          <p:spPr>
            <a:xfrm>
              <a:off x="7100881" y="2908842"/>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561" name="pl4561"/>
            <p:cNvSpPr/>
            <p:nvPr/>
          </p:nvSpPr>
          <p:spPr>
            <a:xfrm>
              <a:off x="7100881" y="2936828"/>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4562" name="pl4562"/>
            <p:cNvSpPr/>
            <p:nvPr/>
          </p:nvSpPr>
          <p:spPr>
            <a:xfrm>
              <a:off x="7100881" y="2943413"/>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563" name="pl4563"/>
            <p:cNvSpPr/>
            <p:nvPr/>
          </p:nvSpPr>
          <p:spPr>
            <a:xfrm>
              <a:off x="7100881" y="291872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564" name="pl4564"/>
            <p:cNvSpPr/>
            <p:nvPr/>
          </p:nvSpPr>
          <p:spPr>
            <a:xfrm>
              <a:off x="7100881" y="2922012"/>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4565" name="pl4565"/>
            <p:cNvSpPr/>
            <p:nvPr/>
          </p:nvSpPr>
          <p:spPr>
            <a:xfrm>
              <a:off x="7100881" y="2928597"/>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4566" name="pl4566"/>
            <p:cNvSpPr/>
            <p:nvPr/>
          </p:nvSpPr>
          <p:spPr>
            <a:xfrm>
              <a:off x="7100881" y="2958228"/>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567" name="pl4567"/>
            <p:cNvSpPr/>
            <p:nvPr/>
          </p:nvSpPr>
          <p:spPr>
            <a:xfrm>
              <a:off x="7100881" y="2941766"/>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4568" name="pl4568"/>
            <p:cNvSpPr/>
            <p:nvPr/>
          </p:nvSpPr>
          <p:spPr>
            <a:xfrm>
              <a:off x="7100881" y="2953290"/>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4569" name="pl4569"/>
            <p:cNvSpPr/>
            <p:nvPr/>
          </p:nvSpPr>
          <p:spPr>
            <a:xfrm>
              <a:off x="7100881" y="2935182"/>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4570" name="pl4570"/>
            <p:cNvSpPr/>
            <p:nvPr/>
          </p:nvSpPr>
          <p:spPr>
            <a:xfrm>
              <a:off x="7100881" y="2938474"/>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4571" name="pl4571"/>
            <p:cNvSpPr/>
            <p:nvPr/>
          </p:nvSpPr>
          <p:spPr>
            <a:xfrm>
              <a:off x="7100881" y="2912135"/>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4572" name="pl4572"/>
            <p:cNvSpPr/>
            <p:nvPr/>
          </p:nvSpPr>
          <p:spPr>
            <a:xfrm>
              <a:off x="7100881" y="2903904"/>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4573" name="pl4573"/>
            <p:cNvSpPr/>
            <p:nvPr/>
          </p:nvSpPr>
          <p:spPr>
            <a:xfrm>
              <a:off x="7100881" y="2943413"/>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4574" name="pl4574"/>
            <p:cNvSpPr/>
            <p:nvPr/>
          </p:nvSpPr>
          <p:spPr>
            <a:xfrm>
              <a:off x="7100881" y="2930243"/>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4575" name="pl4575"/>
            <p:cNvSpPr/>
            <p:nvPr/>
          </p:nvSpPr>
          <p:spPr>
            <a:xfrm>
              <a:off x="7100881" y="2933535"/>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4576" name="pl4576"/>
            <p:cNvSpPr/>
            <p:nvPr/>
          </p:nvSpPr>
          <p:spPr>
            <a:xfrm>
              <a:off x="7100881" y="2912135"/>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4577" name="pl4577"/>
            <p:cNvSpPr/>
            <p:nvPr/>
          </p:nvSpPr>
          <p:spPr>
            <a:xfrm>
              <a:off x="7100881" y="2941766"/>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578" name="pl4578"/>
            <p:cNvSpPr/>
            <p:nvPr/>
          </p:nvSpPr>
          <p:spPr>
            <a:xfrm>
              <a:off x="7100881" y="2949997"/>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4579" name="pl4579"/>
            <p:cNvSpPr/>
            <p:nvPr/>
          </p:nvSpPr>
          <p:spPr>
            <a:xfrm>
              <a:off x="7100881" y="2948351"/>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4580" name="pl4580"/>
            <p:cNvSpPr/>
            <p:nvPr/>
          </p:nvSpPr>
          <p:spPr>
            <a:xfrm>
              <a:off x="7100881" y="2905550"/>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4581" name="pl4581"/>
            <p:cNvSpPr/>
            <p:nvPr/>
          </p:nvSpPr>
          <p:spPr>
            <a:xfrm>
              <a:off x="7100881" y="2926951"/>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4582" name="pl4582"/>
            <p:cNvSpPr/>
            <p:nvPr/>
          </p:nvSpPr>
          <p:spPr>
            <a:xfrm>
              <a:off x="7100881" y="2931889"/>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4583" name="pl4583"/>
            <p:cNvSpPr/>
            <p:nvPr/>
          </p:nvSpPr>
          <p:spPr>
            <a:xfrm>
              <a:off x="7100881" y="2938474"/>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4584" name="pl4584"/>
            <p:cNvSpPr/>
            <p:nvPr/>
          </p:nvSpPr>
          <p:spPr>
            <a:xfrm>
              <a:off x="7100881" y="2943413"/>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4585" name="pl4585"/>
            <p:cNvSpPr/>
            <p:nvPr/>
          </p:nvSpPr>
          <p:spPr>
            <a:xfrm>
              <a:off x="7100881" y="2923658"/>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4586" name="pl4586"/>
            <p:cNvSpPr/>
            <p:nvPr/>
          </p:nvSpPr>
          <p:spPr>
            <a:xfrm>
              <a:off x="7100881" y="2922012"/>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4587" name="pl4587"/>
            <p:cNvSpPr/>
            <p:nvPr/>
          </p:nvSpPr>
          <p:spPr>
            <a:xfrm>
              <a:off x="7100881" y="2941766"/>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4588" name="pl4588"/>
            <p:cNvSpPr/>
            <p:nvPr/>
          </p:nvSpPr>
          <p:spPr>
            <a:xfrm>
              <a:off x="7100881" y="2910489"/>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4589" name="pl4589"/>
            <p:cNvSpPr/>
            <p:nvPr/>
          </p:nvSpPr>
          <p:spPr>
            <a:xfrm>
              <a:off x="7100881" y="293847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590" name="pl4590"/>
            <p:cNvSpPr/>
            <p:nvPr/>
          </p:nvSpPr>
          <p:spPr>
            <a:xfrm>
              <a:off x="7100881" y="2943413"/>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4591" name="pl4591"/>
            <p:cNvSpPr/>
            <p:nvPr/>
          </p:nvSpPr>
          <p:spPr>
            <a:xfrm>
              <a:off x="7100881" y="2936828"/>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592" name="pl4592"/>
            <p:cNvSpPr/>
            <p:nvPr/>
          </p:nvSpPr>
          <p:spPr>
            <a:xfrm>
              <a:off x="7100881" y="2917073"/>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593" name="pl4593"/>
            <p:cNvSpPr/>
            <p:nvPr/>
          </p:nvSpPr>
          <p:spPr>
            <a:xfrm>
              <a:off x="7100881" y="295822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594" name="pl4594"/>
            <p:cNvSpPr/>
            <p:nvPr/>
          </p:nvSpPr>
          <p:spPr>
            <a:xfrm>
              <a:off x="7100881" y="2940120"/>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4595" name="pl4595"/>
            <p:cNvSpPr/>
            <p:nvPr/>
          </p:nvSpPr>
          <p:spPr>
            <a:xfrm>
              <a:off x="7100881" y="2922012"/>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4596" name="pl4596"/>
            <p:cNvSpPr/>
            <p:nvPr/>
          </p:nvSpPr>
          <p:spPr>
            <a:xfrm>
              <a:off x="7100881" y="2940120"/>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597" name="pl4597"/>
            <p:cNvSpPr/>
            <p:nvPr/>
          </p:nvSpPr>
          <p:spPr>
            <a:xfrm>
              <a:off x="7100881" y="2953290"/>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598" name="pl4598"/>
            <p:cNvSpPr/>
            <p:nvPr/>
          </p:nvSpPr>
          <p:spPr>
            <a:xfrm>
              <a:off x="7100881" y="2918720"/>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599" name="pl4599"/>
            <p:cNvSpPr/>
            <p:nvPr/>
          </p:nvSpPr>
          <p:spPr>
            <a:xfrm>
              <a:off x="7100881" y="2951644"/>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4600" name="pl4600"/>
            <p:cNvSpPr/>
            <p:nvPr/>
          </p:nvSpPr>
          <p:spPr>
            <a:xfrm>
              <a:off x="7100881" y="2941766"/>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4601" name="pl4601"/>
            <p:cNvSpPr/>
            <p:nvPr/>
          </p:nvSpPr>
          <p:spPr>
            <a:xfrm>
              <a:off x="7100881" y="2943413"/>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4602" name="pl4602"/>
            <p:cNvSpPr/>
            <p:nvPr/>
          </p:nvSpPr>
          <p:spPr>
            <a:xfrm>
              <a:off x="7100881" y="2930243"/>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40651" cap="flat">
              <a:solidFill>
                <a:srgbClr val="000000">
                  <a:alpha val="100000"/>
                </a:srgbClr>
              </a:solidFill>
              <a:prstDash val="solid"/>
              <a:round/>
            </a:ln>
          </p:spPr>
          <p:txBody>
            <a:bodyPr/>
            <a:lstStyle/>
            <a:p>
              <a:endParaRPr/>
            </a:p>
          </p:txBody>
        </p:sp>
        <p:sp>
          <p:nvSpPr>
            <p:cNvPr id="4603" name="pl4603"/>
            <p:cNvSpPr/>
            <p:nvPr/>
          </p:nvSpPr>
          <p:spPr>
            <a:xfrm>
              <a:off x="7100881" y="2930243"/>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00BDD4">
                  <a:alpha val="100000"/>
                </a:srgbClr>
              </a:solidFill>
              <a:prstDash val="solid"/>
              <a:round/>
            </a:ln>
          </p:spPr>
          <p:txBody>
            <a:bodyPr/>
            <a:lstStyle/>
            <a:p>
              <a:endParaRPr/>
            </a:p>
          </p:txBody>
        </p:sp>
        <p:sp>
          <p:nvSpPr>
            <p:cNvPr id="4604" name="pl4604"/>
            <p:cNvSpPr/>
            <p:nvPr/>
          </p:nvSpPr>
          <p:spPr>
            <a:xfrm>
              <a:off x="7056604" y="2958228"/>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4605" name="tx4605"/>
            <p:cNvSpPr/>
            <p:nvPr/>
          </p:nvSpPr>
          <p:spPr>
            <a:xfrm>
              <a:off x="7040592" y="2772177"/>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4606" name="tx4606"/>
            <p:cNvSpPr/>
            <p:nvPr/>
          </p:nvSpPr>
          <p:spPr>
            <a:xfrm>
              <a:off x="7217702" y="277520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4607" name="tx4607"/>
            <p:cNvSpPr/>
            <p:nvPr/>
          </p:nvSpPr>
          <p:spPr>
            <a:xfrm>
              <a:off x="7394813" y="276696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4608" name="tx4608"/>
            <p:cNvSpPr/>
            <p:nvPr/>
          </p:nvSpPr>
          <p:spPr>
            <a:xfrm>
              <a:off x="7602069" y="277881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4609" name="tx4609"/>
            <p:cNvSpPr/>
            <p:nvPr/>
          </p:nvSpPr>
          <p:spPr>
            <a:xfrm>
              <a:off x="7779179" y="278375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610" name="tx4610"/>
            <p:cNvSpPr/>
            <p:nvPr/>
          </p:nvSpPr>
          <p:spPr>
            <a:xfrm>
              <a:off x="7956290" y="278375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4611" name="rc4611"/>
            <p:cNvSpPr/>
            <p:nvPr/>
          </p:nvSpPr>
          <p:spPr>
            <a:xfrm>
              <a:off x="7056604" y="3483272"/>
              <a:ext cx="974108" cy="367596"/>
            </a:xfrm>
            <a:prstGeom prst="rect">
              <a:avLst/>
            </a:prstGeom>
            <a:solidFill>
              <a:srgbClr val="EBEBEB">
                <a:alpha val="100000"/>
              </a:srgbClr>
            </a:solidFill>
          </p:spPr>
          <p:txBody>
            <a:bodyPr/>
            <a:lstStyle/>
            <a:p>
              <a:endParaRPr/>
            </a:p>
          </p:txBody>
        </p:sp>
        <p:sp>
          <p:nvSpPr>
            <p:cNvPr id="4612" name="pl4612"/>
            <p:cNvSpPr/>
            <p:nvPr/>
          </p:nvSpPr>
          <p:spPr>
            <a:xfrm>
              <a:off x="7056604" y="381605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613" name="pl4613"/>
            <p:cNvSpPr/>
            <p:nvPr/>
          </p:nvSpPr>
          <p:spPr>
            <a:xfrm>
              <a:off x="7056604" y="379547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614" name="pl4614"/>
            <p:cNvSpPr/>
            <p:nvPr/>
          </p:nvSpPr>
          <p:spPr>
            <a:xfrm>
              <a:off x="7056604" y="375431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615" name="pl4615"/>
            <p:cNvSpPr/>
            <p:nvPr/>
          </p:nvSpPr>
          <p:spPr>
            <a:xfrm>
              <a:off x="7056604" y="371316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616" name="pl4616"/>
            <p:cNvSpPr/>
            <p:nvPr/>
          </p:nvSpPr>
          <p:spPr>
            <a:xfrm>
              <a:off x="7056604" y="367200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617" name="pl4617"/>
            <p:cNvSpPr/>
            <p:nvPr/>
          </p:nvSpPr>
          <p:spPr>
            <a:xfrm>
              <a:off x="7056604" y="363085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618" name="pl4618"/>
            <p:cNvSpPr/>
            <p:nvPr/>
          </p:nvSpPr>
          <p:spPr>
            <a:xfrm>
              <a:off x="7056604" y="358969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619" name="pl4619"/>
            <p:cNvSpPr/>
            <p:nvPr/>
          </p:nvSpPr>
          <p:spPr>
            <a:xfrm>
              <a:off x="7056604" y="354854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620" name="pl4620"/>
            <p:cNvSpPr/>
            <p:nvPr/>
          </p:nvSpPr>
          <p:spPr>
            <a:xfrm>
              <a:off x="7056604" y="350738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621" name="pl4621"/>
            <p:cNvSpPr/>
            <p:nvPr/>
          </p:nvSpPr>
          <p:spPr>
            <a:xfrm>
              <a:off x="7189437"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622" name="pl4622"/>
            <p:cNvSpPr/>
            <p:nvPr/>
          </p:nvSpPr>
          <p:spPr>
            <a:xfrm>
              <a:off x="7366548"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623" name="pl4623"/>
            <p:cNvSpPr/>
            <p:nvPr/>
          </p:nvSpPr>
          <p:spPr>
            <a:xfrm>
              <a:off x="7543658"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624" name="pl4624"/>
            <p:cNvSpPr/>
            <p:nvPr/>
          </p:nvSpPr>
          <p:spPr>
            <a:xfrm>
              <a:off x="7720769"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625" name="pl4625"/>
            <p:cNvSpPr/>
            <p:nvPr/>
          </p:nvSpPr>
          <p:spPr>
            <a:xfrm>
              <a:off x="7897880"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626" name="pl4626"/>
            <p:cNvSpPr/>
            <p:nvPr/>
          </p:nvSpPr>
          <p:spPr>
            <a:xfrm>
              <a:off x="7056604" y="377489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627" name="pl4627"/>
            <p:cNvSpPr/>
            <p:nvPr/>
          </p:nvSpPr>
          <p:spPr>
            <a:xfrm>
              <a:off x="7056604" y="373374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628" name="pl4628"/>
            <p:cNvSpPr/>
            <p:nvPr/>
          </p:nvSpPr>
          <p:spPr>
            <a:xfrm>
              <a:off x="7056604" y="369258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629" name="pl4629"/>
            <p:cNvSpPr/>
            <p:nvPr/>
          </p:nvSpPr>
          <p:spPr>
            <a:xfrm>
              <a:off x="7056604" y="365143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630" name="pl4630"/>
            <p:cNvSpPr/>
            <p:nvPr/>
          </p:nvSpPr>
          <p:spPr>
            <a:xfrm>
              <a:off x="7056604" y="361027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631" name="pl4631"/>
            <p:cNvSpPr/>
            <p:nvPr/>
          </p:nvSpPr>
          <p:spPr>
            <a:xfrm>
              <a:off x="7056604" y="3569121"/>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632" name="pl4632"/>
            <p:cNvSpPr/>
            <p:nvPr/>
          </p:nvSpPr>
          <p:spPr>
            <a:xfrm>
              <a:off x="7056604" y="3527966"/>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633" name="pl4633"/>
            <p:cNvSpPr/>
            <p:nvPr/>
          </p:nvSpPr>
          <p:spPr>
            <a:xfrm>
              <a:off x="7056604" y="3486811"/>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634" name="pl4634"/>
            <p:cNvSpPr/>
            <p:nvPr/>
          </p:nvSpPr>
          <p:spPr>
            <a:xfrm>
              <a:off x="7100881"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635" name="pl4635"/>
            <p:cNvSpPr/>
            <p:nvPr/>
          </p:nvSpPr>
          <p:spPr>
            <a:xfrm>
              <a:off x="7277992"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636" name="pl4636"/>
            <p:cNvSpPr/>
            <p:nvPr/>
          </p:nvSpPr>
          <p:spPr>
            <a:xfrm>
              <a:off x="7455103"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637" name="pl4637"/>
            <p:cNvSpPr/>
            <p:nvPr/>
          </p:nvSpPr>
          <p:spPr>
            <a:xfrm>
              <a:off x="7632214"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638" name="pl4638"/>
            <p:cNvSpPr/>
            <p:nvPr/>
          </p:nvSpPr>
          <p:spPr>
            <a:xfrm>
              <a:off x="7809324"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639" name="pl4639"/>
            <p:cNvSpPr/>
            <p:nvPr/>
          </p:nvSpPr>
          <p:spPr>
            <a:xfrm>
              <a:off x="7986435"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640" name="pl4640"/>
            <p:cNvSpPr/>
            <p:nvPr/>
          </p:nvSpPr>
          <p:spPr>
            <a:xfrm>
              <a:off x="7100881" y="3595461"/>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4641" name="pl4641"/>
            <p:cNvSpPr/>
            <p:nvPr/>
          </p:nvSpPr>
          <p:spPr>
            <a:xfrm>
              <a:off x="7100881" y="3590522"/>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40651" cap="flat">
              <a:solidFill>
                <a:srgbClr val="BEBEBE">
                  <a:alpha val="69803"/>
                </a:srgbClr>
              </a:solidFill>
              <a:prstDash val="solid"/>
              <a:round/>
            </a:ln>
          </p:spPr>
          <p:txBody>
            <a:bodyPr/>
            <a:lstStyle/>
            <a:p>
              <a:endParaRPr/>
            </a:p>
          </p:txBody>
        </p:sp>
        <p:sp>
          <p:nvSpPr>
            <p:cNvPr id="4642" name="pl4642"/>
            <p:cNvSpPr/>
            <p:nvPr/>
          </p:nvSpPr>
          <p:spPr>
            <a:xfrm>
              <a:off x="7100881" y="3577353"/>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4643" name="pl4643"/>
            <p:cNvSpPr/>
            <p:nvPr/>
          </p:nvSpPr>
          <p:spPr>
            <a:xfrm>
              <a:off x="7100881" y="360698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644" name="pl4644"/>
            <p:cNvSpPr/>
            <p:nvPr/>
          </p:nvSpPr>
          <p:spPr>
            <a:xfrm>
              <a:off x="7100881" y="3554306"/>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645" name="pl4645"/>
            <p:cNvSpPr/>
            <p:nvPr/>
          </p:nvSpPr>
          <p:spPr>
            <a:xfrm>
              <a:off x="7100881" y="3598753"/>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646" name="pl4646"/>
            <p:cNvSpPr/>
            <p:nvPr/>
          </p:nvSpPr>
          <p:spPr>
            <a:xfrm>
              <a:off x="7100881" y="3597107"/>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4647" name="pl4647"/>
            <p:cNvSpPr/>
            <p:nvPr/>
          </p:nvSpPr>
          <p:spPr>
            <a:xfrm>
              <a:off x="7100881" y="357076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648" name="pl4648"/>
            <p:cNvSpPr/>
            <p:nvPr/>
          </p:nvSpPr>
          <p:spPr>
            <a:xfrm>
              <a:off x="7100881" y="3585584"/>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649" name="pl4649"/>
            <p:cNvSpPr/>
            <p:nvPr/>
          </p:nvSpPr>
          <p:spPr>
            <a:xfrm>
              <a:off x="7100881" y="3580645"/>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4650" name="pl4650"/>
            <p:cNvSpPr/>
            <p:nvPr/>
          </p:nvSpPr>
          <p:spPr>
            <a:xfrm>
              <a:off x="7100881" y="3541136"/>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4651" name="pl4651"/>
            <p:cNvSpPr/>
            <p:nvPr/>
          </p:nvSpPr>
          <p:spPr>
            <a:xfrm>
              <a:off x="7100881" y="3583937"/>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652" name="pl4652"/>
            <p:cNvSpPr/>
            <p:nvPr/>
          </p:nvSpPr>
          <p:spPr>
            <a:xfrm>
              <a:off x="7100881" y="3575706"/>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653" name="pl4653"/>
            <p:cNvSpPr/>
            <p:nvPr/>
          </p:nvSpPr>
          <p:spPr>
            <a:xfrm>
              <a:off x="7100881" y="3575706"/>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4654" name="pl4654"/>
            <p:cNvSpPr/>
            <p:nvPr/>
          </p:nvSpPr>
          <p:spPr>
            <a:xfrm>
              <a:off x="7100881" y="3557598"/>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4655" name="pl4655"/>
            <p:cNvSpPr/>
            <p:nvPr/>
          </p:nvSpPr>
          <p:spPr>
            <a:xfrm>
              <a:off x="7100881" y="3552659"/>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4656" name="pl4656"/>
            <p:cNvSpPr/>
            <p:nvPr/>
          </p:nvSpPr>
          <p:spPr>
            <a:xfrm>
              <a:off x="7100881" y="3562537"/>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657" name="pl4657"/>
            <p:cNvSpPr/>
            <p:nvPr/>
          </p:nvSpPr>
          <p:spPr>
            <a:xfrm>
              <a:off x="7100881" y="360369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658" name="pl4658"/>
            <p:cNvSpPr/>
            <p:nvPr/>
          </p:nvSpPr>
          <p:spPr>
            <a:xfrm>
              <a:off x="7100881" y="3560890"/>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659" name="pl4659"/>
            <p:cNvSpPr/>
            <p:nvPr/>
          </p:nvSpPr>
          <p:spPr>
            <a:xfrm>
              <a:off x="7100881" y="3588876"/>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4660" name="pl4660"/>
            <p:cNvSpPr/>
            <p:nvPr/>
          </p:nvSpPr>
          <p:spPr>
            <a:xfrm>
              <a:off x="7100881" y="3595461"/>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661" name="pl4661"/>
            <p:cNvSpPr/>
            <p:nvPr/>
          </p:nvSpPr>
          <p:spPr>
            <a:xfrm>
              <a:off x="7100881" y="357076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662" name="pl4662"/>
            <p:cNvSpPr/>
            <p:nvPr/>
          </p:nvSpPr>
          <p:spPr>
            <a:xfrm>
              <a:off x="7100881" y="3574060"/>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4663" name="pl4663"/>
            <p:cNvSpPr/>
            <p:nvPr/>
          </p:nvSpPr>
          <p:spPr>
            <a:xfrm>
              <a:off x="7100881" y="3580645"/>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4664" name="pl4664"/>
            <p:cNvSpPr/>
            <p:nvPr/>
          </p:nvSpPr>
          <p:spPr>
            <a:xfrm>
              <a:off x="7100881" y="3610277"/>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665" name="pl4665"/>
            <p:cNvSpPr/>
            <p:nvPr/>
          </p:nvSpPr>
          <p:spPr>
            <a:xfrm>
              <a:off x="7100881" y="3593815"/>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4666" name="pl4666"/>
            <p:cNvSpPr/>
            <p:nvPr/>
          </p:nvSpPr>
          <p:spPr>
            <a:xfrm>
              <a:off x="7100881" y="3605338"/>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4667" name="pl4667"/>
            <p:cNvSpPr/>
            <p:nvPr/>
          </p:nvSpPr>
          <p:spPr>
            <a:xfrm>
              <a:off x="7100881" y="3587230"/>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4668" name="pl4668"/>
            <p:cNvSpPr/>
            <p:nvPr/>
          </p:nvSpPr>
          <p:spPr>
            <a:xfrm>
              <a:off x="7100881" y="3590522"/>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4669" name="pl4669"/>
            <p:cNvSpPr/>
            <p:nvPr/>
          </p:nvSpPr>
          <p:spPr>
            <a:xfrm>
              <a:off x="7100881" y="3564183"/>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4670" name="pl4670"/>
            <p:cNvSpPr/>
            <p:nvPr/>
          </p:nvSpPr>
          <p:spPr>
            <a:xfrm>
              <a:off x="7100881" y="3555952"/>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4671" name="pl4671"/>
            <p:cNvSpPr/>
            <p:nvPr/>
          </p:nvSpPr>
          <p:spPr>
            <a:xfrm>
              <a:off x="7100881" y="3595461"/>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4672" name="pl4672"/>
            <p:cNvSpPr/>
            <p:nvPr/>
          </p:nvSpPr>
          <p:spPr>
            <a:xfrm>
              <a:off x="7100881" y="3582291"/>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4673" name="pl4673"/>
            <p:cNvSpPr/>
            <p:nvPr/>
          </p:nvSpPr>
          <p:spPr>
            <a:xfrm>
              <a:off x="7100881" y="3585584"/>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4674" name="pl4674"/>
            <p:cNvSpPr/>
            <p:nvPr/>
          </p:nvSpPr>
          <p:spPr>
            <a:xfrm>
              <a:off x="7100881" y="3564183"/>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4675" name="pl4675"/>
            <p:cNvSpPr/>
            <p:nvPr/>
          </p:nvSpPr>
          <p:spPr>
            <a:xfrm>
              <a:off x="7100881" y="3593815"/>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676" name="pl4676"/>
            <p:cNvSpPr/>
            <p:nvPr/>
          </p:nvSpPr>
          <p:spPr>
            <a:xfrm>
              <a:off x="7100881" y="3602046"/>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4677" name="pl4677"/>
            <p:cNvSpPr/>
            <p:nvPr/>
          </p:nvSpPr>
          <p:spPr>
            <a:xfrm>
              <a:off x="7100881" y="3600399"/>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4678" name="pl4678"/>
            <p:cNvSpPr/>
            <p:nvPr/>
          </p:nvSpPr>
          <p:spPr>
            <a:xfrm>
              <a:off x="7100881" y="3557598"/>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4679" name="pl4679"/>
            <p:cNvSpPr/>
            <p:nvPr/>
          </p:nvSpPr>
          <p:spPr>
            <a:xfrm>
              <a:off x="7100881" y="3578999"/>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4680" name="pl4680"/>
            <p:cNvSpPr/>
            <p:nvPr/>
          </p:nvSpPr>
          <p:spPr>
            <a:xfrm>
              <a:off x="7100881" y="3583937"/>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4681" name="pl4681"/>
            <p:cNvSpPr/>
            <p:nvPr/>
          </p:nvSpPr>
          <p:spPr>
            <a:xfrm>
              <a:off x="7100881" y="3590522"/>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4682" name="pl4682"/>
            <p:cNvSpPr/>
            <p:nvPr/>
          </p:nvSpPr>
          <p:spPr>
            <a:xfrm>
              <a:off x="7100881" y="3595461"/>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4683" name="pl4683"/>
            <p:cNvSpPr/>
            <p:nvPr/>
          </p:nvSpPr>
          <p:spPr>
            <a:xfrm>
              <a:off x="7100881" y="3575706"/>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4684" name="pl4684"/>
            <p:cNvSpPr/>
            <p:nvPr/>
          </p:nvSpPr>
          <p:spPr>
            <a:xfrm>
              <a:off x="7100881" y="3574060"/>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4685" name="pl4685"/>
            <p:cNvSpPr/>
            <p:nvPr/>
          </p:nvSpPr>
          <p:spPr>
            <a:xfrm>
              <a:off x="7100881" y="3593815"/>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4686" name="pl4686"/>
            <p:cNvSpPr/>
            <p:nvPr/>
          </p:nvSpPr>
          <p:spPr>
            <a:xfrm>
              <a:off x="7100881" y="3562537"/>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4687" name="pl4687"/>
            <p:cNvSpPr/>
            <p:nvPr/>
          </p:nvSpPr>
          <p:spPr>
            <a:xfrm>
              <a:off x="7100881" y="359052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688" name="pl4688"/>
            <p:cNvSpPr/>
            <p:nvPr/>
          </p:nvSpPr>
          <p:spPr>
            <a:xfrm>
              <a:off x="7100881" y="3595461"/>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4689" name="pl4689"/>
            <p:cNvSpPr/>
            <p:nvPr/>
          </p:nvSpPr>
          <p:spPr>
            <a:xfrm>
              <a:off x="7100881" y="3588876"/>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690" name="pl4690"/>
            <p:cNvSpPr/>
            <p:nvPr/>
          </p:nvSpPr>
          <p:spPr>
            <a:xfrm>
              <a:off x="7100881" y="3569121"/>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691" name="pl4691"/>
            <p:cNvSpPr/>
            <p:nvPr/>
          </p:nvSpPr>
          <p:spPr>
            <a:xfrm>
              <a:off x="7100881" y="3610277"/>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692" name="pl4692"/>
            <p:cNvSpPr/>
            <p:nvPr/>
          </p:nvSpPr>
          <p:spPr>
            <a:xfrm>
              <a:off x="7100881" y="3592168"/>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4693" name="pl4693"/>
            <p:cNvSpPr/>
            <p:nvPr/>
          </p:nvSpPr>
          <p:spPr>
            <a:xfrm>
              <a:off x="7100881" y="3574060"/>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4694" name="pl4694"/>
            <p:cNvSpPr/>
            <p:nvPr/>
          </p:nvSpPr>
          <p:spPr>
            <a:xfrm>
              <a:off x="7100881" y="3592168"/>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695" name="pl4695"/>
            <p:cNvSpPr/>
            <p:nvPr/>
          </p:nvSpPr>
          <p:spPr>
            <a:xfrm>
              <a:off x="7100881" y="3605338"/>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696" name="pl4696"/>
            <p:cNvSpPr/>
            <p:nvPr/>
          </p:nvSpPr>
          <p:spPr>
            <a:xfrm>
              <a:off x="7100881" y="3570768"/>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697" name="pl4697"/>
            <p:cNvSpPr/>
            <p:nvPr/>
          </p:nvSpPr>
          <p:spPr>
            <a:xfrm>
              <a:off x="7100881" y="3603692"/>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4698" name="pl4698"/>
            <p:cNvSpPr/>
            <p:nvPr/>
          </p:nvSpPr>
          <p:spPr>
            <a:xfrm>
              <a:off x="7100881" y="3593815"/>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4699" name="pl4699"/>
            <p:cNvSpPr/>
            <p:nvPr/>
          </p:nvSpPr>
          <p:spPr>
            <a:xfrm>
              <a:off x="7100881" y="3595461"/>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4700" name="pl4700"/>
            <p:cNvSpPr/>
            <p:nvPr/>
          </p:nvSpPr>
          <p:spPr>
            <a:xfrm>
              <a:off x="7100881" y="3590522"/>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40651" cap="flat">
              <a:solidFill>
                <a:srgbClr val="000000">
                  <a:alpha val="100000"/>
                </a:srgbClr>
              </a:solidFill>
              <a:prstDash val="solid"/>
              <a:round/>
            </a:ln>
          </p:spPr>
          <p:txBody>
            <a:bodyPr/>
            <a:lstStyle/>
            <a:p>
              <a:endParaRPr/>
            </a:p>
          </p:txBody>
        </p:sp>
        <p:sp>
          <p:nvSpPr>
            <p:cNvPr id="4701" name="pl4701"/>
            <p:cNvSpPr/>
            <p:nvPr/>
          </p:nvSpPr>
          <p:spPr>
            <a:xfrm>
              <a:off x="7100881" y="3590522"/>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619CFF">
                  <a:alpha val="100000"/>
                </a:srgbClr>
              </a:solidFill>
              <a:prstDash val="solid"/>
              <a:round/>
            </a:ln>
          </p:spPr>
          <p:txBody>
            <a:bodyPr/>
            <a:lstStyle/>
            <a:p>
              <a:endParaRPr/>
            </a:p>
          </p:txBody>
        </p:sp>
        <p:sp>
          <p:nvSpPr>
            <p:cNvPr id="4702" name="pl4702"/>
            <p:cNvSpPr/>
            <p:nvPr/>
          </p:nvSpPr>
          <p:spPr>
            <a:xfrm>
              <a:off x="7056604" y="3610277"/>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4703" name="tx4703"/>
            <p:cNvSpPr/>
            <p:nvPr/>
          </p:nvSpPr>
          <p:spPr>
            <a:xfrm>
              <a:off x="7070737" y="343086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4704" name="tx4704"/>
            <p:cNvSpPr/>
            <p:nvPr/>
          </p:nvSpPr>
          <p:spPr>
            <a:xfrm>
              <a:off x="7217702" y="342921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4705" name="tx4705"/>
            <p:cNvSpPr/>
            <p:nvPr/>
          </p:nvSpPr>
          <p:spPr>
            <a:xfrm>
              <a:off x="7424958" y="3438824"/>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4706" name="tx4706"/>
            <p:cNvSpPr/>
            <p:nvPr/>
          </p:nvSpPr>
          <p:spPr>
            <a:xfrm>
              <a:off x="7571924" y="342921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4707" name="tx4707"/>
            <p:cNvSpPr/>
            <p:nvPr/>
          </p:nvSpPr>
          <p:spPr>
            <a:xfrm>
              <a:off x="7749035" y="342724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4708" name="tx4708"/>
            <p:cNvSpPr/>
            <p:nvPr/>
          </p:nvSpPr>
          <p:spPr>
            <a:xfrm>
              <a:off x="7926145" y="342889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4709" name="rc4709"/>
            <p:cNvSpPr/>
            <p:nvPr/>
          </p:nvSpPr>
          <p:spPr>
            <a:xfrm>
              <a:off x="7056604" y="4135320"/>
              <a:ext cx="974108" cy="367596"/>
            </a:xfrm>
            <a:prstGeom prst="rect">
              <a:avLst/>
            </a:prstGeom>
            <a:solidFill>
              <a:srgbClr val="EBEBEB">
                <a:alpha val="100000"/>
              </a:srgbClr>
            </a:solidFill>
          </p:spPr>
          <p:txBody>
            <a:bodyPr/>
            <a:lstStyle/>
            <a:p>
              <a:endParaRPr/>
            </a:p>
          </p:txBody>
        </p:sp>
        <p:sp>
          <p:nvSpPr>
            <p:cNvPr id="4710" name="pl4710"/>
            <p:cNvSpPr/>
            <p:nvPr/>
          </p:nvSpPr>
          <p:spPr>
            <a:xfrm>
              <a:off x="7056604" y="446810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711" name="pl4711"/>
            <p:cNvSpPr/>
            <p:nvPr/>
          </p:nvSpPr>
          <p:spPr>
            <a:xfrm>
              <a:off x="7056604" y="444752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712" name="pl4712"/>
            <p:cNvSpPr/>
            <p:nvPr/>
          </p:nvSpPr>
          <p:spPr>
            <a:xfrm>
              <a:off x="7056604" y="440636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713" name="pl4713"/>
            <p:cNvSpPr/>
            <p:nvPr/>
          </p:nvSpPr>
          <p:spPr>
            <a:xfrm>
              <a:off x="7056604" y="436521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714" name="pl4714"/>
            <p:cNvSpPr/>
            <p:nvPr/>
          </p:nvSpPr>
          <p:spPr>
            <a:xfrm>
              <a:off x="7056604" y="432405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715" name="pl4715"/>
            <p:cNvSpPr/>
            <p:nvPr/>
          </p:nvSpPr>
          <p:spPr>
            <a:xfrm>
              <a:off x="7056604" y="428290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716" name="pl4716"/>
            <p:cNvSpPr/>
            <p:nvPr/>
          </p:nvSpPr>
          <p:spPr>
            <a:xfrm>
              <a:off x="7056604" y="424174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717" name="pl4717"/>
            <p:cNvSpPr/>
            <p:nvPr/>
          </p:nvSpPr>
          <p:spPr>
            <a:xfrm>
              <a:off x="7056604" y="420059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718" name="pl4718"/>
            <p:cNvSpPr/>
            <p:nvPr/>
          </p:nvSpPr>
          <p:spPr>
            <a:xfrm>
              <a:off x="7056604" y="415943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719" name="pl4719"/>
            <p:cNvSpPr/>
            <p:nvPr/>
          </p:nvSpPr>
          <p:spPr>
            <a:xfrm>
              <a:off x="7189437"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720" name="pl4720"/>
            <p:cNvSpPr/>
            <p:nvPr/>
          </p:nvSpPr>
          <p:spPr>
            <a:xfrm>
              <a:off x="7366548"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721" name="pl4721"/>
            <p:cNvSpPr/>
            <p:nvPr/>
          </p:nvSpPr>
          <p:spPr>
            <a:xfrm>
              <a:off x="7543658"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722" name="pl4722"/>
            <p:cNvSpPr/>
            <p:nvPr/>
          </p:nvSpPr>
          <p:spPr>
            <a:xfrm>
              <a:off x="7720769"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723" name="pl4723"/>
            <p:cNvSpPr/>
            <p:nvPr/>
          </p:nvSpPr>
          <p:spPr>
            <a:xfrm>
              <a:off x="7897880"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724" name="pl4724"/>
            <p:cNvSpPr/>
            <p:nvPr/>
          </p:nvSpPr>
          <p:spPr>
            <a:xfrm>
              <a:off x="7056604" y="442694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725" name="pl4725"/>
            <p:cNvSpPr/>
            <p:nvPr/>
          </p:nvSpPr>
          <p:spPr>
            <a:xfrm>
              <a:off x="7056604" y="438579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726" name="pl4726"/>
            <p:cNvSpPr/>
            <p:nvPr/>
          </p:nvSpPr>
          <p:spPr>
            <a:xfrm>
              <a:off x="7056604" y="434463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727" name="pl4727"/>
            <p:cNvSpPr/>
            <p:nvPr/>
          </p:nvSpPr>
          <p:spPr>
            <a:xfrm>
              <a:off x="7056604" y="430348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728" name="pl4728"/>
            <p:cNvSpPr/>
            <p:nvPr/>
          </p:nvSpPr>
          <p:spPr>
            <a:xfrm>
              <a:off x="7056604" y="426232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729" name="pl4729"/>
            <p:cNvSpPr/>
            <p:nvPr/>
          </p:nvSpPr>
          <p:spPr>
            <a:xfrm>
              <a:off x="7056604" y="422117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730" name="pl4730"/>
            <p:cNvSpPr/>
            <p:nvPr/>
          </p:nvSpPr>
          <p:spPr>
            <a:xfrm>
              <a:off x="7056604" y="418001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731" name="pl4731"/>
            <p:cNvSpPr/>
            <p:nvPr/>
          </p:nvSpPr>
          <p:spPr>
            <a:xfrm>
              <a:off x="7056604" y="413886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732" name="pl4732"/>
            <p:cNvSpPr/>
            <p:nvPr/>
          </p:nvSpPr>
          <p:spPr>
            <a:xfrm>
              <a:off x="7100881"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733" name="pl4733"/>
            <p:cNvSpPr/>
            <p:nvPr/>
          </p:nvSpPr>
          <p:spPr>
            <a:xfrm>
              <a:off x="7277992"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734" name="pl4734"/>
            <p:cNvSpPr/>
            <p:nvPr/>
          </p:nvSpPr>
          <p:spPr>
            <a:xfrm>
              <a:off x="7455103"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735" name="pl4735"/>
            <p:cNvSpPr/>
            <p:nvPr/>
          </p:nvSpPr>
          <p:spPr>
            <a:xfrm>
              <a:off x="7632214"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736" name="pl4736"/>
            <p:cNvSpPr/>
            <p:nvPr/>
          </p:nvSpPr>
          <p:spPr>
            <a:xfrm>
              <a:off x="7809324"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737" name="pl4737"/>
            <p:cNvSpPr/>
            <p:nvPr/>
          </p:nvSpPr>
          <p:spPr>
            <a:xfrm>
              <a:off x="7986435"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738" name="pl4738"/>
            <p:cNvSpPr/>
            <p:nvPr/>
          </p:nvSpPr>
          <p:spPr>
            <a:xfrm>
              <a:off x="7100881" y="4247509"/>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4739" name="pl4739"/>
            <p:cNvSpPr/>
            <p:nvPr/>
          </p:nvSpPr>
          <p:spPr>
            <a:xfrm>
              <a:off x="7100881" y="4247509"/>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40651" cap="flat">
              <a:solidFill>
                <a:srgbClr val="BEBEBE">
                  <a:alpha val="69803"/>
                </a:srgbClr>
              </a:solidFill>
              <a:prstDash val="solid"/>
              <a:round/>
            </a:ln>
          </p:spPr>
          <p:txBody>
            <a:bodyPr/>
            <a:lstStyle/>
            <a:p>
              <a:endParaRPr/>
            </a:p>
          </p:txBody>
        </p:sp>
        <p:sp>
          <p:nvSpPr>
            <p:cNvPr id="4740" name="pl4740"/>
            <p:cNvSpPr/>
            <p:nvPr/>
          </p:nvSpPr>
          <p:spPr>
            <a:xfrm>
              <a:off x="7100881" y="4229401"/>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4741" name="pl4741"/>
            <p:cNvSpPr/>
            <p:nvPr/>
          </p:nvSpPr>
          <p:spPr>
            <a:xfrm>
              <a:off x="7100881" y="425903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742" name="pl4742"/>
            <p:cNvSpPr/>
            <p:nvPr/>
          </p:nvSpPr>
          <p:spPr>
            <a:xfrm>
              <a:off x="7100881" y="4206354"/>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743" name="pl4743"/>
            <p:cNvSpPr/>
            <p:nvPr/>
          </p:nvSpPr>
          <p:spPr>
            <a:xfrm>
              <a:off x="7100881" y="4250801"/>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744" name="pl4744"/>
            <p:cNvSpPr/>
            <p:nvPr/>
          </p:nvSpPr>
          <p:spPr>
            <a:xfrm>
              <a:off x="7100881" y="4249155"/>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4745" name="pl4745"/>
            <p:cNvSpPr/>
            <p:nvPr/>
          </p:nvSpPr>
          <p:spPr>
            <a:xfrm>
              <a:off x="7100881" y="422281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746" name="pl4746"/>
            <p:cNvSpPr/>
            <p:nvPr/>
          </p:nvSpPr>
          <p:spPr>
            <a:xfrm>
              <a:off x="7100881" y="4237632"/>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747" name="pl4747"/>
            <p:cNvSpPr/>
            <p:nvPr/>
          </p:nvSpPr>
          <p:spPr>
            <a:xfrm>
              <a:off x="7100881" y="4232693"/>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4748" name="pl4748"/>
            <p:cNvSpPr/>
            <p:nvPr/>
          </p:nvSpPr>
          <p:spPr>
            <a:xfrm>
              <a:off x="7100881" y="4193184"/>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4749" name="pl4749"/>
            <p:cNvSpPr/>
            <p:nvPr/>
          </p:nvSpPr>
          <p:spPr>
            <a:xfrm>
              <a:off x="7100881" y="4235985"/>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750" name="pl4750"/>
            <p:cNvSpPr/>
            <p:nvPr/>
          </p:nvSpPr>
          <p:spPr>
            <a:xfrm>
              <a:off x="7100881" y="4227754"/>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751" name="pl4751"/>
            <p:cNvSpPr/>
            <p:nvPr/>
          </p:nvSpPr>
          <p:spPr>
            <a:xfrm>
              <a:off x="7100881" y="4227754"/>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4752" name="pl4752"/>
            <p:cNvSpPr/>
            <p:nvPr/>
          </p:nvSpPr>
          <p:spPr>
            <a:xfrm>
              <a:off x="7100881" y="4209646"/>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4753" name="pl4753"/>
            <p:cNvSpPr/>
            <p:nvPr/>
          </p:nvSpPr>
          <p:spPr>
            <a:xfrm>
              <a:off x="7100881" y="4204708"/>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4754" name="pl4754"/>
            <p:cNvSpPr/>
            <p:nvPr/>
          </p:nvSpPr>
          <p:spPr>
            <a:xfrm>
              <a:off x="7100881" y="4214585"/>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755" name="pl4755"/>
            <p:cNvSpPr/>
            <p:nvPr/>
          </p:nvSpPr>
          <p:spPr>
            <a:xfrm>
              <a:off x="7100881" y="425574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756" name="pl4756"/>
            <p:cNvSpPr/>
            <p:nvPr/>
          </p:nvSpPr>
          <p:spPr>
            <a:xfrm>
              <a:off x="7100881" y="4212939"/>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757" name="pl4757"/>
            <p:cNvSpPr/>
            <p:nvPr/>
          </p:nvSpPr>
          <p:spPr>
            <a:xfrm>
              <a:off x="7100881" y="4240924"/>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4758" name="pl4758"/>
            <p:cNvSpPr/>
            <p:nvPr/>
          </p:nvSpPr>
          <p:spPr>
            <a:xfrm>
              <a:off x="7100881" y="4247509"/>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759" name="pl4759"/>
            <p:cNvSpPr/>
            <p:nvPr/>
          </p:nvSpPr>
          <p:spPr>
            <a:xfrm>
              <a:off x="7100881" y="422281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760" name="pl4760"/>
            <p:cNvSpPr/>
            <p:nvPr/>
          </p:nvSpPr>
          <p:spPr>
            <a:xfrm>
              <a:off x="7100881" y="4226108"/>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4761" name="pl4761"/>
            <p:cNvSpPr/>
            <p:nvPr/>
          </p:nvSpPr>
          <p:spPr>
            <a:xfrm>
              <a:off x="7100881" y="4232693"/>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4762" name="pl4762"/>
            <p:cNvSpPr/>
            <p:nvPr/>
          </p:nvSpPr>
          <p:spPr>
            <a:xfrm>
              <a:off x="7100881" y="4262325"/>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763" name="pl4763"/>
            <p:cNvSpPr/>
            <p:nvPr/>
          </p:nvSpPr>
          <p:spPr>
            <a:xfrm>
              <a:off x="7100881" y="4245863"/>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4764" name="pl4764"/>
            <p:cNvSpPr/>
            <p:nvPr/>
          </p:nvSpPr>
          <p:spPr>
            <a:xfrm>
              <a:off x="7100881" y="4257386"/>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4765" name="pl4765"/>
            <p:cNvSpPr/>
            <p:nvPr/>
          </p:nvSpPr>
          <p:spPr>
            <a:xfrm>
              <a:off x="7100881" y="4239278"/>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4766" name="pl4766"/>
            <p:cNvSpPr/>
            <p:nvPr/>
          </p:nvSpPr>
          <p:spPr>
            <a:xfrm>
              <a:off x="7100881" y="4242570"/>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4767" name="pl4767"/>
            <p:cNvSpPr/>
            <p:nvPr/>
          </p:nvSpPr>
          <p:spPr>
            <a:xfrm>
              <a:off x="7100881" y="4216231"/>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4768" name="pl4768"/>
            <p:cNvSpPr/>
            <p:nvPr/>
          </p:nvSpPr>
          <p:spPr>
            <a:xfrm>
              <a:off x="7100881" y="4208000"/>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4769" name="pl4769"/>
            <p:cNvSpPr/>
            <p:nvPr/>
          </p:nvSpPr>
          <p:spPr>
            <a:xfrm>
              <a:off x="7100881" y="4247509"/>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4770" name="pl4770"/>
            <p:cNvSpPr/>
            <p:nvPr/>
          </p:nvSpPr>
          <p:spPr>
            <a:xfrm>
              <a:off x="7100881" y="4234339"/>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4771" name="pl4771"/>
            <p:cNvSpPr/>
            <p:nvPr/>
          </p:nvSpPr>
          <p:spPr>
            <a:xfrm>
              <a:off x="7100881" y="4237632"/>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4772" name="pl4772"/>
            <p:cNvSpPr/>
            <p:nvPr/>
          </p:nvSpPr>
          <p:spPr>
            <a:xfrm>
              <a:off x="7100881" y="4216231"/>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4773" name="pl4773"/>
            <p:cNvSpPr/>
            <p:nvPr/>
          </p:nvSpPr>
          <p:spPr>
            <a:xfrm>
              <a:off x="7100881" y="4245863"/>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774" name="pl4774"/>
            <p:cNvSpPr/>
            <p:nvPr/>
          </p:nvSpPr>
          <p:spPr>
            <a:xfrm>
              <a:off x="7100881" y="4254094"/>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4775" name="pl4775"/>
            <p:cNvSpPr/>
            <p:nvPr/>
          </p:nvSpPr>
          <p:spPr>
            <a:xfrm>
              <a:off x="7100881" y="4252447"/>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4776" name="pl4776"/>
            <p:cNvSpPr/>
            <p:nvPr/>
          </p:nvSpPr>
          <p:spPr>
            <a:xfrm>
              <a:off x="7100881" y="4209646"/>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4777" name="pl4777"/>
            <p:cNvSpPr/>
            <p:nvPr/>
          </p:nvSpPr>
          <p:spPr>
            <a:xfrm>
              <a:off x="7100881" y="4231047"/>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4778" name="pl4778"/>
            <p:cNvSpPr/>
            <p:nvPr/>
          </p:nvSpPr>
          <p:spPr>
            <a:xfrm>
              <a:off x="7100881" y="4235985"/>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4779" name="pl4779"/>
            <p:cNvSpPr/>
            <p:nvPr/>
          </p:nvSpPr>
          <p:spPr>
            <a:xfrm>
              <a:off x="7100881" y="4242570"/>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4780" name="pl4780"/>
            <p:cNvSpPr/>
            <p:nvPr/>
          </p:nvSpPr>
          <p:spPr>
            <a:xfrm>
              <a:off x="7100881" y="4247509"/>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4781" name="pl4781"/>
            <p:cNvSpPr/>
            <p:nvPr/>
          </p:nvSpPr>
          <p:spPr>
            <a:xfrm>
              <a:off x="7100881" y="4227754"/>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4782" name="pl4782"/>
            <p:cNvSpPr/>
            <p:nvPr/>
          </p:nvSpPr>
          <p:spPr>
            <a:xfrm>
              <a:off x="7100881" y="4226108"/>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4783" name="pl4783"/>
            <p:cNvSpPr/>
            <p:nvPr/>
          </p:nvSpPr>
          <p:spPr>
            <a:xfrm>
              <a:off x="7100881" y="4245863"/>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4784" name="pl4784"/>
            <p:cNvSpPr/>
            <p:nvPr/>
          </p:nvSpPr>
          <p:spPr>
            <a:xfrm>
              <a:off x="7100881" y="4214585"/>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4785" name="pl4785"/>
            <p:cNvSpPr/>
            <p:nvPr/>
          </p:nvSpPr>
          <p:spPr>
            <a:xfrm>
              <a:off x="7100881" y="424257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786" name="pl4786"/>
            <p:cNvSpPr/>
            <p:nvPr/>
          </p:nvSpPr>
          <p:spPr>
            <a:xfrm>
              <a:off x="7100881" y="4247509"/>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4787" name="pl4787"/>
            <p:cNvSpPr/>
            <p:nvPr/>
          </p:nvSpPr>
          <p:spPr>
            <a:xfrm>
              <a:off x="7100881" y="4240924"/>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788" name="pl4788"/>
            <p:cNvSpPr/>
            <p:nvPr/>
          </p:nvSpPr>
          <p:spPr>
            <a:xfrm>
              <a:off x="7100881" y="4221170"/>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789" name="pl4789"/>
            <p:cNvSpPr/>
            <p:nvPr/>
          </p:nvSpPr>
          <p:spPr>
            <a:xfrm>
              <a:off x="7100881" y="426232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790" name="pl4790"/>
            <p:cNvSpPr/>
            <p:nvPr/>
          </p:nvSpPr>
          <p:spPr>
            <a:xfrm>
              <a:off x="7100881" y="4244216"/>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4791" name="pl4791"/>
            <p:cNvSpPr/>
            <p:nvPr/>
          </p:nvSpPr>
          <p:spPr>
            <a:xfrm>
              <a:off x="7100881" y="4226108"/>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4792" name="pl4792"/>
            <p:cNvSpPr/>
            <p:nvPr/>
          </p:nvSpPr>
          <p:spPr>
            <a:xfrm>
              <a:off x="7100881" y="4244216"/>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793" name="pl4793"/>
            <p:cNvSpPr/>
            <p:nvPr/>
          </p:nvSpPr>
          <p:spPr>
            <a:xfrm>
              <a:off x="7100881" y="4257386"/>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794" name="pl4794"/>
            <p:cNvSpPr/>
            <p:nvPr/>
          </p:nvSpPr>
          <p:spPr>
            <a:xfrm>
              <a:off x="7100881" y="4222816"/>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795" name="pl4795"/>
            <p:cNvSpPr/>
            <p:nvPr/>
          </p:nvSpPr>
          <p:spPr>
            <a:xfrm>
              <a:off x="7100881" y="4255740"/>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4796" name="pl4796"/>
            <p:cNvSpPr/>
            <p:nvPr/>
          </p:nvSpPr>
          <p:spPr>
            <a:xfrm>
              <a:off x="7100881" y="4245863"/>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4797" name="pl4797"/>
            <p:cNvSpPr/>
            <p:nvPr/>
          </p:nvSpPr>
          <p:spPr>
            <a:xfrm>
              <a:off x="7100881" y="4247509"/>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4798" name="pl4798"/>
            <p:cNvSpPr/>
            <p:nvPr/>
          </p:nvSpPr>
          <p:spPr>
            <a:xfrm>
              <a:off x="7100881" y="4247509"/>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40651" cap="flat">
              <a:solidFill>
                <a:srgbClr val="000000">
                  <a:alpha val="100000"/>
                </a:srgbClr>
              </a:solidFill>
              <a:prstDash val="solid"/>
              <a:round/>
            </a:ln>
          </p:spPr>
          <p:txBody>
            <a:bodyPr/>
            <a:lstStyle/>
            <a:p>
              <a:endParaRPr/>
            </a:p>
          </p:txBody>
        </p:sp>
        <p:sp>
          <p:nvSpPr>
            <p:cNvPr id="4799" name="pl4799"/>
            <p:cNvSpPr/>
            <p:nvPr/>
          </p:nvSpPr>
          <p:spPr>
            <a:xfrm>
              <a:off x="7100881" y="4247509"/>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EA69F0">
                  <a:alpha val="100000"/>
                </a:srgbClr>
              </a:solidFill>
              <a:prstDash val="solid"/>
              <a:round/>
            </a:ln>
          </p:spPr>
          <p:txBody>
            <a:bodyPr/>
            <a:lstStyle/>
            <a:p>
              <a:endParaRPr/>
            </a:p>
          </p:txBody>
        </p:sp>
        <p:sp>
          <p:nvSpPr>
            <p:cNvPr id="4800" name="pl4800"/>
            <p:cNvSpPr/>
            <p:nvPr/>
          </p:nvSpPr>
          <p:spPr>
            <a:xfrm>
              <a:off x="7056604" y="4262325"/>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4801" name="tx4801"/>
            <p:cNvSpPr/>
            <p:nvPr/>
          </p:nvSpPr>
          <p:spPr>
            <a:xfrm>
              <a:off x="7070737" y="408291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4802" name="tx4802"/>
            <p:cNvSpPr/>
            <p:nvPr/>
          </p:nvSpPr>
          <p:spPr>
            <a:xfrm>
              <a:off x="7247847" y="4092783"/>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4803" name="tx4803"/>
            <p:cNvSpPr/>
            <p:nvPr/>
          </p:nvSpPr>
          <p:spPr>
            <a:xfrm>
              <a:off x="7424958" y="4092735"/>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4804" name="tx4804"/>
            <p:cNvSpPr/>
            <p:nvPr/>
          </p:nvSpPr>
          <p:spPr>
            <a:xfrm>
              <a:off x="7584019" y="4100696"/>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4805" name="tx4805"/>
            <p:cNvSpPr/>
            <p:nvPr/>
          </p:nvSpPr>
          <p:spPr>
            <a:xfrm>
              <a:off x="7779179" y="4090872"/>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4806" name="tx4806"/>
            <p:cNvSpPr/>
            <p:nvPr/>
          </p:nvSpPr>
          <p:spPr>
            <a:xfrm>
              <a:off x="7956290" y="4090872"/>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4807" name="rc4807"/>
            <p:cNvSpPr/>
            <p:nvPr/>
          </p:nvSpPr>
          <p:spPr>
            <a:xfrm>
              <a:off x="7056604" y="4787368"/>
              <a:ext cx="974108" cy="367596"/>
            </a:xfrm>
            <a:prstGeom prst="rect">
              <a:avLst/>
            </a:prstGeom>
            <a:solidFill>
              <a:srgbClr val="EBEBEB">
                <a:alpha val="100000"/>
              </a:srgbClr>
            </a:solidFill>
          </p:spPr>
          <p:txBody>
            <a:bodyPr/>
            <a:lstStyle/>
            <a:p>
              <a:endParaRPr/>
            </a:p>
          </p:txBody>
        </p:sp>
        <p:sp>
          <p:nvSpPr>
            <p:cNvPr id="4808" name="pl4808"/>
            <p:cNvSpPr/>
            <p:nvPr/>
          </p:nvSpPr>
          <p:spPr>
            <a:xfrm>
              <a:off x="7056604" y="512014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809" name="pl4809"/>
            <p:cNvSpPr/>
            <p:nvPr/>
          </p:nvSpPr>
          <p:spPr>
            <a:xfrm>
              <a:off x="7056604" y="509957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810" name="pl4810"/>
            <p:cNvSpPr/>
            <p:nvPr/>
          </p:nvSpPr>
          <p:spPr>
            <a:xfrm>
              <a:off x="7056604" y="505841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811" name="pl4811"/>
            <p:cNvSpPr/>
            <p:nvPr/>
          </p:nvSpPr>
          <p:spPr>
            <a:xfrm>
              <a:off x="7056604" y="501726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812" name="pl4812"/>
            <p:cNvSpPr/>
            <p:nvPr/>
          </p:nvSpPr>
          <p:spPr>
            <a:xfrm>
              <a:off x="7056604" y="497610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813" name="pl4813"/>
            <p:cNvSpPr/>
            <p:nvPr/>
          </p:nvSpPr>
          <p:spPr>
            <a:xfrm>
              <a:off x="7056604" y="493495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814" name="pl4814"/>
            <p:cNvSpPr/>
            <p:nvPr/>
          </p:nvSpPr>
          <p:spPr>
            <a:xfrm>
              <a:off x="7056604" y="489379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815" name="pl4815"/>
            <p:cNvSpPr/>
            <p:nvPr/>
          </p:nvSpPr>
          <p:spPr>
            <a:xfrm>
              <a:off x="7056604" y="485264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816" name="pl4816"/>
            <p:cNvSpPr/>
            <p:nvPr/>
          </p:nvSpPr>
          <p:spPr>
            <a:xfrm>
              <a:off x="7056604" y="481148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817" name="pl4817"/>
            <p:cNvSpPr/>
            <p:nvPr/>
          </p:nvSpPr>
          <p:spPr>
            <a:xfrm>
              <a:off x="7189437"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818" name="pl4818"/>
            <p:cNvSpPr/>
            <p:nvPr/>
          </p:nvSpPr>
          <p:spPr>
            <a:xfrm>
              <a:off x="7366548"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819" name="pl4819"/>
            <p:cNvSpPr/>
            <p:nvPr/>
          </p:nvSpPr>
          <p:spPr>
            <a:xfrm>
              <a:off x="7543658"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820" name="pl4820"/>
            <p:cNvSpPr/>
            <p:nvPr/>
          </p:nvSpPr>
          <p:spPr>
            <a:xfrm>
              <a:off x="7720769"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821" name="pl4821"/>
            <p:cNvSpPr/>
            <p:nvPr/>
          </p:nvSpPr>
          <p:spPr>
            <a:xfrm>
              <a:off x="7897880"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822" name="pl4822"/>
            <p:cNvSpPr/>
            <p:nvPr/>
          </p:nvSpPr>
          <p:spPr>
            <a:xfrm>
              <a:off x="7056604" y="507899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823" name="pl4823"/>
            <p:cNvSpPr/>
            <p:nvPr/>
          </p:nvSpPr>
          <p:spPr>
            <a:xfrm>
              <a:off x="7056604" y="503783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824" name="pl4824"/>
            <p:cNvSpPr/>
            <p:nvPr/>
          </p:nvSpPr>
          <p:spPr>
            <a:xfrm>
              <a:off x="7056604" y="499668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825" name="pl4825"/>
            <p:cNvSpPr/>
            <p:nvPr/>
          </p:nvSpPr>
          <p:spPr>
            <a:xfrm>
              <a:off x="7056604" y="495552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826" name="pl4826"/>
            <p:cNvSpPr/>
            <p:nvPr/>
          </p:nvSpPr>
          <p:spPr>
            <a:xfrm>
              <a:off x="7056604" y="491437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827" name="pl4827"/>
            <p:cNvSpPr/>
            <p:nvPr/>
          </p:nvSpPr>
          <p:spPr>
            <a:xfrm>
              <a:off x="7056604" y="487321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828" name="pl4828"/>
            <p:cNvSpPr/>
            <p:nvPr/>
          </p:nvSpPr>
          <p:spPr>
            <a:xfrm>
              <a:off x="7056604" y="483206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829" name="pl4829"/>
            <p:cNvSpPr/>
            <p:nvPr/>
          </p:nvSpPr>
          <p:spPr>
            <a:xfrm>
              <a:off x="7056604" y="479090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830" name="pl4830"/>
            <p:cNvSpPr/>
            <p:nvPr/>
          </p:nvSpPr>
          <p:spPr>
            <a:xfrm>
              <a:off x="7100881"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831" name="pl4831"/>
            <p:cNvSpPr/>
            <p:nvPr/>
          </p:nvSpPr>
          <p:spPr>
            <a:xfrm>
              <a:off x="7277992"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832" name="pl4832"/>
            <p:cNvSpPr/>
            <p:nvPr/>
          </p:nvSpPr>
          <p:spPr>
            <a:xfrm>
              <a:off x="7455103"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833" name="pl4833"/>
            <p:cNvSpPr/>
            <p:nvPr/>
          </p:nvSpPr>
          <p:spPr>
            <a:xfrm>
              <a:off x="7632214"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834" name="pl4834"/>
            <p:cNvSpPr/>
            <p:nvPr/>
          </p:nvSpPr>
          <p:spPr>
            <a:xfrm>
              <a:off x="7809324"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835" name="pl4835"/>
            <p:cNvSpPr/>
            <p:nvPr/>
          </p:nvSpPr>
          <p:spPr>
            <a:xfrm>
              <a:off x="7986435"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836" name="pl4836"/>
            <p:cNvSpPr/>
            <p:nvPr/>
          </p:nvSpPr>
          <p:spPr>
            <a:xfrm>
              <a:off x="7100881" y="4899557"/>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4837" name="pl4837"/>
            <p:cNvSpPr/>
            <p:nvPr/>
          </p:nvSpPr>
          <p:spPr>
            <a:xfrm>
              <a:off x="7100881" y="4874864"/>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40651" cap="flat">
              <a:solidFill>
                <a:srgbClr val="BEBEBE">
                  <a:alpha val="69803"/>
                </a:srgbClr>
              </a:solidFill>
              <a:prstDash val="solid"/>
              <a:round/>
            </a:ln>
          </p:spPr>
          <p:txBody>
            <a:bodyPr/>
            <a:lstStyle/>
            <a:p>
              <a:endParaRPr/>
            </a:p>
          </p:txBody>
        </p:sp>
        <p:sp>
          <p:nvSpPr>
            <p:cNvPr id="4838" name="pl4838"/>
            <p:cNvSpPr/>
            <p:nvPr/>
          </p:nvSpPr>
          <p:spPr>
            <a:xfrm>
              <a:off x="7100881" y="4881449"/>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4839" name="pl4839"/>
            <p:cNvSpPr/>
            <p:nvPr/>
          </p:nvSpPr>
          <p:spPr>
            <a:xfrm>
              <a:off x="7100881" y="491108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840" name="pl4840"/>
            <p:cNvSpPr/>
            <p:nvPr/>
          </p:nvSpPr>
          <p:spPr>
            <a:xfrm>
              <a:off x="7100881" y="4858402"/>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841" name="pl4841"/>
            <p:cNvSpPr/>
            <p:nvPr/>
          </p:nvSpPr>
          <p:spPr>
            <a:xfrm>
              <a:off x="7100881" y="4902849"/>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842" name="pl4842"/>
            <p:cNvSpPr/>
            <p:nvPr/>
          </p:nvSpPr>
          <p:spPr>
            <a:xfrm>
              <a:off x="7100881" y="4901203"/>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4843" name="pl4843"/>
            <p:cNvSpPr/>
            <p:nvPr/>
          </p:nvSpPr>
          <p:spPr>
            <a:xfrm>
              <a:off x="7100881" y="487486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844" name="pl4844"/>
            <p:cNvSpPr/>
            <p:nvPr/>
          </p:nvSpPr>
          <p:spPr>
            <a:xfrm>
              <a:off x="7100881" y="4889680"/>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845" name="pl4845"/>
            <p:cNvSpPr/>
            <p:nvPr/>
          </p:nvSpPr>
          <p:spPr>
            <a:xfrm>
              <a:off x="7100881" y="4884741"/>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4846" name="pl4846"/>
            <p:cNvSpPr/>
            <p:nvPr/>
          </p:nvSpPr>
          <p:spPr>
            <a:xfrm>
              <a:off x="7100881" y="4845232"/>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4847" name="pl4847"/>
            <p:cNvSpPr/>
            <p:nvPr/>
          </p:nvSpPr>
          <p:spPr>
            <a:xfrm>
              <a:off x="7100881" y="4888033"/>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848" name="pl4848"/>
            <p:cNvSpPr/>
            <p:nvPr/>
          </p:nvSpPr>
          <p:spPr>
            <a:xfrm>
              <a:off x="7100881" y="4879802"/>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849" name="pl4849"/>
            <p:cNvSpPr/>
            <p:nvPr/>
          </p:nvSpPr>
          <p:spPr>
            <a:xfrm>
              <a:off x="7100881" y="4879802"/>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4850" name="pl4850"/>
            <p:cNvSpPr/>
            <p:nvPr/>
          </p:nvSpPr>
          <p:spPr>
            <a:xfrm>
              <a:off x="7100881" y="4861694"/>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4851" name="pl4851"/>
            <p:cNvSpPr/>
            <p:nvPr/>
          </p:nvSpPr>
          <p:spPr>
            <a:xfrm>
              <a:off x="7100881" y="4856756"/>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4852" name="pl4852"/>
            <p:cNvSpPr/>
            <p:nvPr/>
          </p:nvSpPr>
          <p:spPr>
            <a:xfrm>
              <a:off x="7100881" y="4866633"/>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853" name="pl4853"/>
            <p:cNvSpPr/>
            <p:nvPr/>
          </p:nvSpPr>
          <p:spPr>
            <a:xfrm>
              <a:off x="7100881" y="490778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854" name="pl4854"/>
            <p:cNvSpPr/>
            <p:nvPr/>
          </p:nvSpPr>
          <p:spPr>
            <a:xfrm>
              <a:off x="7100881" y="4864987"/>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855" name="pl4855"/>
            <p:cNvSpPr/>
            <p:nvPr/>
          </p:nvSpPr>
          <p:spPr>
            <a:xfrm>
              <a:off x="7100881" y="4892972"/>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4856" name="pl4856"/>
            <p:cNvSpPr/>
            <p:nvPr/>
          </p:nvSpPr>
          <p:spPr>
            <a:xfrm>
              <a:off x="7100881" y="4899557"/>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857" name="pl4857"/>
            <p:cNvSpPr/>
            <p:nvPr/>
          </p:nvSpPr>
          <p:spPr>
            <a:xfrm>
              <a:off x="7100881" y="487486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858" name="pl4858"/>
            <p:cNvSpPr/>
            <p:nvPr/>
          </p:nvSpPr>
          <p:spPr>
            <a:xfrm>
              <a:off x="7100881" y="4878156"/>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4859" name="pl4859"/>
            <p:cNvSpPr/>
            <p:nvPr/>
          </p:nvSpPr>
          <p:spPr>
            <a:xfrm>
              <a:off x="7100881" y="4884741"/>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4860" name="pl4860"/>
            <p:cNvSpPr/>
            <p:nvPr/>
          </p:nvSpPr>
          <p:spPr>
            <a:xfrm>
              <a:off x="7100881" y="4914373"/>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861" name="pl4861"/>
            <p:cNvSpPr/>
            <p:nvPr/>
          </p:nvSpPr>
          <p:spPr>
            <a:xfrm>
              <a:off x="7100881" y="4897911"/>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4862" name="pl4862"/>
            <p:cNvSpPr/>
            <p:nvPr/>
          </p:nvSpPr>
          <p:spPr>
            <a:xfrm>
              <a:off x="7100881" y="4909434"/>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4863" name="pl4863"/>
            <p:cNvSpPr/>
            <p:nvPr/>
          </p:nvSpPr>
          <p:spPr>
            <a:xfrm>
              <a:off x="7100881" y="4891326"/>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4864" name="pl4864"/>
            <p:cNvSpPr/>
            <p:nvPr/>
          </p:nvSpPr>
          <p:spPr>
            <a:xfrm>
              <a:off x="7100881" y="4894618"/>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4865" name="pl4865"/>
            <p:cNvSpPr/>
            <p:nvPr/>
          </p:nvSpPr>
          <p:spPr>
            <a:xfrm>
              <a:off x="7100881" y="4868279"/>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4866" name="pl4866"/>
            <p:cNvSpPr/>
            <p:nvPr/>
          </p:nvSpPr>
          <p:spPr>
            <a:xfrm>
              <a:off x="7100881" y="4860048"/>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4867" name="pl4867"/>
            <p:cNvSpPr/>
            <p:nvPr/>
          </p:nvSpPr>
          <p:spPr>
            <a:xfrm>
              <a:off x="7100881" y="4899557"/>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4868" name="pl4868"/>
            <p:cNvSpPr/>
            <p:nvPr/>
          </p:nvSpPr>
          <p:spPr>
            <a:xfrm>
              <a:off x="7100881" y="4886387"/>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4869" name="pl4869"/>
            <p:cNvSpPr/>
            <p:nvPr/>
          </p:nvSpPr>
          <p:spPr>
            <a:xfrm>
              <a:off x="7100881" y="4889680"/>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4870" name="pl4870"/>
            <p:cNvSpPr/>
            <p:nvPr/>
          </p:nvSpPr>
          <p:spPr>
            <a:xfrm>
              <a:off x="7100881" y="4868279"/>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4871" name="pl4871"/>
            <p:cNvSpPr/>
            <p:nvPr/>
          </p:nvSpPr>
          <p:spPr>
            <a:xfrm>
              <a:off x="7100881" y="4897911"/>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872" name="pl4872"/>
            <p:cNvSpPr/>
            <p:nvPr/>
          </p:nvSpPr>
          <p:spPr>
            <a:xfrm>
              <a:off x="7100881" y="4906142"/>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4873" name="pl4873"/>
            <p:cNvSpPr/>
            <p:nvPr/>
          </p:nvSpPr>
          <p:spPr>
            <a:xfrm>
              <a:off x="7100881" y="4904495"/>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4874" name="pl4874"/>
            <p:cNvSpPr/>
            <p:nvPr/>
          </p:nvSpPr>
          <p:spPr>
            <a:xfrm>
              <a:off x="7100881" y="4861694"/>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4875" name="pl4875"/>
            <p:cNvSpPr/>
            <p:nvPr/>
          </p:nvSpPr>
          <p:spPr>
            <a:xfrm>
              <a:off x="7100881" y="4883095"/>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4876" name="pl4876"/>
            <p:cNvSpPr/>
            <p:nvPr/>
          </p:nvSpPr>
          <p:spPr>
            <a:xfrm>
              <a:off x="7100881" y="4888033"/>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4877" name="pl4877"/>
            <p:cNvSpPr/>
            <p:nvPr/>
          </p:nvSpPr>
          <p:spPr>
            <a:xfrm>
              <a:off x="7100881" y="4894618"/>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4878" name="pl4878"/>
            <p:cNvSpPr/>
            <p:nvPr/>
          </p:nvSpPr>
          <p:spPr>
            <a:xfrm>
              <a:off x="7100881" y="4899557"/>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4879" name="pl4879"/>
            <p:cNvSpPr/>
            <p:nvPr/>
          </p:nvSpPr>
          <p:spPr>
            <a:xfrm>
              <a:off x="7100881" y="4879802"/>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4880" name="pl4880"/>
            <p:cNvSpPr/>
            <p:nvPr/>
          </p:nvSpPr>
          <p:spPr>
            <a:xfrm>
              <a:off x="7100881" y="4878156"/>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4881" name="pl4881"/>
            <p:cNvSpPr/>
            <p:nvPr/>
          </p:nvSpPr>
          <p:spPr>
            <a:xfrm>
              <a:off x="7100881" y="4897911"/>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4882" name="pl4882"/>
            <p:cNvSpPr/>
            <p:nvPr/>
          </p:nvSpPr>
          <p:spPr>
            <a:xfrm>
              <a:off x="7100881" y="4866633"/>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4883" name="pl4883"/>
            <p:cNvSpPr/>
            <p:nvPr/>
          </p:nvSpPr>
          <p:spPr>
            <a:xfrm>
              <a:off x="7100881" y="489461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884" name="pl4884"/>
            <p:cNvSpPr/>
            <p:nvPr/>
          </p:nvSpPr>
          <p:spPr>
            <a:xfrm>
              <a:off x="7100881" y="4899557"/>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4885" name="pl4885"/>
            <p:cNvSpPr/>
            <p:nvPr/>
          </p:nvSpPr>
          <p:spPr>
            <a:xfrm>
              <a:off x="7100881" y="4892972"/>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886" name="pl4886"/>
            <p:cNvSpPr/>
            <p:nvPr/>
          </p:nvSpPr>
          <p:spPr>
            <a:xfrm>
              <a:off x="7100881" y="4873218"/>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887" name="pl4887"/>
            <p:cNvSpPr/>
            <p:nvPr/>
          </p:nvSpPr>
          <p:spPr>
            <a:xfrm>
              <a:off x="7100881" y="491437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888" name="pl4888"/>
            <p:cNvSpPr/>
            <p:nvPr/>
          </p:nvSpPr>
          <p:spPr>
            <a:xfrm>
              <a:off x="7100881" y="4896264"/>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4889" name="pl4889"/>
            <p:cNvSpPr/>
            <p:nvPr/>
          </p:nvSpPr>
          <p:spPr>
            <a:xfrm>
              <a:off x="7100881" y="4878156"/>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4890" name="pl4890"/>
            <p:cNvSpPr/>
            <p:nvPr/>
          </p:nvSpPr>
          <p:spPr>
            <a:xfrm>
              <a:off x="7100881" y="4896264"/>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891" name="pl4891"/>
            <p:cNvSpPr/>
            <p:nvPr/>
          </p:nvSpPr>
          <p:spPr>
            <a:xfrm>
              <a:off x="7100881" y="4909434"/>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892" name="pl4892"/>
            <p:cNvSpPr/>
            <p:nvPr/>
          </p:nvSpPr>
          <p:spPr>
            <a:xfrm>
              <a:off x="7100881" y="4874864"/>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893" name="pl4893"/>
            <p:cNvSpPr/>
            <p:nvPr/>
          </p:nvSpPr>
          <p:spPr>
            <a:xfrm>
              <a:off x="7100881" y="4907788"/>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4894" name="pl4894"/>
            <p:cNvSpPr/>
            <p:nvPr/>
          </p:nvSpPr>
          <p:spPr>
            <a:xfrm>
              <a:off x="7100881" y="4897911"/>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4895" name="pl4895"/>
            <p:cNvSpPr/>
            <p:nvPr/>
          </p:nvSpPr>
          <p:spPr>
            <a:xfrm>
              <a:off x="7100881" y="4899557"/>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4896" name="pl4896"/>
            <p:cNvSpPr/>
            <p:nvPr/>
          </p:nvSpPr>
          <p:spPr>
            <a:xfrm>
              <a:off x="7100881" y="4874864"/>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40651" cap="flat">
              <a:solidFill>
                <a:srgbClr val="000000">
                  <a:alpha val="100000"/>
                </a:srgbClr>
              </a:solidFill>
              <a:prstDash val="solid"/>
              <a:round/>
            </a:ln>
          </p:spPr>
          <p:txBody>
            <a:bodyPr/>
            <a:lstStyle/>
            <a:p>
              <a:endParaRPr/>
            </a:p>
          </p:txBody>
        </p:sp>
        <p:sp>
          <p:nvSpPr>
            <p:cNvPr id="4897" name="pl4897"/>
            <p:cNvSpPr/>
            <p:nvPr/>
          </p:nvSpPr>
          <p:spPr>
            <a:xfrm>
              <a:off x="7100881" y="4874864"/>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FF6A9A">
                  <a:alpha val="100000"/>
                </a:srgbClr>
              </a:solidFill>
              <a:prstDash val="solid"/>
              <a:round/>
            </a:ln>
          </p:spPr>
          <p:txBody>
            <a:bodyPr/>
            <a:lstStyle/>
            <a:p>
              <a:endParaRPr/>
            </a:p>
          </p:txBody>
        </p:sp>
        <p:sp>
          <p:nvSpPr>
            <p:cNvPr id="4898" name="pl4898"/>
            <p:cNvSpPr/>
            <p:nvPr/>
          </p:nvSpPr>
          <p:spPr>
            <a:xfrm>
              <a:off x="7056604" y="4914373"/>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4899" name="tx4899"/>
            <p:cNvSpPr/>
            <p:nvPr/>
          </p:nvSpPr>
          <p:spPr>
            <a:xfrm>
              <a:off x="7040592" y="4731344"/>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4900" name="tx4900"/>
            <p:cNvSpPr/>
            <p:nvPr/>
          </p:nvSpPr>
          <p:spPr>
            <a:xfrm>
              <a:off x="7217702" y="472311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4901" name="tx4901"/>
            <p:cNvSpPr/>
            <p:nvPr/>
          </p:nvSpPr>
          <p:spPr>
            <a:xfrm>
              <a:off x="7394813" y="472311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4902" name="tx4902"/>
            <p:cNvSpPr/>
            <p:nvPr/>
          </p:nvSpPr>
          <p:spPr>
            <a:xfrm>
              <a:off x="7571924" y="471158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4903" name="tx4903"/>
            <p:cNvSpPr/>
            <p:nvPr/>
          </p:nvSpPr>
          <p:spPr>
            <a:xfrm>
              <a:off x="7749035" y="471158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4904" name="tx4904"/>
            <p:cNvSpPr/>
            <p:nvPr/>
          </p:nvSpPr>
          <p:spPr>
            <a:xfrm>
              <a:off x="7926145" y="471652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21</a:t>
              </a:r>
            </a:p>
          </p:txBody>
        </p:sp>
        <p:sp>
          <p:nvSpPr>
            <p:cNvPr id="4905" name="rc4905"/>
            <p:cNvSpPr/>
            <p:nvPr/>
          </p:nvSpPr>
          <p:spPr>
            <a:xfrm>
              <a:off x="8100302" y="875080"/>
              <a:ext cx="974108" cy="367596"/>
            </a:xfrm>
            <a:prstGeom prst="rect">
              <a:avLst/>
            </a:prstGeom>
            <a:solidFill>
              <a:srgbClr val="EBEBEB">
                <a:alpha val="100000"/>
              </a:srgbClr>
            </a:solidFill>
          </p:spPr>
          <p:txBody>
            <a:bodyPr/>
            <a:lstStyle/>
            <a:p>
              <a:endParaRPr/>
            </a:p>
          </p:txBody>
        </p:sp>
        <p:sp>
          <p:nvSpPr>
            <p:cNvPr id="4906" name="pl4906"/>
            <p:cNvSpPr/>
            <p:nvPr/>
          </p:nvSpPr>
          <p:spPr>
            <a:xfrm>
              <a:off x="8100302" y="120785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907" name="pl4907"/>
            <p:cNvSpPr/>
            <p:nvPr/>
          </p:nvSpPr>
          <p:spPr>
            <a:xfrm>
              <a:off x="8100302" y="118728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908" name="pl4908"/>
            <p:cNvSpPr/>
            <p:nvPr/>
          </p:nvSpPr>
          <p:spPr>
            <a:xfrm>
              <a:off x="8100302" y="114612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909" name="pl4909"/>
            <p:cNvSpPr/>
            <p:nvPr/>
          </p:nvSpPr>
          <p:spPr>
            <a:xfrm>
              <a:off x="8100302" y="110497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910" name="pl4910"/>
            <p:cNvSpPr/>
            <p:nvPr/>
          </p:nvSpPr>
          <p:spPr>
            <a:xfrm>
              <a:off x="8100302" y="106381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911" name="pl4911"/>
            <p:cNvSpPr/>
            <p:nvPr/>
          </p:nvSpPr>
          <p:spPr>
            <a:xfrm>
              <a:off x="8100302" y="102266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912" name="pl4912"/>
            <p:cNvSpPr/>
            <p:nvPr/>
          </p:nvSpPr>
          <p:spPr>
            <a:xfrm>
              <a:off x="8100302" y="98150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913" name="pl4913"/>
            <p:cNvSpPr/>
            <p:nvPr/>
          </p:nvSpPr>
          <p:spPr>
            <a:xfrm>
              <a:off x="8100302" y="94035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914" name="pl4914"/>
            <p:cNvSpPr/>
            <p:nvPr/>
          </p:nvSpPr>
          <p:spPr>
            <a:xfrm>
              <a:off x="8100302" y="89919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4915" name="pl4915"/>
            <p:cNvSpPr/>
            <p:nvPr/>
          </p:nvSpPr>
          <p:spPr>
            <a:xfrm>
              <a:off x="8233135"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916" name="pl4916"/>
            <p:cNvSpPr/>
            <p:nvPr/>
          </p:nvSpPr>
          <p:spPr>
            <a:xfrm>
              <a:off x="8410245"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917" name="pl4917"/>
            <p:cNvSpPr/>
            <p:nvPr/>
          </p:nvSpPr>
          <p:spPr>
            <a:xfrm>
              <a:off x="8587356"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918" name="pl4918"/>
            <p:cNvSpPr/>
            <p:nvPr/>
          </p:nvSpPr>
          <p:spPr>
            <a:xfrm>
              <a:off x="8764467"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919" name="pl4919"/>
            <p:cNvSpPr/>
            <p:nvPr/>
          </p:nvSpPr>
          <p:spPr>
            <a:xfrm>
              <a:off x="8941577" y="87508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4920" name="pl4920"/>
            <p:cNvSpPr/>
            <p:nvPr/>
          </p:nvSpPr>
          <p:spPr>
            <a:xfrm>
              <a:off x="8100302" y="116670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921" name="pl4921"/>
            <p:cNvSpPr/>
            <p:nvPr/>
          </p:nvSpPr>
          <p:spPr>
            <a:xfrm>
              <a:off x="8100302" y="112554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922" name="pl4922"/>
            <p:cNvSpPr/>
            <p:nvPr/>
          </p:nvSpPr>
          <p:spPr>
            <a:xfrm>
              <a:off x="8100302" y="108439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923" name="pl4923"/>
            <p:cNvSpPr/>
            <p:nvPr/>
          </p:nvSpPr>
          <p:spPr>
            <a:xfrm>
              <a:off x="8100302" y="104323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924" name="pl4924"/>
            <p:cNvSpPr/>
            <p:nvPr/>
          </p:nvSpPr>
          <p:spPr>
            <a:xfrm>
              <a:off x="8100302" y="100208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925" name="pl4925"/>
            <p:cNvSpPr/>
            <p:nvPr/>
          </p:nvSpPr>
          <p:spPr>
            <a:xfrm>
              <a:off x="8100302" y="96092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926" name="pl4926"/>
            <p:cNvSpPr/>
            <p:nvPr/>
          </p:nvSpPr>
          <p:spPr>
            <a:xfrm>
              <a:off x="8100302" y="91977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927" name="pl4927"/>
            <p:cNvSpPr/>
            <p:nvPr/>
          </p:nvSpPr>
          <p:spPr>
            <a:xfrm>
              <a:off x="8100302" y="87861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4928" name="pl4928"/>
            <p:cNvSpPr/>
            <p:nvPr/>
          </p:nvSpPr>
          <p:spPr>
            <a:xfrm>
              <a:off x="8144579"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929" name="pl4929"/>
            <p:cNvSpPr/>
            <p:nvPr/>
          </p:nvSpPr>
          <p:spPr>
            <a:xfrm>
              <a:off x="8321690"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930" name="pl4930"/>
            <p:cNvSpPr/>
            <p:nvPr/>
          </p:nvSpPr>
          <p:spPr>
            <a:xfrm>
              <a:off x="8498801"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931" name="pl4931"/>
            <p:cNvSpPr/>
            <p:nvPr/>
          </p:nvSpPr>
          <p:spPr>
            <a:xfrm>
              <a:off x="8675911"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932" name="pl4932"/>
            <p:cNvSpPr/>
            <p:nvPr/>
          </p:nvSpPr>
          <p:spPr>
            <a:xfrm>
              <a:off x="8853022"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933" name="pl4933"/>
            <p:cNvSpPr/>
            <p:nvPr/>
          </p:nvSpPr>
          <p:spPr>
            <a:xfrm>
              <a:off x="9030133" y="87508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4934" name="pl4934"/>
            <p:cNvSpPr/>
            <p:nvPr/>
          </p:nvSpPr>
          <p:spPr>
            <a:xfrm>
              <a:off x="8144579" y="987268"/>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4935" name="pl4935"/>
            <p:cNvSpPr/>
            <p:nvPr/>
          </p:nvSpPr>
          <p:spPr>
            <a:xfrm>
              <a:off x="8144579" y="96257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40651" cap="flat">
              <a:solidFill>
                <a:srgbClr val="BEBEBE">
                  <a:alpha val="69803"/>
                </a:srgbClr>
              </a:solidFill>
              <a:prstDash val="solid"/>
              <a:round/>
            </a:ln>
          </p:spPr>
          <p:txBody>
            <a:bodyPr/>
            <a:lstStyle/>
            <a:p>
              <a:endParaRPr/>
            </a:p>
          </p:txBody>
        </p:sp>
        <p:sp>
          <p:nvSpPr>
            <p:cNvPr id="4936" name="pl4936"/>
            <p:cNvSpPr/>
            <p:nvPr/>
          </p:nvSpPr>
          <p:spPr>
            <a:xfrm>
              <a:off x="8144579" y="969160"/>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4937" name="pl4937"/>
            <p:cNvSpPr/>
            <p:nvPr/>
          </p:nvSpPr>
          <p:spPr>
            <a:xfrm>
              <a:off x="8144579" y="99879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938" name="pl4938"/>
            <p:cNvSpPr/>
            <p:nvPr/>
          </p:nvSpPr>
          <p:spPr>
            <a:xfrm>
              <a:off x="8144579" y="946113"/>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939" name="pl4939"/>
            <p:cNvSpPr/>
            <p:nvPr/>
          </p:nvSpPr>
          <p:spPr>
            <a:xfrm>
              <a:off x="8144579" y="990561"/>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940" name="pl4940"/>
            <p:cNvSpPr/>
            <p:nvPr/>
          </p:nvSpPr>
          <p:spPr>
            <a:xfrm>
              <a:off x="8144579" y="988915"/>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4941" name="pl4941"/>
            <p:cNvSpPr/>
            <p:nvPr/>
          </p:nvSpPr>
          <p:spPr>
            <a:xfrm>
              <a:off x="8144579" y="96257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942" name="pl4942"/>
            <p:cNvSpPr/>
            <p:nvPr/>
          </p:nvSpPr>
          <p:spPr>
            <a:xfrm>
              <a:off x="8144579" y="977391"/>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943" name="pl4943"/>
            <p:cNvSpPr/>
            <p:nvPr/>
          </p:nvSpPr>
          <p:spPr>
            <a:xfrm>
              <a:off x="8144579" y="972453"/>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4944" name="pl4944"/>
            <p:cNvSpPr/>
            <p:nvPr/>
          </p:nvSpPr>
          <p:spPr>
            <a:xfrm>
              <a:off x="8144579" y="932944"/>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4945" name="pl4945"/>
            <p:cNvSpPr/>
            <p:nvPr/>
          </p:nvSpPr>
          <p:spPr>
            <a:xfrm>
              <a:off x="8144579" y="975745"/>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946" name="pl4946"/>
            <p:cNvSpPr/>
            <p:nvPr/>
          </p:nvSpPr>
          <p:spPr>
            <a:xfrm>
              <a:off x="8144579" y="967514"/>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947" name="pl4947"/>
            <p:cNvSpPr/>
            <p:nvPr/>
          </p:nvSpPr>
          <p:spPr>
            <a:xfrm>
              <a:off x="8144579" y="967514"/>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4948" name="pl4948"/>
            <p:cNvSpPr/>
            <p:nvPr/>
          </p:nvSpPr>
          <p:spPr>
            <a:xfrm>
              <a:off x="8144579" y="949406"/>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4949" name="pl4949"/>
            <p:cNvSpPr/>
            <p:nvPr/>
          </p:nvSpPr>
          <p:spPr>
            <a:xfrm>
              <a:off x="8144579" y="944467"/>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4950" name="pl4950"/>
            <p:cNvSpPr/>
            <p:nvPr/>
          </p:nvSpPr>
          <p:spPr>
            <a:xfrm>
              <a:off x="8144579" y="954344"/>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951" name="pl4951"/>
            <p:cNvSpPr/>
            <p:nvPr/>
          </p:nvSpPr>
          <p:spPr>
            <a:xfrm>
              <a:off x="8144579" y="995499"/>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952" name="pl4952"/>
            <p:cNvSpPr/>
            <p:nvPr/>
          </p:nvSpPr>
          <p:spPr>
            <a:xfrm>
              <a:off x="8144579" y="952698"/>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953" name="pl4953"/>
            <p:cNvSpPr/>
            <p:nvPr/>
          </p:nvSpPr>
          <p:spPr>
            <a:xfrm>
              <a:off x="8144579" y="980684"/>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4954" name="pl4954"/>
            <p:cNvSpPr/>
            <p:nvPr/>
          </p:nvSpPr>
          <p:spPr>
            <a:xfrm>
              <a:off x="8144579" y="987268"/>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4955" name="pl4955"/>
            <p:cNvSpPr/>
            <p:nvPr/>
          </p:nvSpPr>
          <p:spPr>
            <a:xfrm>
              <a:off x="8144579" y="96257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956" name="pl4956"/>
            <p:cNvSpPr/>
            <p:nvPr/>
          </p:nvSpPr>
          <p:spPr>
            <a:xfrm>
              <a:off x="8144579" y="965868"/>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4957" name="pl4957"/>
            <p:cNvSpPr/>
            <p:nvPr/>
          </p:nvSpPr>
          <p:spPr>
            <a:xfrm>
              <a:off x="8144579" y="972453"/>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4958" name="pl4958"/>
            <p:cNvSpPr/>
            <p:nvPr/>
          </p:nvSpPr>
          <p:spPr>
            <a:xfrm>
              <a:off x="8144579" y="1002084"/>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959" name="pl4959"/>
            <p:cNvSpPr/>
            <p:nvPr/>
          </p:nvSpPr>
          <p:spPr>
            <a:xfrm>
              <a:off x="8144579" y="985622"/>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4960" name="pl4960"/>
            <p:cNvSpPr/>
            <p:nvPr/>
          </p:nvSpPr>
          <p:spPr>
            <a:xfrm>
              <a:off x="8144579" y="997146"/>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4961" name="pl4961"/>
            <p:cNvSpPr/>
            <p:nvPr/>
          </p:nvSpPr>
          <p:spPr>
            <a:xfrm>
              <a:off x="8144579" y="979037"/>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4962" name="pl4962"/>
            <p:cNvSpPr/>
            <p:nvPr/>
          </p:nvSpPr>
          <p:spPr>
            <a:xfrm>
              <a:off x="8144579" y="982330"/>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4963" name="pl4963"/>
            <p:cNvSpPr/>
            <p:nvPr/>
          </p:nvSpPr>
          <p:spPr>
            <a:xfrm>
              <a:off x="8144579" y="955991"/>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4964" name="pl4964"/>
            <p:cNvSpPr/>
            <p:nvPr/>
          </p:nvSpPr>
          <p:spPr>
            <a:xfrm>
              <a:off x="8144579" y="947760"/>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4965" name="pl4965"/>
            <p:cNvSpPr/>
            <p:nvPr/>
          </p:nvSpPr>
          <p:spPr>
            <a:xfrm>
              <a:off x="8144579" y="987268"/>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4966" name="pl4966"/>
            <p:cNvSpPr/>
            <p:nvPr/>
          </p:nvSpPr>
          <p:spPr>
            <a:xfrm>
              <a:off x="8144579" y="974099"/>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4967" name="pl4967"/>
            <p:cNvSpPr/>
            <p:nvPr/>
          </p:nvSpPr>
          <p:spPr>
            <a:xfrm>
              <a:off x="8144579" y="977391"/>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4968" name="pl4968"/>
            <p:cNvSpPr/>
            <p:nvPr/>
          </p:nvSpPr>
          <p:spPr>
            <a:xfrm>
              <a:off x="8144579" y="955991"/>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4969" name="pl4969"/>
            <p:cNvSpPr/>
            <p:nvPr/>
          </p:nvSpPr>
          <p:spPr>
            <a:xfrm>
              <a:off x="8144579" y="985622"/>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970" name="pl4970"/>
            <p:cNvSpPr/>
            <p:nvPr/>
          </p:nvSpPr>
          <p:spPr>
            <a:xfrm>
              <a:off x="8144579" y="993853"/>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4971" name="pl4971"/>
            <p:cNvSpPr/>
            <p:nvPr/>
          </p:nvSpPr>
          <p:spPr>
            <a:xfrm>
              <a:off x="8144579" y="992207"/>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4972" name="pl4972"/>
            <p:cNvSpPr/>
            <p:nvPr/>
          </p:nvSpPr>
          <p:spPr>
            <a:xfrm>
              <a:off x="8144579" y="949406"/>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4973" name="pl4973"/>
            <p:cNvSpPr/>
            <p:nvPr/>
          </p:nvSpPr>
          <p:spPr>
            <a:xfrm>
              <a:off x="8144579" y="970806"/>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4974" name="pl4974"/>
            <p:cNvSpPr/>
            <p:nvPr/>
          </p:nvSpPr>
          <p:spPr>
            <a:xfrm>
              <a:off x="8144579" y="975745"/>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4975" name="pl4975"/>
            <p:cNvSpPr/>
            <p:nvPr/>
          </p:nvSpPr>
          <p:spPr>
            <a:xfrm>
              <a:off x="8144579" y="982330"/>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4976" name="pl4976"/>
            <p:cNvSpPr/>
            <p:nvPr/>
          </p:nvSpPr>
          <p:spPr>
            <a:xfrm>
              <a:off x="8144579" y="987268"/>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4977" name="pl4977"/>
            <p:cNvSpPr/>
            <p:nvPr/>
          </p:nvSpPr>
          <p:spPr>
            <a:xfrm>
              <a:off x="8144579" y="967514"/>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4978" name="pl4978"/>
            <p:cNvSpPr/>
            <p:nvPr/>
          </p:nvSpPr>
          <p:spPr>
            <a:xfrm>
              <a:off x="8144579" y="965868"/>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4979" name="pl4979"/>
            <p:cNvSpPr/>
            <p:nvPr/>
          </p:nvSpPr>
          <p:spPr>
            <a:xfrm>
              <a:off x="8144579" y="985622"/>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4980" name="pl4980"/>
            <p:cNvSpPr/>
            <p:nvPr/>
          </p:nvSpPr>
          <p:spPr>
            <a:xfrm>
              <a:off x="8144579" y="954344"/>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4981" name="pl4981"/>
            <p:cNvSpPr/>
            <p:nvPr/>
          </p:nvSpPr>
          <p:spPr>
            <a:xfrm>
              <a:off x="8144579" y="98233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982" name="pl4982"/>
            <p:cNvSpPr/>
            <p:nvPr/>
          </p:nvSpPr>
          <p:spPr>
            <a:xfrm>
              <a:off x="8144579" y="987268"/>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4983" name="pl4983"/>
            <p:cNvSpPr/>
            <p:nvPr/>
          </p:nvSpPr>
          <p:spPr>
            <a:xfrm>
              <a:off x="8144579" y="980684"/>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4984" name="pl4984"/>
            <p:cNvSpPr/>
            <p:nvPr/>
          </p:nvSpPr>
          <p:spPr>
            <a:xfrm>
              <a:off x="8144579" y="960929"/>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4985" name="pl4985"/>
            <p:cNvSpPr/>
            <p:nvPr/>
          </p:nvSpPr>
          <p:spPr>
            <a:xfrm>
              <a:off x="8144579" y="100208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4986" name="pl4986"/>
            <p:cNvSpPr/>
            <p:nvPr/>
          </p:nvSpPr>
          <p:spPr>
            <a:xfrm>
              <a:off x="8144579" y="983976"/>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4987" name="pl4987"/>
            <p:cNvSpPr/>
            <p:nvPr/>
          </p:nvSpPr>
          <p:spPr>
            <a:xfrm>
              <a:off x="8144579" y="965868"/>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4988" name="pl4988"/>
            <p:cNvSpPr/>
            <p:nvPr/>
          </p:nvSpPr>
          <p:spPr>
            <a:xfrm>
              <a:off x="8144579" y="983976"/>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4989" name="pl4989"/>
            <p:cNvSpPr/>
            <p:nvPr/>
          </p:nvSpPr>
          <p:spPr>
            <a:xfrm>
              <a:off x="8144579" y="997146"/>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4990" name="pl4990"/>
            <p:cNvSpPr/>
            <p:nvPr/>
          </p:nvSpPr>
          <p:spPr>
            <a:xfrm>
              <a:off x="8144579" y="962575"/>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4991" name="pl4991"/>
            <p:cNvSpPr/>
            <p:nvPr/>
          </p:nvSpPr>
          <p:spPr>
            <a:xfrm>
              <a:off x="8144579" y="995499"/>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4992" name="pl4992"/>
            <p:cNvSpPr/>
            <p:nvPr/>
          </p:nvSpPr>
          <p:spPr>
            <a:xfrm>
              <a:off x="8144579" y="985622"/>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4993" name="pl4993"/>
            <p:cNvSpPr/>
            <p:nvPr/>
          </p:nvSpPr>
          <p:spPr>
            <a:xfrm>
              <a:off x="8144579" y="987268"/>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4994" name="pl4994"/>
            <p:cNvSpPr/>
            <p:nvPr/>
          </p:nvSpPr>
          <p:spPr>
            <a:xfrm>
              <a:off x="8144579" y="96257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40651" cap="flat">
              <a:solidFill>
                <a:srgbClr val="000000">
                  <a:alpha val="100000"/>
                </a:srgbClr>
              </a:solidFill>
              <a:prstDash val="solid"/>
              <a:round/>
            </a:ln>
          </p:spPr>
          <p:txBody>
            <a:bodyPr/>
            <a:lstStyle/>
            <a:p>
              <a:endParaRPr/>
            </a:p>
          </p:txBody>
        </p:sp>
        <p:sp>
          <p:nvSpPr>
            <p:cNvPr id="4995" name="pl4995"/>
            <p:cNvSpPr/>
            <p:nvPr/>
          </p:nvSpPr>
          <p:spPr>
            <a:xfrm>
              <a:off x="8144579" y="96257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CE9500">
                  <a:alpha val="100000"/>
                </a:srgbClr>
              </a:solidFill>
              <a:prstDash val="solid"/>
              <a:round/>
            </a:ln>
          </p:spPr>
          <p:txBody>
            <a:bodyPr/>
            <a:lstStyle/>
            <a:p>
              <a:endParaRPr/>
            </a:p>
          </p:txBody>
        </p:sp>
        <p:sp>
          <p:nvSpPr>
            <p:cNvPr id="4996" name="pl4996"/>
            <p:cNvSpPr/>
            <p:nvPr/>
          </p:nvSpPr>
          <p:spPr>
            <a:xfrm>
              <a:off x="8100302" y="1002084"/>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4997" name="tx4997"/>
            <p:cNvSpPr/>
            <p:nvPr/>
          </p:nvSpPr>
          <p:spPr>
            <a:xfrm>
              <a:off x="8084290" y="79930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4998" name="tx4998"/>
            <p:cNvSpPr/>
            <p:nvPr/>
          </p:nvSpPr>
          <p:spPr>
            <a:xfrm>
              <a:off x="8261400" y="79930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4999" name="tx4999"/>
            <p:cNvSpPr/>
            <p:nvPr/>
          </p:nvSpPr>
          <p:spPr>
            <a:xfrm>
              <a:off x="8438511" y="79930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5000" name="tx5000"/>
            <p:cNvSpPr/>
            <p:nvPr/>
          </p:nvSpPr>
          <p:spPr>
            <a:xfrm>
              <a:off x="8615622" y="79930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5001" name="tx5001"/>
            <p:cNvSpPr/>
            <p:nvPr/>
          </p:nvSpPr>
          <p:spPr>
            <a:xfrm>
              <a:off x="8792732" y="79930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5002" name="tx5002"/>
            <p:cNvSpPr/>
            <p:nvPr/>
          </p:nvSpPr>
          <p:spPr>
            <a:xfrm>
              <a:off x="8969843" y="79930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24</a:t>
              </a:r>
            </a:p>
          </p:txBody>
        </p:sp>
        <p:sp>
          <p:nvSpPr>
            <p:cNvPr id="5003" name="rc5003"/>
            <p:cNvSpPr/>
            <p:nvPr/>
          </p:nvSpPr>
          <p:spPr>
            <a:xfrm>
              <a:off x="8100302" y="1527128"/>
              <a:ext cx="974108" cy="367596"/>
            </a:xfrm>
            <a:prstGeom prst="rect">
              <a:avLst/>
            </a:prstGeom>
            <a:solidFill>
              <a:srgbClr val="EBEBEB">
                <a:alpha val="100000"/>
              </a:srgbClr>
            </a:solidFill>
          </p:spPr>
          <p:txBody>
            <a:bodyPr/>
            <a:lstStyle/>
            <a:p>
              <a:endParaRPr/>
            </a:p>
          </p:txBody>
        </p:sp>
        <p:sp>
          <p:nvSpPr>
            <p:cNvPr id="5004" name="pl5004"/>
            <p:cNvSpPr/>
            <p:nvPr/>
          </p:nvSpPr>
          <p:spPr>
            <a:xfrm>
              <a:off x="8100302" y="185990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005" name="pl5005"/>
            <p:cNvSpPr/>
            <p:nvPr/>
          </p:nvSpPr>
          <p:spPr>
            <a:xfrm>
              <a:off x="8100302" y="183933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006" name="pl5006"/>
            <p:cNvSpPr/>
            <p:nvPr/>
          </p:nvSpPr>
          <p:spPr>
            <a:xfrm>
              <a:off x="8100302" y="179817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007" name="pl5007"/>
            <p:cNvSpPr/>
            <p:nvPr/>
          </p:nvSpPr>
          <p:spPr>
            <a:xfrm>
              <a:off x="8100302" y="175702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008" name="pl5008"/>
            <p:cNvSpPr/>
            <p:nvPr/>
          </p:nvSpPr>
          <p:spPr>
            <a:xfrm>
              <a:off x="8100302" y="171586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009" name="pl5009"/>
            <p:cNvSpPr/>
            <p:nvPr/>
          </p:nvSpPr>
          <p:spPr>
            <a:xfrm>
              <a:off x="8100302" y="167471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010" name="pl5010"/>
            <p:cNvSpPr/>
            <p:nvPr/>
          </p:nvSpPr>
          <p:spPr>
            <a:xfrm>
              <a:off x="8100302" y="163355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011" name="pl5011"/>
            <p:cNvSpPr/>
            <p:nvPr/>
          </p:nvSpPr>
          <p:spPr>
            <a:xfrm>
              <a:off x="8100302" y="159240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012" name="pl5012"/>
            <p:cNvSpPr/>
            <p:nvPr/>
          </p:nvSpPr>
          <p:spPr>
            <a:xfrm>
              <a:off x="8100302" y="155124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013" name="pl5013"/>
            <p:cNvSpPr/>
            <p:nvPr/>
          </p:nvSpPr>
          <p:spPr>
            <a:xfrm>
              <a:off x="8233135"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014" name="pl5014"/>
            <p:cNvSpPr/>
            <p:nvPr/>
          </p:nvSpPr>
          <p:spPr>
            <a:xfrm>
              <a:off x="8410245"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015" name="pl5015"/>
            <p:cNvSpPr/>
            <p:nvPr/>
          </p:nvSpPr>
          <p:spPr>
            <a:xfrm>
              <a:off x="8587356"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016" name="pl5016"/>
            <p:cNvSpPr/>
            <p:nvPr/>
          </p:nvSpPr>
          <p:spPr>
            <a:xfrm>
              <a:off x="8764467"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017" name="pl5017"/>
            <p:cNvSpPr/>
            <p:nvPr/>
          </p:nvSpPr>
          <p:spPr>
            <a:xfrm>
              <a:off x="8941577" y="152712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018" name="pl5018"/>
            <p:cNvSpPr/>
            <p:nvPr/>
          </p:nvSpPr>
          <p:spPr>
            <a:xfrm>
              <a:off x="8100302" y="181875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019" name="pl5019"/>
            <p:cNvSpPr/>
            <p:nvPr/>
          </p:nvSpPr>
          <p:spPr>
            <a:xfrm>
              <a:off x="8100302" y="177759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020" name="pl5020"/>
            <p:cNvSpPr/>
            <p:nvPr/>
          </p:nvSpPr>
          <p:spPr>
            <a:xfrm>
              <a:off x="8100302" y="173644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021" name="pl5021"/>
            <p:cNvSpPr/>
            <p:nvPr/>
          </p:nvSpPr>
          <p:spPr>
            <a:xfrm>
              <a:off x="8100302" y="169528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022" name="pl5022"/>
            <p:cNvSpPr/>
            <p:nvPr/>
          </p:nvSpPr>
          <p:spPr>
            <a:xfrm>
              <a:off x="8100302" y="165413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023" name="pl5023"/>
            <p:cNvSpPr/>
            <p:nvPr/>
          </p:nvSpPr>
          <p:spPr>
            <a:xfrm>
              <a:off x="8100302" y="161297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024" name="pl5024"/>
            <p:cNvSpPr/>
            <p:nvPr/>
          </p:nvSpPr>
          <p:spPr>
            <a:xfrm>
              <a:off x="8100302" y="157182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025" name="pl5025"/>
            <p:cNvSpPr/>
            <p:nvPr/>
          </p:nvSpPr>
          <p:spPr>
            <a:xfrm>
              <a:off x="8100302" y="153066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026" name="pl5026"/>
            <p:cNvSpPr/>
            <p:nvPr/>
          </p:nvSpPr>
          <p:spPr>
            <a:xfrm>
              <a:off x="8144579"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027" name="pl5027"/>
            <p:cNvSpPr/>
            <p:nvPr/>
          </p:nvSpPr>
          <p:spPr>
            <a:xfrm>
              <a:off x="8321690"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028" name="pl5028"/>
            <p:cNvSpPr/>
            <p:nvPr/>
          </p:nvSpPr>
          <p:spPr>
            <a:xfrm>
              <a:off x="8498801"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029" name="pl5029"/>
            <p:cNvSpPr/>
            <p:nvPr/>
          </p:nvSpPr>
          <p:spPr>
            <a:xfrm>
              <a:off x="8675911"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030" name="pl5030"/>
            <p:cNvSpPr/>
            <p:nvPr/>
          </p:nvSpPr>
          <p:spPr>
            <a:xfrm>
              <a:off x="8853022"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031" name="pl5031"/>
            <p:cNvSpPr/>
            <p:nvPr/>
          </p:nvSpPr>
          <p:spPr>
            <a:xfrm>
              <a:off x="9030133" y="152712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032" name="pl5032"/>
            <p:cNvSpPr/>
            <p:nvPr/>
          </p:nvSpPr>
          <p:spPr>
            <a:xfrm>
              <a:off x="8144579" y="1639316"/>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5033" name="pl5033"/>
            <p:cNvSpPr/>
            <p:nvPr/>
          </p:nvSpPr>
          <p:spPr>
            <a:xfrm>
              <a:off x="8144579" y="1647547"/>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40651" cap="flat">
              <a:solidFill>
                <a:srgbClr val="BEBEBE">
                  <a:alpha val="69803"/>
                </a:srgbClr>
              </a:solidFill>
              <a:prstDash val="solid"/>
              <a:round/>
            </a:ln>
          </p:spPr>
          <p:txBody>
            <a:bodyPr/>
            <a:lstStyle/>
            <a:p>
              <a:endParaRPr/>
            </a:p>
          </p:txBody>
        </p:sp>
        <p:sp>
          <p:nvSpPr>
            <p:cNvPr id="5034" name="pl5034"/>
            <p:cNvSpPr/>
            <p:nvPr/>
          </p:nvSpPr>
          <p:spPr>
            <a:xfrm>
              <a:off x="8144579" y="1621208"/>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5035" name="pl5035"/>
            <p:cNvSpPr/>
            <p:nvPr/>
          </p:nvSpPr>
          <p:spPr>
            <a:xfrm>
              <a:off x="8144579" y="165084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036" name="pl5036"/>
            <p:cNvSpPr/>
            <p:nvPr/>
          </p:nvSpPr>
          <p:spPr>
            <a:xfrm>
              <a:off x="8144579" y="1598161"/>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037" name="pl5037"/>
            <p:cNvSpPr/>
            <p:nvPr/>
          </p:nvSpPr>
          <p:spPr>
            <a:xfrm>
              <a:off x="8144579" y="1642609"/>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5038" name="pl5038"/>
            <p:cNvSpPr/>
            <p:nvPr/>
          </p:nvSpPr>
          <p:spPr>
            <a:xfrm>
              <a:off x="8144579" y="1640963"/>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5039" name="pl5039"/>
            <p:cNvSpPr/>
            <p:nvPr/>
          </p:nvSpPr>
          <p:spPr>
            <a:xfrm>
              <a:off x="8144579" y="161462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040" name="pl5040"/>
            <p:cNvSpPr/>
            <p:nvPr/>
          </p:nvSpPr>
          <p:spPr>
            <a:xfrm>
              <a:off x="8144579" y="1629439"/>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5041" name="pl5041"/>
            <p:cNvSpPr/>
            <p:nvPr/>
          </p:nvSpPr>
          <p:spPr>
            <a:xfrm>
              <a:off x="8144579" y="1624501"/>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5042" name="pl5042"/>
            <p:cNvSpPr/>
            <p:nvPr/>
          </p:nvSpPr>
          <p:spPr>
            <a:xfrm>
              <a:off x="8144579" y="1584992"/>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5043" name="pl5043"/>
            <p:cNvSpPr/>
            <p:nvPr/>
          </p:nvSpPr>
          <p:spPr>
            <a:xfrm>
              <a:off x="8144579" y="1627793"/>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5044" name="pl5044"/>
            <p:cNvSpPr/>
            <p:nvPr/>
          </p:nvSpPr>
          <p:spPr>
            <a:xfrm>
              <a:off x="8144579" y="1619562"/>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045" name="pl5045"/>
            <p:cNvSpPr/>
            <p:nvPr/>
          </p:nvSpPr>
          <p:spPr>
            <a:xfrm>
              <a:off x="8144579" y="1619562"/>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5046" name="pl5046"/>
            <p:cNvSpPr/>
            <p:nvPr/>
          </p:nvSpPr>
          <p:spPr>
            <a:xfrm>
              <a:off x="8144579" y="1601454"/>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5047" name="pl5047"/>
            <p:cNvSpPr/>
            <p:nvPr/>
          </p:nvSpPr>
          <p:spPr>
            <a:xfrm>
              <a:off x="8144579" y="1596515"/>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5048" name="pl5048"/>
            <p:cNvSpPr/>
            <p:nvPr/>
          </p:nvSpPr>
          <p:spPr>
            <a:xfrm>
              <a:off x="8144579" y="1606392"/>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5049" name="pl5049"/>
            <p:cNvSpPr/>
            <p:nvPr/>
          </p:nvSpPr>
          <p:spPr>
            <a:xfrm>
              <a:off x="8144579" y="1647547"/>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050" name="pl5050"/>
            <p:cNvSpPr/>
            <p:nvPr/>
          </p:nvSpPr>
          <p:spPr>
            <a:xfrm>
              <a:off x="8144579" y="1604746"/>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5051" name="pl5051"/>
            <p:cNvSpPr/>
            <p:nvPr/>
          </p:nvSpPr>
          <p:spPr>
            <a:xfrm>
              <a:off x="8144579" y="1632732"/>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5052" name="pl5052"/>
            <p:cNvSpPr/>
            <p:nvPr/>
          </p:nvSpPr>
          <p:spPr>
            <a:xfrm>
              <a:off x="8144579" y="1639316"/>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5053" name="pl5053"/>
            <p:cNvSpPr/>
            <p:nvPr/>
          </p:nvSpPr>
          <p:spPr>
            <a:xfrm>
              <a:off x="8144579" y="161462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054" name="pl5054"/>
            <p:cNvSpPr/>
            <p:nvPr/>
          </p:nvSpPr>
          <p:spPr>
            <a:xfrm>
              <a:off x="8144579" y="1617916"/>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5055" name="pl5055"/>
            <p:cNvSpPr/>
            <p:nvPr/>
          </p:nvSpPr>
          <p:spPr>
            <a:xfrm>
              <a:off x="8144579" y="1624501"/>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5056" name="pl5056"/>
            <p:cNvSpPr/>
            <p:nvPr/>
          </p:nvSpPr>
          <p:spPr>
            <a:xfrm>
              <a:off x="8144579" y="1654132"/>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057" name="pl5057"/>
            <p:cNvSpPr/>
            <p:nvPr/>
          </p:nvSpPr>
          <p:spPr>
            <a:xfrm>
              <a:off x="8144579" y="1637670"/>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5058" name="pl5058"/>
            <p:cNvSpPr/>
            <p:nvPr/>
          </p:nvSpPr>
          <p:spPr>
            <a:xfrm>
              <a:off x="8144579" y="1649194"/>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5059" name="pl5059"/>
            <p:cNvSpPr/>
            <p:nvPr/>
          </p:nvSpPr>
          <p:spPr>
            <a:xfrm>
              <a:off x="8144579" y="1631085"/>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5060" name="pl5060"/>
            <p:cNvSpPr/>
            <p:nvPr/>
          </p:nvSpPr>
          <p:spPr>
            <a:xfrm>
              <a:off x="8144579" y="1634378"/>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5061" name="pl5061"/>
            <p:cNvSpPr/>
            <p:nvPr/>
          </p:nvSpPr>
          <p:spPr>
            <a:xfrm>
              <a:off x="8144579" y="1608039"/>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5062" name="pl5062"/>
            <p:cNvSpPr/>
            <p:nvPr/>
          </p:nvSpPr>
          <p:spPr>
            <a:xfrm>
              <a:off x="8144579" y="1599808"/>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5063" name="pl5063"/>
            <p:cNvSpPr/>
            <p:nvPr/>
          </p:nvSpPr>
          <p:spPr>
            <a:xfrm>
              <a:off x="8144579" y="1639316"/>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5064" name="pl5064"/>
            <p:cNvSpPr/>
            <p:nvPr/>
          </p:nvSpPr>
          <p:spPr>
            <a:xfrm>
              <a:off x="8144579" y="1626147"/>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5065" name="pl5065"/>
            <p:cNvSpPr/>
            <p:nvPr/>
          </p:nvSpPr>
          <p:spPr>
            <a:xfrm>
              <a:off x="8144579" y="1629439"/>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5066" name="pl5066"/>
            <p:cNvSpPr/>
            <p:nvPr/>
          </p:nvSpPr>
          <p:spPr>
            <a:xfrm>
              <a:off x="8144579" y="1608039"/>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5067" name="pl5067"/>
            <p:cNvSpPr/>
            <p:nvPr/>
          </p:nvSpPr>
          <p:spPr>
            <a:xfrm>
              <a:off x="8144579" y="1637670"/>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5068" name="pl5068"/>
            <p:cNvSpPr/>
            <p:nvPr/>
          </p:nvSpPr>
          <p:spPr>
            <a:xfrm>
              <a:off x="8144579" y="1645901"/>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5069" name="pl5069"/>
            <p:cNvSpPr/>
            <p:nvPr/>
          </p:nvSpPr>
          <p:spPr>
            <a:xfrm>
              <a:off x="8144579" y="1644255"/>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5070" name="pl5070"/>
            <p:cNvSpPr/>
            <p:nvPr/>
          </p:nvSpPr>
          <p:spPr>
            <a:xfrm>
              <a:off x="8144579" y="1601454"/>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5071" name="pl5071"/>
            <p:cNvSpPr/>
            <p:nvPr/>
          </p:nvSpPr>
          <p:spPr>
            <a:xfrm>
              <a:off x="8144579" y="1622854"/>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5072" name="pl5072"/>
            <p:cNvSpPr/>
            <p:nvPr/>
          </p:nvSpPr>
          <p:spPr>
            <a:xfrm>
              <a:off x="8144579" y="1627793"/>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5073" name="pl5073"/>
            <p:cNvSpPr/>
            <p:nvPr/>
          </p:nvSpPr>
          <p:spPr>
            <a:xfrm>
              <a:off x="8144579" y="1634378"/>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5074" name="pl5074"/>
            <p:cNvSpPr/>
            <p:nvPr/>
          </p:nvSpPr>
          <p:spPr>
            <a:xfrm>
              <a:off x="8144579" y="1639316"/>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5075" name="pl5075"/>
            <p:cNvSpPr/>
            <p:nvPr/>
          </p:nvSpPr>
          <p:spPr>
            <a:xfrm>
              <a:off x="8144579" y="1619562"/>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5076" name="pl5076"/>
            <p:cNvSpPr/>
            <p:nvPr/>
          </p:nvSpPr>
          <p:spPr>
            <a:xfrm>
              <a:off x="8144579" y="1617916"/>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5077" name="pl5077"/>
            <p:cNvSpPr/>
            <p:nvPr/>
          </p:nvSpPr>
          <p:spPr>
            <a:xfrm>
              <a:off x="8144579" y="1637670"/>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5078" name="pl5078"/>
            <p:cNvSpPr/>
            <p:nvPr/>
          </p:nvSpPr>
          <p:spPr>
            <a:xfrm>
              <a:off x="8144579" y="1606392"/>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5079" name="pl5079"/>
            <p:cNvSpPr/>
            <p:nvPr/>
          </p:nvSpPr>
          <p:spPr>
            <a:xfrm>
              <a:off x="8144579" y="163437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080" name="pl5080"/>
            <p:cNvSpPr/>
            <p:nvPr/>
          </p:nvSpPr>
          <p:spPr>
            <a:xfrm>
              <a:off x="8144579" y="1639316"/>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5081" name="pl5081"/>
            <p:cNvSpPr/>
            <p:nvPr/>
          </p:nvSpPr>
          <p:spPr>
            <a:xfrm>
              <a:off x="8144579" y="1632732"/>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5082" name="pl5082"/>
            <p:cNvSpPr/>
            <p:nvPr/>
          </p:nvSpPr>
          <p:spPr>
            <a:xfrm>
              <a:off x="8144579" y="1612977"/>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5083" name="pl5083"/>
            <p:cNvSpPr/>
            <p:nvPr/>
          </p:nvSpPr>
          <p:spPr>
            <a:xfrm>
              <a:off x="8144579" y="165413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084" name="pl5084"/>
            <p:cNvSpPr/>
            <p:nvPr/>
          </p:nvSpPr>
          <p:spPr>
            <a:xfrm>
              <a:off x="8144579" y="1636024"/>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5085" name="pl5085"/>
            <p:cNvSpPr/>
            <p:nvPr/>
          </p:nvSpPr>
          <p:spPr>
            <a:xfrm>
              <a:off x="8144579" y="1617916"/>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5086" name="pl5086"/>
            <p:cNvSpPr/>
            <p:nvPr/>
          </p:nvSpPr>
          <p:spPr>
            <a:xfrm>
              <a:off x="8144579" y="1636024"/>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5087" name="pl5087"/>
            <p:cNvSpPr/>
            <p:nvPr/>
          </p:nvSpPr>
          <p:spPr>
            <a:xfrm>
              <a:off x="8144579" y="1649194"/>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5088" name="pl5088"/>
            <p:cNvSpPr/>
            <p:nvPr/>
          </p:nvSpPr>
          <p:spPr>
            <a:xfrm>
              <a:off x="8144579" y="1614623"/>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5089" name="pl5089"/>
            <p:cNvSpPr/>
            <p:nvPr/>
          </p:nvSpPr>
          <p:spPr>
            <a:xfrm>
              <a:off x="8144579" y="1647547"/>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5090" name="pl5090"/>
            <p:cNvSpPr/>
            <p:nvPr/>
          </p:nvSpPr>
          <p:spPr>
            <a:xfrm>
              <a:off x="8144579" y="1637670"/>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5091" name="pl5091"/>
            <p:cNvSpPr/>
            <p:nvPr/>
          </p:nvSpPr>
          <p:spPr>
            <a:xfrm>
              <a:off x="8144579" y="1639316"/>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5092" name="pl5092"/>
            <p:cNvSpPr/>
            <p:nvPr/>
          </p:nvSpPr>
          <p:spPr>
            <a:xfrm>
              <a:off x="8144579" y="1647547"/>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40651" cap="flat">
              <a:solidFill>
                <a:srgbClr val="000000">
                  <a:alpha val="100000"/>
                </a:srgbClr>
              </a:solidFill>
              <a:prstDash val="solid"/>
              <a:round/>
            </a:ln>
          </p:spPr>
          <p:txBody>
            <a:bodyPr/>
            <a:lstStyle/>
            <a:p>
              <a:endParaRPr/>
            </a:p>
          </p:txBody>
        </p:sp>
        <p:sp>
          <p:nvSpPr>
            <p:cNvPr id="5093" name="pl5093"/>
            <p:cNvSpPr/>
            <p:nvPr/>
          </p:nvSpPr>
          <p:spPr>
            <a:xfrm>
              <a:off x="8144579" y="1647547"/>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6FB000">
                  <a:alpha val="100000"/>
                </a:srgbClr>
              </a:solidFill>
              <a:prstDash val="solid"/>
              <a:round/>
            </a:ln>
          </p:spPr>
          <p:txBody>
            <a:bodyPr/>
            <a:lstStyle/>
            <a:p>
              <a:endParaRPr/>
            </a:p>
          </p:txBody>
        </p:sp>
        <p:sp>
          <p:nvSpPr>
            <p:cNvPr id="5094" name="pl5094"/>
            <p:cNvSpPr/>
            <p:nvPr/>
          </p:nvSpPr>
          <p:spPr>
            <a:xfrm>
              <a:off x="8100302" y="1654132"/>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5095" name="tx5095"/>
            <p:cNvSpPr/>
            <p:nvPr/>
          </p:nvSpPr>
          <p:spPr>
            <a:xfrm>
              <a:off x="8114434" y="148459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096" name="tx5096"/>
            <p:cNvSpPr/>
            <p:nvPr/>
          </p:nvSpPr>
          <p:spPr>
            <a:xfrm>
              <a:off x="8291545" y="148459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097" name="tx5097"/>
            <p:cNvSpPr/>
            <p:nvPr/>
          </p:nvSpPr>
          <p:spPr>
            <a:xfrm>
              <a:off x="8468656" y="148459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098" name="tx5098"/>
            <p:cNvSpPr/>
            <p:nvPr/>
          </p:nvSpPr>
          <p:spPr>
            <a:xfrm>
              <a:off x="8645767" y="148459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099" name="tx5099"/>
            <p:cNvSpPr/>
            <p:nvPr/>
          </p:nvSpPr>
          <p:spPr>
            <a:xfrm>
              <a:off x="8822877" y="148459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100" name="tx5100"/>
            <p:cNvSpPr/>
            <p:nvPr/>
          </p:nvSpPr>
          <p:spPr>
            <a:xfrm>
              <a:off x="8999988" y="148459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101" name="rc5101"/>
            <p:cNvSpPr/>
            <p:nvPr/>
          </p:nvSpPr>
          <p:spPr>
            <a:xfrm>
              <a:off x="8100302" y="2179176"/>
              <a:ext cx="974108" cy="367596"/>
            </a:xfrm>
            <a:prstGeom prst="rect">
              <a:avLst/>
            </a:prstGeom>
            <a:solidFill>
              <a:srgbClr val="EBEBEB">
                <a:alpha val="100000"/>
              </a:srgbClr>
            </a:solidFill>
          </p:spPr>
          <p:txBody>
            <a:bodyPr/>
            <a:lstStyle/>
            <a:p>
              <a:endParaRPr/>
            </a:p>
          </p:txBody>
        </p:sp>
        <p:sp>
          <p:nvSpPr>
            <p:cNvPr id="5102" name="pl5102"/>
            <p:cNvSpPr/>
            <p:nvPr/>
          </p:nvSpPr>
          <p:spPr>
            <a:xfrm>
              <a:off x="8100302" y="251195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103" name="pl5103"/>
            <p:cNvSpPr/>
            <p:nvPr/>
          </p:nvSpPr>
          <p:spPr>
            <a:xfrm>
              <a:off x="8100302" y="249137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104" name="pl5104"/>
            <p:cNvSpPr/>
            <p:nvPr/>
          </p:nvSpPr>
          <p:spPr>
            <a:xfrm>
              <a:off x="8100302" y="245022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105" name="pl5105"/>
            <p:cNvSpPr/>
            <p:nvPr/>
          </p:nvSpPr>
          <p:spPr>
            <a:xfrm>
              <a:off x="8100302" y="240906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106" name="pl5106"/>
            <p:cNvSpPr/>
            <p:nvPr/>
          </p:nvSpPr>
          <p:spPr>
            <a:xfrm>
              <a:off x="8100302" y="236791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107" name="pl5107"/>
            <p:cNvSpPr/>
            <p:nvPr/>
          </p:nvSpPr>
          <p:spPr>
            <a:xfrm>
              <a:off x="8100302" y="232675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108" name="pl5108"/>
            <p:cNvSpPr/>
            <p:nvPr/>
          </p:nvSpPr>
          <p:spPr>
            <a:xfrm>
              <a:off x="8100302" y="228560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109" name="pl5109"/>
            <p:cNvSpPr/>
            <p:nvPr/>
          </p:nvSpPr>
          <p:spPr>
            <a:xfrm>
              <a:off x="8100302" y="224444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110" name="pl5110"/>
            <p:cNvSpPr/>
            <p:nvPr/>
          </p:nvSpPr>
          <p:spPr>
            <a:xfrm>
              <a:off x="8100302" y="2203293"/>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111" name="pl5111"/>
            <p:cNvSpPr/>
            <p:nvPr/>
          </p:nvSpPr>
          <p:spPr>
            <a:xfrm>
              <a:off x="8233135"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112" name="pl5112"/>
            <p:cNvSpPr/>
            <p:nvPr/>
          </p:nvSpPr>
          <p:spPr>
            <a:xfrm>
              <a:off x="8410245"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113" name="pl5113"/>
            <p:cNvSpPr/>
            <p:nvPr/>
          </p:nvSpPr>
          <p:spPr>
            <a:xfrm>
              <a:off x="8587356"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114" name="pl5114"/>
            <p:cNvSpPr/>
            <p:nvPr/>
          </p:nvSpPr>
          <p:spPr>
            <a:xfrm>
              <a:off x="8764467"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115" name="pl5115"/>
            <p:cNvSpPr/>
            <p:nvPr/>
          </p:nvSpPr>
          <p:spPr>
            <a:xfrm>
              <a:off x="8941577" y="2179176"/>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116" name="pl5116"/>
            <p:cNvSpPr/>
            <p:nvPr/>
          </p:nvSpPr>
          <p:spPr>
            <a:xfrm>
              <a:off x="8100302" y="247080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117" name="pl5117"/>
            <p:cNvSpPr/>
            <p:nvPr/>
          </p:nvSpPr>
          <p:spPr>
            <a:xfrm>
              <a:off x="8100302" y="242964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118" name="pl5118"/>
            <p:cNvSpPr/>
            <p:nvPr/>
          </p:nvSpPr>
          <p:spPr>
            <a:xfrm>
              <a:off x="8100302" y="238849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119" name="pl5119"/>
            <p:cNvSpPr/>
            <p:nvPr/>
          </p:nvSpPr>
          <p:spPr>
            <a:xfrm>
              <a:off x="8100302" y="234733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120" name="pl5120"/>
            <p:cNvSpPr/>
            <p:nvPr/>
          </p:nvSpPr>
          <p:spPr>
            <a:xfrm>
              <a:off x="8100302" y="230618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121" name="pl5121"/>
            <p:cNvSpPr/>
            <p:nvPr/>
          </p:nvSpPr>
          <p:spPr>
            <a:xfrm>
              <a:off x="8100302" y="226502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122" name="pl5122"/>
            <p:cNvSpPr/>
            <p:nvPr/>
          </p:nvSpPr>
          <p:spPr>
            <a:xfrm>
              <a:off x="8100302" y="222387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123" name="pl5123"/>
            <p:cNvSpPr/>
            <p:nvPr/>
          </p:nvSpPr>
          <p:spPr>
            <a:xfrm>
              <a:off x="8100302" y="218271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124" name="pl5124"/>
            <p:cNvSpPr/>
            <p:nvPr/>
          </p:nvSpPr>
          <p:spPr>
            <a:xfrm>
              <a:off x="8144579"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125" name="pl5125"/>
            <p:cNvSpPr/>
            <p:nvPr/>
          </p:nvSpPr>
          <p:spPr>
            <a:xfrm>
              <a:off x="8321690"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126" name="pl5126"/>
            <p:cNvSpPr/>
            <p:nvPr/>
          </p:nvSpPr>
          <p:spPr>
            <a:xfrm>
              <a:off x="8498801"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127" name="pl5127"/>
            <p:cNvSpPr/>
            <p:nvPr/>
          </p:nvSpPr>
          <p:spPr>
            <a:xfrm>
              <a:off x="8675911"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128" name="pl5128"/>
            <p:cNvSpPr/>
            <p:nvPr/>
          </p:nvSpPr>
          <p:spPr>
            <a:xfrm>
              <a:off x="8853022"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129" name="pl5129"/>
            <p:cNvSpPr/>
            <p:nvPr/>
          </p:nvSpPr>
          <p:spPr>
            <a:xfrm>
              <a:off x="9030133" y="2179176"/>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130" name="pl5130"/>
            <p:cNvSpPr/>
            <p:nvPr/>
          </p:nvSpPr>
          <p:spPr>
            <a:xfrm>
              <a:off x="8144579" y="2291365"/>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5131" name="pl5131"/>
            <p:cNvSpPr/>
            <p:nvPr/>
          </p:nvSpPr>
          <p:spPr>
            <a:xfrm>
              <a:off x="8144579" y="2289718"/>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40651" cap="flat">
              <a:solidFill>
                <a:srgbClr val="BEBEBE">
                  <a:alpha val="69803"/>
                </a:srgbClr>
              </a:solidFill>
              <a:prstDash val="solid"/>
              <a:round/>
            </a:ln>
          </p:spPr>
          <p:txBody>
            <a:bodyPr/>
            <a:lstStyle/>
            <a:p>
              <a:endParaRPr/>
            </a:p>
          </p:txBody>
        </p:sp>
        <p:sp>
          <p:nvSpPr>
            <p:cNvPr id="5132" name="pl5132"/>
            <p:cNvSpPr/>
            <p:nvPr/>
          </p:nvSpPr>
          <p:spPr>
            <a:xfrm>
              <a:off x="8144579" y="2273256"/>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5133" name="pl5133"/>
            <p:cNvSpPr/>
            <p:nvPr/>
          </p:nvSpPr>
          <p:spPr>
            <a:xfrm>
              <a:off x="8144579" y="230288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134" name="pl5134"/>
            <p:cNvSpPr/>
            <p:nvPr/>
          </p:nvSpPr>
          <p:spPr>
            <a:xfrm>
              <a:off x="8144579" y="2250210"/>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135" name="pl5135"/>
            <p:cNvSpPr/>
            <p:nvPr/>
          </p:nvSpPr>
          <p:spPr>
            <a:xfrm>
              <a:off x="8144579" y="2294657"/>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5136" name="pl5136"/>
            <p:cNvSpPr/>
            <p:nvPr/>
          </p:nvSpPr>
          <p:spPr>
            <a:xfrm>
              <a:off x="8144579" y="2293011"/>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5137" name="pl5137"/>
            <p:cNvSpPr/>
            <p:nvPr/>
          </p:nvSpPr>
          <p:spPr>
            <a:xfrm>
              <a:off x="8144579" y="226667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138" name="pl5138"/>
            <p:cNvSpPr/>
            <p:nvPr/>
          </p:nvSpPr>
          <p:spPr>
            <a:xfrm>
              <a:off x="8144579" y="2281487"/>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5139" name="pl5139"/>
            <p:cNvSpPr/>
            <p:nvPr/>
          </p:nvSpPr>
          <p:spPr>
            <a:xfrm>
              <a:off x="8144579" y="2276549"/>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5140" name="pl5140"/>
            <p:cNvSpPr/>
            <p:nvPr/>
          </p:nvSpPr>
          <p:spPr>
            <a:xfrm>
              <a:off x="8144579" y="2237040"/>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5141" name="pl5141"/>
            <p:cNvSpPr/>
            <p:nvPr/>
          </p:nvSpPr>
          <p:spPr>
            <a:xfrm>
              <a:off x="8144579" y="2279841"/>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5142" name="pl5142"/>
            <p:cNvSpPr/>
            <p:nvPr/>
          </p:nvSpPr>
          <p:spPr>
            <a:xfrm>
              <a:off x="8144579" y="2271610"/>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143" name="pl5143"/>
            <p:cNvSpPr/>
            <p:nvPr/>
          </p:nvSpPr>
          <p:spPr>
            <a:xfrm>
              <a:off x="8144579" y="2271610"/>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5144" name="pl5144"/>
            <p:cNvSpPr/>
            <p:nvPr/>
          </p:nvSpPr>
          <p:spPr>
            <a:xfrm>
              <a:off x="8144579" y="2253502"/>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5145" name="pl5145"/>
            <p:cNvSpPr/>
            <p:nvPr/>
          </p:nvSpPr>
          <p:spPr>
            <a:xfrm>
              <a:off x="8144579" y="2248563"/>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5146" name="pl5146"/>
            <p:cNvSpPr/>
            <p:nvPr/>
          </p:nvSpPr>
          <p:spPr>
            <a:xfrm>
              <a:off x="8144579" y="2258441"/>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5147" name="pl5147"/>
            <p:cNvSpPr/>
            <p:nvPr/>
          </p:nvSpPr>
          <p:spPr>
            <a:xfrm>
              <a:off x="8144579" y="229959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148" name="pl5148"/>
            <p:cNvSpPr/>
            <p:nvPr/>
          </p:nvSpPr>
          <p:spPr>
            <a:xfrm>
              <a:off x="8144579" y="2256794"/>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5149" name="pl5149"/>
            <p:cNvSpPr/>
            <p:nvPr/>
          </p:nvSpPr>
          <p:spPr>
            <a:xfrm>
              <a:off x="8144579" y="2284780"/>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5150" name="pl5150"/>
            <p:cNvSpPr/>
            <p:nvPr/>
          </p:nvSpPr>
          <p:spPr>
            <a:xfrm>
              <a:off x="8144579" y="2291365"/>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5151" name="pl5151"/>
            <p:cNvSpPr/>
            <p:nvPr/>
          </p:nvSpPr>
          <p:spPr>
            <a:xfrm>
              <a:off x="8144579" y="226667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152" name="pl5152"/>
            <p:cNvSpPr/>
            <p:nvPr/>
          </p:nvSpPr>
          <p:spPr>
            <a:xfrm>
              <a:off x="8144579" y="2269964"/>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5153" name="pl5153"/>
            <p:cNvSpPr/>
            <p:nvPr/>
          </p:nvSpPr>
          <p:spPr>
            <a:xfrm>
              <a:off x="8144579" y="2276549"/>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5154" name="pl5154"/>
            <p:cNvSpPr/>
            <p:nvPr/>
          </p:nvSpPr>
          <p:spPr>
            <a:xfrm>
              <a:off x="8144579" y="2306180"/>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155" name="pl5155"/>
            <p:cNvSpPr/>
            <p:nvPr/>
          </p:nvSpPr>
          <p:spPr>
            <a:xfrm>
              <a:off x="8144579" y="2289718"/>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5156" name="pl5156"/>
            <p:cNvSpPr/>
            <p:nvPr/>
          </p:nvSpPr>
          <p:spPr>
            <a:xfrm>
              <a:off x="8144579" y="2301242"/>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5157" name="pl5157"/>
            <p:cNvSpPr/>
            <p:nvPr/>
          </p:nvSpPr>
          <p:spPr>
            <a:xfrm>
              <a:off x="8144579" y="2283134"/>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5158" name="pl5158"/>
            <p:cNvSpPr/>
            <p:nvPr/>
          </p:nvSpPr>
          <p:spPr>
            <a:xfrm>
              <a:off x="8144579" y="2286426"/>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5159" name="pl5159"/>
            <p:cNvSpPr/>
            <p:nvPr/>
          </p:nvSpPr>
          <p:spPr>
            <a:xfrm>
              <a:off x="8144579" y="2260087"/>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5160" name="pl5160"/>
            <p:cNvSpPr/>
            <p:nvPr/>
          </p:nvSpPr>
          <p:spPr>
            <a:xfrm>
              <a:off x="8144579" y="2251856"/>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5161" name="pl5161"/>
            <p:cNvSpPr/>
            <p:nvPr/>
          </p:nvSpPr>
          <p:spPr>
            <a:xfrm>
              <a:off x="8144579" y="2291365"/>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5162" name="pl5162"/>
            <p:cNvSpPr/>
            <p:nvPr/>
          </p:nvSpPr>
          <p:spPr>
            <a:xfrm>
              <a:off x="8144579" y="2278195"/>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5163" name="pl5163"/>
            <p:cNvSpPr/>
            <p:nvPr/>
          </p:nvSpPr>
          <p:spPr>
            <a:xfrm>
              <a:off x="8144579" y="2281487"/>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5164" name="pl5164"/>
            <p:cNvSpPr/>
            <p:nvPr/>
          </p:nvSpPr>
          <p:spPr>
            <a:xfrm>
              <a:off x="8144579" y="2260087"/>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5165" name="pl5165"/>
            <p:cNvSpPr/>
            <p:nvPr/>
          </p:nvSpPr>
          <p:spPr>
            <a:xfrm>
              <a:off x="8144579" y="2289718"/>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5166" name="pl5166"/>
            <p:cNvSpPr/>
            <p:nvPr/>
          </p:nvSpPr>
          <p:spPr>
            <a:xfrm>
              <a:off x="8144579" y="2297949"/>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5167" name="pl5167"/>
            <p:cNvSpPr/>
            <p:nvPr/>
          </p:nvSpPr>
          <p:spPr>
            <a:xfrm>
              <a:off x="8144579" y="2296303"/>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5168" name="pl5168"/>
            <p:cNvSpPr/>
            <p:nvPr/>
          </p:nvSpPr>
          <p:spPr>
            <a:xfrm>
              <a:off x="8144579" y="2253502"/>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5169" name="pl5169"/>
            <p:cNvSpPr/>
            <p:nvPr/>
          </p:nvSpPr>
          <p:spPr>
            <a:xfrm>
              <a:off x="8144579" y="2274903"/>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5170" name="pl5170"/>
            <p:cNvSpPr/>
            <p:nvPr/>
          </p:nvSpPr>
          <p:spPr>
            <a:xfrm>
              <a:off x="8144579" y="2279841"/>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5171" name="pl5171"/>
            <p:cNvSpPr/>
            <p:nvPr/>
          </p:nvSpPr>
          <p:spPr>
            <a:xfrm>
              <a:off x="8144579" y="2286426"/>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5172" name="pl5172"/>
            <p:cNvSpPr/>
            <p:nvPr/>
          </p:nvSpPr>
          <p:spPr>
            <a:xfrm>
              <a:off x="8144579" y="2291365"/>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5173" name="pl5173"/>
            <p:cNvSpPr/>
            <p:nvPr/>
          </p:nvSpPr>
          <p:spPr>
            <a:xfrm>
              <a:off x="8144579" y="2271610"/>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5174" name="pl5174"/>
            <p:cNvSpPr/>
            <p:nvPr/>
          </p:nvSpPr>
          <p:spPr>
            <a:xfrm>
              <a:off x="8144579" y="2269964"/>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5175" name="pl5175"/>
            <p:cNvSpPr/>
            <p:nvPr/>
          </p:nvSpPr>
          <p:spPr>
            <a:xfrm>
              <a:off x="8144579" y="2289718"/>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5176" name="pl5176"/>
            <p:cNvSpPr/>
            <p:nvPr/>
          </p:nvSpPr>
          <p:spPr>
            <a:xfrm>
              <a:off x="8144579" y="2258441"/>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5177" name="pl5177"/>
            <p:cNvSpPr/>
            <p:nvPr/>
          </p:nvSpPr>
          <p:spPr>
            <a:xfrm>
              <a:off x="8144579" y="228642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178" name="pl5178"/>
            <p:cNvSpPr/>
            <p:nvPr/>
          </p:nvSpPr>
          <p:spPr>
            <a:xfrm>
              <a:off x="8144579" y="2291365"/>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5179" name="pl5179"/>
            <p:cNvSpPr/>
            <p:nvPr/>
          </p:nvSpPr>
          <p:spPr>
            <a:xfrm>
              <a:off x="8144579" y="2284780"/>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5180" name="pl5180"/>
            <p:cNvSpPr/>
            <p:nvPr/>
          </p:nvSpPr>
          <p:spPr>
            <a:xfrm>
              <a:off x="8144579" y="2265025"/>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5181" name="pl5181"/>
            <p:cNvSpPr/>
            <p:nvPr/>
          </p:nvSpPr>
          <p:spPr>
            <a:xfrm>
              <a:off x="8144579" y="230618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182" name="pl5182"/>
            <p:cNvSpPr/>
            <p:nvPr/>
          </p:nvSpPr>
          <p:spPr>
            <a:xfrm>
              <a:off x="8144579" y="2288072"/>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5183" name="pl5183"/>
            <p:cNvSpPr/>
            <p:nvPr/>
          </p:nvSpPr>
          <p:spPr>
            <a:xfrm>
              <a:off x="8144579" y="2269964"/>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5184" name="pl5184"/>
            <p:cNvSpPr/>
            <p:nvPr/>
          </p:nvSpPr>
          <p:spPr>
            <a:xfrm>
              <a:off x="8144579" y="2288072"/>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5185" name="pl5185"/>
            <p:cNvSpPr/>
            <p:nvPr/>
          </p:nvSpPr>
          <p:spPr>
            <a:xfrm>
              <a:off x="8144579" y="2301242"/>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5186" name="pl5186"/>
            <p:cNvSpPr/>
            <p:nvPr/>
          </p:nvSpPr>
          <p:spPr>
            <a:xfrm>
              <a:off x="8144579" y="2266672"/>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5187" name="pl5187"/>
            <p:cNvSpPr/>
            <p:nvPr/>
          </p:nvSpPr>
          <p:spPr>
            <a:xfrm>
              <a:off x="8144579" y="2299596"/>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5188" name="pl5188"/>
            <p:cNvSpPr/>
            <p:nvPr/>
          </p:nvSpPr>
          <p:spPr>
            <a:xfrm>
              <a:off x="8144579" y="2289718"/>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5189" name="pl5189"/>
            <p:cNvSpPr/>
            <p:nvPr/>
          </p:nvSpPr>
          <p:spPr>
            <a:xfrm>
              <a:off x="8144579" y="2291365"/>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5190" name="pl5190"/>
            <p:cNvSpPr/>
            <p:nvPr/>
          </p:nvSpPr>
          <p:spPr>
            <a:xfrm>
              <a:off x="8144579" y="2289718"/>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40651" cap="flat">
              <a:solidFill>
                <a:srgbClr val="000000">
                  <a:alpha val="100000"/>
                </a:srgbClr>
              </a:solidFill>
              <a:prstDash val="solid"/>
              <a:round/>
            </a:ln>
          </p:spPr>
          <p:txBody>
            <a:bodyPr/>
            <a:lstStyle/>
            <a:p>
              <a:endParaRPr/>
            </a:p>
          </p:txBody>
        </p:sp>
        <p:sp>
          <p:nvSpPr>
            <p:cNvPr id="5191" name="pl5191"/>
            <p:cNvSpPr/>
            <p:nvPr/>
          </p:nvSpPr>
          <p:spPr>
            <a:xfrm>
              <a:off x="8144579" y="2289718"/>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00BF80">
                  <a:alpha val="100000"/>
                </a:srgbClr>
              </a:solidFill>
              <a:prstDash val="solid"/>
              <a:round/>
            </a:ln>
          </p:spPr>
          <p:txBody>
            <a:bodyPr/>
            <a:lstStyle/>
            <a:p>
              <a:endParaRPr/>
            </a:p>
          </p:txBody>
        </p:sp>
        <p:sp>
          <p:nvSpPr>
            <p:cNvPr id="5192" name="pl5192"/>
            <p:cNvSpPr/>
            <p:nvPr/>
          </p:nvSpPr>
          <p:spPr>
            <a:xfrm>
              <a:off x="8100302" y="2306180"/>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5193" name="tx5193"/>
            <p:cNvSpPr/>
            <p:nvPr/>
          </p:nvSpPr>
          <p:spPr>
            <a:xfrm>
              <a:off x="8114434" y="2141260"/>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194" name="tx5194"/>
            <p:cNvSpPr/>
            <p:nvPr/>
          </p:nvSpPr>
          <p:spPr>
            <a:xfrm>
              <a:off x="8291545" y="2136639"/>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195" name="tx5195"/>
            <p:cNvSpPr/>
            <p:nvPr/>
          </p:nvSpPr>
          <p:spPr>
            <a:xfrm>
              <a:off x="8468656" y="2128413"/>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5196" name="tx5196"/>
            <p:cNvSpPr/>
            <p:nvPr/>
          </p:nvSpPr>
          <p:spPr>
            <a:xfrm>
              <a:off x="8645767" y="212676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5197" name="tx5197"/>
            <p:cNvSpPr/>
            <p:nvPr/>
          </p:nvSpPr>
          <p:spPr>
            <a:xfrm>
              <a:off x="8792732" y="212512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5198" name="tx5198"/>
            <p:cNvSpPr/>
            <p:nvPr/>
          </p:nvSpPr>
          <p:spPr>
            <a:xfrm>
              <a:off x="8999988" y="213170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5199" name="rc5199"/>
            <p:cNvSpPr/>
            <p:nvPr/>
          </p:nvSpPr>
          <p:spPr>
            <a:xfrm>
              <a:off x="8100302" y="2831224"/>
              <a:ext cx="974108" cy="367596"/>
            </a:xfrm>
            <a:prstGeom prst="rect">
              <a:avLst/>
            </a:prstGeom>
            <a:solidFill>
              <a:srgbClr val="EBEBEB">
                <a:alpha val="100000"/>
              </a:srgbClr>
            </a:solidFill>
          </p:spPr>
          <p:txBody>
            <a:bodyPr/>
            <a:lstStyle/>
            <a:p>
              <a:endParaRPr/>
            </a:p>
          </p:txBody>
        </p:sp>
        <p:sp>
          <p:nvSpPr>
            <p:cNvPr id="5200" name="pl5200"/>
            <p:cNvSpPr/>
            <p:nvPr/>
          </p:nvSpPr>
          <p:spPr>
            <a:xfrm>
              <a:off x="8100302" y="316400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201" name="pl5201"/>
            <p:cNvSpPr/>
            <p:nvPr/>
          </p:nvSpPr>
          <p:spPr>
            <a:xfrm>
              <a:off x="8100302" y="314342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202" name="pl5202"/>
            <p:cNvSpPr/>
            <p:nvPr/>
          </p:nvSpPr>
          <p:spPr>
            <a:xfrm>
              <a:off x="8100302" y="310227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203" name="pl5203"/>
            <p:cNvSpPr/>
            <p:nvPr/>
          </p:nvSpPr>
          <p:spPr>
            <a:xfrm>
              <a:off x="8100302" y="306111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204" name="pl5204"/>
            <p:cNvSpPr/>
            <p:nvPr/>
          </p:nvSpPr>
          <p:spPr>
            <a:xfrm>
              <a:off x="8100302" y="301996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205" name="pl5205"/>
            <p:cNvSpPr/>
            <p:nvPr/>
          </p:nvSpPr>
          <p:spPr>
            <a:xfrm>
              <a:off x="8100302" y="297880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206" name="pl5206"/>
            <p:cNvSpPr/>
            <p:nvPr/>
          </p:nvSpPr>
          <p:spPr>
            <a:xfrm>
              <a:off x="8100302" y="293765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207" name="pl5207"/>
            <p:cNvSpPr/>
            <p:nvPr/>
          </p:nvSpPr>
          <p:spPr>
            <a:xfrm>
              <a:off x="8100302" y="2896496"/>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208" name="pl5208"/>
            <p:cNvSpPr/>
            <p:nvPr/>
          </p:nvSpPr>
          <p:spPr>
            <a:xfrm>
              <a:off x="8100302" y="2855341"/>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209" name="pl5209"/>
            <p:cNvSpPr/>
            <p:nvPr/>
          </p:nvSpPr>
          <p:spPr>
            <a:xfrm>
              <a:off x="8233135"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210" name="pl5210"/>
            <p:cNvSpPr/>
            <p:nvPr/>
          </p:nvSpPr>
          <p:spPr>
            <a:xfrm>
              <a:off x="8410245"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211" name="pl5211"/>
            <p:cNvSpPr/>
            <p:nvPr/>
          </p:nvSpPr>
          <p:spPr>
            <a:xfrm>
              <a:off x="8587356"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212" name="pl5212"/>
            <p:cNvSpPr/>
            <p:nvPr/>
          </p:nvSpPr>
          <p:spPr>
            <a:xfrm>
              <a:off x="8764467"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213" name="pl5213"/>
            <p:cNvSpPr/>
            <p:nvPr/>
          </p:nvSpPr>
          <p:spPr>
            <a:xfrm>
              <a:off x="8941577" y="2831224"/>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214" name="pl5214"/>
            <p:cNvSpPr/>
            <p:nvPr/>
          </p:nvSpPr>
          <p:spPr>
            <a:xfrm>
              <a:off x="8100302" y="3122849"/>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215" name="pl5215"/>
            <p:cNvSpPr/>
            <p:nvPr/>
          </p:nvSpPr>
          <p:spPr>
            <a:xfrm>
              <a:off x="8100302" y="3081694"/>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216" name="pl5216"/>
            <p:cNvSpPr/>
            <p:nvPr/>
          </p:nvSpPr>
          <p:spPr>
            <a:xfrm>
              <a:off x="8100302" y="304053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217" name="pl5217"/>
            <p:cNvSpPr/>
            <p:nvPr/>
          </p:nvSpPr>
          <p:spPr>
            <a:xfrm>
              <a:off x="8100302" y="299938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218" name="pl5218"/>
            <p:cNvSpPr/>
            <p:nvPr/>
          </p:nvSpPr>
          <p:spPr>
            <a:xfrm>
              <a:off x="8100302" y="295822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219" name="pl5219"/>
            <p:cNvSpPr/>
            <p:nvPr/>
          </p:nvSpPr>
          <p:spPr>
            <a:xfrm>
              <a:off x="8100302" y="291707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220" name="pl5220"/>
            <p:cNvSpPr/>
            <p:nvPr/>
          </p:nvSpPr>
          <p:spPr>
            <a:xfrm>
              <a:off x="8100302" y="287591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221" name="pl5221"/>
            <p:cNvSpPr/>
            <p:nvPr/>
          </p:nvSpPr>
          <p:spPr>
            <a:xfrm>
              <a:off x="8100302" y="283476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222" name="pl5222"/>
            <p:cNvSpPr/>
            <p:nvPr/>
          </p:nvSpPr>
          <p:spPr>
            <a:xfrm>
              <a:off x="8144579"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223" name="pl5223"/>
            <p:cNvSpPr/>
            <p:nvPr/>
          </p:nvSpPr>
          <p:spPr>
            <a:xfrm>
              <a:off x="8321690"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224" name="pl5224"/>
            <p:cNvSpPr/>
            <p:nvPr/>
          </p:nvSpPr>
          <p:spPr>
            <a:xfrm>
              <a:off x="8498801"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225" name="pl5225"/>
            <p:cNvSpPr/>
            <p:nvPr/>
          </p:nvSpPr>
          <p:spPr>
            <a:xfrm>
              <a:off x="8675911"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226" name="pl5226"/>
            <p:cNvSpPr/>
            <p:nvPr/>
          </p:nvSpPr>
          <p:spPr>
            <a:xfrm>
              <a:off x="8853022"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227" name="pl5227"/>
            <p:cNvSpPr/>
            <p:nvPr/>
          </p:nvSpPr>
          <p:spPr>
            <a:xfrm>
              <a:off x="9030133" y="2831224"/>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228" name="pl5228"/>
            <p:cNvSpPr/>
            <p:nvPr/>
          </p:nvSpPr>
          <p:spPr>
            <a:xfrm>
              <a:off x="8144579" y="2943413"/>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5229" name="pl5229"/>
            <p:cNvSpPr/>
            <p:nvPr/>
          </p:nvSpPr>
          <p:spPr>
            <a:xfrm>
              <a:off x="8144579" y="2933535"/>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40651" cap="flat">
              <a:solidFill>
                <a:srgbClr val="BEBEBE">
                  <a:alpha val="69803"/>
                </a:srgbClr>
              </a:solidFill>
              <a:prstDash val="solid"/>
              <a:round/>
            </a:ln>
          </p:spPr>
          <p:txBody>
            <a:bodyPr/>
            <a:lstStyle/>
            <a:p>
              <a:endParaRPr/>
            </a:p>
          </p:txBody>
        </p:sp>
        <p:sp>
          <p:nvSpPr>
            <p:cNvPr id="5230" name="pl5230"/>
            <p:cNvSpPr/>
            <p:nvPr/>
          </p:nvSpPr>
          <p:spPr>
            <a:xfrm>
              <a:off x="8144579" y="2925304"/>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5231" name="pl5231"/>
            <p:cNvSpPr/>
            <p:nvPr/>
          </p:nvSpPr>
          <p:spPr>
            <a:xfrm>
              <a:off x="8144579" y="295493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232" name="pl5232"/>
            <p:cNvSpPr/>
            <p:nvPr/>
          </p:nvSpPr>
          <p:spPr>
            <a:xfrm>
              <a:off x="8144579" y="2902258"/>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233" name="pl5233"/>
            <p:cNvSpPr/>
            <p:nvPr/>
          </p:nvSpPr>
          <p:spPr>
            <a:xfrm>
              <a:off x="8144579" y="2946705"/>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5234" name="pl5234"/>
            <p:cNvSpPr/>
            <p:nvPr/>
          </p:nvSpPr>
          <p:spPr>
            <a:xfrm>
              <a:off x="8144579" y="2945059"/>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5235" name="pl5235"/>
            <p:cNvSpPr/>
            <p:nvPr/>
          </p:nvSpPr>
          <p:spPr>
            <a:xfrm>
              <a:off x="8144579" y="291872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236" name="pl5236"/>
            <p:cNvSpPr/>
            <p:nvPr/>
          </p:nvSpPr>
          <p:spPr>
            <a:xfrm>
              <a:off x="8144579" y="2933535"/>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5237" name="pl5237"/>
            <p:cNvSpPr/>
            <p:nvPr/>
          </p:nvSpPr>
          <p:spPr>
            <a:xfrm>
              <a:off x="8144579" y="2928597"/>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5238" name="pl5238"/>
            <p:cNvSpPr/>
            <p:nvPr/>
          </p:nvSpPr>
          <p:spPr>
            <a:xfrm>
              <a:off x="8144579" y="2889088"/>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5239" name="pl5239"/>
            <p:cNvSpPr/>
            <p:nvPr/>
          </p:nvSpPr>
          <p:spPr>
            <a:xfrm>
              <a:off x="8144579" y="2931889"/>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5240" name="pl5240"/>
            <p:cNvSpPr/>
            <p:nvPr/>
          </p:nvSpPr>
          <p:spPr>
            <a:xfrm>
              <a:off x="8144579" y="2923658"/>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241" name="pl5241"/>
            <p:cNvSpPr/>
            <p:nvPr/>
          </p:nvSpPr>
          <p:spPr>
            <a:xfrm>
              <a:off x="8144579" y="2923658"/>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5242" name="pl5242"/>
            <p:cNvSpPr/>
            <p:nvPr/>
          </p:nvSpPr>
          <p:spPr>
            <a:xfrm>
              <a:off x="8144579" y="2905550"/>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5243" name="pl5243"/>
            <p:cNvSpPr/>
            <p:nvPr/>
          </p:nvSpPr>
          <p:spPr>
            <a:xfrm>
              <a:off x="8144579" y="2900611"/>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5244" name="pl5244"/>
            <p:cNvSpPr/>
            <p:nvPr/>
          </p:nvSpPr>
          <p:spPr>
            <a:xfrm>
              <a:off x="8144579" y="2910489"/>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5245" name="pl5245"/>
            <p:cNvSpPr/>
            <p:nvPr/>
          </p:nvSpPr>
          <p:spPr>
            <a:xfrm>
              <a:off x="8144579" y="295164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246" name="pl5246"/>
            <p:cNvSpPr/>
            <p:nvPr/>
          </p:nvSpPr>
          <p:spPr>
            <a:xfrm>
              <a:off x="8144579" y="2908842"/>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5247" name="pl5247"/>
            <p:cNvSpPr/>
            <p:nvPr/>
          </p:nvSpPr>
          <p:spPr>
            <a:xfrm>
              <a:off x="8144579" y="2936828"/>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5248" name="pl5248"/>
            <p:cNvSpPr/>
            <p:nvPr/>
          </p:nvSpPr>
          <p:spPr>
            <a:xfrm>
              <a:off x="8144579" y="2943413"/>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5249" name="pl5249"/>
            <p:cNvSpPr/>
            <p:nvPr/>
          </p:nvSpPr>
          <p:spPr>
            <a:xfrm>
              <a:off x="8144579" y="291872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250" name="pl5250"/>
            <p:cNvSpPr/>
            <p:nvPr/>
          </p:nvSpPr>
          <p:spPr>
            <a:xfrm>
              <a:off x="8144579" y="2922012"/>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5251" name="pl5251"/>
            <p:cNvSpPr/>
            <p:nvPr/>
          </p:nvSpPr>
          <p:spPr>
            <a:xfrm>
              <a:off x="8144579" y="2928597"/>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5252" name="pl5252"/>
            <p:cNvSpPr/>
            <p:nvPr/>
          </p:nvSpPr>
          <p:spPr>
            <a:xfrm>
              <a:off x="8144579" y="2958228"/>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253" name="pl5253"/>
            <p:cNvSpPr/>
            <p:nvPr/>
          </p:nvSpPr>
          <p:spPr>
            <a:xfrm>
              <a:off x="8144579" y="2941766"/>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5254" name="pl5254"/>
            <p:cNvSpPr/>
            <p:nvPr/>
          </p:nvSpPr>
          <p:spPr>
            <a:xfrm>
              <a:off x="8144579" y="2953290"/>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5255" name="pl5255"/>
            <p:cNvSpPr/>
            <p:nvPr/>
          </p:nvSpPr>
          <p:spPr>
            <a:xfrm>
              <a:off x="8144579" y="2935182"/>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5256" name="pl5256"/>
            <p:cNvSpPr/>
            <p:nvPr/>
          </p:nvSpPr>
          <p:spPr>
            <a:xfrm>
              <a:off x="8144579" y="2938474"/>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5257" name="pl5257"/>
            <p:cNvSpPr/>
            <p:nvPr/>
          </p:nvSpPr>
          <p:spPr>
            <a:xfrm>
              <a:off x="8144579" y="2912135"/>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5258" name="pl5258"/>
            <p:cNvSpPr/>
            <p:nvPr/>
          </p:nvSpPr>
          <p:spPr>
            <a:xfrm>
              <a:off x="8144579" y="2903904"/>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5259" name="pl5259"/>
            <p:cNvSpPr/>
            <p:nvPr/>
          </p:nvSpPr>
          <p:spPr>
            <a:xfrm>
              <a:off x="8144579" y="2943413"/>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5260" name="pl5260"/>
            <p:cNvSpPr/>
            <p:nvPr/>
          </p:nvSpPr>
          <p:spPr>
            <a:xfrm>
              <a:off x="8144579" y="2930243"/>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5261" name="pl5261"/>
            <p:cNvSpPr/>
            <p:nvPr/>
          </p:nvSpPr>
          <p:spPr>
            <a:xfrm>
              <a:off x="8144579" y="2933535"/>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5262" name="pl5262"/>
            <p:cNvSpPr/>
            <p:nvPr/>
          </p:nvSpPr>
          <p:spPr>
            <a:xfrm>
              <a:off x="8144579" y="2912135"/>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5263" name="pl5263"/>
            <p:cNvSpPr/>
            <p:nvPr/>
          </p:nvSpPr>
          <p:spPr>
            <a:xfrm>
              <a:off x="8144579" y="2941766"/>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5264" name="pl5264"/>
            <p:cNvSpPr/>
            <p:nvPr/>
          </p:nvSpPr>
          <p:spPr>
            <a:xfrm>
              <a:off x="8144579" y="2949997"/>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5265" name="pl5265"/>
            <p:cNvSpPr/>
            <p:nvPr/>
          </p:nvSpPr>
          <p:spPr>
            <a:xfrm>
              <a:off x="8144579" y="2948351"/>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5266" name="pl5266"/>
            <p:cNvSpPr/>
            <p:nvPr/>
          </p:nvSpPr>
          <p:spPr>
            <a:xfrm>
              <a:off x="8144579" y="2905550"/>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5267" name="pl5267"/>
            <p:cNvSpPr/>
            <p:nvPr/>
          </p:nvSpPr>
          <p:spPr>
            <a:xfrm>
              <a:off x="8144579" y="2926951"/>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5268" name="pl5268"/>
            <p:cNvSpPr/>
            <p:nvPr/>
          </p:nvSpPr>
          <p:spPr>
            <a:xfrm>
              <a:off x="8144579" y="2931889"/>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5269" name="pl5269"/>
            <p:cNvSpPr/>
            <p:nvPr/>
          </p:nvSpPr>
          <p:spPr>
            <a:xfrm>
              <a:off x="8144579" y="2938474"/>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5270" name="pl5270"/>
            <p:cNvSpPr/>
            <p:nvPr/>
          </p:nvSpPr>
          <p:spPr>
            <a:xfrm>
              <a:off x="8144579" y="2943413"/>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5271" name="pl5271"/>
            <p:cNvSpPr/>
            <p:nvPr/>
          </p:nvSpPr>
          <p:spPr>
            <a:xfrm>
              <a:off x="8144579" y="2923658"/>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5272" name="pl5272"/>
            <p:cNvSpPr/>
            <p:nvPr/>
          </p:nvSpPr>
          <p:spPr>
            <a:xfrm>
              <a:off x="8144579" y="2922012"/>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5273" name="pl5273"/>
            <p:cNvSpPr/>
            <p:nvPr/>
          </p:nvSpPr>
          <p:spPr>
            <a:xfrm>
              <a:off x="8144579" y="2941766"/>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5274" name="pl5274"/>
            <p:cNvSpPr/>
            <p:nvPr/>
          </p:nvSpPr>
          <p:spPr>
            <a:xfrm>
              <a:off x="8144579" y="2910489"/>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5275" name="pl5275"/>
            <p:cNvSpPr/>
            <p:nvPr/>
          </p:nvSpPr>
          <p:spPr>
            <a:xfrm>
              <a:off x="8144579" y="293847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276" name="pl5276"/>
            <p:cNvSpPr/>
            <p:nvPr/>
          </p:nvSpPr>
          <p:spPr>
            <a:xfrm>
              <a:off x="8144579" y="2943413"/>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5277" name="pl5277"/>
            <p:cNvSpPr/>
            <p:nvPr/>
          </p:nvSpPr>
          <p:spPr>
            <a:xfrm>
              <a:off x="8144579" y="2936828"/>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5278" name="pl5278"/>
            <p:cNvSpPr/>
            <p:nvPr/>
          </p:nvSpPr>
          <p:spPr>
            <a:xfrm>
              <a:off x="8144579" y="2917073"/>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5279" name="pl5279"/>
            <p:cNvSpPr/>
            <p:nvPr/>
          </p:nvSpPr>
          <p:spPr>
            <a:xfrm>
              <a:off x="8144579" y="295822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280" name="pl5280"/>
            <p:cNvSpPr/>
            <p:nvPr/>
          </p:nvSpPr>
          <p:spPr>
            <a:xfrm>
              <a:off x="8144579" y="2940120"/>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5281" name="pl5281"/>
            <p:cNvSpPr/>
            <p:nvPr/>
          </p:nvSpPr>
          <p:spPr>
            <a:xfrm>
              <a:off x="8144579" y="2922012"/>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5282" name="pl5282"/>
            <p:cNvSpPr/>
            <p:nvPr/>
          </p:nvSpPr>
          <p:spPr>
            <a:xfrm>
              <a:off x="8144579" y="2940120"/>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5283" name="pl5283"/>
            <p:cNvSpPr/>
            <p:nvPr/>
          </p:nvSpPr>
          <p:spPr>
            <a:xfrm>
              <a:off x="8144579" y="2953290"/>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5284" name="pl5284"/>
            <p:cNvSpPr/>
            <p:nvPr/>
          </p:nvSpPr>
          <p:spPr>
            <a:xfrm>
              <a:off x="8144579" y="2918720"/>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5285" name="pl5285"/>
            <p:cNvSpPr/>
            <p:nvPr/>
          </p:nvSpPr>
          <p:spPr>
            <a:xfrm>
              <a:off x="8144579" y="2951644"/>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5286" name="pl5286"/>
            <p:cNvSpPr/>
            <p:nvPr/>
          </p:nvSpPr>
          <p:spPr>
            <a:xfrm>
              <a:off x="8144579" y="2941766"/>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5287" name="pl5287"/>
            <p:cNvSpPr/>
            <p:nvPr/>
          </p:nvSpPr>
          <p:spPr>
            <a:xfrm>
              <a:off x="8144579" y="2943413"/>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5288" name="pl5288"/>
            <p:cNvSpPr/>
            <p:nvPr/>
          </p:nvSpPr>
          <p:spPr>
            <a:xfrm>
              <a:off x="8144579" y="2933535"/>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40651" cap="flat">
              <a:solidFill>
                <a:srgbClr val="000000">
                  <a:alpha val="100000"/>
                </a:srgbClr>
              </a:solidFill>
              <a:prstDash val="solid"/>
              <a:round/>
            </a:ln>
          </p:spPr>
          <p:txBody>
            <a:bodyPr/>
            <a:lstStyle/>
            <a:p>
              <a:endParaRPr/>
            </a:p>
          </p:txBody>
        </p:sp>
        <p:sp>
          <p:nvSpPr>
            <p:cNvPr id="5289" name="pl5289"/>
            <p:cNvSpPr/>
            <p:nvPr/>
          </p:nvSpPr>
          <p:spPr>
            <a:xfrm>
              <a:off x="8144579" y="2933535"/>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00BBDD">
                  <a:alpha val="100000"/>
                </a:srgbClr>
              </a:solidFill>
              <a:prstDash val="solid"/>
              <a:round/>
            </a:ln>
          </p:spPr>
          <p:txBody>
            <a:bodyPr/>
            <a:lstStyle/>
            <a:p>
              <a:endParaRPr/>
            </a:p>
          </p:txBody>
        </p:sp>
        <p:sp>
          <p:nvSpPr>
            <p:cNvPr id="5290" name="pl5290"/>
            <p:cNvSpPr/>
            <p:nvPr/>
          </p:nvSpPr>
          <p:spPr>
            <a:xfrm>
              <a:off x="8100302" y="2958228"/>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5291" name="tx5291"/>
            <p:cNvSpPr/>
            <p:nvPr/>
          </p:nvSpPr>
          <p:spPr>
            <a:xfrm>
              <a:off x="8114434" y="277881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5292" name="tx5292"/>
            <p:cNvSpPr/>
            <p:nvPr/>
          </p:nvSpPr>
          <p:spPr>
            <a:xfrm>
              <a:off x="8261400" y="276893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5293" name="tx5293"/>
            <p:cNvSpPr/>
            <p:nvPr/>
          </p:nvSpPr>
          <p:spPr>
            <a:xfrm>
              <a:off x="8438511" y="277684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5294" name="tx5294"/>
            <p:cNvSpPr/>
            <p:nvPr/>
          </p:nvSpPr>
          <p:spPr>
            <a:xfrm>
              <a:off x="8615622" y="277190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5295" name="tx5295"/>
            <p:cNvSpPr/>
            <p:nvPr/>
          </p:nvSpPr>
          <p:spPr>
            <a:xfrm>
              <a:off x="8792732" y="277520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5296" name="tx5296"/>
            <p:cNvSpPr/>
            <p:nvPr/>
          </p:nvSpPr>
          <p:spPr>
            <a:xfrm>
              <a:off x="8999988" y="2788687"/>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297" name="rc5297"/>
            <p:cNvSpPr/>
            <p:nvPr/>
          </p:nvSpPr>
          <p:spPr>
            <a:xfrm>
              <a:off x="8100302" y="3483272"/>
              <a:ext cx="974108" cy="367596"/>
            </a:xfrm>
            <a:prstGeom prst="rect">
              <a:avLst/>
            </a:prstGeom>
            <a:solidFill>
              <a:srgbClr val="EBEBEB">
                <a:alpha val="100000"/>
              </a:srgbClr>
            </a:solidFill>
          </p:spPr>
          <p:txBody>
            <a:bodyPr/>
            <a:lstStyle/>
            <a:p>
              <a:endParaRPr/>
            </a:p>
          </p:txBody>
        </p:sp>
        <p:sp>
          <p:nvSpPr>
            <p:cNvPr id="5298" name="pl5298"/>
            <p:cNvSpPr/>
            <p:nvPr/>
          </p:nvSpPr>
          <p:spPr>
            <a:xfrm>
              <a:off x="8100302" y="381605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299" name="pl5299"/>
            <p:cNvSpPr/>
            <p:nvPr/>
          </p:nvSpPr>
          <p:spPr>
            <a:xfrm>
              <a:off x="8100302" y="379547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300" name="pl5300"/>
            <p:cNvSpPr/>
            <p:nvPr/>
          </p:nvSpPr>
          <p:spPr>
            <a:xfrm>
              <a:off x="8100302" y="375431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301" name="pl5301"/>
            <p:cNvSpPr/>
            <p:nvPr/>
          </p:nvSpPr>
          <p:spPr>
            <a:xfrm>
              <a:off x="8100302" y="371316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302" name="pl5302"/>
            <p:cNvSpPr/>
            <p:nvPr/>
          </p:nvSpPr>
          <p:spPr>
            <a:xfrm>
              <a:off x="8100302" y="367200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303" name="pl5303"/>
            <p:cNvSpPr/>
            <p:nvPr/>
          </p:nvSpPr>
          <p:spPr>
            <a:xfrm>
              <a:off x="8100302" y="363085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304" name="pl5304"/>
            <p:cNvSpPr/>
            <p:nvPr/>
          </p:nvSpPr>
          <p:spPr>
            <a:xfrm>
              <a:off x="8100302" y="358969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305" name="pl5305"/>
            <p:cNvSpPr/>
            <p:nvPr/>
          </p:nvSpPr>
          <p:spPr>
            <a:xfrm>
              <a:off x="8100302" y="3548544"/>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306" name="pl5306"/>
            <p:cNvSpPr/>
            <p:nvPr/>
          </p:nvSpPr>
          <p:spPr>
            <a:xfrm>
              <a:off x="8100302" y="3507389"/>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307" name="pl5307"/>
            <p:cNvSpPr/>
            <p:nvPr/>
          </p:nvSpPr>
          <p:spPr>
            <a:xfrm>
              <a:off x="8233135"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308" name="pl5308"/>
            <p:cNvSpPr/>
            <p:nvPr/>
          </p:nvSpPr>
          <p:spPr>
            <a:xfrm>
              <a:off x="8410245"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309" name="pl5309"/>
            <p:cNvSpPr/>
            <p:nvPr/>
          </p:nvSpPr>
          <p:spPr>
            <a:xfrm>
              <a:off x="8587356"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310" name="pl5310"/>
            <p:cNvSpPr/>
            <p:nvPr/>
          </p:nvSpPr>
          <p:spPr>
            <a:xfrm>
              <a:off x="8764467"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311" name="pl5311"/>
            <p:cNvSpPr/>
            <p:nvPr/>
          </p:nvSpPr>
          <p:spPr>
            <a:xfrm>
              <a:off x="8941577" y="3483272"/>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312" name="pl5312"/>
            <p:cNvSpPr/>
            <p:nvPr/>
          </p:nvSpPr>
          <p:spPr>
            <a:xfrm>
              <a:off x="8100302" y="377489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313" name="pl5313"/>
            <p:cNvSpPr/>
            <p:nvPr/>
          </p:nvSpPr>
          <p:spPr>
            <a:xfrm>
              <a:off x="8100302" y="373374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314" name="pl5314"/>
            <p:cNvSpPr/>
            <p:nvPr/>
          </p:nvSpPr>
          <p:spPr>
            <a:xfrm>
              <a:off x="8100302" y="369258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315" name="pl5315"/>
            <p:cNvSpPr/>
            <p:nvPr/>
          </p:nvSpPr>
          <p:spPr>
            <a:xfrm>
              <a:off x="8100302" y="3651432"/>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316" name="pl5316"/>
            <p:cNvSpPr/>
            <p:nvPr/>
          </p:nvSpPr>
          <p:spPr>
            <a:xfrm>
              <a:off x="8100302" y="3610277"/>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317" name="pl5317"/>
            <p:cNvSpPr/>
            <p:nvPr/>
          </p:nvSpPr>
          <p:spPr>
            <a:xfrm>
              <a:off x="8100302" y="3569121"/>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318" name="pl5318"/>
            <p:cNvSpPr/>
            <p:nvPr/>
          </p:nvSpPr>
          <p:spPr>
            <a:xfrm>
              <a:off x="8100302" y="3527966"/>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319" name="pl5319"/>
            <p:cNvSpPr/>
            <p:nvPr/>
          </p:nvSpPr>
          <p:spPr>
            <a:xfrm>
              <a:off x="8100302" y="3486811"/>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320" name="pl5320"/>
            <p:cNvSpPr/>
            <p:nvPr/>
          </p:nvSpPr>
          <p:spPr>
            <a:xfrm>
              <a:off x="8144579"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321" name="pl5321"/>
            <p:cNvSpPr/>
            <p:nvPr/>
          </p:nvSpPr>
          <p:spPr>
            <a:xfrm>
              <a:off x="8321690"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322" name="pl5322"/>
            <p:cNvSpPr/>
            <p:nvPr/>
          </p:nvSpPr>
          <p:spPr>
            <a:xfrm>
              <a:off x="8498801"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323" name="pl5323"/>
            <p:cNvSpPr/>
            <p:nvPr/>
          </p:nvSpPr>
          <p:spPr>
            <a:xfrm>
              <a:off x="8675911"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324" name="pl5324"/>
            <p:cNvSpPr/>
            <p:nvPr/>
          </p:nvSpPr>
          <p:spPr>
            <a:xfrm>
              <a:off x="8853022"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325" name="pl5325"/>
            <p:cNvSpPr/>
            <p:nvPr/>
          </p:nvSpPr>
          <p:spPr>
            <a:xfrm>
              <a:off x="9030133" y="3483272"/>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326" name="pl5326"/>
            <p:cNvSpPr/>
            <p:nvPr/>
          </p:nvSpPr>
          <p:spPr>
            <a:xfrm>
              <a:off x="8144579" y="3595461"/>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5327" name="pl5327"/>
            <p:cNvSpPr/>
            <p:nvPr/>
          </p:nvSpPr>
          <p:spPr>
            <a:xfrm>
              <a:off x="8144579" y="3583937"/>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40651" cap="flat">
              <a:solidFill>
                <a:srgbClr val="BEBEBE">
                  <a:alpha val="69803"/>
                </a:srgbClr>
              </a:solidFill>
              <a:prstDash val="solid"/>
              <a:round/>
            </a:ln>
          </p:spPr>
          <p:txBody>
            <a:bodyPr/>
            <a:lstStyle/>
            <a:p>
              <a:endParaRPr/>
            </a:p>
          </p:txBody>
        </p:sp>
        <p:sp>
          <p:nvSpPr>
            <p:cNvPr id="5328" name="pl5328"/>
            <p:cNvSpPr/>
            <p:nvPr/>
          </p:nvSpPr>
          <p:spPr>
            <a:xfrm>
              <a:off x="8144579" y="3577353"/>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5329" name="pl5329"/>
            <p:cNvSpPr/>
            <p:nvPr/>
          </p:nvSpPr>
          <p:spPr>
            <a:xfrm>
              <a:off x="8144579" y="360698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330" name="pl5330"/>
            <p:cNvSpPr/>
            <p:nvPr/>
          </p:nvSpPr>
          <p:spPr>
            <a:xfrm>
              <a:off x="8144579" y="3554306"/>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331" name="pl5331"/>
            <p:cNvSpPr/>
            <p:nvPr/>
          </p:nvSpPr>
          <p:spPr>
            <a:xfrm>
              <a:off x="8144579" y="3598753"/>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5332" name="pl5332"/>
            <p:cNvSpPr/>
            <p:nvPr/>
          </p:nvSpPr>
          <p:spPr>
            <a:xfrm>
              <a:off x="8144579" y="3597107"/>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5333" name="pl5333"/>
            <p:cNvSpPr/>
            <p:nvPr/>
          </p:nvSpPr>
          <p:spPr>
            <a:xfrm>
              <a:off x="8144579" y="357076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334" name="pl5334"/>
            <p:cNvSpPr/>
            <p:nvPr/>
          </p:nvSpPr>
          <p:spPr>
            <a:xfrm>
              <a:off x="8144579" y="3585584"/>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5335" name="pl5335"/>
            <p:cNvSpPr/>
            <p:nvPr/>
          </p:nvSpPr>
          <p:spPr>
            <a:xfrm>
              <a:off x="8144579" y="3580645"/>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5336" name="pl5336"/>
            <p:cNvSpPr/>
            <p:nvPr/>
          </p:nvSpPr>
          <p:spPr>
            <a:xfrm>
              <a:off x="8144579" y="3541136"/>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5337" name="pl5337"/>
            <p:cNvSpPr/>
            <p:nvPr/>
          </p:nvSpPr>
          <p:spPr>
            <a:xfrm>
              <a:off x="8144579" y="3583937"/>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5338" name="pl5338"/>
            <p:cNvSpPr/>
            <p:nvPr/>
          </p:nvSpPr>
          <p:spPr>
            <a:xfrm>
              <a:off x="8144579" y="3575706"/>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339" name="pl5339"/>
            <p:cNvSpPr/>
            <p:nvPr/>
          </p:nvSpPr>
          <p:spPr>
            <a:xfrm>
              <a:off x="8144579" y="3575706"/>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5340" name="pl5340"/>
            <p:cNvSpPr/>
            <p:nvPr/>
          </p:nvSpPr>
          <p:spPr>
            <a:xfrm>
              <a:off x="8144579" y="3557598"/>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5341" name="pl5341"/>
            <p:cNvSpPr/>
            <p:nvPr/>
          </p:nvSpPr>
          <p:spPr>
            <a:xfrm>
              <a:off x="8144579" y="3552659"/>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5342" name="pl5342"/>
            <p:cNvSpPr/>
            <p:nvPr/>
          </p:nvSpPr>
          <p:spPr>
            <a:xfrm>
              <a:off x="8144579" y="3562537"/>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5343" name="pl5343"/>
            <p:cNvSpPr/>
            <p:nvPr/>
          </p:nvSpPr>
          <p:spPr>
            <a:xfrm>
              <a:off x="8144579" y="360369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344" name="pl5344"/>
            <p:cNvSpPr/>
            <p:nvPr/>
          </p:nvSpPr>
          <p:spPr>
            <a:xfrm>
              <a:off x="8144579" y="3560890"/>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5345" name="pl5345"/>
            <p:cNvSpPr/>
            <p:nvPr/>
          </p:nvSpPr>
          <p:spPr>
            <a:xfrm>
              <a:off x="8144579" y="3588876"/>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5346" name="pl5346"/>
            <p:cNvSpPr/>
            <p:nvPr/>
          </p:nvSpPr>
          <p:spPr>
            <a:xfrm>
              <a:off x="8144579" y="3595461"/>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5347" name="pl5347"/>
            <p:cNvSpPr/>
            <p:nvPr/>
          </p:nvSpPr>
          <p:spPr>
            <a:xfrm>
              <a:off x="8144579" y="357076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348" name="pl5348"/>
            <p:cNvSpPr/>
            <p:nvPr/>
          </p:nvSpPr>
          <p:spPr>
            <a:xfrm>
              <a:off x="8144579" y="3574060"/>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5349" name="pl5349"/>
            <p:cNvSpPr/>
            <p:nvPr/>
          </p:nvSpPr>
          <p:spPr>
            <a:xfrm>
              <a:off x="8144579" y="3580645"/>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5350" name="pl5350"/>
            <p:cNvSpPr/>
            <p:nvPr/>
          </p:nvSpPr>
          <p:spPr>
            <a:xfrm>
              <a:off x="8144579" y="3610277"/>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351" name="pl5351"/>
            <p:cNvSpPr/>
            <p:nvPr/>
          </p:nvSpPr>
          <p:spPr>
            <a:xfrm>
              <a:off x="8144579" y="3593815"/>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5352" name="pl5352"/>
            <p:cNvSpPr/>
            <p:nvPr/>
          </p:nvSpPr>
          <p:spPr>
            <a:xfrm>
              <a:off x="8144579" y="3605338"/>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5353" name="pl5353"/>
            <p:cNvSpPr/>
            <p:nvPr/>
          </p:nvSpPr>
          <p:spPr>
            <a:xfrm>
              <a:off x="8144579" y="3587230"/>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5354" name="pl5354"/>
            <p:cNvSpPr/>
            <p:nvPr/>
          </p:nvSpPr>
          <p:spPr>
            <a:xfrm>
              <a:off x="8144579" y="3590522"/>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5355" name="pl5355"/>
            <p:cNvSpPr/>
            <p:nvPr/>
          </p:nvSpPr>
          <p:spPr>
            <a:xfrm>
              <a:off x="8144579" y="3564183"/>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5356" name="pl5356"/>
            <p:cNvSpPr/>
            <p:nvPr/>
          </p:nvSpPr>
          <p:spPr>
            <a:xfrm>
              <a:off x="8144579" y="3555952"/>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5357" name="pl5357"/>
            <p:cNvSpPr/>
            <p:nvPr/>
          </p:nvSpPr>
          <p:spPr>
            <a:xfrm>
              <a:off x="8144579" y="3595461"/>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5358" name="pl5358"/>
            <p:cNvSpPr/>
            <p:nvPr/>
          </p:nvSpPr>
          <p:spPr>
            <a:xfrm>
              <a:off x="8144579" y="3582291"/>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5359" name="pl5359"/>
            <p:cNvSpPr/>
            <p:nvPr/>
          </p:nvSpPr>
          <p:spPr>
            <a:xfrm>
              <a:off x="8144579" y="3585584"/>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5360" name="pl5360"/>
            <p:cNvSpPr/>
            <p:nvPr/>
          </p:nvSpPr>
          <p:spPr>
            <a:xfrm>
              <a:off x="8144579" y="3564183"/>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5361" name="pl5361"/>
            <p:cNvSpPr/>
            <p:nvPr/>
          </p:nvSpPr>
          <p:spPr>
            <a:xfrm>
              <a:off x="8144579" y="3593815"/>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5362" name="pl5362"/>
            <p:cNvSpPr/>
            <p:nvPr/>
          </p:nvSpPr>
          <p:spPr>
            <a:xfrm>
              <a:off x="8144579" y="3602046"/>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5363" name="pl5363"/>
            <p:cNvSpPr/>
            <p:nvPr/>
          </p:nvSpPr>
          <p:spPr>
            <a:xfrm>
              <a:off x="8144579" y="3600399"/>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5364" name="pl5364"/>
            <p:cNvSpPr/>
            <p:nvPr/>
          </p:nvSpPr>
          <p:spPr>
            <a:xfrm>
              <a:off x="8144579" y="3557598"/>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5365" name="pl5365"/>
            <p:cNvSpPr/>
            <p:nvPr/>
          </p:nvSpPr>
          <p:spPr>
            <a:xfrm>
              <a:off x="8144579" y="3578999"/>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5366" name="pl5366"/>
            <p:cNvSpPr/>
            <p:nvPr/>
          </p:nvSpPr>
          <p:spPr>
            <a:xfrm>
              <a:off x="8144579" y="3583937"/>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5367" name="pl5367"/>
            <p:cNvSpPr/>
            <p:nvPr/>
          </p:nvSpPr>
          <p:spPr>
            <a:xfrm>
              <a:off x="8144579" y="3590522"/>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5368" name="pl5368"/>
            <p:cNvSpPr/>
            <p:nvPr/>
          </p:nvSpPr>
          <p:spPr>
            <a:xfrm>
              <a:off x="8144579" y="3595461"/>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5369" name="pl5369"/>
            <p:cNvSpPr/>
            <p:nvPr/>
          </p:nvSpPr>
          <p:spPr>
            <a:xfrm>
              <a:off x="8144579" y="3575706"/>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5370" name="pl5370"/>
            <p:cNvSpPr/>
            <p:nvPr/>
          </p:nvSpPr>
          <p:spPr>
            <a:xfrm>
              <a:off x="8144579" y="3574060"/>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5371" name="pl5371"/>
            <p:cNvSpPr/>
            <p:nvPr/>
          </p:nvSpPr>
          <p:spPr>
            <a:xfrm>
              <a:off x="8144579" y="3593815"/>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5372" name="pl5372"/>
            <p:cNvSpPr/>
            <p:nvPr/>
          </p:nvSpPr>
          <p:spPr>
            <a:xfrm>
              <a:off x="8144579" y="3562537"/>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5373" name="pl5373"/>
            <p:cNvSpPr/>
            <p:nvPr/>
          </p:nvSpPr>
          <p:spPr>
            <a:xfrm>
              <a:off x="8144579" y="359052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374" name="pl5374"/>
            <p:cNvSpPr/>
            <p:nvPr/>
          </p:nvSpPr>
          <p:spPr>
            <a:xfrm>
              <a:off x="8144579" y="3595461"/>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5375" name="pl5375"/>
            <p:cNvSpPr/>
            <p:nvPr/>
          </p:nvSpPr>
          <p:spPr>
            <a:xfrm>
              <a:off x="8144579" y="3588876"/>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5376" name="pl5376"/>
            <p:cNvSpPr/>
            <p:nvPr/>
          </p:nvSpPr>
          <p:spPr>
            <a:xfrm>
              <a:off x="8144579" y="3569121"/>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5377" name="pl5377"/>
            <p:cNvSpPr/>
            <p:nvPr/>
          </p:nvSpPr>
          <p:spPr>
            <a:xfrm>
              <a:off x="8144579" y="3610277"/>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378" name="pl5378"/>
            <p:cNvSpPr/>
            <p:nvPr/>
          </p:nvSpPr>
          <p:spPr>
            <a:xfrm>
              <a:off x="8144579" y="3592168"/>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5379" name="pl5379"/>
            <p:cNvSpPr/>
            <p:nvPr/>
          </p:nvSpPr>
          <p:spPr>
            <a:xfrm>
              <a:off x="8144579" y="3574060"/>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5380" name="pl5380"/>
            <p:cNvSpPr/>
            <p:nvPr/>
          </p:nvSpPr>
          <p:spPr>
            <a:xfrm>
              <a:off x="8144579" y="3592168"/>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5381" name="pl5381"/>
            <p:cNvSpPr/>
            <p:nvPr/>
          </p:nvSpPr>
          <p:spPr>
            <a:xfrm>
              <a:off x="8144579" y="3605338"/>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5382" name="pl5382"/>
            <p:cNvSpPr/>
            <p:nvPr/>
          </p:nvSpPr>
          <p:spPr>
            <a:xfrm>
              <a:off x="8144579" y="3570768"/>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5383" name="pl5383"/>
            <p:cNvSpPr/>
            <p:nvPr/>
          </p:nvSpPr>
          <p:spPr>
            <a:xfrm>
              <a:off x="8144579" y="3603692"/>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5384" name="pl5384"/>
            <p:cNvSpPr/>
            <p:nvPr/>
          </p:nvSpPr>
          <p:spPr>
            <a:xfrm>
              <a:off x="8144579" y="3593815"/>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5385" name="pl5385"/>
            <p:cNvSpPr/>
            <p:nvPr/>
          </p:nvSpPr>
          <p:spPr>
            <a:xfrm>
              <a:off x="8144579" y="3595461"/>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5386" name="pl5386"/>
            <p:cNvSpPr/>
            <p:nvPr/>
          </p:nvSpPr>
          <p:spPr>
            <a:xfrm>
              <a:off x="8144579" y="3583937"/>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40651" cap="flat">
              <a:solidFill>
                <a:srgbClr val="000000">
                  <a:alpha val="100000"/>
                </a:srgbClr>
              </a:solidFill>
              <a:prstDash val="solid"/>
              <a:round/>
            </a:ln>
          </p:spPr>
          <p:txBody>
            <a:bodyPr/>
            <a:lstStyle/>
            <a:p>
              <a:endParaRPr/>
            </a:p>
          </p:txBody>
        </p:sp>
        <p:sp>
          <p:nvSpPr>
            <p:cNvPr id="5387" name="pl5387"/>
            <p:cNvSpPr/>
            <p:nvPr/>
          </p:nvSpPr>
          <p:spPr>
            <a:xfrm>
              <a:off x="8144579" y="3583937"/>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7F96FF">
                  <a:alpha val="100000"/>
                </a:srgbClr>
              </a:solidFill>
              <a:prstDash val="solid"/>
              <a:round/>
            </a:ln>
          </p:spPr>
          <p:txBody>
            <a:bodyPr/>
            <a:lstStyle/>
            <a:p>
              <a:endParaRPr/>
            </a:p>
          </p:txBody>
        </p:sp>
        <p:sp>
          <p:nvSpPr>
            <p:cNvPr id="5388" name="pl5388"/>
            <p:cNvSpPr/>
            <p:nvPr/>
          </p:nvSpPr>
          <p:spPr>
            <a:xfrm>
              <a:off x="8100302" y="3610277"/>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5389" name="tx5389"/>
            <p:cNvSpPr/>
            <p:nvPr/>
          </p:nvSpPr>
          <p:spPr>
            <a:xfrm>
              <a:off x="8084290" y="341934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5390" name="tx5390"/>
            <p:cNvSpPr/>
            <p:nvPr/>
          </p:nvSpPr>
          <p:spPr>
            <a:xfrm>
              <a:off x="8261400" y="341934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5391" name="tx5391"/>
            <p:cNvSpPr/>
            <p:nvPr/>
          </p:nvSpPr>
          <p:spPr>
            <a:xfrm>
              <a:off x="8438511" y="342724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5392" name="tx5392"/>
            <p:cNvSpPr/>
            <p:nvPr/>
          </p:nvSpPr>
          <p:spPr>
            <a:xfrm>
              <a:off x="8615622" y="34209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5393" name="tx5393"/>
            <p:cNvSpPr/>
            <p:nvPr/>
          </p:nvSpPr>
          <p:spPr>
            <a:xfrm>
              <a:off x="8792732" y="3424225"/>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5394" name="tx5394"/>
            <p:cNvSpPr/>
            <p:nvPr/>
          </p:nvSpPr>
          <p:spPr>
            <a:xfrm>
              <a:off x="8951793" y="3472018"/>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5395" name="rc5395"/>
            <p:cNvSpPr/>
            <p:nvPr/>
          </p:nvSpPr>
          <p:spPr>
            <a:xfrm>
              <a:off x="8100302" y="4135320"/>
              <a:ext cx="974108" cy="367596"/>
            </a:xfrm>
            <a:prstGeom prst="rect">
              <a:avLst/>
            </a:prstGeom>
            <a:solidFill>
              <a:srgbClr val="EBEBEB">
                <a:alpha val="100000"/>
              </a:srgbClr>
            </a:solidFill>
          </p:spPr>
          <p:txBody>
            <a:bodyPr/>
            <a:lstStyle/>
            <a:p>
              <a:endParaRPr/>
            </a:p>
          </p:txBody>
        </p:sp>
        <p:sp>
          <p:nvSpPr>
            <p:cNvPr id="5396" name="pl5396"/>
            <p:cNvSpPr/>
            <p:nvPr/>
          </p:nvSpPr>
          <p:spPr>
            <a:xfrm>
              <a:off x="8100302" y="446810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397" name="pl5397"/>
            <p:cNvSpPr/>
            <p:nvPr/>
          </p:nvSpPr>
          <p:spPr>
            <a:xfrm>
              <a:off x="8100302" y="444752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398" name="pl5398"/>
            <p:cNvSpPr/>
            <p:nvPr/>
          </p:nvSpPr>
          <p:spPr>
            <a:xfrm>
              <a:off x="8100302" y="440636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399" name="pl5399"/>
            <p:cNvSpPr/>
            <p:nvPr/>
          </p:nvSpPr>
          <p:spPr>
            <a:xfrm>
              <a:off x="8100302" y="436521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400" name="pl5400"/>
            <p:cNvSpPr/>
            <p:nvPr/>
          </p:nvSpPr>
          <p:spPr>
            <a:xfrm>
              <a:off x="8100302" y="432405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401" name="pl5401"/>
            <p:cNvSpPr/>
            <p:nvPr/>
          </p:nvSpPr>
          <p:spPr>
            <a:xfrm>
              <a:off x="8100302" y="428290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402" name="pl5402"/>
            <p:cNvSpPr/>
            <p:nvPr/>
          </p:nvSpPr>
          <p:spPr>
            <a:xfrm>
              <a:off x="8100302" y="424174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403" name="pl5403"/>
            <p:cNvSpPr/>
            <p:nvPr/>
          </p:nvSpPr>
          <p:spPr>
            <a:xfrm>
              <a:off x="8100302" y="4200592"/>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404" name="pl5404"/>
            <p:cNvSpPr/>
            <p:nvPr/>
          </p:nvSpPr>
          <p:spPr>
            <a:xfrm>
              <a:off x="8100302" y="4159437"/>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405" name="pl5405"/>
            <p:cNvSpPr/>
            <p:nvPr/>
          </p:nvSpPr>
          <p:spPr>
            <a:xfrm>
              <a:off x="8233135"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406" name="pl5406"/>
            <p:cNvSpPr/>
            <p:nvPr/>
          </p:nvSpPr>
          <p:spPr>
            <a:xfrm>
              <a:off x="8410245"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407" name="pl5407"/>
            <p:cNvSpPr/>
            <p:nvPr/>
          </p:nvSpPr>
          <p:spPr>
            <a:xfrm>
              <a:off x="8587356"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408" name="pl5408"/>
            <p:cNvSpPr/>
            <p:nvPr/>
          </p:nvSpPr>
          <p:spPr>
            <a:xfrm>
              <a:off x="8764467"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409" name="pl5409"/>
            <p:cNvSpPr/>
            <p:nvPr/>
          </p:nvSpPr>
          <p:spPr>
            <a:xfrm>
              <a:off x="8941577" y="4135320"/>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410" name="pl5410"/>
            <p:cNvSpPr/>
            <p:nvPr/>
          </p:nvSpPr>
          <p:spPr>
            <a:xfrm>
              <a:off x="8100302" y="442694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411" name="pl5411"/>
            <p:cNvSpPr/>
            <p:nvPr/>
          </p:nvSpPr>
          <p:spPr>
            <a:xfrm>
              <a:off x="8100302" y="438579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412" name="pl5412"/>
            <p:cNvSpPr/>
            <p:nvPr/>
          </p:nvSpPr>
          <p:spPr>
            <a:xfrm>
              <a:off x="8100302" y="434463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413" name="pl5413"/>
            <p:cNvSpPr/>
            <p:nvPr/>
          </p:nvSpPr>
          <p:spPr>
            <a:xfrm>
              <a:off x="8100302" y="430348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414" name="pl5414"/>
            <p:cNvSpPr/>
            <p:nvPr/>
          </p:nvSpPr>
          <p:spPr>
            <a:xfrm>
              <a:off x="8100302" y="426232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415" name="pl5415"/>
            <p:cNvSpPr/>
            <p:nvPr/>
          </p:nvSpPr>
          <p:spPr>
            <a:xfrm>
              <a:off x="8100302" y="422117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416" name="pl5416"/>
            <p:cNvSpPr/>
            <p:nvPr/>
          </p:nvSpPr>
          <p:spPr>
            <a:xfrm>
              <a:off x="8100302" y="4180015"/>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417" name="pl5417"/>
            <p:cNvSpPr/>
            <p:nvPr/>
          </p:nvSpPr>
          <p:spPr>
            <a:xfrm>
              <a:off x="8100302" y="4138860"/>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418" name="pl5418"/>
            <p:cNvSpPr/>
            <p:nvPr/>
          </p:nvSpPr>
          <p:spPr>
            <a:xfrm>
              <a:off x="8144579"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419" name="pl5419"/>
            <p:cNvSpPr/>
            <p:nvPr/>
          </p:nvSpPr>
          <p:spPr>
            <a:xfrm>
              <a:off x="8321690"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420" name="pl5420"/>
            <p:cNvSpPr/>
            <p:nvPr/>
          </p:nvSpPr>
          <p:spPr>
            <a:xfrm>
              <a:off x="8498801"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421" name="pl5421"/>
            <p:cNvSpPr/>
            <p:nvPr/>
          </p:nvSpPr>
          <p:spPr>
            <a:xfrm>
              <a:off x="8675911"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422" name="pl5422"/>
            <p:cNvSpPr/>
            <p:nvPr/>
          </p:nvSpPr>
          <p:spPr>
            <a:xfrm>
              <a:off x="8853022"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423" name="pl5423"/>
            <p:cNvSpPr/>
            <p:nvPr/>
          </p:nvSpPr>
          <p:spPr>
            <a:xfrm>
              <a:off x="9030133" y="4135320"/>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424" name="pl5424"/>
            <p:cNvSpPr/>
            <p:nvPr/>
          </p:nvSpPr>
          <p:spPr>
            <a:xfrm>
              <a:off x="8144579" y="4247509"/>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5425" name="pl5425"/>
            <p:cNvSpPr/>
            <p:nvPr/>
          </p:nvSpPr>
          <p:spPr>
            <a:xfrm>
              <a:off x="8144579" y="4240924"/>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40651" cap="flat">
              <a:solidFill>
                <a:srgbClr val="BEBEBE">
                  <a:alpha val="69803"/>
                </a:srgbClr>
              </a:solidFill>
              <a:prstDash val="solid"/>
              <a:round/>
            </a:ln>
          </p:spPr>
          <p:txBody>
            <a:bodyPr/>
            <a:lstStyle/>
            <a:p>
              <a:endParaRPr/>
            </a:p>
          </p:txBody>
        </p:sp>
        <p:sp>
          <p:nvSpPr>
            <p:cNvPr id="5426" name="pl5426"/>
            <p:cNvSpPr/>
            <p:nvPr/>
          </p:nvSpPr>
          <p:spPr>
            <a:xfrm>
              <a:off x="8144579" y="4229401"/>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5427" name="pl5427"/>
            <p:cNvSpPr/>
            <p:nvPr/>
          </p:nvSpPr>
          <p:spPr>
            <a:xfrm>
              <a:off x="8144579" y="4259032"/>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428" name="pl5428"/>
            <p:cNvSpPr/>
            <p:nvPr/>
          </p:nvSpPr>
          <p:spPr>
            <a:xfrm>
              <a:off x="8144579" y="4206354"/>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429" name="pl5429"/>
            <p:cNvSpPr/>
            <p:nvPr/>
          </p:nvSpPr>
          <p:spPr>
            <a:xfrm>
              <a:off x="8144579" y="4250801"/>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5430" name="pl5430"/>
            <p:cNvSpPr/>
            <p:nvPr/>
          </p:nvSpPr>
          <p:spPr>
            <a:xfrm>
              <a:off x="8144579" y="4249155"/>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5431" name="pl5431"/>
            <p:cNvSpPr/>
            <p:nvPr/>
          </p:nvSpPr>
          <p:spPr>
            <a:xfrm>
              <a:off x="8144579" y="422281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432" name="pl5432"/>
            <p:cNvSpPr/>
            <p:nvPr/>
          </p:nvSpPr>
          <p:spPr>
            <a:xfrm>
              <a:off x="8144579" y="4237632"/>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5433" name="pl5433"/>
            <p:cNvSpPr/>
            <p:nvPr/>
          </p:nvSpPr>
          <p:spPr>
            <a:xfrm>
              <a:off x="8144579" y="4232693"/>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5434" name="pl5434"/>
            <p:cNvSpPr/>
            <p:nvPr/>
          </p:nvSpPr>
          <p:spPr>
            <a:xfrm>
              <a:off x="8144579" y="4193184"/>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5435" name="pl5435"/>
            <p:cNvSpPr/>
            <p:nvPr/>
          </p:nvSpPr>
          <p:spPr>
            <a:xfrm>
              <a:off x="8144579" y="4235985"/>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5436" name="pl5436"/>
            <p:cNvSpPr/>
            <p:nvPr/>
          </p:nvSpPr>
          <p:spPr>
            <a:xfrm>
              <a:off x="8144579" y="4227754"/>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437" name="pl5437"/>
            <p:cNvSpPr/>
            <p:nvPr/>
          </p:nvSpPr>
          <p:spPr>
            <a:xfrm>
              <a:off x="8144579" y="4227754"/>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5438" name="pl5438"/>
            <p:cNvSpPr/>
            <p:nvPr/>
          </p:nvSpPr>
          <p:spPr>
            <a:xfrm>
              <a:off x="8144579" y="4209646"/>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5439" name="pl5439"/>
            <p:cNvSpPr/>
            <p:nvPr/>
          </p:nvSpPr>
          <p:spPr>
            <a:xfrm>
              <a:off x="8144579" y="4204708"/>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5440" name="pl5440"/>
            <p:cNvSpPr/>
            <p:nvPr/>
          </p:nvSpPr>
          <p:spPr>
            <a:xfrm>
              <a:off x="8144579" y="4214585"/>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5441" name="pl5441"/>
            <p:cNvSpPr/>
            <p:nvPr/>
          </p:nvSpPr>
          <p:spPr>
            <a:xfrm>
              <a:off x="8144579" y="425574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442" name="pl5442"/>
            <p:cNvSpPr/>
            <p:nvPr/>
          </p:nvSpPr>
          <p:spPr>
            <a:xfrm>
              <a:off x="8144579" y="4212939"/>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5443" name="pl5443"/>
            <p:cNvSpPr/>
            <p:nvPr/>
          </p:nvSpPr>
          <p:spPr>
            <a:xfrm>
              <a:off x="8144579" y="4240924"/>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5444" name="pl5444"/>
            <p:cNvSpPr/>
            <p:nvPr/>
          </p:nvSpPr>
          <p:spPr>
            <a:xfrm>
              <a:off x="8144579" y="4247509"/>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5445" name="pl5445"/>
            <p:cNvSpPr/>
            <p:nvPr/>
          </p:nvSpPr>
          <p:spPr>
            <a:xfrm>
              <a:off x="8144579" y="4222816"/>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446" name="pl5446"/>
            <p:cNvSpPr/>
            <p:nvPr/>
          </p:nvSpPr>
          <p:spPr>
            <a:xfrm>
              <a:off x="8144579" y="4226108"/>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5447" name="pl5447"/>
            <p:cNvSpPr/>
            <p:nvPr/>
          </p:nvSpPr>
          <p:spPr>
            <a:xfrm>
              <a:off x="8144579" y="4232693"/>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5448" name="pl5448"/>
            <p:cNvSpPr/>
            <p:nvPr/>
          </p:nvSpPr>
          <p:spPr>
            <a:xfrm>
              <a:off x="8144579" y="4262325"/>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449" name="pl5449"/>
            <p:cNvSpPr/>
            <p:nvPr/>
          </p:nvSpPr>
          <p:spPr>
            <a:xfrm>
              <a:off x="8144579" y="4245863"/>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5450" name="pl5450"/>
            <p:cNvSpPr/>
            <p:nvPr/>
          </p:nvSpPr>
          <p:spPr>
            <a:xfrm>
              <a:off x="8144579" y="4257386"/>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5451" name="pl5451"/>
            <p:cNvSpPr/>
            <p:nvPr/>
          </p:nvSpPr>
          <p:spPr>
            <a:xfrm>
              <a:off x="8144579" y="4239278"/>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5452" name="pl5452"/>
            <p:cNvSpPr/>
            <p:nvPr/>
          </p:nvSpPr>
          <p:spPr>
            <a:xfrm>
              <a:off x="8144579" y="4242570"/>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5453" name="pl5453"/>
            <p:cNvSpPr/>
            <p:nvPr/>
          </p:nvSpPr>
          <p:spPr>
            <a:xfrm>
              <a:off x="8144579" y="4216231"/>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5454" name="pl5454"/>
            <p:cNvSpPr/>
            <p:nvPr/>
          </p:nvSpPr>
          <p:spPr>
            <a:xfrm>
              <a:off x="8144579" y="4208000"/>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5455" name="pl5455"/>
            <p:cNvSpPr/>
            <p:nvPr/>
          </p:nvSpPr>
          <p:spPr>
            <a:xfrm>
              <a:off x="8144579" y="4247509"/>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5456" name="pl5456"/>
            <p:cNvSpPr/>
            <p:nvPr/>
          </p:nvSpPr>
          <p:spPr>
            <a:xfrm>
              <a:off x="8144579" y="4234339"/>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5457" name="pl5457"/>
            <p:cNvSpPr/>
            <p:nvPr/>
          </p:nvSpPr>
          <p:spPr>
            <a:xfrm>
              <a:off x="8144579" y="4237632"/>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5458" name="pl5458"/>
            <p:cNvSpPr/>
            <p:nvPr/>
          </p:nvSpPr>
          <p:spPr>
            <a:xfrm>
              <a:off x="8144579" y="4216231"/>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5459" name="pl5459"/>
            <p:cNvSpPr/>
            <p:nvPr/>
          </p:nvSpPr>
          <p:spPr>
            <a:xfrm>
              <a:off x="8144579" y="4245863"/>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5460" name="pl5460"/>
            <p:cNvSpPr/>
            <p:nvPr/>
          </p:nvSpPr>
          <p:spPr>
            <a:xfrm>
              <a:off x="8144579" y="4254094"/>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5461" name="pl5461"/>
            <p:cNvSpPr/>
            <p:nvPr/>
          </p:nvSpPr>
          <p:spPr>
            <a:xfrm>
              <a:off x="8144579" y="4252447"/>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5462" name="pl5462"/>
            <p:cNvSpPr/>
            <p:nvPr/>
          </p:nvSpPr>
          <p:spPr>
            <a:xfrm>
              <a:off x="8144579" y="4209646"/>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5463" name="pl5463"/>
            <p:cNvSpPr/>
            <p:nvPr/>
          </p:nvSpPr>
          <p:spPr>
            <a:xfrm>
              <a:off x="8144579" y="4231047"/>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5464" name="pl5464"/>
            <p:cNvSpPr/>
            <p:nvPr/>
          </p:nvSpPr>
          <p:spPr>
            <a:xfrm>
              <a:off x="8144579" y="4235985"/>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5465" name="pl5465"/>
            <p:cNvSpPr/>
            <p:nvPr/>
          </p:nvSpPr>
          <p:spPr>
            <a:xfrm>
              <a:off x="8144579" y="4242570"/>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5466" name="pl5466"/>
            <p:cNvSpPr/>
            <p:nvPr/>
          </p:nvSpPr>
          <p:spPr>
            <a:xfrm>
              <a:off x="8144579" y="4247509"/>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5467" name="pl5467"/>
            <p:cNvSpPr/>
            <p:nvPr/>
          </p:nvSpPr>
          <p:spPr>
            <a:xfrm>
              <a:off x="8144579" y="4227754"/>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5468" name="pl5468"/>
            <p:cNvSpPr/>
            <p:nvPr/>
          </p:nvSpPr>
          <p:spPr>
            <a:xfrm>
              <a:off x="8144579" y="4226108"/>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5469" name="pl5469"/>
            <p:cNvSpPr/>
            <p:nvPr/>
          </p:nvSpPr>
          <p:spPr>
            <a:xfrm>
              <a:off x="8144579" y="4245863"/>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5470" name="pl5470"/>
            <p:cNvSpPr/>
            <p:nvPr/>
          </p:nvSpPr>
          <p:spPr>
            <a:xfrm>
              <a:off x="8144579" y="4214585"/>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5471" name="pl5471"/>
            <p:cNvSpPr/>
            <p:nvPr/>
          </p:nvSpPr>
          <p:spPr>
            <a:xfrm>
              <a:off x="8144579" y="424257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472" name="pl5472"/>
            <p:cNvSpPr/>
            <p:nvPr/>
          </p:nvSpPr>
          <p:spPr>
            <a:xfrm>
              <a:off x="8144579" y="4247509"/>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5473" name="pl5473"/>
            <p:cNvSpPr/>
            <p:nvPr/>
          </p:nvSpPr>
          <p:spPr>
            <a:xfrm>
              <a:off x="8144579" y="4240924"/>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5474" name="pl5474"/>
            <p:cNvSpPr/>
            <p:nvPr/>
          </p:nvSpPr>
          <p:spPr>
            <a:xfrm>
              <a:off x="8144579" y="4221170"/>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5475" name="pl5475"/>
            <p:cNvSpPr/>
            <p:nvPr/>
          </p:nvSpPr>
          <p:spPr>
            <a:xfrm>
              <a:off x="8144579" y="4262325"/>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476" name="pl5476"/>
            <p:cNvSpPr/>
            <p:nvPr/>
          </p:nvSpPr>
          <p:spPr>
            <a:xfrm>
              <a:off x="8144579" y="4244216"/>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5477" name="pl5477"/>
            <p:cNvSpPr/>
            <p:nvPr/>
          </p:nvSpPr>
          <p:spPr>
            <a:xfrm>
              <a:off x="8144579" y="4226108"/>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5478" name="pl5478"/>
            <p:cNvSpPr/>
            <p:nvPr/>
          </p:nvSpPr>
          <p:spPr>
            <a:xfrm>
              <a:off x="8144579" y="4244216"/>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5479" name="pl5479"/>
            <p:cNvSpPr/>
            <p:nvPr/>
          </p:nvSpPr>
          <p:spPr>
            <a:xfrm>
              <a:off x="8144579" y="4257386"/>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5480" name="pl5480"/>
            <p:cNvSpPr/>
            <p:nvPr/>
          </p:nvSpPr>
          <p:spPr>
            <a:xfrm>
              <a:off x="8144579" y="4222816"/>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5481" name="pl5481"/>
            <p:cNvSpPr/>
            <p:nvPr/>
          </p:nvSpPr>
          <p:spPr>
            <a:xfrm>
              <a:off x="8144579" y="4255740"/>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5482" name="pl5482"/>
            <p:cNvSpPr/>
            <p:nvPr/>
          </p:nvSpPr>
          <p:spPr>
            <a:xfrm>
              <a:off x="8144579" y="4245863"/>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5483" name="pl5483"/>
            <p:cNvSpPr/>
            <p:nvPr/>
          </p:nvSpPr>
          <p:spPr>
            <a:xfrm>
              <a:off x="8144579" y="4247509"/>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5484" name="pl5484"/>
            <p:cNvSpPr/>
            <p:nvPr/>
          </p:nvSpPr>
          <p:spPr>
            <a:xfrm>
              <a:off x="8144579" y="4240924"/>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40651" cap="flat">
              <a:solidFill>
                <a:srgbClr val="000000">
                  <a:alpha val="100000"/>
                </a:srgbClr>
              </a:solidFill>
              <a:prstDash val="solid"/>
              <a:round/>
            </a:ln>
          </p:spPr>
          <p:txBody>
            <a:bodyPr/>
            <a:lstStyle/>
            <a:p>
              <a:endParaRPr/>
            </a:p>
          </p:txBody>
        </p:sp>
        <p:sp>
          <p:nvSpPr>
            <p:cNvPr id="5485" name="pl5485"/>
            <p:cNvSpPr/>
            <p:nvPr/>
          </p:nvSpPr>
          <p:spPr>
            <a:xfrm>
              <a:off x="8144579" y="4240924"/>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F265E8">
                  <a:alpha val="100000"/>
                </a:srgbClr>
              </a:solidFill>
              <a:prstDash val="solid"/>
              <a:round/>
            </a:ln>
          </p:spPr>
          <p:txBody>
            <a:bodyPr/>
            <a:lstStyle/>
            <a:p>
              <a:endParaRPr/>
            </a:p>
          </p:txBody>
        </p:sp>
        <p:sp>
          <p:nvSpPr>
            <p:cNvPr id="5486" name="pl5486"/>
            <p:cNvSpPr/>
            <p:nvPr/>
          </p:nvSpPr>
          <p:spPr>
            <a:xfrm>
              <a:off x="8100302" y="4262325"/>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5487" name="tx5487"/>
            <p:cNvSpPr/>
            <p:nvPr/>
          </p:nvSpPr>
          <p:spPr>
            <a:xfrm>
              <a:off x="8084290" y="408094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5488" name="tx5488"/>
            <p:cNvSpPr/>
            <p:nvPr/>
          </p:nvSpPr>
          <p:spPr>
            <a:xfrm>
              <a:off x="8291545" y="408291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5489" name="tx5489"/>
            <p:cNvSpPr/>
            <p:nvPr/>
          </p:nvSpPr>
          <p:spPr>
            <a:xfrm>
              <a:off x="8438511" y="40792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5490" name="tx5490"/>
            <p:cNvSpPr/>
            <p:nvPr/>
          </p:nvSpPr>
          <p:spPr>
            <a:xfrm>
              <a:off x="8615622" y="407627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5491" name="tx5491"/>
            <p:cNvSpPr/>
            <p:nvPr/>
          </p:nvSpPr>
          <p:spPr>
            <a:xfrm>
              <a:off x="8792732" y="4079296"/>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5492" name="tx5492"/>
            <p:cNvSpPr/>
            <p:nvPr/>
          </p:nvSpPr>
          <p:spPr>
            <a:xfrm>
              <a:off x="8969843" y="4080942"/>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5493" name="rc5493"/>
            <p:cNvSpPr/>
            <p:nvPr/>
          </p:nvSpPr>
          <p:spPr>
            <a:xfrm>
              <a:off x="8100302" y="4787368"/>
              <a:ext cx="974108" cy="367596"/>
            </a:xfrm>
            <a:prstGeom prst="rect">
              <a:avLst/>
            </a:prstGeom>
            <a:solidFill>
              <a:srgbClr val="EBEBEB">
                <a:alpha val="100000"/>
              </a:srgbClr>
            </a:solidFill>
          </p:spPr>
          <p:txBody>
            <a:bodyPr/>
            <a:lstStyle/>
            <a:p>
              <a:endParaRPr/>
            </a:p>
          </p:txBody>
        </p:sp>
        <p:sp>
          <p:nvSpPr>
            <p:cNvPr id="5494" name="pl5494"/>
            <p:cNvSpPr/>
            <p:nvPr/>
          </p:nvSpPr>
          <p:spPr>
            <a:xfrm>
              <a:off x="8100302" y="5120148"/>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495" name="pl5495"/>
            <p:cNvSpPr/>
            <p:nvPr/>
          </p:nvSpPr>
          <p:spPr>
            <a:xfrm>
              <a:off x="8100302" y="509957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496" name="pl5496"/>
            <p:cNvSpPr/>
            <p:nvPr/>
          </p:nvSpPr>
          <p:spPr>
            <a:xfrm>
              <a:off x="8100302" y="505841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497" name="pl5497"/>
            <p:cNvSpPr/>
            <p:nvPr/>
          </p:nvSpPr>
          <p:spPr>
            <a:xfrm>
              <a:off x="8100302" y="501726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498" name="pl5498"/>
            <p:cNvSpPr/>
            <p:nvPr/>
          </p:nvSpPr>
          <p:spPr>
            <a:xfrm>
              <a:off x="8100302" y="497610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499" name="pl5499"/>
            <p:cNvSpPr/>
            <p:nvPr/>
          </p:nvSpPr>
          <p:spPr>
            <a:xfrm>
              <a:off x="8100302" y="493495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500" name="pl5500"/>
            <p:cNvSpPr/>
            <p:nvPr/>
          </p:nvSpPr>
          <p:spPr>
            <a:xfrm>
              <a:off x="8100302" y="489379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501" name="pl5501"/>
            <p:cNvSpPr/>
            <p:nvPr/>
          </p:nvSpPr>
          <p:spPr>
            <a:xfrm>
              <a:off x="8100302" y="4852640"/>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502" name="pl5502"/>
            <p:cNvSpPr/>
            <p:nvPr/>
          </p:nvSpPr>
          <p:spPr>
            <a:xfrm>
              <a:off x="8100302" y="4811485"/>
              <a:ext cx="974108" cy="0"/>
            </a:xfrm>
            <a:custGeom>
              <a:avLst/>
              <a:gdLst/>
              <a:ahLst/>
              <a:cxnLst/>
              <a:rect l="0" t="0" r="0" b="0"/>
              <a:pathLst>
                <a:path w="974108">
                  <a:moveTo>
                    <a:pt x="0" y="0"/>
                  </a:moveTo>
                  <a:lnTo>
                    <a:pt x="974108" y="0"/>
                  </a:lnTo>
                  <a:lnTo>
                    <a:pt x="974108" y="0"/>
                  </a:lnTo>
                </a:path>
              </a:pathLst>
            </a:custGeom>
            <a:ln w="6775" cap="flat">
              <a:solidFill>
                <a:srgbClr val="FFFFFF">
                  <a:alpha val="100000"/>
                </a:srgbClr>
              </a:solidFill>
              <a:prstDash val="solid"/>
              <a:round/>
            </a:ln>
          </p:spPr>
          <p:txBody>
            <a:bodyPr/>
            <a:lstStyle/>
            <a:p>
              <a:endParaRPr/>
            </a:p>
          </p:txBody>
        </p:sp>
        <p:sp>
          <p:nvSpPr>
            <p:cNvPr id="5503" name="pl5503"/>
            <p:cNvSpPr/>
            <p:nvPr/>
          </p:nvSpPr>
          <p:spPr>
            <a:xfrm>
              <a:off x="8233135"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504" name="pl5504"/>
            <p:cNvSpPr/>
            <p:nvPr/>
          </p:nvSpPr>
          <p:spPr>
            <a:xfrm>
              <a:off x="8410245"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505" name="pl5505"/>
            <p:cNvSpPr/>
            <p:nvPr/>
          </p:nvSpPr>
          <p:spPr>
            <a:xfrm>
              <a:off x="8587356"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506" name="pl5506"/>
            <p:cNvSpPr/>
            <p:nvPr/>
          </p:nvSpPr>
          <p:spPr>
            <a:xfrm>
              <a:off x="8764467"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507" name="pl5507"/>
            <p:cNvSpPr/>
            <p:nvPr/>
          </p:nvSpPr>
          <p:spPr>
            <a:xfrm>
              <a:off x="8941577" y="4787368"/>
              <a:ext cx="0" cy="367596"/>
            </a:xfrm>
            <a:custGeom>
              <a:avLst/>
              <a:gdLst/>
              <a:ahLst/>
              <a:cxnLst/>
              <a:rect l="0" t="0" r="0" b="0"/>
              <a:pathLst>
                <a:path h="367596">
                  <a:moveTo>
                    <a:pt x="0" y="367596"/>
                  </a:moveTo>
                  <a:lnTo>
                    <a:pt x="0" y="0"/>
                  </a:lnTo>
                  <a:lnTo>
                    <a:pt x="0" y="0"/>
                  </a:lnTo>
                </a:path>
              </a:pathLst>
            </a:custGeom>
            <a:ln w="6775" cap="flat">
              <a:solidFill>
                <a:srgbClr val="FFFFFF">
                  <a:alpha val="100000"/>
                </a:srgbClr>
              </a:solidFill>
              <a:prstDash val="solid"/>
              <a:round/>
            </a:ln>
          </p:spPr>
          <p:txBody>
            <a:bodyPr/>
            <a:lstStyle/>
            <a:p>
              <a:endParaRPr/>
            </a:p>
          </p:txBody>
        </p:sp>
        <p:sp>
          <p:nvSpPr>
            <p:cNvPr id="5508" name="pl5508"/>
            <p:cNvSpPr/>
            <p:nvPr/>
          </p:nvSpPr>
          <p:spPr>
            <a:xfrm>
              <a:off x="8100302" y="507899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509" name="pl5509"/>
            <p:cNvSpPr/>
            <p:nvPr/>
          </p:nvSpPr>
          <p:spPr>
            <a:xfrm>
              <a:off x="8100302" y="503783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510" name="pl5510"/>
            <p:cNvSpPr/>
            <p:nvPr/>
          </p:nvSpPr>
          <p:spPr>
            <a:xfrm>
              <a:off x="8100302" y="499668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511" name="pl5511"/>
            <p:cNvSpPr/>
            <p:nvPr/>
          </p:nvSpPr>
          <p:spPr>
            <a:xfrm>
              <a:off x="8100302" y="495552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512" name="pl5512"/>
            <p:cNvSpPr/>
            <p:nvPr/>
          </p:nvSpPr>
          <p:spPr>
            <a:xfrm>
              <a:off x="8100302" y="491437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513" name="pl5513"/>
            <p:cNvSpPr/>
            <p:nvPr/>
          </p:nvSpPr>
          <p:spPr>
            <a:xfrm>
              <a:off x="8100302" y="487321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514" name="pl5514"/>
            <p:cNvSpPr/>
            <p:nvPr/>
          </p:nvSpPr>
          <p:spPr>
            <a:xfrm>
              <a:off x="8100302" y="4832063"/>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515" name="pl5515"/>
            <p:cNvSpPr/>
            <p:nvPr/>
          </p:nvSpPr>
          <p:spPr>
            <a:xfrm>
              <a:off x="8100302" y="4790908"/>
              <a:ext cx="974108" cy="0"/>
            </a:xfrm>
            <a:custGeom>
              <a:avLst/>
              <a:gdLst/>
              <a:ahLst/>
              <a:cxnLst/>
              <a:rect l="0" t="0" r="0" b="0"/>
              <a:pathLst>
                <a:path w="974108">
                  <a:moveTo>
                    <a:pt x="0" y="0"/>
                  </a:moveTo>
                  <a:lnTo>
                    <a:pt x="974108" y="0"/>
                  </a:lnTo>
                  <a:lnTo>
                    <a:pt x="974108" y="0"/>
                  </a:lnTo>
                </a:path>
              </a:pathLst>
            </a:custGeom>
            <a:ln w="13550" cap="flat">
              <a:solidFill>
                <a:srgbClr val="FFFFFF">
                  <a:alpha val="100000"/>
                </a:srgbClr>
              </a:solidFill>
              <a:prstDash val="solid"/>
              <a:round/>
            </a:ln>
          </p:spPr>
          <p:txBody>
            <a:bodyPr/>
            <a:lstStyle/>
            <a:p>
              <a:endParaRPr/>
            </a:p>
          </p:txBody>
        </p:sp>
        <p:sp>
          <p:nvSpPr>
            <p:cNvPr id="5516" name="pl5516"/>
            <p:cNvSpPr/>
            <p:nvPr/>
          </p:nvSpPr>
          <p:spPr>
            <a:xfrm>
              <a:off x="8144579"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517" name="pl5517"/>
            <p:cNvSpPr/>
            <p:nvPr/>
          </p:nvSpPr>
          <p:spPr>
            <a:xfrm>
              <a:off x="8321690"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518" name="pl5518"/>
            <p:cNvSpPr/>
            <p:nvPr/>
          </p:nvSpPr>
          <p:spPr>
            <a:xfrm>
              <a:off x="8498801"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519" name="pl5519"/>
            <p:cNvSpPr/>
            <p:nvPr/>
          </p:nvSpPr>
          <p:spPr>
            <a:xfrm>
              <a:off x="8675911"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520" name="pl5520"/>
            <p:cNvSpPr/>
            <p:nvPr/>
          </p:nvSpPr>
          <p:spPr>
            <a:xfrm>
              <a:off x="8853022"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521" name="pl5521"/>
            <p:cNvSpPr/>
            <p:nvPr/>
          </p:nvSpPr>
          <p:spPr>
            <a:xfrm>
              <a:off x="9030133" y="4787368"/>
              <a:ext cx="0" cy="367596"/>
            </a:xfrm>
            <a:custGeom>
              <a:avLst/>
              <a:gdLst/>
              <a:ahLst/>
              <a:cxnLst/>
              <a:rect l="0" t="0" r="0" b="0"/>
              <a:pathLst>
                <a:path h="367596">
                  <a:moveTo>
                    <a:pt x="0" y="367596"/>
                  </a:moveTo>
                  <a:lnTo>
                    <a:pt x="0" y="0"/>
                  </a:lnTo>
                  <a:lnTo>
                    <a:pt x="0" y="0"/>
                  </a:lnTo>
                </a:path>
              </a:pathLst>
            </a:custGeom>
            <a:ln w="13550" cap="flat">
              <a:solidFill>
                <a:srgbClr val="FFFFFF">
                  <a:alpha val="100000"/>
                </a:srgbClr>
              </a:solidFill>
              <a:prstDash val="solid"/>
              <a:round/>
            </a:ln>
          </p:spPr>
          <p:txBody>
            <a:bodyPr/>
            <a:lstStyle/>
            <a:p>
              <a:endParaRPr/>
            </a:p>
          </p:txBody>
        </p:sp>
        <p:sp>
          <p:nvSpPr>
            <p:cNvPr id="5522" name="pl5522"/>
            <p:cNvSpPr/>
            <p:nvPr/>
          </p:nvSpPr>
          <p:spPr>
            <a:xfrm>
              <a:off x="8144579" y="4899557"/>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BEBEBE">
                  <a:alpha val="69803"/>
                </a:srgbClr>
              </a:solidFill>
              <a:prstDash val="solid"/>
              <a:round/>
            </a:ln>
          </p:spPr>
          <p:txBody>
            <a:bodyPr/>
            <a:lstStyle/>
            <a:p>
              <a:endParaRPr/>
            </a:p>
          </p:txBody>
        </p:sp>
        <p:sp>
          <p:nvSpPr>
            <p:cNvPr id="5523" name="pl5523"/>
            <p:cNvSpPr/>
            <p:nvPr/>
          </p:nvSpPr>
          <p:spPr>
            <a:xfrm>
              <a:off x="8144579" y="4907788"/>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40651" cap="flat">
              <a:solidFill>
                <a:srgbClr val="BEBEBE">
                  <a:alpha val="69803"/>
                </a:srgbClr>
              </a:solidFill>
              <a:prstDash val="solid"/>
              <a:round/>
            </a:ln>
          </p:spPr>
          <p:txBody>
            <a:bodyPr/>
            <a:lstStyle/>
            <a:p>
              <a:endParaRPr/>
            </a:p>
          </p:txBody>
        </p:sp>
        <p:sp>
          <p:nvSpPr>
            <p:cNvPr id="5524" name="pl5524"/>
            <p:cNvSpPr/>
            <p:nvPr/>
          </p:nvSpPr>
          <p:spPr>
            <a:xfrm>
              <a:off x="8144579" y="4881449"/>
              <a:ext cx="885553" cy="9877"/>
            </a:xfrm>
            <a:custGeom>
              <a:avLst/>
              <a:gdLst/>
              <a:ahLst/>
              <a:cxnLst/>
              <a:rect l="0" t="0" r="0" b="0"/>
              <a:pathLst>
                <a:path w="885553" h="9877">
                  <a:moveTo>
                    <a:pt x="0" y="9877"/>
                  </a:moveTo>
                  <a:lnTo>
                    <a:pt x="177110" y="4938"/>
                  </a:lnTo>
                  <a:lnTo>
                    <a:pt x="354221" y="1646"/>
                  </a:lnTo>
                  <a:lnTo>
                    <a:pt x="531332" y="0"/>
                  </a:lnTo>
                  <a:lnTo>
                    <a:pt x="708442" y="6584"/>
                  </a:lnTo>
                  <a:lnTo>
                    <a:pt x="885553" y="3292"/>
                  </a:lnTo>
                </a:path>
              </a:pathLst>
            </a:custGeom>
            <a:ln w="35231" cap="flat">
              <a:solidFill>
                <a:srgbClr val="BEBEBE">
                  <a:alpha val="69803"/>
                </a:srgbClr>
              </a:solidFill>
              <a:prstDash val="solid"/>
              <a:round/>
            </a:ln>
          </p:spPr>
          <p:txBody>
            <a:bodyPr/>
            <a:lstStyle/>
            <a:p>
              <a:endParaRPr/>
            </a:p>
          </p:txBody>
        </p:sp>
        <p:sp>
          <p:nvSpPr>
            <p:cNvPr id="5525" name="pl5525"/>
            <p:cNvSpPr/>
            <p:nvPr/>
          </p:nvSpPr>
          <p:spPr>
            <a:xfrm>
              <a:off x="8144579" y="4911080"/>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526" name="pl5526"/>
            <p:cNvSpPr/>
            <p:nvPr/>
          </p:nvSpPr>
          <p:spPr>
            <a:xfrm>
              <a:off x="8144579" y="4858402"/>
              <a:ext cx="885553" cy="13169"/>
            </a:xfrm>
            <a:custGeom>
              <a:avLst/>
              <a:gdLst/>
              <a:ahLst/>
              <a:cxnLst/>
              <a:rect l="0" t="0" r="0" b="0"/>
              <a:pathLst>
                <a:path w="885553" h="13169">
                  <a:moveTo>
                    <a:pt x="0" y="13169"/>
                  </a:moveTo>
                  <a:lnTo>
                    <a:pt x="177110" y="9877"/>
                  </a:lnTo>
                  <a:lnTo>
                    <a:pt x="354221" y="3292"/>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527" name="pl5527"/>
            <p:cNvSpPr/>
            <p:nvPr/>
          </p:nvSpPr>
          <p:spPr>
            <a:xfrm>
              <a:off x="8144579" y="4902849"/>
              <a:ext cx="885553" cy="3292"/>
            </a:xfrm>
            <a:custGeom>
              <a:avLst/>
              <a:gdLst/>
              <a:ahLst/>
              <a:cxnLst/>
              <a:rect l="0" t="0" r="0" b="0"/>
              <a:pathLst>
                <a:path w="885553" h="3292">
                  <a:moveTo>
                    <a:pt x="0" y="0"/>
                  </a:moveTo>
                  <a:lnTo>
                    <a:pt x="177110" y="0"/>
                  </a:lnTo>
                  <a:lnTo>
                    <a:pt x="354221" y="0"/>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5528" name="pl5528"/>
            <p:cNvSpPr/>
            <p:nvPr/>
          </p:nvSpPr>
          <p:spPr>
            <a:xfrm>
              <a:off x="8144579" y="4901203"/>
              <a:ext cx="885553" cy="8231"/>
            </a:xfrm>
            <a:custGeom>
              <a:avLst/>
              <a:gdLst/>
              <a:ahLst/>
              <a:cxnLst/>
              <a:rect l="0" t="0" r="0" b="0"/>
              <a:pathLst>
                <a:path w="885553" h="8231">
                  <a:moveTo>
                    <a:pt x="0" y="3292"/>
                  </a:moveTo>
                  <a:lnTo>
                    <a:pt x="177110" y="4938"/>
                  </a:lnTo>
                  <a:lnTo>
                    <a:pt x="354221" y="0"/>
                  </a:lnTo>
                  <a:lnTo>
                    <a:pt x="531332" y="3292"/>
                  </a:lnTo>
                  <a:lnTo>
                    <a:pt x="708442" y="6584"/>
                  </a:lnTo>
                  <a:lnTo>
                    <a:pt x="885553" y="8231"/>
                  </a:lnTo>
                </a:path>
              </a:pathLst>
            </a:custGeom>
            <a:ln w="35231" cap="flat">
              <a:solidFill>
                <a:srgbClr val="BEBEBE">
                  <a:alpha val="69803"/>
                </a:srgbClr>
              </a:solidFill>
              <a:prstDash val="solid"/>
              <a:round/>
            </a:ln>
          </p:spPr>
          <p:txBody>
            <a:bodyPr/>
            <a:lstStyle/>
            <a:p>
              <a:endParaRPr/>
            </a:p>
          </p:txBody>
        </p:sp>
        <p:sp>
          <p:nvSpPr>
            <p:cNvPr id="5529" name="pl5529"/>
            <p:cNvSpPr/>
            <p:nvPr/>
          </p:nvSpPr>
          <p:spPr>
            <a:xfrm>
              <a:off x="8144579" y="487486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530" name="pl5530"/>
            <p:cNvSpPr/>
            <p:nvPr/>
          </p:nvSpPr>
          <p:spPr>
            <a:xfrm>
              <a:off x="8144579" y="4889680"/>
              <a:ext cx="885553" cy="14815"/>
            </a:xfrm>
            <a:custGeom>
              <a:avLst/>
              <a:gdLst/>
              <a:ahLst/>
              <a:cxnLst/>
              <a:rect l="0" t="0" r="0" b="0"/>
              <a:pathLst>
                <a:path w="885553" h="14815">
                  <a:moveTo>
                    <a:pt x="0" y="11523"/>
                  </a:moveTo>
                  <a:lnTo>
                    <a:pt x="177110" y="14815"/>
                  </a:lnTo>
                  <a:lnTo>
                    <a:pt x="354221" y="8231"/>
                  </a:lnTo>
                  <a:lnTo>
                    <a:pt x="531332" y="8231"/>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5531" name="pl5531"/>
            <p:cNvSpPr/>
            <p:nvPr/>
          </p:nvSpPr>
          <p:spPr>
            <a:xfrm>
              <a:off x="8144579" y="4884741"/>
              <a:ext cx="885553" cy="11523"/>
            </a:xfrm>
            <a:custGeom>
              <a:avLst/>
              <a:gdLst/>
              <a:ahLst/>
              <a:cxnLst/>
              <a:rect l="0" t="0" r="0" b="0"/>
              <a:pathLst>
                <a:path w="885553" h="11523">
                  <a:moveTo>
                    <a:pt x="0" y="0"/>
                  </a:moveTo>
                  <a:lnTo>
                    <a:pt x="177110" y="4938"/>
                  </a:lnTo>
                  <a:lnTo>
                    <a:pt x="354221" y="4938"/>
                  </a:lnTo>
                  <a:lnTo>
                    <a:pt x="531332" y="6584"/>
                  </a:lnTo>
                  <a:lnTo>
                    <a:pt x="708442" y="11523"/>
                  </a:lnTo>
                  <a:lnTo>
                    <a:pt x="885553" y="9877"/>
                  </a:lnTo>
                </a:path>
              </a:pathLst>
            </a:custGeom>
            <a:ln w="35231" cap="flat">
              <a:solidFill>
                <a:srgbClr val="BEBEBE">
                  <a:alpha val="69803"/>
                </a:srgbClr>
              </a:solidFill>
              <a:prstDash val="solid"/>
              <a:round/>
            </a:ln>
          </p:spPr>
          <p:txBody>
            <a:bodyPr/>
            <a:lstStyle/>
            <a:p>
              <a:endParaRPr/>
            </a:p>
          </p:txBody>
        </p:sp>
        <p:sp>
          <p:nvSpPr>
            <p:cNvPr id="5532" name="pl5532"/>
            <p:cNvSpPr/>
            <p:nvPr/>
          </p:nvSpPr>
          <p:spPr>
            <a:xfrm>
              <a:off x="8144579" y="4845232"/>
              <a:ext cx="885553" cy="27985"/>
            </a:xfrm>
            <a:custGeom>
              <a:avLst/>
              <a:gdLst/>
              <a:ahLst/>
              <a:cxnLst/>
              <a:rect l="0" t="0" r="0" b="0"/>
              <a:pathLst>
                <a:path w="885553" h="27985">
                  <a:moveTo>
                    <a:pt x="0" y="11523"/>
                  </a:moveTo>
                  <a:lnTo>
                    <a:pt x="177110" y="0"/>
                  </a:lnTo>
                  <a:lnTo>
                    <a:pt x="354221" y="4938"/>
                  </a:lnTo>
                  <a:lnTo>
                    <a:pt x="531332" y="14815"/>
                  </a:lnTo>
                  <a:lnTo>
                    <a:pt x="708442" y="13169"/>
                  </a:lnTo>
                  <a:lnTo>
                    <a:pt x="885553" y="27985"/>
                  </a:lnTo>
                </a:path>
              </a:pathLst>
            </a:custGeom>
            <a:ln w="35231" cap="flat">
              <a:solidFill>
                <a:srgbClr val="BEBEBE">
                  <a:alpha val="69803"/>
                </a:srgbClr>
              </a:solidFill>
              <a:prstDash val="solid"/>
              <a:round/>
            </a:ln>
          </p:spPr>
          <p:txBody>
            <a:bodyPr/>
            <a:lstStyle/>
            <a:p>
              <a:endParaRPr/>
            </a:p>
          </p:txBody>
        </p:sp>
        <p:sp>
          <p:nvSpPr>
            <p:cNvPr id="5533" name="pl5533"/>
            <p:cNvSpPr/>
            <p:nvPr/>
          </p:nvSpPr>
          <p:spPr>
            <a:xfrm>
              <a:off x="8144579" y="4888033"/>
              <a:ext cx="885553" cy="19754"/>
            </a:xfrm>
            <a:custGeom>
              <a:avLst/>
              <a:gdLst/>
              <a:ahLst/>
              <a:cxnLst/>
              <a:rect l="0" t="0" r="0" b="0"/>
              <a:pathLst>
                <a:path w="885553" h="19754">
                  <a:moveTo>
                    <a:pt x="0" y="13169"/>
                  </a:moveTo>
                  <a:lnTo>
                    <a:pt x="177110" y="16462"/>
                  </a:lnTo>
                  <a:lnTo>
                    <a:pt x="354221" y="19754"/>
                  </a:lnTo>
                  <a:lnTo>
                    <a:pt x="531332" y="1646"/>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5534" name="pl5534"/>
            <p:cNvSpPr/>
            <p:nvPr/>
          </p:nvSpPr>
          <p:spPr>
            <a:xfrm>
              <a:off x="8144579" y="4879802"/>
              <a:ext cx="885553" cy="26339"/>
            </a:xfrm>
            <a:custGeom>
              <a:avLst/>
              <a:gdLst/>
              <a:ahLst/>
              <a:cxnLst/>
              <a:rect l="0" t="0" r="0" b="0"/>
              <a:pathLst>
                <a:path w="885553" h="26339">
                  <a:moveTo>
                    <a:pt x="0" y="26339"/>
                  </a:moveTo>
                  <a:lnTo>
                    <a:pt x="177110" y="16462"/>
                  </a:lnTo>
                  <a:lnTo>
                    <a:pt x="354221" y="14815"/>
                  </a:lnTo>
                  <a:lnTo>
                    <a:pt x="531332" y="8231"/>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535" name="pl5535"/>
            <p:cNvSpPr/>
            <p:nvPr/>
          </p:nvSpPr>
          <p:spPr>
            <a:xfrm>
              <a:off x="8144579" y="4879802"/>
              <a:ext cx="885553" cy="8231"/>
            </a:xfrm>
            <a:custGeom>
              <a:avLst/>
              <a:gdLst/>
              <a:ahLst/>
              <a:cxnLst/>
              <a:rect l="0" t="0" r="0" b="0"/>
              <a:pathLst>
                <a:path w="885553" h="8231">
                  <a:moveTo>
                    <a:pt x="0" y="1646"/>
                  </a:moveTo>
                  <a:lnTo>
                    <a:pt x="177110" y="4938"/>
                  </a:lnTo>
                  <a:lnTo>
                    <a:pt x="354221" y="4938"/>
                  </a:lnTo>
                  <a:lnTo>
                    <a:pt x="531332" y="6584"/>
                  </a:lnTo>
                  <a:lnTo>
                    <a:pt x="708442" y="0"/>
                  </a:lnTo>
                  <a:lnTo>
                    <a:pt x="885553" y="8231"/>
                  </a:lnTo>
                </a:path>
              </a:pathLst>
            </a:custGeom>
            <a:ln w="35231" cap="flat">
              <a:solidFill>
                <a:srgbClr val="BEBEBE">
                  <a:alpha val="69803"/>
                </a:srgbClr>
              </a:solidFill>
              <a:prstDash val="solid"/>
              <a:round/>
            </a:ln>
          </p:spPr>
          <p:txBody>
            <a:bodyPr/>
            <a:lstStyle/>
            <a:p>
              <a:endParaRPr/>
            </a:p>
          </p:txBody>
        </p:sp>
        <p:sp>
          <p:nvSpPr>
            <p:cNvPr id="5536" name="pl5536"/>
            <p:cNvSpPr/>
            <p:nvPr/>
          </p:nvSpPr>
          <p:spPr>
            <a:xfrm>
              <a:off x="8144579" y="4861694"/>
              <a:ext cx="885553" cy="276561"/>
            </a:xfrm>
            <a:custGeom>
              <a:avLst/>
              <a:gdLst/>
              <a:ahLst/>
              <a:cxnLst/>
              <a:rect l="0" t="0" r="0" b="0"/>
              <a:pathLst>
                <a:path w="885553" h="276561">
                  <a:moveTo>
                    <a:pt x="0" y="51032"/>
                  </a:moveTo>
                  <a:lnTo>
                    <a:pt x="177110" y="52678"/>
                  </a:lnTo>
                  <a:lnTo>
                    <a:pt x="354221" y="54324"/>
                  </a:lnTo>
                  <a:lnTo>
                    <a:pt x="531332" y="276561"/>
                  </a:lnTo>
                  <a:lnTo>
                    <a:pt x="708442" y="156389"/>
                  </a:lnTo>
                  <a:lnTo>
                    <a:pt x="885553" y="0"/>
                  </a:lnTo>
                </a:path>
              </a:pathLst>
            </a:custGeom>
            <a:ln w="35231" cap="flat">
              <a:solidFill>
                <a:srgbClr val="BEBEBE">
                  <a:alpha val="69803"/>
                </a:srgbClr>
              </a:solidFill>
              <a:prstDash val="solid"/>
              <a:round/>
            </a:ln>
          </p:spPr>
          <p:txBody>
            <a:bodyPr/>
            <a:lstStyle/>
            <a:p>
              <a:endParaRPr/>
            </a:p>
          </p:txBody>
        </p:sp>
        <p:sp>
          <p:nvSpPr>
            <p:cNvPr id="5537" name="pl5537"/>
            <p:cNvSpPr/>
            <p:nvPr/>
          </p:nvSpPr>
          <p:spPr>
            <a:xfrm>
              <a:off x="8144579" y="4856756"/>
              <a:ext cx="885553" cy="21400"/>
            </a:xfrm>
            <a:custGeom>
              <a:avLst/>
              <a:gdLst/>
              <a:ahLst/>
              <a:cxnLst/>
              <a:rect l="0" t="0" r="0" b="0"/>
              <a:pathLst>
                <a:path w="885553" h="21400">
                  <a:moveTo>
                    <a:pt x="0" y="21400"/>
                  </a:moveTo>
                  <a:lnTo>
                    <a:pt x="177110" y="19754"/>
                  </a:lnTo>
                  <a:lnTo>
                    <a:pt x="354221" y="16462"/>
                  </a:lnTo>
                  <a:lnTo>
                    <a:pt x="531332" y="4938"/>
                  </a:lnTo>
                  <a:lnTo>
                    <a:pt x="708442" y="6584"/>
                  </a:lnTo>
                  <a:lnTo>
                    <a:pt x="885553" y="0"/>
                  </a:lnTo>
                </a:path>
              </a:pathLst>
            </a:custGeom>
            <a:ln w="35231" cap="flat">
              <a:solidFill>
                <a:srgbClr val="BEBEBE">
                  <a:alpha val="69803"/>
                </a:srgbClr>
              </a:solidFill>
              <a:prstDash val="solid"/>
              <a:round/>
            </a:ln>
          </p:spPr>
          <p:txBody>
            <a:bodyPr/>
            <a:lstStyle/>
            <a:p>
              <a:endParaRPr/>
            </a:p>
          </p:txBody>
        </p:sp>
        <p:sp>
          <p:nvSpPr>
            <p:cNvPr id="5538" name="pl5538"/>
            <p:cNvSpPr/>
            <p:nvPr/>
          </p:nvSpPr>
          <p:spPr>
            <a:xfrm>
              <a:off x="8144579" y="4866633"/>
              <a:ext cx="885553" cy="46093"/>
            </a:xfrm>
            <a:custGeom>
              <a:avLst/>
              <a:gdLst/>
              <a:ahLst/>
              <a:cxnLst/>
              <a:rect l="0" t="0" r="0" b="0"/>
              <a:pathLst>
                <a:path w="885553" h="46093">
                  <a:moveTo>
                    <a:pt x="0" y="39508"/>
                  </a:moveTo>
                  <a:lnTo>
                    <a:pt x="177110" y="34570"/>
                  </a:lnTo>
                  <a:lnTo>
                    <a:pt x="354221" y="18108"/>
                  </a:lnTo>
                  <a:lnTo>
                    <a:pt x="531332" y="0"/>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5539" name="pl5539"/>
            <p:cNvSpPr/>
            <p:nvPr/>
          </p:nvSpPr>
          <p:spPr>
            <a:xfrm>
              <a:off x="8144579" y="490778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540" name="pl5540"/>
            <p:cNvSpPr/>
            <p:nvPr/>
          </p:nvSpPr>
          <p:spPr>
            <a:xfrm>
              <a:off x="8144579" y="4864987"/>
              <a:ext cx="885553" cy="14815"/>
            </a:xfrm>
            <a:custGeom>
              <a:avLst/>
              <a:gdLst/>
              <a:ahLst/>
              <a:cxnLst/>
              <a:rect l="0" t="0" r="0" b="0"/>
              <a:pathLst>
                <a:path w="885553" h="14815">
                  <a:moveTo>
                    <a:pt x="0" y="0"/>
                  </a:moveTo>
                  <a:lnTo>
                    <a:pt x="177110" y="8231"/>
                  </a:lnTo>
                  <a:lnTo>
                    <a:pt x="354221" y="13169"/>
                  </a:lnTo>
                  <a:lnTo>
                    <a:pt x="531332" y="9877"/>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5541" name="pl5541"/>
            <p:cNvSpPr/>
            <p:nvPr/>
          </p:nvSpPr>
          <p:spPr>
            <a:xfrm>
              <a:off x="8144579" y="4892972"/>
              <a:ext cx="885553" cy="16462"/>
            </a:xfrm>
            <a:custGeom>
              <a:avLst/>
              <a:gdLst/>
              <a:ahLst/>
              <a:cxnLst/>
              <a:rect l="0" t="0" r="0" b="0"/>
              <a:pathLst>
                <a:path w="885553" h="16462">
                  <a:moveTo>
                    <a:pt x="0" y="16462"/>
                  </a:moveTo>
                  <a:lnTo>
                    <a:pt x="177110" y="6584"/>
                  </a:lnTo>
                  <a:lnTo>
                    <a:pt x="354221" y="9877"/>
                  </a:lnTo>
                  <a:lnTo>
                    <a:pt x="531332" y="14815"/>
                  </a:lnTo>
                  <a:lnTo>
                    <a:pt x="708442" y="0"/>
                  </a:lnTo>
                  <a:lnTo>
                    <a:pt x="885553" y="13169"/>
                  </a:lnTo>
                </a:path>
              </a:pathLst>
            </a:custGeom>
            <a:ln w="35231" cap="flat">
              <a:solidFill>
                <a:srgbClr val="BEBEBE">
                  <a:alpha val="69803"/>
                </a:srgbClr>
              </a:solidFill>
              <a:prstDash val="solid"/>
              <a:round/>
            </a:ln>
          </p:spPr>
          <p:txBody>
            <a:bodyPr/>
            <a:lstStyle/>
            <a:p>
              <a:endParaRPr/>
            </a:p>
          </p:txBody>
        </p:sp>
        <p:sp>
          <p:nvSpPr>
            <p:cNvPr id="5542" name="pl5542"/>
            <p:cNvSpPr/>
            <p:nvPr/>
          </p:nvSpPr>
          <p:spPr>
            <a:xfrm>
              <a:off x="8144579" y="4899557"/>
              <a:ext cx="885553" cy="8231"/>
            </a:xfrm>
            <a:custGeom>
              <a:avLst/>
              <a:gdLst/>
              <a:ahLst/>
              <a:cxnLst/>
              <a:rect l="0" t="0" r="0" b="0"/>
              <a:pathLst>
                <a:path w="885553" h="8231">
                  <a:moveTo>
                    <a:pt x="0" y="6584"/>
                  </a:moveTo>
                  <a:lnTo>
                    <a:pt x="177110" y="6584"/>
                  </a:lnTo>
                  <a:lnTo>
                    <a:pt x="354221" y="4938"/>
                  </a:lnTo>
                  <a:lnTo>
                    <a:pt x="531332" y="6584"/>
                  </a:lnTo>
                  <a:lnTo>
                    <a:pt x="708442" y="8231"/>
                  </a:lnTo>
                  <a:lnTo>
                    <a:pt x="885553" y="0"/>
                  </a:lnTo>
                </a:path>
              </a:pathLst>
            </a:custGeom>
            <a:ln w="35231" cap="flat">
              <a:solidFill>
                <a:srgbClr val="BEBEBE">
                  <a:alpha val="69803"/>
                </a:srgbClr>
              </a:solidFill>
              <a:prstDash val="solid"/>
              <a:round/>
            </a:ln>
          </p:spPr>
          <p:txBody>
            <a:bodyPr/>
            <a:lstStyle/>
            <a:p>
              <a:endParaRPr/>
            </a:p>
          </p:txBody>
        </p:sp>
        <p:sp>
          <p:nvSpPr>
            <p:cNvPr id="5543" name="pl5543"/>
            <p:cNvSpPr/>
            <p:nvPr/>
          </p:nvSpPr>
          <p:spPr>
            <a:xfrm>
              <a:off x="8144579" y="4874864"/>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544" name="pl5544"/>
            <p:cNvSpPr/>
            <p:nvPr/>
          </p:nvSpPr>
          <p:spPr>
            <a:xfrm>
              <a:off x="8144579" y="4878156"/>
              <a:ext cx="885553" cy="24693"/>
            </a:xfrm>
            <a:custGeom>
              <a:avLst/>
              <a:gdLst/>
              <a:ahLst/>
              <a:cxnLst/>
              <a:rect l="0" t="0" r="0" b="0"/>
              <a:pathLst>
                <a:path w="885553" h="24693">
                  <a:moveTo>
                    <a:pt x="0" y="13169"/>
                  </a:moveTo>
                  <a:lnTo>
                    <a:pt x="177110" y="23046"/>
                  </a:lnTo>
                  <a:lnTo>
                    <a:pt x="354221" y="8231"/>
                  </a:lnTo>
                  <a:lnTo>
                    <a:pt x="531332" y="0"/>
                  </a:lnTo>
                  <a:lnTo>
                    <a:pt x="708442" y="24693"/>
                  </a:lnTo>
                  <a:lnTo>
                    <a:pt x="885553" y="19754"/>
                  </a:lnTo>
                </a:path>
              </a:pathLst>
            </a:custGeom>
            <a:ln w="35231" cap="flat">
              <a:solidFill>
                <a:srgbClr val="BEBEBE">
                  <a:alpha val="69803"/>
                </a:srgbClr>
              </a:solidFill>
              <a:prstDash val="solid"/>
              <a:round/>
            </a:ln>
          </p:spPr>
          <p:txBody>
            <a:bodyPr/>
            <a:lstStyle/>
            <a:p>
              <a:endParaRPr/>
            </a:p>
          </p:txBody>
        </p:sp>
        <p:sp>
          <p:nvSpPr>
            <p:cNvPr id="5545" name="pl5545"/>
            <p:cNvSpPr/>
            <p:nvPr/>
          </p:nvSpPr>
          <p:spPr>
            <a:xfrm>
              <a:off x="8144579" y="4884741"/>
              <a:ext cx="885553" cy="8231"/>
            </a:xfrm>
            <a:custGeom>
              <a:avLst/>
              <a:gdLst/>
              <a:ahLst/>
              <a:cxnLst/>
              <a:rect l="0" t="0" r="0" b="0"/>
              <a:pathLst>
                <a:path w="885553" h="8231">
                  <a:moveTo>
                    <a:pt x="0" y="0"/>
                  </a:moveTo>
                  <a:lnTo>
                    <a:pt x="177110" y="8231"/>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5546" name="pl5546"/>
            <p:cNvSpPr/>
            <p:nvPr/>
          </p:nvSpPr>
          <p:spPr>
            <a:xfrm>
              <a:off x="8144579" y="4914373"/>
              <a:ext cx="885553" cy="3292"/>
            </a:xfrm>
            <a:custGeom>
              <a:avLst/>
              <a:gdLst/>
              <a:ahLst/>
              <a:cxnLst/>
              <a:rect l="0" t="0" r="0" b="0"/>
              <a:pathLst>
                <a:path w="885553" h="3292">
                  <a:moveTo>
                    <a:pt x="0" y="0"/>
                  </a:moveTo>
                  <a:lnTo>
                    <a:pt x="177110" y="1646"/>
                  </a:lnTo>
                  <a:lnTo>
                    <a:pt x="354221" y="3292"/>
                  </a:lnTo>
                  <a:lnTo>
                    <a:pt x="531332" y="1646"/>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547" name="pl5547"/>
            <p:cNvSpPr/>
            <p:nvPr/>
          </p:nvSpPr>
          <p:spPr>
            <a:xfrm>
              <a:off x="8144579" y="4897911"/>
              <a:ext cx="885553" cy="14815"/>
            </a:xfrm>
            <a:custGeom>
              <a:avLst/>
              <a:gdLst/>
              <a:ahLst/>
              <a:cxnLst/>
              <a:rect l="0" t="0" r="0" b="0"/>
              <a:pathLst>
                <a:path w="885553" h="14815">
                  <a:moveTo>
                    <a:pt x="0" y="14815"/>
                  </a:moveTo>
                  <a:lnTo>
                    <a:pt x="177110" y="9877"/>
                  </a:lnTo>
                  <a:lnTo>
                    <a:pt x="354221" y="3292"/>
                  </a:lnTo>
                  <a:lnTo>
                    <a:pt x="531332" y="1646"/>
                  </a:lnTo>
                  <a:lnTo>
                    <a:pt x="708442" y="0"/>
                  </a:lnTo>
                  <a:lnTo>
                    <a:pt x="885553" y="6584"/>
                  </a:lnTo>
                </a:path>
              </a:pathLst>
            </a:custGeom>
            <a:ln w="35231" cap="flat">
              <a:solidFill>
                <a:srgbClr val="BEBEBE">
                  <a:alpha val="69803"/>
                </a:srgbClr>
              </a:solidFill>
              <a:prstDash val="solid"/>
              <a:round/>
            </a:ln>
          </p:spPr>
          <p:txBody>
            <a:bodyPr/>
            <a:lstStyle/>
            <a:p>
              <a:endParaRPr/>
            </a:p>
          </p:txBody>
        </p:sp>
        <p:sp>
          <p:nvSpPr>
            <p:cNvPr id="5548" name="pl5548"/>
            <p:cNvSpPr/>
            <p:nvPr/>
          </p:nvSpPr>
          <p:spPr>
            <a:xfrm>
              <a:off x="8144579" y="4909434"/>
              <a:ext cx="885553" cy="13169"/>
            </a:xfrm>
            <a:custGeom>
              <a:avLst/>
              <a:gdLst/>
              <a:ahLst/>
              <a:cxnLst/>
              <a:rect l="0" t="0" r="0" b="0"/>
              <a:pathLst>
                <a:path w="885553" h="13169">
                  <a:moveTo>
                    <a:pt x="0" y="1646"/>
                  </a:moveTo>
                  <a:lnTo>
                    <a:pt x="177110" y="0"/>
                  </a:lnTo>
                  <a:lnTo>
                    <a:pt x="354221" y="8231"/>
                  </a:lnTo>
                  <a:lnTo>
                    <a:pt x="531332" y="11523"/>
                  </a:lnTo>
                  <a:lnTo>
                    <a:pt x="708442" y="11523"/>
                  </a:lnTo>
                  <a:lnTo>
                    <a:pt x="885553" y="13169"/>
                  </a:lnTo>
                </a:path>
              </a:pathLst>
            </a:custGeom>
            <a:ln w="35231" cap="flat">
              <a:solidFill>
                <a:srgbClr val="BEBEBE">
                  <a:alpha val="69803"/>
                </a:srgbClr>
              </a:solidFill>
              <a:prstDash val="solid"/>
              <a:round/>
            </a:ln>
          </p:spPr>
          <p:txBody>
            <a:bodyPr/>
            <a:lstStyle/>
            <a:p>
              <a:endParaRPr/>
            </a:p>
          </p:txBody>
        </p:sp>
        <p:sp>
          <p:nvSpPr>
            <p:cNvPr id="5549" name="pl5549"/>
            <p:cNvSpPr/>
            <p:nvPr/>
          </p:nvSpPr>
          <p:spPr>
            <a:xfrm>
              <a:off x="8144579" y="4891326"/>
              <a:ext cx="885553" cy="18108"/>
            </a:xfrm>
            <a:custGeom>
              <a:avLst/>
              <a:gdLst/>
              <a:ahLst/>
              <a:cxnLst/>
              <a:rect l="0" t="0" r="0" b="0"/>
              <a:pathLst>
                <a:path w="885553" h="18108">
                  <a:moveTo>
                    <a:pt x="0" y="14815"/>
                  </a:moveTo>
                  <a:lnTo>
                    <a:pt x="177110" y="18108"/>
                  </a:lnTo>
                  <a:lnTo>
                    <a:pt x="354221" y="8231"/>
                  </a:lnTo>
                  <a:lnTo>
                    <a:pt x="531332" y="0"/>
                  </a:lnTo>
                  <a:lnTo>
                    <a:pt x="708442" y="1646"/>
                  </a:lnTo>
                  <a:lnTo>
                    <a:pt x="885553" y="4938"/>
                  </a:lnTo>
                </a:path>
              </a:pathLst>
            </a:custGeom>
            <a:ln w="35231" cap="flat">
              <a:solidFill>
                <a:srgbClr val="BEBEBE">
                  <a:alpha val="69803"/>
                </a:srgbClr>
              </a:solidFill>
              <a:prstDash val="solid"/>
              <a:round/>
            </a:ln>
          </p:spPr>
          <p:txBody>
            <a:bodyPr/>
            <a:lstStyle/>
            <a:p>
              <a:endParaRPr/>
            </a:p>
          </p:txBody>
        </p:sp>
        <p:sp>
          <p:nvSpPr>
            <p:cNvPr id="5550" name="pl5550"/>
            <p:cNvSpPr/>
            <p:nvPr/>
          </p:nvSpPr>
          <p:spPr>
            <a:xfrm>
              <a:off x="8144579" y="4894618"/>
              <a:ext cx="885553" cy="16462"/>
            </a:xfrm>
            <a:custGeom>
              <a:avLst/>
              <a:gdLst/>
              <a:ahLst/>
              <a:cxnLst/>
              <a:rect l="0" t="0" r="0" b="0"/>
              <a:pathLst>
                <a:path w="885553" h="16462">
                  <a:moveTo>
                    <a:pt x="0" y="16462"/>
                  </a:moveTo>
                  <a:lnTo>
                    <a:pt x="177110" y="16462"/>
                  </a:lnTo>
                  <a:lnTo>
                    <a:pt x="354221" y="16462"/>
                  </a:lnTo>
                  <a:lnTo>
                    <a:pt x="531332" y="16462"/>
                  </a:lnTo>
                  <a:lnTo>
                    <a:pt x="708442" y="0"/>
                  </a:lnTo>
                  <a:lnTo>
                    <a:pt x="885553" y="16462"/>
                  </a:lnTo>
                </a:path>
              </a:pathLst>
            </a:custGeom>
            <a:ln w="35231" cap="flat">
              <a:solidFill>
                <a:srgbClr val="BEBEBE">
                  <a:alpha val="69803"/>
                </a:srgbClr>
              </a:solidFill>
              <a:prstDash val="solid"/>
              <a:round/>
            </a:ln>
          </p:spPr>
          <p:txBody>
            <a:bodyPr/>
            <a:lstStyle/>
            <a:p>
              <a:endParaRPr/>
            </a:p>
          </p:txBody>
        </p:sp>
        <p:sp>
          <p:nvSpPr>
            <p:cNvPr id="5551" name="pl5551"/>
            <p:cNvSpPr/>
            <p:nvPr/>
          </p:nvSpPr>
          <p:spPr>
            <a:xfrm>
              <a:off x="8144579" y="4868279"/>
              <a:ext cx="885553" cy="21400"/>
            </a:xfrm>
            <a:custGeom>
              <a:avLst/>
              <a:gdLst/>
              <a:ahLst/>
              <a:cxnLst/>
              <a:rect l="0" t="0" r="0" b="0"/>
              <a:pathLst>
                <a:path w="885553" h="21400">
                  <a:moveTo>
                    <a:pt x="0" y="14815"/>
                  </a:moveTo>
                  <a:lnTo>
                    <a:pt x="177110" y="11523"/>
                  </a:lnTo>
                  <a:lnTo>
                    <a:pt x="354221" y="3292"/>
                  </a:lnTo>
                  <a:lnTo>
                    <a:pt x="531332" y="0"/>
                  </a:lnTo>
                  <a:lnTo>
                    <a:pt x="708442" y="21400"/>
                  </a:lnTo>
                  <a:lnTo>
                    <a:pt x="885553" y="18108"/>
                  </a:lnTo>
                </a:path>
              </a:pathLst>
            </a:custGeom>
            <a:ln w="35231" cap="flat">
              <a:solidFill>
                <a:srgbClr val="BEBEBE">
                  <a:alpha val="69803"/>
                </a:srgbClr>
              </a:solidFill>
              <a:prstDash val="solid"/>
              <a:round/>
            </a:ln>
          </p:spPr>
          <p:txBody>
            <a:bodyPr/>
            <a:lstStyle/>
            <a:p>
              <a:endParaRPr/>
            </a:p>
          </p:txBody>
        </p:sp>
        <p:sp>
          <p:nvSpPr>
            <p:cNvPr id="5552" name="pl5552"/>
            <p:cNvSpPr/>
            <p:nvPr/>
          </p:nvSpPr>
          <p:spPr>
            <a:xfrm>
              <a:off x="8144579" y="4860048"/>
              <a:ext cx="885553" cy="34570"/>
            </a:xfrm>
            <a:custGeom>
              <a:avLst/>
              <a:gdLst/>
              <a:ahLst/>
              <a:cxnLst/>
              <a:rect l="0" t="0" r="0" b="0"/>
              <a:pathLst>
                <a:path w="885553" h="34570">
                  <a:moveTo>
                    <a:pt x="0" y="34570"/>
                  </a:moveTo>
                  <a:lnTo>
                    <a:pt x="177110" y="18108"/>
                  </a:lnTo>
                  <a:lnTo>
                    <a:pt x="354221" y="6584"/>
                  </a:lnTo>
                  <a:lnTo>
                    <a:pt x="531332" y="0"/>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5553" name="pl5553"/>
            <p:cNvSpPr/>
            <p:nvPr/>
          </p:nvSpPr>
          <p:spPr>
            <a:xfrm>
              <a:off x="8144579" y="4899557"/>
              <a:ext cx="885553" cy="6584"/>
            </a:xfrm>
            <a:custGeom>
              <a:avLst/>
              <a:gdLst/>
              <a:ahLst/>
              <a:cxnLst/>
              <a:rect l="0" t="0" r="0" b="0"/>
              <a:pathLst>
                <a:path w="885553" h="6584">
                  <a:moveTo>
                    <a:pt x="0" y="0"/>
                  </a:moveTo>
                  <a:lnTo>
                    <a:pt x="177110" y="6584"/>
                  </a:lnTo>
                  <a:lnTo>
                    <a:pt x="354221" y="6584"/>
                  </a:lnTo>
                  <a:lnTo>
                    <a:pt x="531332" y="6584"/>
                  </a:lnTo>
                  <a:lnTo>
                    <a:pt x="708442" y="1646"/>
                  </a:lnTo>
                  <a:lnTo>
                    <a:pt x="885553" y="1646"/>
                  </a:lnTo>
                </a:path>
              </a:pathLst>
            </a:custGeom>
            <a:ln w="35231" cap="flat">
              <a:solidFill>
                <a:srgbClr val="BEBEBE">
                  <a:alpha val="69803"/>
                </a:srgbClr>
              </a:solidFill>
              <a:prstDash val="solid"/>
              <a:round/>
            </a:ln>
          </p:spPr>
          <p:txBody>
            <a:bodyPr/>
            <a:lstStyle/>
            <a:p>
              <a:endParaRPr/>
            </a:p>
          </p:txBody>
        </p:sp>
        <p:sp>
          <p:nvSpPr>
            <p:cNvPr id="5554" name="pl5554"/>
            <p:cNvSpPr/>
            <p:nvPr/>
          </p:nvSpPr>
          <p:spPr>
            <a:xfrm>
              <a:off x="8144579" y="4886387"/>
              <a:ext cx="885553" cy="18108"/>
            </a:xfrm>
            <a:custGeom>
              <a:avLst/>
              <a:gdLst/>
              <a:ahLst/>
              <a:cxnLst/>
              <a:rect l="0" t="0" r="0" b="0"/>
              <a:pathLst>
                <a:path w="885553" h="18108">
                  <a:moveTo>
                    <a:pt x="0" y="6584"/>
                  </a:moveTo>
                  <a:lnTo>
                    <a:pt x="177110" y="8231"/>
                  </a:lnTo>
                  <a:lnTo>
                    <a:pt x="354221" y="0"/>
                  </a:lnTo>
                  <a:lnTo>
                    <a:pt x="531332" y="13169"/>
                  </a:lnTo>
                  <a:lnTo>
                    <a:pt x="708442" y="18108"/>
                  </a:lnTo>
                  <a:lnTo>
                    <a:pt x="885553" y="18108"/>
                  </a:lnTo>
                </a:path>
              </a:pathLst>
            </a:custGeom>
            <a:ln w="35231" cap="flat">
              <a:solidFill>
                <a:srgbClr val="BEBEBE">
                  <a:alpha val="69803"/>
                </a:srgbClr>
              </a:solidFill>
              <a:prstDash val="solid"/>
              <a:round/>
            </a:ln>
          </p:spPr>
          <p:txBody>
            <a:bodyPr/>
            <a:lstStyle/>
            <a:p>
              <a:endParaRPr/>
            </a:p>
          </p:txBody>
        </p:sp>
        <p:sp>
          <p:nvSpPr>
            <p:cNvPr id="5555" name="pl5555"/>
            <p:cNvSpPr/>
            <p:nvPr/>
          </p:nvSpPr>
          <p:spPr>
            <a:xfrm>
              <a:off x="8144579" y="4889680"/>
              <a:ext cx="885553" cy="18108"/>
            </a:xfrm>
            <a:custGeom>
              <a:avLst/>
              <a:gdLst/>
              <a:ahLst/>
              <a:cxnLst/>
              <a:rect l="0" t="0" r="0" b="0"/>
              <a:pathLst>
                <a:path w="885553" h="18108">
                  <a:moveTo>
                    <a:pt x="0" y="9877"/>
                  </a:moveTo>
                  <a:lnTo>
                    <a:pt x="177110" y="0"/>
                  </a:lnTo>
                  <a:lnTo>
                    <a:pt x="354221" y="6584"/>
                  </a:lnTo>
                  <a:lnTo>
                    <a:pt x="531332" y="1646"/>
                  </a:lnTo>
                  <a:lnTo>
                    <a:pt x="708442" y="4938"/>
                  </a:lnTo>
                  <a:lnTo>
                    <a:pt x="885553" y="18108"/>
                  </a:lnTo>
                </a:path>
              </a:pathLst>
            </a:custGeom>
            <a:ln w="35231" cap="flat">
              <a:solidFill>
                <a:srgbClr val="BEBEBE">
                  <a:alpha val="69803"/>
                </a:srgbClr>
              </a:solidFill>
              <a:prstDash val="solid"/>
              <a:round/>
            </a:ln>
          </p:spPr>
          <p:txBody>
            <a:bodyPr/>
            <a:lstStyle/>
            <a:p>
              <a:endParaRPr/>
            </a:p>
          </p:txBody>
        </p:sp>
        <p:sp>
          <p:nvSpPr>
            <p:cNvPr id="5556" name="pl5556"/>
            <p:cNvSpPr/>
            <p:nvPr/>
          </p:nvSpPr>
          <p:spPr>
            <a:xfrm>
              <a:off x="8144579" y="4868279"/>
              <a:ext cx="885553" cy="32924"/>
            </a:xfrm>
            <a:custGeom>
              <a:avLst/>
              <a:gdLst/>
              <a:ahLst/>
              <a:cxnLst/>
              <a:rect l="0" t="0" r="0" b="0"/>
              <a:pathLst>
                <a:path w="885553" h="32924">
                  <a:moveTo>
                    <a:pt x="0" y="32924"/>
                  </a:moveTo>
                  <a:lnTo>
                    <a:pt x="177110" y="32924"/>
                  </a:lnTo>
                  <a:lnTo>
                    <a:pt x="354221" y="26339"/>
                  </a:lnTo>
                  <a:lnTo>
                    <a:pt x="531332" y="16462"/>
                  </a:lnTo>
                  <a:lnTo>
                    <a:pt x="708442" y="9877"/>
                  </a:lnTo>
                  <a:lnTo>
                    <a:pt x="885553" y="0"/>
                  </a:lnTo>
                </a:path>
              </a:pathLst>
            </a:custGeom>
            <a:ln w="35231" cap="flat">
              <a:solidFill>
                <a:srgbClr val="BEBEBE">
                  <a:alpha val="69803"/>
                </a:srgbClr>
              </a:solidFill>
              <a:prstDash val="solid"/>
              <a:round/>
            </a:ln>
          </p:spPr>
          <p:txBody>
            <a:bodyPr/>
            <a:lstStyle/>
            <a:p>
              <a:endParaRPr/>
            </a:p>
          </p:txBody>
        </p:sp>
        <p:sp>
          <p:nvSpPr>
            <p:cNvPr id="5557" name="pl5557"/>
            <p:cNvSpPr/>
            <p:nvPr/>
          </p:nvSpPr>
          <p:spPr>
            <a:xfrm>
              <a:off x="8144579" y="4897911"/>
              <a:ext cx="885553" cy="24693"/>
            </a:xfrm>
            <a:custGeom>
              <a:avLst/>
              <a:gdLst/>
              <a:ahLst/>
              <a:cxnLst/>
              <a:rect l="0" t="0" r="0" b="0"/>
              <a:pathLst>
                <a:path w="885553" h="24693">
                  <a:moveTo>
                    <a:pt x="0" y="13169"/>
                  </a:moveTo>
                  <a:lnTo>
                    <a:pt x="177110" y="0"/>
                  </a:lnTo>
                  <a:lnTo>
                    <a:pt x="354221" y="24693"/>
                  </a:lnTo>
                  <a:lnTo>
                    <a:pt x="531332" y="13169"/>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5558" name="pl5558"/>
            <p:cNvSpPr/>
            <p:nvPr/>
          </p:nvSpPr>
          <p:spPr>
            <a:xfrm>
              <a:off x="8144579" y="4906142"/>
              <a:ext cx="885553" cy="4938"/>
            </a:xfrm>
            <a:custGeom>
              <a:avLst/>
              <a:gdLst/>
              <a:ahLst/>
              <a:cxnLst/>
              <a:rect l="0" t="0" r="0" b="0"/>
              <a:pathLst>
                <a:path w="885553" h="4938">
                  <a:moveTo>
                    <a:pt x="0" y="0"/>
                  </a:moveTo>
                  <a:lnTo>
                    <a:pt x="177110" y="1646"/>
                  </a:lnTo>
                  <a:lnTo>
                    <a:pt x="354221" y="4938"/>
                  </a:lnTo>
                  <a:lnTo>
                    <a:pt x="531332" y="4938"/>
                  </a:lnTo>
                  <a:lnTo>
                    <a:pt x="708442" y="0"/>
                  </a:lnTo>
                  <a:lnTo>
                    <a:pt x="885553" y="3292"/>
                  </a:lnTo>
                </a:path>
              </a:pathLst>
            </a:custGeom>
            <a:ln w="35231" cap="flat">
              <a:solidFill>
                <a:srgbClr val="BEBEBE">
                  <a:alpha val="69803"/>
                </a:srgbClr>
              </a:solidFill>
              <a:prstDash val="solid"/>
              <a:round/>
            </a:ln>
          </p:spPr>
          <p:txBody>
            <a:bodyPr/>
            <a:lstStyle/>
            <a:p>
              <a:endParaRPr/>
            </a:p>
          </p:txBody>
        </p:sp>
        <p:sp>
          <p:nvSpPr>
            <p:cNvPr id="5559" name="pl5559"/>
            <p:cNvSpPr/>
            <p:nvPr/>
          </p:nvSpPr>
          <p:spPr>
            <a:xfrm>
              <a:off x="8144579" y="4904495"/>
              <a:ext cx="885553" cy="14815"/>
            </a:xfrm>
            <a:custGeom>
              <a:avLst/>
              <a:gdLst/>
              <a:ahLst/>
              <a:cxnLst/>
              <a:rect l="0" t="0" r="0" b="0"/>
              <a:pathLst>
                <a:path w="885553" h="14815">
                  <a:moveTo>
                    <a:pt x="0" y="9877"/>
                  </a:moveTo>
                  <a:lnTo>
                    <a:pt x="177110" y="9877"/>
                  </a:lnTo>
                  <a:lnTo>
                    <a:pt x="354221" y="14815"/>
                  </a:lnTo>
                  <a:lnTo>
                    <a:pt x="531332" y="0"/>
                  </a:lnTo>
                  <a:lnTo>
                    <a:pt x="708442" y="8231"/>
                  </a:lnTo>
                  <a:lnTo>
                    <a:pt x="885553" y="3292"/>
                  </a:lnTo>
                </a:path>
              </a:pathLst>
            </a:custGeom>
            <a:ln w="35231" cap="flat">
              <a:solidFill>
                <a:srgbClr val="BEBEBE">
                  <a:alpha val="69803"/>
                </a:srgbClr>
              </a:solidFill>
              <a:prstDash val="solid"/>
              <a:round/>
            </a:ln>
          </p:spPr>
          <p:txBody>
            <a:bodyPr/>
            <a:lstStyle/>
            <a:p>
              <a:endParaRPr/>
            </a:p>
          </p:txBody>
        </p:sp>
        <p:sp>
          <p:nvSpPr>
            <p:cNvPr id="5560" name="pl5560"/>
            <p:cNvSpPr/>
            <p:nvPr/>
          </p:nvSpPr>
          <p:spPr>
            <a:xfrm>
              <a:off x="8144579" y="4861694"/>
              <a:ext cx="885553" cy="29631"/>
            </a:xfrm>
            <a:custGeom>
              <a:avLst/>
              <a:gdLst/>
              <a:ahLst/>
              <a:cxnLst/>
              <a:rect l="0" t="0" r="0" b="0"/>
              <a:pathLst>
                <a:path w="885553" h="29631">
                  <a:moveTo>
                    <a:pt x="0" y="27985"/>
                  </a:moveTo>
                  <a:lnTo>
                    <a:pt x="177110" y="29631"/>
                  </a:lnTo>
                  <a:lnTo>
                    <a:pt x="354221" y="27985"/>
                  </a:lnTo>
                  <a:lnTo>
                    <a:pt x="531332" y="27985"/>
                  </a:lnTo>
                  <a:lnTo>
                    <a:pt x="708442" y="0"/>
                  </a:lnTo>
                  <a:lnTo>
                    <a:pt x="885553" y="27985"/>
                  </a:lnTo>
                </a:path>
              </a:pathLst>
            </a:custGeom>
            <a:ln w="35231" cap="flat">
              <a:solidFill>
                <a:srgbClr val="BEBEBE">
                  <a:alpha val="69803"/>
                </a:srgbClr>
              </a:solidFill>
              <a:prstDash val="solid"/>
              <a:round/>
            </a:ln>
          </p:spPr>
          <p:txBody>
            <a:bodyPr/>
            <a:lstStyle/>
            <a:p>
              <a:endParaRPr/>
            </a:p>
          </p:txBody>
        </p:sp>
        <p:sp>
          <p:nvSpPr>
            <p:cNvPr id="5561" name="pl5561"/>
            <p:cNvSpPr/>
            <p:nvPr/>
          </p:nvSpPr>
          <p:spPr>
            <a:xfrm>
              <a:off x="8144579" y="4883095"/>
              <a:ext cx="885553" cy="8231"/>
            </a:xfrm>
            <a:custGeom>
              <a:avLst/>
              <a:gdLst/>
              <a:ahLst/>
              <a:cxnLst/>
              <a:rect l="0" t="0" r="0" b="0"/>
              <a:pathLst>
                <a:path w="885553" h="8231">
                  <a:moveTo>
                    <a:pt x="0" y="0"/>
                  </a:moveTo>
                  <a:lnTo>
                    <a:pt x="177110" y="0"/>
                  </a:lnTo>
                  <a:lnTo>
                    <a:pt x="354221" y="8231"/>
                  </a:lnTo>
                  <a:lnTo>
                    <a:pt x="531332" y="8231"/>
                  </a:lnTo>
                  <a:lnTo>
                    <a:pt x="708442" y="8231"/>
                  </a:lnTo>
                  <a:lnTo>
                    <a:pt x="885553" y="8231"/>
                  </a:lnTo>
                </a:path>
              </a:pathLst>
            </a:custGeom>
            <a:ln w="35231" cap="flat">
              <a:solidFill>
                <a:srgbClr val="BEBEBE">
                  <a:alpha val="69803"/>
                </a:srgbClr>
              </a:solidFill>
              <a:prstDash val="solid"/>
              <a:round/>
            </a:ln>
          </p:spPr>
          <p:txBody>
            <a:bodyPr/>
            <a:lstStyle/>
            <a:p>
              <a:endParaRPr/>
            </a:p>
          </p:txBody>
        </p:sp>
        <p:sp>
          <p:nvSpPr>
            <p:cNvPr id="5562" name="pl5562"/>
            <p:cNvSpPr/>
            <p:nvPr/>
          </p:nvSpPr>
          <p:spPr>
            <a:xfrm>
              <a:off x="8144579" y="4888033"/>
              <a:ext cx="885553" cy="52678"/>
            </a:xfrm>
            <a:custGeom>
              <a:avLst/>
              <a:gdLst/>
              <a:ahLst/>
              <a:cxnLst/>
              <a:rect l="0" t="0" r="0" b="0"/>
              <a:pathLst>
                <a:path w="885553" h="52678">
                  <a:moveTo>
                    <a:pt x="0" y="0"/>
                  </a:moveTo>
                  <a:lnTo>
                    <a:pt x="177110" y="0"/>
                  </a:lnTo>
                  <a:lnTo>
                    <a:pt x="354221" y="6584"/>
                  </a:lnTo>
                  <a:lnTo>
                    <a:pt x="531332" y="1646"/>
                  </a:lnTo>
                  <a:lnTo>
                    <a:pt x="708442" y="4938"/>
                  </a:lnTo>
                  <a:lnTo>
                    <a:pt x="885553" y="52678"/>
                  </a:lnTo>
                </a:path>
              </a:pathLst>
            </a:custGeom>
            <a:ln w="35231" cap="flat">
              <a:solidFill>
                <a:srgbClr val="BEBEBE">
                  <a:alpha val="69803"/>
                </a:srgbClr>
              </a:solidFill>
              <a:prstDash val="solid"/>
              <a:round/>
            </a:ln>
          </p:spPr>
          <p:txBody>
            <a:bodyPr/>
            <a:lstStyle/>
            <a:p>
              <a:endParaRPr/>
            </a:p>
          </p:txBody>
        </p:sp>
        <p:sp>
          <p:nvSpPr>
            <p:cNvPr id="5563" name="pl5563"/>
            <p:cNvSpPr/>
            <p:nvPr/>
          </p:nvSpPr>
          <p:spPr>
            <a:xfrm>
              <a:off x="8144579" y="4894618"/>
              <a:ext cx="885553" cy="11523"/>
            </a:xfrm>
            <a:custGeom>
              <a:avLst/>
              <a:gdLst/>
              <a:ahLst/>
              <a:cxnLst/>
              <a:rect l="0" t="0" r="0" b="0"/>
              <a:pathLst>
                <a:path w="885553" h="11523">
                  <a:moveTo>
                    <a:pt x="0" y="4938"/>
                  </a:moveTo>
                  <a:lnTo>
                    <a:pt x="177110" y="3292"/>
                  </a:lnTo>
                  <a:lnTo>
                    <a:pt x="354221" y="11523"/>
                  </a:lnTo>
                  <a:lnTo>
                    <a:pt x="531332" y="3292"/>
                  </a:lnTo>
                  <a:lnTo>
                    <a:pt x="708442" y="0"/>
                  </a:lnTo>
                  <a:lnTo>
                    <a:pt x="885553" y="1646"/>
                  </a:lnTo>
                </a:path>
              </a:pathLst>
            </a:custGeom>
            <a:ln w="35231" cap="flat">
              <a:solidFill>
                <a:srgbClr val="BEBEBE">
                  <a:alpha val="69803"/>
                </a:srgbClr>
              </a:solidFill>
              <a:prstDash val="solid"/>
              <a:round/>
            </a:ln>
          </p:spPr>
          <p:txBody>
            <a:bodyPr/>
            <a:lstStyle/>
            <a:p>
              <a:endParaRPr/>
            </a:p>
          </p:txBody>
        </p:sp>
        <p:sp>
          <p:nvSpPr>
            <p:cNvPr id="5564" name="pl5564"/>
            <p:cNvSpPr/>
            <p:nvPr/>
          </p:nvSpPr>
          <p:spPr>
            <a:xfrm>
              <a:off x="8144579" y="4899557"/>
              <a:ext cx="885553" cy="16462"/>
            </a:xfrm>
            <a:custGeom>
              <a:avLst/>
              <a:gdLst/>
              <a:ahLst/>
              <a:cxnLst/>
              <a:rect l="0" t="0" r="0" b="0"/>
              <a:pathLst>
                <a:path w="885553" h="16462">
                  <a:moveTo>
                    <a:pt x="0" y="16462"/>
                  </a:moveTo>
                  <a:lnTo>
                    <a:pt x="177110" y="9877"/>
                  </a:lnTo>
                  <a:lnTo>
                    <a:pt x="354221" y="13169"/>
                  </a:lnTo>
                  <a:lnTo>
                    <a:pt x="531332" y="0"/>
                  </a:lnTo>
                  <a:lnTo>
                    <a:pt x="708442" y="16462"/>
                  </a:lnTo>
                  <a:lnTo>
                    <a:pt x="885553" y="9877"/>
                  </a:lnTo>
                </a:path>
              </a:pathLst>
            </a:custGeom>
            <a:ln w="35231" cap="flat">
              <a:solidFill>
                <a:srgbClr val="BEBEBE">
                  <a:alpha val="69803"/>
                </a:srgbClr>
              </a:solidFill>
              <a:prstDash val="solid"/>
              <a:round/>
            </a:ln>
          </p:spPr>
          <p:txBody>
            <a:bodyPr/>
            <a:lstStyle/>
            <a:p>
              <a:endParaRPr/>
            </a:p>
          </p:txBody>
        </p:sp>
        <p:sp>
          <p:nvSpPr>
            <p:cNvPr id="5565" name="pl5565"/>
            <p:cNvSpPr/>
            <p:nvPr/>
          </p:nvSpPr>
          <p:spPr>
            <a:xfrm>
              <a:off x="8144579" y="4879802"/>
              <a:ext cx="885553" cy="34570"/>
            </a:xfrm>
            <a:custGeom>
              <a:avLst/>
              <a:gdLst/>
              <a:ahLst/>
              <a:cxnLst/>
              <a:rect l="0" t="0" r="0" b="0"/>
              <a:pathLst>
                <a:path w="885553" h="34570">
                  <a:moveTo>
                    <a:pt x="0" y="31277"/>
                  </a:moveTo>
                  <a:lnTo>
                    <a:pt x="177110" y="31277"/>
                  </a:lnTo>
                  <a:lnTo>
                    <a:pt x="354221" y="16462"/>
                  </a:lnTo>
                  <a:lnTo>
                    <a:pt x="531332" y="0"/>
                  </a:lnTo>
                  <a:lnTo>
                    <a:pt x="708442" y="16462"/>
                  </a:lnTo>
                  <a:lnTo>
                    <a:pt x="885553" y="34570"/>
                  </a:lnTo>
                </a:path>
              </a:pathLst>
            </a:custGeom>
            <a:ln w="35231" cap="flat">
              <a:solidFill>
                <a:srgbClr val="BEBEBE">
                  <a:alpha val="69803"/>
                </a:srgbClr>
              </a:solidFill>
              <a:prstDash val="solid"/>
              <a:round/>
            </a:ln>
          </p:spPr>
          <p:txBody>
            <a:bodyPr/>
            <a:lstStyle/>
            <a:p>
              <a:endParaRPr/>
            </a:p>
          </p:txBody>
        </p:sp>
        <p:sp>
          <p:nvSpPr>
            <p:cNvPr id="5566" name="pl5566"/>
            <p:cNvSpPr/>
            <p:nvPr/>
          </p:nvSpPr>
          <p:spPr>
            <a:xfrm>
              <a:off x="8144579" y="4878156"/>
              <a:ext cx="885553" cy="19754"/>
            </a:xfrm>
            <a:custGeom>
              <a:avLst/>
              <a:gdLst/>
              <a:ahLst/>
              <a:cxnLst/>
              <a:rect l="0" t="0" r="0" b="0"/>
              <a:pathLst>
                <a:path w="885553" h="19754">
                  <a:moveTo>
                    <a:pt x="0" y="19754"/>
                  </a:moveTo>
                  <a:lnTo>
                    <a:pt x="177110" y="16462"/>
                  </a:lnTo>
                  <a:lnTo>
                    <a:pt x="354221" y="4938"/>
                  </a:lnTo>
                  <a:lnTo>
                    <a:pt x="531332" y="8231"/>
                  </a:lnTo>
                  <a:lnTo>
                    <a:pt x="708442" y="0"/>
                  </a:lnTo>
                  <a:lnTo>
                    <a:pt x="885553" y="9877"/>
                  </a:lnTo>
                </a:path>
              </a:pathLst>
            </a:custGeom>
            <a:ln w="35231" cap="flat">
              <a:solidFill>
                <a:srgbClr val="BEBEBE">
                  <a:alpha val="69803"/>
                </a:srgbClr>
              </a:solidFill>
              <a:prstDash val="solid"/>
              <a:round/>
            </a:ln>
          </p:spPr>
          <p:txBody>
            <a:bodyPr/>
            <a:lstStyle/>
            <a:p>
              <a:endParaRPr/>
            </a:p>
          </p:txBody>
        </p:sp>
        <p:sp>
          <p:nvSpPr>
            <p:cNvPr id="5567" name="pl5567"/>
            <p:cNvSpPr/>
            <p:nvPr/>
          </p:nvSpPr>
          <p:spPr>
            <a:xfrm>
              <a:off x="8144579" y="4897911"/>
              <a:ext cx="885553" cy="13169"/>
            </a:xfrm>
            <a:custGeom>
              <a:avLst/>
              <a:gdLst/>
              <a:ahLst/>
              <a:cxnLst/>
              <a:rect l="0" t="0" r="0" b="0"/>
              <a:pathLst>
                <a:path w="885553" h="13169">
                  <a:moveTo>
                    <a:pt x="0" y="0"/>
                  </a:moveTo>
                  <a:lnTo>
                    <a:pt x="177110" y="13169"/>
                  </a:lnTo>
                  <a:lnTo>
                    <a:pt x="354221" y="6584"/>
                  </a:lnTo>
                  <a:lnTo>
                    <a:pt x="531332" y="4938"/>
                  </a:lnTo>
                  <a:lnTo>
                    <a:pt x="708442" y="13169"/>
                  </a:lnTo>
                  <a:lnTo>
                    <a:pt x="885553" y="13169"/>
                  </a:lnTo>
                </a:path>
              </a:pathLst>
            </a:custGeom>
            <a:ln w="35231" cap="flat">
              <a:solidFill>
                <a:srgbClr val="BEBEBE">
                  <a:alpha val="69803"/>
                </a:srgbClr>
              </a:solidFill>
              <a:prstDash val="solid"/>
              <a:round/>
            </a:ln>
          </p:spPr>
          <p:txBody>
            <a:bodyPr/>
            <a:lstStyle/>
            <a:p>
              <a:endParaRPr/>
            </a:p>
          </p:txBody>
        </p:sp>
        <p:sp>
          <p:nvSpPr>
            <p:cNvPr id="5568" name="pl5568"/>
            <p:cNvSpPr/>
            <p:nvPr/>
          </p:nvSpPr>
          <p:spPr>
            <a:xfrm>
              <a:off x="8144579" y="4866633"/>
              <a:ext cx="885553" cy="60909"/>
            </a:xfrm>
            <a:custGeom>
              <a:avLst/>
              <a:gdLst/>
              <a:ahLst/>
              <a:cxnLst/>
              <a:rect l="0" t="0" r="0" b="0"/>
              <a:pathLst>
                <a:path w="885553" h="60909">
                  <a:moveTo>
                    <a:pt x="0" y="60909"/>
                  </a:moveTo>
                  <a:lnTo>
                    <a:pt x="177110" y="18108"/>
                  </a:lnTo>
                  <a:lnTo>
                    <a:pt x="354221" y="19754"/>
                  </a:lnTo>
                  <a:lnTo>
                    <a:pt x="531332" y="0"/>
                  </a:lnTo>
                  <a:lnTo>
                    <a:pt x="708442" y="32924"/>
                  </a:lnTo>
                  <a:lnTo>
                    <a:pt x="885553" y="4938"/>
                  </a:lnTo>
                </a:path>
              </a:pathLst>
            </a:custGeom>
            <a:ln w="35231" cap="flat">
              <a:solidFill>
                <a:srgbClr val="BEBEBE">
                  <a:alpha val="69803"/>
                </a:srgbClr>
              </a:solidFill>
              <a:prstDash val="solid"/>
              <a:round/>
            </a:ln>
          </p:spPr>
          <p:txBody>
            <a:bodyPr/>
            <a:lstStyle/>
            <a:p>
              <a:endParaRPr/>
            </a:p>
          </p:txBody>
        </p:sp>
        <p:sp>
          <p:nvSpPr>
            <p:cNvPr id="5569" name="pl5569"/>
            <p:cNvSpPr/>
            <p:nvPr/>
          </p:nvSpPr>
          <p:spPr>
            <a:xfrm>
              <a:off x="8144579" y="4894618"/>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570" name="pl5570"/>
            <p:cNvSpPr/>
            <p:nvPr/>
          </p:nvSpPr>
          <p:spPr>
            <a:xfrm>
              <a:off x="8144579" y="4899557"/>
              <a:ext cx="885553" cy="16462"/>
            </a:xfrm>
            <a:custGeom>
              <a:avLst/>
              <a:gdLst/>
              <a:ahLst/>
              <a:cxnLst/>
              <a:rect l="0" t="0" r="0" b="0"/>
              <a:pathLst>
                <a:path w="885553" h="16462">
                  <a:moveTo>
                    <a:pt x="0" y="0"/>
                  </a:moveTo>
                  <a:lnTo>
                    <a:pt x="177110" y="8231"/>
                  </a:lnTo>
                  <a:lnTo>
                    <a:pt x="354221" y="9877"/>
                  </a:lnTo>
                  <a:lnTo>
                    <a:pt x="531332" y="16462"/>
                  </a:lnTo>
                  <a:lnTo>
                    <a:pt x="708442" y="6584"/>
                  </a:lnTo>
                  <a:lnTo>
                    <a:pt x="885553" y="6584"/>
                  </a:lnTo>
                </a:path>
              </a:pathLst>
            </a:custGeom>
            <a:ln w="35231" cap="flat">
              <a:solidFill>
                <a:srgbClr val="BEBEBE">
                  <a:alpha val="69803"/>
                </a:srgbClr>
              </a:solidFill>
              <a:prstDash val="solid"/>
              <a:round/>
            </a:ln>
          </p:spPr>
          <p:txBody>
            <a:bodyPr/>
            <a:lstStyle/>
            <a:p>
              <a:endParaRPr/>
            </a:p>
          </p:txBody>
        </p:sp>
        <p:sp>
          <p:nvSpPr>
            <p:cNvPr id="5571" name="pl5571"/>
            <p:cNvSpPr/>
            <p:nvPr/>
          </p:nvSpPr>
          <p:spPr>
            <a:xfrm>
              <a:off x="8144579" y="4892972"/>
              <a:ext cx="885553" cy="6584"/>
            </a:xfrm>
            <a:custGeom>
              <a:avLst/>
              <a:gdLst/>
              <a:ahLst/>
              <a:cxnLst/>
              <a:rect l="0" t="0" r="0" b="0"/>
              <a:pathLst>
                <a:path w="885553" h="6584">
                  <a:moveTo>
                    <a:pt x="0" y="3292"/>
                  </a:moveTo>
                  <a:lnTo>
                    <a:pt x="177110" y="6584"/>
                  </a:lnTo>
                  <a:lnTo>
                    <a:pt x="354221" y="1646"/>
                  </a:lnTo>
                  <a:lnTo>
                    <a:pt x="531332" y="0"/>
                  </a:lnTo>
                  <a:lnTo>
                    <a:pt x="708442" y="1646"/>
                  </a:lnTo>
                  <a:lnTo>
                    <a:pt x="885553" y="3292"/>
                  </a:lnTo>
                </a:path>
              </a:pathLst>
            </a:custGeom>
            <a:ln w="35231" cap="flat">
              <a:solidFill>
                <a:srgbClr val="BEBEBE">
                  <a:alpha val="69803"/>
                </a:srgbClr>
              </a:solidFill>
              <a:prstDash val="solid"/>
              <a:round/>
            </a:ln>
          </p:spPr>
          <p:txBody>
            <a:bodyPr/>
            <a:lstStyle/>
            <a:p>
              <a:endParaRPr/>
            </a:p>
          </p:txBody>
        </p:sp>
        <p:sp>
          <p:nvSpPr>
            <p:cNvPr id="5572" name="pl5572"/>
            <p:cNvSpPr/>
            <p:nvPr/>
          </p:nvSpPr>
          <p:spPr>
            <a:xfrm>
              <a:off x="8144579" y="4873218"/>
              <a:ext cx="885553" cy="46093"/>
            </a:xfrm>
            <a:custGeom>
              <a:avLst/>
              <a:gdLst/>
              <a:ahLst/>
              <a:cxnLst/>
              <a:rect l="0" t="0" r="0" b="0"/>
              <a:pathLst>
                <a:path w="885553" h="46093">
                  <a:moveTo>
                    <a:pt x="0" y="46093"/>
                  </a:moveTo>
                  <a:lnTo>
                    <a:pt x="177110" y="39508"/>
                  </a:lnTo>
                  <a:lnTo>
                    <a:pt x="354221" y="41155"/>
                  </a:lnTo>
                  <a:lnTo>
                    <a:pt x="531332" y="41155"/>
                  </a:lnTo>
                  <a:lnTo>
                    <a:pt x="708442" y="0"/>
                  </a:lnTo>
                  <a:lnTo>
                    <a:pt x="885553" y="46093"/>
                  </a:lnTo>
                </a:path>
              </a:pathLst>
            </a:custGeom>
            <a:ln w="35231" cap="flat">
              <a:solidFill>
                <a:srgbClr val="BEBEBE">
                  <a:alpha val="69803"/>
                </a:srgbClr>
              </a:solidFill>
              <a:prstDash val="solid"/>
              <a:round/>
            </a:ln>
          </p:spPr>
          <p:txBody>
            <a:bodyPr/>
            <a:lstStyle/>
            <a:p>
              <a:endParaRPr/>
            </a:p>
          </p:txBody>
        </p:sp>
        <p:sp>
          <p:nvSpPr>
            <p:cNvPr id="5573" name="pl5573"/>
            <p:cNvSpPr/>
            <p:nvPr/>
          </p:nvSpPr>
          <p:spPr>
            <a:xfrm>
              <a:off x="8144579" y="4914373"/>
              <a:ext cx="885553" cy="0"/>
            </a:xfrm>
            <a:custGeom>
              <a:avLst/>
              <a:gdLst/>
              <a:ahLst/>
              <a:cxnLst/>
              <a:rect l="0" t="0" r="0" b="0"/>
              <a:pathLst>
                <a:path w="885553">
                  <a:moveTo>
                    <a:pt x="0" y="0"/>
                  </a:moveTo>
                  <a:lnTo>
                    <a:pt x="177110" y="0"/>
                  </a:lnTo>
                  <a:lnTo>
                    <a:pt x="354221" y="0"/>
                  </a:lnTo>
                  <a:lnTo>
                    <a:pt x="531332" y="0"/>
                  </a:lnTo>
                  <a:lnTo>
                    <a:pt x="708442" y="0"/>
                  </a:lnTo>
                  <a:lnTo>
                    <a:pt x="885553" y="0"/>
                  </a:lnTo>
                </a:path>
              </a:pathLst>
            </a:custGeom>
            <a:ln w="35231" cap="flat">
              <a:solidFill>
                <a:srgbClr val="BEBEBE">
                  <a:alpha val="69803"/>
                </a:srgbClr>
              </a:solidFill>
              <a:prstDash val="solid"/>
              <a:round/>
            </a:ln>
          </p:spPr>
          <p:txBody>
            <a:bodyPr/>
            <a:lstStyle/>
            <a:p>
              <a:endParaRPr/>
            </a:p>
          </p:txBody>
        </p:sp>
        <p:sp>
          <p:nvSpPr>
            <p:cNvPr id="5574" name="pl5574"/>
            <p:cNvSpPr/>
            <p:nvPr/>
          </p:nvSpPr>
          <p:spPr>
            <a:xfrm>
              <a:off x="8144579" y="4896264"/>
              <a:ext cx="885553" cy="13169"/>
            </a:xfrm>
            <a:custGeom>
              <a:avLst/>
              <a:gdLst/>
              <a:ahLst/>
              <a:cxnLst/>
              <a:rect l="0" t="0" r="0" b="0"/>
              <a:pathLst>
                <a:path w="885553" h="13169">
                  <a:moveTo>
                    <a:pt x="0" y="13169"/>
                  </a:moveTo>
                  <a:lnTo>
                    <a:pt x="177110" y="8231"/>
                  </a:lnTo>
                  <a:lnTo>
                    <a:pt x="354221" y="4938"/>
                  </a:lnTo>
                  <a:lnTo>
                    <a:pt x="531332" y="0"/>
                  </a:lnTo>
                  <a:lnTo>
                    <a:pt x="708442" y="3292"/>
                  </a:lnTo>
                  <a:lnTo>
                    <a:pt x="885553" y="6584"/>
                  </a:lnTo>
                </a:path>
              </a:pathLst>
            </a:custGeom>
            <a:ln w="35231" cap="flat">
              <a:solidFill>
                <a:srgbClr val="BEBEBE">
                  <a:alpha val="69803"/>
                </a:srgbClr>
              </a:solidFill>
              <a:prstDash val="solid"/>
              <a:round/>
            </a:ln>
          </p:spPr>
          <p:txBody>
            <a:bodyPr/>
            <a:lstStyle/>
            <a:p>
              <a:endParaRPr/>
            </a:p>
          </p:txBody>
        </p:sp>
        <p:sp>
          <p:nvSpPr>
            <p:cNvPr id="5575" name="pl5575"/>
            <p:cNvSpPr/>
            <p:nvPr/>
          </p:nvSpPr>
          <p:spPr>
            <a:xfrm>
              <a:off x="8144579" y="4878156"/>
              <a:ext cx="885553" cy="8231"/>
            </a:xfrm>
            <a:custGeom>
              <a:avLst/>
              <a:gdLst/>
              <a:ahLst/>
              <a:cxnLst/>
              <a:rect l="0" t="0" r="0" b="0"/>
              <a:pathLst>
                <a:path w="885553" h="8231">
                  <a:moveTo>
                    <a:pt x="0" y="4938"/>
                  </a:moveTo>
                  <a:lnTo>
                    <a:pt x="177110" y="8231"/>
                  </a:lnTo>
                  <a:lnTo>
                    <a:pt x="354221" y="1646"/>
                  </a:lnTo>
                  <a:lnTo>
                    <a:pt x="531332" y="3292"/>
                  </a:lnTo>
                  <a:lnTo>
                    <a:pt x="708442" y="4938"/>
                  </a:lnTo>
                  <a:lnTo>
                    <a:pt x="885553" y="0"/>
                  </a:lnTo>
                </a:path>
              </a:pathLst>
            </a:custGeom>
            <a:ln w="35231" cap="flat">
              <a:solidFill>
                <a:srgbClr val="BEBEBE">
                  <a:alpha val="69803"/>
                </a:srgbClr>
              </a:solidFill>
              <a:prstDash val="solid"/>
              <a:round/>
            </a:ln>
          </p:spPr>
          <p:txBody>
            <a:bodyPr/>
            <a:lstStyle/>
            <a:p>
              <a:endParaRPr/>
            </a:p>
          </p:txBody>
        </p:sp>
        <p:sp>
          <p:nvSpPr>
            <p:cNvPr id="5576" name="pl5576"/>
            <p:cNvSpPr/>
            <p:nvPr/>
          </p:nvSpPr>
          <p:spPr>
            <a:xfrm>
              <a:off x="8144579" y="4896264"/>
              <a:ext cx="885553" cy="14815"/>
            </a:xfrm>
            <a:custGeom>
              <a:avLst/>
              <a:gdLst/>
              <a:ahLst/>
              <a:cxnLst/>
              <a:rect l="0" t="0" r="0" b="0"/>
              <a:pathLst>
                <a:path w="885553" h="14815">
                  <a:moveTo>
                    <a:pt x="0" y="0"/>
                  </a:moveTo>
                  <a:lnTo>
                    <a:pt x="177110" y="3292"/>
                  </a:lnTo>
                  <a:lnTo>
                    <a:pt x="354221" y="9877"/>
                  </a:lnTo>
                  <a:lnTo>
                    <a:pt x="531332" y="6584"/>
                  </a:lnTo>
                  <a:lnTo>
                    <a:pt x="708442" y="14815"/>
                  </a:lnTo>
                  <a:lnTo>
                    <a:pt x="885553" y="14815"/>
                  </a:lnTo>
                </a:path>
              </a:pathLst>
            </a:custGeom>
            <a:ln w="35231" cap="flat">
              <a:solidFill>
                <a:srgbClr val="BEBEBE">
                  <a:alpha val="69803"/>
                </a:srgbClr>
              </a:solidFill>
              <a:prstDash val="solid"/>
              <a:round/>
            </a:ln>
          </p:spPr>
          <p:txBody>
            <a:bodyPr/>
            <a:lstStyle/>
            <a:p>
              <a:endParaRPr/>
            </a:p>
          </p:txBody>
        </p:sp>
        <p:sp>
          <p:nvSpPr>
            <p:cNvPr id="5577" name="pl5577"/>
            <p:cNvSpPr/>
            <p:nvPr/>
          </p:nvSpPr>
          <p:spPr>
            <a:xfrm>
              <a:off x="8144579" y="4909434"/>
              <a:ext cx="885553" cy="9877"/>
            </a:xfrm>
            <a:custGeom>
              <a:avLst/>
              <a:gdLst/>
              <a:ahLst/>
              <a:cxnLst/>
              <a:rect l="0" t="0" r="0" b="0"/>
              <a:pathLst>
                <a:path w="885553" h="9877">
                  <a:moveTo>
                    <a:pt x="0" y="0"/>
                  </a:moveTo>
                  <a:lnTo>
                    <a:pt x="177110" y="8231"/>
                  </a:lnTo>
                  <a:lnTo>
                    <a:pt x="354221" y="9877"/>
                  </a:lnTo>
                  <a:lnTo>
                    <a:pt x="531332" y="4938"/>
                  </a:lnTo>
                  <a:lnTo>
                    <a:pt x="708442" y="4938"/>
                  </a:lnTo>
                  <a:lnTo>
                    <a:pt x="885553" y="4938"/>
                  </a:lnTo>
                </a:path>
              </a:pathLst>
            </a:custGeom>
            <a:ln w="35231" cap="flat">
              <a:solidFill>
                <a:srgbClr val="BEBEBE">
                  <a:alpha val="69803"/>
                </a:srgbClr>
              </a:solidFill>
              <a:prstDash val="solid"/>
              <a:round/>
            </a:ln>
          </p:spPr>
          <p:txBody>
            <a:bodyPr/>
            <a:lstStyle/>
            <a:p>
              <a:endParaRPr/>
            </a:p>
          </p:txBody>
        </p:sp>
        <p:sp>
          <p:nvSpPr>
            <p:cNvPr id="5578" name="pl5578"/>
            <p:cNvSpPr/>
            <p:nvPr/>
          </p:nvSpPr>
          <p:spPr>
            <a:xfrm>
              <a:off x="8144579" y="4874864"/>
              <a:ext cx="885553" cy="19754"/>
            </a:xfrm>
            <a:custGeom>
              <a:avLst/>
              <a:gdLst/>
              <a:ahLst/>
              <a:cxnLst/>
              <a:rect l="0" t="0" r="0" b="0"/>
              <a:pathLst>
                <a:path w="885553" h="19754">
                  <a:moveTo>
                    <a:pt x="0" y="19754"/>
                  </a:moveTo>
                  <a:lnTo>
                    <a:pt x="177110" y="11523"/>
                  </a:lnTo>
                  <a:lnTo>
                    <a:pt x="354221" y="11523"/>
                  </a:lnTo>
                  <a:lnTo>
                    <a:pt x="531332" y="0"/>
                  </a:lnTo>
                  <a:lnTo>
                    <a:pt x="708442" y="0"/>
                  </a:lnTo>
                  <a:lnTo>
                    <a:pt x="885553" y="4938"/>
                  </a:lnTo>
                </a:path>
              </a:pathLst>
            </a:custGeom>
            <a:ln w="35231" cap="flat">
              <a:solidFill>
                <a:srgbClr val="BEBEBE">
                  <a:alpha val="69803"/>
                </a:srgbClr>
              </a:solidFill>
              <a:prstDash val="solid"/>
              <a:round/>
            </a:ln>
          </p:spPr>
          <p:txBody>
            <a:bodyPr/>
            <a:lstStyle/>
            <a:p>
              <a:endParaRPr/>
            </a:p>
          </p:txBody>
        </p:sp>
        <p:sp>
          <p:nvSpPr>
            <p:cNvPr id="5579" name="pl5579"/>
            <p:cNvSpPr/>
            <p:nvPr/>
          </p:nvSpPr>
          <p:spPr>
            <a:xfrm>
              <a:off x="8144579" y="4907788"/>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BEBEBE">
                  <a:alpha val="69803"/>
                </a:srgbClr>
              </a:solidFill>
              <a:prstDash val="solid"/>
              <a:round/>
            </a:ln>
          </p:spPr>
          <p:txBody>
            <a:bodyPr/>
            <a:lstStyle/>
            <a:p>
              <a:endParaRPr/>
            </a:p>
          </p:txBody>
        </p:sp>
        <p:sp>
          <p:nvSpPr>
            <p:cNvPr id="5580" name="pl5580"/>
            <p:cNvSpPr/>
            <p:nvPr/>
          </p:nvSpPr>
          <p:spPr>
            <a:xfrm>
              <a:off x="8144579" y="4897911"/>
              <a:ext cx="885553" cy="11523"/>
            </a:xfrm>
            <a:custGeom>
              <a:avLst/>
              <a:gdLst/>
              <a:ahLst/>
              <a:cxnLst/>
              <a:rect l="0" t="0" r="0" b="0"/>
              <a:pathLst>
                <a:path w="885553" h="11523">
                  <a:moveTo>
                    <a:pt x="0" y="6584"/>
                  </a:moveTo>
                  <a:lnTo>
                    <a:pt x="177110" y="0"/>
                  </a:lnTo>
                  <a:lnTo>
                    <a:pt x="354221" y="1646"/>
                  </a:lnTo>
                  <a:lnTo>
                    <a:pt x="531332" y="8231"/>
                  </a:lnTo>
                  <a:lnTo>
                    <a:pt x="708442" y="11523"/>
                  </a:lnTo>
                  <a:lnTo>
                    <a:pt x="885553" y="11523"/>
                  </a:lnTo>
                </a:path>
              </a:pathLst>
            </a:custGeom>
            <a:ln w="35231" cap="flat">
              <a:solidFill>
                <a:srgbClr val="BEBEBE">
                  <a:alpha val="69803"/>
                </a:srgbClr>
              </a:solidFill>
              <a:prstDash val="solid"/>
              <a:round/>
            </a:ln>
          </p:spPr>
          <p:txBody>
            <a:bodyPr/>
            <a:lstStyle/>
            <a:p>
              <a:endParaRPr/>
            </a:p>
          </p:txBody>
        </p:sp>
        <p:sp>
          <p:nvSpPr>
            <p:cNvPr id="5581" name="pl5581"/>
            <p:cNvSpPr/>
            <p:nvPr/>
          </p:nvSpPr>
          <p:spPr>
            <a:xfrm>
              <a:off x="8144579" y="4899557"/>
              <a:ext cx="885553" cy="3292"/>
            </a:xfrm>
            <a:custGeom>
              <a:avLst/>
              <a:gdLst/>
              <a:ahLst/>
              <a:cxnLst/>
              <a:rect l="0" t="0" r="0" b="0"/>
              <a:pathLst>
                <a:path w="885553" h="3292">
                  <a:moveTo>
                    <a:pt x="0" y="1646"/>
                  </a:moveTo>
                  <a:lnTo>
                    <a:pt x="177110" y="1646"/>
                  </a:lnTo>
                  <a:lnTo>
                    <a:pt x="354221" y="3292"/>
                  </a:lnTo>
                  <a:lnTo>
                    <a:pt x="531332" y="0"/>
                  </a:lnTo>
                  <a:lnTo>
                    <a:pt x="708442" y="0"/>
                  </a:lnTo>
                  <a:lnTo>
                    <a:pt x="885553" y="0"/>
                  </a:lnTo>
                </a:path>
              </a:pathLst>
            </a:custGeom>
            <a:ln w="20325" cap="flat">
              <a:solidFill>
                <a:srgbClr val="6B6B6B">
                  <a:alpha val="100000"/>
                </a:srgbClr>
              </a:solidFill>
              <a:prstDash val="solid"/>
              <a:round/>
            </a:ln>
          </p:spPr>
          <p:txBody>
            <a:bodyPr/>
            <a:lstStyle/>
            <a:p>
              <a:endParaRPr/>
            </a:p>
          </p:txBody>
        </p:sp>
        <p:sp>
          <p:nvSpPr>
            <p:cNvPr id="5582" name="pl5582"/>
            <p:cNvSpPr/>
            <p:nvPr/>
          </p:nvSpPr>
          <p:spPr>
            <a:xfrm>
              <a:off x="8144579" y="4907788"/>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40651" cap="flat">
              <a:solidFill>
                <a:srgbClr val="000000">
                  <a:alpha val="100000"/>
                </a:srgbClr>
              </a:solidFill>
              <a:prstDash val="solid"/>
              <a:round/>
            </a:ln>
          </p:spPr>
          <p:txBody>
            <a:bodyPr/>
            <a:lstStyle/>
            <a:p>
              <a:endParaRPr/>
            </a:p>
          </p:txBody>
        </p:sp>
        <p:sp>
          <p:nvSpPr>
            <p:cNvPr id="5583" name="pl5583"/>
            <p:cNvSpPr/>
            <p:nvPr/>
          </p:nvSpPr>
          <p:spPr>
            <a:xfrm>
              <a:off x="8144579" y="4907788"/>
              <a:ext cx="885553" cy="21400"/>
            </a:xfrm>
            <a:custGeom>
              <a:avLst/>
              <a:gdLst/>
              <a:ahLst/>
              <a:cxnLst/>
              <a:rect l="0" t="0" r="0" b="0"/>
              <a:pathLst>
                <a:path w="885553" h="21400">
                  <a:moveTo>
                    <a:pt x="0" y="6584"/>
                  </a:moveTo>
                  <a:lnTo>
                    <a:pt x="177110" y="4938"/>
                  </a:lnTo>
                  <a:lnTo>
                    <a:pt x="354221" y="21400"/>
                  </a:lnTo>
                  <a:lnTo>
                    <a:pt x="531332" y="0"/>
                  </a:lnTo>
                  <a:lnTo>
                    <a:pt x="708442" y="14815"/>
                  </a:lnTo>
                  <a:lnTo>
                    <a:pt x="885553" y="19754"/>
                  </a:lnTo>
                </a:path>
              </a:pathLst>
            </a:custGeom>
            <a:ln w="35231" cap="flat">
              <a:solidFill>
                <a:srgbClr val="FE6E8C">
                  <a:alpha val="100000"/>
                </a:srgbClr>
              </a:solidFill>
              <a:prstDash val="solid"/>
              <a:round/>
            </a:ln>
          </p:spPr>
          <p:txBody>
            <a:bodyPr/>
            <a:lstStyle/>
            <a:p>
              <a:endParaRPr/>
            </a:p>
          </p:txBody>
        </p:sp>
        <p:sp>
          <p:nvSpPr>
            <p:cNvPr id="5584" name="pl5584"/>
            <p:cNvSpPr/>
            <p:nvPr/>
          </p:nvSpPr>
          <p:spPr>
            <a:xfrm>
              <a:off x="8100302" y="4914373"/>
              <a:ext cx="974108" cy="0"/>
            </a:xfrm>
            <a:custGeom>
              <a:avLst/>
              <a:gdLst/>
              <a:ahLst/>
              <a:cxnLst/>
              <a:rect l="0" t="0" r="0" b="0"/>
              <a:pathLst>
                <a:path w="974108">
                  <a:moveTo>
                    <a:pt x="0" y="0"/>
                  </a:moveTo>
                  <a:lnTo>
                    <a:pt x="974108" y="0"/>
                  </a:lnTo>
                  <a:lnTo>
                    <a:pt x="974108" y="0"/>
                  </a:lnTo>
                </a:path>
              </a:pathLst>
            </a:custGeom>
            <a:ln w="13550" cap="flat">
              <a:solidFill>
                <a:srgbClr val="000000">
                  <a:alpha val="100000"/>
                </a:srgbClr>
              </a:solidFill>
              <a:prstDash val="dash"/>
              <a:round/>
            </a:ln>
          </p:spPr>
          <p:txBody>
            <a:bodyPr/>
            <a:lstStyle/>
            <a:p>
              <a:endParaRPr/>
            </a:p>
          </p:txBody>
        </p:sp>
        <p:sp>
          <p:nvSpPr>
            <p:cNvPr id="5585" name="tx5585"/>
            <p:cNvSpPr/>
            <p:nvPr/>
          </p:nvSpPr>
          <p:spPr>
            <a:xfrm>
              <a:off x="8114434" y="474977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5586" name="tx5586"/>
            <p:cNvSpPr/>
            <p:nvPr/>
          </p:nvSpPr>
          <p:spPr>
            <a:xfrm>
              <a:off x="8291545" y="4749452"/>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5587" name="tx5587"/>
            <p:cNvSpPr/>
            <p:nvPr/>
          </p:nvSpPr>
          <p:spPr>
            <a:xfrm>
              <a:off x="8450606" y="4764591"/>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5588" name="tx5588"/>
            <p:cNvSpPr/>
            <p:nvPr/>
          </p:nvSpPr>
          <p:spPr>
            <a:xfrm>
              <a:off x="8645767" y="4744831"/>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5589" name="tx5589"/>
            <p:cNvSpPr/>
            <p:nvPr/>
          </p:nvSpPr>
          <p:spPr>
            <a:xfrm>
              <a:off x="8804827" y="4759382"/>
              <a:ext cx="963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5590" name="tx5590"/>
            <p:cNvSpPr/>
            <p:nvPr/>
          </p:nvSpPr>
          <p:spPr>
            <a:xfrm>
              <a:off x="8981938" y="476294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5591" name="rc5591"/>
            <p:cNvSpPr/>
            <p:nvPr/>
          </p:nvSpPr>
          <p:spPr>
            <a:xfrm>
              <a:off x="794417" y="5224554"/>
              <a:ext cx="974108" cy="214862"/>
            </a:xfrm>
            <a:prstGeom prst="rect">
              <a:avLst/>
            </a:prstGeom>
            <a:solidFill>
              <a:srgbClr val="D9D9D9">
                <a:alpha val="100000"/>
              </a:srgbClr>
            </a:solidFill>
          </p:spPr>
          <p:txBody>
            <a:bodyPr/>
            <a:lstStyle/>
            <a:p>
              <a:endParaRPr/>
            </a:p>
          </p:txBody>
        </p:sp>
        <p:sp>
          <p:nvSpPr>
            <p:cNvPr id="5592" name="tx5592"/>
            <p:cNvSpPr/>
            <p:nvPr/>
          </p:nvSpPr>
          <p:spPr>
            <a:xfrm>
              <a:off x="1023708" y="5290675"/>
              <a:ext cx="515525"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Zimbabwe</a:t>
              </a:r>
            </a:p>
          </p:txBody>
        </p:sp>
        <p:sp>
          <p:nvSpPr>
            <p:cNvPr id="5593" name="rc5593"/>
            <p:cNvSpPr/>
            <p:nvPr/>
          </p:nvSpPr>
          <p:spPr>
            <a:xfrm>
              <a:off x="794417" y="4572506"/>
              <a:ext cx="974108" cy="214862"/>
            </a:xfrm>
            <a:prstGeom prst="rect">
              <a:avLst/>
            </a:prstGeom>
            <a:solidFill>
              <a:srgbClr val="D9D9D9">
                <a:alpha val="100000"/>
              </a:srgbClr>
            </a:solidFill>
          </p:spPr>
          <p:txBody>
            <a:bodyPr/>
            <a:lstStyle/>
            <a:p>
              <a:endParaRPr/>
            </a:p>
          </p:txBody>
        </p:sp>
        <p:sp>
          <p:nvSpPr>
            <p:cNvPr id="5594" name="tx5594"/>
            <p:cNvSpPr/>
            <p:nvPr/>
          </p:nvSpPr>
          <p:spPr>
            <a:xfrm>
              <a:off x="1154159" y="4615053"/>
              <a:ext cx="254625"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Syria</a:t>
              </a:r>
            </a:p>
          </p:txBody>
        </p:sp>
        <p:sp>
          <p:nvSpPr>
            <p:cNvPr id="5595" name="rc5595"/>
            <p:cNvSpPr/>
            <p:nvPr/>
          </p:nvSpPr>
          <p:spPr>
            <a:xfrm>
              <a:off x="1838115" y="4572506"/>
              <a:ext cx="974108" cy="214862"/>
            </a:xfrm>
            <a:prstGeom prst="rect">
              <a:avLst/>
            </a:prstGeom>
            <a:solidFill>
              <a:srgbClr val="D9D9D9">
                <a:alpha val="100000"/>
              </a:srgbClr>
            </a:solidFill>
          </p:spPr>
          <p:txBody>
            <a:bodyPr/>
            <a:lstStyle/>
            <a:p>
              <a:endParaRPr/>
            </a:p>
          </p:txBody>
        </p:sp>
        <p:sp>
          <p:nvSpPr>
            <p:cNvPr id="5596" name="tx5596"/>
            <p:cNvSpPr/>
            <p:nvPr/>
          </p:nvSpPr>
          <p:spPr>
            <a:xfrm>
              <a:off x="2089152" y="4616417"/>
              <a:ext cx="47203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Tajikistan</a:t>
              </a:r>
            </a:p>
          </p:txBody>
        </p:sp>
        <p:sp>
          <p:nvSpPr>
            <p:cNvPr id="5597" name="rc5597"/>
            <p:cNvSpPr/>
            <p:nvPr/>
          </p:nvSpPr>
          <p:spPr>
            <a:xfrm>
              <a:off x="2881812" y="4572506"/>
              <a:ext cx="974108" cy="214862"/>
            </a:xfrm>
            <a:prstGeom prst="rect">
              <a:avLst/>
            </a:prstGeom>
            <a:solidFill>
              <a:srgbClr val="D9D9D9">
                <a:alpha val="100000"/>
              </a:srgbClr>
            </a:solidFill>
          </p:spPr>
          <p:txBody>
            <a:bodyPr/>
            <a:lstStyle/>
            <a:p>
              <a:endParaRPr/>
            </a:p>
          </p:txBody>
        </p:sp>
        <p:sp>
          <p:nvSpPr>
            <p:cNvPr id="5598" name="tx5598"/>
            <p:cNvSpPr/>
            <p:nvPr/>
          </p:nvSpPr>
          <p:spPr>
            <a:xfrm>
              <a:off x="3138989" y="4638627"/>
              <a:ext cx="45975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Tanzania</a:t>
              </a:r>
            </a:p>
          </p:txBody>
        </p:sp>
        <p:sp>
          <p:nvSpPr>
            <p:cNvPr id="5599" name="rc5599"/>
            <p:cNvSpPr/>
            <p:nvPr/>
          </p:nvSpPr>
          <p:spPr>
            <a:xfrm>
              <a:off x="3925510" y="4572506"/>
              <a:ext cx="974108" cy="214862"/>
            </a:xfrm>
            <a:prstGeom prst="rect">
              <a:avLst/>
            </a:prstGeom>
            <a:solidFill>
              <a:srgbClr val="D9D9D9">
                <a:alpha val="100000"/>
              </a:srgbClr>
            </a:solidFill>
          </p:spPr>
          <p:txBody>
            <a:bodyPr/>
            <a:lstStyle/>
            <a:p>
              <a:endParaRPr/>
            </a:p>
          </p:txBody>
        </p:sp>
        <p:sp>
          <p:nvSpPr>
            <p:cNvPr id="5600" name="tx5600"/>
            <p:cNvSpPr/>
            <p:nvPr/>
          </p:nvSpPr>
          <p:spPr>
            <a:xfrm>
              <a:off x="4285198" y="4616417"/>
              <a:ext cx="254734"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Togo</a:t>
              </a:r>
            </a:p>
          </p:txBody>
        </p:sp>
        <p:sp>
          <p:nvSpPr>
            <p:cNvPr id="5601" name="rc5601"/>
            <p:cNvSpPr/>
            <p:nvPr/>
          </p:nvSpPr>
          <p:spPr>
            <a:xfrm>
              <a:off x="4969208" y="4572506"/>
              <a:ext cx="974108" cy="214862"/>
            </a:xfrm>
            <a:prstGeom prst="rect">
              <a:avLst/>
            </a:prstGeom>
            <a:solidFill>
              <a:srgbClr val="D9D9D9">
                <a:alpha val="100000"/>
              </a:srgbClr>
            </a:solidFill>
          </p:spPr>
          <p:txBody>
            <a:bodyPr/>
            <a:lstStyle/>
            <a:p>
              <a:endParaRPr/>
            </a:p>
          </p:txBody>
        </p:sp>
        <p:sp>
          <p:nvSpPr>
            <p:cNvPr id="5602" name="tx5602"/>
            <p:cNvSpPr/>
            <p:nvPr/>
          </p:nvSpPr>
          <p:spPr>
            <a:xfrm>
              <a:off x="5260519" y="4616417"/>
              <a:ext cx="39148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Uganda</a:t>
              </a:r>
            </a:p>
          </p:txBody>
        </p:sp>
        <p:sp>
          <p:nvSpPr>
            <p:cNvPr id="5603" name="rc5603"/>
            <p:cNvSpPr/>
            <p:nvPr/>
          </p:nvSpPr>
          <p:spPr>
            <a:xfrm>
              <a:off x="6012906" y="4572506"/>
              <a:ext cx="974108" cy="214862"/>
            </a:xfrm>
            <a:prstGeom prst="rect">
              <a:avLst/>
            </a:prstGeom>
            <a:solidFill>
              <a:srgbClr val="D9D9D9">
                <a:alpha val="100000"/>
              </a:srgbClr>
            </a:solidFill>
          </p:spPr>
          <p:txBody>
            <a:bodyPr/>
            <a:lstStyle/>
            <a:p>
              <a:endParaRPr/>
            </a:p>
          </p:txBody>
        </p:sp>
        <p:sp>
          <p:nvSpPr>
            <p:cNvPr id="5604" name="tx5604"/>
            <p:cNvSpPr/>
            <p:nvPr/>
          </p:nvSpPr>
          <p:spPr>
            <a:xfrm>
              <a:off x="6223534" y="4638573"/>
              <a:ext cx="552851" cy="8136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Uzbekistan</a:t>
              </a:r>
            </a:p>
          </p:txBody>
        </p:sp>
        <p:sp>
          <p:nvSpPr>
            <p:cNvPr id="5605" name="rc5605"/>
            <p:cNvSpPr/>
            <p:nvPr/>
          </p:nvSpPr>
          <p:spPr>
            <a:xfrm>
              <a:off x="7056604" y="4572506"/>
              <a:ext cx="974108" cy="214862"/>
            </a:xfrm>
            <a:prstGeom prst="rect">
              <a:avLst/>
            </a:prstGeom>
            <a:solidFill>
              <a:srgbClr val="D9D9D9">
                <a:alpha val="100000"/>
              </a:srgbClr>
            </a:solidFill>
          </p:spPr>
          <p:txBody>
            <a:bodyPr/>
            <a:lstStyle/>
            <a:p>
              <a:endParaRPr/>
            </a:p>
          </p:txBody>
        </p:sp>
        <p:sp>
          <p:nvSpPr>
            <p:cNvPr id="5606" name="tx5606"/>
            <p:cNvSpPr/>
            <p:nvPr/>
          </p:nvSpPr>
          <p:spPr>
            <a:xfrm>
              <a:off x="7366605" y="4638627"/>
              <a:ext cx="35410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Yemen</a:t>
              </a:r>
            </a:p>
          </p:txBody>
        </p:sp>
        <p:sp>
          <p:nvSpPr>
            <p:cNvPr id="5607" name="rc5607"/>
            <p:cNvSpPr/>
            <p:nvPr/>
          </p:nvSpPr>
          <p:spPr>
            <a:xfrm>
              <a:off x="8100302" y="4572506"/>
              <a:ext cx="974108" cy="214862"/>
            </a:xfrm>
            <a:prstGeom prst="rect">
              <a:avLst/>
            </a:prstGeom>
            <a:solidFill>
              <a:srgbClr val="D9D9D9">
                <a:alpha val="100000"/>
              </a:srgbClr>
            </a:solidFill>
          </p:spPr>
          <p:txBody>
            <a:bodyPr/>
            <a:lstStyle/>
            <a:p>
              <a:endParaRPr/>
            </a:p>
          </p:txBody>
        </p:sp>
        <p:sp>
          <p:nvSpPr>
            <p:cNvPr id="5608" name="tx5608"/>
            <p:cNvSpPr/>
            <p:nvPr/>
          </p:nvSpPr>
          <p:spPr>
            <a:xfrm>
              <a:off x="8401026" y="4638627"/>
              <a:ext cx="372660"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Zambia</a:t>
              </a:r>
            </a:p>
          </p:txBody>
        </p:sp>
        <p:sp>
          <p:nvSpPr>
            <p:cNvPr id="5609" name="rc5609"/>
            <p:cNvSpPr/>
            <p:nvPr/>
          </p:nvSpPr>
          <p:spPr>
            <a:xfrm>
              <a:off x="794417" y="3920458"/>
              <a:ext cx="974108" cy="214862"/>
            </a:xfrm>
            <a:prstGeom prst="rect">
              <a:avLst/>
            </a:prstGeom>
            <a:solidFill>
              <a:srgbClr val="D9D9D9">
                <a:alpha val="100000"/>
              </a:srgbClr>
            </a:solidFill>
          </p:spPr>
          <p:txBody>
            <a:bodyPr/>
            <a:lstStyle/>
            <a:p>
              <a:endParaRPr/>
            </a:p>
          </p:txBody>
        </p:sp>
        <p:sp>
          <p:nvSpPr>
            <p:cNvPr id="5610" name="tx5610"/>
            <p:cNvSpPr/>
            <p:nvPr/>
          </p:nvSpPr>
          <p:spPr>
            <a:xfrm>
              <a:off x="1076450" y="3986579"/>
              <a:ext cx="410041"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Rwanda</a:t>
              </a:r>
            </a:p>
          </p:txBody>
        </p:sp>
        <p:sp>
          <p:nvSpPr>
            <p:cNvPr id="5611" name="rc5611"/>
            <p:cNvSpPr/>
            <p:nvPr/>
          </p:nvSpPr>
          <p:spPr>
            <a:xfrm>
              <a:off x="1838115" y="3920458"/>
              <a:ext cx="974108" cy="214862"/>
            </a:xfrm>
            <a:prstGeom prst="rect">
              <a:avLst/>
            </a:prstGeom>
            <a:solidFill>
              <a:srgbClr val="D9D9D9">
                <a:alpha val="100000"/>
              </a:srgbClr>
            </a:solidFill>
          </p:spPr>
          <p:txBody>
            <a:bodyPr/>
            <a:lstStyle/>
            <a:p>
              <a:endParaRPr/>
            </a:p>
          </p:txBody>
        </p:sp>
        <p:sp>
          <p:nvSpPr>
            <p:cNvPr id="5612" name="tx5612"/>
            <p:cNvSpPr/>
            <p:nvPr/>
          </p:nvSpPr>
          <p:spPr>
            <a:xfrm>
              <a:off x="1741212" y="3964315"/>
              <a:ext cx="1167913" cy="10357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Sao Tome and Principe</a:t>
              </a:r>
            </a:p>
          </p:txBody>
        </p:sp>
        <p:sp>
          <p:nvSpPr>
            <p:cNvPr id="5613" name="rc5613"/>
            <p:cNvSpPr/>
            <p:nvPr/>
          </p:nvSpPr>
          <p:spPr>
            <a:xfrm>
              <a:off x="2881812" y="3920458"/>
              <a:ext cx="974108" cy="214862"/>
            </a:xfrm>
            <a:prstGeom prst="rect">
              <a:avLst/>
            </a:prstGeom>
            <a:solidFill>
              <a:srgbClr val="D9D9D9">
                <a:alpha val="100000"/>
              </a:srgbClr>
            </a:solidFill>
          </p:spPr>
          <p:txBody>
            <a:bodyPr/>
            <a:lstStyle/>
            <a:p>
              <a:endParaRPr/>
            </a:p>
          </p:txBody>
        </p:sp>
        <p:sp>
          <p:nvSpPr>
            <p:cNvPr id="5614" name="tx5614"/>
            <p:cNvSpPr/>
            <p:nvPr/>
          </p:nvSpPr>
          <p:spPr>
            <a:xfrm>
              <a:off x="3163792" y="3963005"/>
              <a:ext cx="41015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Senegal</a:t>
              </a:r>
            </a:p>
          </p:txBody>
        </p:sp>
        <p:sp>
          <p:nvSpPr>
            <p:cNvPr id="5615" name="rc5615"/>
            <p:cNvSpPr/>
            <p:nvPr/>
          </p:nvSpPr>
          <p:spPr>
            <a:xfrm>
              <a:off x="3925510" y="3920458"/>
              <a:ext cx="974108" cy="214862"/>
            </a:xfrm>
            <a:prstGeom prst="rect">
              <a:avLst/>
            </a:prstGeom>
            <a:solidFill>
              <a:srgbClr val="D9D9D9">
                <a:alpha val="100000"/>
              </a:srgbClr>
            </a:solidFill>
          </p:spPr>
          <p:txBody>
            <a:bodyPr/>
            <a:lstStyle/>
            <a:p>
              <a:endParaRPr/>
            </a:p>
          </p:txBody>
        </p:sp>
        <p:sp>
          <p:nvSpPr>
            <p:cNvPr id="5616" name="tx5616"/>
            <p:cNvSpPr/>
            <p:nvPr/>
          </p:nvSpPr>
          <p:spPr>
            <a:xfrm>
              <a:off x="4092592" y="3985160"/>
              <a:ext cx="63994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Sierra Leone</a:t>
              </a:r>
            </a:p>
          </p:txBody>
        </p:sp>
        <p:sp>
          <p:nvSpPr>
            <p:cNvPr id="5617" name="rc5617"/>
            <p:cNvSpPr/>
            <p:nvPr/>
          </p:nvSpPr>
          <p:spPr>
            <a:xfrm>
              <a:off x="4969208" y="3920458"/>
              <a:ext cx="974108" cy="214862"/>
            </a:xfrm>
            <a:prstGeom prst="rect">
              <a:avLst/>
            </a:prstGeom>
            <a:solidFill>
              <a:srgbClr val="D9D9D9">
                <a:alpha val="100000"/>
              </a:srgbClr>
            </a:solidFill>
          </p:spPr>
          <p:txBody>
            <a:bodyPr/>
            <a:lstStyle/>
            <a:p>
              <a:endParaRPr/>
            </a:p>
          </p:txBody>
        </p:sp>
        <p:sp>
          <p:nvSpPr>
            <p:cNvPr id="5618" name="tx5618"/>
            <p:cNvSpPr/>
            <p:nvPr/>
          </p:nvSpPr>
          <p:spPr>
            <a:xfrm>
              <a:off x="5043138" y="3985160"/>
              <a:ext cx="826249"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Solomon Islands</a:t>
              </a:r>
            </a:p>
          </p:txBody>
        </p:sp>
        <p:sp>
          <p:nvSpPr>
            <p:cNvPr id="5619" name="rc5619"/>
            <p:cNvSpPr/>
            <p:nvPr/>
          </p:nvSpPr>
          <p:spPr>
            <a:xfrm>
              <a:off x="6012906" y="3920458"/>
              <a:ext cx="974108" cy="214862"/>
            </a:xfrm>
            <a:prstGeom prst="rect">
              <a:avLst/>
            </a:prstGeom>
            <a:solidFill>
              <a:srgbClr val="D9D9D9">
                <a:alpha val="100000"/>
              </a:srgbClr>
            </a:solidFill>
          </p:spPr>
          <p:txBody>
            <a:bodyPr/>
            <a:lstStyle/>
            <a:p>
              <a:endParaRPr/>
            </a:p>
          </p:txBody>
        </p:sp>
        <p:sp>
          <p:nvSpPr>
            <p:cNvPr id="5620" name="tx5620"/>
            <p:cNvSpPr/>
            <p:nvPr/>
          </p:nvSpPr>
          <p:spPr>
            <a:xfrm>
              <a:off x="6298078" y="3985160"/>
              <a:ext cx="40376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Somalia</a:t>
              </a:r>
            </a:p>
          </p:txBody>
        </p:sp>
        <p:sp>
          <p:nvSpPr>
            <p:cNvPr id="5621" name="rc5621"/>
            <p:cNvSpPr/>
            <p:nvPr/>
          </p:nvSpPr>
          <p:spPr>
            <a:xfrm>
              <a:off x="7056604" y="3920458"/>
              <a:ext cx="974108" cy="214862"/>
            </a:xfrm>
            <a:prstGeom prst="rect">
              <a:avLst/>
            </a:prstGeom>
            <a:solidFill>
              <a:srgbClr val="D9D9D9">
                <a:alpha val="100000"/>
              </a:srgbClr>
            </a:solidFill>
          </p:spPr>
          <p:txBody>
            <a:bodyPr/>
            <a:lstStyle/>
            <a:p>
              <a:endParaRPr/>
            </a:p>
          </p:txBody>
        </p:sp>
        <p:sp>
          <p:nvSpPr>
            <p:cNvPr id="5622" name="tx5622"/>
            <p:cNvSpPr/>
            <p:nvPr/>
          </p:nvSpPr>
          <p:spPr>
            <a:xfrm>
              <a:off x="7220520" y="3985160"/>
              <a:ext cx="6462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South Sudan</a:t>
              </a:r>
            </a:p>
          </p:txBody>
        </p:sp>
        <p:sp>
          <p:nvSpPr>
            <p:cNvPr id="5623" name="rc5623"/>
            <p:cNvSpPr/>
            <p:nvPr/>
          </p:nvSpPr>
          <p:spPr>
            <a:xfrm>
              <a:off x="8100302" y="3920458"/>
              <a:ext cx="974108" cy="214862"/>
            </a:xfrm>
            <a:prstGeom prst="rect">
              <a:avLst/>
            </a:prstGeom>
            <a:solidFill>
              <a:srgbClr val="D9D9D9">
                <a:alpha val="100000"/>
              </a:srgbClr>
            </a:solidFill>
          </p:spPr>
          <p:txBody>
            <a:bodyPr/>
            <a:lstStyle/>
            <a:p>
              <a:endParaRPr/>
            </a:p>
          </p:txBody>
        </p:sp>
        <p:sp>
          <p:nvSpPr>
            <p:cNvPr id="5624" name="tx5624"/>
            <p:cNvSpPr/>
            <p:nvPr/>
          </p:nvSpPr>
          <p:spPr>
            <a:xfrm>
              <a:off x="8425773" y="3985160"/>
              <a:ext cx="32316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Sudan</a:t>
              </a:r>
            </a:p>
          </p:txBody>
        </p:sp>
        <p:sp>
          <p:nvSpPr>
            <p:cNvPr id="5625" name="rc5625"/>
            <p:cNvSpPr/>
            <p:nvPr/>
          </p:nvSpPr>
          <p:spPr>
            <a:xfrm>
              <a:off x="794417" y="3268410"/>
              <a:ext cx="974108" cy="214862"/>
            </a:xfrm>
            <a:prstGeom prst="rect">
              <a:avLst/>
            </a:prstGeom>
            <a:solidFill>
              <a:srgbClr val="D9D9D9">
                <a:alpha val="100000"/>
              </a:srgbClr>
            </a:solidFill>
          </p:spPr>
          <p:txBody>
            <a:bodyPr/>
            <a:lstStyle/>
            <a:p>
              <a:endParaRPr/>
            </a:p>
          </p:txBody>
        </p:sp>
        <p:sp>
          <p:nvSpPr>
            <p:cNvPr id="5626" name="tx5626"/>
            <p:cNvSpPr/>
            <p:nvPr/>
          </p:nvSpPr>
          <p:spPr>
            <a:xfrm>
              <a:off x="961553" y="3313631"/>
              <a:ext cx="639836" cy="10221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Mozambique</a:t>
              </a:r>
            </a:p>
          </p:txBody>
        </p:sp>
        <p:sp>
          <p:nvSpPr>
            <p:cNvPr id="5627" name="rc5627"/>
            <p:cNvSpPr/>
            <p:nvPr/>
          </p:nvSpPr>
          <p:spPr>
            <a:xfrm>
              <a:off x="1838115" y="3268410"/>
              <a:ext cx="974108" cy="214862"/>
            </a:xfrm>
            <a:prstGeom prst="rect">
              <a:avLst/>
            </a:prstGeom>
            <a:solidFill>
              <a:srgbClr val="D9D9D9">
                <a:alpha val="100000"/>
              </a:srgbClr>
            </a:solidFill>
          </p:spPr>
          <p:txBody>
            <a:bodyPr/>
            <a:lstStyle/>
            <a:p>
              <a:endParaRPr/>
            </a:p>
          </p:txBody>
        </p:sp>
        <p:sp>
          <p:nvSpPr>
            <p:cNvPr id="5628" name="tx5628"/>
            <p:cNvSpPr/>
            <p:nvPr/>
          </p:nvSpPr>
          <p:spPr>
            <a:xfrm>
              <a:off x="2092290" y="3312321"/>
              <a:ext cx="46575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Myanmar</a:t>
              </a:r>
            </a:p>
          </p:txBody>
        </p:sp>
        <p:sp>
          <p:nvSpPr>
            <p:cNvPr id="5629" name="rc5629"/>
            <p:cNvSpPr/>
            <p:nvPr/>
          </p:nvSpPr>
          <p:spPr>
            <a:xfrm>
              <a:off x="2881812" y="3268410"/>
              <a:ext cx="974108" cy="214862"/>
            </a:xfrm>
            <a:prstGeom prst="rect">
              <a:avLst/>
            </a:prstGeom>
            <a:solidFill>
              <a:srgbClr val="D9D9D9">
                <a:alpha val="100000"/>
              </a:srgbClr>
            </a:solidFill>
          </p:spPr>
          <p:txBody>
            <a:bodyPr/>
            <a:lstStyle/>
            <a:p>
              <a:endParaRPr/>
            </a:p>
          </p:txBody>
        </p:sp>
        <p:sp>
          <p:nvSpPr>
            <p:cNvPr id="5630" name="tx5630"/>
            <p:cNvSpPr/>
            <p:nvPr/>
          </p:nvSpPr>
          <p:spPr>
            <a:xfrm>
              <a:off x="3222864" y="3313631"/>
              <a:ext cx="292005" cy="10221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Nepal</a:t>
              </a:r>
            </a:p>
          </p:txBody>
        </p:sp>
        <p:sp>
          <p:nvSpPr>
            <p:cNvPr id="5631" name="rc5631"/>
            <p:cNvSpPr/>
            <p:nvPr/>
          </p:nvSpPr>
          <p:spPr>
            <a:xfrm>
              <a:off x="3925510" y="3268410"/>
              <a:ext cx="974108" cy="214862"/>
            </a:xfrm>
            <a:prstGeom prst="rect">
              <a:avLst/>
            </a:prstGeom>
            <a:solidFill>
              <a:srgbClr val="D9D9D9">
                <a:alpha val="100000"/>
              </a:srgbClr>
            </a:solidFill>
          </p:spPr>
          <p:txBody>
            <a:bodyPr/>
            <a:lstStyle/>
            <a:p>
              <a:endParaRPr/>
            </a:p>
          </p:txBody>
        </p:sp>
        <p:sp>
          <p:nvSpPr>
            <p:cNvPr id="5632" name="tx5632"/>
            <p:cNvSpPr/>
            <p:nvPr/>
          </p:nvSpPr>
          <p:spPr>
            <a:xfrm>
              <a:off x="4157858" y="3312321"/>
              <a:ext cx="509413"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Nicaragua</a:t>
              </a:r>
            </a:p>
          </p:txBody>
        </p:sp>
        <p:sp>
          <p:nvSpPr>
            <p:cNvPr id="5633" name="rc5633"/>
            <p:cNvSpPr/>
            <p:nvPr/>
          </p:nvSpPr>
          <p:spPr>
            <a:xfrm>
              <a:off x="4969208" y="3268410"/>
              <a:ext cx="974108" cy="214862"/>
            </a:xfrm>
            <a:prstGeom prst="rect">
              <a:avLst/>
            </a:prstGeom>
            <a:solidFill>
              <a:srgbClr val="D9D9D9">
                <a:alpha val="100000"/>
              </a:srgbClr>
            </a:solidFill>
          </p:spPr>
          <p:txBody>
            <a:bodyPr/>
            <a:lstStyle/>
            <a:p>
              <a:endParaRPr/>
            </a:p>
          </p:txBody>
        </p:sp>
        <p:sp>
          <p:nvSpPr>
            <p:cNvPr id="5634" name="tx5634"/>
            <p:cNvSpPr/>
            <p:nvPr/>
          </p:nvSpPr>
          <p:spPr>
            <a:xfrm>
              <a:off x="5322729" y="3312321"/>
              <a:ext cx="26706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Niger</a:t>
              </a:r>
            </a:p>
          </p:txBody>
        </p:sp>
        <p:sp>
          <p:nvSpPr>
            <p:cNvPr id="5635" name="rc5635"/>
            <p:cNvSpPr/>
            <p:nvPr/>
          </p:nvSpPr>
          <p:spPr>
            <a:xfrm>
              <a:off x="6012906" y="3268410"/>
              <a:ext cx="974108" cy="214862"/>
            </a:xfrm>
            <a:prstGeom prst="rect">
              <a:avLst/>
            </a:prstGeom>
            <a:solidFill>
              <a:srgbClr val="D9D9D9">
                <a:alpha val="100000"/>
              </a:srgbClr>
            </a:solidFill>
          </p:spPr>
          <p:txBody>
            <a:bodyPr/>
            <a:lstStyle/>
            <a:p>
              <a:endParaRPr/>
            </a:p>
          </p:txBody>
        </p:sp>
        <p:sp>
          <p:nvSpPr>
            <p:cNvPr id="5636" name="tx5636"/>
            <p:cNvSpPr/>
            <p:nvPr/>
          </p:nvSpPr>
          <p:spPr>
            <a:xfrm>
              <a:off x="6322934" y="3312321"/>
              <a:ext cx="354052"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Nigeria</a:t>
              </a:r>
            </a:p>
          </p:txBody>
        </p:sp>
        <p:sp>
          <p:nvSpPr>
            <p:cNvPr id="5637" name="rc5637"/>
            <p:cNvSpPr/>
            <p:nvPr/>
          </p:nvSpPr>
          <p:spPr>
            <a:xfrm>
              <a:off x="7056604" y="3268410"/>
              <a:ext cx="974108" cy="214862"/>
            </a:xfrm>
            <a:prstGeom prst="rect">
              <a:avLst/>
            </a:prstGeom>
            <a:solidFill>
              <a:srgbClr val="D9D9D9">
                <a:alpha val="100000"/>
              </a:srgbClr>
            </a:solidFill>
          </p:spPr>
          <p:txBody>
            <a:bodyPr/>
            <a:lstStyle/>
            <a:p>
              <a:endParaRPr/>
            </a:p>
          </p:txBody>
        </p:sp>
        <p:sp>
          <p:nvSpPr>
            <p:cNvPr id="5638" name="tx5638"/>
            <p:cNvSpPr/>
            <p:nvPr/>
          </p:nvSpPr>
          <p:spPr>
            <a:xfrm>
              <a:off x="7329333" y="3334531"/>
              <a:ext cx="428649"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Pakistan</a:t>
              </a:r>
            </a:p>
          </p:txBody>
        </p:sp>
        <p:sp>
          <p:nvSpPr>
            <p:cNvPr id="5639" name="rc5639"/>
            <p:cNvSpPr/>
            <p:nvPr/>
          </p:nvSpPr>
          <p:spPr>
            <a:xfrm>
              <a:off x="8100302" y="3268410"/>
              <a:ext cx="974108" cy="214862"/>
            </a:xfrm>
            <a:prstGeom prst="rect">
              <a:avLst/>
            </a:prstGeom>
            <a:solidFill>
              <a:srgbClr val="D9D9D9">
                <a:alpha val="100000"/>
              </a:srgbClr>
            </a:solidFill>
          </p:spPr>
          <p:txBody>
            <a:bodyPr/>
            <a:lstStyle/>
            <a:p>
              <a:endParaRPr/>
            </a:p>
          </p:txBody>
        </p:sp>
        <p:sp>
          <p:nvSpPr>
            <p:cNvPr id="5640" name="tx5640"/>
            <p:cNvSpPr/>
            <p:nvPr/>
          </p:nvSpPr>
          <p:spPr>
            <a:xfrm>
              <a:off x="8466265" y="3333112"/>
              <a:ext cx="242183"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PNG</a:t>
              </a:r>
            </a:p>
          </p:txBody>
        </p:sp>
        <p:sp>
          <p:nvSpPr>
            <p:cNvPr id="5641" name="rc5641"/>
            <p:cNvSpPr/>
            <p:nvPr/>
          </p:nvSpPr>
          <p:spPr>
            <a:xfrm>
              <a:off x="794417" y="2616362"/>
              <a:ext cx="974108" cy="214862"/>
            </a:xfrm>
            <a:prstGeom prst="rect">
              <a:avLst/>
            </a:prstGeom>
            <a:solidFill>
              <a:srgbClr val="D9D9D9">
                <a:alpha val="100000"/>
              </a:srgbClr>
            </a:solidFill>
          </p:spPr>
          <p:txBody>
            <a:bodyPr/>
            <a:lstStyle/>
            <a:p>
              <a:endParaRPr/>
            </a:p>
          </p:txBody>
        </p:sp>
        <p:sp>
          <p:nvSpPr>
            <p:cNvPr id="5642" name="tx5642"/>
            <p:cNvSpPr/>
            <p:nvPr/>
          </p:nvSpPr>
          <p:spPr>
            <a:xfrm>
              <a:off x="1005073" y="2660273"/>
              <a:ext cx="55279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Kyrgyzstan</a:t>
              </a:r>
            </a:p>
          </p:txBody>
        </p:sp>
        <p:sp>
          <p:nvSpPr>
            <p:cNvPr id="5643" name="rc5643"/>
            <p:cNvSpPr/>
            <p:nvPr/>
          </p:nvSpPr>
          <p:spPr>
            <a:xfrm>
              <a:off x="1838115" y="2616362"/>
              <a:ext cx="974108" cy="214862"/>
            </a:xfrm>
            <a:prstGeom prst="rect">
              <a:avLst/>
            </a:prstGeom>
            <a:solidFill>
              <a:srgbClr val="D9D9D9">
                <a:alpha val="100000"/>
              </a:srgbClr>
            </a:solidFill>
          </p:spPr>
          <p:txBody>
            <a:bodyPr/>
            <a:lstStyle/>
            <a:p>
              <a:endParaRPr/>
            </a:p>
          </p:txBody>
        </p:sp>
        <p:sp>
          <p:nvSpPr>
            <p:cNvPr id="5644" name="tx5644"/>
            <p:cNvSpPr/>
            <p:nvPr/>
          </p:nvSpPr>
          <p:spPr>
            <a:xfrm>
              <a:off x="2203996" y="2682483"/>
              <a:ext cx="24234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Laos</a:t>
              </a:r>
            </a:p>
          </p:txBody>
        </p:sp>
        <p:sp>
          <p:nvSpPr>
            <p:cNvPr id="5645" name="rc5645"/>
            <p:cNvSpPr/>
            <p:nvPr/>
          </p:nvSpPr>
          <p:spPr>
            <a:xfrm>
              <a:off x="2881812" y="2616362"/>
              <a:ext cx="974108" cy="214862"/>
            </a:xfrm>
            <a:prstGeom prst="rect">
              <a:avLst/>
            </a:prstGeom>
            <a:solidFill>
              <a:srgbClr val="D9D9D9">
                <a:alpha val="100000"/>
              </a:srgbClr>
            </a:solidFill>
          </p:spPr>
          <p:txBody>
            <a:bodyPr/>
            <a:lstStyle/>
            <a:p>
              <a:endParaRPr/>
            </a:p>
          </p:txBody>
        </p:sp>
        <p:sp>
          <p:nvSpPr>
            <p:cNvPr id="5646" name="tx5646"/>
            <p:cNvSpPr/>
            <p:nvPr/>
          </p:nvSpPr>
          <p:spPr>
            <a:xfrm>
              <a:off x="3170013" y="2682483"/>
              <a:ext cx="397708"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Lesotho</a:t>
              </a:r>
            </a:p>
          </p:txBody>
        </p:sp>
        <p:sp>
          <p:nvSpPr>
            <p:cNvPr id="5647" name="rc5647"/>
            <p:cNvSpPr/>
            <p:nvPr/>
          </p:nvSpPr>
          <p:spPr>
            <a:xfrm>
              <a:off x="3925510" y="2616362"/>
              <a:ext cx="974108" cy="214862"/>
            </a:xfrm>
            <a:prstGeom prst="rect">
              <a:avLst/>
            </a:prstGeom>
            <a:solidFill>
              <a:srgbClr val="D9D9D9">
                <a:alpha val="100000"/>
              </a:srgbClr>
            </a:solidFill>
          </p:spPr>
          <p:txBody>
            <a:bodyPr/>
            <a:lstStyle/>
            <a:p>
              <a:endParaRPr/>
            </a:p>
          </p:txBody>
        </p:sp>
        <p:sp>
          <p:nvSpPr>
            <p:cNvPr id="5648" name="tx5648"/>
            <p:cNvSpPr/>
            <p:nvPr/>
          </p:nvSpPr>
          <p:spPr>
            <a:xfrm>
              <a:off x="4244816" y="2682483"/>
              <a:ext cx="335498"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Liberia</a:t>
              </a:r>
            </a:p>
          </p:txBody>
        </p:sp>
        <p:sp>
          <p:nvSpPr>
            <p:cNvPr id="5649" name="rc5649"/>
            <p:cNvSpPr/>
            <p:nvPr/>
          </p:nvSpPr>
          <p:spPr>
            <a:xfrm>
              <a:off x="4969208" y="2616362"/>
              <a:ext cx="974108" cy="214862"/>
            </a:xfrm>
            <a:prstGeom prst="rect">
              <a:avLst/>
            </a:prstGeom>
            <a:solidFill>
              <a:srgbClr val="D9D9D9">
                <a:alpha val="100000"/>
              </a:srgbClr>
            </a:solidFill>
          </p:spPr>
          <p:txBody>
            <a:bodyPr/>
            <a:lstStyle/>
            <a:p>
              <a:endParaRPr/>
            </a:p>
          </p:txBody>
        </p:sp>
        <p:sp>
          <p:nvSpPr>
            <p:cNvPr id="5650" name="tx5650"/>
            <p:cNvSpPr/>
            <p:nvPr/>
          </p:nvSpPr>
          <p:spPr>
            <a:xfrm>
              <a:off x="5148759" y="2660273"/>
              <a:ext cx="615007"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Madagascar</a:t>
              </a:r>
            </a:p>
          </p:txBody>
        </p:sp>
        <p:sp>
          <p:nvSpPr>
            <p:cNvPr id="5651" name="rc5651"/>
            <p:cNvSpPr/>
            <p:nvPr/>
          </p:nvSpPr>
          <p:spPr>
            <a:xfrm>
              <a:off x="6012906" y="2616362"/>
              <a:ext cx="974108" cy="214862"/>
            </a:xfrm>
            <a:prstGeom prst="rect">
              <a:avLst/>
            </a:prstGeom>
            <a:solidFill>
              <a:srgbClr val="D9D9D9">
                <a:alpha val="100000"/>
              </a:srgbClr>
            </a:solidFill>
          </p:spPr>
          <p:txBody>
            <a:bodyPr/>
            <a:lstStyle/>
            <a:p>
              <a:endParaRPr/>
            </a:p>
          </p:txBody>
        </p:sp>
        <p:sp>
          <p:nvSpPr>
            <p:cNvPr id="5652" name="tx5652"/>
            <p:cNvSpPr/>
            <p:nvPr/>
          </p:nvSpPr>
          <p:spPr>
            <a:xfrm>
              <a:off x="6326072" y="2682483"/>
              <a:ext cx="34777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Malawi</a:t>
              </a:r>
            </a:p>
          </p:txBody>
        </p:sp>
        <p:sp>
          <p:nvSpPr>
            <p:cNvPr id="5653" name="rc5653"/>
            <p:cNvSpPr/>
            <p:nvPr/>
          </p:nvSpPr>
          <p:spPr>
            <a:xfrm>
              <a:off x="7056604" y="2616362"/>
              <a:ext cx="974108" cy="214862"/>
            </a:xfrm>
            <a:prstGeom prst="rect">
              <a:avLst/>
            </a:prstGeom>
            <a:solidFill>
              <a:srgbClr val="D9D9D9">
                <a:alpha val="100000"/>
              </a:srgbClr>
            </a:solidFill>
          </p:spPr>
          <p:txBody>
            <a:bodyPr/>
            <a:lstStyle/>
            <a:p>
              <a:endParaRPr/>
            </a:p>
          </p:txBody>
        </p:sp>
        <p:sp>
          <p:nvSpPr>
            <p:cNvPr id="5654" name="tx5654"/>
            <p:cNvSpPr/>
            <p:nvPr/>
          </p:nvSpPr>
          <p:spPr>
            <a:xfrm>
              <a:off x="7441202" y="2682483"/>
              <a:ext cx="204911"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Mali</a:t>
              </a:r>
            </a:p>
          </p:txBody>
        </p:sp>
        <p:sp>
          <p:nvSpPr>
            <p:cNvPr id="5655" name="rc5655"/>
            <p:cNvSpPr/>
            <p:nvPr/>
          </p:nvSpPr>
          <p:spPr>
            <a:xfrm>
              <a:off x="8100302" y="2616362"/>
              <a:ext cx="974108" cy="214862"/>
            </a:xfrm>
            <a:prstGeom prst="rect">
              <a:avLst/>
            </a:prstGeom>
            <a:solidFill>
              <a:srgbClr val="D9D9D9">
                <a:alpha val="100000"/>
              </a:srgbClr>
            </a:solidFill>
          </p:spPr>
          <p:txBody>
            <a:bodyPr/>
            <a:lstStyle/>
            <a:p>
              <a:endParaRPr/>
            </a:p>
          </p:txBody>
        </p:sp>
        <p:sp>
          <p:nvSpPr>
            <p:cNvPr id="5656" name="tx5656"/>
            <p:cNvSpPr/>
            <p:nvPr/>
          </p:nvSpPr>
          <p:spPr>
            <a:xfrm>
              <a:off x="8326455" y="2682483"/>
              <a:ext cx="521801"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Mauritania</a:t>
              </a:r>
            </a:p>
          </p:txBody>
        </p:sp>
        <p:sp>
          <p:nvSpPr>
            <p:cNvPr id="5657" name="rc5657"/>
            <p:cNvSpPr/>
            <p:nvPr/>
          </p:nvSpPr>
          <p:spPr>
            <a:xfrm>
              <a:off x="794417" y="1964314"/>
              <a:ext cx="974108" cy="214862"/>
            </a:xfrm>
            <a:prstGeom prst="rect">
              <a:avLst/>
            </a:prstGeom>
            <a:solidFill>
              <a:srgbClr val="D9D9D9">
                <a:alpha val="100000"/>
              </a:srgbClr>
            </a:solidFill>
          </p:spPr>
          <p:txBody>
            <a:bodyPr/>
            <a:lstStyle/>
            <a:p>
              <a:endParaRPr/>
            </a:p>
          </p:txBody>
        </p:sp>
        <p:sp>
          <p:nvSpPr>
            <p:cNvPr id="5658" name="tx5658"/>
            <p:cNvSpPr/>
            <p:nvPr/>
          </p:nvSpPr>
          <p:spPr>
            <a:xfrm>
              <a:off x="1079534" y="2009535"/>
              <a:ext cx="403874" cy="10221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Ethiopia</a:t>
              </a:r>
            </a:p>
          </p:txBody>
        </p:sp>
        <p:sp>
          <p:nvSpPr>
            <p:cNvPr id="5659" name="rc5659"/>
            <p:cNvSpPr/>
            <p:nvPr/>
          </p:nvSpPr>
          <p:spPr>
            <a:xfrm>
              <a:off x="1838115" y="1964314"/>
              <a:ext cx="974108" cy="214862"/>
            </a:xfrm>
            <a:prstGeom prst="rect">
              <a:avLst/>
            </a:prstGeom>
            <a:solidFill>
              <a:srgbClr val="D9D9D9">
                <a:alpha val="100000"/>
              </a:srgbClr>
            </a:solidFill>
          </p:spPr>
          <p:txBody>
            <a:bodyPr/>
            <a:lstStyle/>
            <a:p>
              <a:endParaRPr/>
            </a:p>
          </p:txBody>
        </p:sp>
        <p:sp>
          <p:nvSpPr>
            <p:cNvPr id="5660" name="tx5660"/>
            <p:cNvSpPr/>
            <p:nvPr/>
          </p:nvSpPr>
          <p:spPr>
            <a:xfrm>
              <a:off x="2129507" y="2029016"/>
              <a:ext cx="391323"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Gambia</a:t>
              </a:r>
            </a:p>
          </p:txBody>
        </p:sp>
        <p:sp>
          <p:nvSpPr>
            <p:cNvPr id="5661" name="rc5661"/>
            <p:cNvSpPr/>
            <p:nvPr/>
          </p:nvSpPr>
          <p:spPr>
            <a:xfrm>
              <a:off x="2881812" y="1964314"/>
              <a:ext cx="974108" cy="214862"/>
            </a:xfrm>
            <a:prstGeom prst="rect">
              <a:avLst/>
            </a:prstGeom>
            <a:solidFill>
              <a:srgbClr val="D9D9D9">
                <a:alpha val="100000"/>
              </a:srgbClr>
            </a:solidFill>
          </p:spPr>
          <p:txBody>
            <a:bodyPr/>
            <a:lstStyle/>
            <a:p>
              <a:endParaRPr/>
            </a:p>
          </p:txBody>
        </p:sp>
        <p:sp>
          <p:nvSpPr>
            <p:cNvPr id="5662" name="tx5662"/>
            <p:cNvSpPr/>
            <p:nvPr/>
          </p:nvSpPr>
          <p:spPr>
            <a:xfrm>
              <a:off x="3201090" y="2029016"/>
              <a:ext cx="335552"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Ghana</a:t>
              </a:r>
            </a:p>
          </p:txBody>
        </p:sp>
        <p:sp>
          <p:nvSpPr>
            <p:cNvPr id="5663" name="rc5663"/>
            <p:cNvSpPr/>
            <p:nvPr/>
          </p:nvSpPr>
          <p:spPr>
            <a:xfrm>
              <a:off x="3925510" y="1964314"/>
              <a:ext cx="974108" cy="214862"/>
            </a:xfrm>
            <a:prstGeom prst="rect">
              <a:avLst/>
            </a:prstGeom>
            <a:solidFill>
              <a:srgbClr val="D9D9D9">
                <a:alpha val="100000"/>
              </a:srgbClr>
            </a:solidFill>
          </p:spPr>
          <p:txBody>
            <a:bodyPr/>
            <a:lstStyle/>
            <a:p>
              <a:endParaRPr/>
            </a:p>
          </p:txBody>
        </p:sp>
        <p:sp>
          <p:nvSpPr>
            <p:cNvPr id="5664" name="tx5664"/>
            <p:cNvSpPr/>
            <p:nvPr/>
          </p:nvSpPr>
          <p:spPr>
            <a:xfrm>
              <a:off x="4232374" y="2029016"/>
              <a:ext cx="360382"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Guinea</a:t>
              </a:r>
            </a:p>
          </p:txBody>
        </p:sp>
        <p:sp>
          <p:nvSpPr>
            <p:cNvPr id="5665" name="rc5665"/>
            <p:cNvSpPr/>
            <p:nvPr/>
          </p:nvSpPr>
          <p:spPr>
            <a:xfrm>
              <a:off x="4969208" y="1964314"/>
              <a:ext cx="974108" cy="214862"/>
            </a:xfrm>
            <a:prstGeom prst="rect">
              <a:avLst/>
            </a:prstGeom>
            <a:solidFill>
              <a:srgbClr val="D9D9D9">
                <a:alpha val="100000"/>
              </a:srgbClr>
            </a:solidFill>
          </p:spPr>
          <p:txBody>
            <a:bodyPr/>
            <a:lstStyle/>
            <a:p>
              <a:endParaRPr/>
            </a:p>
          </p:txBody>
        </p:sp>
        <p:sp>
          <p:nvSpPr>
            <p:cNvPr id="5666" name="tx5666"/>
            <p:cNvSpPr/>
            <p:nvPr/>
          </p:nvSpPr>
          <p:spPr>
            <a:xfrm>
              <a:off x="5089741" y="2029016"/>
              <a:ext cx="733043"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Guinea-Bissau</a:t>
              </a:r>
            </a:p>
          </p:txBody>
        </p:sp>
        <p:sp>
          <p:nvSpPr>
            <p:cNvPr id="5667" name="rc5667"/>
            <p:cNvSpPr/>
            <p:nvPr/>
          </p:nvSpPr>
          <p:spPr>
            <a:xfrm>
              <a:off x="6012906" y="1964314"/>
              <a:ext cx="974108" cy="214862"/>
            </a:xfrm>
            <a:prstGeom prst="rect">
              <a:avLst/>
            </a:prstGeom>
            <a:solidFill>
              <a:srgbClr val="D9D9D9">
                <a:alpha val="100000"/>
              </a:srgbClr>
            </a:solidFill>
          </p:spPr>
          <p:txBody>
            <a:bodyPr/>
            <a:lstStyle/>
            <a:p>
              <a:endParaRPr/>
            </a:p>
          </p:txBody>
        </p:sp>
        <p:sp>
          <p:nvSpPr>
            <p:cNvPr id="5668" name="tx5668"/>
            <p:cNvSpPr/>
            <p:nvPr/>
          </p:nvSpPr>
          <p:spPr>
            <a:xfrm>
              <a:off x="6388173" y="2030435"/>
              <a:ext cx="223574"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Haiti</a:t>
              </a:r>
            </a:p>
          </p:txBody>
        </p:sp>
        <p:sp>
          <p:nvSpPr>
            <p:cNvPr id="5669" name="rc5669"/>
            <p:cNvSpPr/>
            <p:nvPr/>
          </p:nvSpPr>
          <p:spPr>
            <a:xfrm>
              <a:off x="7056604" y="1964314"/>
              <a:ext cx="974108" cy="214862"/>
            </a:xfrm>
            <a:prstGeom prst="rect">
              <a:avLst/>
            </a:prstGeom>
            <a:solidFill>
              <a:srgbClr val="D9D9D9">
                <a:alpha val="100000"/>
              </a:srgbClr>
            </a:solidFill>
          </p:spPr>
          <p:txBody>
            <a:bodyPr/>
            <a:lstStyle/>
            <a:p>
              <a:endParaRPr/>
            </a:p>
          </p:txBody>
        </p:sp>
        <p:sp>
          <p:nvSpPr>
            <p:cNvPr id="5670" name="tx5670"/>
            <p:cNvSpPr/>
            <p:nvPr/>
          </p:nvSpPr>
          <p:spPr>
            <a:xfrm>
              <a:off x="7422485" y="2030435"/>
              <a:ext cx="24234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India</a:t>
              </a:r>
            </a:p>
          </p:txBody>
        </p:sp>
        <p:sp>
          <p:nvSpPr>
            <p:cNvPr id="5671" name="rc5671"/>
            <p:cNvSpPr/>
            <p:nvPr/>
          </p:nvSpPr>
          <p:spPr>
            <a:xfrm>
              <a:off x="8100302" y="1964314"/>
              <a:ext cx="974108" cy="214862"/>
            </a:xfrm>
            <a:prstGeom prst="rect">
              <a:avLst/>
            </a:prstGeom>
            <a:solidFill>
              <a:srgbClr val="D9D9D9">
                <a:alpha val="100000"/>
              </a:srgbClr>
            </a:solidFill>
          </p:spPr>
          <p:txBody>
            <a:bodyPr/>
            <a:lstStyle/>
            <a:p>
              <a:endParaRPr/>
            </a:p>
          </p:txBody>
        </p:sp>
        <p:sp>
          <p:nvSpPr>
            <p:cNvPr id="5672" name="tx5672"/>
            <p:cNvSpPr/>
            <p:nvPr/>
          </p:nvSpPr>
          <p:spPr>
            <a:xfrm>
              <a:off x="8428911" y="2008225"/>
              <a:ext cx="316889"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Kenya</a:t>
              </a:r>
            </a:p>
          </p:txBody>
        </p:sp>
        <p:sp>
          <p:nvSpPr>
            <p:cNvPr id="5673" name="rc5673"/>
            <p:cNvSpPr/>
            <p:nvPr/>
          </p:nvSpPr>
          <p:spPr>
            <a:xfrm>
              <a:off x="794417" y="1312265"/>
              <a:ext cx="974108" cy="214862"/>
            </a:xfrm>
            <a:prstGeom prst="rect">
              <a:avLst/>
            </a:prstGeom>
            <a:solidFill>
              <a:srgbClr val="D9D9D9">
                <a:alpha val="100000"/>
              </a:srgbClr>
            </a:solidFill>
          </p:spPr>
          <p:txBody>
            <a:bodyPr/>
            <a:lstStyle/>
            <a:p>
              <a:endParaRPr/>
            </a:p>
          </p:txBody>
        </p:sp>
        <p:sp>
          <p:nvSpPr>
            <p:cNvPr id="5674" name="tx5674"/>
            <p:cNvSpPr/>
            <p:nvPr/>
          </p:nvSpPr>
          <p:spPr>
            <a:xfrm>
              <a:off x="1147883" y="1376968"/>
              <a:ext cx="267176"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Chad</a:t>
              </a:r>
            </a:p>
          </p:txBody>
        </p:sp>
        <p:sp>
          <p:nvSpPr>
            <p:cNvPr id="5675" name="rc5675"/>
            <p:cNvSpPr/>
            <p:nvPr/>
          </p:nvSpPr>
          <p:spPr>
            <a:xfrm>
              <a:off x="1838115" y="1312265"/>
              <a:ext cx="974108" cy="214862"/>
            </a:xfrm>
            <a:prstGeom prst="rect">
              <a:avLst/>
            </a:prstGeom>
            <a:solidFill>
              <a:srgbClr val="D9D9D9">
                <a:alpha val="100000"/>
              </a:srgbClr>
            </a:solidFill>
          </p:spPr>
          <p:txBody>
            <a:bodyPr/>
            <a:lstStyle/>
            <a:p>
              <a:endParaRPr/>
            </a:p>
          </p:txBody>
        </p:sp>
        <p:sp>
          <p:nvSpPr>
            <p:cNvPr id="5676" name="tx5676"/>
            <p:cNvSpPr/>
            <p:nvPr/>
          </p:nvSpPr>
          <p:spPr>
            <a:xfrm>
              <a:off x="2098484" y="1376968"/>
              <a:ext cx="453370"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Comoros</a:t>
              </a:r>
            </a:p>
          </p:txBody>
        </p:sp>
        <p:sp>
          <p:nvSpPr>
            <p:cNvPr id="5677" name="rc5677"/>
            <p:cNvSpPr/>
            <p:nvPr/>
          </p:nvSpPr>
          <p:spPr>
            <a:xfrm>
              <a:off x="2881812" y="1312265"/>
              <a:ext cx="974108" cy="214862"/>
            </a:xfrm>
            <a:prstGeom prst="rect">
              <a:avLst/>
            </a:prstGeom>
            <a:solidFill>
              <a:srgbClr val="D9D9D9">
                <a:alpha val="100000"/>
              </a:srgbClr>
            </a:solidFill>
          </p:spPr>
          <p:txBody>
            <a:bodyPr/>
            <a:lstStyle/>
            <a:p>
              <a:endParaRPr/>
            </a:p>
          </p:txBody>
        </p:sp>
        <p:sp>
          <p:nvSpPr>
            <p:cNvPr id="5678" name="tx5678"/>
            <p:cNvSpPr/>
            <p:nvPr/>
          </p:nvSpPr>
          <p:spPr>
            <a:xfrm>
              <a:off x="3204201" y="1354813"/>
              <a:ext cx="329331"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Congo</a:t>
              </a:r>
            </a:p>
          </p:txBody>
        </p:sp>
        <p:sp>
          <p:nvSpPr>
            <p:cNvPr id="5679" name="rc5679"/>
            <p:cNvSpPr/>
            <p:nvPr/>
          </p:nvSpPr>
          <p:spPr>
            <a:xfrm>
              <a:off x="3925510" y="1312265"/>
              <a:ext cx="974108" cy="214862"/>
            </a:xfrm>
            <a:prstGeom prst="rect">
              <a:avLst/>
            </a:prstGeom>
            <a:solidFill>
              <a:srgbClr val="D9D9D9">
                <a:alpha val="100000"/>
              </a:srgbClr>
            </a:solidFill>
          </p:spPr>
          <p:txBody>
            <a:bodyPr/>
            <a:lstStyle/>
            <a:p>
              <a:endParaRPr/>
            </a:p>
          </p:txBody>
        </p:sp>
        <p:sp>
          <p:nvSpPr>
            <p:cNvPr id="5680" name="tx5680"/>
            <p:cNvSpPr/>
            <p:nvPr/>
          </p:nvSpPr>
          <p:spPr>
            <a:xfrm>
              <a:off x="4100613" y="1376968"/>
              <a:ext cx="623902"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Cote d'Ivoire</a:t>
              </a:r>
            </a:p>
          </p:txBody>
        </p:sp>
        <p:sp>
          <p:nvSpPr>
            <p:cNvPr id="5681" name="rc5681"/>
            <p:cNvSpPr/>
            <p:nvPr/>
          </p:nvSpPr>
          <p:spPr>
            <a:xfrm>
              <a:off x="4969208" y="1312265"/>
              <a:ext cx="974108" cy="214862"/>
            </a:xfrm>
            <a:prstGeom prst="rect">
              <a:avLst/>
            </a:prstGeom>
            <a:solidFill>
              <a:srgbClr val="D9D9D9">
                <a:alpha val="100000"/>
              </a:srgbClr>
            </a:solidFill>
          </p:spPr>
          <p:txBody>
            <a:bodyPr/>
            <a:lstStyle/>
            <a:p>
              <a:endParaRPr/>
            </a:p>
          </p:txBody>
        </p:sp>
        <p:sp>
          <p:nvSpPr>
            <p:cNvPr id="5682" name="tx5682"/>
            <p:cNvSpPr/>
            <p:nvPr/>
          </p:nvSpPr>
          <p:spPr>
            <a:xfrm>
              <a:off x="5269905" y="1356177"/>
              <a:ext cx="372715"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Djibouti</a:t>
              </a:r>
            </a:p>
          </p:txBody>
        </p:sp>
        <p:sp>
          <p:nvSpPr>
            <p:cNvPr id="5683" name="rc5683"/>
            <p:cNvSpPr/>
            <p:nvPr/>
          </p:nvSpPr>
          <p:spPr>
            <a:xfrm>
              <a:off x="6012906" y="1312265"/>
              <a:ext cx="974108" cy="214862"/>
            </a:xfrm>
            <a:prstGeom prst="rect">
              <a:avLst/>
            </a:prstGeom>
            <a:solidFill>
              <a:srgbClr val="D9D9D9">
                <a:alpha val="100000"/>
              </a:srgbClr>
            </a:solidFill>
          </p:spPr>
          <p:txBody>
            <a:bodyPr/>
            <a:lstStyle/>
            <a:p>
              <a:endParaRPr/>
            </a:p>
          </p:txBody>
        </p:sp>
        <p:sp>
          <p:nvSpPr>
            <p:cNvPr id="5684" name="tx5684"/>
            <p:cNvSpPr/>
            <p:nvPr/>
          </p:nvSpPr>
          <p:spPr>
            <a:xfrm>
              <a:off x="6344708" y="1379697"/>
              <a:ext cx="310505" cy="8000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DPRK</a:t>
              </a:r>
            </a:p>
          </p:txBody>
        </p:sp>
        <p:sp>
          <p:nvSpPr>
            <p:cNvPr id="5685" name="rc5685"/>
            <p:cNvSpPr/>
            <p:nvPr/>
          </p:nvSpPr>
          <p:spPr>
            <a:xfrm>
              <a:off x="7056604" y="1312265"/>
              <a:ext cx="974108" cy="214862"/>
            </a:xfrm>
            <a:prstGeom prst="rect">
              <a:avLst/>
            </a:prstGeom>
            <a:solidFill>
              <a:srgbClr val="D9D9D9">
                <a:alpha val="100000"/>
              </a:srgbClr>
            </a:solidFill>
          </p:spPr>
          <p:txBody>
            <a:bodyPr/>
            <a:lstStyle/>
            <a:p>
              <a:endParaRPr/>
            </a:p>
          </p:txBody>
        </p:sp>
        <p:sp>
          <p:nvSpPr>
            <p:cNvPr id="5686" name="tx5686"/>
            <p:cNvSpPr/>
            <p:nvPr/>
          </p:nvSpPr>
          <p:spPr>
            <a:xfrm>
              <a:off x="7422594" y="1376968"/>
              <a:ext cx="242128"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DRC</a:t>
              </a:r>
            </a:p>
          </p:txBody>
        </p:sp>
        <p:sp>
          <p:nvSpPr>
            <p:cNvPr id="5687" name="rc5687"/>
            <p:cNvSpPr/>
            <p:nvPr/>
          </p:nvSpPr>
          <p:spPr>
            <a:xfrm>
              <a:off x="8100302" y="1312265"/>
              <a:ext cx="974108" cy="214862"/>
            </a:xfrm>
            <a:prstGeom prst="rect">
              <a:avLst/>
            </a:prstGeom>
            <a:solidFill>
              <a:srgbClr val="D9D9D9">
                <a:alpha val="100000"/>
              </a:srgbClr>
            </a:solidFill>
          </p:spPr>
          <p:txBody>
            <a:bodyPr/>
            <a:lstStyle/>
            <a:p>
              <a:endParaRPr/>
            </a:p>
          </p:txBody>
        </p:sp>
        <p:sp>
          <p:nvSpPr>
            <p:cNvPr id="5688" name="tx5688"/>
            <p:cNvSpPr/>
            <p:nvPr/>
          </p:nvSpPr>
          <p:spPr>
            <a:xfrm>
              <a:off x="8422772" y="1378387"/>
              <a:ext cx="329168"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Eritrea</a:t>
              </a:r>
            </a:p>
          </p:txBody>
        </p:sp>
        <p:sp>
          <p:nvSpPr>
            <p:cNvPr id="5689" name="rc5689"/>
            <p:cNvSpPr/>
            <p:nvPr/>
          </p:nvSpPr>
          <p:spPr>
            <a:xfrm>
              <a:off x="794417" y="660217"/>
              <a:ext cx="974108" cy="214862"/>
            </a:xfrm>
            <a:prstGeom prst="rect">
              <a:avLst/>
            </a:prstGeom>
            <a:solidFill>
              <a:srgbClr val="D9D9D9">
                <a:alpha val="100000"/>
              </a:srgbClr>
            </a:solidFill>
          </p:spPr>
          <p:txBody>
            <a:bodyPr/>
            <a:lstStyle/>
            <a:p>
              <a:endParaRPr/>
            </a:p>
          </p:txBody>
        </p:sp>
        <p:sp>
          <p:nvSpPr>
            <p:cNvPr id="5690" name="tx5690"/>
            <p:cNvSpPr/>
            <p:nvPr/>
          </p:nvSpPr>
          <p:spPr>
            <a:xfrm>
              <a:off x="986328" y="702764"/>
              <a:ext cx="590287"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Afghanistan</a:t>
              </a:r>
            </a:p>
          </p:txBody>
        </p:sp>
        <p:sp>
          <p:nvSpPr>
            <p:cNvPr id="5691" name="rc5691"/>
            <p:cNvSpPr/>
            <p:nvPr/>
          </p:nvSpPr>
          <p:spPr>
            <a:xfrm>
              <a:off x="1838115" y="660217"/>
              <a:ext cx="974108" cy="214862"/>
            </a:xfrm>
            <a:prstGeom prst="rect">
              <a:avLst/>
            </a:prstGeom>
            <a:solidFill>
              <a:srgbClr val="D9D9D9">
                <a:alpha val="100000"/>
              </a:srgbClr>
            </a:solidFill>
          </p:spPr>
          <p:txBody>
            <a:bodyPr/>
            <a:lstStyle/>
            <a:p>
              <a:endParaRPr/>
            </a:p>
          </p:txBody>
        </p:sp>
        <p:sp>
          <p:nvSpPr>
            <p:cNvPr id="5692" name="tx5692"/>
            <p:cNvSpPr/>
            <p:nvPr/>
          </p:nvSpPr>
          <p:spPr>
            <a:xfrm>
              <a:off x="2029998" y="704129"/>
              <a:ext cx="590341"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Bangladesh</a:t>
              </a:r>
            </a:p>
          </p:txBody>
        </p:sp>
        <p:sp>
          <p:nvSpPr>
            <p:cNvPr id="5693" name="rc5693"/>
            <p:cNvSpPr/>
            <p:nvPr/>
          </p:nvSpPr>
          <p:spPr>
            <a:xfrm>
              <a:off x="2881812" y="660217"/>
              <a:ext cx="974108" cy="214862"/>
            </a:xfrm>
            <a:prstGeom prst="rect">
              <a:avLst/>
            </a:prstGeom>
            <a:solidFill>
              <a:srgbClr val="D9D9D9">
                <a:alpha val="100000"/>
              </a:srgbClr>
            </a:solidFill>
          </p:spPr>
          <p:txBody>
            <a:bodyPr/>
            <a:lstStyle/>
            <a:p>
              <a:endParaRPr/>
            </a:p>
          </p:txBody>
        </p:sp>
        <p:sp>
          <p:nvSpPr>
            <p:cNvPr id="5694" name="tx5694"/>
            <p:cNvSpPr/>
            <p:nvPr/>
          </p:nvSpPr>
          <p:spPr>
            <a:xfrm>
              <a:off x="3225947" y="726339"/>
              <a:ext cx="285839"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Benin</a:t>
              </a:r>
            </a:p>
          </p:txBody>
        </p:sp>
        <p:sp>
          <p:nvSpPr>
            <p:cNvPr id="5695" name="rc5695"/>
            <p:cNvSpPr/>
            <p:nvPr/>
          </p:nvSpPr>
          <p:spPr>
            <a:xfrm>
              <a:off x="3925510" y="660217"/>
              <a:ext cx="974108" cy="214862"/>
            </a:xfrm>
            <a:prstGeom prst="rect">
              <a:avLst/>
            </a:prstGeom>
            <a:solidFill>
              <a:srgbClr val="D9D9D9">
                <a:alpha val="100000"/>
              </a:srgbClr>
            </a:solidFill>
          </p:spPr>
          <p:txBody>
            <a:bodyPr/>
            <a:lstStyle/>
            <a:p>
              <a:endParaRPr/>
            </a:p>
          </p:txBody>
        </p:sp>
        <p:sp>
          <p:nvSpPr>
            <p:cNvPr id="5696" name="tx5696"/>
            <p:cNvSpPr/>
            <p:nvPr/>
          </p:nvSpPr>
          <p:spPr>
            <a:xfrm>
              <a:off x="4083342" y="726339"/>
              <a:ext cx="658445"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Burkina Faso</a:t>
              </a:r>
            </a:p>
          </p:txBody>
        </p:sp>
        <p:sp>
          <p:nvSpPr>
            <p:cNvPr id="5697" name="rc5697"/>
            <p:cNvSpPr/>
            <p:nvPr/>
          </p:nvSpPr>
          <p:spPr>
            <a:xfrm>
              <a:off x="4969208" y="660217"/>
              <a:ext cx="974108" cy="214862"/>
            </a:xfrm>
            <a:prstGeom prst="rect">
              <a:avLst/>
            </a:prstGeom>
            <a:solidFill>
              <a:srgbClr val="D9D9D9">
                <a:alpha val="100000"/>
              </a:srgbClr>
            </a:solidFill>
          </p:spPr>
          <p:txBody>
            <a:bodyPr/>
            <a:lstStyle/>
            <a:p>
              <a:endParaRPr/>
            </a:p>
          </p:txBody>
        </p:sp>
        <p:sp>
          <p:nvSpPr>
            <p:cNvPr id="5698" name="tx5698"/>
            <p:cNvSpPr/>
            <p:nvPr/>
          </p:nvSpPr>
          <p:spPr>
            <a:xfrm>
              <a:off x="5263657" y="726339"/>
              <a:ext cx="385211"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Burundi</a:t>
              </a:r>
            </a:p>
          </p:txBody>
        </p:sp>
        <p:sp>
          <p:nvSpPr>
            <p:cNvPr id="5699" name="rc5699"/>
            <p:cNvSpPr/>
            <p:nvPr/>
          </p:nvSpPr>
          <p:spPr>
            <a:xfrm>
              <a:off x="6012906" y="660217"/>
              <a:ext cx="974108" cy="214862"/>
            </a:xfrm>
            <a:prstGeom prst="rect">
              <a:avLst/>
            </a:prstGeom>
            <a:solidFill>
              <a:srgbClr val="D9D9D9">
                <a:alpha val="100000"/>
              </a:srgbClr>
            </a:solidFill>
          </p:spPr>
          <p:txBody>
            <a:bodyPr/>
            <a:lstStyle/>
            <a:p>
              <a:endParaRPr/>
            </a:p>
          </p:txBody>
        </p:sp>
        <p:sp>
          <p:nvSpPr>
            <p:cNvPr id="5700" name="tx5700"/>
            <p:cNvSpPr/>
            <p:nvPr/>
          </p:nvSpPr>
          <p:spPr>
            <a:xfrm>
              <a:off x="6245253" y="724920"/>
              <a:ext cx="509413"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Cambodia</a:t>
              </a:r>
            </a:p>
          </p:txBody>
        </p:sp>
        <p:sp>
          <p:nvSpPr>
            <p:cNvPr id="5701" name="rc5701"/>
            <p:cNvSpPr/>
            <p:nvPr/>
          </p:nvSpPr>
          <p:spPr>
            <a:xfrm>
              <a:off x="7056604" y="660217"/>
              <a:ext cx="974108" cy="214862"/>
            </a:xfrm>
            <a:prstGeom prst="rect">
              <a:avLst/>
            </a:prstGeom>
            <a:solidFill>
              <a:srgbClr val="D9D9D9">
                <a:alpha val="100000"/>
              </a:srgbClr>
            </a:solidFill>
          </p:spPr>
          <p:txBody>
            <a:bodyPr/>
            <a:lstStyle/>
            <a:p>
              <a:endParaRPr/>
            </a:p>
          </p:txBody>
        </p:sp>
        <p:sp>
          <p:nvSpPr>
            <p:cNvPr id="5702" name="tx5702"/>
            <p:cNvSpPr/>
            <p:nvPr/>
          </p:nvSpPr>
          <p:spPr>
            <a:xfrm>
              <a:off x="7282758" y="724920"/>
              <a:ext cx="521801"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Cameroon</a:t>
              </a:r>
            </a:p>
          </p:txBody>
        </p:sp>
        <p:sp>
          <p:nvSpPr>
            <p:cNvPr id="5703" name="rc5703"/>
            <p:cNvSpPr/>
            <p:nvPr/>
          </p:nvSpPr>
          <p:spPr>
            <a:xfrm>
              <a:off x="8100302" y="660217"/>
              <a:ext cx="974108" cy="214862"/>
            </a:xfrm>
            <a:prstGeom prst="rect">
              <a:avLst/>
            </a:prstGeom>
            <a:solidFill>
              <a:srgbClr val="D9D9D9">
                <a:alpha val="100000"/>
              </a:srgbClr>
            </a:solidFill>
          </p:spPr>
          <p:txBody>
            <a:bodyPr/>
            <a:lstStyle/>
            <a:p>
              <a:endParaRPr/>
            </a:p>
          </p:txBody>
        </p:sp>
        <p:sp>
          <p:nvSpPr>
            <p:cNvPr id="5704" name="tx5704"/>
            <p:cNvSpPr/>
            <p:nvPr/>
          </p:nvSpPr>
          <p:spPr>
            <a:xfrm>
              <a:off x="8469375" y="724920"/>
              <a:ext cx="235962"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CAR</a:t>
              </a:r>
            </a:p>
          </p:txBody>
        </p:sp>
        <p:sp>
          <p:nvSpPr>
            <p:cNvPr id="5705" name="pl5705"/>
            <p:cNvSpPr/>
            <p:nvPr/>
          </p:nvSpPr>
          <p:spPr>
            <a:xfrm>
              <a:off x="838694" y="58070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06" name="pl5706"/>
            <p:cNvSpPr/>
            <p:nvPr/>
          </p:nvSpPr>
          <p:spPr>
            <a:xfrm>
              <a:off x="1015805" y="58070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07" name="pl5707"/>
            <p:cNvSpPr/>
            <p:nvPr/>
          </p:nvSpPr>
          <p:spPr>
            <a:xfrm>
              <a:off x="1192916" y="58070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08" name="pl5708"/>
            <p:cNvSpPr/>
            <p:nvPr/>
          </p:nvSpPr>
          <p:spPr>
            <a:xfrm>
              <a:off x="1370027" y="58070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09" name="pl5709"/>
            <p:cNvSpPr/>
            <p:nvPr/>
          </p:nvSpPr>
          <p:spPr>
            <a:xfrm>
              <a:off x="1547137" y="58070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10" name="pl5710"/>
            <p:cNvSpPr/>
            <p:nvPr/>
          </p:nvSpPr>
          <p:spPr>
            <a:xfrm>
              <a:off x="1724248" y="5807013"/>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11" name="tx5711"/>
            <p:cNvSpPr/>
            <p:nvPr/>
          </p:nvSpPr>
          <p:spPr>
            <a:xfrm rot="-5400000">
              <a:off x="713537" y="59531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5712" name="tx5712"/>
            <p:cNvSpPr/>
            <p:nvPr/>
          </p:nvSpPr>
          <p:spPr>
            <a:xfrm rot="-5400000">
              <a:off x="890648" y="59531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5713" name="tx5713"/>
            <p:cNvSpPr/>
            <p:nvPr/>
          </p:nvSpPr>
          <p:spPr>
            <a:xfrm rot="-5400000">
              <a:off x="1067759" y="59531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5714" name="tx5714"/>
            <p:cNvSpPr/>
            <p:nvPr/>
          </p:nvSpPr>
          <p:spPr>
            <a:xfrm rot="-5400000">
              <a:off x="1244869" y="59531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5715" name="tx5715"/>
            <p:cNvSpPr/>
            <p:nvPr/>
          </p:nvSpPr>
          <p:spPr>
            <a:xfrm rot="-5400000">
              <a:off x="1421980" y="5953109"/>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5716" name="tx5716"/>
            <p:cNvSpPr/>
            <p:nvPr/>
          </p:nvSpPr>
          <p:spPr>
            <a:xfrm rot="-5400000">
              <a:off x="1599064" y="5953081"/>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5717" name="pl5717"/>
            <p:cNvSpPr/>
            <p:nvPr/>
          </p:nvSpPr>
          <p:spPr>
            <a:xfrm>
              <a:off x="1882392"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18" name="pl5718"/>
            <p:cNvSpPr/>
            <p:nvPr/>
          </p:nvSpPr>
          <p:spPr>
            <a:xfrm>
              <a:off x="2059503"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19" name="pl5719"/>
            <p:cNvSpPr/>
            <p:nvPr/>
          </p:nvSpPr>
          <p:spPr>
            <a:xfrm>
              <a:off x="2236614"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20" name="pl5720"/>
            <p:cNvSpPr/>
            <p:nvPr/>
          </p:nvSpPr>
          <p:spPr>
            <a:xfrm>
              <a:off x="2413724"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21" name="pl5721"/>
            <p:cNvSpPr/>
            <p:nvPr/>
          </p:nvSpPr>
          <p:spPr>
            <a:xfrm>
              <a:off x="2590835"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22" name="pl5722"/>
            <p:cNvSpPr/>
            <p:nvPr/>
          </p:nvSpPr>
          <p:spPr>
            <a:xfrm>
              <a:off x="2767946"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23" name="tx5723"/>
            <p:cNvSpPr/>
            <p:nvPr/>
          </p:nvSpPr>
          <p:spPr>
            <a:xfrm rot="-5400000">
              <a:off x="1757235"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5724" name="tx5724"/>
            <p:cNvSpPr/>
            <p:nvPr/>
          </p:nvSpPr>
          <p:spPr>
            <a:xfrm rot="-5400000">
              <a:off x="1934346"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5725" name="tx5725"/>
            <p:cNvSpPr/>
            <p:nvPr/>
          </p:nvSpPr>
          <p:spPr>
            <a:xfrm rot="-5400000">
              <a:off x="2111457"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5726" name="tx5726"/>
            <p:cNvSpPr/>
            <p:nvPr/>
          </p:nvSpPr>
          <p:spPr>
            <a:xfrm rot="-5400000">
              <a:off x="2288567"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5727" name="tx5727"/>
            <p:cNvSpPr/>
            <p:nvPr/>
          </p:nvSpPr>
          <p:spPr>
            <a:xfrm rot="-5400000">
              <a:off x="2465678"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5728" name="tx5728"/>
            <p:cNvSpPr/>
            <p:nvPr/>
          </p:nvSpPr>
          <p:spPr>
            <a:xfrm rot="-5400000">
              <a:off x="2642761" y="5301033"/>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5729" name="pl5729"/>
            <p:cNvSpPr/>
            <p:nvPr/>
          </p:nvSpPr>
          <p:spPr>
            <a:xfrm>
              <a:off x="2926090"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30" name="pl5730"/>
            <p:cNvSpPr/>
            <p:nvPr/>
          </p:nvSpPr>
          <p:spPr>
            <a:xfrm>
              <a:off x="3103201"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31" name="pl5731"/>
            <p:cNvSpPr/>
            <p:nvPr/>
          </p:nvSpPr>
          <p:spPr>
            <a:xfrm>
              <a:off x="3280312"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32" name="pl5732"/>
            <p:cNvSpPr/>
            <p:nvPr/>
          </p:nvSpPr>
          <p:spPr>
            <a:xfrm>
              <a:off x="3457422"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33" name="pl5733"/>
            <p:cNvSpPr/>
            <p:nvPr/>
          </p:nvSpPr>
          <p:spPr>
            <a:xfrm>
              <a:off x="3634533"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34" name="pl5734"/>
            <p:cNvSpPr/>
            <p:nvPr/>
          </p:nvSpPr>
          <p:spPr>
            <a:xfrm>
              <a:off x="3811644"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35" name="tx5735"/>
            <p:cNvSpPr/>
            <p:nvPr/>
          </p:nvSpPr>
          <p:spPr>
            <a:xfrm rot="-5400000">
              <a:off x="2800933"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5736" name="tx5736"/>
            <p:cNvSpPr/>
            <p:nvPr/>
          </p:nvSpPr>
          <p:spPr>
            <a:xfrm rot="-5400000">
              <a:off x="2978044"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5737" name="tx5737"/>
            <p:cNvSpPr/>
            <p:nvPr/>
          </p:nvSpPr>
          <p:spPr>
            <a:xfrm rot="-5400000">
              <a:off x="3155154"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5738" name="tx5738"/>
            <p:cNvSpPr/>
            <p:nvPr/>
          </p:nvSpPr>
          <p:spPr>
            <a:xfrm rot="-5400000">
              <a:off x="3332265"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5739" name="tx5739"/>
            <p:cNvSpPr/>
            <p:nvPr/>
          </p:nvSpPr>
          <p:spPr>
            <a:xfrm rot="-5400000">
              <a:off x="3509376"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5740" name="tx5740"/>
            <p:cNvSpPr/>
            <p:nvPr/>
          </p:nvSpPr>
          <p:spPr>
            <a:xfrm rot="-5400000">
              <a:off x="3686459" y="5301033"/>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5741" name="pl5741"/>
            <p:cNvSpPr/>
            <p:nvPr/>
          </p:nvSpPr>
          <p:spPr>
            <a:xfrm>
              <a:off x="3969788"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42" name="pl5742"/>
            <p:cNvSpPr/>
            <p:nvPr/>
          </p:nvSpPr>
          <p:spPr>
            <a:xfrm>
              <a:off x="4146899"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43" name="pl5743"/>
            <p:cNvSpPr/>
            <p:nvPr/>
          </p:nvSpPr>
          <p:spPr>
            <a:xfrm>
              <a:off x="4324009"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44" name="pl5744"/>
            <p:cNvSpPr/>
            <p:nvPr/>
          </p:nvSpPr>
          <p:spPr>
            <a:xfrm>
              <a:off x="4501120"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45" name="pl5745"/>
            <p:cNvSpPr/>
            <p:nvPr/>
          </p:nvSpPr>
          <p:spPr>
            <a:xfrm>
              <a:off x="4678231"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46" name="pl5746"/>
            <p:cNvSpPr/>
            <p:nvPr/>
          </p:nvSpPr>
          <p:spPr>
            <a:xfrm>
              <a:off x="4855341"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47" name="tx5747"/>
            <p:cNvSpPr/>
            <p:nvPr/>
          </p:nvSpPr>
          <p:spPr>
            <a:xfrm rot="-5400000">
              <a:off x="3844631"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5748" name="tx5748"/>
            <p:cNvSpPr/>
            <p:nvPr/>
          </p:nvSpPr>
          <p:spPr>
            <a:xfrm rot="-5400000">
              <a:off x="4021742"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5749" name="tx5749"/>
            <p:cNvSpPr/>
            <p:nvPr/>
          </p:nvSpPr>
          <p:spPr>
            <a:xfrm rot="-5400000">
              <a:off x="4198852"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5750" name="tx5750"/>
            <p:cNvSpPr/>
            <p:nvPr/>
          </p:nvSpPr>
          <p:spPr>
            <a:xfrm rot="-5400000">
              <a:off x="4375963"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5751" name="tx5751"/>
            <p:cNvSpPr/>
            <p:nvPr/>
          </p:nvSpPr>
          <p:spPr>
            <a:xfrm rot="-5400000">
              <a:off x="4553074"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5752" name="tx5752"/>
            <p:cNvSpPr/>
            <p:nvPr/>
          </p:nvSpPr>
          <p:spPr>
            <a:xfrm rot="-5400000">
              <a:off x="4730157" y="5301033"/>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5753" name="pl5753"/>
            <p:cNvSpPr/>
            <p:nvPr/>
          </p:nvSpPr>
          <p:spPr>
            <a:xfrm>
              <a:off x="5013486"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54" name="pl5754"/>
            <p:cNvSpPr/>
            <p:nvPr/>
          </p:nvSpPr>
          <p:spPr>
            <a:xfrm>
              <a:off x="5190596"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55" name="pl5755"/>
            <p:cNvSpPr/>
            <p:nvPr/>
          </p:nvSpPr>
          <p:spPr>
            <a:xfrm>
              <a:off x="5367707"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56" name="pl5756"/>
            <p:cNvSpPr/>
            <p:nvPr/>
          </p:nvSpPr>
          <p:spPr>
            <a:xfrm>
              <a:off x="5544818"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57" name="pl5757"/>
            <p:cNvSpPr/>
            <p:nvPr/>
          </p:nvSpPr>
          <p:spPr>
            <a:xfrm>
              <a:off x="5721929"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58" name="pl5758"/>
            <p:cNvSpPr/>
            <p:nvPr/>
          </p:nvSpPr>
          <p:spPr>
            <a:xfrm>
              <a:off x="5899039"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59" name="tx5759"/>
            <p:cNvSpPr/>
            <p:nvPr/>
          </p:nvSpPr>
          <p:spPr>
            <a:xfrm rot="-5400000">
              <a:off x="4888329"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5760" name="tx5760"/>
            <p:cNvSpPr/>
            <p:nvPr/>
          </p:nvSpPr>
          <p:spPr>
            <a:xfrm rot="-5400000">
              <a:off x="5065439"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5761" name="tx5761"/>
            <p:cNvSpPr/>
            <p:nvPr/>
          </p:nvSpPr>
          <p:spPr>
            <a:xfrm rot="-5400000">
              <a:off x="5242550"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5762" name="tx5762"/>
            <p:cNvSpPr/>
            <p:nvPr/>
          </p:nvSpPr>
          <p:spPr>
            <a:xfrm rot="-5400000">
              <a:off x="5419661"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5763" name="tx5763"/>
            <p:cNvSpPr/>
            <p:nvPr/>
          </p:nvSpPr>
          <p:spPr>
            <a:xfrm rot="-5400000">
              <a:off x="5596772"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5764" name="tx5764"/>
            <p:cNvSpPr/>
            <p:nvPr/>
          </p:nvSpPr>
          <p:spPr>
            <a:xfrm rot="-5400000">
              <a:off x="5773855" y="5301033"/>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5765" name="pl5765"/>
            <p:cNvSpPr/>
            <p:nvPr/>
          </p:nvSpPr>
          <p:spPr>
            <a:xfrm>
              <a:off x="6057184"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66" name="pl5766"/>
            <p:cNvSpPr/>
            <p:nvPr/>
          </p:nvSpPr>
          <p:spPr>
            <a:xfrm>
              <a:off x="6234294"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67" name="pl5767"/>
            <p:cNvSpPr/>
            <p:nvPr/>
          </p:nvSpPr>
          <p:spPr>
            <a:xfrm>
              <a:off x="6411405"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68" name="pl5768"/>
            <p:cNvSpPr/>
            <p:nvPr/>
          </p:nvSpPr>
          <p:spPr>
            <a:xfrm>
              <a:off x="6588516"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69" name="pl5769"/>
            <p:cNvSpPr/>
            <p:nvPr/>
          </p:nvSpPr>
          <p:spPr>
            <a:xfrm>
              <a:off x="6765626"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70" name="pl5770"/>
            <p:cNvSpPr/>
            <p:nvPr/>
          </p:nvSpPr>
          <p:spPr>
            <a:xfrm>
              <a:off x="6942737"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71" name="tx5771"/>
            <p:cNvSpPr/>
            <p:nvPr/>
          </p:nvSpPr>
          <p:spPr>
            <a:xfrm rot="-5400000">
              <a:off x="5932027"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5772" name="tx5772"/>
            <p:cNvSpPr/>
            <p:nvPr/>
          </p:nvSpPr>
          <p:spPr>
            <a:xfrm rot="-5400000">
              <a:off x="6109137"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5773" name="tx5773"/>
            <p:cNvSpPr/>
            <p:nvPr/>
          </p:nvSpPr>
          <p:spPr>
            <a:xfrm rot="-5400000">
              <a:off x="6286248"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5774" name="tx5774"/>
            <p:cNvSpPr/>
            <p:nvPr/>
          </p:nvSpPr>
          <p:spPr>
            <a:xfrm rot="-5400000">
              <a:off x="6463359"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5775" name="tx5775"/>
            <p:cNvSpPr/>
            <p:nvPr/>
          </p:nvSpPr>
          <p:spPr>
            <a:xfrm rot="-5400000">
              <a:off x="6640469"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5776" name="tx5776"/>
            <p:cNvSpPr/>
            <p:nvPr/>
          </p:nvSpPr>
          <p:spPr>
            <a:xfrm rot="-5400000">
              <a:off x="6817553" y="5301033"/>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5777" name="pl5777"/>
            <p:cNvSpPr/>
            <p:nvPr/>
          </p:nvSpPr>
          <p:spPr>
            <a:xfrm>
              <a:off x="7100881"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78" name="pl5778"/>
            <p:cNvSpPr/>
            <p:nvPr/>
          </p:nvSpPr>
          <p:spPr>
            <a:xfrm>
              <a:off x="7277992"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79" name="pl5779"/>
            <p:cNvSpPr/>
            <p:nvPr/>
          </p:nvSpPr>
          <p:spPr>
            <a:xfrm>
              <a:off x="7455103"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80" name="pl5780"/>
            <p:cNvSpPr/>
            <p:nvPr/>
          </p:nvSpPr>
          <p:spPr>
            <a:xfrm>
              <a:off x="7632214"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81" name="pl5781"/>
            <p:cNvSpPr/>
            <p:nvPr/>
          </p:nvSpPr>
          <p:spPr>
            <a:xfrm>
              <a:off x="7809324"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82" name="pl5782"/>
            <p:cNvSpPr/>
            <p:nvPr/>
          </p:nvSpPr>
          <p:spPr>
            <a:xfrm>
              <a:off x="7986435"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83" name="tx5783"/>
            <p:cNvSpPr/>
            <p:nvPr/>
          </p:nvSpPr>
          <p:spPr>
            <a:xfrm rot="-5400000">
              <a:off x="6975724"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5784" name="tx5784"/>
            <p:cNvSpPr/>
            <p:nvPr/>
          </p:nvSpPr>
          <p:spPr>
            <a:xfrm rot="-5400000">
              <a:off x="7152835"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5785" name="tx5785"/>
            <p:cNvSpPr/>
            <p:nvPr/>
          </p:nvSpPr>
          <p:spPr>
            <a:xfrm rot="-5400000">
              <a:off x="7329946"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5786" name="tx5786"/>
            <p:cNvSpPr/>
            <p:nvPr/>
          </p:nvSpPr>
          <p:spPr>
            <a:xfrm rot="-5400000">
              <a:off x="7507057"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5787" name="tx5787"/>
            <p:cNvSpPr/>
            <p:nvPr/>
          </p:nvSpPr>
          <p:spPr>
            <a:xfrm rot="-5400000">
              <a:off x="7684167"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5788" name="tx5788"/>
            <p:cNvSpPr/>
            <p:nvPr/>
          </p:nvSpPr>
          <p:spPr>
            <a:xfrm rot="-5400000">
              <a:off x="7861251" y="5301033"/>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5789" name="pl5789"/>
            <p:cNvSpPr/>
            <p:nvPr/>
          </p:nvSpPr>
          <p:spPr>
            <a:xfrm>
              <a:off x="8144579"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90" name="pl5790"/>
            <p:cNvSpPr/>
            <p:nvPr/>
          </p:nvSpPr>
          <p:spPr>
            <a:xfrm>
              <a:off x="8321690"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91" name="pl5791"/>
            <p:cNvSpPr/>
            <p:nvPr/>
          </p:nvSpPr>
          <p:spPr>
            <a:xfrm>
              <a:off x="8498801"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92" name="pl5792"/>
            <p:cNvSpPr/>
            <p:nvPr/>
          </p:nvSpPr>
          <p:spPr>
            <a:xfrm>
              <a:off x="8675911"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93" name="pl5793"/>
            <p:cNvSpPr/>
            <p:nvPr/>
          </p:nvSpPr>
          <p:spPr>
            <a:xfrm>
              <a:off x="8853022"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94" name="pl5794"/>
            <p:cNvSpPr/>
            <p:nvPr/>
          </p:nvSpPr>
          <p:spPr>
            <a:xfrm>
              <a:off x="9030133" y="5154965"/>
              <a:ext cx="0" cy="34794"/>
            </a:xfrm>
            <a:custGeom>
              <a:avLst/>
              <a:gdLst/>
              <a:ahLst/>
              <a:cxnLst/>
              <a:rect l="0" t="0" r="0" b="0"/>
              <a:pathLst>
                <a:path h="34794">
                  <a:moveTo>
                    <a:pt x="0" y="34794"/>
                  </a:moveTo>
                  <a:lnTo>
                    <a:pt x="0" y="0"/>
                  </a:lnTo>
                </a:path>
              </a:pathLst>
            </a:custGeom>
            <a:ln w="13550" cap="flat">
              <a:solidFill>
                <a:srgbClr val="333333">
                  <a:alpha val="100000"/>
                </a:srgbClr>
              </a:solidFill>
              <a:prstDash val="solid"/>
              <a:round/>
            </a:ln>
          </p:spPr>
          <p:txBody>
            <a:bodyPr/>
            <a:lstStyle/>
            <a:p>
              <a:endParaRPr/>
            </a:p>
          </p:txBody>
        </p:sp>
        <p:sp>
          <p:nvSpPr>
            <p:cNvPr id="5795" name="tx5795"/>
            <p:cNvSpPr/>
            <p:nvPr/>
          </p:nvSpPr>
          <p:spPr>
            <a:xfrm rot="-5400000">
              <a:off x="8019422"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5796" name="tx5796"/>
            <p:cNvSpPr/>
            <p:nvPr/>
          </p:nvSpPr>
          <p:spPr>
            <a:xfrm rot="-5400000">
              <a:off x="8196533"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5797" name="tx5797"/>
            <p:cNvSpPr/>
            <p:nvPr/>
          </p:nvSpPr>
          <p:spPr>
            <a:xfrm rot="-5400000">
              <a:off x="8373644"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5798" name="tx5798"/>
            <p:cNvSpPr/>
            <p:nvPr/>
          </p:nvSpPr>
          <p:spPr>
            <a:xfrm rot="-5400000">
              <a:off x="8550754"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5799" name="tx5799"/>
            <p:cNvSpPr/>
            <p:nvPr/>
          </p:nvSpPr>
          <p:spPr>
            <a:xfrm rot="-5400000">
              <a:off x="8727865" y="530106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5800" name="tx5800"/>
            <p:cNvSpPr/>
            <p:nvPr/>
          </p:nvSpPr>
          <p:spPr>
            <a:xfrm rot="-5400000">
              <a:off x="8904948" y="5301033"/>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5801" name="tx5801"/>
            <p:cNvSpPr/>
            <p:nvPr/>
          </p:nvSpPr>
          <p:spPr>
            <a:xfrm>
              <a:off x="508103" y="1125013"/>
              <a:ext cx="223683"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5802" name="tx5802"/>
            <p:cNvSpPr/>
            <p:nvPr/>
          </p:nvSpPr>
          <p:spPr>
            <a:xfrm>
              <a:off x="570259" y="1085222"/>
              <a:ext cx="161528"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803" name="tx5803"/>
            <p:cNvSpPr/>
            <p:nvPr/>
          </p:nvSpPr>
          <p:spPr>
            <a:xfrm>
              <a:off x="570259" y="1042703"/>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804" name="tx5804"/>
            <p:cNvSpPr/>
            <p:nvPr/>
          </p:nvSpPr>
          <p:spPr>
            <a:xfrm>
              <a:off x="570259" y="1001547"/>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805" name="tx5805"/>
            <p:cNvSpPr/>
            <p:nvPr/>
          </p:nvSpPr>
          <p:spPr>
            <a:xfrm>
              <a:off x="669631" y="960392"/>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5806" name="tx5806"/>
            <p:cNvSpPr/>
            <p:nvPr/>
          </p:nvSpPr>
          <p:spPr>
            <a:xfrm>
              <a:off x="607475" y="91923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807" name="tx5807"/>
            <p:cNvSpPr/>
            <p:nvPr/>
          </p:nvSpPr>
          <p:spPr>
            <a:xfrm>
              <a:off x="607475" y="87808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808" name="tx5808"/>
            <p:cNvSpPr/>
            <p:nvPr/>
          </p:nvSpPr>
          <p:spPr>
            <a:xfrm>
              <a:off x="607475" y="838292"/>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809" name="pl5809"/>
            <p:cNvSpPr/>
            <p:nvPr/>
          </p:nvSpPr>
          <p:spPr>
            <a:xfrm>
              <a:off x="759622" y="116670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10" name="pl5810"/>
            <p:cNvSpPr/>
            <p:nvPr/>
          </p:nvSpPr>
          <p:spPr>
            <a:xfrm>
              <a:off x="759622" y="112554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11" name="pl5811"/>
            <p:cNvSpPr/>
            <p:nvPr/>
          </p:nvSpPr>
          <p:spPr>
            <a:xfrm>
              <a:off x="759622" y="108439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12" name="pl5812"/>
            <p:cNvSpPr/>
            <p:nvPr/>
          </p:nvSpPr>
          <p:spPr>
            <a:xfrm>
              <a:off x="759622" y="104323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13" name="pl5813"/>
            <p:cNvSpPr/>
            <p:nvPr/>
          </p:nvSpPr>
          <p:spPr>
            <a:xfrm>
              <a:off x="759622" y="100208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14" name="pl5814"/>
            <p:cNvSpPr/>
            <p:nvPr/>
          </p:nvSpPr>
          <p:spPr>
            <a:xfrm>
              <a:off x="759622" y="96092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15" name="pl5815"/>
            <p:cNvSpPr/>
            <p:nvPr/>
          </p:nvSpPr>
          <p:spPr>
            <a:xfrm>
              <a:off x="759622" y="91977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16" name="pl5816"/>
            <p:cNvSpPr/>
            <p:nvPr/>
          </p:nvSpPr>
          <p:spPr>
            <a:xfrm>
              <a:off x="759622" y="87861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17" name="tx5817"/>
            <p:cNvSpPr/>
            <p:nvPr/>
          </p:nvSpPr>
          <p:spPr>
            <a:xfrm>
              <a:off x="508103" y="1777061"/>
              <a:ext cx="223683"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5818" name="tx5818"/>
            <p:cNvSpPr/>
            <p:nvPr/>
          </p:nvSpPr>
          <p:spPr>
            <a:xfrm>
              <a:off x="570259" y="1737270"/>
              <a:ext cx="161528"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819" name="tx5819"/>
            <p:cNvSpPr/>
            <p:nvPr/>
          </p:nvSpPr>
          <p:spPr>
            <a:xfrm>
              <a:off x="570259" y="1694751"/>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820" name="tx5820"/>
            <p:cNvSpPr/>
            <p:nvPr/>
          </p:nvSpPr>
          <p:spPr>
            <a:xfrm>
              <a:off x="570259" y="1653596"/>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821" name="tx5821"/>
            <p:cNvSpPr/>
            <p:nvPr/>
          </p:nvSpPr>
          <p:spPr>
            <a:xfrm>
              <a:off x="669631" y="161244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5822" name="tx5822"/>
            <p:cNvSpPr/>
            <p:nvPr/>
          </p:nvSpPr>
          <p:spPr>
            <a:xfrm>
              <a:off x="607475" y="1571286"/>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823" name="tx5823"/>
            <p:cNvSpPr/>
            <p:nvPr/>
          </p:nvSpPr>
          <p:spPr>
            <a:xfrm>
              <a:off x="607475" y="153013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824" name="tx5824"/>
            <p:cNvSpPr/>
            <p:nvPr/>
          </p:nvSpPr>
          <p:spPr>
            <a:xfrm>
              <a:off x="607475" y="1490340"/>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825" name="pl5825"/>
            <p:cNvSpPr/>
            <p:nvPr/>
          </p:nvSpPr>
          <p:spPr>
            <a:xfrm>
              <a:off x="759622" y="181875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26" name="pl5826"/>
            <p:cNvSpPr/>
            <p:nvPr/>
          </p:nvSpPr>
          <p:spPr>
            <a:xfrm>
              <a:off x="759622" y="177759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27" name="pl5827"/>
            <p:cNvSpPr/>
            <p:nvPr/>
          </p:nvSpPr>
          <p:spPr>
            <a:xfrm>
              <a:off x="759622" y="173644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28" name="pl5828"/>
            <p:cNvSpPr/>
            <p:nvPr/>
          </p:nvSpPr>
          <p:spPr>
            <a:xfrm>
              <a:off x="759622" y="169528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29" name="pl5829"/>
            <p:cNvSpPr/>
            <p:nvPr/>
          </p:nvSpPr>
          <p:spPr>
            <a:xfrm>
              <a:off x="759622" y="165413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30" name="pl5830"/>
            <p:cNvSpPr/>
            <p:nvPr/>
          </p:nvSpPr>
          <p:spPr>
            <a:xfrm>
              <a:off x="759622" y="161297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31" name="pl5831"/>
            <p:cNvSpPr/>
            <p:nvPr/>
          </p:nvSpPr>
          <p:spPr>
            <a:xfrm>
              <a:off x="759622" y="157182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32" name="pl5832"/>
            <p:cNvSpPr/>
            <p:nvPr/>
          </p:nvSpPr>
          <p:spPr>
            <a:xfrm>
              <a:off x="759622" y="153066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33" name="tx5833"/>
            <p:cNvSpPr/>
            <p:nvPr/>
          </p:nvSpPr>
          <p:spPr>
            <a:xfrm>
              <a:off x="508103" y="2429109"/>
              <a:ext cx="223683"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5834" name="tx5834"/>
            <p:cNvSpPr/>
            <p:nvPr/>
          </p:nvSpPr>
          <p:spPr>
            <a:xfrm>
              <a:off x="570259" y="2389318"/>
              <a:ext cx="161528"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835" name="tx5835"/>
            <p:cNvSpPr/>
            <p:nvPr/>
          </p:nvSpPr>
          <p:spPr>
            <a:xfrm>
              <a:off x="570259" y="2346799"/>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836" name="tx5836"/>
            <p:cNvSpPr/>
            <p:nvPr/>
          </p:nvSpPr>
          <p:spPr>
            <a:xfrm>
              <a:off x="570259" y="2305644"/>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837" name="tx5837"/>
            <p:cNvSpPr/>
            <p:nvPr/>
          </p:nvSpPr>
          <p:spPr>
            <a:xfrm>
              <a:off x="669631" y="2264489"/>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5838" name="tx5838"/>
            <p:cNvSpPr/>
            <p:nvPr/>
          </p:nvSpPr>
          <p:spPr>
            <a:xfrm>
              <a:off x="607475" y="222333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839" name="tx5839"/>
            <p:cNvSpPr/>
            <p:nvPr/>
          </p:nvSpPr>
          <p:spPr>
            <a:xfrm>
              <a:off x="607475" y="218217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840" name="tx5840"/>
            <p:cNvSpPr/>
            <p:nvPr/>
          </p:nvSpPr>
          <p:spPr>
            <a:xfrm>
              <a:off x="607475" y="2142388"/>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841" name="pl5841"/>
            <p:cNvSpPr/>
            <p:nvPr/>
          </p:nvSpPr>
          <p:spPr>
            <a:xfrm>
              <a:off x="759622" y="247080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42" name="pl5842"/>
            <p:cNvSpPr/>
            <p:nvPr/>
          </p:nvSpPr>
          <p:spPr>
            <a:xfrm>
              <a:off x="759622" y="242964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43" name="pl5843"/>
            <p:cNvSpPr/>
            <p:nvPr/>
          </p:nvSpPr>
          <p:spPr>
            <a:xfrm>
              <a:off x="759622" y="238849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44" name="pl5844"/>
            <p:cNvSpPr/>
            <p:nvPr/>
          </p:nvSpPr>
          <p:spPr>
            <a:xfrm>
              <a:off x="759622" y="234733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45" name="pl5845"/>
            <p:cNvSpPr/>
            <p:nvPr/>
          </p:nvSpPr>
          <p:spPr>
            <a:xfrm>
              <a:off x="759622" y="230618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46" name="pl5846"/>
            <p:cNvSpPr/>
            <p:nvPr/>
          </p:nvSpPr>
          <p:spPr>
            <a:xfrm>
              <a:off x="759622" y="226502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47" name="pl5847"/>
            <p:cNvSpPr/>
            <p:nvPr/>
          </p:nvSpPr>
          <p:spPr>
            <a:xfrm>
              <a:off x="759622" y="222387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48" name="pl5848"/>
            <p:cNvSpPr/>
            <p:nvPr/>
          </p:nvSpPr>
          <p:spPr>
            <a:xfrm>
              <a:off x="759622" y="218271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49" name="tx5849"/>
            <p:cNvSpPr/>
            <p:nvPr/>
          </p:nvSpPr>
          <p:spPr>
            <a:xfrm>
              <a:off x="508103" y="3081157"/>
              <a:ext cx="223683"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5850" name="tx5850"/>
            <p:cNvSpPr/>
            <p:nvPr/>
          </p:nvSpPr>
          <p:spPr>
            <a:xfrm>
              <a:off x="570259" y="3041366"/>
              <a:ext cx="161528"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851" name="tx5851"/>
            <p:cNvSpPr/>
            <p:nvPr/>
          </p:nvSpPr>
          <p:spPr>
            <a:xfrm>
              <a:off x="570259" y="2998847"/>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852" name="tx5852"/>
            <p:cNvSpPr/>
            <p:nvPr/>
          </p:nvSpPr>
          <p:spPr>
            <a:xfrm>
              <a:off x="570259" y="2957692"/>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853" name="tx5853"/>
            <p:cNvSpPr/>
            <p:nvPr/>
          </p:nvSpPr>
          <p:spPr>
            <a:xfrm>
              <a:off x="669631" y="2916537"/>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5854" name="tx5854"/>
            <p:cNvSpPr/>
            <p:nvPr/>
          </p:nvSpPr>
          <p:spPr>
            <a:xfrm>
              <a:off x="607475" y="2875382"/>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855" name="tx5855"/>
            <p:cNvSpPr/>
            <p:nvPr/>
          </p:nvSpPr>
          <p:spPr>
            <a:xfrm>
              <a:off x="607475" y="2834227"/>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856" name="tx5856"/>
            <p:cNvSpPr/>
            <p:nvPr/>
          </p:nvSpPr>
          <p:spPr>
            <a:xfrm>
              <a:off x="607475" y="2794436"/>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857" name="pl5857"/>
            <p:cNvSpPr/>
            <p:nvPr/>
          </p:nvSpPr>
          <p:spPr>
            <a:xfrm>
              <a:off x="759622" y="3122849"/>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58" name="pl5858"/>
            <p:cNvSpPr/>
            <p:nvPr/>
          </p:nvSpPr>
          <p:spPr>
            <a:xfrm>
              <a:off x="759622" y="3081694"/>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59" name="pl5859"/>
            <p:cNvSpPr/>
            <p:nvPr/>
          </p:nvSpPr>
          <p:spPr>
            <a:xfrm>
              <a:off x="759622" y="304053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60" name="pl5860"/>
            <p:cNvSpPr/>
            <p:nvPr/>
          </p:nvSpPr>
          <p:spPr>
            <a:xfrm>
              <a:off x="759622" y="299938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61" name="pl5861"/>
            <p:cNvSpPr/>
            <p:nvPr/>
          </p:nvSpPr>
          <p:spPr>
            <a:xfrm>
              <a:off x="759622" y="295822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62" name="pl5862"/>
            <p:cNvSpPr/>
            <p:nvPr/>
          </p:nvSpPr>
          <p:spPr>
            <a:xfrm>
              <a:off x="759622" y="291707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63" name="pl5863"/>
            <p:cNvSpPr/>
            <p:nvPr/>
          </p:nvSpPr>
          <p:spPr>
            <a:xfrm>
              <a:off x="759622" y="287591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64" name="pl5864"/>
            <p:cNvSpPr/>
            <p:nvPr/>
          </p:nvSpPr>
          <p:spPr>
            <a:xfrm>
              <a:off x="759622" y="283476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65" name="tx5865"/>
            <p:cNvSpPr/>
            <p:nvPr/>
          </p:nvSpPr>
          <p:spPr>
            <a:xfrm>
              <a:off x="508103" y="3733205"/>
              <a:ext cx="223683"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5866" name="tx5866"/>
            <p:cNvSpPr/>
            <p:nvPr/>
          </p:nvSpPr>
          <p:spPr>
            <a:xfrm>
              <a:off x="570259" y="3693414"/>
              <a:ext cx="161528"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867" name="tx5867"/>
            <p:cNvSpPr/>
            <p:nvPr/>
          </p:nvSpPr>
          <p:spPr>
            <a:xfrm>
              <a:off x="570259" y="3650895"/>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868" name="tx5868"/>
            <p:cNvSpPr/>
            <p:nvPr/>
          </p:nvSpPr>
          <p:spPr>
            <a:xfrm>
              <a:off x="570259" y="3609740"/>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869" name="tx5869"/>
            <p:cNvSpPr/>
            <p:nvPr/>
          </p:nvSpPr>
          <p:spPr>
            <a:xfrm>
              <a:off x="669631" y="3568585"/>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5870" name="tx5870"/>
            <p:cNvSpPr/>
            <p:nvPr/>
          </p:nvSpPr>
          <p:spPr>
            <a:xfrm>
              <a:off x="607475" y="3527430"/>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871" name="tx5871"/>
            <p:cNvSpPr/>
            <p:nvPr/>
          </p:nvSpPr>
          <p:spPr>
            <a:xfrm>
              <a:off x="607475" y="348627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872" name="tx5872"/>
            <p:cNvSpPr/>
            <p:nvPr/>
          </p:nvSpPr>
          <p:spPr>
            <a:xfrm>
              <a:off x="607475" y="3446484"/>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873" name="pl5873"/>
            <p:cNvSpPr/>
            <p:nvPr/>
          </p:nvSpPr>
          <p:spPr>
            <a:xfrm>
              <a:off x="759622" y="377489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74" name="pl5874"/>
            <p:cNvSpPr/>
            <p:nvPr/>
          </p:nvSpPr>
          <p:spPr>
            <a:xfrm>
              <a:off x="759622" y="373374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75" name="pl5875"/>
            <p:cNvSpPr/>
            <p:nvPr/>
          </p:nvSpPr>
          <p:spPr>
            <a:xfrm>
              <a:off x="759622" y="369258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76" name="pl5876"/>
            <p:cNvSpPr/>
            <p:nvPr/>
          </p:nvSpPr>
          <p:spPr>
            <a:xfrm>
              <a:off x="759622" y="3651432"/>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77" name="pl5877"/>
            <p:cNvSpPr/>
            <p:nvPr/>
          </p:nvSpPr>
          <p:spPr>
            <a:xfrm>
              <a:off x="759622" y="3610277"/>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78" name="pl5878"/>
            <p:cNvSpPr/>
            <p:nvPr/>
          </p:nvSpPr>
          <p:spPr>
            <a:xfrm>
              <a:off x="759622" y="356912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79" name="pl5879"/>
            <p:cNvSpPr/>
            <p:nvPr/>
          </p:nvSpPr>
          <p:spPr>
            <a:xfrm>
              <a:off x="759622" y="352796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80" name="pl5880"/>
            <p:cNvSpPr/>
            <p:nvPr/>
          </p:nvSpPr>
          <p:spPr>
            <a:xfrm>
              <a:off x="759622" y="348681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81" name="tx5881"/>
            <p:cNvSpPr/>
            <p:nvPr/>
          </p:nvSpPr>
          <p:spPr>
            <a:xfrm>
              <a:off x="508103" y="4385253"/>
              <a:ext cx="223683"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5882" name="tx5882"/>
            <p:cNvSpPr/>
            <p:nvPr/>
          </p:nvSpPr>
          <p:spPr>
            <a:xfrm>
              <a:off x="570259" y="4345462"/>
              <a:ext cx="161528"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883" name="tx5883"/>
            <p:cNvSpPr/>
            <p:nvPr/>
          </p:nvSpPr>
          <p:spPr>
            <a:xfrm>
              <a:off x="570259" y="4302943"/>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884" name="tx5884"/>
            <p:cNvSpPr/>
            <p:nvPr/>
          </p:nvSpPr>
          <p:spPr>
            <a:xfrm>
              <a:off x="570259" y="4261788"/>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885" name="tx5885"/>
            <p:cNvSpPr/>
            <p:nvPr/>
          </p:nvSpPr>
          <p:spPr>
            <a:xfrm>
              <a:off x="669631" y="4220633"/>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5886" name="tx5886"/>
            <p:cNvSpPr/>
            <p:nvPr/>
          </p:nvSpPr>
          <p:spPr>
            <a:xfrm>
              <a:off x="607475" y="4179478"/>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887" name="tx5887"/>
            <p:cNvSpPr/>
            <p:nvPr/>
          </p:nvSpPr>
          <p:spPr>
            <a:xfrm>
              <a:off x="607475" y="413832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888" name="tx5888"/>
            <p:cNvSpPr/>
            <p:nvPr/>
          </p:nvSpPr>
          <p:spPr>
            <a:xfrm>
              <a:off x="607475" y="4098532"/>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889" name="pl5889"/>
            <p:cNvSpPr/>
            <p:nvPr/>
          </p:nvSpPr>
          <p:spPr>
            <a:xfrm>
              <a:off x="759622" y="442694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90" name="pl5890"/>
            <p:cNvSpPr/>
            <p:nvPr/>
          </p:nvSpPr>
          <p:spPr>
            <a:xfrm>
              <a:off x="759622" y="438579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91" name="pl5891"/>
            <p:cNvSpPr/>
            <p:nvPr/>
          </p:nvSpPr>
          <p:spPr>
            <a:xfrm>
              <a:off x="759622" y="434463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92" name="pl5892"/>
            <p:cNvSpPr/>
            <p:nvPr/>
          </p:nvSpPr>
          <p:spPr>
            <a:xfrm>
              <a:off x="759622" y="430348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93" name="pl5893"/>
            <p:cNvSpPr/>
            <p:nvPr/>
          </p:nvSpPr>
          <p:spPr>
            <a:xfrm>
              <a:off x="759622" y="426232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94" name="pl5894"/>
            <p:cNvSpPr/>
            <p:nvPr/>
          </p:nvSpPr>
          <p:spPr>
            <a:xfrm>
              <a:off x="759622" y="422117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95" name="pl5895"/>
            <p:cNvSpPr/>
            <p:nvPr/>
          </p:nvSpPr>
          <p:spPr>
            <a:xfrm>
              <a:off x="759622" y="4180015"/>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96" name="pl5896"/>
            <p:cNvSpPr/>
            <p:nvPr/>
          </p:nvSpPr>
          <p:spPr>
            <a:xfrm>
              <a:off x="759622" y="4138860"/>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897" name="tx5897"/>
            <p:cNvSpPr/>
            <p:nvPr/>
          </p:nvSpPr>
          <p:spPr>
            <a:xfrm>
              <a:off x="508103" y="5037301"/>
              <a:ext cx="223683"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5898" name="tx5898"/>
            <p:cNvSpPr/>
            <p:nvPr/>
          </p:nvSpPr>
          <p:spPr>
            <a:xfrm>
              <a:off x="570259" y="4997510"/>
              <a:ext cx="161528"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899" name="tx5899"/>
            <p:cNvSpPr/>
            <p:nvPr/>
          </p:nvSpPr>
          <p:spPr>
            <a:xfrm>
              <a:off x="570259" y="4954991"/>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900" name="tx5900"/>
            <p:cNvSpPr/>
            <p:nvPr/>
          </p:nvSpPr>
          <p:spPr>
            <a:xfrm>
              <a:off x="570259" y="4913836"/>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901" name="tx5901"/>
            <p:cNvSpPr/>
            <p:nvPr/>
          </p:nvSpPr>
          <p:spPr>
            <a:xfrm>
              <a:off x="669631" y="487268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5902" name="tx5902"/>
            <p:cNvSpPr/>
            <p:nvPr/>
          </p:nvSpPr>
          <p:spPr>
            <a:xfrm>
              <a:off x="607475" y="4831526"/>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903" name="tx5903"/>
            <p:cNvSpPr/>
            <p:nvPr/>
          </p:nvSpPr>
          <p:spPr>
            <a:xfrm>
              <a:off x="607475" y="479037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904" name="tx5904"/>
            <p:cNvSpPr/>
            <p:nvPr/>
          </p:nvSpPr>
          <p:spPr>
            <a:xfrm>
              <a:off x="607475" y="4750580"/>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905" name="pl5905"/>
            <p:cNvSpPr/>
            <p:nvPr/>
          </p:nvSpPr>
          <p:spPr>
            <a:xfrm>
              <a:off x="759622" y="507899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906" name="pl5906"/>
            <p:cNvSpPr/>
            <p:nvPr/>
          </p:nvSpPr>
          <p:spPr>
            <a:xfrm>
              <a:off x="759622" y="503783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907" name="pl5907"/>
            <p:cNvSpPr/>
            <p:nvPr/>
          </p:nvSpPr>
          <p:spPr>
            <a:xfrm>
              <a:off x="759622" y="499668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908" name="pl5908"/>
            <p:cNvSpPr/>
            <p:nvPr/>
          </p:nvSpPr>
          <p:spPr>
            <a:xfrm>
              <a:off x="759622" y="495552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909" name="pl5909"/>
            <p:cNvSpPr/>
            <p:nvPr/>
          </p:nvSpPr>
          <p:spPr>
            <a:xfrm>
              <a:off x="759622" y="491437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910" name="pl5910"/>
            <p:cNvSpPr/>
            <p:nvPr/>
          </p:nvSpPr>
          <p:spPr>
            <a:xfrm>
              <a:off x="759622" y="487321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911" name="pl5911"/>
            <p:cNvSpPr/>
            <p:nvPr/>
          </p:nvSpPr>
          <p:spPr>
            <a:xfrm>
              <a:off x="759622" y="4832063"/>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912" name="pl5912"/>
            <p:cNvSpPr/>
            <p:nvPr/>
          </p:nvSpPr>
          <p:spPr>
            <a:xfrm>
              <a:off x="759622" y="4790908"/>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913" name="tx5913"/>
            <p:cNvSpPr/>
            <p:nvPr/>
          </p:nvSpPr>
          <p:spPr>
            <a:xfrm>
              <a:off x="508103" y="5689349"/>
              <a:ext cx="223683"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-100</a:t>
              </a:r>
            </a:p>
          </p:txBody>
        </p:sp>
        <p:sp>
          <p:nvSpPr>
            <p:cNvPr id="5914" name="tx5914"/>
            <p:cNvSpPr/>
            <p:nvPr/>
          </p:nvSpPr>
          <p:spPr>
            <a:xfrm>
              <a:off x="570259" y="5649558"/>
              <a:ext cx="161528"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915" name="tx5915"/>
            <p:cNvSpPr/>
            <p:nvPr/>
          </p:nvSpPr>
          <p:spPr>
            <a:xfrm>
              <a:off x="570259" y="5607039"/>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916" name="tx5916"/>
            <p:cNvSpPr/>
            <p:nvPr/>
          </p:nvSpPr>
          <p:spPr>
            <a:xfrm>
              <a:off x="570259" y="5565884"/>
              <a:ext cx="161528"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917" name="tx5917"/>
            <p:cNvSpPr/>
            <p:nvPr/>
          </p:nvSpPr>
          <p:spPr>
            <a:xfrm>
              <a:off x="669631" y="5524729"/>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5918" name="tx5918"/>
            <p:cNvSpPr/>
            <p:nvPr/>
          </p:nvSpPr>
          <p:spPr>
            <a:xfrm>
              <a:off x="607475" y="5483574"/>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25</a:t>
              </a:r>
            </a:p>
          </p:txBody>
        </p:sp>
        <p:sp>
          <p:nvSpPr>
            <p:cNvPr id="5919" name="tx5919"/>
            <p:cNvSpPr/>
            <p:nvPr/>
          </p:nvSpPr>
          <p:spPr>
            <a:xfrm>
              <a:off x="607475" y="544241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50</a:t>
              </a:r>
            </a:p>
          </p:txBody>
        </p:sp>
        <p:sp>
          <p:nvSpPr>
            <p:cNvPr id="5920" name="tx5920"/>
            <p:cNvSpPr/>
            <p:nvPr/>
          </p:nvSpPr>
          <p:spPr>
            <a:xfrm>
              <a:off x="607475" y="5402628"/>
              <a:ext cx="124311"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75</a:t>
              </a:r>
            </a:p>
          </p:txBody>
        </p:sp>
        <p:sp>
          <p:nvSpPr>
            <p:cNvPr id="5921" name="pl5921"/>
            <p:cNvSpPr/>
            <p:nvPr/>
          </p:nvSpPr>
          <p:spPr>
            <a:xfrm>
              <a:off x="759622" y="573104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922" name="pl5922"/>
            <p:cNvSpPr/>
            <p:nvPr/>
          </p:nvSpPr>
          <p:spPr>
            <a:xfrm>
              <a:off x="759622" y="568988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923" name="pl5923"/>
            <p:cNvSpPr/>
            <p:nvPr/>
          </p:nvSpPr>
          <p:spPr>
            <a:xfrm>
              <a:off x="759622" y="564873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924" name="pl5924"/>
            <p:cNvSpPr/>
            <p:nvPr/>
          </p:nvSpPr>
          <p:spPr>
            <a:xfrm>
              <a:off x="759622" y="560757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925" name="pl5925"/>
            <p:cNvSpPr/>
            <p:nvPr/>
          </p:nvSpPr>
          <p:spPr>
            <a:xfrm>
              <a:off x="759622" y="556642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926" name="pl5926"/>
            <p:cNvSpPr/>
            <p:nvPr/>
          </p:nvSpPr>
          <p:spPr>
            <a:xfrm>
              <a:off x="759622" y="552526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927" name="pl5927"/>
            <p:cNvSpPr/>
            <p:nvPr/>
          </p:nvSpPr>
          <p:spPr>
            <a:xfrm>
              <a:off x="759622" y="5484111"/>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928" name="pl5928"/>
            <p:cNvSpPr/>
            <p:nvPr/>
          </p:nvSpPr>
          <p:spPr>
            <a:xfrm>
              <a:off x="759622" y="5442956"/>
              <a:ext cx="34794" cy="0"/>
            </a:xfrm>
            <a:custGeom>
              <a:avLst/>
              <a:gdLst/>
              <a:ahLst/>
              <a:cxnLst/>
              <a:rect l="0" t="0" r="0" b="0"/>
              <a:pathLst>
                <a:path w="34794">
                  <a:moveTo>
                    <a:pt x="0" y="0"/>
                  </a:moveTo>
                  <a:lnTo>
                    <a:pt x="34794" y="0"/>
                  </a:lnTo>
                </a:path>
              </a:pathLst>
            </a:custGeom>
            <a:ln w="13550" cap="flat">
              <a:solidFill>
                <a:srgbClr val="333333">
                  <a:alpha val="100000"/>
                </a:srgbClr>
              </a:solidFill>
              <a:prstDash val="solid"/>
              <a:round/>
            </a:ln>
          </p:spPr>
          <p:txBody>
            <a:bodyPr/>
            <a:lstStyle/>
            <a:p>
              <a:endParaRPr/>
            </a:p>
          </p:txBody>
        </p:sp>
        <p:sp>
          <p:nvSpPr>
            <p:cNvPr id="5929" name="tx5929"/>
            <p:cNvSpPr/>
            <p:nvPr/>
          </p:nvSpPr>
          <p:spPr>
            <a:xfrm rot="-5400000">
              <a:off x="-161207" y="3275494"/>
              <a:ext cx="1079127"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Drop-out rate (%)</a:t>
              </a:r>
            </a:p>
          </p:txBody>
        </p:sp>
        <p:sp>
          <p:nvSpPr>
            <p:cNvPr id="5930" name="tx5930"/>
            <p:cNvSpPr/>
            <p:nvPr/>
          </p:nvSpPr>
          <p:spPr>
            <a:xfrm>
              <a:off x="794417" y="398022"/>
              <a:ext cx="5721287"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Drop-out rate between DTP1 and MCV1 (%), by country, Gavi 57, 2018-2023</a:t>
              </a:r>
            </a:p>
          </p:txBody>
        </p:sp>
        <p:sp>
          <p:nvSpPr>
            <p:cNvPr id="5931" name="tx5931"/>
            <p:cNvSpPr/>
            <p:nvPr/>
          </p:nvSpPr>
          <p:spPr>
            <a:xfrm>
              <a:off x="4912824" y="6327110"/>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5932" name="tx5932"/>
            <p:cNvSpPr/>
            <p:nvPr/>
          </p:nvSpPr>
          <p:spPr>
            <a:xfrm>
              <a:off x="3601336" y="6447866"/>
              <a:ext cx="5473074"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Dark grey line displays national dropout and light grey lines show dropout in other countries for reference</a:t>
              </a:r>
            </a:p>
          </p:txBody>
        </p:sp>
        <p:sp>
          <p:nvSpPr>
            <p:cNvPr id="5933" name="tx5933"/>
            <p:cNvSpPr/>
            <p:nvPr/>
          </p:nvSpPr>
          <p:spPr>
            <a:xfrm>
              <a:off x="5791297" y="6568567"/>
              <a:ext cx="328311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Drop-out classification: &lt;5% = low, 5-10% = medium, &gt;10% = high</a:t>
              </a:r>
            </a:p>
          </p:txBody>
        </p:sp>
      </p:grpSp>
      <p:sp>
        <p:nvSpPr>
          <p:cNvPr id="5934"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This chart shows trends in drop-out rates between DTP1 and MCV1 by country.
In 2023, DRC had the highest drop-out with 35% of children who received DTP1 not receiving MCV1.
India, Sao Tome and Principe, Tajikistan, and Uzbekistan had the lowest DTP-MCV drop-out (0%).
27 countries had DTP-MCV drop-out of more than 10%.#n
There were 4 countries with negative DTP-MCV dropout (ie. more children received MCV1 than DTP1).</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761438" y="2211640"/>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761438" y="1958264"/>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761438" y="170488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761438" y="145151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761438" y="1198135"/>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761438" y="944758"/>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839414" y="875080"/>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1298101" y="875080"/>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2" name="pl12"/>
            <p:cNvSpPr/>
            <p:nvPr/>
          </p:nvSpPr>
          <p:spPr>
            <a:xfrm>
              <a:off x="1756788" y="875080"/>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3" name="pl13"/>
            <p:cNvSpPr/>
            <p:nvPr/>
          </p:nvSpPr>
          <p:spPr>
            <a:xfrm>
              <a:off x="2215474" y="875080"/>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4" name="pl14"/>
            <p:cNvSpPr/>
            <p:nvPr/>
          </p:nvSpPr>
          <p:spPr>
            <a:xfrm>
              <a:off x="2628292" y="875080"/>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5" name="pl15"/>
            <p:cNvSpPr/>
            <p:nvPr/>
          </p:nvSpPr>
          <p:spPr>
            <a:xfrm>
              <a:off x="2995241" y="875080"/>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6" name="pl16"/>
            <p:cNvSpPr/>
            <p:nvPr/>
          </p:nvSpPr>
          <p:spPr>
            <a:xfrm>
              <a:off x="3408059" y="875080"/>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7" name="pl17"/>
            <p:cNvSpPr/>
            <p:nvPr/>
          </p:nvSpPr>
          <p:spPr>
            <a:xfrm>
              <a:off x="761438" y="233832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761438" y="2084952"/>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761438" y="183157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761438" y="157819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761438" y="132482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761438" y="107144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1068758" y="875080"/>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1527444" y="875080"/>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1986131" y="875080"/>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2444817" y="875080"/>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2811767" y="875080"/>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3178716" y="875080"/>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1068758" y="1236141"/>
              <a:ext cx="2109958" cy="177363"/>
            </a:xfrm>
            <a:custGeom>
              <a:avLst/>
              <a:gdLst/>
              <a:ahLst/>
              <a:cxnLst/>
              <a:rect l="0" t="0" r="0" b="0"/>
              <a:pathLst>
                <a:path w="2109958" h="177363">
                  <a:moveTo>
                    <a:pt x="0" y="177363"/>
                  </a:moveTo>
                  <a:lnTo>
                    <a:pt x="91737" y="177363"/>
                  </a:lnTo>
                  <a:lnTo>
                    <a:pt x="183474" y="177363"/>
                  </a:lnTo>
                  <a:lnTo>
                    <a:pt x="275211" y="152025"/>
                  </a:lnTo>
                  <a:lnTo>
                    <a:pt x="366949" y="126688"/>
                  </a:lnTo>
                  <a:lnTo>
                    <a:pt x="458686" y="88681"/>
                  </a:lnTo>
                  <a:lnTo>
                    <a:pt x="550423" y="76012"/>
                  </a:lnTo>
                  <a:lnTo>
                    <a:pt x="642161" y="63344"/>
                  </a:lnTo>
                  <a:lnTo>
                    <a:pt x="733898" y="50675"/>
                  </a:lnTo>
                  <a:lnTo>
                    <a:pt x="825635" y="25337"/>
                  </a:lnTo>
                  <a:lnTo>
                    <a:pt x="917373" y="38006"/>
                  </a:lnTo>
                  <a:lnTo>
                    <a:pt x="1009110" y="38006"/>
                  </a:lnTo>
                  <a:lnTo>
                    <a:pt x="1100847" y="38006"/>
                  </a:lnTo>
                  <a:lnTo>
                    <a:pt x="1192585" y="38006"/>
                  </a:lnTo>
                  <a:lnTo>
                    <a:pt x="1284322" y="50675"/>
                  </a:lnTo>
                  <a:lnTo>
                    <a:pt x="1376059" y="63344"/>
                  </a:lnTo>
                  <a:lnTo>
                    <a:pt x="1467797" y="25337"/>
                  </a:lnTo>
                  <a:lnTo>
                    <a:pt x="1559534" y="12668"/>
                  </a:lnTo>
                  <a:lnTo>
                    <a:pt x="1651271" y="12668"/>
                  </a:lnTo>
                  <a:lnTo>
                    <a:pt x="1743008" y="0"/>
                  </a:lnTo>
                  <a:lnTo>
                    <a:pt x="1834746" y="38006"/>
                  </a:lnTo>
                  <a:lnTo>
                    <a:pt x="1926483" y="63344"/>
                  </a:lnTo>
                  <a:lnTo>
                    <a:pt x="2018220" y="25337"/>
                  </a:lnTo>
                  <a:lnTo>
                    <a:pt x="2109958" y="25337"/>
                  </a:lnTo>
                </a:path>
              </a:pathLst>
            </a:custGeom>
            <a:ln w="27101" cap="flat">
              <a:solidFill>
                <a:srgbClr val="F8766D">
                  <a:alpha val="100000"/>
                </a:srgbClr>
              </a:solidFill>
              <a:prstDash val="solid"/>
              <a:round/>
            </a:ln>
          </p:spPr>
          <p:txBody>
            <a:bodyPr/>
            <a:lstStyle/>
            <a:p>
              <a:endParaRPr/>
            </a:p>
          </p:txBody>
        </p:sp>
        <p:sp>
          <p:nvSpPr>
            <p:cNvPr id="30" name="tx30"/>
            <p:cNvSpPr/>
            <p:nvPr/>
          </p:nvSpPr>
          <p:spPr>
            <a:xfrm>
              <a:off x="899947" y="131093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8766D">
                      <a:alpha val="100000"/>
                    </a:srgbClr>
                  </a:solidFill>
                  <a:latin typeface="Arial"/>
                  <a:cs typeface="Arial"/>
                </a:rPr>
                <a:t>73</a:t>
              </a:r>
            </a:p>
          </p:txBody>
        </p:sp>
        <p:sp>
          <p:nvSpPr>
            <p:cNvPr id="31" name="tx31"/>
            <p:cNvSpPr/>
            <p:nvPr/>
          </p:nvSpPr>
          <p:spPr>
            <a:xfrm>
              <a:off x="3214890" y="115896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8766D">
                      <a:alpha val="100000"/>
                    </a:srgbClr>
                  </a:solidFill>
                  <a:latin typeface="Arial"/>
                  <a:cs typeface="Arial"/>
                </a:rPr>
                <a:t>85</a:t>
              </a:r>
            </a:p>
          </p:txBody>
        </p:sp>
        <p:sp>
          <p:nvSpPr>
            <p:cNvPr id="32" name="tx32"/>
            <p:cNvSpPr/>
            <p:nvPr/>
          </p:nvSpPr>
          <p:spPr>
            <a:xfrm>
              <a:off x="2751477" y="107930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8766D">
                      <a:alpha val="100000"/>
                    </a:srgbClr>
                  </a:solidFill>
                  <a:latin typeface="Arial"/>
                  <a:cs typeface="Arial"/>
                </a:rPr>
                <a:t>87</a:t>
              </a:r>
            </a:p>
          </p:txBody>
        </p:sp>
        <p:sp>
          <p:nvSpPr>
            <p:cNvPr id="33" name="pl33"/>
            <p:cNvSpPr/>
            <p:nvPr/>
          </p:nvSpPr>
          <p:spPr>
            <a:xfrm>
              <a:off x="761438" y="4029019"/>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4" name="pl34"/>
            <p:cNvSpPr/>
            <p:nvPr/>
          </p:nvSpPr>
          <p:spPr>
            <a:xfrm>
              <a:off x="761438" y="377564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5" name="pl35"/>
            <p:cNvSpPr/>
            <p:nvPr/>
          </p:nvSpPr>
          <p:spPr>
            <a:xfrm>
              <a:off x="761438" y="352226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6" name="pl36"/>
            <p:cNvSpPr/>
            <p:nvPr/>
          </p:nvSpPr>
          <p:spPr>
            <a:xfrm>
              <a:off x="761438" y="3268890"/>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7" name="pl37"/>
            <p:cNvSpPr/>
            <p:nvPr/>
          </p:nvSpPr>
          <p:spPr>
            <a:xfrm>
              <a:off x="761438" y="3015513"/>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8" name="pl38"/>
            <p:cNvSpPr/>
            <p:nvPr/>
          </p:nvSpPr>
          <p:spPr>
            <a:xfrm>
              <a:off x="761438" y="276213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39" name="pl39"/>
            <p:cNvSpPr/>
            <p:nvPr/>
          </p:nvSpPr>
          <p:spPr>
            <a:xfrm>
              <a:off x="839414" y="2692458"/>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40" name="pl40"/>
            <p:cNvSpPr/>
            <p:nvPr/>
          </p:nvSpPr>
          <p:spPr>
            <a:xfrm>
              <a:off x="1298101" y="2692458"/>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41" name="pl41"/>
            <p:cNvSpPr/>
            <p:nvPr/>
          </p:nvSpPr>
          <p:spPr>
            <a:xfrm>
              <a:off x="1756788" y="2692458"/>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42" name="pl42"/>
            <p:cNvSpPr/>
            <p:nvPr/>
          </p:nvSpPr>
          <p:spPr>
            <a:xfrm>
              <a:off x="2215474" y="2692458"/>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43" name="pl43"/>
            <p:cNvSpPr/>
            <p:nvPr/>
          </p:nvSpPr>
          <p:spPr>
            <a:xfrm>
              <a:off x="2628292" y="2692458"/>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44" name="pl44"/>
            <p:cNvSpPr/>
            <p:nvPr/>
          </p:nvSpPr>
          <p:spPr>
            <a:xfrm>
              <a:off x="2995241" y="2692458"/>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45" name="pl45"/>
            <p:cNvSpPr/>
            <p:nvPr/>
          </p:nvSpPr>
          <p:spPr>
            <a:xfrm>
              <a:off x="3408059" y="2692458"/>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46" name="pl46"/>
            <p:cNvSpPr/>
            <p:nvPr/>
          </p:nvSpPr>
          <p:spPr>
            <a:xfrm>
              <a:off x="761438" y="4155707"/>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47" name="pl47"/>
            <p:cNvSpPr/>
            <p:nvPr/>
          </p:nvSpPr>
          <p:spPr>
            <a:xfrm>
              <a:off x="761438" y="390233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48" name="pl48"/>
            <p:cNvSpPr/>
            <p:nvPr/>
          </p:nvSpPr>
          <p:spPr>
            <a:xfrm>
              <a:off x="761438" y="364895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49" name="pl49"/>
            <p:cNvSpPr/>
            <p:nvPr/>
          </p:nvSpPr>
          <p:spPr>
            <a:xfrm>
              <a:off x="761438" y="339557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50" name="pl50"/>
            <p:cNvSpPr/>
            <p:nvPr/>
          </p:nvSpPr>
          <p:spPr>
            <a:xfrm>
              <a:off x="761438" y="314220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51" name="pl51"/>
            <p:cNvSpPr/>
            <p:nvPr/>
          </p:nvSpPr>
          <p:spPr>
            <a:xfrm>
              <a:off x="761438" y="2888825"/>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52" name="pl52"/>
            <p:cNvSpPr/>
            <p:nvPr/>
          </p:nvSpPr>
          <p:spPr>
            <a:xfrm>
              <a:off x="1068758" y="2692458"/>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53" name="pl53"/>
            <p:cNvSpPr/>
            <p:nvPr/>
          </p:nvSpPr>
          <p:spPr>
            <a:xfrm>
              <a:off x="1527444" y="2692458"/>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54" name="pl54"/>
            <p:cNvSpPr/>
            <p:nvPr/>
          </p:nvSpPr>
          <p:spPr>
            <a:xfrm>
              <a:off x="1986131" y="2692458"/>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55" name="pl55"/>
            <p:cNvSpPr/>
            <p:nvPr/>
          </p:nvSpPr>
          <p:spPr>
            <a:xfrm>
              <a:off x="2444817" y="2692458"/>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56" name="pl56"/>
            <p:cNvSpPr/>
            <p:nvPr/>
          </p:nvSpPr>
          <p:spPr>
            <a:xfrm>
              <a:off x="2811767" y="2692458"/>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57" name="pl57"/>
            <p:cNvSpPr/>
            <p:nvPr/>
          </p:nvSpPr>
          <p:spPr>
            <a:xfrm>
              <a:off x="3178716" y="2692458"/>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58" name="pl58"/>
            <p:cNvSpPr/>
            <p:nvPr/>
          </p:nvSpPr>
          <p:spPr>
            <a:xfrm>
              <a:off x="2444817" y="3129533"/>
              <a:ext cx="733898" cy="836142"/>
            </a:xfrm>
            <a:custGeom>
              <a:avLst/>
              <a:gdLst/>
              <a:ahLst/>
              <a:cxnLst/>
              <a:rect l="0" t="0" r="0" b="0"/>
              <a:pathLst>
                <a:path w="733898" h="836142">
                  <a:moveTo>
                    <a:pt x="0" y="836142"/>
                  </a:moveTo>
                  <a:lnTo>
                    <a:pt x="91737" y="468746"/>
                  </a:lnTo>
                  <a:lnTo>
                    <a:pt x="183474" y="443408"/>
                  </a:lnTo>
                  <a:lnTo>
                    <a:pt x="275211" y="177363"/>
                  </a:lnTo>
                  <a:lnTo>
                    <a:pt x="366949" y="25337"/>
                  </a:lnTo>
                  <a:lnTo>
                    <a:pt x="458686" y="38006"/>
                  </a:lnTo>
                  <a:lnTo>
                    <a:pt x="550423" y="50675"/>
                  </a:lnTo>
                  <a:lnTo>
                    <a:pt x="642161" y="0"/>
                  </a:lnTo>
                  <a:lnTo>
                    <a:pt x="733898" y="12668"/>
                  </a:lnTo>
                </a:path>
              </a:pathLst>
            </a:custGeom>
            <a:ln w="27101" cap="flat">
              <a:solidFill>
                <a:srgbClr val="00BA38">
                  <a:alpha val="100000"/>
                </a:srgbClr>
              </a:solidFill>
              <a:prstDash val="solid"/>
              <a:round/>
            </a:ln>
          </p:spPr>
          <p:txBody>
            <a:bodyPr/>
            <a:lstStyle/>
            <a:p>
              <a:endParaRPr/>
            </a:p>
          </p:txBody>
        </p:sp>
        <p:sp>
          <p:nvSpPr>
            <p:cNvPr id="59" name="tx59"/>
            <p:cNvSpPr/>
            <p:nvPr/>
          </p:nvSpPr>
          <p:spPr>
            <a:xfrm>
              <a:off x="2276006" y="386315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38">
                      <a:alpha val="100000"/>
                    </a:srgbClr>
                  </a:solidFill>
                  <a:latin typeface="Arial"/>
                  <a:cs typeface="Arial"/>
                </a:rPr>
                <a:t>15</a:t>
              </a:r>
            </a:p>
          </p:txBody>
        </p:sp>
        <p:sp>
          <p:nvSpPr>
            <p:cNvPr id="60" name="tx60"/>
            <p:cNvSpPr/>
            <p:nvPr/>
          </p:nvSpPr>
          <p:spPr>
            <a:xfrm>
              <a:off x="3214890" y="303968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38">
                      <a:alpha val="100000"/>
                    </a:srgbClr>
                  </a:solidFill>
                  <a:latin typeface="Arial"/>
                  <a:cs typeface="Arial"/>
                </a:rPr>
                <a:t>80</a:t>
              </a:r>
            </a:p>
          </p:txBody>
        </p:sp>
        <p:sp>
          <p:nvSpPr>
            <p:cNvPr id="61" name="tx61"/>
            <p:cNvSpPr/>
            <p:nvPr/>
          </p:nvSpPr>
          <p:spPr>
            <a:xfrm>
              <a:off x="2751477" y="299803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A38">
                      <a:alpha val="100000"/>
                    </a:srgbClr>
                  </a:solidFill>
                  <a:latin typeface="Arial"/>
                  <a:cs typeface="Arial"/>
                </a:rPr>
                <a:t>79</a:t>
              </a:r>
            </a:p>
          </p:txBody>
        </p:sp>
        <p:sp>
          <p:nvSpPr>
            <p:cNvPr id="62" name="pl62"/>
            <p:cNvSpPr/>
            <p:nvPr/>
          </p:nvSpPr>
          <p:spPr>
            <a:xfrm>
              <a:off x="761438" y="584639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63" name="pl63"/>
            <p:cNvSpPr/>
            <p:nvPr/>
          </p:nvSpPr>
          <p:spPr>
            <a:xfrm>
              <a:off x="761438" y="559302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64" name="pl64"/>
            <p:cNvSpPr/>
            <p:nvPr/>
          </p:nvSpPr>
          <p:spPr>
            <a:xfrm>
              <a:off x="761438" y="5339645"/>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65" name="pl65"/>
            <p:cNvSpPr/>
            <p:nvPr/>
          </p:nvSpPr>
          <p:spPr>
            <a:xfrm>
              <a:off x="761438" y="5086268"/>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66" name="pl66"/>
            <p:cNvSpPr/>
            <p:nvPr/>
          </p:nvSpPr>
          <p:spPr>
            <a:xfrm>
              <a:off x="761438" y="483289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67" name="pl67"/>
            <p:cNvSpPr/>
            <p:nvPr/>
          </p:nvSpPr>
          <p:spPr>
            <a:xfrm>
              <a:off x="761438" y="4579515"/>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68" name="pl68"/>
            <p:cNvSpPr/>
            <p:nvPr/>
          </p:nvSpPr>
          <p:spPr>
            <a:xfrm>
              <a:off x="839414" y="4509837"/>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69" name="pl69"/>
            <p:cNvSpPr/>
            <p:nvPr/>
          </p:nvSpPr>
          <p:spPr>
            <a:xfrm>
              <a:off x="1298101" y="4509837"/>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70" name="pl70"/>
            <p:cNvSpPr/>
            <p:nvPr/>
          </p:nvSpPr>
          <p:spPr>
            <a:xfrm>
              <a:off x="1756788" y="4509837"/>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71" name="pl71"/>
            <p:cNvSpPr/>
            <p:nvPr/>
          </p:nvSpPr>
          <p:spPr>
            <a:xfrm>
              <a:off x="2215474" y="4509837"/>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72" name="pl72"/>
            <p:cNvSpPr/>
            <p:nvPr/>
          </p:nvSpPr>
          <p:spPr>
            <a:xfrm>
              <a:off x="2628292" y="4509837"/>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73" name="pl73"/>
            <p:cNvSpPr/>
            <p:nvPr/>
          </p:nvSpPr>
          <p:spPr>
            <a:xfrm>
              <a:off x="2995241" y="4509837"/>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74" name="pl74"/>
            <p:cNvSpPr/>
            <p:nvPr/>
          </p:nvSpPr>
          <p:spPr>
            <a:xfrm>
              <a:off x="3408059" y="4509837"/>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75" name="pl75"/>
            <p:cNvSpPr/>
            <p:nvPr/>
          </p:nvSpPr>
          <p:spPr>
            <a:xfrm>
              <a:off x="761438" y="597308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76" name="pl76"/>
            <p:cNvSpPr/>
            <p:nvPr/>
          </p:nvSpPr>
          <p:spPr>
            <a:xfrm>
              <a:off x="761438" y="571970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77" name="pl77"/>
            <p:cNvSpPr/>
            <p:nvPr/>
          </p:nvSpPr>
          <p:spPr>
            <a:xfrm>
              <a:off x="761438" y="546633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78" name="pl78"/>
            <p:cNvSpPr/>
            <p:nvPr/>
          </p:nvSpPr>
          <p:spPr>
            <a:xfrm>
              <a:off x="761438" y="521295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79" name="pl79"/>
            <p:cNvSpPr/>
            <p:nvPr/>
          </p:nvSpPr>
          <p:spPr>
            <a:xfrm>
              <a:off x="761438" y="4959580"/>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80" name="pl80"/>
            <p:cNvSpPr/>
            <p:nvPr/>
          </p:nvSpPr>
          <p:spPr>
            <a:xfrm>
              <a:off x="761438" y="470620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81" name="pl81"/>
            <p:cNvSpPr/>
            <p:nvPr/>
          </p:nvSpPr>
          <p:spPr>
            <a:xfrm>
              <a:off x="1068758" y="4509837"/>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82" name="pl82"/>
            <p:cNvSpPr/>
            <p:nvPr/>
          </p:nvSpPr>
          <p:spPr>
            <a:xfrm>
              <a:off x="1527444" y="4509837"/>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83" name="pl83"/>
            <p:cNvSpPr/>
            <p:nvPr/>
          </p:nvSpPr>
          <p:spPr>
            <a:xfrm>
              <a:off x="1986131" y="4509837"/>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84" name="pl84"/>
            <p:cNvSpPr/>
            <p:nvPr/>
          </p:nvSpPr>
          <p:spPr>
            <a:xfrm>
              <a:off x="2444817" y="4509837"/>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85" name="pl85"/>
            <p:cNvSpPr/>
            <p:nvPr/>
          </p:nvSpPr>
          <p:spPr>
            <a:xfrm>
              <a:off x="2811767" y="4509837"/>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86" name="pl86"/>
            <p:cNvSpPr/>
            <p:nvPr/>
          </p:nvSpPr>
          <p:spPr>
            <a:xfrm>
              <a:off x="3178716" y="4509837"/>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87" name="pl87"/>
            <p:cNvSpPr/>
            <p:nvPr/>
          </p:nvSpPr>
          <p:spPr>
            <a:xfrm>
              <a:off x="1802656" y="5035593"/>
              <a:ext cx="1376059" cy="937492"/>
            </a:xfrm>
            <a:custGeom>
              <a:avLst/>
              <a:gdLst/>
              <a:ahLst/>
              <a:cxnLst/>
              <a:rect l="0" t="0" r="0" b="0"/>
              <a:pathLst>
                <a:path w="1376059" h="937492">
                  <a:moveTo>
                    <a:pt x="0" y="937492"/>
                  </a:moveTo>
                  <a:lnTo>
                    <a:pt x="91737" y="937492"/>
                  </a:lnTo>
                  <a:lnTo>
                    <a:pt x="183474" y="924823"/>
                  </a:lnTo>
                  <a:lnTo>
                    <a:pt x="275211" y="874148"/>
                  </a:lnTo>
                  <a:lnTo>
                    <a:pt x="366949" y="810804"/>
                  </a:lnTo>
                  <a:lnTo>
                    <a:pt x="458686" y="671447"/>
                  </a:lnTo>
                  <a:lnTo>
                    <a:pt x="550423" y="557428"/>
                  </a:lnTo>
                  <a:lnTo>
                    <a:pt x="642161" y="443408"/>
                  </a:lnTo>
                  <a:lnTo>
                    <a:pt x="733898" y="367395"/>
                  </a:lnTo>
                  <a:lnTo>
                    <a:pt x="825635" y="316720"/>
                  </a:lnTo>
                  <a:lnTo>
                    <a:pt x="917373" y="278714"/>
                  </a:lnTo>
                  <a:lnTo>
                    <a:pt x="1009110" y="228038"/>
                  </a:lnTo>
                  <a:lnTo>
                    <a:pt x="1100847" y="215369"/>
                  </a:lnTo>
                  <a:lnTo>
                    <a:pt x="1192585" y="228038"/>
                  </a:lnTo>
                  <a:lnTo>
                    <a:pt x="1284322" y="63344"/>
                  </a:lnTo>
                  <a:lnTo>
                    <a:pt x="1376059" y="0"/>
                  </a:lnTo>
                </a:path>
              </a:pathLst>
            </a:custGeom>
            <a:ln w="27101" cap="flat">
              <a:solidFill>
                <a:srgbClr val="619CFF">
                  <a:alpha val="100000"/>
                </a:srgbClr>
              </a:solidFill>
              <a:prstDash val="solid"/>
              <a:round/>
            </a:ln>
          </p:spPr>
          <p:txBody>
            <a:bodyPr/>
            <a:lstStyle/>
            <a:p>
              <a:endParaRPr/>
            </a:p>
          </p:txBody>
        </p:sp>
        <p:sp>
          <p:nvSpPr>
            <p:cNvPr id="88" name="tx88"/>
            <p:cNvSpPr/>
            <p:nvPr/>
          </p:nvSpPr>
          <p:spPr>
            <a:xfrm>
              <a:off x="1718251" y="587056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19CFF">
                      <a:alpha val="100000"/>
                    </a:srgbClr>
                  </a:solidFill>
                  <a:latin typeface="Arial"/>
                  <a:cs typeface="Arial"/>
                </a:rPr>
                <a:t>0</a:t>
              </a:r>
            </a:p>
          </p:txBody>
        </p:sp>
        <p:sp>
          <p:nvSpPr>
            <p:cNvPr id="89" name="tx89"/>
            <p:cNvSpPr/>
            <p:nvPr/>
          </p:nvSpPr>
          <p:spPr>
            <a:xfrm>
              <a:off x="3214890" y="4934715"/>
              <a:ext cx="12057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19CFF">
                      <a:alpha val="100000"/>
                    </a:srgbClr>
                  </a:solidFill>
                  <a:latin typeface="Arial"/>
                  <a:cs typeface="Arial"/>
                </a:rPr>
                <a:t>74</a:t>
              </a:r>
            </a:p>
          </p:txBody>
        </p:sp>
        <p:sp>
          <p:nvSpPr>
            <p:cNvPr id="90" name="tx90"/>
            <p:cNvSpPr/>
            <p:nvPr/>
          </p:nvSpPr>
          <p:spPr>
            <a:xfrm>
              <a:off x="2751477" y="510679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19CFF">
                      <a:alpha val="100000"/>
                    </a:srgbClr>
                  </a:solidFill>
                  <a:latin typeface="Arial"/>
                  <a:cs typeface="Arial"/>
                </a:rPr>
                <a:t>56</a:t>
              </a:r>
            </a:p>
          </p:txBody>
        </p:sp>
        <p:sp>
          <p:nvSpPr>
            <p:cNvPr id="91" name="pl91"/>
            <p:cNvSpPr/>
            <p:nvPr/>
          </p:nvSpPr>
          <p:spPr>
            <a:xfrm>
              <a:off x="3555625" y="2211640"/>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92" name="pl92"/>
            <p:cNvSpPr/>
            <p:nvPr/>
          </p:nvSpPr>
          <p:spPr>
            <a:xfrm>
              <a:off x="3555625" y="1958264"/>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93" name="pl93"/>
            <p:cNvSpPr/>
            <p:nvPr/>
          </p:nvSpPr>
          <p:spPr>
            <a:xfrm>
              <a:off x="3555625" y="170488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94" name="pl94"/>
            <p:cNvSpPr/>
            <p:nvPr/>
          </p:nvSpPr>
          <p:spPr>
            <a:xfrm>
              <a:off x="3555625" y="145151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95" name="pl95"/>
            <p:cNvSpPr/>
            <p:nvPr/>
          </p:nvSpPr>
          <p:spPr>
            <a:xfrm>
              <a:off x="3555625" y="1198135"/>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96" name="pl96"/>
            <p:cNvSpPr/>
            <p:nvPr/>
          </p:nvSpPr>
          <p:spPr>
            <a:xfrm>
              <a:off x="3555625" y="944758"/>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97" name="pl97"/>
            <p:cNvSpPr/>
            <p:nvPr/>
          </p:nvSpPr>
          <p:spPr>
            <a:xfrm>
              <a:off x="3633602" y="875080"/>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98" name="pl98"/>
            <p:cNvSpPr/>
            <p:nvPr/>
          </p:nvSpPr>
          <p:spPr>
            <a:xfrm>
              <a:off x="4092288" y="875080"/>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99" name="pl99"/>
            <p:cNvSpPr/>
            <p:nvPr/>
          </p:nvSpPr>
          <p:spPr>
            <a:xfrm>
              <a:off x="4550975" y="875080"/>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00" name="pl100"/>
            <p:cNvSpPr/>
            <p:nvPr/>
          </p:nvSpPr>
          <p:spPr>
            <a:xfrm>
              <a:off x="5009661" y="875080"/>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01" name="pl101"/>
            <p:cNvSpPr/>
            <p:nvPr/>
          </p:nvSpPr>
          <p:spPr>
            <a:xfrm>
              <a:off x="5422479" y="875080"/>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02" name="pl102"/>
            <p:cNvSpPr/>
            <p:nvPr/>
          </p:nvSpPr>
          <p:spPr>
            <a:xfrm>
              <a:off x="5789429" y="875080"/>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03" name="pl103"/>
            <p:cNvSpPr/>
            <p:nvPr/>
          </p:nvSpPr>
          <p:spPr>
            <a:xfrm>
              <a:off x="6202246" y="875080"/>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04" name="pl104"/>
            <p:cNvSpPr/>
            <p:nvPr/>
          </p:nvSpPr>
          <p:spPr>
            <a:xfrm>
              <a:off x="3555625" y="233832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05" name="pl105"/>
            <p:cNvSpPr/>
            <p:nvPr/>
          </p:nvSpPr>
          <p:spPr>
            <a:xfrm>
              <a:off x="3555625" y="2084952"/>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06" name="pl106"/>
            <p:cNvSpPr/>
            <p:nvPr/>
          </p:nvSpPr>
          <p:spPr>
            <a:xfrm>
              <a:off x="3555625" y="183157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07" name="pl107"/>
            <p:cNvSpPr/>
            <p:nvPr/>
          </p:nvSpPr>
          <p:spPr>
            <a:xfrm>
              <a:off x="3555625" y="157819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08" name="pl108"/>
            <p:cNvSpPr/>
            <p:nvPr/>
          </p:nvSpPr>
          <p:spPr>
            <a:xfrm>
              <a:off x="3555625" y="132482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09" name="pl109"/>
            <p:cNvSpPr/>
            <p:nvPr/>
          </p:nvSpPr>
          <p:spPr>
            <a:xfrm>
              <a:off x="3555625" y="107144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10" name="pl110"/>
            <p:cNvSpPr/>
            <p:nvPr/>
          </p:nvSpPr>
          <p:spPr>
            <a:xfrm>
              <a:off x="3862945" y="875080"/>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1" name="pl111"/>
            <p:cNvSpPr/>
            <p:nvPr/>
          </p:nvSpPr>
          <p:spPr>
            <a:xfrm>
              <a:off x="4321632" y="875080"/>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2" name="pl112"/>
            <p:cNvSpPr/>
            <p:nvPr/>
          </p:nvSpPr>
          <p:spPr>
            <a:xfrm>
              <a:off x="4780318" y="875080"/>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3" name="pl113"/>
            <p:cNvSpPr/>
            <p:nvPr/>
          </p:nvSpPr>
          <p:spPr>
            <a:xfrm>
              <a:off x="5239005" y="875080"/>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4" name="pl114"/>
            <p:cNvSpPr/>
            <p:nvPr/>
          </p:nvSpPr>
          <p:spPr>
            <a:xfrm>
              <a:off x="5605954" y="875080"/>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5" name="pl115"/>
            <p:cNvSpPr/>
            <p:nvPr/>
          </p:nvSpPr>
          <p:spPr>
            <a:xfrm>
              <a:off x="5972903" y="875080"/>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116" name="pl116"/>
            <p:cNvSpPr/>
            <p:nvPr/>
          </p:nvSpPr>
          <p:spPr>
            <a:xfrm>
              <a:off x="3862945" y="1223472"/>
              <a:ext cx="2109958" cy="202701"/>
            </a:xfrm>
            <a:custGeom>
              <a:avLst/>
              <a:gdLst/>
              <a:ahLst/>
              <a:cxnLst/>
              <a:rect l="0" t="0" r="0" b="0"/>
              <a:pathLst>
                <a:path w="2109958" h="202701">
                  <a:moveTo>
                    <a:pt x="0" y="202701"/>
                  </a:moveTo>
                  <a:lnTo>
                    <a:pt x="91737" y="190032"/>
                  </a:lnTo>
                  <a:lnTo>
                    <a:pt x="183474" y="190032"/>
                  </a:lnTo>
                  <a:lnTo>
                    <a:pt x="275211" y="164694"/>
                  </a:lnTo>
                  <a:lnTo>
                    <a:pt x="366949" y="152025"/>
                  </a:lnTo>
                  <a:lnTo>
                    <a:pt x="458686" y="114019"/>
                  </a:lnTo>
                  <a:lnTo>
                    <a:pt x="550423" y="114019"/>
                  </a:lnTo>
                  <a:lnTo>
                    <a:pt x="642161" y="101350"/>
                  </a:lnTo>
                  <a:lnTo>
                    <a:pt x="733898" y="88681"/>
                  </a:lnTo>
                  <a:lnTo>
                    <a:pt x="825635" y="63344"/>
                  </a:lnTo>
                  <a:lnTo>
                    <a:pt x="917373" y="76012"/>
                  </a:lnTo>
                  <a:lnTo>
                    <a:pt x="1009110" y="50675"/>
                  </a:lnTo>
                  <a:lnTo>
                    <a:pt x="1100847" y="50675"/>
                  </a:lnTo>
                  <a:lnTo>
                    <a:pt x="1192585" y="63344"/>
                  </a:lnTo>
                  <a:lnTo>
                    <a:pt x="1284322" y="50675"/>
                  </a:lnTo>
                  <a:lnTo>
                    <a:pt x="1376059" y="50675"/>
                  </a:lnTo>
                  <a:lnTo>
                    <a:pt x="1467797" y="38006"/>
                  </a:lnTo>
                  <a:lnTo>
                    <a:pt x="1559534" y="25337"/>
                  </a:lnTo>
                  <a:lnTo>
                    <a:pt x="1651271" y="12668"/>
                  </a:lnTo>
                  <a:lnTo>
                    <a:pt x="1743008" y="0"/>
                  </a:lnTo>
                  <a:lnTo>
                    <a:pt x="1834746" y="50675"/>
                  </a:lnTo>
                  <a:lnTo>
                    <a:pt x="1926483" y="50675"/>
                  </a:lnTo>
                  <a:lnTo>
                    <a:pt x="2018220" y="25337"/>
                  </a:lnTo>
                  <a:lnTo>
                    <a:pt x="2109958" y="25337"/>
                  </a:lnTo>
                </a:path>
              </a:pathLst>
            </a:custGeom>
            <a:ln w="27101" cap="flat">
              <a:solidFill>
                <a:srgbClr val="D39200">
                  <a:alpha val="100000"/>
                </a:srgbClr>
              </a:solidFill>
              <a:prstDash val="solid"/>
              <a:round/>
            </a:ln>
          </p:spPr>
          <p:txBody>
            <a:bodyPr/>
            <a:lstStyle/>
            <a:p>
              <a:endParaRPr/>
            </a:p>
          </p:txBody>
        </p:sp>
        <p:sp>
          <p:nvSpPr>
            <p:cNvPr id="117" name="tx117"/>
            <p:cNvSpPr/>
            <p:nvPr/>
          </p:nvSpPr>
          <p:spPr>
            <a:xfrm>
              <a:off x="3694134" y="132497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39200">
                      <a:alpha val="100000"/>
                    </a:srgbClr>
                  </a:solidFill>
                  <a:latin typeface="Arial"/>
                  <a:cs typeface="Arial"/>
                </a:rPr>
                <a:t>72</a:t>
              </a:r>
            </a:p>
          </p:txBody>
        </p:sp>
        <p:sp>
          <p:nvSpPr>
            <p:cNvPr id="118" name="tx118"/>
            <p:cNvSpPr/>
            <p:nvPr/>
          </p:nvSpPr>
          <p:spPr>
            <a:xfrm>
              <a:off x="6009077" y="114629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39200">
                      <a:alpha val="100000"/>
                    </a:srgbClr>
                  </a:solidFill>
                  <a:latin typeface="Arial"/>
                  <a:cs typeface="Arial"/>
                </a:rPr>
                <a:t>86</a:t>
              </a:r>
            </a:p>
          </p:txBody>
        </p:sp>
        <p:sp>
          <p:nvSpPr>
            <p:cNvPr id="119" name="tx119"/>
            <p:cNvSpPr/>
            <p:nvPr/>
          </p:nvSpPr>
          <p:spPr>
            <a:xfrm>
              <a:off x="5545664" y="106663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39200">
                      <a:alpha val="100000"/>
                    </a:srgbClr>
                  </a:solidFill>
                  <a:latin typeface="Arial"/>
                  <a:cs typeface="Arial"/>
                </a:rPr>
                <a:t>88</a:t>
              </a:r>
            </a:p>
          </p:txBody>
        </p:sp>
        <p:sp>
          <p:nvSpPr>
            <p:cNvPr id="120" name="pl120"/>
            <p:cNvSpPr/>
            <p:nvPr/>
          </p:nvSpPr>
          <p:spPr>
            <a:xfrm>
              <a:off x="3555625" y="4029019"/>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21" name="pl121"/>
            <p:cNvSpPr/>
            <p:nvPr/>
          </p:nvSpPr>
          <p:spPr>
            <a:xfrm>
              <a:off x="3555625" y="377564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22" name="pl122"/>
            <p:cNvSpPr/>
            <p:nvPr/>
          </p:nvSpPr>
          <p:spPr>
            <a:xfrm>
              <a:off x="3555625" y="352226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23" name="pl123"/>
            <p:cNvSpPr/>
            <p:nvPr/>
          </p:nvSpPr>
          <p:spPr>
            <a:xfrm>
              <a:off x="3555625" y="3268890"/>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24" name="pl124"/>
            <p:cNvSpPr/>
            <p:nvPr/>
          </p:nvSpPr>
          <p:spPr>
            <a:xfrm>
              <a:off x="3555625" y="3015513"/>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25" name="pl125"/>
            <p:cNvSpPr/>
            <p:nvPr/>
          </p:nvSpPr>
          <p:spPr>
            <a:xfrm>
              <a:off x="3555625" y="276213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26" name="pl126"/>
            <p:cNvSpPr/>
            <p:nvPr/>
          </p:nvSpPr>
          <p:spPr>
            <a:xfrm>
              <a:off x="3633602" y="2692458"/>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27" name="pl127"/>
            <p:cNvSpPr/>
            <p:nvPr/>
          </p:nvSpPr>
          <p:spPr>
            <a:xfrm>
              <a:off x="4092288" y="2692458"/>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28" name="pl128"/>
            <p:cNvSpPr/>
            <p:nvPr/>
          </p:nvSpPr>
          <p:spPr>
            <a:xfrm>
              <a:off x="4550975" y="2692458"/>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29" name="pl129"/>
            <p:cNvSpPr/>
            <p:nvPr/>
          </p:nvSpPr>
          <p:spPr>
            <a:xfrm>
              <a:off x="5009661" y="2692458"/>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30" name="pl130"/>
            <p:cNvSpPr/>
            <p:nvPr/>
          </p:nvSpPr>
          <p:spPr>
            <a:xfrm>
              <a:off x="5422479" y="2692458"/>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31" name="pl131"/>
            <p:cNvSpPr/>
            <p:nvPr/>
          </p:nvSpPr>
          <p:spPr>
            <a:xfrm>
              <a:off x="5789429" y="2692458"/>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32" name="pl132"/>
            <p:cNvSpPr/>
            <p:nvPr/>
          </p:nvSpPr>
          <p:spPr>
            <a:xfrm>
              <a:off x="6202246" y="2692458"/>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33" name="pl133"/>
            <p:cNvSpPr/>
            <p:nvPr/>
          </p:nvSpPr>
          <p:spPr>
            <a:xfrm>
              <a:off x="3555625" y="4155707"/>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34" name="pl134"/>
            <p:cNvSpPr/>
            <p:nvPr/>
          </p:nvSpPr>
          <p:spPr>
            <a:xfrm>
              <a:off x="3555625" y="390233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35" name="pl135"/>
            <p:cNvSpPr/>
            <p:nvPr/>
          </p:nvSpPr>
          <p:spPr>
            <a:xfrm>
              <a:off x="3555625" y="364895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36" name="pl136"/>
            <p:cNvSpPr/>
            <p:nvPr/>
          </p:nvSpPr>
          <p:spPr>
            <a:xfrm>
              <a:off x="3555625" y="339557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37" name="pl137"/>
            <p:cNvSpPr/>
            <p:nvPr/>
          </p:nvSpPr>
          <p:spPr>
            <a:xfrm>
              <a:off x="3555625" y="314220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38" name="pl138"/>
            <p:cNvSpPr/>
            <p:nvPr/>
          </p:nvSpPr>
          <p:spPr>
            <a:xfrm>
              <a:off x="3555625" y="2888825"/>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39" name="pl139"/>
            <p:cNvSpPr/>
            <p:nvPr/>
          </p:nvSpPr>
          <p:spPr>
            <a:xfrm>
              <a:off x="3862945" y="2692458"/>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0" name="pl140"/>
            <p:cNvSpPr/>
            <p:nvPr/>
          </p:nvSpPr>
          <p:spPr>
            <a:xfrm>
              <a:off x="4321632" y="2692458"/>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1" name="pl141"/>
            <p:cNvSpPr/>
            <p:nvPr/>
          </p:nvSpPr>
          <p:spPr>
            <a:xfrm>
              <a:off x="4780318" y="2692458"/>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2" name="pl142"/>
            <p:cNvSpPr/>
            <p:nvPr/>
          </p:nvSpPr>
          <p:spPr>
            <a:xfrm>
              <a:off x="5239005" y="2692458"/>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3" name="pl143"/>
            <p:cNvSpPr/>
            <p:nvPr/>
          </p:nvSpPr>
          <p:spPr>
            <a:xfrm>
              <a:off x="5605954" y="2692458"/>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4" name="pl144"/>
            <p:cNvSpPr/>
            <p:nvPr/>
          </p:nvSpPr>
          <p:spPr>
            <a:xfrm>
              <a:off x="5972903" y="2692458"/>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145" name="pl145"/>
            <p:cNvSpPr/>
            <p:nvPr/>
          </p:nvSpPr>
          <p:spPr>
            <a:xfrm>
              <a:off x="3862945" y="3129533"/>
              <a:ext cx="2109958" cy="304051"/>
            </a:xfrm>
            <a:custGeom>
              <a:avLst/>
              <a:gdLst/>
              <a:ahLst/>
              <a:cxnLst/>
              <a:rect l="0" t="0" r="0" b="0"/>
              <a:pathLst>
                <a:path w="2109958" h="304051">
                  <a:moveTo>
                    <a:pt x="0" y="304051"/>
                  </a:moveTo>
                  <a:lnTo>
                    <a:pt x="91737" y="304051"/>
                  </a:lnTo>
                  <a:lnTo>
                    <a:pt x="183474" y="304051"/>
                  </a:lnTo>
                  <a:lnTo>
                    <a:pt x="275211" y="266045"/>
                  </a:lnTo>
                  <a:lnTo>
                    <a:pt x="366949" y="215369"/>
                  </a:lnTo>
                  <a:lnTo>
                    <a:pt x="458686" y="190032"/>
                  </a:lnTo>
                  <a:lnTo>
                    <a:pt x="550423" y="177363"/>
                  </a:lnTo>
                  <a:lnTo>
                    <a:pt x="642161" y="164694"/>
                  </a:lnTo>
                  <a:lnTo>
                    <a:pt x="733898" y="139357"/>
                  </a:lnTo>
                  <a:lnTo>
                    <a:pt x="825635" y="88681"/>
                  </a:lnTo>
                  <a:lnTo>
                    <a:pt x="917373" y="63344"/>
                  </a:lnTo>
                  <a:lnTo>
                    <a:pt x="1009110" y="63344"/>
                  </a:lnTo>
                  <a:lnTo>
                    <a:pt x="1100847" y="76012"/>
                  </a:lnTo>
                  <a:lnTo>
                    <a:pt x="1192585" y="76012"/>
                  </a:lnTo>
                  <a:lnTo>
                    <a:pt x="1284322" y="63344"/>
                  </a:lnTo>
                  <a:lnTo>
                    <a:pt x="1376059" y="50675"/>
                  </a:lnTo>
                  <a:lnTo>
                    <a:pt x="1467797" y="50675"/>
                  </a:lnTo>
                  <a:lnTo>
                    <a:pt x="1559534" y="25337"/>
                  </a:lnTo>
                  <a:lnTo>
                    <a:pt x="1651271" y="12668"/>
                  </a:lnTo>
                  <a:lnTo>
                    <a:pt x="1743008" y="0"/>
                  </a:lnTo>
                  <a:lnTo>
                    <a:pt x="1834746" y="38006"/>
                  </a:lnTo>
                  <a:lnTo>
                    <a:pt x="1926483" y="63344"/>
                  </a:lnTo>
                  <a:lnTo>
                    <a:pt x="2018220" y="25337"/>
                  </a:lnTo>
                  <a:lnTo>
                    <a:pt x="2109958" y="38006"/>
                  </a:lnTo>
                </a:path>
              </a:pathLst>
            </a:custGeom>
            <a:ln w="27101" cap="flat">
              <a:solidFill>
                <a:srgbClr val="00C19F">
                  <a:alpha val="100000"/>
                </a:srgbClr>
              </a:solidFill>
              <a:prstDash val="solid"/>
              <a:round/>
            </a:ln>
          </p:spPr>
          <p:txBody>
            <a:bodyPr/>
            <a:lstStyle/>
            <a:p>
              <a:endParaRPr/>
            </a:p>
          </p:txBody>
        </p:sp>
        <p:sp>
          <p:nvSpPr>
            <p:cNvPr id="146" name="tx146"/>
            <p:cNvSpPr/>
            <p:nvPr/>
          </p:nvSpPr>
          <p:spPr>
            <a:xfrm>
              <a:off x="3694134" y="3332389"/>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19F">
                      <a:alpha val="100000"/>
                    </a:srgbClr>
                  </a:solidFill>
                  <a:latin typeface="Arial"/>
                  <a:cs typeface="Arial"/>
                </a:rPr>
                <a:t>57</a:t>
              </a:r>
            </a:p>
          </p:txBody>
        </p:sp>
        <p:sp>
          <p:nvSpPr>
            <p:cNvPr id="147" name="tx147"/>
            <p:cNvSpPr/>
            <p:nvPr/>
          </p:nvSpPr>
          <p:spPr>
            <a:xfrm>
              <a:off x="6009077" y="306502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19F">
                      <a:alpha val="100000"/>
                    </a:srgbClr>
                  </a:solidFill>
                  <a:latin typeface="Arial"/>
                  <a:cs typeface="Arial"/>
                </a:rPr>
                <a:t>78</a:t>
              </a:r>
            </a:p>
          </p:txBody>
        </p:sp>
        <p:sp>
          <p:nvSpPr>
            <p:cNvPr id="148" name="tx148"/>
            <p:cNvSpPr/>
            <p:nvPr/>
          </p:nvSpPr>
          <p:spPr>
            <a:xfrm>
              <a:off x="5545664" y="29726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C19F">
                      <a:alpha val="100000"/>
                    </a:srgbClr>
                  </a:solidFill>
                  <a:latin typeface="Arial"/>
                  <a:cs typeface="Arial"/>
                </a:rPr>
                <a:t>81</a:t>
              </a:r>
            </a:p>
          </p:txBody>
        </p:sp>
        <p:sp>
          <p:nvSpPr>
            <p:cNvPr id="149" name="pl149"/>
            <p:cNvSpPr/>
            <p:nvPr/>
          </p:nvSpPr>
          <p:spPr>
            <a:xfrm>
              <a:off x="3555625" y="584639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50" name="pl150"/>
            <p:cNvSpPr/>
            <p:nvPr/>
          </p:nvSpPr>
          <p:spPr>
            <a:xfrm>
              <a:off x="3555625" y="559302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51" name="pl151"/>
            <p:cNvSpPr/>
            <p:nvPr/>
          </p:nvSpPr>
          <p:spPr>
            <a:xfrm>
              <a:off x="3555625" y="5339645"/>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52" name="pl152"/>
            <p:cNvSpPr/>
            <p:nvPr/>
          </p:nvSpPr>
          <p:spPr>
            <a:xfrm>
              <a:off x="3555625" y="5086268"/>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53" name="pl153"/>
            <p:cNvSpPr/>
            <p:nvPr/>
          </p:nvSpPr>
          <p:spPr>
            <a:xfrm>
              <a:off x="3555625" y="483289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54" name="pl154"/>
            <p:cNvSpPr/>
            <p:nvPr/>
          </p:nvSpPr>
          <p:spPr>
            <a:xfrm>
              <a:off x="3555625" y="4579515"/>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55" name="pl155"/>
            <p:cNvSpPr/>
            <p:nvPr/>
          </p:nvSpPr>
          <p:spPr>
            <a:xfrm>
              <a:off x="3633602" y="4509837"/>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56" name="pl156"/>
            <p:cNvSpPr/>
            <p:nvPr/>
          </p:nvSpPr>
          <p:spPr>
            <a:xfrm>
              <a:off x="4092288" y="4509837"/>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57" name="pl157"/>
            <p:cNvSpPr/>
            <p:nvPr/>
          </p:nvSpPr>
          <p:spPr>
            <a:xfrm>
              <a:off x="4550975" y="4509837"/>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58" name="pl158"/>
            <p:cNvSpPr/>
            <p:nvPr/>
          </p:nvSpPr>
          <p:spPr>
            <a:xfrm>
              <a:off x="5009661" y="4509837"/>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59" name="pl159"/>
            <p:cNvSpPr/>
            <p:nvPr/>
          </p:nvSpPr>
          <p:spPr>
            <a:xfrm>
              <a:off x="5422479" y="4509837"/>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60" name="pl160"/>
            <p:cNvSpPr/>
            <p:nvPr/>
          </p:nvSpPr>
          <p:spPr>
            <a:xfrm>
              <a:off x="5789429" y="4509837"/>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61" name="pl161"/>
            <p:cNvSpPr/>
            <p:nvPr/>
          </p:nvSpPr>
          <p:spPr>
            <a:xfrm>
              <a:off x="6202246" y="4509837"/>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62" name="pl162"/>
            <p:cNvSpPr/>
            <p:nvPr/>
          </p:nvSpPr>
          <p:spPr>
            <a:xfrm>
              <a:off x="3555625" y="597308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3" name="pl163"/>
            <p:cNvSpPr/>
            <p:nvPr/>
          </p:nvSpPr>
          <p:spPr>
            <a:xfrm>
              <a:off x="3555625" y="571970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4" name="pl164"/>
            <p:cNvSpPr/>
            <p:nvPr/>
          </p:nvSpPr>
          <p:spPr>
            <a:xfrm>
              <a:off x="3555625" y="546633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3555625" y="521295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6" name="pl166"/>
            <p:cNvSpPr/>
            <p:nvPr/>
          </p:nvSpPr>
          <p:spPr>
            <a:xfrm>
              <a:off x="3555625" y="4959580"/>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7" name="pl167"/>
            <p:cNvSpPr/>
            <p:nvPr/>
          </p:nvSpPr>
          <p:spPr>
            <a:xfrm>
              <a:off x="3555625" y="470620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68" name="pl168"/>
            <p:cNvSpPr/>
            <p:nvPr/>
          </p:nvSpPr>
          <p:spPr>
            <a:xfrm>
              <a:off x="3862945" y="4509837"/>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169" name="pl169"/>
            <p:cNvSpPr/>
            <p:nvPr/>
          </p:nvSpPr>
          <p:spPr>
            <a:xfrm>
              <a:off x="4321632" y="4509837"/>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170" name="pl170"/>
            <p:cNvSpPr/>
            <p:nvPr/>
          </p:nvSpPr>
          <p:spPr>
            <a:xfrm>
              <a:off x="4780318" y="4509837"/>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171" name="pl171"/>
            <p:cNvSpPr/>
            <p:nvPr/>
          </p:nvSpPr>
          <p:spPr>
            <a:xfrm>
              <a:off x="5239005" y="4509837"/>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172" name="pl172"/>
            <p:cNvSpPr/>
            <p:nvPr/>
          </p:nvSpPr>
          <p:spPr>
            <a:xfrm>
              <a:off x="5605954" y="4509837"/>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173" name="pl173"/>
            <p:cNvSpPr/>
            <p:nvPr/>
          </p:nvSpPr>
          <p:spPr>
            <a:xfrm>
              <a:off x="5972903" y="4509837"/>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174" name="pl174"/>
            <p:cNvSpPr/>
            <p:nvPr/>
          </p:nvSpPr>
          <p:spPr>
            <a:xfrm>
              <a:off x="3862945" y="4934242"/>
              <a:ext cx="2109958" cy="291382"/>
            </a:xfrm>
            <a:custGeom>
              <a:avLst/>
              <a:gdLst/>
              <a:ahLst/>
              <a:cxnLst/>
              <a:rect l="0" t="0" r="0" b="0"/>
              <a:pathLst>
                <a:path w="2109958" h="291382">
                  <a:moveTo>
                    <a:pt x="0" y="291382"/>
                  </a:moveTo>
                  <a:lnTo>
                    <a:pt x="91737" y="278714"/>
                  </a:lnTo>
                  <a:lnTo>
                    <a:pt x="183474" y="266045"/>
                  </a:lnTo>
                  <a:lnTo>
                    <a:pt x="275211" y="253376"/>
                  </a:lnTo>
                  <a:lnTo>
                    <a:pt x="366949" y="228038"/>
                  </a:lnTo>
                  <a:lnTo>
                    <a:pt x="458686" y="177363"/>
                  </a:lnTo>
                  <a:lnTo>
                    <a:pt x="550423" y="177363"/>
                  </a:lnTo>
                  <a:lnTo>
                    <a:pt x="642161" y="164694"/>
                  </a:lnTo>
                  <a:lnTo>
                    <a:pt x="733898" y="139357"/>
                  </a:lnTo>
                  <a:lnTo>
                    <a:pt x="825635" y="101350"/>
                  </a:lnTo>
                  <a:lnTo>
                    <a:pt x="917373" y="101350"/>
                  </a:lnTo>
                  <a:lnTo>
                    <a:pt x="1009110" y="88681"/>
                  </a:lnTo>
                  <a:lnTo>
                    <a:pt x="1100847" y="88681"/>
                  </a:lnTo>
                  <a:lnTo>
                    <a:pt x="1192585" y="88681"/>
                  </a:lnTo>
                  <a:lnTo>
                    <a:pt x="1284322" y="76012"/>
                  </a:lnTo>
                  <a:lnTo>
                    <a:pt x="1376059" y="50675"/>
                  </a:lnTo>
                  <a:lnTo>
                    <a:pt x="1467797" y="38006"/>
                  </a:lnTo>
                  <a:lnTo>
                    <a:pt x="1559534" y="25337"/>
                  </a:lnTo>
                  <a:lnTo>
                    <a:pt x="1651271" y="12668"/>
                  </a:lnTo>
                  <a:lnTo>
                    <a:pt x="1743008" y="0"/>
                  </a:lnTo>
                  <a:lnTo>
                    <a:pt x="1834746" y="38006"/>
                  </a:lnTo>
                  <a:lnTo>
                    <a:pt x="1926483" y="63344"/>
                  </a:lnTo>
                  <a:lnTo>
                    <a:pt x="2018220" y="25337"/>
                  </a:lnTo>
                  <a:lnTo>
                    <a:pt x="2109958" y="25337"/>
                  </a:lnTo>
                </a:path>
              </a:pathLst>
            </a:custGeom>
            <a:ln w="27101" cap="flat">
              <a:solidFill>
                <a:srgbClr val="DB72FB">
                  <a:alpha val="100000"/>
                </a:srgbClr>
              </a:solidFill>
              <a:prstDash val="solid"/>
              <a:round/>
            </a:ln>
          </p:spPr>
          <p:txBody>
            <a:bodyPr/>
            <a:lstStyle/>
            <a:p>
              <a:endParaRPr/>
            </a:p>
          </p:txBody>
        </p:sp>
        <p:sp>
          <p:nvSpPr>
            <p:cNvPr id="175" name="tx175"/>
            <p:cNvSpPr/>
            <p:nvPr/>
          </p:nvSpPr>
          <p:spPr>
            <a:xfrm>
              <a:off x="3694134" y="512310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B72FB">
                      <a:alpha val="100000"/>
                    </a:srgbClr>
                  </a:solidFill>
                  <a:latin typeface="Arial"/>
                  <a:cs typeface="Arial"/>
                </a:rPr>
                <a:t>59</a:t>
              </a:r>
            </a:p>
          </p:txBody>
        </p:sp>
        <p:sp>
          <p:nvSpPr>
            <p:cNvPr id="176" name="tx176"/>
            <p:cNvSpPr/>
            <p:nvPr/>
          </p:nvSpPr>
          <p:spPr>
            <a:xfrm>
              <a:off x="6009077" y="485706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B72FB">
                      <a:alpha val="100000"/>
                    </a:srgbClr>
                  </a:solidFill>
                  <a:latin typeface="Arial"/>
                  <a:cs typeface="Arial"/>
                </a:rPr>
                <a:t>80</a:t>
              </a:r>
            </a:p>
          </p:txBody>
        </p:sp>
        <p:sp>
          <p:nvSpPr>
            <p:cNvPr id="177" name="tx177"/>
            <p:cNvSpPr/>
            <p:nvPr/>
          </p:nvSpPr>
          <p:spPr>
            <a:xfrm>
              <a:off x="5545664" y="477740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DB72FB">
                      <a:alpha val="100000"/>
                    </a:srgbClr>
                  </a:solidFill>
                  <a:latin typeface="Arial"/>
                  <a:cs typeface="Arial"/>
                </a:rPr>
                <a:t>82</a:t>
              </a:r>
            </a:p>
          </p:txBody>
        </p:sp>
        <p:sp>
          <p:nvSpPr>
            <p:cNvPr id="178" name="pl178"/>
            <p:cNvSpPr/>
            <p:nvPr/>
          </p:nvSpPr>
          <p:spPr>
            <a:xfrm>
              <a:off x="6349812" y="2211640"/>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79" name="pl179"/>
            <p:cNvSpPr/>
            <p:nvPr/>
          </p:nvSpPr>
          <p:spPr>
            <a:xfrm>
              <a:off x="6349812" y="1958264"/>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80" name="pl180"/>
            <p:cNvSpPr/>
            <p:nvPr/>
          </p:nvSpPr>
          <p:spPr>
            <a:xfrm>
              <a:off x="6349812" y="170488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81" name="pl181"/>
            <p:cNvSpPr/>
            <p:nvPr/>
          </p:nvSpPr>
          <p:spPr>
            <a:xfrm>
              <a:off x="6349812" y="145151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82" name="pl182"/>
            <p:cNvSpPr/>
            <p:nvPr/>
          </p:nvSpPr>
          <p:spPr>
            <a:xfrm>
              <a:off x="6349812" y="1198135"/>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83" name="pl183"/>
            <p:cNvSpPr/>
            <p:nvPr/>
          </p:nvSpPr>
          <p:spPr>
            <a:xfrm>
              <a:off x="6349812" y="944758"/>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184" name="pl184"/>
            <p:cNvSpPr/>
            <p:nvPr/>
          </p:nvSpPr>
          <p:spPr>
            <a:xfrm>
              <a:off x="6427789" y="875080"/>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85" name="pl185"/>
            <p:cNvSpPr/>
            <p:nvPr/>
          </p:nvSpPr>
          <p:spPr>
            <a:xfrm>
              <a:off x="6886476" y="875080"/>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86" name="pl186"/>
            <p:cNvSpPr/>
            <p:nvPr/>
          </p:nvSpPr>
          <p:spPr>
            <a:xfrm>
              <a:off x="7345162" y="875080"/>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87" name="pl187"/>
            <p:cNvSpPr/>
            <p:nvPr/>
          </p:nvSpPr>
          <p:spPr>
            <a:xfrm>
              <a:off x="7803849" y="875080"/>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88" name="pl188"/>
            <p:cNvSpPr/>
            <p:nvPr/>
          </p:nvSpPr>
          <p:spPr>
            <a:xfrm>
              <a:off x="8216667" y="875080"/>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89" name="pl189"/>
            <p:cNvSpPr/>
            <p:nvPr/>
          </p:nvSpPr>
          <p:spPr>
            <a:xfrm>
              <a:off x="8583616" y="875080"/>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90" name="pl190"/>
            <p:cNvSpPr/>
            <p:nvPr/>
          </p:nvSpPr>
          <p:spPr>
            <a:xfrm>
              <a:off x="8996434" y="875080"/>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191" name="pl191"/>
            <p:cNvSpPr/>
            <p:nvPr/>
          </p:nvSpPr>
          <p:spPr>
            <a:xfrm>
              <a:off x="6349812" y="233832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2" name="pl192"/>
            <p:cNvSpPr/>
            <p:nvPr/>
          </p:nvSpPr>
          <p:spPr>
            <a:xfrm>
              <a:off x="6349812" y="2084952"/>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3" name="pl193"/>
            <p:cNvSpPr/>
            <p:nvPr/>
          </p:nvSpPr>
          <p:spPr>
            <a:xfrm>
              <a:off x="6349812" y="183157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4" name="pl194"/>
            <p:cNvSpPr/>
            <p:nvPr/>
          </p:nvSpPr>
          <p:spPr>
            <a:xfrm>
              <a:off x="6349812" y="157819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5" name="pl195"/>
            <p:cNvSpPr/>
            <p:nvPr/>
          </p:nvSpPr>
          <p:spPr>
            <a:xfrm>
              <a:off x="6349812" y="132482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6" name="pl196"/>
            <p:cNvSpPr/>
            <p:nvPr/>
          </p:nvSpPr>
          <p:spPr>
            <a:xfrm>
              <a:off x="6349812" y="107144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197" name="pl197"/>
            <p:cNvSpPr/>
            <p:nvPr/>
          </p:nvSpPr>
          <p:spPr>
            <a:xfrm>
              <a:off x="6657132" y="875080"/>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8" name="pl198"/>
            <p:cNvSpPr/>
            <p:nvPr/>
          </p:nvSpPr>
          <p:spPr>
            <a:xfrm>
              <a:off x="7115819" y="875080"/>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199" name="pl199"/>
            <p:cNvSpPr/>
            <p:nvPr/>
          </p:nvSpPr>
          <p:spPr>
            <a:xfrm>
              <a:off x="7574505" y="875080"/>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0" name="pl200"/>
            <p:cNvSpPr/>
            <p:nvPr/>
          </p:nvSpPr>
          <p:spPr>
            <a:xfrm>
              <a:off x="8033192" y="875080"/>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1" name="pl201"/>
            <p:cNvSpPr/>
            <p:nvPr/>
          </p:nvSpPr>
          <p:spPr>
            <a:xfrm>
              <a:off x="8400141" y="875080"/>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2" name="pl202"/>
            <p:cNvSpPr/>
            <p:nvPr/>
          </p:nvSpPr>
          <p:spPr>
            <a:xfrm>
              <a:off x="8767090" y="875080"/>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203" name="pl203"/>
            <p:cNvSpPr/>
            <p:nvPr/>
          </p:nvSpPr>
          <p:spPr>
            <a:xfrm>
              <a:off x="6657132" y="1286816"/>
              <a:ext cx="2109958" cy="316720"/>
            </a:xfrm>
            <a:custGeom>
              <a:avLst/>
              <a:gdLst/>
              <a:ahLst/>
              <a:cxnLst/>
              <a:rect l="0" t="0" r="0" b="0"/>
              <a:pathLst>
                <a:path w="2109958" h="316720">
                  <a:moveTo>
                    <a:pt x="0" y="316720"/>
                  </a:moveTo>
                  <a:lnTo>
                    <a:pt x="91737" y="316720"/>
                  </a:lnTo>
                  <a:lnTo>
                    <a:pt x="183474" y="304051"/>
                  </a:lnTo>
                  <a:lnTo>
                    <a:pt x="275211" y="278714"/>
                  </a:lnTo>
                  <a:lnTo>
                    <a:pt x="366949" y="228038"/>
                  </a:lnTo>
                  <a:lnTo>
                    <a:pt x="458686" y="215369"/>
                  </a:lnTo>
                  <a:lnTo>
                    <a:pt x="550423" y="202701"/>
                  </a:lnTo>
                  <a:lnTo>
                    <a:pt x="642161" y="202701"/>
                  </a:lnTo>
                  <a:lnTo>
                    <a:pt x="733898" y="164694"/>
                  </a:lnTo>
                  <a:lnTo>
                    <a:pt x="825635" y="126688"/>
                  </a:lnTo>
                  <a:lnTo>
                    <a:pt x="917373" y="114019"/>
                  </a:lnTo>
                  <a:lnTo>
                    <a:pt x="1009110" y="88681"/>
                  </a:lnTo>
                  <a:lnTo>
                    <a:pt x="1100847" y="101350"/>
                  </a:lnTo>
                  <a:lnTo>
                    <a:pt x="1192585" y="101350"/>
                  </a:lnTo>
                  <a:lnTo>
                    <a:pt x="1284322" y="76012"/>
                  </a:lnTo>
                  <a:lnTo>
                    <a:pt x="1376059" y="63344"/>
                  </a:lnTo>
                  <a:lnTo>
                    <a:pt x="1467797" y="38006"/>
                  </a:lnTo>
                  <a:lnTo>
                    <a:pt x="1559534" y="38006"/>
                  </a:lnTo>
                  <a:lnTo>
                    <a:pt x="1651271" y="25337"/>
                  </a:lnTo>
                  <a:lnTo>
                    <a:pt x="1743008" y="0"/>
                  </a:lnTo>
                  <a:lnTo>
                    <a:pt x="1834746" y="50675"/>
                  </a:lnTo>
                  <a:lnTo>
                    <a:pt x="1926483" y="63344"/>
                  </a:lnTo>
                  <a:lnTo>
                    <a:pt x="2018220" y="38006"/>
                  </a:lnTo>
                  <a:lnTo>
                    <a:pt x="2109958" y="38006"/>
                  </a:lnTo>
                </a:path>
              </a:pathLst>
            </a:custGeom>
            <a:ln w="27101" cap="flat">
              <a:solidFill>
                <a:srgbClr val="93AA00">
                  <a:alpha val="100000"/>
                </a:srgbClr>
              </a:solidFill>
              <a:prstDash val="solid"/>
              <a:round/>
            </a:ln>
          </p:spPr>
          <p:txBody>
            <a:bodyPr/>
            <a:lstStyle/>
            <a:p>
              <a:endParaRPr/>
            </a:p>
          </p:txBody>
        </p:sp>
        <p:sp>
          <p:nvSpPr>
            <p:cNvPr id="204" name="tx204"/>
            <p:cNvSpPr/>
            <p:nvPr/>
          </p:nvSpPr>
          <p:spPr>
            <a:xfrm>
              <a:off x="6488321" y="150101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3AA00">
                      <a:alpha val="100000"/>
                    </a:srgbClr>
                  </a:solidFill>
                  <a:latin typeface="Arial"/>
                  <a:cs typeface="Arial"/>
                </a:rPr>
                <a:t>58</a:t>
              </a:r>
            </a:p>
          </p:txBody>
        </p:sp>
        <p:sp>
          <p:nvSpPr>
            <p:cNvPr id="205" name="tx205"/>
            <p:cNvSpPr/>
            <p:nvPr/>
          </p:nvSpPr>
          <p:spPr>
            <a:xfrm>
              <a:off x="8803264" y="122230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3AA00">
                      <a:alpha val="100000"/>
                    </a:srgbClr>
                  </a:solidFill>
                  <a:latin typeface="Arial"/>
                  <a:cs typeface="Arial"/>
                </a:rPr>
                <a:t>80</a:t>
              </a:r>
            </a:p>
          </p:txBody>
        </p:sp>
        <p:sp>
          <p:nvSpPr>
            <p:cNvPr id="206" name="tx206"/>
            <p:cNvSpPr/>
            <p:nvPr/>
          </p:nvSpPr>
          <p:spPr>
            <a:xfrm>
              <a:off x="8339852" y="1129926"/>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3AA00">
                      <a:alpha val="100000"/>
                    </a:srgbClr>
                  </a:solidFill>
                  <a:latin typeface="Arial"/>
                  <a:cs typeface="Arial"/>
                </a:rPr>
                <a:t>83</a:t>
              </a:r>
            </a:p>
          </p:txBody>
        </p:sp>
        <p:sp>
          <p:nvSpPr>
            <p:cNvPr id="207" name="pl207"/>
            <p:cNvSpPr/>
            <p:nvPr/>
          </p:nvSpPr>
          <p:spPr>
            <a:xfrm>
              <a:off x="6349812" y="4029019"/>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08" name="pl208"/>
            <p:cNvSpPr/>
            <p:nvPr/>
          </p:nvSpPr>
          <p:spPr>
            <a:xfrm>
              <a:off x="6349812" y="377564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09" name="pl209"/>
            <p:cNvSpPr/>
            <p:nvPr/>
          </p:nvSpPr>
          <p:spPr>
            <a:xfrm>
              <a:off x="6349812" y="3522266"/>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10" name="pl210"/>
            <p:cNvSpPr/>
            <p:nvPr/>
          </p:nvSpPr>
          <p:spPr>
            <a:xfrm>
              <a:off x="6349812" y="3268890"/>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11" name="pl211"/>
            <p:cNvSpPr/>
            <p:nvPr/>
          </p:nvSpPr>
          <p:spPr>
            <a:xfrm>
              <a:off x="6349812" y="3015513"/>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12" name="pl212"/>
            <p:cNvSpPr/>
            <p:nvPr/>
          </p:nvSpPr>
          <p:spPr>
            <a:xfrm>
              <a:off x="6349812" y="276213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13" name="pl213"/>
            <p:cNvSpPr/>
            <p:nvPr/>
          </p:nvSpPr>
          <p:spPr>
            <a:xfrm>
              <a:off x="6427789" y="2692458"/>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214" name="pl214"/>
            <p:cNvSpPr/>
            <p:nvPr/>
          </p:nvSpPr>
          <p:spPr>
            <a:xfrm>
              <a:off x="6886476" y="2692458"/>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215" name="pl215"/>
            <p:cNvSpPr/>
            <p:nvPr/>
          </p:nvSpPr>
          <p:spPr>
            <a:xfrm>
              <a:off x="7345162" y="2692458"/>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216" name="pl216"/>
            <p:cNvSpPr/>
            <p:nvPr/>
          </p:nvSpPr>
          <p:spPr>
            <a:xfrm>
              <a:off x="7803849" y="2692458"/>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217" name="pl217"/>
            <p:cNvSpPr/>
            <p:nvPr/>
          </p:nvSpPr>
          <p:spPr>
            <a:xfrm>
              <a:off x="8216667" y="2692458"/>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218" name="pl218"/>
            <p:cNvSpPr/>
            <p:nvPr/>
          </p:nvSpPr>
          <p:spPr>
            <a:xfrm>
              <a:off x="8583616" y="2692458"/>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219" name="pl219"/>
            <p:cNvSpPr/>
            <p:nvPr/>
          </p:nvSpPr>
          <p:spPr>
            <a:xfrm>
              <a:off x="8996434" y="2692458"/>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220" name="pl220"/>
            <p:cNvSpPr/>
            <p:nvPr/>
          </p:nvSpPr>
          <p:spPr>
            <a:xfrm>
              <a:off x="6349812" y="4155707"/>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21" name="pl221"/>
            <p:cNvSpPr/>
            <p:nvPr/>
          </p:nvSpPr>
          <p:spPr>
            <a:xfrm>
              <a:off x="6349812" y="390233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22" name="pl222"/>
            <p:cNvSpPr/>
            <p:nvPr/>
          </p:nvSpPr>
          <p:spPr>
            <a:xfrm>
              <a:off x="6349812" y="364895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23" name="pl223"/>
            <p:cNvSpPr/>
            <p:nvPr/>
          </p:nvSpPr>
          <p:spPr>
            <a:xfrm>
              <a:off x="6349812" y="3395578"/>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24" name="pl224"/>
            <p:cNvSpPr/>
            <p:nvPr/>
          </p:nvSpPr>
          <p:spPr>
            <a:xfrm>
              <a:off x="6349812" y="3142201"/>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25" name="pl225"/>
            <p:cNvSpPr/>
            <p:nvPr/>
          </p:nvSpPr>
          <p:spPr>
            <a:xfrm>
              <a:off x="6349812" y="2888825"/>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26" name="pl226"/>
            <p:cNvSpPr/>
            <p:nvPr/>
          </p:nvSpPr>
          <p:spPr>
            <a:xfrm>
              <a:off x="6657132" y="2692458"/>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227" name="pl227"/>
            <p:cNvSpPr/>
            <p:nvPr/>
          </p:nvSpPr>
          <p:spPr>
            <a:xfrm>
              <a:off x="7115819" y="2692458"/>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228" name="pl228"/>
            <p:cNvSpPr/>
            <p:nvPr/>
          </p:nvSpPr>
          <p:spPr>
            <a:xfrm>
              <a:off x="7574505" y="2692458"/>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229" name="pl229"/>
            <p:cNvSpPr/>
            <p:nvPr/>
          </p:nvSpPr>
          <p:spPr>
            <a:xfrm>
              <a:off x="8033192" y="2692458"/>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230" name="pl230"/>
            <p:cNvSpPr/>
            <p:nvPr/>
          </p:nvSpPr>
          <p:spPr>
            <a:xfrm>
              <a:off x="8400141" y="2692458"/>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231" name="pl231"/>
            <p:cNvSpPr/>
            <p:nvPr/>
          </p:nvSpPr>
          <p:spPr>
            <a:xfrm>
              <a:off x="8767090" y="2692458"/>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232" name="pl232"/>
            <p:cNvSpPr/>
            <p:nvPr/>
          </p:nvSpPr>
          <p:spPr>
            <a:xfrm>
              <a:off x="6657132" y="3319565"/>
              <a:ext cx="2109958" cy="810804"/>
            </a:xfrm>
            <a:custGeom>
              <a:avLst/>
              <a:gdLst/>
              <a:ahLst/>
              <a:cxnLst/>
              <a:rect l="0" t="0" r="0" b="0"/>
              <a:pathLst>
                <a:path w="2109958" h="810804">
                  <a:moveTo>
                    <a:pt x="0" y="810804"/>
                  </a:moveTo>
                  <a:lnTo>
                    <a:pt x="91737" y="810804"/>
                  </a:lnTo>
                  <a:lnTo>
                    <a:pt x="183474" y="810804"/>
                  </a:lnTo>
                  <a:lnTo>
                    <a:pt x="275211" y="810804"/>
                  </a:lnTo>
                  <a:lnTo>
                    <a:pt x="366949" y="810804"/>
                  </a:lnTo>
                  <a:lnTo>
                    <a:pt x="458686" y="810804"/>
                  </a:lnTo>
                  <a:lnTo>
                    <a:pt x="550423" y="810804"/>
                  </a:lnTo>
                  <a:lnTo>
                    <a:pt x="642161" y="810804"/>
                  </a:lnTo>
                  <a:lnTo>
                    <a:pt x="733898" y="798135"/>
                  </a:lnTo>
                  <a:lnTo>
                    <a:pt x="825635" y="760129"/>
                  </a:lnTo>
                  <a:lnTo>
                    <a:pt x="917373" y="747460"/>
                  </a:lnTo>
                  <a:lnTo>
                    <a:pt x="1009110" y="620772"/>
                  </a:lnTo>
                  <a:lnTo>
                    <a:pt x="1100847" y="532090"/>
                  </a:lnTo>
                  <a:lnTo>
                    <a:pt x="1192585" y="430739"/>
                  </a:lnTo>
                  <a:lnTo>
                    <a:pt x="1284322" y="367395"/>
                  </a:lnTo>
                  <a:lnTo>
                    <a:pt x="1376059" y="291382"/>
                  </a:lnTo>
                  <a:lnTo>
                    <a:pt x="1467797" y="215369"/>
                  </a:lnTo>
                  <a:lnTo>
                    <a:pt x="1559534" y="177363"/>
                  </a:lnTo>
                  <a:lnTo>
                    <a:pt x="1651271" y="164694"/>
                  </a:lnTo>
                  <a:lnTo>
                    <a:pt x="1743008" y="114019"/>
                  </a:lnTo>
                  <a:lnTo>
                    <a:pt x="1834746" y="76012"/>
                  </a:lnTo>
                  <a:lnTo>
                    <a:pt x="1926483" y="76012"/>
                  </a:lnTo>
                  <a:lnTo>
                    <a:pt x="2018220" y="25337"/>
                  </a:lnTo>
                  <a:lnTo>
                    <a:pt x="2109958" y="0"/>
                  </a:lnTo>
                </a:path>
              </a:pathLst>
            </a:custGeom>
            <a:ln w="27101" cap="flat">
              <a:solidFill>
                <a:srgbClr val="00B9E3">
                  <a:alpha val="100000"/>
                </a:srgbClr>
              </a:solidFill>
              <a:prstDash val="solid"/>
              <a:round/>
            </a:ln>
          </p:spPr>
          <p:txBody>
            <a:bodyPr/>
            <a:lstStyle/>
            <a:p>
              <a:endParaRPr/>
            </a:p>
          </p:txBody>
        </p:sp>
        <p:sp>
          <p:nvSpPr>
            <p:cNvPr id="233" name="tx233"/>
            <p:cNvSpPr/>
            <p:nvPr/>
          </p:nvSpPr>
          <p:spPr>
            <a:xfrm>
              <a:off x="6572727" y="4029174"/>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9E3">
                      <a:alpha val="100000"/>
                    </a:srgbClr>
                  </a:solidFill>
                  <a:latin typeface="Arial"/>
                  <a:cs typeface="Arial"/>
                </a:rPr>
                <a:t>2</a:t>
              </a:r>
            </a:p>
          </p:txBody>
        </p:sp>
        <p:sp>
          <p:nvSpPr>
            <p:cNvPr id="234" name="tx234"/>
            <p:cNvSpPr/>
            <p:nvPr/>
          </p:nvSpPr>
          <p:spPr>
            <a:xfrm>
              <a:off x="8803264" y="321704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9E3">
                      <a:alpha val="100000"/>
                    </a:srgbClr>
                  </a:solidFill>
                  <a:latin typeface="Arial"/>
                  <a:cs typeface="Arial"/>
                </a:rPr>
                <a:t>66</a:t>
              </a:r>
            </a:p>
          </p:txBody>
        </p:sp>
        <p:sp>
          <p:nvSpPr>
            <p:cNvPr id="235" name="tx235"/>
            <p:cNvSpPr/>
            <p:nvPr/>
          </p:nvSpPr>
          <p:spPr>
            <a:xfrm>
              <a:off x="8339852" y="327807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B9E3">
                      <a:alpha val="100000"/>
                    </a:srgbClr>
                  </a:solidFill>
                  <a:latin typeface="Arial"/>
                  <a:cs typeface="Arial"/>
                </a:rPr>
                <a:t>57</a:t>
              </a:r>
            </a:p>
          </p:txBody>
        </p:sp>
        <p:sp>
          <p:nvSpPr>
            <p:cNvPr id="236" name="pl236"/>
            <p:cNvSpPr/>
            <p:nvPr/>
          </p:nvSpPr>
          <p:spPr>
            <a:xfrm>
              <a:off x="6349812" y="5846397"/>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37" name="pl237"/>
            <p:cNvSpPr/>
            <p:nvPr/>
          </p:nvSpPr>
          <p:spPr>
            <a:xfrm>
              <a:off x="6349812" y="5593021"/>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38" name="pl238"/>
            <p:cNvSpPr/>
            <p:nvPr/>
          </p:nvSpPr>
          <p:spPr>
            <a:xfrm>
              <a:off x="6349812" y="5339645"/>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39" name="pl239"/>
            <p:cNvSpPr/>
            <p:nvPr/>
          </p:nvSpPr>
          <p:spPr>
            <a:xfrm>
              <a:off x="6349812" y="5086268"/>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40" name="pl240"/>
            <p:cNvSpPr/>
            <p:nvPr/>
          </p:nvSpPr>
          <p:spPr>
            <a:xfrm>
              <a:off x="6349812" y="4832892"/>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41" name="pl241"/>
            <p:cNvSpPr/>
            <p:nvPr/>
          </p:nvSpPr>
          <p:spPr>
            <a:xfrm>
              <a:off x="6349812" y="4579515"/>
              <a:ext cx="2724598" cy="0"/>
            </a:xfrm>
            <a:custGeom>
              <a:avLst/>
              <a:gdLst/>
              <a:ahLst/>
              <a:cxnLst/>
              <a:rect l="0" t="0" r="0" b="0"/>
              <a:pathLst>
                <a:path w="2724598">
                  <a:moveTo>
                    <a:pt x="0" y="0"/>
                  </a:moveTo>
                  <a:lnTo>
                    <a:pt x="2724598" y="0"/>
                  </a:lnTo>
                  <a:lnTo>
                    <a:pt x="2724598" y="0"/>
                  </a:lnTo>
                </a:path>
              </a:pathLst>
            </a:custGeom>
            <a:ln w="6775" cap="flat">
              <a:solidFill>
                <a:srgbClr val="EBEBEB">
                  <a:alpha val="100000"/>
                </a:srgbClr>
              </a:solidFill>
              <a:prstDash val="solid"/>
              <a:round/>
            </a:ln>
          </p:spPr>
          <p:txBody>
            <a:bodyPr/>
            <a:lstStyle/>
            <a:p>
              <a:endParaRPr/>
            </a:p>
          </p:txBody>
        </p:sp>
        <p:sp>
          <p:nvSpPr>
            <p:cNvPr id="242" name="pl242"/>
            <p:cNvSpPr/>
            <p:nvPr/>
          </p:nvSpPr>
          <p:spPr>
            <a:xfrm>
              <a:off x="6427789" y="4509837"/>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243" name="pl243"/>
            <p:cNvSpPr/>
            <p:nvPr/>
          </p:nvSpPr>
          <p:spPr>
            <a:xfrm>
              <a:off x="6886476" y="4509837"/>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244" name="pl244"/>
            <p:cNvSpPr/>
            <p:nvPr/>
          </p:nvSpPr>
          <p:spPr>
            <a:xfrm>
              <a:off x="7345162" y="4509837"/>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245" name="pl245"/>
            <p:cNvSpPr/>
            <p:nvPr/>
          </p:nvSpPr>
          <p:spPr>
            <a:xfrm>
              <a:off x="7803849" y="4509837"/>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246" name="pl246"/>
            <p:cNvSpPr/>
            <p:nvPr/>
          </p:nvSpPr>
          <p:spPr>
            <a:xfrm>
              <a:off x="8216667" y="4509837"/>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247" name="pl247"/>
            <p:cNvSpPr/>
            <p:nvPr/>
          </p:nvSpPr>
          <p:spPr>
            <a:xfrm>
              <a:off x="8583616" y="4509837"/>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248" name="pl248"/>
            <p:cNvSpPr/>
            <p:nvPr/>
          </p:nvSpPr>
          <p:spPr>
            <a:xfrm>
              <a:off x="8996434" y="4509837"/>
              <a:ext cx="0" cy="1532927"/>
            </a:xfrm>
            <a:custGeom>
              <a:avLst/>
              <a:gdLst/>
              <a:ahLst/>
              <a:cxnLst/>
              <a:rect l="0" t="0" r="0" b="0"/>
              <a:pathLst>
                <a:path h="1532927">
                  <a:moveTo>
                    <a:pt x="0" y="1532927"/>
                  </a:moveTo>
                  <a:lnTo>
                    <a:pt x="0" y="0"/>
                  </a:lnTo>
                  <a:lnTo>
                    <a:pt x="0" y="0"/>
                  </a:lnTo>
                </a:path>
              </a:pathLst>
            </a:custGeom>
            <a:ln w="6775" cap="flat">
              <a:solidFill>
                <a:srgbClr val="EBEBEB">
                  <a:alpha val="100000"/>
                </a:srgbClr>
              </a:solidFill>
              <a:prstDash val="solid"/>
              <a:round/>
            </a:ln>
          </p:spPr>
          <p:txBody>
            <a:bodyPr/>
            <a:lstStyle/>
            <a:p>
              <a:endParaRPr/>
            </a:p>
          </p:txBody>
        </p:sp>
        <p:sp>
          <p:nvSpPr>
            <p:cNvPr id="249" name="pl249"/>
            <p:cNvSpPr/>
            <p:nvPr/>
          </p:nvSpPr>
          <p:spPr>
            <a:xfrm>
              <a:off x="6349812" y="597308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50" name="pl250"/>
            <p:cNvSpPr/>
            <p:nvPr/>
          </p:nvSpPr>
          <p:spPr>
            <a:xfrm>
              <a:off x="6349812" y="5719709"/>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51" name="pl251"/>
            <p:cNvSpPr/>
            <p:nvPr/>
          </p:nvSpPr>
          <p:spPr>
            <a:xfrm>
              <a:off x="6349812" y="5466333"/>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52" name="pl252"/>
            <p:cNvSpPr/>
            <p:nvPr/>
          </p:nvSpPr>
          <p:spPr>
            <a:xfrm>
              <a:off x="6349812" y="5212956"/>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53" name="pl253"/>
            <p:cNvSpPr/>
            <p:nvPr/>
          </p:nvSpPr>
          <p:spPr>
            <a:xfrm>
              <a:off x="6349812" y="4959580"/>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54" name="pl254"/>
            <p:cNvSpPr/>
            <p:nvPr/>
          </p:nvSpPr>
          <p:spPr>
            <a:xfrm>
              <a:off x="6349812" y="4706204"/>
              <a:ext cx="2724598" cy="0"/>
            </a:xfrm>
            <a:custGeom>
              <a:avLst/>
              <a:gdLst/>
              <a:ahLst/>
              <a:cxnLst/>
              <a:rect l="0" t="0" r="0" b="0"/>
              <a:pathLst>
                <a:path w="2724598">
                  <a:moveTo>
                    <a:pt x="0" y="0"/>
                  </a:moveTo>
                  <a:lnTo>
                    <a:pt x="2724598" y="0"/>
                  </a:lnTo>
                  <a:lnTo>
                    <a:pt x="2724598" y="0"/>
                  </a:lnTo>
                </a:path>
              </a:pathLst>
            </a:custGeom>
            <a:ln w="13550" cap="flat">
              <a:solidFill>
                <a:srgbClr val="EBEBEB">
                  <a:alpha val="100000"/>
                </a:srgbClr>
              </a:solidFill>
              <a:prstDash val="solid"/>
              <a:round/>
            </a:ln>
          </p:spPr>
          <p:txBody>
            <a:bodyPr/>
            <a:lstStyle/>
            <a:p>
              <a:endParaRPr/>
            </a:p>
          </p:txBody>
        </p:sp>
        <p:sp>
          <p:nvSpPr>
            <p:cNvPr id="255" name="pl255"/>
            <p:cNvSpPr/>
            <p:nvPr/>
          </p:nvSpPr>
          <p:spPr>
            <a:xfrm>
              <a:off x="6657132" y="4509837"/>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6" name="pl256"/>
            <p:cNvSpPr/>
            <p:nvPr/>
          </p:nvSpPr>
          <p:spPr>
            <a:xfrm>
              <a:off x="7115819" y="4509837"/>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7" name="pl257"/>
            <p:cNvSpPr/>
            <p:nvPr/>
          </p:nvSpPr>
          <p:spPr>
            <a:xfrm>
              <a:off x="7574505" y="4509837"/>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8" name="pl258"/>
            <p:cNvSpPr/>
            <p:nvPr/>
          </p:nvSpPr>
          <p:spPr>
            <a:xfrm>
              <a:off x="8033192" y="4509837"/>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259" name="pl259"/>
            <p:cNvSpPr/>
            <p:nvPr/>
          </p:nvSpPr>
          <p:spPr>
            <a:xfrm>
              <a:off x="8400141" y="4509837"/>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260" name="pl260"/>
            <p:cNvSpPr/>
            <p:nvPr/>
          </p:nvSpPr>
          <p:spPr>
            <a:xfrm>
              <a:off x="8767090" y="4509837"/>
              <a:ext cx="0" cy="1532927"/>
            </a:xfrm>
            <a:custGeom>
              <a:avLst/>
              <a:gdLst/>
              <a:ahLst/>
              <a:cxnLst/>
              <a:rect l="0" t="0" r="0" b="0"/>
              <a:pathLst>
                <a:path h="1532927">
                  <a:moveTo>
                    <a:pt x="0" y="1532927"/>
                  </a:moveTo>
                  <a:lnTo>
                    <a:pt x="0" y="0"/>
                  </a:lnTo>
                  <a:lnTo>
                    <a:pt x="0" y="0"/>
                  </a:lnTo>
                </a:path>
              </a:pathLst>
            </a:custGeom>
            <a:ln w="13550" cap="flat">
              <a:solidFill>
                <a:srgbClr val="EBEBEB">
                  <a:alpha val="100000"/>
                </a:srgbClr>
              </a:solidFill>
              <a:prstDash val="solid"/>
              <a:round/>
            </a:ln>
          </p:spPr>
          <p:txBody>
            <a:bodyPr/>
            <a:lstStyle/>
            <a:p>
              <a:endParaRPr/>
            </a:p>
          </p:txBody>
        </p:sp>
        <p:sp>
          <p:nvSpPr>
            <p:cNvPr id="261" name="pl261"/>
            <p:cNvSpPr/>
            <p:nvPr/>
          </p:nvSpPr>
          <p:spPr>
            <a:xfrm>
              <a:off x="7207556" y="5111606"/>
              <a:ext cx="1559534" cy="861479"/>
            </a:xfrm>
            <a:custGeom>
              <a:avLst/>
              <a:gdLst/>
              <a:ahLst/>
              <a:cxnLst/>
              <a:rect l="0" t="0" r="0" b="0"/>
              <a:pathLst>
                <a:path w="1559534" h="861479">
                  <a:moveTo>
                    <a:pt x="0" y="861479"/>
                  </a:moveTo>
                  <a:lnTo>
                    <a:pt x="91737" y="861479"/>
                  </a:lnTo>
                  <a:lnTo>
                    <a:pt x="183474" y="861479"/>
                  </a:lnTo>
                  <a:lnTo>
                    <a:pt x="275211" y="861479"/>
                  </a:lnTo>
                  <a:lnTo>
                    <a:pt x="366949" y="861479"/>
                  </a:lnTo>
                  <a:lnTo>
                    <a:pt x="458686" y="848810"/>
                  </a:lnTo>
                  <a:lnTo>
                    <a:pt x="550423" y="823473"/>
                  </a:lnTo>
                  <a:lnTo>
                    <a:pt x="642161" y="772798"/>
                  </a:lnTo>
                  <a:lnTo>
                    <a:pt x="733898" y="671447"/>
                  </a:lnTo>
                  <a:lnTo>
                    <a:pt x="825635" y="620772"/>
                  </a:lnTo>
                  <a:lnTo>
                    <a:pt x="917373" y="570096"/>
                  </a:lnTo>
                  <a:lnTo>
                    <a:pt x="1009110" y="506752"/>
                  </a:lnTo>
                  <a:lnTo>
                    <a:pt x="1100847" y="342058"/>
                  </a:lnTo>
                  <a:lnTo>
                    <a:pt x="1192585" y="228038"/>
                  </a:lnTo>
                  <a:lnTo>
                    <a:pt x="1284322" y="76012"/>
                  </a:lnTo>
                  <a:lnTo>
                    <a:pt x="1376059" y="63344"/>
                  </a:lnTo>
                  <a:lnTo>
                    <a:pt x="1467797" y="50675"/>
                  </a:lnTo>
                  <a:lnTo>
                    <a:pt x="1559534" y="0"/>
                  </a:lnTo>
                </a:path>
              </a:pathLst>
            </a:custGeom>
            <a:ln w="27101" cap="flat">
              <a:solidFill>
                <a:srgbClr val="FF61C3">
                  <a:alpha val="100000"/>
                </a:srgbClr>
              </a:solidFill>
              <a:prstDash val="solid"/>
              <a:round/>
            </a:ln>
          </p:spPr>
          <p:txBody>
            <a:bodyPr/>
            <a:lstStyle/>
            <a:p>
              <a:endParaRPr/>
            </a:p>
          </p:txBody>
        </p:sp>
        <p:sp>
          <p:nvSpPr>
            <p:cNvPr id="262" name="tx262"/>
            <p:cNvSpPr/>
            <p:nvPr/>
          </p:nvSpPr>
          <p:spPr>
            <a:xfrm>
              <a:off x="7123151" y="5870567"/>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1C3">
                      <a:alpha val="100000"/>
                    </a:srgbClr>
                  </a:solidFill>
                  <a:latin typeface="Arial"/>
                  <a:cs typeface="Arial"/>
                </a:rPr>
                <a:t>0</a:t>
              </a:r>
            </a:p>
          </p:txBody>
        </p:sp>
        <p:sp>
          <p:nvSpPr>
            <p:cNvPr id="263" name="tx263"/>
            <p:cNvSpPr/>
            <p:nvPr/>
          </p:nvSpPr>
          <p:spPr>
            <a:xfrm>
              <a:off x="8803264" y="500908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1C3">
                      <a:alpha val="100000"/>
                    </a:srgbClr>
                  </a:solidFill>
                  <a:latin typeface="Arial"/>
                  <a:cs typeface="Arial"/>
                </a:rPr>
                <a:t>68</a:t>
              </a:r>
            </a:p>
          </p:txBody>
        </p:sp>
        <p:sp>
          <p:nvSpPr>
            <p:cNvPr id="264" name="tx264"/>
            <p:cNvSpPr/>
            <p:nvPr/>
          </p:nvSpPr>
          <p:spPr>
            <a:xfrm>
              <a:off x="8339852" y="518280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61C3">
                      <a:alpha val="100000"/>
                    </a:srgbClr>
                  </a:solidFill>
                  <a:latin typeface="Arial"/>
                  <a:cs typeface="Arial"/>
                </a:rPr>
                <a:t>50</a:t>
              </a:r>
            </a:p>
          </p:txBody>
        </p:sp>
        <p:sp>
          <p:nvSpPr>
            <p:cNvPr id="265" name="tx265"/>
            <p:cNvSpPr/>
            <p:nvPr/>
          </p:nvSpPr>
          <p:spPr>
            <a:xfrm>
              <a:off x="1977761" y="4359623"/>
              <a:ext cx="291951" cy="82783"/>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PCV3</a:t>
              </a:r>
            </a:p>
          </p:txBody>
        </p:sp>
        <p:sp>
          <p:nvSpPr>
            <p:cNvPr id="266" name="tx266"/>
            <p:cNvSpPr/>
            <p:nvPr/>
          </p:nvSpPr>
          <p:spPr>
            <a:xfrm>
              <a:off x="4775032" y="4359568"/>
              <a:ext cx="285784" cy="8283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POL3</a:t>
              </a:r>
            </a:p>
          </p:txBody>
        </p:sp>
        <p:sp>
          <p:nvSpPr>
            <p:cNvPr id="267" name="tx267"/>
            <p:cNvSpPr/>
            <p:nvPr/>
          </p:nvSpPr>
          <p:spPr>
            <a:xfrm>
              <a:off x="7516531" y="4359623"/>
              <a:ext cx="391160" cy="82783"/>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ROTAC</a:t>
              </a:r>
            </a:p>
          </p:txBody>
        </p:sp>
        <p:sp>
          <p:nvSpPr>
            <p:cNvPr id="268" name="tx268"/>
            <p:cNvSpPr/>
            <p:nvPr/>
          </p:nvSpPr>
          <p:spPr>
            <a:xfrm>
              <a:off x="2002591" y="2544700"/>
              <a:ext cx="242292"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IPV1</a:t>
              </a:r>
            </a:p>
          </p:txBody>
        </p:sp>
        <p:sp>
          <p:nvSpPr>
            <p:cNvPr id="269" name="tx269"/>
            <p:cNvSpPr/>
            <p:nvPr/>
          </p:nvSpPr>
          <p:spPr>
            <a:xfrm>
              <a:off x="4762672" y="2542299"/>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MCV1</a:t>
              </a:r>
            </a:p>
          </p:txBody>
        </p:sp>
        <p:sp>
          <p:nvSpPr>
            <p:cNvPr id="270" name="tx270"/>
            <p:cNvSpPr/>
            <p:nvPr/>
          </p:nvSpPr>
          <p:spPr>
            <a:xfrm>
              <a:off x="7556859" y="2542299"/>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MCV2</a:t>
              </a:r>
            </a:p>
          </p:txBody>
        </p:sp>
        <p:sp>
          <p:nvSpPr>
            <p:cNvPr id="271" name="tx271"/>
            <p:cNvSpPr/>
            <p:nvPr/>
          </p:nvSpPr>
          <p:spPr>
            <a:xfrm>
              <a:off x="2002645" y="724920"/>
              <a:ext cx="242183"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BCG</a:t>
              </a:r>
            </a:p>
          </p:txBody>
        </p:sp>
        <p:sp>
          <p:nvSpPr>
            <p:cNvPr id="272" name="tx272"/>
            <p:cNvSpPr/>
            <p:nvPr/>
          </p:nvSpPr>
          <p:spPr>
            <a:xfrm>
              <a:off x="4775086" y="727321"/>
              <a:ext cx="285675"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DTP1</a:t>
              </a:r>
            </a:p>
          </p:txBody>
        </p:sp>
        <p:sp>
          <p:nvSpPr>
            <p:cNvPr id="273" name="tx273"/>
            <p:cNvSpPr/>
            <p:nvPr/>
          </p:nvSpPr>
          <p:spPr>
            <a:xfrm>
              <a:off x="7569274" y="725902"/>
              <a:ext cx="28567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DTP3</a:t>
              </a:r>
            </a:p>
          </p:txBody>
        </p:sp>
        <p:sp>
          <p:nvSpPr>
            <p:cNvPr id="274" name="tx274"/>
            <p:cNvSpPr/>
            <p:nvPr/>
          </p:nvSpPr>
          <p:spPr>
            <a:xfrm rot="-5400000">
              <a:off x="940756" y="6190757"/>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2000</a:t>
              </a:r>
            </a:p>
          </p:txBody>
        </p:sp>
        <p:sp>
          <p:nvSpPr>
            <p:cNvPr id="275" name="tx275"/>
            <p:cNvSpPr/>
            <p:nvPr/>
          </p:nvSpPr>
          <p:spPr>
            <a:xfrm rot="-5400000">
              <a:off x="1399443" y="6190757"/>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2005</a:t>
              </a:r>
            </a:p>
          </p:txBody>
        </p:sp>
        <p:sp>
          <p:nvSpPr>
            <p:cNvPr id="276" name="tx276"/>
            <p:cNvSpPr/>
            <p:nvPr/>
          </p:nvSpPr>
          <p:spPr>
            <a:xfrm rot="-5400000">
              <a:off x="1858129" y="6190757"/>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2010</a:t>
              </a:r>
            </a:p>
          </p:txBody>
        </p:sp>
        <p:sp>
          <p:nvSpPr>
            <p:cNvPr id="277" name="tx277"/>
            <p:cNvSpPr/>
            <p:nvPr/>
          </p:nvSpPr>
          <p:spPr>
            <a:xfrm rot="-5400000">
              <a:off x="2316816" y="6190757"/>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2015</a:t>
              </a:r>
            </a:p>
          </p:txBody>
        </p:sp>
        <p:sp>
          <p:nvSpPr>
            <p:cNvPr id="278" name="tx278"/>
            <p:cNvSpPr/>
            <p:nvPr/>
          </p:nvSpPr>
          <p:spPr>
            <a:xfrm rot="-5400000">
              <a:off x="2683765" y="6190757"/>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2019</a:t>
              </a:r>
            </a:p>
          </p:txBody>
        </p:sp>
        <p:sp>
          <p:nvSpPr>
            <p:cNvPr id="279" name="tx279"/>
            <p:cNvSpPr/>
            <p:nvPr/>
          </p:nvSpPr>
          <p:spPr>
            <a:xfrm rot="-5400000">
              <a:off x="3050687" y="6190729"/>
              <a:ext cx="25427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2023</a:t>
              </a:r>
            </a:p>
          </p:txBody>
        </p:sp>
        <p:sp>
          <p:nvSpPr>
            <p:cNvPr id="280" name="tx280"/>
            <p:cNvSpPr/>
            <p:nvPr/>
          </p:nvSpPr>
          <p:spPr>
            <a:xfrm rot="-5400000">
              <a:off x="3734943" y="6190757"/>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2000</a:t>
              </a:r>
            </a:p>
          </p:txBody>
        </p:sp>
        <p:sp>
          <p:nvSpPr>
            <p:cNvPr id="281" name="tx281"/>
            <p:cNvSpPr/>
            <p:nvPr/>
          </p:nvSpPr>
          <p:spPr>
            <a:xfrm rot="-5400000">
              <a:off x="4193630" y="6190757"/>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2005</a:t>
              </a:r>
            </a:p>
          </p:txBody>
        </p:sp>
        <p:sp>
          <p:nvSpPr>
            <p:cNvPr id="282" name="tx282"/>
            <p:cNvSpPr/>
            <p:nvPr/>
          </p:nvSpPr>
          <p:spPr>
            <a:xfrm rot="-5400000">
              <a:off x="4652317" y="6190757"/>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2010</a:t>
              </a:r>
            </a:p>
          </p:txBody>
        </p:sp>
        <p:sp>
          <p:nvSpPr>
            <p:cNvPr id="283" name="tx283"/>
            <p:cNvSpPr/>
            <p:nvPr/>
          </p:nvSpPr>
          <p:spPr>
            <a:xfrm rot="-5400000">
              <a:off x="5111003" y="6190757"/>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2015</a:t>
              </a:r>
            </a:p>
          </p:txBody>
        </p:sp>
        <p:sp>
          <p:nvSpPr>
            <p:cNvPr id="284" name="tx284"/>
            <p:cNvSpPr/>
            <p:nvPr/>
          </p:nvSpPr>
          <p:spPr>
            <a:xfrm rot="-5400000">
              <a:off x="5477952" y="6190757"/>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2019</a:t>
              </a:r>
            </a:p>
          </p:txBody>
        </p:sp>
        <p:sp>
          <p:nvSpPr>
            <p:cNvPr id="285" name="tx285"/>
            <p:cNvSpPr/>
            <p:nvPr/>
          </p:nvSpPr>
          <p:spPr>
            <a:xfrm rot="-5400000">
              <a:off x="5844874" y="6190729"/>
              <a:ext cx="25427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2023</a:t>
              </a:r>
            </a:p>
          </p:txBody>
        </p:sp>
        <p:sp>
          <p:nvSpPr>
            <p:cNvPr id="286" name="tx286"/>
            <p:cNvSpPr/>
            <p:nvPr/>
          </p:nvSpPr>
          <p:spPr>
            <a:xfrm rot="-5400000">
              <a:off x="6529131" y="6190757"/>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2000</a:t>
              </a:r>
            </a:p>
          </p:txBody>
        </p:sp>
        <p:sp>
          <p:nvSpPr>
            <p:cNvPr id="287" name="tx287"/>
            <p:cNvSpPr/>
            <p:nvPr/>
          </p:nvSpPr>
          <p:spPr>
            <a:xfrm rot="-5400000">
              <a:off x="6987817" y="6190757"/>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2005</a:t>
              </a:r>
            </a:p>
          </p:txBody>
        </p:sp>
        <p:sp>
          <p:nvSpPr>
            <p:cNvPr id="288" name="tx288"/>
            <p:cNvSpPr/>
            <p:nvPr/>
          </p:nvSpPr>
          <p:spPr>
            <a:xfrm rot="-5400000">
              <a:off x="7446504" y="6190757"/>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2010</a:t>
              </a:r>
            </a:p>
          </p:txBody>
        </p:sp>
        <p:sp>
          <p:nvSpPr>
            <p:cNvPr id="289" name="tx289"/>
            <p:cNvSpPr/>
            <p:nvPr/>
          </p:nvSpPr>
          <p:spPr>
            <a:xfrm rot="-5400000">
              <a:off x="7905190" y="6190757"/>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2015</a:t>
              </a:r>
            </a:p>
          </p:txBody>
        </p:sp>
        <p:sp>
          <p:nvSpPr>
            <p:cNvPr id="290" name="tx290"/>
            <p:cNvSpPr/>
            <p:nvPr/>
          </p:nvSpPr>
          <p:spPr>
            <a:xfrm rot="-5400000">
              <a:off x="8272140" y="6190757"/>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2019</a:t>
              </a:r>
            </a:p>
          </p:txBody>
        </p:sp>
        <p:sp>
          <p:nvSpPr>
            <p:cNvPr id="291" name="tx291"/>
            <p:cNvSpPr/>
            <p:nvPr/>
          </p:nvSpPr>
          <p:spPr>
            <a:xfrm rot="-5400000">
              <a:off x="8639061" y="6190729"/>
              <a:ext cx="25427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2023</a:t>
              </a:r>
            </a:p>
          </p:txBody>
        </p:sp>
        <p:sp>
          <p:nvSpPr>
            <p:cNvPr id="292" name="tx292"/>
            <p:cNvSpPr/>
            <p:nvPr/>
          </p:nvSpPr>
          <p:spPr>
            <a:xfrm>
              <a:off x="635239" y="2295689"/>
              <a:ext cx="63568"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0</a:t>
              </a:r>
            </a:p>
          </p:txBody>
        </p:sp>
        <p:sp>
          <p:nvSpPr>
            <p:cNvPr id="293" name="tx293"/>
            <p:cNvSpPr/>
            <p:nvPr/>
          </p:nvSpPr>
          <p:spPr>
            <a:xfrm>
              <a:off x="571671" y="2042313"/>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a:t>
              </a:r>
            </a:p>
          </p:txBody>
        </p:sp>
        <p:sp>
          <p:nvSpPr>
            <p:cNvPr id="294" name="tx294"/>
            <p:cNvSpPr/>
            <p:nvPr/>
          </p:nvSpPr>
          <p:spPr>
            <a:xfrm>
              <a:off x="571671" y="1788936"/>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40</a:t>
              </a:r>
            </a:p>
          </p:txBody>
        </p:sp>
        <p:sp>
          <p:nvSpPr>
            <p:cNvPr id="295" name="tx295"/>
            <p:cNvSpPr/>
            <p:nvPr/>
          </p:nvSpPr>
          <p:spPr>
            <a:xfrm>
              <a:off x="571671" y="1535560"/>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60</a:t>
              </a:r>
            </a:p>
          </p:txBody>
        </p:sp>
        <p:sp>
          <p:nvSpPr>
            <p:cNvPr id="296" name="tx296"/>
            <p:cNvSpPr/>
            <p:nvPr/>
          </p:nvSpPr>
          <p:spPr>
            <a:xfrm>
              <a:off x="571671" y="1282184"/>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80</a:t>
              </a:r>
            </a:p>
          </p:txBody>
        </p:sp>
        <p:sp>
          <p:nvSpPr>
            <p:cNvPr id="297" name="tx297"/>
            <p:cNvSpPr/>
            <p:nvPr/>
          </p:nvSpPr>
          <p:spPr>
            <a:xfrm>
              <a:off x="508103" y="1028807"/>
              <a:ext cx="190704"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100</a:t>
              </a:r>
            </a:p>
          </p:txBody>
        </p:sp>
        <p:sp>
          <p:nvSpPr>
            <p:cNvPr id="298" name="tx298"/>
            <p:cNvSpPr/>
            <p:nvPr/>
          </p:nvSpPr>
          <p:spPr>
            <a:xfrm>
              <a:off x="635239" y="4113068"/>
              <a:ext cx="63568"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0</a:t>
              </a:r>
            </a:p>
          </p:txBody>
        </p:sp>
        <p:sp>
          <p:nvSpPr>
            <p:cNvPr id="299" name="tx299"/>
            <p:cNvSpPr/>
            <p:nvPr/>
          </p:nvSpPr>
          <p:spPr>
            <a:xfrm>
              <a:off x="571671" y="3859691"/>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a:t>
              </a:r>
            </a:p>
          </p:txBody>
        </p:sp>
        <p:sp>
          <p:nvSpPr>
            <p:cNvPr id="300" name="tx300"/>
            <p:cNvSpPr/>
            <p:nvPr/>
          </p:nvSpPr>
          <p:spPr>
            <a:xfrm>
              <a:off x="571671" y="3606315"/>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40</a:t>
              </a:r>
            </a:p>
          </p:txBody>
        </p:sp>
        <p:sp>
          <p:nvSpPr>
            <p:cNvPr id="301" name="tx301"/>
            <p:cNvSpPr/>
            <p:nvPr/>
          </p:nvSpPr>
          <p:spPr>
            <a:xfrm>
              <a:off x="571671" y="3352939"/>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60</a:t>
              </a:r>
            </a:p>
          </p:txBody>
        </p:sp>
        <p:sp>
          <p:nvSpPr>
            <p:cNvPr id="302" name="tx302"/>
            <p:cNvSpPr/>
            <p:nvPr/>
          </p:nvSpPr>
          <p:spPr>
            <a:xfrm>
              <a:off x="571671" y="3099562"/>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80</a:t>
              </a:r>
            </a:p>
          </p:txBody>
        </p:sp>
        <p:sp>
          <p:nvSpPr>
            <p:cNvPr id="303" name="tx303"/>
            <p:cNvSpPr/>
            <p:nvPr/>
          </p:nvSpPr>
          <p:spPr>
            <a:xfrm>
              <a:off x="508103" y="2846186"/>
              <a:ext cx="190704"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100</a:t>
              </a:r>
            </a:p>
          </p:txBody>
        </p:sp>
        <p:sp>
          <p:nvSpPr>
            <p:cNvPr id="304" name="tx304"/>
            <p:cNvSpPr/>
            <p:nvPr/>
          </p:nvSpPr>
          <p:spPr>
            <a:xfrm>
              <a:off x="635239" y="5930446"/>
              <a:ext cx="63568"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0</a:t>
              </a:r>
            </a:p>
          </p:txBody>
        </p:sp>
        <p:sp>
          <p:nvSpPr>
            <p:cNvPr id="305" name="tx305"/>
            <p:cNvSpPr/>
            <p:nvPr/>
          </p:nvSpPr>
          <p:spPr>
            <a:xfrm>
              <a:off x="571671" y="5677070"/>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a:t>
              </a:r>
            </a:p>
          </p:txBody>
        </p:sp>
        <p:sp>
          <p:nvSpPr>
            <p:cNvPr id="306" name="tx306"/>
            <p:cNvSpPr/>
            <p:nvPr/>
          </p:nvSpPr>
          <p:spPr>
            <a:xfrm>
              <a:off x="571671" y="5423694"/>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40</a:t>
              </a:r>
            </a:p>
          </p:txBody>
        </p:sp>
        <p:sp>
          <p:nvSpPr>
            <p:cNvPr id="307" name="tx307"/>
            <p:cNvSpPr/>
            <p:nvPr/>
          </p:nvSpPr>
          <p:spPr>
            <a:xfrm>
              <a:off x="571671" y="5170317"/>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60</a:t>
              </a:r>
            </a:p>
          </p:txBody>
        </p:sp>
        <p:sp>
          <p:nvSpPr>
            <p:cNvPr id="308" name="tx308"/>
            <p:cNvSpPr/>
            <p:nvPr/>
          </p:nvSpPr>
          <p:spPr>
            <a:xfrm>
              <a:off x="571671" y="4916941"/>
              <a:ext cx="127136"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80</a:t>
              </a:r>
            </a:p>
          </p:txBody>
        </p:sp>
        <p:sp>
          <p:nvSpPr>
            <p:cNvPr id="309" name="tx309"/>
            <p:cNvSpPr/>
            <p:nvPr/>
          </p:nvSpPr>
          <p:spPr>
            <a:xfrm>
              <a:off x="508103" y="4663564"/>
              <a:ext cx="190704"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100</a:t>
              </a:r>
            </a:p>
          </p:txBody>
        </p:sp>
        <p:sp>
          <p:nvSpPr>
            <p:cNvPr id="310" name="tx310"/>
            <p:cNvSpPr/>
            <p:nvPr/>
          </p:nvSpPr>
          <p:spPr>
            <a:xfrm rot="-5400000">
              <a:off x="-52544" y="3393369"/>
              <a:ext cx="86180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Coverage (%)</a:t>
              </a:r>
            </a:p>
          </p:txBody>
        </p:sp>
        <p:sp>
          <p:nvSpPr>
            <p:cNvPr id="311" name="tx311"/>
            <p:cNvSpPr/>
            <p:nvPr/>
          </p:nvSpPr>
          <p:spPr>
            <a:xfrm>
              <a:off x="2490377" y="398022"/>
              <a:ext cx="4855093"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Coverage of recommended routine vaccines, Gavi 57, 2000-2023</a:t>
              </a:r>
            </a:p>
          </p:txBody>
        </p:sp>
        <p:sp>
          <p:nvSpPr>
            <p:cNvPr id="312" name="tx312"/>
            <p:cNvSpPr/>
            <p:nvPr/>
          </p:nvSpPr>
          <p:spPr>
            <a:xfrm>
              <a:off x="4912824" y="6568512"/>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31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This chart shows coverage trends for 9 core routine vaccines recommended in childhood.
The steep increasing trends in coverage of IPV1, MCV2, PCV3 and RotaC is in-part related to increasing introduction in countries, along with improved coverage.
MCV2 had the lowest coverage of all vaccines (66%), followed by 
ROTAC (68%).</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cstate="print"/>
          <a:stretch>
            <a:fillRect/>
          </a:stretch>
        </p:blipFill>
        <p:spPr>
          <a:xfrm>
            <a:off x="-914400" y="548640"/>
            <a:ext cx="10972800" cy="585216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Breadth of protection (BOP) is a combination of the number of vaccines in a country's national immunization programme and the coverage achieved for each vaccine.
The spider diagram displays the BOP (shaded area) and vaccine coverage (points) against the 13 diseases, by year.
BOP increased from 23% in 2000 to 71% in 2023. This increase since 2000 is a result of incremental improvement in introducing new vaccines and expanding vaccination services to previously missed populations.
Enhancing BOP now depends partly on improving the coverage of HPV, RCV1, MCV2, ROTAC, PCV3, and MCV1 - vaccines with coverage less than 80% in 2023.</a:t>
            </a:r>
          </a:p>
        </p:txBody>
      </p:sp>
      <p:sp>
        <p:nvSpPr>
          <p:cNvPr id="4" name="body"/>
          <p:cNvSpPr>
            <a:spLocks noGrp="1"/>
          </p:cNvSpPr>
          <p:nvPr>
            <p:ph/>
          </p:nvPr>
        </p:nvSpPr>
        <p:spPr>
          <a:xfrm>
            <a:off x="457200" y="91440"/>
            <a:ext cx="5486400" cy="457200"/>
          </a:xfrm>
        </p:spPr>
        <p:txBody>
          <a:bodyPr/>
          <a:lstStyle/>
          <a:p>
            <a:pPr marL="0" marR="0" algn="l">
              <a:lnSpc>
                <a:spcPct val="100000"/>
              </a:lnSpc>
              <a:spcBef>
                <a:spcPts val="0"/>
              </a:spcBef>
              <a:spcAft>
                <a:spcPts val="0"/>
              </a:spcAft>
              <a:buNone/>
            </a:pPr>
            <a:r>
              <a:rPr sz="1600" b="0" i="0" u="none" cap="none">
                <a:solidFill>
                  <a:srgbClr val="000000">
                    <a:alpha val="100000"/>
                  </a:srgbClr>
                </a:solidFill>
                <a:latin typeface="Arial"/>
                <a:cs typeface="Arial"/>
                <a:sym typeface="Arial"/>
              </a:rPr>
              <a:t>Breadth of Protection, Gavi 57, 2000-2023</a:t>
            </a:r>
          </a:p>
        </p:txBody>
      </p:sp>
      <p:sp>
        <p:nvSpPr>
          <p:cNvPr id="5" name="body"/>
          <p:cNvSpPr>
            <a:spLocks noGrp="1"/>
          </p:cNvSpPr>
          <p:nvPr>
            <p:ph/>
          </p:nvPr>
        </p:nvSpPr>
        <p:spPr>
          <a:xfrm>
            <a:off x="457200" y="6583680"/>
            <a:ext cx="7315200" cy="457200"/>
          </a:xfrm>
        </p:spPr>
        <p:txBody>
          <a:bodyPr/>
          <a:lstStyle/>
          <a:p>
            <a:pPr marL="0" marR="0" algn="l">
              <a:lnSpc>
                <a:spcPct val="100000"/>
              </a:lnSpc>
              <a:spcBef>
                <a:spcPts val="0"/>
              </a:spcBef>
              <a:spcAft>
                <a:spcPts val="0"/>
              </a:spcAft>
              <a:buNone/>
            </a:pPr>
            <a:r>
              <a:rPr sz="800" b="0" i="0" u="none" cap="none">
                <a:solidFill>
                  <a:srgbClr val="000000">
                    <a:alpha val="100000"/>
                  </a:srgbClr>
                </a:solidFill>
                <a:latin typeface="Arial"/>
                <a:cs typeface="Arial"/>
                <a:sym typeface="Arial"/>
              </a:rPr>
              <a:t>Breadth of protection = ((DTP3 x 3) + HepB3 + Hib3 + IPV1 + MCV1 + MCV2 + PCV3 + POL3 + RCV1 + RotaC + HPV) / 13</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803816" y="5662229"/>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803816" y="5134215"/>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803816" y="4606202"/>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803816" y="4078188"/>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803816" y="3550175"/>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803816" y="3022162"/>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803816" y="2494148"/>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803816" y="1966135"/>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2" name="pl12"/>
            <p:cNvSpPr/>
            <p:nvPr/>
          </p:nvSpPr>
          <p:spPr>
            <a:xfrm>
              <a:off x="803816" y="1438121"/>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3" name="pl13"/>
            <p:cNvSpPr/>
            <p:nvPr/>
          </p:nvSpPr>
          <p:spPr>
            <a:xfrm>
              <a:off x="803816" y="910108"/>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14" name="pl14"/>
            <p:cNvSpPr/>
            <p:nvPr/>
          </p:nvSpPr>
          <p:spPr>
            <a:xfrm>
              <a:off x="1548444" y="646101"/>
              <a:ext cx="0" cy="5280134"/>
            </a:xfrm>
            <a:custGeom>
              <a:avLst/>
              <a:gdLst/>
              <a:ahLst/>
              <a:cxnLst/>
              <a:rect l="0" t="0" r="0" b="0"/>
              <a:pathLst>
                <a:path h="5280134">
                  <a:moveTo>
                    <a:pt x="0" y="5280134"/>
                  </a:moveTo>
                  <a:lnTo>
                    <a:pt x="0" y="0"/>
                  </a:lnTo>
                  <a:lnTo>
                    <a:pt x="0" y="0"/>
                  </a:lnTo>
                </a:path>
              </a:pathLst>
            </a:custGeom>
            <a:ln w="6775" cap="flat">
              <a:solidFill>
                <a:srgbClr val="EBEBEB">
                  <a:alpha val="100000"/>
                </a:srgbClr>
              </a:solidFill>
              <a:prstDash val="solid"/>
              <a:round/>
            </a:ln>
          </p:spPr>
          <p:txBody>
            <a:bodyPr/>
            <a:lstStyle/>
            <a:p>
              <a:endParaRPr/>
            </a:p>
          </p:txBody>
        </p:sp>
        <p:sp>
          <p:nvSpPr>
            <p:cNvPr id="15" name="pl15"/>
            <p:cNvSpPr/>
            <p:nvPr/>
          </p:nvSpPr>
          <p:spPr>
            <a:xfrm>
              <a:off x="3024124" y="646101"/>
              <a:ext cx="0" cy="5280134"/>
            </a:xfrm>
            <a:custGeom>
              <a:avLst/>
              <a:gdLst/>
              <a:ahLst/>
              <a:cxnLst/>
              <a:rect l="0" t="0" r="0" b="0"/>
              <a:pathLst>
                <a:path h="5280134">
                  <a:moveTo>
                    <a:pt x="0" y="5280134"/>
                  </a:moveTo>
                  <a:lnTo>
                    <a:pt x="0" y="0"/>
                  </a:lnTo>
                  <a:lnTo>
                    <a:pt x="0" y="0"/>
                  </a:lnTo>
                </a:path>
              </a:pathLst>
            </a:custGeom>
            <a:ln w="6775" cap="flat">
              <a:solidFill>
                <a:srgbClr val="EBEBEB">
                  <a:alpha val="100000"/>
                </a:srgbClr>
              </a:solidFill>
              <a:prstDash val="solid"/>
              <a:round/>
            </a:ln>
          </p:spPr>
          <p:txBody>
            <a:bodyPr/>
            <a:lstStyle/>
            <a:p>
              <a:endParaRPr/>
            </a:p>
          </p:txBody>
        </p:sp>
        <p:sp>
          <p:nvSpPr>
            <p:cNvPr id="16" name="pl16"/>
            <p:cNvSpPr/>
            <p:nvPr/>
          </p:nvSpPr>
          <p:spPr>
            <a:xfrm>
              <a:off x="4499804" y="646101"/>
              <a:ext cx="0" cy="5280134"/>
            </a:xfrm>
            <a:custGeom>
              <a:avLst/>
              <a:gdLst/>
              <a:ahLst/>
              <a:cxnLst/>
              <a:rect l="0" t="0" r="0" b="0"/>
              <a:pathLst>
                <a:path h="5280134">
                  <a:moveTo>
                    <a:pt x="0" y="5280134"/>
                  </a:moveTo>
                  <a:lnTo>
                    <a:pt x="0" y="0"/>
                  </a:lnTo>
                  <a:lnTo>
                    <a:pt x="0" y="0"/>
                  </a:lnTo>
                </a:path>
              </a:pathLst>
            </a:custGeom>
            <a:ln w="6775" cap="flat">
              <a:solidFill>
                <a:srgbClr val="EBEBEB">
                  <a:alpha val="100000"/>
                </a:srgbClr>
              </a:solidFill>
              <a:prstDash val="solid"/>
              <a:round/>
            </a:ln>
          </p:spPr>
          <p:txBody>
            <a:bodyPr/>
            <a:lstStyle/>
            <a:p>
              <a:endParaRPr/>
            </a:p>
          </p:txBody>
        </p:sp>
        <p:sp>
          <p:nvSpPr>
            <p:cNvPr id="17" name="pl17"/>
            <p:cNvSpPr/>
            <p:nvPr/>
          </p:nvSpPr>
          <p:spPr>
            <a:xfrm>
              <a:off x="5827915" y="646101"/>
              <a:ext cx="0" cy="5280134"/>
            </a:xfrm>
            <a:custGeom>
              <a:avLst/>
              <a:gdLst/>
              <a:ahLst/>
              <a:cxnLst/>
              <a:rect l="0" t="0" r="0" b="0"/>
              <a:pathLst>
                <a:path h="5280134">
                  <a:moveTo>
                    <a:pt x="0" y="5280134"/>
                  </a:moveTo>
                  <a:lnTo>
                    <a:pt x="0" y="0"/>
                  </a:lnTo>
                  <a:lnTo>
                    <a:pt x="0" y="0"/>
                  </a:lnTo>
                </a:path>
              </a:pathLst>
            </a:custGeom>
            <a:ln w="6775" cap="flat">
              <a:solidFill>
                <a:srgbClr val="EBEBEB">
                  <a:alpha val="100000"/>
                </a:srgbClr>
              </a:solidFill>
              <a:prstDash val="solid"/>
              <a:round/>
            </a:ln>
          </p:spPr>
          <p:txBody>
            <a:bodyPr/>
            <a:lstStyle/>
            <a:p>
              <a:endParaRPr/>
            </a:p>
          </p:txBody>
        </p:sp>
        <p:sp>
          <p:nvSpPr>
            <p:cNvPr id="18" name="pl18"/>
            <p:cNvSpPr/>
            <p:nvPr/>
          </p:nvSpPr>
          <p:spPr>
            <a:xfrm>
              <a:off x="7008459" y="646101"/>
              <a:ext cx="0" cy="5280134"/>
            </a:xfrm>
            <a:custGeom>
              <a:avLst/>
              <a:gdLst/>
              <a:ahLst/>
              <a:cxnLst/>
              <a:rect l="0" t="0" r="0" b="0"/>
              <a:pathLst>
                <a:path h="5280134">
                  <a:moveTo>
                    <a:pt x="0" y="5280134"/>
                  </a:moveTo>
                  <a:lnTo>
                    <a:pt x="0" y="0"/>
                  </a:lnTo>
                  <a:lnTo>
                    <a:pt x="0" y="0"/>
                  </a:lnTo>
                </a:path>
              </a:pathLst>
            </a:custGeom>
            <a:ln w="6775" cap="flat">
              <a:solidFill>
                <a:srgbClr val="EBEBEB">
                  <a:alpha val="100000"/>
                </a:srgbClr>
              </a:solidFill>
              <a:prstDash val="solid"/>
              <a:round/>
            </a:ln>
          </p:spPr>
          <p:txBody>
            <a:bodyPr/>
            <a:lstStyle/>
            <a:p>
              <a:endParaRPr/>
            </a:p>
          </p:txBody>
        </p:sp>
        <p:sp>
          <p:nvSpPr>
            <p:cNvPr id="19" name="pl19"/>
            <p:cNvSpPr/>
            <p:nvPr/>
          </p:nvSpPr>
          <p:spPr>
            <a:xfrm>
              <a:off x="8336571" y="646101"/>
              <a:ext cx="0" cy="5280134"/>
            </a:xfrm>
            <a:custGeom>
              <a:avLst/>
              <a:gdLst/>
              <a:ahLst/>
              <a:cxnLst/>
              <a:rect l="0" t="0" r="0" b="0"/>
              <a:pathLst>
                <a:path h="5280134">
                  <a:moveTo>
                    <a:pt x="0" y="5280134"/>
                  </a:moveTo>
                  <a:lnTo>
                    <a:pt x="0" y="0"/>
                  </a:lnTo>
                  <a:lnTo>
                    <a:pt x="0" y="0"/>
                  </a:lnTo>
                </a:path>
              </a:pathLst>
            </a:custGeom>
            <a:ln w="6775" cap="flat">
              <a:solidFill>
                <a:srgbClr val="EBEBEB">
                  <a:alpha val="100000"/>
                </a:srgbClr>
              </a:solidFill>
              <a:prstDash val="solid"/>
              <a:round/>
            </a:ln>
          </p:spPr>
          <p:txBody>
            <a:bodyPr/>
            <a:lstStyle/>
            <a:p>
              <a:endParaRPr/>
            </a:p>
          </p:txBody>
        </p:sp>
        <p:sp>
          <p:nvSpPr>
            <p:cNvPr id="20" name="pl20"/>
            <p:cNvSpPr/>
            <p:nvPr/>
          </p:nvSpPr>
          <p:spPr>
            <a:xfrm>
              <a:off x="9074410" y="646101"/>
              <a:ext cx="0" cy="5280134"/>
            </a:xfrm>
            <a:custGeom>
              <a:avLst/>
              <a:gdLst/>
              <a:ahLst/>
              <a:cxnLst/>
              <a:rect l="0" t="0" r="0" b="0"/>
              <a:pathLst>
                <a:path h="5280134">
                  <a:moveTo>
                    <a:pt x="0" y="5280134"/>
                  </a:moveTo>
                  <a:lnTo>
                    <a:pt x="0" y="0"/>
                  </a:lnTo>
                  <a:lnTo>
                    <a:pt x="0" y="0"/>
                  </a:lnTo>
                </a:path>
              </a:pathLst>
            </a:custGeom>
            <a:ln w="6775" cap="flat">
              <a:solidFill>
                <a:srgbClr val="EBEBEB">
                  <a:alpha val="100000"/>
                </a:srgbClr>
              </a:solidFill>
              <a:prstDash val="solid"/>
              <a:round/>
            </a:ln>
          </p:spPr>
          <p:txBody>
            <a:bodyPr/>
            <a:lstStyle/>
            <a:p>
              <a:endParaRPr/>
            </a:p>
          </p:txBody>
        </p:sp>
        <p:sp>
          <p:nvSpPr>
            <p:cNvPr id="21" name="pl21"/>
            <p:cNvSpPr/>
            <p:nvPr/>
          </p:nvSpPr>
          <p:spPr>
            <a:xfrm>
              <a:off x="803816" y="5926236"/>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803816" y="5398222"/>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803816" y="4870209"/>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803816" y="4342195"/>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803816" y="3814182"/>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803816" y="3286168"/>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803816" y="2758155"/>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803816" y="223014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803816" y="1702128"/>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803816" y="1174115"/>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803816" y="64610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810605" y="646101"/>
              <a:ext cx="0" cy="5280134"/>
            </a:xfrm>
            <a:custGeom>
              <a:avLst/>
              <a:gdLst/>
              <a:ahLst/>
              <a:cxnLst/>
              <a:rect l="0" t="0" r="0" b="0"/>
              <a:pathLst>
                <a:path h="5280134">
                  <a:moveTo>
                    <a:pt x="0" y="5280134"/>
                  </a:moveTo>
                  <a:lnTo>
                    <a:pt x="0" y="0"/>
                  </a:lnTo>
                  <a:lnTo>
                    <a:pt x="0"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2286284" y="646101"/>
              <a:ext cx="0" cy="5280134"/>
            </a:xfrm>
            <a:custGeom>
              <a:avLst/>
              <a:gdLst/>
              <a:ahLst/>
              <a:cxnLst/>
              <a:rect l="0" t="0" r="0" b="0"/>
              <a:pathLst>
                <a:path h="5280134">
                  <a:moveTo>
                    <a:pt x="0" y="5280134"/>
                  </a:moveTo>
                  <a:lnTo>
                    <a:pt x="0" y="0"/>
                  </a:lnTo>
                  <a:lnTo>
                    <a:pt x="0"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3761964" y="646101"/>
              <a:ext cx="0" cy="5280134"/>
            </a:xfrm>
            <a:custGeom>
              <a:avLst/>
              <a:gdLst/>
              <a:ahLst/>
              <a:cxnLst/>
              <a:rect l="0" t="0" r="0" b="0"/>
              <a:pathLst>
                <a:path h="5280134">
                  <a:moveTo>
                    <a:pt x="0" y="5280134"/>
                  </a:moveTo>
                  <a:lnTo>
                    <a:pt x="0" y="0"/>
                  </a:lnTo>
                  <a:lnTo>
                    <a:pt x="0"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5237643" y="646101"/>
              <a:ext cx="0" cy="5280134"/>
            </a:xfrm>
            <a:custGeom>
              <a:avLst/>
              <a:gdLst/>
              <a:ahLst/>
              <a:cxnLst/>
              <a:rect l="0" t="0" r="0" b="0"/>
              <a:pathLst>
                <a:path h="5280134">
                  <a:moveTo>
                    <a:pt x="0" y="5280134"/>
                  </a:moveTo>
                  <a:lnTo>
                    <a:pt x="0" y="0"/>
                  </a:lnTo>
                  <a:lnTo>
                    <a:pt x="0"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6418187" y="646101"/>
              <a:ext cx="0" cy="5280134"/>
            </a:xfrm>
            <a:custGeom>
              <a:avLst/>
              <a:gdLst/>
              <a:ahLst/>
              <a:cxnLst/>
              <a:rect l="0" t="0" r="0" b="0"/>
              <a:pathLst>
                <a:path h="5280134">
                  <a:moveTo>
                    <a:pt x="0" y="5280134"/>
                  </a:moveTo>
                  <a:lnTo>
                    <a:pt x="0" y="0"/>
                  </a:lnTo>
                  <a:lnTo>
                    <a:pt x="0"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7598731" y="646101"/>
              <a:ext cx="0" cy="5280134"/>
            </a:xfrm>
            <a:custGeom>
              <a:avLst/>
              <a:gdLst/>
              <a:ahLst/>
              <a:cxnLst/>
              <a:rect l="0" t="0" r="0" b="0"/>
              <a:pathLst>
                <a:path h="5280134">
                  <a:moveTo>
                    <a:pt x="0" y="5280134"/>
                  </a:moveTo>
                  <a:lnTo>
                    <a:pt x="0" y="0"/>
                  </a:lnTo>
                  <a:lnTo>
                    <a:pt x="0" y="0"/>
                  </a:lnTo>
                </a:path>
              </a:pathLst>
            </a:custGeom>
            <a:ln w="13550" cap="flat">
              <a:solidFill>
                <a:srgbClr val="EBEBEB">
                  <a:alpha val="100000"/>
                </a:srgbClr>
              </a:solidFill>
              <a:prstDash val="solid"/>
              <a:round/>
            </a:ln>
          </p:spPr>
          <p:txBody>
            <a:bodyPr/>
            <a:lstStyle/>
            <a:p>
              <a:endParaRPr/>
            </a:p>
          </p:txBody>
        </p:sp>
        <p:sp>
          <p:nvSpPr>
            <p:cNvPr id="38" name="pg38"/>
            <p:cNvSpPr/>
            <p:nvPr/>
          </p:nvSpPr>
          <p:spPr>
            <a:xfrm>
              <a:off x="803816" y="1543724"/>
              <a:ext cx="6801702" cy="4382511"/>
            </a:xfrm>
            <a:custGeom>
              <a:avLst/>
              <a:gdLst/>
              <a:ahLst/>
              <a:cxnLst/>
              <a:rect l="0" t="0" r="0" b="0"/>
              <a:pathLst>
                <a:path w="6801702" h="4382511">
                  <a:moveTo>
                    <a:pt x="6788" y="1320033"/>
                  </a:moveTo>
                  <a:lnTo>
                    <a:pt x="13576" y="1320033"/>
                  </a:lnTo>
                  <a:lnTo>
                    <a:pt x="295135" y="1320033"/>
                  </a:lnTo>
                  <a:lnTo>
                    <a:pt x="301924" y="1320033"/>
                  </a:lnTo>
                  <a:lnTo>
                    <a:pt x="308712" y="1318819"/>
                  </a:lnTo>
                  <a:lnTo>
                    <a:pt x="590271" y="1268446"/>
                  </a:lnTo>
                  <a:lnTo>
                    <a:pt x="597059" y="1267232"/>
                  </a:lnTo>
                  <a:lnTo>
                    <a:pt x="603848" y="1264803"/>
                  </a:lnTo>
                  <a:lnTo>
                    <a:pt x="885407" y="1164058"/>
                  </a:lnTo>
                  <a:lnTo>
                    <a:pt x="892195" y="1161629"/>
                  </a:lnTo>
                  <a:lnTo>
                    <a:pt x="898984" y="1156771"/>
                  </a:lnTo>
                  <a:lnTo>
                    <a:pt x="1180543" y="955281"/>
                  </a:lnTo>
                  <a:lnTo>
                    <a:pt x="1187331" y="950424"/>
                  </a:lnTo>
                  <a:lnTo>
                    <a:pt x="1194119" y="949209"/>
                  </a:lnTo>
                  <a:lnTo>
                    <a:pt x="1475679" y="898837"/>
                  </a:lnTo>
                  <a:lnTo>
                    <a:pt x="1482467" y="897622"/>
                  </a:lnTo>
                  <a:lnTo>
                    <a:pt x="1489255" y="896408"/>
                  </a:lnTo>
                  <a:lnTo>
                    <a:pt x="1770815" y="846035"/>
                  </a:lnTo>
                  <a:lnTo>
                    <a:pt x="1777603" y="844821"/>
                  </a:lnTo>
                  <a:lnTo>
                    <a:pt x="1784391" y="844821"/>
                  </a:lnTo>
                  <a:lnTo>
                    <a:pt x="2065951" y="844821"/>
                  </a:lnTo>
                  <a:lnTo>
                    <a:pt x="2072739" y="844821"/>
                  </a:lnTo>
                  <a:lnTo>
                    <a:pt x="2079527" y="841178"/>
                  </a:lnTo>
                  <a:lnTo>
                    <a:pt x="2361087" y="690060"/>
                  </a:lnTo>
                  <a:lnTo>
                    <a:pt x="2367875" y="686417"/>
                  </a:lnTo>
                  <a:lnTo>
                    <a:pt x="2374663" y="682774"/>
                  </a:lnTo>
                  <a:lnTo>
                    <a:pt x="2656223" y="531656"/>
                  </a:lnTo>
                  <a:lnTo>
                    <a:pt x="2663011" y="528013"/>
                  </a:lnTo>
                  <a:lnTo>
                    <a:pt x="2669799" y="526799"/>
                  </a:lnTo>
                  <a:lnTo>
                    <a:pt x="2951359" y="476426"/>
                  </a:lnTo>
                  <a:lnTo>
                    <a:pt x="2958147" y="475212"/>
                  </a:lnTo>
                  <a:lnTo>
                    <a:pt x="2964935" y="472783"/>
                  </a:lnTo>
                  <a:lnTo>
                    <a:pt x="3246495" y="372038"/>
                  </a:lnTo>
                  <a:lnTo>
                    <a:pt x="3253283" y="369609"/>
                  </a:lnTo>
                  <a:lnTo>
                    <a:pt x="3260071" y="370823"/>
                  </a:lnTo>
                  <a:lnTo>
                    <a:pt x="3541631" y="421196"/>
                  </a:lnTo>
                  <a:lnTo>
                    <a:pt x="3548419" y="422410"/>
                  </a:lnTo>
                  <a:lnTo>
                    <a:pt x="3555207" y="422410"/>
                  </a:lnTo>
                  <a:lnTo>
                    <a:pt x="3836766" y="422410"/>
                  </a:lnTo>
                  <a:lnTo>
                    <a:pt x="3843555" y="422410"/>
                  </a:lnTo>
                  <a:lnTo>
                    <a:pt x="3850343" y="419981"/>
                  </a:lnTo>
                  <a:lnTo>
                    <a:pt x="4131902" y="319236"/>
                  </a:lnTo>
                  <a:lnTo>
                    <a:pt x="4138691" y="316808"/>
                  </a:lnTo>
                  <a:lnTo>
                    <a:pt x="4145479" y="315593"/>
                  </a:lnTo>
                  <a:lnTo>
                    <a:pt x="4427038" y="265221"/>
                  </a:lnTo>
                  <a:lnTo>
                    <a:pt x="4433826" y="264006"/>
                  </a:lnTo>
                  <a:lnTo>
                    <a:pt x="4440615" y="261577"/>
                  </a:lnTo>
                  <a:lnTo>
                    <a:pt x="4722174" y="160832"/>
                  </a:lnTo>
                  <a:lnTo>
                    <a:pt x="4728962" y="158404"/>
                  </a:lnTo>
                  <a:lnTo>
                    <a:pt x="4735751" y="158404"/>
                  </a:lnTo>
                  <a:lnTo>
                    <a:pt x="5017310" y="158404"/>
                  </a:lnTo>
                  <a:lnTo>
                    <a:pt x="5024098" y="158404"/>
                  </a:lnTo>
                  <a:lnTo>
                    <a:pt x="5030886" y="157189"/>
                  </a:lnTo>
                  <a:lnTo>
                    <a:pt x="5312446" y="106817"/>
                  </a:lnTo>
                  <a:lnTo>
                    <a:pt x="5319234" y="105602"/>
                  </a:lnTo>
                  <a:lnTo>
                    <a:pt x="5326022" y="103173"/>
                  </a:lnTo>
                  <a:lnTo>
                    <a:pt x="5607582" y="2428"/>
                  </a:lnTo>
                  <a:lnTo>
                    <a:pt x="5614370" y="0"/>
                  </a:lnTo>
                  <a:lnTo>
                    <a:pt x="5621158" y="4857"/>
                  </a:lnTo>
                  <a:lnTo>
                    <a:pt x="5902718" y="206347"/>
                  </a:lnTo>
                  <a:lnTo>
                    <a:pt x="5909506" y="211205"/>
                  </a:lnTo>
                  <a:lnTo>
                    <a:pt x="5916294" y="212419"/>
                  </a:lnTo>
                  <a:lnTo>
                    <a:pt x="6197854" y="262792"/>
                  </a:lnTo>
                  <a:lnTo>
                    <a:pt x="6204642" y="264006"/>
                  </a:lnTo>
                  <a:lnTo>
                    <a:pt x="6211430" y="261577"/>
                  </a:lnTo>
                  <a:lnTo>
                    <a:pt x="6492990" y="160832"/>
                  </a:lnTo>
                  <a:lnTo>
                    <a:pt x="6499778" y="158404"/>
                  </a:lnTo>
                  <a:lnTo>
                    <a:pt x="6506566" y="158404"/>
                  </a:lnTo>
                  <a:lnTo>
                    <a:pt x="6788126" y="158404"/>
                  </a:lnTo>
                  <a:lnTo>
                    <a:pt x="6794914" y="158404"/>
                  </a:lnTo>
                  <a:lnTo>
                    <a:pt x="6801702" y="4382511"/>
                  </a:lnTo>
                  <a:lnTo>
                    <a:pt x="6794914" y="4382511"/>
                  </a:lnTo>
                  <a:lnTo>
                    <a:pt x="6788126" y="4382511"/>
                  </a:lnTo>
                  <a:lnTo>
                    <a:pt x="6506566" y="4382511"/>
                  </a:lnTo>
                  <a:lnTo>
                    <a:pt x="6499778" y="4382511"/>
                  </a:lnTo>
                  <a:lnTo>
                    <a:pt x="6492990" y="4382511"/>
                  </a:lnTo>
                  <a:lnTo>
                    <a:pt x="6211430" y="4382511"/>
                  </a:lnTo>
                  <a:lnTo>
                    <a:pt x="6204642" y="4382511"/>
                  </a:lnTo>
                  <a:lnTo>
                    <a:pt x="6197854" y="4382511"/>
                  </a:lnTo>
                  <a:lnTo>
                    <a:pt x="5916294" y="4382511"/>
                  </a:lnTo>
                  <a:lnTo>
                    <a:pt x="5909506" y="4382511"/>
                  </a:lnTo>
                  <a:lnTo>
                    <a:pt x="5902718" y="4382511"/>
                  </a:lnTo>
                  <a:lnTo>
                    <a:pt x="5621158" y="4382511"/>
                  </a:lnTo>
                  <a:lnTo>
                    <a:pt x="5614370" y="4382511"/>
                  </a:lnTo>
                  <a:lnTo>
                    <a:pt x="5607582" y="4382511"/>
                  </a:lnTo>
                  <a:lnTo>
                    <a:pt x="5326022" y="4382511"/>
                  </a:lnTo>
                  <a:lnTo>
                    <a:pt x="5319234" y="4382511"/>
                  </a:lnTo>
                  <a:lnTo>
                    <a:pt x="5312446" y="4382511"/>
                  </a:lnTo>
                  <a:lnTo>
                    <a:pt x="5030886" y="4382511"/>
                  </a:lnTo>
                  <a:lnTo>
                    <a:pt x="5024098" y="4382511"/>
                  </a:lnTo>
                  <a:lnTo>
                    <a:pt x="5017310" y="4382511"/>
                  </a:lnTo>
                  <a:lnTo>
                    <a:pt x="4735751" y="4382511"/>
                  </a:lnTo>
                  <a:lnTo>
                    <a:pt x="4728962" y="4382511"/>
                  </a:lnTo>
                  <a:lnTo>
                    <a:pt x="4722174" y="4382511"/>
                  </a:lnTo>
                  <a:lnTo>
                    <a:pt x="4440615" y="4382511"/>
                  </a:lnTo>
                  <a:lnTo>
                    <a:pt x="4433826" y="4382511"/>
                  </a:lnTo>
                  <a:lnTo>
                    <a:pt x="4427038" y="4382511"/>
                  </a:lnTo>
                  <a:lnTo>
                    <a:pt x="4145479" y="4382511"/>
                  </a:lnTo>
                  <a:lnTo>
                    <a:pt x="4138691" y="4382511"/>
                  </a:lnTo>
                  <a:lnTo>
                    <a:pt x="4131902" y="4382511"/>
                  </a:lnTo>
                  <a:lnTo>
                    <a:pt x="3850343" y="4382511"/>
                  </a:lnTo>
                  <a:lnTo>
                    <a:pt x="3843555" y="4382511"/>
                  </a:lnTo>
                  <a:lnTo>
                    <a:pt x="3836766" y="4382511"/>
                  </a:lnTo>
                  <a:lnTo>
                    <a:pt x="3555207" y="4382511"/>
                  </a:lnTo>
                  <a:lnTo>
                    <a:pt x="3548419" y="4382511"/>
                  </a:lnTo>
                  <a:lnTo>
                    <a:pt x="3541631" y="4382511"/>
                  </a:lnTo>
                  <a:lnTo>
                    <a:pt x="3260071" y="4382511"/>
                  </a:lnTo>
                  <a:lnTo>
                    <a:pt x="3253283" y="4382511"/>
                  </a:lnTo>
                  <a:lnTo>
                    <a:pt x="3246495" y="4382511"/>
                  </a:lnTo>
                  <a:lnTo>
                    <a:pt x="2964935" y="4382511"/>
                  </a:lnTo>
                  <a:lnTo>
                    <a:pt x="2958147" y="4382511"/>
                  </a:lnTo>
                  <a:lnTo>
                    <a:pt x="2951359" y="4382511"/>
                  </a:lnTo>
                  <a:lnTo>
                    <a:pt x="2669799" y="4382511"/>
                  </a:lnTo>
                  <a:lnTo>
                    <a:pt x="2663011" y="4382511"/>
                  </a:lnTo>
                  <a:lnTo>
                    <a:pt x="2656223" y="4382511"/>
                  </a:lnTo>
                  <a:lnTo>
                    <a:pt x="2374663" y="4382511"/>
                  </a:lnTo>
                  <a:lnTo>
                    <a:pt x="2367875" y="4382511"/>
                  </a:lnTo>
                  <a:lnTo>
                    <a:pt x="2361087" y="4382511"/>
                  </a:lnTo>
                  <a:lnTo>
                    <a:pt x="2079527" y="4382511"/>
                  </a:lnTo>
                  <a:lnTo>
                    <a:pt x="2072739" y="4382511"/>
                  </a:lnTo>
                  <a:lnTo>
                    <a:pt x="2065951" y="4382511"/>
                  </a:lnTo>
                  <a:lnTo>
                    <a:pt x="1784391" y="4382511"/>
                  </a:lnTo>
                  <a:lnTo>
                    <a:pt x="1777603" y="4382511"/>
                  </a:lnTo>
                  <a:lnTo>
                    <a:pt x="1770815" y="4382511"/>
                  </a:lnTo>
                  <a:lnTo>
                    <a:pt x="1489255" y="4382511"/>
                  </a:lnTo>
                  <a:lnTo>
                    <a:pt x="1482467" y="4382511"/>
                  </a:lnTo>
                  <a:lnTo>
                    <a:pt x="1475679" y="4382511"/>
                  </a:lnTo>
                  <a:lnTo>
                    <a:pt x="1194119" y="4382511"/>
                  </a:lnTo>
                  <a:lnTo>
                    <a:pt x="1187331" y="4382511"/>
                  </a:lnTo>
                  <a:lnTo>
                    <a:pt x="1180543" y="4382511"/>
                  </a:lnTo>
                  <a:lnTo>
                    <a:pt x="898984" y="4382511"/>
                  </a:lnTo>
                  <a:lnTo>
                    <a:pt x="892195" y="4382511"/>
                  </a:lnTo>
                  <a:lnTo>
                    <a:pt x="885407" y="4382511"/>
                  </a:lnTo>
                  <a:lnTo>
                    <a:pt x="603848" y="4382511"/>
                  </a:lnTo>
                  <a:lnTo>
                    <a:pt x="597059" y="4382511"/>
                  </a:lnTo>
                  <a:lnTo>
                    <a:pt x="590271" y="4382511"/>
                  </a:lnTo>
                  <a:lnTo>
                    <a:pt x="308712" y="4382511"/>
                  </a:lnTo>
                  <a:lnTo>
                    <a:pt x="301924" y="4382511"/>
                  </a:lnTo>
                  <a:lnTo>
                    <a:pt x="295135" y="4382511"/>
                  </a:lnTo>
                  <a:lnTo>
                    <a:pt x="13576" y="4382511"/>
                  </a:lnTo>
                  <a:lnTo>
                    <a:pt x="6788" y="4382511"/>
                  </a:lnTo>
                  <a:lnTo>
                    <a:pt x="0" y="4382511"/>
                  </a:lnTo>
                  <a:close/>
                </a:path>
              </a:pathLst>
            </a:custGeom>
            <a:solidFill>
              <a:srgbClr val="1CABE2">
                <a:alpha val="3921"/>
              </a:srgbClr>
            </a:solidFill>
          </p:spPr>
          <p:txBody>
            <a:bodyPr/>
            <a:lstStyle/>
            <a:p>
              <a:endParaRPr/>
            </a:p>
          </p:txBody>
        </p:sp>
        <p:sp>
          <p:nvSpPr>
            <p:cNvPr id="39" name="pl39"/>
            <p:cNvSpPr/>
            <p:nvPr/>
          </p:nvSpPr>
          <p:spPr>
            <a:xfrm>
              <a:off x="810605" y="1543724"/>
              <a:ext cx="6788126" cy="1320033"/>
            </a:xfrm>
            <a:custGeom>
              <a:avLst/>
              <a:gdLst/>
              <a:ahLst/>
              <a:cxnLst/>
              <a:rect l="0" t="0" r="0" b="0"/>
              <a:pathLst>
                <a:path w="6788126" h="1320033">
                  <a:moveTo>
                    <a:pt x="0" y="1320033"/>
                  </a:moveTo>
                  <a:lnTo>
                    <a:pt x="6788" y="1320033"/>
                  </a:lnTo>
                  <a:lnTo>
                    <a:pt x="288347" y="1320033"/>
                  </a:lnTo>
                  <a:lnTo>
                    <a:pt x="295135" y="1320033"/>
                  </a:lnTo>
                  <a:lnTo>
                    <a:pt x="301924" y="1318819"/>
                  </a:lnTo>
                  <a:lnTo>
                    <a:pt x="583483" y="1268446"/>
                  </a:lnTo>
                  <a:lnTo>
                    <a:pt x="590271" y="1267232"/>
                  </a:lnTo>
                  <a:lnTo>
                    <a:pt x="597059" y="1264803"/>
                  </a:lnTo>
                  <a:lnTo>
                    <a:pt x="878619" y="1164058"/>
                  </a:lnTo>
                  <a:lnTo>
                    <a:pt x="885407" y="1161629"/>
                  </a:lnTo>
                  <a:lnTo>
                    <a:pt x="892195" y="1156771"/>
                  </a:lnTo>
                  <a:lnTo>
                    <a:pt x="1173755" y="955281"/>
                  </a:lnTo>
                  <a:lnTo>
                    <a:pt x="1180543" y="950424"/>
                  </a:lnTo>
                  <a:lnTo>
                    <a:pt x="1187331" y="949209"/>
                  </a:lnTo>
                  <a:lnTo>
                    <a:pt x="1468891" y="898837"/>
                  </a:lnTo>
                  <a:lnTo>
                    <a:pt x="1475679" y="897622"/>
                  </a:lnTo>
                  <a:lnTo>
                    <a:pt x="1482467" y="896408"/>
                  </a:lnTo>
                  <a:lnTo>
                    <a:pt x="1764027" y="846035"/>
                  </a:lnTo>
                  <a:lnTo>
                    <a:pt x="1770815" y="844821"/>
                  </a:lnTo>
                  <a:lnTo>
                    <a:pt x="1777603" y="844821"/>
                  </a:lnTo>
                  <a:lnTo>
                    <a:pt x="2059163" y="844821"/>
                  </a:lnTo>
                  <a:lnTo>
                    <a:pt x="2065951" y="844821"/>
                  </a:lnTo>
                  <a:lnTo>
                    <a:pt x="2072739" y="841178"/>
                  </a:lnTo>
                  <a:lnTo>
                    <a:pt x="2354299" y="690060"/>
                  </a:lnTo>
                  <a:lnTo>
                    <a:pt x="2361087" y="686417"/>
                  </a:lnTo>
                  <a:lnTo>
                    <a:pt x="2367875" y="682774"/>
                  </a:lnTo>
                  <a:lnTo>
                    <a:pt x="2649435" y="531656"/>
                  </a:lnTo>
                  <a:lnTo>
                    <a:pt x="2656223" y="528013"/>
                  </a:lnTo>
                  <a:lnTo>
                    <a:pt x="2663011" y="526799"/>
                  </a:lnTo>
                  <a:lnTo>
                    <a:pt x="2944571" y="476426"/>
                  </a:lnTo>
                  <a:lnTo>
                    <a:pt x="2951359" y="475212"/>
                  </a:lnTo>
                  <a:lnTo>
                    <a:pt x="2958147" y="472783"/>
                  </a:lnTo>
                  <a:lnTo>
                    <a:pt x="3239707" y="372038"/>
                  </a:lnTo>
                  <a:lnTo>
                    <a:pt x="3246495" y="369609"/>
                  </a:lnTo>
                  <a:lnTo>
                    <a:pt x="3253283" y="370823"/>
                  </a:lnTo>
                  <a:lnTo>
                    <a:pt x="3534842" y="421196"/>
                  </a:lnTo>
                  <a:lnTo>
                    <a:pt x="3541631" y="422410"/>
                  </a:lnTo>
                  <a:lnTo>
                    <a:pt x="3548419" y="422410"/>
                  </a:lnTo>
                  <a:lnTo>
                    <a:pt x="3829978" y="422410"/>
                  </a:lnTo>
                  <a:lnTo>
                    <a:pt x="3836766" y="422410"/>
                  </a:lnTo>
                  <a:lnTo>
                    <a:pt x="3843555" y="419981"/>
                  </a:lnTo>
                  <a:lnTo>
                    <a:pt x="4125114" y="319236"/>
                  </a:lnTo>
                  <a:lnTo>
                    <a:pt x="4131902" y="316808"/>
                  </a:lnTo>
                  <a:lnTo>
                    <a:pt x="4138691" y="315593"/>
                  </a:lnTo>
                  <a:lnTo>
                    <a:pt x="4420250" y="265221"/>
                  </a:lnTo>
                  <a:lnTo>
                    <a:pt x="4427038" y="264006"/>
                  </a:lnTo>
                  <a:lnTo>
                    <a:pt x="4433826" y="261577"/>
                  </a:lnTo>
                  <a:lnTo>
                    <a:pt x="4715386" y="160832"/>
                  </a:lnTo>
                  <a:lnTo>
                    <a:pt x="4722174" y="158404"/>
                  </a:lnTo>
                  <a:lnTo>
                    <a:pt x="4728962" y="158404"/>
                  </a:lnTo>
                  <a:lnTo>
                    <a:pt x="5010522" y="158404"/>
                  </a:lnTo>
                  <a:lnTo>
                    <a:pt x="5017310" y="158404"/>
                  </a:lnTo>
                  <a:lnTo>
                    <a:pt x="5024098" y="157189"/>
                  </a:lnTo>
                  <a:lnTo>
                    <a:pt x="5305658" y="106817"/>
                  </a:lnTo>
                  <a:lnTo>
                    <a:pt x="5312446" y="105602"/>
                  </a:lnTo>
                  <a:lnTo>
                    <a:pt x="5319234" y="103173"/>
                  </a:lnTo>
                  <a:lnTo>
                    <a:pt x="5600794" y="2428"/>
                  </a:lnTo>
                  <a:lnTo>
                    <a:pt x="5607582" y="0"/>
                  </a:lnTo>
                  <a:lnTo>
                    <a:pt x="5614370" y="4857"/>
                  </a:lnTo>
                  <a:lnTo>
                    <a:pt x="5895930" y="206347"/>
                  </a:lnTo>
                  <a:lnTo>
                    <a:pt x="5902718" y="211205"/>
                  </a:lnTo>
                  <a:lnTo>
                    <a:pt x="5909506" y="212419"/>
                  </a:lnTo>
                  <a:lnTo>
                    <a:pt x="6191066" y="262792"/>
                  </a:lnTo>
                  <a:lnTo>
                    <a:pt x="6197854" y="264006"/>
                  </a:lnTo>
                  <a:lnTo>
                    <a:pt x="6204642" y="261577"/>
                  </a:lnTo>
                  <a:lnTo>
                    <a:pt x="6486202" y="160832"/>
                  </a:lnTo>
                  <a:lnTo>
                    <a:pt x="6492990" y="158404"/>
                  </a:lnTo>
                  <a:lnTo>
                    <a:pt x="6499778" y="158404"/>
                  </a:lnTo>
                  <a:lnTo>
                    <a:pt x="6781338" y="158404"/>
                  </a:lnTo>
                  <a:lnTo>
                    <a:pt x="6788126" y="158404"/>
                  </a:lnTo>
                </a:path>
              </a:pathLst>
            </a:custGeom>
          </p:spPr>
          <p:txBody>
            <a:bodyPr/>
            <a:lstStyle/>
            <a:p>
              <a:endParaRPr/>
            </a:p>
          </p:txBody>
        </p:sp>
        <p:sp>
          <p:nvSpPr>
            <p:cNvPr id="40" name="pg40"/>
            <p:cNvSpPr/>
            <p:nvPr/>
          </p:nvSpPr>
          <p:spPr>
            <a:xfrm>
              <a:off x="803816" y="1543724"/>
              <a:ext cx="6801702" cy="4382511"/>
            </a:xfrm>
            <a:custGeom>
              <a:avLst/>
              <a:gdLst/>
              <a:ahLst/>
              <a:cxnLst/>
              <a:rect l="0" t="0" r="0" b="0"/>
              <a:pathLst>
                <a:path w="6801702" h="4382511">
                  <a:moveTo>
                    <a:pt x="6788" y="4276908"/>
                  </a:moveTo>
                  <a:lnTo>
                    <a:pt x="13576" y="4276908"/>
                  </a:lnTo>
                  <a:lnTo>
                    <a:pt x="295135" y="4276908"/>
                  </a:lnTo>
                  <a:lnTo>
                    <a:pt x="301924" y="4276908"/>
                  </a:lnTo>
                  <a:lnTo>
                    <a:pt x="308712" y="4267193"/>
                  </a:lnTo>
                  <a:lnTo>
                    <a:pt x="590271" y="3864213"/>
                  </a:lnTo>
                  <a:lnTo>
                    <a:pt x="597059" y="3854498"/>
                  </a:lnTo>
                  <a:lnTo>
                    <a:pt x="603848" y="3844782"/>
                  </a:lnTo>
                  <a:lnTo>
                    <a:pt x="885407" y="3441802"/>
                  </a:lnTo>
                  <a:lnTo>
                    <a:pt x="892195" y="3432087"/>
                  </a:lnTo>
                  <a:lnTo>
                    <a:pt x="898984" y="3426015"/>
                  </a:lnTo>
                  <a:lnTo>
                    <a:pt x="1180543" y="3174152"/>
                  </a:lnTo>
                  <a:lnTo>
                    <a:pt x="1187331" y="3168080"/>
                  </a:lnTo>
                  <a:lnTo>
                    <a:pt x="1194119" y="3159579"/>
                  </a:lnTo>
                  <a:lnTo>
                    <a:pt x="1475679" y="2806972"/>
                  </a:lnTo>
                  <a:lnTo>
                    <a:pt x="1482467" y="2798471"/>
                  </a:lnTo>
                  <a:lnTo>
                    <a:pt x="1489255" y="2792399"/>
                  </a:lnTo>
                  <a:lnTo>
                    <a:pt x="1770815" y="2540536"/>
                  </a:lnTo>
                  <a:lnTo>
                    <a:pt x="1777603" y="2534464"/>
                  </a:lnTo>
                  <a:lnTo>
                    <a:pt x="1784391" y="2524749"/>
                  </a:lnTo>
                  <a:lnTo>
                    <a:pt x="2065951" y="2121769"/>
                  </a:lnTo>
                  <a:lnTo>
                    <a:pt x="2072739" y="2112053"/>
                  </a:lnTo>
                  <a:lnTo>
                    <a:pt x="2079527" y="2099909"/>
                  </a:lnTo>
                  <a:lnTo>
                    <a:pt x="2361087" y="1596184"/>
                  </a:lnTo>
                  <a:lnTo>
                    <a:pt x="2367875" y="1584040"/>
                  </a:lnTo>
                  <a:lnTo>
                    <a:pt x="2374663" y="1576753"/>
                  </a:lnTo>
                  <a:lnTo>
                    <a:pt x="2656223" y="1274518"/>
                  </a:lnTo>
                  <a:lnTo>
                    <a:pt x="2663011" y="1267232"/>
                  </a:lnTo>
                  <a:lnTo>
                    <a:pt x="2669799" y="1267232"/>
                  </a:lnTo>
                  <a:lnTo>
                    <a:pt x="2951359" y="1267232"/>
                  </a:lnTo>
                  <a:lnTo>
                    <a:pt x="2958147" y="1267232"/>
                  </a:lnTo>
                  <a:lnTo>
                    <a:pt x="2964935" y="1264803"/>
                  </a:lnTo>
                  <a:lnTo>
                    <a:pt x="3246495" y="1164058"/>
                  </a:lnTo>
                  <a:lnTo>
                    <a:pt x="3253283" y="1161629"/>
                  </a:lnTo>
                  <a:lnTo>
                    <a:pt x="3260071" y="1149485"/>
                  </a:lnTo>
                  <a:lnTo>
                    <a:pt x="3541631" y="645760"/>
                  </a:lnTo>
                  <a:lnTo>
                    <a:pt x="3548419" y="633616"/>
                  </a:lnTo>
                  <a:lnTo>
                    <a:pt x="3555207" y="633616"/>
                  </a:lnTo>
                  <a:lnTo>
                    <a:pt x="3836766" y="633616"/>
                  </a:lnTo>
                  <a:lnTo>
                    <a:pt x="3843555" y="633616"/>
                  </a:lnTo>
                  <a:lnTo>
                    <a:pt x="3850343" y="628758"/>
                  </a:lnTo>
                  <a:lnTo>
                    <a:pt x="4131902" y="427268"/>
                  </a:lnTo>
                  <a:lnTo>
                    <a:pt x="4138691" y="422410"/>
                  </a:lnTo>
                  <a:lnTo>
                    <a:pt x="4145479" y="418767"/>
                  </a:lnTo>
                  <a:lnTo>
                    <a:pt x="4427038" y="267650"/>
                  </a:lnTo>
                  <a:lnTo>
                    <a:pt x="4433826" y="264006"/>
                  </a:lnTo>
                  <a:lnTo>
                    <a:pt x="4440615" y="261577"/>
                  </a:lnTo>
                  <a:lnTo>
                    <a:pt x="4722174" y="160832"/>
                  </a:lnTo>
                  <a:lnTo>
                    <a:pt x="4728962" y="158404"/>
                  </a:lnTo>
                  <a:lnTo>
                    <a:pt x="4735751" y="158404"/>
                  </a:lnTo>
                  <a:lnTo>
                    <a:pt x="5017310" y="158404"/>
                  </a:lnTo>
                  <a:lnTo>
                    <a:pt x="5024098" y="158404"/>
                  </a:lnTo>
                  <a:lnTo>
                    <a:pt x="5030886" y="157189"/>
                  </a:lnTo>
                  <a:lnTo>
                    <a:pt x="5312446" y="106817"/>
                  </a:lnTo>
                  <a:lnTo>
                    <a:pt x="5319234" y="105602"/>
                  </a:lnTo>
                  <a:lnTo>
                    <a:pt x="5326022" y="103173"/>
                  </a:lnTo>
                  <a:lnTo>
                    <a:pt x="5607582" y="2428"/>
                  </a:lnTo>
                  <a:lnTo>
                    <a:pt x="5614370" y="0"/>
                  </a:lnTo>
                  <a:lnTo>
                    <a:pt x="5621158" y="4857"/>
                  </a:lnTo>
                  <a:lnTo>
                    <a:pt x="5902718" y="206347"/>
                  </a:lnTo>
                  <a:lnTo>
                    <a:pt x="5909506" y="211205"/>
                  </a:lnTo>
                  <a:lnTo>
                    <a:pt x="5916294" y="212419"/>
                  </a:lnTo>
                  <a:lnTo>
                    <a:pt x="6197854" y="262792"/>
                  </a:lnTo>
                  <a:lnTo>
                    <a:pt x="6204642" y="264006"/>
                  </a:lnTo>
                  <a:lnTo>
                    <a:pt x="6211430" y="261577"/>
                  </a:lnTo>
                  <a:lnTo>
                    <a:pt x="6492990" y="160832"/>
                  </a:lnTo>
                  <a:lnTo>
                    <a:pt x="6499778" y="158404"/>
                  </a:lnTo>
                  <a:lnTo>
                    <a:pt x="6506566" y="158404"/>
                  </a:lnTo>
                  <a:lnTo>
                    <a:pt x="6788126" y="158404"/>
                  </a:lnTo>
                  <a:lnTo>
                    <a:pt x="6794914" y="158404"/>
                  </a:lnTo>
                  <a:lnTo>
                    <a:pt x="6801702" y="4382511"/>
                  </a:lnTo>
                  <a:lnTo>
                    <a:pt x="6794914" y="4382511"/>
                  </a:lnTo>
                  <a:lnTo>
                    <a:pt x="6788126" y="4382511"/>
                  </a:lnTo>
                  <a:lnTo>
                    <a:pt x="6506566" y="4382511"/>
                  </a:lnTo>
                  <a:lnTo>
                    <a:pt x="6499778" y="4382511"/>
                  </a:lnTo>
                  <a:lnTo>
                    <a:pt x="6492990" y="4382511"/>
                  </a:lnTo>
                  <a:lnTo>
                    <a:pt x="6211430" y="4382511"/>
                  </a:lnTo>
                  <a:lnTo>
                    <a:pt x="6204642" y="4382511"/>
                  </a:lnTo>
                  <a:lnTo>
                    <a:pt x="6197854" y="4382511"/>
                  </a:lnTo>
                  <a:lnTo>
                    <a:pt x="5916294" y="4382511"/>
                  </a:lnTo>
                  <a:lnTo>
                    <a:pt x="5909506" y="4382511"/>
                  </a:lnTo>
                  <a:lnTo>
                    <a:pt x="5902718" y="4382511"/>
                  </a:lnTo>
                  <a:lnTo>
                    <a:pt x="5621158" y="4382511"/>
                  </a:lnTo>
                  <a:lnTo>
                    <a:pt x="5614370" y="4382511"/>
                  </a:lnTo>
                  <a:lnTo>
                    <a:pt x="5607582" y="4382511"/>
                  </a:lnTo>
                  <a:lnTo>
                    <a:pt x="5326022" y="4382511"/>
                  </a:lnTo>
                  <a:lnTo>
                    <a:pt x="5319234" y="4382511"/>
                  </a:lnTo>
                  <a:lnTo>
                    <a:pt x="5312446" y="4382511"/>
                  </a:lnTo>
                  <a:lnTo>
                    <a:pt x="5030886" y="4382511"/>
                  </a:lnTo>
                  <a:lnTo>
                    <a:pt x="5024098" y="4382511"/>
                  </a:lnTo>
                  <a:lnTo>
                    <a:pt x="5017310" y="4382511"/>
                  </a:lnTo>
                  <a:lnTo>
                    <a:pt x="4735751" y="4382511"/>
                  </a:lnTo>
                  <a:lnTo>
                    <a:pt x="4728962" y="4382511"/>
                  </a:lnTo>
                  <a:lnTo>
                    <a:pt x="4722174" y="4382511"/>
                  </a:lnTo>
                  <a:lnTo>
                    <a:pt x="4440615" y="4382511"/>
                  </a:lnTo>
                  <a:lnTo>
                    <a:pt x="4433826" y="4382511"/>
                  </a:lnTo>
                  <a:lnTo>
                    <a:pt x="4427038" y="4382511"/>
                  </a:lnTo>
                  <a:lnTo>
                    <a:pt x="4145479" y="4382511"/>
                  </a:lnTo>
                  <a:lnTo>
                    <a:pt x="4138691" y="4382511"/>
                  </a:lnTo>
                  <a:lnTo>
                    <a:pt x="4131902" y="4382511"/>
                  </a:lnTo>
                  <a:lnTo>
                    <a:pt x="3850343" y="4382511"/>
                  </a:lnTo>
                  <a:lnTo>
                    <a:pt x="3843555" y="4382511"/>
                  </a:lnTo>
                  <a:lnTo>
                    <a:pt x="3836766" y="4382511"/>
                  </a:lnTo>
                  <a:lnTo>
                    <a:pt x="3555207" y="4382511"/>
                  </a:lnTo>
                  <a:lnTo>
                    <a:pt x="3548419" y="4382511"/>
                  </a:lnTo>
                  <a:lnTo>
                    <a:pt x="3541631" y="4382511"/>
                  </a:lnTo>
                  <a:lnTo>
                    <a:pt x="3260071" y="4382511"/>
                  </a:lnTo>
                  <a:lnTo>
                    <a:pt x="3253283" y="4382511"/>
                  </a:lnTo>
                  <a:lnTo>
                    <a:pt x="3246495" y="4382511"/>
                  </a:lnTo>
                  <a:lnTo>
                    <a:pt x="2964935" y="4382511"/>
                  </a:lnTo>
                  <a:lnTo>
                    <a:pt x="2958147" y="4382511"/>
                  </a:lnTo>
                  <a:lnTo>
                    <a:pt x="2951359" y="4382511"/>
                  </a:lnTo>
                  <a:lnTo>
                    <a:pt x="2669799" y="4382511"/>
                  </a:lnTo>
                  <a:lnTo>
                    <a:pt x="2663011" y="4382511"/>
                  </a:lnTo>
                  <a:lnTo>
                    <a:pt x="2656223" y="4382511"/>
                  </a:lnTo>
                  <a:lnTo>
                    <a:pt x="2374663" y="4382511"/>
                  </a:lnTo>
                  <a:lnTo>
                    <a:pt x="2367875" y="4382511"/>
                  </a:lnTo>
                  <a:lnTo>
                    <a:pt x="2361087" y="4382511"/>
                  </a:lnTo>
                  <a:lnTo>
                    <a:pt x="2079527" y="4382511"/>
                  </a:lnTo>
                  <a:lnTo>
                    <a:pt x="2072739" y="4382511"/>
                  </a:lnTo>
                  <a:lnTo>
                    <a:pt x="2065951" y="4382511"/>
                  </a:lnTo>
                  <a:lnTo>
                    <a:pt x="1784391" y="4382511"/>
                  </a:lnTo>
                  <a:lnTo>
                    <a:pt x="1777603" y="4382511"/>
                  </a:lnTo>
                  <a:lnTo>
                    <a:pt x="1770815" y="4382511"/>
                  </a:lnTo>
                  <a:lnTo>
                    <a:pt x="1489255" y="4382511"/>
                  </a:lnTo>
                  <a:lnTo>
                    <a:pt x="1482467" y="4382511"/>
                  </a:lnTo>
                  <a:lnTo>
                    <a:pt x="1475679" y="4382511"/>
                  </a:lnTo>
                  <a:lnTo>
                    <a:pt x="1194119" y="4382511"/>
                  </a:lnTo>
                  <a:lnTo>
                    <a:pt x="1187331" y="4382511"/>
                  </a:lnTo>
                  <a:lnTo>
                    <a:pt x="1180543" y="4382511"/>
                  </a:lnTo>
                  <a:lnTo>
                    <a:pt x="898984" y="4382511"/>
                  </a:lnTo>
                  <a:lnTo>
                    <a:pt x="892195" y="4382511"/>
                  </a:lnTo>
                  <a:lnTo>
                    <a:pt x="885407" y="4382511"/>
                  </a:lnTo>
                  <a:lnTo>
                    <a:pt x="603848" y="4382511"/>
                  </a:lnTo>
                  <a:lnTo>
                    <a:pt x="597059" y="4382511"/>
                  </a:lnTo>
                  <a:lnTo>
                    <a:pt x="590271" y="4382511"/>
                  </a:lnTo>
                  <a:lnTo>
                    <a:pt x="308712" y="4382511"/>
                  </a:lnTo>
                  <a:lnTo>
                    <a:pt x="301924" y="4382511"/>
                  </a:lnTo>
                  <a:lnTo>
                    <a:pt x="295135" y="4382511"/>
                  </a:lnTo>
                  <a:lnTo>
                    <a:pt x="13576" y="4382511"/>
                  </a:lnTo>
                  <a:lnTo>
                    <a:pt x="6788" y="4382511"/>
                  </a:lnTo>
                  <a:lnTo>
                    <a:pt x="0" y="4382511"/>
                  </a:lnTo>
                  <a:close/>
                </a:path>
              </a:pathLst>
            </a:custGeom>
            <a:solidFill>
              <a:srgbClr val="1CABE2">
                <a:alpha val="3921"/>
              </a:srgbClr>
            </a:solidFill>
          </p:spPr>
          <p:txBody>
            <a:bodyPr/>
            <a:lstStyle/>
            <a:p>
              <a:endParaRPr/>
            </a:p>
          </p:txBody>
        </p:sp>
        <p:sp>
          <p:nvSpPr>
            <p:cNvPr id="41" name="pl41"/>
            <p:cNvSpPr/>
            <p:nvPr/>
          </p:nvSpPr>
          <p:spPr>
            <a:xfrm>
              <a:off x="810605" y="1543724"/>
              <a:ext cx="6788126" cy="4276908"/>
            </a:xfrm>
            <a:custGeom>
              <a:avLst/>
              <a:gdLst/>
              <a:ahLst/>
              <a:cxnLst/>
              <a:rect l="0" t="0" r="0" b="0"/>
              <a:pathLst>
                <a:path w="6788126" h="4276908">
                  <a:moveTo>
                    <a:pt x="0" y="4276908"/>
                  </a:moveTo>
                  <a:lnTo>
                    <a:pt x="6788" y="4276908"/>
                  </a:lnTo>
                  <a:lnTo>
                    <a:pt x="288347" y="4276908"/>
                  </a:lnTo>
                  <a:lnTo>
                    <a:pt x="295135" y="4276908"/>
                  </a:lnTo>
                  <a:lnTo>
                    <a:pt x="301924" y="4267193"/>
                  </a:lnTo>
                  <a:lnTo>
                    <a:pt x="583483" y="3864213"/>
                  </a:lnTo>
                  <a:lnTo>
                    <a:pt x="590271" y="3854498"/>
                  </a:lnTo>
                  <a:lnTo>
                    <a:pt x="597059" y="3844782"/>
                  </a:lnTo>
                  <a:lnTo>
                    <a:pt x="878619" y="3441802"/>
                  </a:lnTo>
                  <a:lnTo>
                    <a:pt x="885407" y="3432087"/>
                  </a:lnTo>
                  <a:lnTo>
                    <a:pt x="892195" y="3426015"/>
                  </a:lnTo>
                  <a:lnTo>
                    <a:pt x="1173755" y="3174152"/>
                  </a:lnTo>
                  <a:lnTo>
                    <a:pt x="1180543" y="3168080"/>
                  </a:lnTo>
                  <a:lnTo>
                    <a:pt x="1187331" y="3159579"/>
                  </a:lnTo>
                  <a:lnTo>
                    <a:pt x="1468891" y="2806972"/>
                  </a:lnTo>
                  <a:lnTo>
                    <a:pt x="1475679" y="2798471"/>
                  </a:lnTo>
                  <a:lnTo>
                    <a:pt x="1482467" y="2792399"/>
                  </a:lnTo>
                  <a:lnTo>
                    <a:pt x="1764027" y="2540536"/>
                  </a:lnTo>
                  <a:lnTo>
                    <a:pt x="1770815" y="2534464"/>
                  </a:lnTo>
                  <a:lnTo>
                    <a:pt x="1777603" y="2524749"/>
                  </a:lnTo>
                  <a:lnTo>
                    <a:pt x="2059163" y="2121769"/>
                  </a:lnTo>
                  <a:lnTo>
                    <a:pt x="2065951" y="2112053"/>
                  </a:lnTo>
                  <a:lnTo>
                    <a:pt x="2072739" y="2099909"/>
                  </a:lnTo>
                  <a:lnTo>
                    <a:pt x="2354299" y="1596184"/>
                  </a:lnTo>
                  <a:lnTo>
                    <a:pt x="2361087" y="1584040"/>
                  </a:lnTo>
                  <a:lnTo>
                    <a:pt x="2367875" y="1576753"/>
                  </a:lnTo>
                  <a:lnTo>
                    <a:pt x="2649435" y="1274518"/>
                  </a:lnTo>
                  <a:lnTo>
                    <a:pt x="2656223" y="1267232"/>
                  </a:lnTo>
                  <a:lnTo>
                    <a:pt x="2663011" y="1267232"/>
                  </a:lnTo>
                  <a:lnTo>
                    <a:pt x="2944571" y="1267232"/>
                  </a:lnTo>
                  <a:lnTo>
                    <a:pt x="2951359" y="1267232"/>
                  </a:lnTo>
                  <a:lnTo>
                    <a:pt x="2958147" y="1264803"/>
                  </a:lnTo>
                  <a:lnTo>
                    <a:pt x="3239707" y="1164058"/>
                  </a:lnTo>
                  <a:lnTo>
                    <a:pt x="3246495" y="1161629"/>
                  </a:lnTo>
                  <a:lnTo>
                    <a:pt x="3253283" y="1149485"/>
                  </a:lnTo>
                  <a:lnTo>
                    <a:pt x="3534842" y="645760"/>
                  </a:lnTo>
                  <a:lnTo>
                    <a:pt x="3541631" y="633616"/>
                  </a:lnTo>
                  <a:lnTo>
                    <a:pt x="3548419" y="633616"/>
                  </a:lnTo>
                  <a:lnTo>
                    <a:pt x="3829978" y="633616"/>
                  </a:lnTo>
                  <a:lnTo>
                    <a:pt x="3836766" y="633616"/>
                  </a:lnTo>
                  <a:lnTo>
                    <a:pt x="3843555" y="628758"/>
                  </a:lnTo>
                  <a:lnTo>
                    <a:pt x="4125114" y="427268"/>
                  </a:lnTo>
                  <a:lnTo>
                    <a:pt x="4131902" y="422410"/>
                  </a:lnTo>
                  <a:lnTo>
                    <a:pt x="4138691" y="418767"/>
                  </a:lnTo>
                  <a:lnTo>
                    <a:pt x="4420250" y="267650"/>
                  </a:lnTo>
                  <a:lnTo>
                    <a:pt x="4427038" y="264006"/>
                  </a:lnTo>
                  <a:lnTo>
                    <a:pt x="4433826" y="261577"/>
                  </a:lnTo>
                  <a:lnTo>
                    <a:pt x="4715386" y="160832"/>
                  </a:lnTo>
                  <a:lnTo>
                    <a:pt x="4722174" y="158404"/>
                  </a:lnTo>
                  <a:lnTo>
                    <a:pt x="4728962" y="158404"/>
                  </a:lnTo>
                  <a:lnTo>
                    <a:pt x="5010522" y="158404"/>
                  </a:lnTo>
                  <a:lnTo>
                    <a:pt x="5017310" y="158404"/>
                  </a:lnTo>
                  <a:lnTo>
                    <a:pt x="5024098" y="157189"/>
                  </a:lnTo>
                  <a:lnTo>
                    <a:pt x="5305658" y="106817"/>
                  </a:lnTo>
                  <a:lnTo>
                    <a:pt x="5312446" y="105602"/>
                  </a:lnTo>
                  <a:lnTo>
                    <a:pt x="5319234" y="103173"/>
                  </a:lnTo>
                  <a:lnTo>
                    <a:pt x="5600794" y="2428"/>
                  </a:lnTo>
                  <a:lnTo>
                    <a:pt x="5607582" y="0"/>
                  </a:lnTo>
                  <a:lnTo>
                    <a:pt x="5614370" y="4857"/>
                  </a:lnTo>
                  <a:lnTo>
                    <a:pt x="5895930" y="206347"/>
                  </a:lnTo>
                  <a:lnTo>
                    <a:pt x="5902718" y="211205"/>
                  </a:lnTo>
                  <a:lnTo>
                    <a:pt x="5909506" y="212419"/>
                  </a:lnTo>
                  <a:lnTo>
                    <a:pt x="6191066" y="262792"/>
                  </a:lnTo>
                  <a:lnTo>
                    <a:pt x="6197854" y="264006"/>
                  </a:lnTo>
                  <a:lnTo>
                    <a:pt x="6204642" y="261577"/>
                  </a:lnTo>
                  <a:lnTo>
                    <a:pt x="6486202" y="160832"/>
                  </a:lnTo>
                  <a:lnTo>
                    <a:pt x="6492990" y="158404"/>
                  </a:lnTo>
                  <a:lnTo>
                    <a:pt x="6499778" y="158404"/>
                  </a:lnTo>
                  <a:lnTo>
                    <a:pt x="6781338" y="158404"/>
                  </a:lnTo>
                  <a:lnTo>
                    <a:pt x="6788126" y="158404"/>
                  </a:lnTo>
                </a:path>
              </a:pathLst>
            </a:custGeom>
          </p:spPr>
          <p:txBody>
            <a:bodyPr/>
            <a:lstStyle/>
            <a:p>
              <a:endParaRPr/>
            </a:p>
          </p:txBody>
        </p:sp>
        <p:sp>
          <p:nvSpPr>
            <p:cNvPr id="42" name="pg42"/>
            <p:cNvSpPr/>
            <p:nvPr/>
          </p:nvSpPr>
          <p:spPr>
            <a:xfrm>
              <a:off x="803816" y="1543724"/>
              <a:ext cx="6801702" cy="4382511"/>
            </a:xfrm>
            <a:custGeom>
              <a:avLst/>
              <a:gdLst/>
              <a:ahLst/>
              <a:cxnLst/>
              <a:rect l="0" t="0" r="0" b="0"/>
              <a:pathLst>
                <a:path w="6801702" h="4382511">
                  <a:moveTo>
                    <a:pt x="6788" y="4382511"/>
                  </a:moveTo>
                  <a:lnTo>
                    <a:pt x="13576" y="4381297"/>
                  </a:lnTo>
                  <a:lnTo>
                    <a:pt x="295135" y="4330924"/>
                  </a:lnTo>
                  <a:lnTo>
                    <a:pt x="301924" y="4329710"/>
                  </a:lnTo>
                  <a:lnTo>
                    <a:pt x="308712" y="4324852"/>
                  </a:lnTo>
                  <a:lnTo>
                    <a:pt x="590271" y="4123362"/>
                  </a:lnTo>
                  <a:lnTo>
                    <a:pt x="597059" y="4118504"/>
                  </a:lnTo>
                  <a:lnTo>
                    <a:pt x="603848" y="4118504"/>
                  </a:lnTo>
                  <a:lnTo>
                    <a:pt x="885407" y="4118504"/>
                  </a:lnTo>
                  <a:lnTo>
                    <a:pt x="892195" y="4118504"/>
                  </a:lnTo>
                  <a:lnTo>
                    <a:pt x="898984" y="4117290"/>
                  </a:lnTo>
                  <a:lnTo>
                    <a:pt x="1180543" y="4066918"/>
                  </a:lnTo>
                  <a:lnTo>
                    <a:pt x="1187331" y="4065703"/>
                  </a:lnTo>
                  <a:lnTo>
                    <a:pt x="1194119" y="4064489"/>
                  </a:lnTo>
                  <a:lnTo>
                    <a:pt x="1475679" y="4014116"/>
                  </a:lnTo>
                  <a:lnTo>
                    <a:pt x="1482467" y="4012902"/>
                  </a:lnTo>
                  <a:lnTo>
                    <a:pt x="1489255" y="4010473"/>
                  </a:lnTo>
                  <a:lnTo>
                    <a:pt x="1770815" y="3909728"/>
                  </a:lnTo>
                  <a:lnTo>
                    <a:pt x="1777603" y="3907299"/>
                  </a:lnTo>
                  <a:lnTo>
                    <a:pt x="1784391" y="3903656"/>
                  </a:lnTo>
                  <a:lnTo>
                    <a:pt x="2065951" y="3752538"/>
                  </a:lnTo>
                  <a:lnTo>
                    <a:pt x="2072739" y="3748895"/>
                  </a:lnTo>
                  <a:lnTo>
                    <a:pt x="2079527" y="3742823"/>
                  </a:lnTo>
                  <a:lnTo>
                    <a:pt x="2361087" y="3490960"/>
                  </a:lnTo>
                  <a:lnTo>
                    <a:pt x="2367875" y="3484888"/>
                  </a:lnTo>
                  <a:lnTo>
                    <a:pt x="2374663" y="3460600"/>
                  </a:lnTo>
                  <a:lnTo>
                    <a:pt x="2656223" y="2453150"/>
                  </a:lnTo>
                  <a:lnTo>
                    <a:pt x="2663011" y="2428861"/>
                  </a:lnTo>
                  <a:lnTo>
                    <a:pt x="2669799" y="2427647"/>
                  </a:lnTo>
                  <a:lnTo>
                    <a:pt x="2951359" y="2377274"/>
                  </a:lnTo>
                  <a:lnTo>
                    <a:pt x="2958147" y="2376060"/>
                  </a:lnTo>
                  <a:lnTo>
                    <a:pt x="2964935" y="2373631"/>
                  </a:lnTo>
                  <a:lnTo>
                    <a:pt x="3246495" y="2272886"/>
                  </a:lnTo>
                  <a:lnTo>
                    <a:pt x="3253283" y="2270457"/>
                  </a:lnTo>
                  <a:lnTo>
                    <a:pt x="3260071" y="2268028"/>
                  </a:lnTo>
                  <a:lnTo>
                    <a:pt x="3541631" y="2167284"/>
                  </a:lnTo>
                  <a:lnTo>
                    <a:pt x="3548419" y="2164855"/>
                  </a:lnTo>
                  <a:lnTo>
                    <a:pt x="3555207" y="2152710"/>
                  </a:lnTo>
                  <a:lnTo>
                    <a:pt x="3836766" y="1648986"/>
                  </a:lnTo>
                  <a:lnTo>
                    <a:pt x="3843555" y="1636841"/>
                  </a:lnTo>
                  <a:lnTo>
                    <a:pt x="3850343" y="1633198"/>
                  </a:lnTo>
                  <a:lnTo>
                    <a:pt x="4131902" y="1482080"/>
                  </a:lnTo>
                  <a:lnTo>
                    <a:pt x="4138691" y="1478437"/>
                  </a:lnTo>
                  <a:lnTo>
                    <a:pt x="4145479" y="1467507"/>
                  </a:lnTo>
                  <a:lnTo>
                    <a:pt x="4427038" y="1014155"/>
                  </a:lnTo>
                  <a:lnTo>
                    <a:pt x="4433826" y="1003225"/>
                  </a:lnTo>
                  <a:lnTo>
                    <a:pt x="4440615" y="987437"/>
                  </a:lnTo>
                  <a:lnTo>
                    <a:pt x="4722174" y="332595"/>
                  </a:lnTo>
                  <a:lnTo>
                    <a:pt x="4728962" y="316808"/>
                  </a:lnTo>
                  <a:lnTo>
                    <a:pt x="4735751" y="313164"/>
                  </a:lnTo>
                  <a:lnTo>
                    <a:pt x="5017310" y="162047"/>
                  </a:lnTo>
                  <a:lnTo>
                    <a:pt x="5024098" y="158404"/>
                  </a:lnTo>
                  <a:lnTo>
                    <a:pt x="5030886" y="157189"/>
                  </a:lnTo>
                  <a:lnTo>
                    <a:pt x="5312446" y="106817"/>
                  </a:lnTo>
                  <a:lnTo>
                    <a:pt x="5319234" y="105602"/>
                  </a:lnTo>
                  <a:lnTo>
                    <a:pt x="5326022" y="103173"/>
                  </a:lnTo>
                  <a:lnTo>
                    <a:pt x="5607582" y="2428"/>
                  </a:lnTo>
                  <a:lnTo>
                    <a:pt x="5614370" y="0"/>
                  </a:lnTo>
                  <a:lnTo>
                    <a:pt x="5621158" y="4857"/>
                  </a:lnTo>
                  <a:lnTo>
                    <a:pt x="5902718" y="206347"/>
                  </a:lnTo>
                  <a:lnTo>
                    <a:pt x="5909506" y="211205"/>
                  </a:lnTo>
                  <a:lnTo>
                    <a:pt x="5916294" y="212419"/>
                  </a:lnTo>
                  <a:lnTo>
                    <a:pt x="6197854" y="262792"/>
                  </a:lnTo>
                  <a:lnTo>
                    <a:pt x="6204642" y="264006"/>
                  </a:lnTo>
                  <a:lnTo>
                    <a:pt x="6211430" y="261577"/>
                  </a:lnTo>
                  <a:lnTo>
                    <a:pt x="6492990" y="160832"/>
                  </a:lnTo>
                  <a:lnTo>
                    <a:pt x="6499778" y="158404"/>
                  </a:lnTo>
                  <a:lnTo>
                    <a:pt x="6506566" y="158404"/>
                  </a:lnTo>
                  <a:lnTo>
                    <a:pt x="6788126" y="158404"/>
                  </a:lnTo>
                  <a:lnTo>
                    <a:pt x="6794914" y="158404"/>
                  </a:lnTo>
                  <a:lnTo>
                    <a:pt x="6801702" y="4382511"/>
                  </a:lnTo>
                  <a:lnTo>
                    <a:pt x="6794914" y="4382511"/>
                  </a:lnTo>
                  <a:lnTo>
                    <a:pt x="6788126" y="4382511"/>
                  </a:lnTo>
                  <a:lnTo>
                    <a:pt x="6506566" y="4382511"/>
                  </a:lnTo>
                  <a:lnTo>
                    <a:pt x="6499778" y="4382511"/>
                  </a:lnTo>
                  <a:lnTo>
                    <a:pt x="6492990" y="4382511"/>
                  </a:lnTo>
                  <a:lnTo>
                    <a:pt x="6211430" y="4382511"/>
                  </a:lnTo>
                  <a:lnTo>
                    <a:pt x="6204642" y="4382511"/>
                  </a:lnTo>
                  <a:lnTo>
                    <a:pt x="6197854" y="4382511"/>
                  </a:lnTo>
                  <a:lnTo>
                    <a:pt x="5916294" y="4382511"/>
                  </a:lnTo>
                  <a:lnTo>
                    <a:pt x="5909506" y="4382511"/>
                  </a:lnTo>
                  <a:lnTo>
                    <a:pt x="5902718" y="4382511"/>
                  </a:lnTo>
                  <a:lnTo>
                    <a:pt x="5621158" y="4382511"/>
                  </a:lnTo>
                  <a:lnTo>
                    <a:pt x="5614370" y="4382511"/>
                  </a:lnTo>
                  <a:lnTo>
                    <a:pt x="5607582" y="4382511"/>
                  </a:lnTo>
                  <a:lnTo>
                    <a:pt x="5326022" y="4382511"/>
                  </a:lnTo>
                  <a:lnTo>
                    <a:pt x="5319234" y="4382511"/>
                  </a:lnTo>
                  <a:lnTo>
                    <a:pt x="5312446" y="4382511"/>
                  </a:lnTo>
                  <a:lnTo>
                    <a:pt x="5030886" y="4382511"/>
                  </a:lnTo>
                  <a:lnTo>
                    <a:pt x="5024098" y="4382511"/>
                  </a:lnTo>
                  <a:lnTo>
                    <a:pt x="5017310" y="4382511"/>
                  </a:lnTo>
                  <a:lnTo>
                    <a:pt x="4735751" y="4382511"/>
                  </a:lnTo>
                  <a:lnTo>
                    <a:pt x="4728962" y="4382511"/>
                  </a:lnTo>
                  <a:lnTo>
                    <a:pt x="4722174" y="4382511"/>
                  </a:lnTo>
                  <a:lnTo>
                    <a:pt x="4440615" y="4382511"/>
                  </a:lnTo>
                  <a:lnTo>
                    <a:pt x="4433826" y="4382511"/>
                  </a:lnTo>
                  <a:lnTo>
                    <a:pt x="4427038" y="4382511"/>
                  </a:lnTo>
                  <a:lnTo>
                    <a:pt x="4145479" y="4382511"/>
                  </a:lnTo>
                  <a:lnTo>
                    <a:pt x="4138691" y="4382511"/>
                  </a:lnTo>
                  <a:lnTo>
                    <a:pt x="4131902" y="4382511"/>
                  </a:lnTo>
                  <a:lnTo>
                    <a:pt x="3850343" y="4382511"/>
                  </a:lnTo>
                  <a:lnTo>
                    <a:pt x="3843555" y="4382511"/>
                  </a:lnTo>
                  <a:lnTo>
                    <a:pt x="3836766" y="4382511"/>
                  </a:lnTo>
                  <a:lnTo>
                    <a:pt x="3555207" y="4382511"/>
                  </a:lnTo>
                  <a:lnTo>
                    <a:pt x="3548419" y="4382511"/>
                  </a:lnTo>
                  <a:lnTo>
                    <a:pt x="3541631" y="4382511"/>
                  </a:lnTo>
                  <a:lnTo>
                    <a:pt x="3260071" y="4382511"/>
                  </a:lnTo>
                  <a:lnTo>
                    <a:pt x="3253283" y="4382511"/>
                  </a:lnTo>
                  <a:lnTo>
                    <a:pt x="3246495" y="4382511"/>
                  </a:lnTo>
                  <a:lnTo>
                    <a:pt x="2964935" y="4382511"/>
                  </a:lnTo>
                  <a:lnTo>
                    <a:pt x="2958147" y="4382511"/>
                  </a:lnTo>
                  <a:lnTo>
                    <a:pt x="2951359" y="4382511"/>
                  </a:lnTo>
                  <a:lnTo>
                    <a:pt x="2669799" y="4382511"/>
                  </a:lnTo>
                  <a:lnTo>
                    <a:pt x="2663011" y="4382511"/>
                  </a:lnTo>
                  <a:lnTo>
                    <a:pt x="2656223" y="4382511"/>
                  </a:lnTo>
                  <a:lnTo>
                    <a:pt x="2374663" y="4382511"/>
                  </a:lnTo>
                  <a:lnTo>
                    <a:pt x="2367875" y="4382511"/>
                  </a:lnTo>
                  <a:lnTo>
                    <a:pt x="2361087" y="4382511"/>
                  </a:lnTo>
                  <a:lnTo>
                    <a:pt x="2079527" y="4382511"/>
                  </a:lnTo>
                  <a:lnTo>
                    <a:pt x="2072739" y="4382511"/>
                  </a:lnTo>
                  <a:lnTo>
                    <a:pt x="2065951" y="4382511"/>
                  </a:lnTo>
                  <a:lnTo>
                    <a:pt x="1784391" y="4382511"/>
                  </a:lnTo>
                  <a:lnTo>
                    <a:pt x="1777603" y="4382511"/>
                  </a:lnTo>
                  <a:lnTo>
                    <a:pt x="1770815" y="4382511"/>
                  </a:lnTo>
                  <a:lnTo>
                    <a:pt x="1489255" y="4382511"/>
                  </a:lnTo>
                  <a:lnTo>
                    <a:pt x="1482467" y="4382511"/>
                  </a:lnTo>
                  <a:lnTo>
                    <a:pt x="1475679" y="4382511"/>
                  </a:lnTo>
                  <a:lnTo>
                    <a:pt x="1194119" y="4382511"/>
                  </a:lnTo>
                  <a:lnTo>
                    <a:pt x="1187331" y="4382511"/>
                  </a:lnTo>
                  <a:lnTo>
                    <a:pt x="1180543" y="4382511"/>
                  </a:lnTo>
                  <a:lnTo>
                    <a:pt x="898984" y="4382511"/>
                  </a:lnTo>
                  <a:lnTo>
                    <a:pt x="892195" y="4382511"/>
                  </a:lnTo>
                  <a:lnTo>
                    <a:pt x="885407" y="4382511"/>
                  </a:lnTo>
                  <a:lnTo>
                    <a:pt x="603848" y="4382511"/>
                  </a:lnTo>
                  <a:lnTo>
                    <a:pt x="597059" y="4382511"/>
                  </a:lnTo>
                  <a:lnTo>
                    <a:pt x="590271" y="4382511"/>
                  </a:lnTo>
                  <a:lnTo>
                    <a:pt x="308712" y="4382511"/>
                  </a:lnTo>
                  <a:lnTo>
                    <a:pt x="301924" y="4382511"/>
                  </a:lnTo>
                  <a:lnTo>
                    <a:pt x="295135" y="4382511"/>
                  </a:lnTo>
                  <a:lnTo>
                    <a:pt x="13576" y="4382511"/>
                  </a:lnTo>
                  <a:lnTo>
                    <a:pt x="6788" y="4382511"/>
                  </a:lnTo>
                  <a:lnTo>
                    <a:pt x="0" y="4382511"/>
                  </a:lnTo>
                  <a:close/>
                </a:path>
              </a:pathLst>
            </a:custGeom>
            <a:solidFill>
              <a:srgbClr val="1CABE2">
                <a:alpha val="3921"/>
              </a:srgbClr>
            </a:solidFill>
          </p:spPr>
          <p:txBody>
            <a:bodyPr/>
            <a:lstStyle/>
            <a:p>
              <a:endParaRPr/>
            </a:p>
          </p:txBody>
        </p:sp>
        <p:sp>
          <p:nvSpPr>
            <p:cNvPr id="43" name="pl43"/>
            <p:cNvSpPr/>
            <p:nvPr/>
          </p:nvSpPr>
          <p:spPr>
            <a:xfrm>
              <a:off x="810605" y="1543724"/>
              <a:ext cx="6788126" cy="4382511"/>
            </a:xfrm>
            <a:custGeom>
              <a:avLst/>
              <a:gdLst/>
              <a:ahLst/>
              <a:cxnLst/>
              <a:rect l="0" t="0" r="0" b="0"/>
              <a:pathLst>
                <a:path w="6788126" h="4382511">
                  <a:moveTo>
                    <a:pt x="0" y="4382511"/>
                  </a:moveTo>
                  <a:lnTo>
                    <a:pt x="6788" y="4381297"/>
                  </a:lnTo>
                  <a:lnTo>
                    <a:pt x="288347" y="4330924"/>
                  </a:lnTo>
                  <a:lnTo>
                    <a:pt x="295135" y="4329710"/>
                  </a:lnTo>
                  <a:lnTo>
                    <a:pt x="301924" y="4324852"/>
                  </a:lnTo>
                  <a:lnTo>
                    <a:pt x="583483" y="4123362"/>
                  </a:lnTo>
                  <a:lnTo>
                    <a:pt x="590271" y="4118504"/>
                  </a:lnTo>
                  <a:lnTo>
                    <a:pt x="597059" y="4118504"/>
                  </a:lnTo>
                  <a:lnTo>
                    <a:pt x="878619" y="4118504"/>
                  </a:lnTo>
                  <a:lnTo>
                    <a:pt x="885407" y="4118504"/>
                  </a:lnTo>
                  <a:lnTo>
                    <a:pt x="892195" y="4117290"/>
                  </a:lnTo>
                  <a:lnTo>
                    <a:pt x="1173755" y="4066918"/>
                  </a:lnTo>
                  <a:lnTo>
                    <a:pt x="1180543" y="4065703"/>
                  </a:lnTo>
                  <a:lnTo>
                    <a:pt x="1187331" y="4064489"/>
                  </a:lnTo>
                  <a:lnTo>
                    <a:pt x="1468891" y="4014116"/>
                  </a:lnTo>
                  <a:lnTo>
                    <a:pt x="1475679" y="4012902"/>
                  </a:lnTo>
                  <a:lnTo>
                    <a:pt x="1482467" y="4010473"/>
                  </a:lnTo>
                  <a:lnTo>
                    <a:pt x="1764027" y="3909728"/>
                  </a:lnTo>
                  <a:lnTo>
                    <a:pt x="1770815" y="3907299"/>
                  </a:lnTo>
                  <a:lnTo>
                    <a:pt x="1777603" y="3903656"/>
                  </a:lnTo>
                  <a:lnTo>
                    <a:pt x="2059163" y="3752538"/>
                  </a:lnTo>
                  <a:lnTo>
                    <a:pt x="2065951" y="3748895"/>
                  </a:lnTo>
                  <a:lnTo>
                    <a:pt x="2072739" y="3742823"/>
                  </a:lnTo>
                  <a:lnTo>
                    <a:pt x="2354299" y="3490960"/>
                  </a:lnTo>
                  <a:lnTo>
                    <a:pt x="2361087" y="3484888"/>
                  </a:lnTo>
                  <a:lnTo>
                    <a:pt x="2367875" y="3460600"/>
                  </a:lnTo>
                  <a:lnTo>
                    <a:pt x="2649435" y="2453150"/>
                  </a:lnTo>
                  <a:lnTo>
                    <a:pt x="2656223" y="2428861"/>
                  </a:lnTo>
                  <a:lnTo>
                    <a:pt x="2663011" y="2427647"/>
                  </a:lnTo>
                  <a:lnTo>
                    <a:pt x="2944571" y="2377274"/>
                  </a:lnTo>
                  <a:lnTo>
                    <a:pt x="2951359" y="2376060"/>
                  </a:lnTo>
                  <a:lnTo>
                    <a:pt x="2958147" y="2373631"/>
                  </a:lnTo>
                  <a:lnTo>
                    <a:pt x="3239707" y="2272886"/>
                  </a:lnTo>
                  <a:lnTo>
                    <a:pt x="3246495" y="2270457"/>
                  </a:lnTo>
                  <a:lnTo>
                    <a:pt x="3253283" y="2268028"/>
                  </a:lnTo>
                  <a:lnTo>
                    <a:pt x="3534842" y="2167284"/>
                  </a:lnTo>
                  <a:lnTo>
                    <a:pt x="3541631" y="2164855"/>
                  </a:lnTo>
                  <a:lnTo>
                    <a:pt x="3548419" y="2152710"/>
                  </a:lnTo>
                  <a:lnTo>
                    <a:pt x="3829978" y="1648986"/>
                  </a:lnTo>
                  <a:lnTo>
                    <a:pt x="3836766" y="1636841"/>
                  </a:lnTo>
                  <a:lnTo>
                    <a:pt x="3843555" y="1633198"/>
                  </a:lnTo>
                  <a:lnTo>
                    <a:pt x="4125114" y="1482080"/>
                  </a:lnTo>
                  <a:lnTo>
                    <a:pt x="4131902" y="1478437"/>
                  </a:lnTo>
                  <a:lnTo>
                    <a:pt x="4138691" y="1467507"/>
                  </a:lnTo>
                  <a:lnTo>
                    <a:pt x="4420250" y="1014155"/>
                  </a:lnTo>
                  <a:lnTo>
                    <a:pt x="4427038" y="1003225"/>
                  </a:lnTo>
                  <a:lnTo>
                    <a:pt x="4433826" y="987437"/>
                  </a:lnTo>
                  <a:lnTo>
                    <a:pt x="4715386" y="332595"/>
                  </a:lnTo>
                  <a:lnTo>
                    <a:pt x="4722174" y="316808"/>
                  </a:lnTo>
                  <a:lnTo>
                    <a:pt x="4728962" y="313164"/>
                  </a:lnTo>
                  <a:lnTo>
                    <a:pt x="5010522" y="162047"/>
                  </a:lnTo>
                  <a:lnTo>
                    <a:pt x="5017310" y="158404"/>
                  </a:lnTo>
                  <a:lnTo>
                    <a:pt x="5024098" y="157189"/>
                  </a:lnTo>
                  <a:lnTo>
                    <a:pt x="5305658" y="106817"/>
                  </a:lnTo>
                  <a:lnTo>
                    <a:pt x="5312446" y="105602"/>
                  </a:lnTo>
                  <a:lnTo>
                    <a:pt x="5319234" y="103173"/>
                  </a:lnTo>
                  <a:lnTo>
                    <a:pt x="5600794" y="2428"/>
                  </a:lnTo>
                  <a:lnTo>
                    <a:pt x="5607582" y="0"/>
                  </a:lnTo>
                  <a:lnTo>
                    <a:pt x="5614370" y="4857"/>
                  </a:lnTo>
                  <a:lnTo>
                    <a:pt x="5895930" y="206347"/>
                  </a:lnTo>
                  <a:lnTo>
                    <a:pt x="5902718" y="211205"/>
                  </a:lnTo>
                  <a:lnTo>
                    <a:pt x="5909506" y="212419"/>
                  </a:lnTo>
                  <a:lnTo>
                    <a:pt x="6191066" y="262792"/>
                  </a:lnTo>
                  <a:lnTo>
                    <a:pt x="6197854" y="264006"/>
                  </a:lnTo>
                  <a:lnTo>
                    <a:pt x="6204642" y="261577"/>
                  </a:lnTo>
                  <a:lnTo>
                    <a:pt x="6486202" y="160832"/>
                  </a:lnTo>
                  <a:lnTo>
                    <a:pt x="6492990" y="158404"/>
                  </a:lnTo>
                  <a:lnTo>
                    <a:pt x="6499778" y="158404"/>
                  </a:lnTo>
                  <a:lnTo>
                    <a:pt x="6781338" y="158404"/>
                  </a:lnTo>
                  <a:lnTo>
                    <a:pt x="6788126" y="158404"/>
                  </a:lnTo>
                </a:path>
              </a:pathLst>
            </a:custGeom>
          </p:spPr>
          <p:txBody>
            <a:bodyPr/>
            <a:lstStyle/>
            <a:p>
              <a:endParaRPr/>
            </a:p>
          </p:txBody>
        </p:sp>
        <p:sp>
          <p:nvSpPr>
            <p:cNvPr id="44" name="pg44"/>
            <p:cNvSpPr/>
            <p:nvPr/>
          </p:nvSpPr>
          <p:spPr>
            <a:xfrm>
              <a:off x="3755176" y="5081414"/>
              <a:ext cx="3850343" cy="844821"/>
            </a:xfrm>
            <a:custGeom>
              <a:avLst/>
              <a:gdLst/>
              <a:ahLst/>
              <a:cxnLst/>
              <a:rect l="0" t="0" r="0" b="0"/>
              <a:pathLst>
                <a:path w="3850343" h="844821">
                  <a:moveTo>
                    <a:pt x="6788" y="844821"/>
                  </a:moveTo>
                  <a:lnTo>
                    <a:pt x="13576" y="844821"/>
                  </a:lnTo>
                  <a:lnTo>
                    <a:pt x="295135" y="844821"/>
                  </a:lnTo>
                  <a:lnTo>
                    <a:pt x="301924" y="844821"/>
                  </a:lnTo>
                  <a:lnTo>
                    <a:pt x="308712" y="844821"/>
                  </a:lnTo>
                  <a:lnTo>
                    <a:pt x="590271" y="844821"/>
                  </a:lnTo>
                  <a:lnTo>
                    <a:pt x="597059" y="844821"/>
                  </a:lnTo>
                  <a:lnTo>
                    <a:pt x="603848" y="844821"/>
                  </a:lnTo>
                  <a:lnTo>
                    <a:pt x="885407" y="844821"/>
                  </a:lnTo>
                  <a:lnTo>
                    <a:pt x="892195" y="844821"/>
                  </a:lnTo>
                  <a:lnTo>
                    <a:pt x="898984" y="844821"/>
                  </a:lnTo>
                  <a:lnTo>
                    <a:pt x="1180543" y="844821"/>
                  </a:lnTo>
                  <a:lnTo>
                    <a:pt x="1187331" y="844821"/>
                  </a:lnTo>
                  <a:lnTo>
                    <a:pt x="1194119" y="844821"/>
                  </a:lnTo>
                  <a:lnTo>
                    <a:pt x="1475679" y="844821"/>
                  </a:lnTo>
                  <a:lnTo>
                    <a:pt x="1482467" y="844821"/>
                  </a:lnTo>
                  <a:lnTo>
                    <a:pt x="1489255" y="843607"/>
                  </a:lnTo>
                  <a:lnTo>
                    <a:pt x="1770815" y="793234"/>
                  </a:lnTo>
                  <a:lnTo>
                    <a:pt x="1777603" y="792020"/>
                  </a:lnTo>
                  <a:lnTo>
                    <a:pt x="1784391" y="792020"/>
                  </a:lnTo>
                  <a:lnTo>
                    <a:pt x="2065951" y="792020"/>
                  </a:lnTo>
                  <a:lnTo>
                    <a:pt x="2072739" y="792020"/>
                  </a:lnTo>
                  <a:lnTo>
                    <a:pt x="2079527" y="790805"/>
                  </a:lnTo>
                  <a:lnTo>
                    <a:pt x="2361087" y="740433"/>
                  </a:lnTo>
                  <a:lnTo>
                    <a:pt x="2367875" y="739218"/>
                  </a:lnTo>
                  <a:lnTo>
                    <a:pt x="2374663" y="736789"/>
                  </a:lnTo>
                  <a:lnTo>
                    <a:pt x="2656223" y="636045"/>
                  </a:lnTo>
                  <a:lnTo>
                    <a:pt x="2663011" y="633616"/>
                  </a:lnTo>
                  <a:lnTo>
                    <a:pt x="2669799" y="631187"/>
                  </a:lnTo>
                  <a:lnTo>
                    <a:pt x="2951359" y="530442"/>
                  </a:lnTo>
                  <a:lnTo>
                    <a:pt x="2958147" y="528013"/>
                  </a:lnTo>
                  <a:lnTo>
                    <a:pt x="2964935" y="528013"/>
                  </a:lnTo>
                  <a:lnTo>
                    <a:pt x="3246495" y="528013"/>
                  </a:lnTo>
                  <a:lnTo>
                    <a:pt x="3253283" y="528013"/>
                  </a:lnTo>
                  <a:lnTo>
                    <a:pt x="3260071" y="525584"/>
                  </a:lnTo>
                  <a:lnTo>
                    <a:pt x="3541631" y="424839"/>
                  </a:lnTo>
                  <a:lnTo>
                    <a:pt x="3548419" y="422410"/>
                  </a:lnTo>
                  <a:lnTo>
                    <a:pt x="3555207" y="412695"/>
                  </a:lnTo>
                  <a:lnTo>
                    <a:pt x="3836766" y="9715"/>
                  </a:lnTo>
                  <a:lnTo>
                    <a:pt x="3843555" y="0"/>
                  </a:lnTo>
                  <a:lnTo>
                    <a:pt x="3850343" y="844821"/>
                  </a:lnTo>
                  <a:lnTo>
                    <a:pt x="3843555" y="844821"/>
                  </a:lnTo>
                  <a:lnTo>
                    <a:pt x="3836766" y="844821"/>
                  </a:lnTo>
                  <a:lnTo>
                    <a:pt x="3555207" y="844821"/>
                  </a:lnTo>
                  <a:lnTo>
                    <a:pt x="3548419" y="844821"/>
                  </a:lnTo>
                  <a:lnTo>
                    <a:pt x="3541631" y="844821"/>
                  </a:lnTo>
                  <a:lnTo>
                    <a:pt x="3260071" y="844821"/>
                  </a:lnTo>
                  <a:lnTo>
                    <a:pt x="3253283" y="844821"/>
                  </a:lnTo>
                  <a:lnTo>
                    <a:pt x="3246495" y="844821"/>
                  </a:lnTo>
                  <a:lnTo>
                    <a:pt x="2964935" y="844821"/>
                  </a:lnTo>
                  <a:lnTo>
                    <a:pt x="2958147" y="844821"/>
                  </a:lnTo>
                  <a:lnTo>
                    <a:pt x="2951359" y="844821"/>
                  </a:lnTo>
                  <a:lnTo>
                    <a:pt x="2669799" y="844821"/>
                  </a:lnTo>
                  <a:lnTo>
                    <a:pt x="2663011" y="844821"/>
                  </a:lnTo>
                  <a:lnTo>
                    <a:pt x="2656223" y="844821"/>
                  </a:lnTo>
                  <a:lnTo>
                    <a:pt x="2374663" y="844821"/>
                  </a:lnTo>
                  <a:lnTo>
                    <a:pt x="2367875" y="844821"/>
                  </a:lnTo>
                  <a:lnTo>
                    <a:pt x="2361087" y="844821"/>
                  </a:lnTo>
                  <a:lnTo>
                    <a:pt x="2079527" y="844821"/>
                  </a:lnTo>
                  <a:lnTo>
                    <a:pt x="2072739" y="844821"/>
                  </a:lnTo>
                  <a:lnTo>
                    <a:pt x="2065951" y="844821"/>
                  </a:lnTo>
                  <a:lnTo>
                    <a:pt x="1784391" y="844821"/>
                  </a:lnTo>
                  <a:lnTo>
                    <a:pt x="1777603" y="844821"/>
                  </a:lnTo>
                  <a:lnTo>
                    <a:pt x="1770815" y="844821"/>
                  </a:lnTo>
                  <a:lnTo>
                    <a:pt x="1489255" y="844821"/>
                  </a:lnTo>
                  <a:lnTo>
                    <a:pt x="1482467" y="844821"/>
                  </a:lnTo>
                  <a:lnTo>
                    <a:pt x="1475679" y="844821"/>
                  </a:lnTo>
                  <a:lnTo>
                    <a:pt x="1194119" y="844821"/>
                  </a:lnTo>
                  <a:lnTo>
                    <a:pt x="1187331" y="844821"/>
                  </a:lnTo>
                  <a:lnTo>
                    <a:pt x="1180543" y="844821"/>
                  </a:lnTo>
                  <a:lnTo>
                    <a:pt x="898984" y="844821"/>
                  </a:lnTo>
                  <a:lnTo>
                    <a:pt x="892195" y="844821"/>
                  </a:lnTo>
                  <a:lnTo>
                    <a:pt x="885407" y="844821"/>
                  </a:lnTo>
                  <a:lnTo>
                    <a:pt x="603848" y="844821"/>
                  </a:lnTo>
                  <a:lnTo>
                    <a:pt x="597059" y="844821"/>
                  </a:lnTo>
                  <a:lnTo>
                    <a:pt x="590271" y="844821"/>
                  </a:lnTo>
                  <a:lnTo>
                    <a:pt x="308712" y="844821"/>
                  </a:lnTo>
                  <a:lnTo>
                    <a:pt x="301924" y="844821"/>
                  </a:lnTo>
                  <a:lnTo>
                    <a:pt x="295135" y="844821"/>
                  </a:lnTo>
                  <a:lnTo>
                    <a:pt x="13576" y="844821"/>
                  </a:lnTo>
                  <a:lnTo>
                    <a:pt x="6788" y="844821"/>
                  </a:lnTo>
                  <a:lnTo>
                    <a:pt x="0" y="844821"/>
                  </a:lnTo>
                  <a:close/>
                </a:path>
              </a:pathLst>
            </a:custGeom>
            <a:solidFill>
              <a:srgbClr val="1CABE2">
                <a:alpha val="3921"/>
              </a:srgbClr>
            </a:solidFill>
          </p:spPr>
          <p:txBody>
            <a:bodyPr/>
            <a:lstStyle/>
            <a:p>
              <a:endParaRPr/>
            </a:p>
          </p:txBody>
        </p:sp>
        <p:sp>
          <p:nvSpPr>
            <p:cNvPr id="45" name="pl45"/>
            <p:cNvSpPr/>
            <p:nvPr/>
          </p:nvSpPr>
          <p:spPr>
            <a:xfrm>
              <a:off x="3761964" y="5081414"/>
              <a:ext cx="3836766" cy="844821"/>
            </a:xfrm>
            <a:custGeom>
              <a:avLst/>
              <a:gdLst/>
              <a:ahLst/>
              <a:cxnLst/>
              <a:rect l="0" t="0" r="0" b="0"/>
              <a:pathLst>
                <a:path w="3836766" h="844821">
                  <a:moveTo>
                    <a:pt x="0" y="844821"/>
                  </a:moveTo>
                  <a:lnTo>
                    <a:pt x="6788" y="844821"/>
                  </a:lnTo>
                  <a:lnTo>
                    <a:pt x="288347" y="844821"/>
                  </a:lnTo>
                  <a:lnTo>
                    <a:pt x="295135" y="844821"/>
                  </a:lnTo>
                  <a:lnTo>
                    <a:pt x="301924" y="844821"/>
                  </a:lnTo>
                  <a:lnTo>
                    <a:pt x="583483" y="844821"/>
                  </a:lnTo>
                  <a:lnTo>
                    <a:pt x="590271" y="844821"/>
                  </a:lnTo>
                  <a:lnTo>
                    <a:pt x="597059" y="844821"/>
                  </a:lnTo>
                  <a:lnTo>
                    <a:pt x="878619" y="844821"/>
                  </a:lnTo>
                  <a:lnTo>
                    <a:pt x="885407" y="844821"/>
                  </a:lnTo>
                  <a:lnTo>
                    <a:pt x="892195" y="844821"/>
                  </a:lnTo>
                  <a:lnTo>
                    <a:pt x="1173755" y="844821"/>
                  </a:lnTo>
                  <a:lnTo>
                    <a:pt x="1180543" y="844821"/>
                  </a:lnTo>
                  <a:lnTo>
                    <a:pt x="1187331" y="844821"/>
                  </a:lnTo>
                  <a:lnTo>
                    <a:pt x="1468891" y="844821"/>
                  </a:lnTo>
                  <a:lnTo>
                    <a:pt x="1475679" y="844821"/>
                  </a:lnTo>
                  <a:lnTo>
                    <a:pt x="1482467" y="843607"/>
                  </a:lnTo>
                  <a:lnTo>
                    <a:pt x="1764027" y="793234"/>
                  </a:lnTo>
                  <a:lnTo>
                    <a:pt x="1770815" y="792020"/>
                  </a:lnTo>
                  <a:lnTo>
                    <a:pt x="1777603" y="792020"/>
                  </a:lnTo>
                  <a:lnTo>
                    <a:pt x="2059163" y="792020"/>
                  </a:lnTo>
                  <a:lnTo>
                    <a:pt x="2065951" y="792020"/>
                  </a:lnTo>
                  <a:lnTo>
                    <a:pt x="2072739" y="790805"/>
                  </a:lnTo>
                  <a:lnTo>
                    <a:pt x="2354299" y="740433"/>
                  </a:lnTo>
                  <a:lnTo>
                    <a:pt x="2361087" y="739218"/>
                  </a:lnTo>
                  <a:lnTo>
                    <a:pt x="2367875" y="736789"/>
                  </a:lnTo>
                  <a:lnTo>
                    <a:pt x="2649435" y="636045"/>
                  </a:lnTo>
                  <a:lnTo>
                    <a:pt x="2656223" y="633616"/>
                  </a:lnTo>
                  <a:lnTo>
                    <a:pt x="2663011" y="631187"/>
                  </a:lnTo>
                  <a:lnTo>
                    <a:pt x="2944571" y="530442"/>
                  </a:lnTo>
                  <a:lnTo>
                    <a:pt x="2951359" y="528013"/>
                  </a:lnTo>
                  <a:lnTo>
                    <a:pt x="2958147" y="528013"/>
                  </a:lnTo>
                  <a:lnTo>
                    <a:pt x="3239707" y="528013"/>
                  </a:lnTo>
                  <a:lnTo>
                    <a:pt x="3246495" y="528013"/>
                  </a:lnTo>
                  <a:lnTo>
                    <a:pt x="3253283" y="525584"/>
                  </a:lnTo>
                  <a:lnTo>
                    <a:pt x="3534842" y="424839"/>
                  </a:lnTo>
                  <a:lnTo>
                    <a:pt x="3541631" y="422410"/>
                  </a:lnTo>
                  <a:lnTo>
                    <a:pt x="3548419" y="412695"/>
                  </a:lnTo>
                  <a:lnTo>
                    <a:pt x="3829978" y="9715"/>
                  </a:lnTo>
                  <a:lnTo>
                    <a:pt x="3836766" y="0"/>
                  </a:lnTo>
                </a:path>
              </a:pathLst>
            </a:custGeom>
          </p:spPr>
          <p:txBody>
            <a:bodyPr/>
            <a:lstStyle/>
            <a:p>
              <a:endParaRPr/>
            </a:p>
          </p:txBody>
        </p:sp>
        <p:sp>
          <p:nvSpPr>
            <p:cNvPr id="46" name="pg46"/>
            <p:cNvSpPr/>
            <p:nvPr/>
          </p:nvSpPr>
          <p:spPr>
            <a:xfrm>
              <a:off x="5230855" y="1649327"/>
              <a:ext cx="2374663" cy="4276908"/>
            </a:xfrm>
            <a:custGeom>
              <a:avLst/>
              <a:gdLst/>
              <a:ahLst/>
              <a:cxnLst/>
              <a:rect l="0" t="0" r="0" b="0"/>
              <a:pathLst>
                <a:path w="2374663" h="4276908">
                  <a:moveTo>
                    <a:pt x="6788" y="3484888"/>
                  </a:moveTo>
                  <a:lnTo>
                    <a:pt x="13576" y="3449670"/>
                  </a:lnTo>
                  <a:lnTo>
                    <a:pt x="295135" y="1988868"/>
                  </a:lnTo>
                  <a:lnTo>
                    <a:pt x="301924" y="1953649"/>
                  </a:lnTo>
                  <a:lnTo>
                    <a:pt x="308712" y="1951220"/>
                  </a:lnTo>
                  <a:lnTo>
                    <a:pt x="590271" y="1850475"/>
                  </a:lnTo>
                  <a:lnTo>
                    <a:pt x="597059" y="1848047"/>
                  </a:lnTo>
                  <a:lnTo>
                    <a:pt x="603848" y="1822544"/>
                  </a:lnTo>
                  <a:lnTo>
                    <a:pt x="885407" y="764721"/>
                  </a:lnTo>
                  <a:lnTo>
                    <a:pt x="892195" y="739218"/>
                  </a:lnTo>
                  <a:lnTo>
                    <a:pt x="898984" y="724645"/>
                  </a:lnTo>
                  <a:lnTo>
                    <a:pt x="1180543" y="120175"/>
                  </a:lnTo>
                  <a:lnTo>
                    <a:pt x="1187331" y="105602"/>
                  </a:lnTo>
                  <a:lnTo>
                    <a:pt x="1194119" y="106817"/>
                  </a:lnTo>
                  <a:lnTo>
                    <a:pt x="1475679" y="157189"/>
                  </a:lnTo>
                  <a:lnTo>
                    <a:pt x="1482467" y="158404"/>
                  </a:lnTo>
                  <a:lnTo>
                    <a:pt x="1489255" y="159618"/>
                  </a:lnTo>
                  <a:lnTo>
                    <a:pt x="1770815" y="209990"/>
                  </a:lnTo>
                  <a:lnTo>
                    <a:pt x="1777603" y="211205"/>
                  </a:lnTo>
                  <a:lnTo>
                    <a:pt x="1784391" y="206347"/>
                  </a:lnTo>
                  <a:lnTo>
                    <a:pt x="2065951" y="4857"/>
                  </a:lnTo>
                  <a:lnTo>
                    <a:pt x="2072739" y="0"/>
                  </a:lnTo>
                  <a:lnTo>
                    <a:pt x="2079527" y="1214"/>
                  </a:lnTo>
                  <a:lnTo>
                    <a:pt x="2361087" y="51586"/>
                  </a:lnTo>
                  <a:lnTo>
                    <a:pt x="2367875" y="52801"/>
                  </a:lnTo>
                  <a:lnTo>
                    <a:pt x="2374663" y="4276908"/>
                  </a:lnTo>
                  <a:lnTo>
                    <a:pt x="2367875" y="4276908"/>
                  </a:lnTo>
                  <a:lnTo>
                    <a:pt x="2361087" y="4276908"/>
                  </a:lnTo>
                  <a:lnTo>
                    <a:pt x="2079527" y="4276908"/>
                  </a:lnTo>
                  <a:lnTo>
                    <a:pt x="2072739" y="4276908"/>
                  </a:lnTo>
                  <a:lnTo>
                    <a:pt x="2065951" y="4276908"/>
                  </a:lnTo>
                  <a:lnTo>
                    <a:pt x="1784391" y="4276908"/>
                  </a:lnTo>
                  <a:lnTo>
                    <a:pt x="1777603" y="4276908"/>
                  </a:lnTo>
                  <a:lnTo>
                    <a:pt x="1770815" y="4276908"/>
                  </a:lnTo>
                  <a:lnTo>
                    <a:pt x="1489255" y="4276908"/>
                  </a:lnTo>
                  <a:lnTo>
                    <a:pt x="1482467" y="4276908"/>
                  </a:lnTo>
                  <a:lnTo>
                    <a:pt x="1475679" y="4276908"/>
                  </a:lnTo>
                  <a:lnTo>
                    <a:pt x="1194119" y="4276908"/>
                  </a:lnTo>
                  <a:lnTo>
                    <a:pt x="1187331" y="4276908"/>
                  </a:lnTo>
                  <a:lnTo>
                    <a:pt x="1180543" y="4276908"/>
                  </a:lnTo>
                  <a:lnTo>
                    <a:pt x="898984" y="4276908"/>
                  </a:lnTo>
                  <a:lnTo>
                    <a:pt x="892195" y="4276908"/>
                  </a:lnTo>
                  <a:lnTo>
                    <a:pt x="885407" y="4276908"/>
                  </a:lnTo>
                  <a:lnTo>
                    <a:pt x="603848" y="4276908"/>
                  </a:lnTo>
                  <a:lnTo>
                    <a:pt x="597059" y="4276908"/>
                  </a:lnTo>
                  <a:lnTo>
                    <a:pt x="590271" y="4276908"/>
                  </a:lnTo>
                  <a:lnTo>
                    <a:pt x="308712" y="4276908"/>
                  </a:lnTo>
                  <a:lnTo>
                    <a:pt x="301924" y="4276908"/>
                  </a:lnTo>
                  <a:lnTo>
                    <a:pt x="295135" y="4276908"/>
                  </a:lnTo>
                  <a:lnTo>
                    <a:pt x="13576" y="4276908"/>
                  </a:lnTo>
                  <a:lnTo>
                    <a:pt x="6788" y="4276908"/>
                  </a:lnTo>
                  <a:lnTo>
                    <a:pt x="0" y="4276908"/>
                  </a:lnTo>
                  <a:close/>
                </a:path>
              </a:pathLst>
            </a:custGeom>
            <a:solidFill>
              <a:srgbClr val="1CABE2">
                <a:alpha val="3921"/>
              </a:srgbClr>
            </a:solidFill>
          </p:spPr>
          <p:txBody>
            <a:bodyPr/>
            <a:lstStyle/>
            <a:p>
              <a:endParaRPr/>
            </a:p>
          </p:txBody>
        </p:sp>
        <p:sp>
          <p:nvSpPr>
            <p:cNvPr id="47" name="pl47"/>
            <p:cNvSpPr/>
            <p:nvPr/>
          </p:nvSpPr>
          <p:spPr>
            <a:xfrm>
              <a:off x="5237643" y="1649327"/>
              <a:ext cx="2361087" cy="3484888"/>
            </a:xfrm>
            <a:custGeom>
              <a:avLst/>
              <a:gdLst/>
              <a:ahLst/>
              <a:cxnLst/>
              <a:rect l="0" t="0" r="0" b="0"/>
              <a:pathLst>
                <a:path w="2361087" h="3484888">
                  <a:moveTo>
                    <a:pt x="0" y="3484888"/>
                  </a:moveTo>
                  <a:lnTo>
                    <a:pt x="6788" y="3449670"/>
                  </a:lnTo>
                  <a:lnTo>
                    <a:pt x="288347" y="1988868"/>
                  </a:lnTo>
                  <a:lnTo>
                    <a:pt x="295135" y="1953649"/>
                  </a:lnTo>
                  <a:lnTo>
                    <a:pt x="301924" y="1951220"/>
                  </a:lnTo>
                  <a:lnTo>
                    <a:pt x="583483" y="1850475"/>
                  </a:lnTo>
                  <a:lnTo>
                    <a:pt x="590271" y="1848047"/>
                  </a:lnTo>
                  <a:lnTo>
                    <a:pt x="597059" y="1822544"/>
                  </a:lnTo>
                  <a:lnTo>
                    <a:pt x="878619" y="764721"/>
                  </a:lnTo>
                  <a:lnTo>
                    <a:pt x="885407" y="739218"/>
                  </a:lnTo>
                  <a:lnTo>
                    <a:pt x="892195" y="724645"/>
                  </a:lnTo>
                  <a:lnTo>
                    <a:pt x="1173755" y="120175"/>
                  </a:lnTo>
                  <a:lnTo>
                    <a:pt x="1180543" y="105602"/>
                  </a:lnTo>
                  <a:lnTo>
                    <a:pt x="1187331" y="106817"/>
                  </a:lnTo>
                  <a:lnTo>
                    <a:pt x="1468891" y="157189"/>
                  </a:lnTo>
                  <a:lnTo>
                    <a:pt x="1475679" y="158404"/>
                  </a:lnTo>
                  <a:lnTo>
                    <a:pt x="1482467" y="159618"/>
                  </a:lnTo>
                  <a:lnTo>
                    <a:pt x="1764027" y="209990"/>
                  </a:lnTo>
                  <a:lnTo>
                    <a:pt x="1770815" y="211205"/>
                  </a:lnTo>
                  <a:lnTo>
                    <a:pt x="1777603" y="206347"/>
                  </a:lnTo>
                  <a:lnTo>
                    <a:pt x="2059163" y="4857"/>
                  </a:lnTo>
                  <a:lnTo>
                    <a:pt x="2065951" y="0"/>
                  </a:lnTo>
                  <a:lnTo>
                    <a:pt x="2072739" y="1214"/>
                  </a:lnTo>
                  <a:lnTo>
                    <a:pt x="2354299" y="51586"/>
                  </a:lnTo>
                  <a:lnTo>
                    <a:pt x="2361087" y="52801"/>
                  </a:lnTo>
                </a:path>
              </a:pathLst>
            </a:custGeom>
          </p:spPr>
          <p:txBody>
            <a:bodyPr/>
            <a:lstStyle/>
            <a:p>
              <a:endParaRPr/>
            </a:p>
          </p:txBody>
        </p:sp>
        <p:sp>
          <p:nvSpPr>
            <p:cNvPr id="48" name="pg48"/>
            <p:cNvSpPr/>
            <p:nvPr/>
          </p:nvSpPr>
          <p:spPr>
            <a:xfrm>
              <a:off x="803816" y="1649327"/>
              <a:ext cx="6801702" cy="4276908"/>
            </a:xfrm>
            <a:custGeom>
              <a:avLst/>
              <a:gdLst/>
              <a:ahLst/>
              <a:cxnLst/>
              <a:rect l="0" t="0" r="0" b="0"/>
              <a:pathLst>
                <a:path w="6801702" h="4276908">
                  <a:moveTo>
                    <a:pt x="6788" y="1267232"/>
                  </a:moveTo>
                  <a:lnTo>
                    <a:pt x="13576" y="1267232"/>
                  </a:lnTo>
                  <a:lnTo>
                    <a:pt x="295135" y="1267232"/>
                  </a:lnTo>
                  <a:lnTo>
                    <a:pt x="301924" y="1267232"/>
                  </a:lnTo>
                  <a:lnTo>
                    <a:pt x="308712" y="1267232"/>
                  </a:lnTo>
                  <a:lnTo>
                    <a:pt x="590271" y="1267232"/>
                  </a:lnTo>
                  <a:lnTo>
                    <a:pt x="597059" y="1267232"/>
                  </a:lnTo>
                  <a:lnTo>
                    <a:pt x="603848" y="1263588"/>
                  </a:lnTo>
                  <a:lnTo>
                    <a:pt x="885407" y="1112471"/>
                  </a:lnTo>
                  <a:lnTo>
                    <a:pt x="892195" y="1108828"/>
                  </a:lnTo>
                  <a:lnTo>
                    <a:pt x="898984" y="1103970"/>
                  </a:lnTo>
                  <a:lnTo>
                    <a:pt x="1180543" y="902480"/>
                  </a:lnTo>
                  <a:lnTo>
                    <a:pt x="1187331" y="897622"/>
                  </a:lnTo>
                  <a:lnTo>
                    <a:pt x="1194119" y="895194"/>
                  </a:lnTo>
                  <a:lnTo>
                    <a:pt x="1475679" y="794449"/>
                  </a:lnTo>
                  <a:lnTo>
                    <a:pt x="1482467" y="792020"/>
                  </a:lnTo>
                  <a:lnTo>
                    <a:pt x="1489255" y="790805"/>
                  </a:lnTo>
                  <a:lnTo>
                    <a:pt x="1770815" y="740433"/>
                  </a:lnTo>
                  <a:lnTo>
                    <a:pt x="1777603" y="739218"/>
                  </a:lnTo>
                  <a:lnTo>
                    <a:pt x="1784391" y="738004"/>
                  </a:lnTo>
                  <a:lnTo>
                    <a:pt x="2065951" y="687631"/>
                  </a:lnTo>
                  <a:lnTo>
                    <a:pt x="2072739" y="686417"/>
                  </a:lnTo>
                  <a:lnTo>
                    <a:pt x="2079527" y="683988"/>
                  </a:lnTo>
                  <a:lnTo>
                    <a:pt x="2361087" y="583243"/>
                  </a:lnTo>
                  <a:lnTo>
                    <a:pt x="2367875" y="580814"/>
                  </a:lnTo>
                  <a:lnTo>
                    <a:pt x="2374663" y="575957"/>
                  </a:lnTo>
                  <a:lnTo>
                    <a:pt x="2656223" y="374467"/>
                  </a:lnTo>
                  <a:lnTo>
                    <a:pt x="2663011" y="369609"/>
                  </a:lnTo>
                  <a:lnTo>
                    <a:pt x="2669799" y="367180"/>
                  </a:lnTo>
                  <a:lnTo>
                    <a:pt x="2951359" y="266435"/>
                  </a:lnTo>
                  <a:lnTo>
                    <a:pt x="2958147" y="264006"/>
                  </a:lnTo>
                  <a:lnTo>
                    <a:pt x="2964935" y="264006"/>
                  </a:lnTo>
                  <a:lnTo>
                    <a:pt x="3246495" y="264006"/>
                  </a:lnTo>
                  <a:lnTo>
                    <a:pt x="3253283" y="264006"/>
                  </a:lnTo>
                  <a:lnTo>
                    <a:pt x="3260071" y="265221"/>
                  </a:lnTo>
                  <a:lnTo>
                    <a:pt x="3541631" y="315593"/>
                  </a:lnTo>
                  <a:lnTo>
                    <a:pt x="3548419" y="316808"/>
                  </a:lnTo>
                  <a:lnTo>
                    <a:pt x="3555207" y="316808"/>
                  </a:lnTo>
                  <a:lnTo>
                    <a:pt x="3836766" y="316808"/>
                  </a:lnTo>
                  <a:lnTo>
                    <a:pt x="3843555" y="316808"/>
                  </a:lnTo>
                  <a:lnTo>
                    <a:pt x="3850343" y="315593"/>
                  </a:lnTo>
                  <a:lnTo>
                    <a:pt x="4131902" y="265221"/>
                  </a:lnTo>
                  <a:lnTo>
                    <a:pt x="4138691" y="264006"/>
                  </a:lnTo>
                  <a:lnTo>
                    <a:pt x="4145479" y="262792"/>
                  </a:lnTo>
                  <a:lnTo>
                    <a:pt x="4427038" y="212419"/>
                  </a:lnTo>
                  <a:lnTo>
                    <a:pt x="4433826" y="211205"/>
                  </a:lnTo>
                  <a:lnTo>
                    <a:pt x="4440615" y="211205"/>
                  </a:lnTo>
                  <a:lnTo>
                    <a:pt x="4722174" y="211205"/>
                  </a:lnTo>
                  <a:lnTo>
                    <a:pt x="4728962" y="211205"/>
                  </a:lnTo>
                  <a:lnTo>
                    <a:pt x="4735751" y="208776"/>
                  </a:lnTo>
                  <a:lnTo>
                    <a:pt x="5017310" y="108031"/>
                  </a:lnTo>
                  <a:lnTo>
                    <a:pt x="5024098" y="105602"/>
                  </a:lnTo>
                  <a:lnTo>
                    <a:pt x="5030886" y="104388"/>
                  </a:lnTo>
                  <a:lnTo>
                    <a:pt x="5312446" y="54015"/>
                  </a:lnTo>
                  <a:lnTo>
                    <a:pt x="5319234" y="52801"/>
                  </a:lnTo>
                  <a:lnTo>
                    <a:pt x="5326022" y="51586"/>
                  </a:lnTo>
                  <a:lnTo>
                    <a:pt x="5607582" y="1214"/>
                  </a:lnTo>
                  <a:lnTo>
                    <a:pt x="5614370" y="0"/>
                  </a:lnTo>
                  <a:lnTo>
                    <a:pt x="5621158" y="3643"/>
                  </a:lnTo>
                  <a:lnTo>
                    <a:pt x="5902718" y="154760"/>
                  </a:lnTo>
                  <a:lnTo>
                    <a:pt x="5909506" y="158404"/>
                  </a:lnTo>
                  <a:lnTo>
                    <a:pt x="5916294" y="160832"/>
                  </a:lnTo>
                  <a:lnTo>
                    <a:pt x="6197854" y="261577"/>
                  </a:lnTo>
                  <a:lnTo>
                    <a:pt x="6204642" y="264006"/>
                  </a:lnTo>
                  <a:lnTo>
                    <a:pt x="6211430" y="260363"/>
                  </a:lnTo>
                  <a:lnTo>
                    <a:pt x="6492990" y="109245"/>
                  </a:lnTo>
                  <a:lnTo>
                    <a:pt x="6499778" y="105602"/>
                  </a:lnTo>
                  <a:lnTo>
                    <a:pt x="6506566" y="106817"/>
                  </a:lnTo>
                  <a:lnTo>
                    <a:pt x="6788126" y="157189"/>
                  </a:lnTo>
                  <a:lnTo>
                    <a:pt x="6794914" y="158404"/>
                  </a:lnTo>
                  <a:lnTo>
                    <a:pt x="6801702" y="4276908"/>
                  </a:lnTo>
                  <a:lnTo>
                    <a:pt x="6794914" y="4276908"/>
                  </a:lnTo>
                  <a:lnTo>
                    <a:pt x="6788126" y="4276908"/>
                  </a:lnTo>
                  <a:lnTo>
                    <a:pt x="6506566" y="4276908"/>
                  </a:lnTo>
                  <a:lnTo>
                    <a:pt x="6499778" y="4276908"/>
                  </a:lnTo>
                  <a:lnTo>
                    <a:pt x="6492990" y="4276908"/>
                  </a:lnTo>
                  <a:lnTo>
                    <a:pt x="6211430" y="4276908"/>
                  </a:lnTo>
                  <a:lnTo>
                    <a:pt x="6204642" y="4276908"/>
                  </a:lnTo>
                  <a:lnTo>
                    <a:pt x="6197854" y="4276908"/>
                  </a:lnTo>
                  <a:lnTo>
                    <a:pt x="5916294" y="4276908"/>
                  </a:lnTo>
                  <a:lnTo>
                    <a:pt x="5909506" y="4276908"/>
                  </a:lnTo>
                  <a:lnTo>
                    <a:pt x="5902718" y="4276908"/>
                  </a:lnTo>
                  <a:lnTo>
                    <a:pt x="5621158" y="4276908"/>
                  </a:lnTo>
                  <a:lnTo>
                    <a:pt x="5614370" y="4276908"/>
                  </a:lnTo>
                  <a:lnTo>
                    <a:pt x="5607582" y="4276908"/>
                  </a:lnTo>
                  <a:lnTo>
                    <a:pt x="5326022" y="4276908"/>
                  </a:lnTo>
                  <a:lnTo>
                    <a:pt x="5319234" y="4276908"/>
                  </a:lnTo>
                  <a:lnTo>
                    <a:pt x="5312446" y="4276908"/>
                  </a:lnTo>
                  <a:lnTo>
                    <a:pt x="5030886" y="4276908"/>
                  </a:lnTo>
                  <a:lnTo>
                    <a:pt x="5024098" y="4276908"/>
                  </a:lnTo>
                  <a:lnTo>
                    <a:pt x="5017310" y="4276908"/>
                  </a:lnTo>
                  <a:lnTo>
                    <a:pt x="4735751" y="4276908"/>
                  </a:lnTo>
                  <a:lnTo>
                    <a:pt x="4728962" y="4276908"/>
                  </a:lnTo>
                  <a:lnTo>
                    <a:pt x="4722174" y="4276908"/>
                  </a:lnTo>
                  <a:lnTo>
                    <a:pt x="4440615" y="4276908"/>
                  </a:lnTo>
                  <a:lnTo>
                    <a:pt x="4433826" y="4276908"/>
                  </a:lnTo>
                  <a:lnTo>
                    <a:pt x="4427038" y="4276908"/>
                  </a:lnTo>
                  <a:lnTo>
                    <a:pt x="4145479" y="4276908"/>
                  </a:lnTo>
                  <a:lnTo>
                    <a:pt x="4138691" y="4276908"/>
                  </a:lnTo>
                  <a:lnTo>
                    <a:pt x="4131902" y="4276908"/>
                  </a:lnTo>
                  <a:lnTo>
                    <a:pt x="3850343" y="4276908"/>
                  </a:lnTo>
                  <a:lnTo>
                    <a:pt x="3843555" y="4276908"/>
                  </a:lnTo>
                  <a:lnTo>
                    <a:pt x="3836766" y="4276908"/>
                  </a:lnTo>
                  <a:lnTo>
                    <a:pt x="3555207" y="4276908"/>
                  </a:lnTo>
                  <a:lnTo>
                    <a:pt x="3548419" y="4276908"/>
                  </a:lnTo>
                  <a:lnTo>
                    <a:pt x="3541631" y="4276908"/>
                  </a:lnTo>
                  <a:lnTo>
                    <a:pt x="3260071" y="4276908"/>
                  </a:lnTo>
                  <a:lnTo>
                    <a:pt x="3253283" y="4276908"/>
                  </a:lnTo>
                  <a:lnTo>
                    <a:pt x="3246495" y="4276908"/>
                  </a:lnTo>
                  <a:lnTo>
                    <a:pt x="2964935" y="4276908"/>
                  </a:lnTo>
                  <a:lnTo>
                    <a:pt x="2958147" y="4276908"/>
                  </a:lnTo>
                  <a:lnTo>
                    <a:pt x="2951359" y="4276908"/>
                  </a:lnTo>
                  <a:lnTo>
                    <a:pt x="2669799" y="4276908"/>
                  </a:lnTo>
                  <a:lnTo>
                    <a:pt x="2663011" y="4276908"/>
                  </a:lnTo>
                  <a:lnTo>
                    <a:pt x="2656223" y="4276908"/>
                  </a:lnTo>
                  <a:lnTo>
                    <a:pt x="2374663" y="4276908"/>
                  </a:lnTo>
                  <a:lnTo>
                    <a:pt x="2367875" y="4276908"/>
                  </a:lnTo>
                  <a:lnTo>
                    <a:pt x="2361087" y="4276908"/>
                  </a:lnTo>
                  <a:lnTo>
                    <a:pt x="2079527" y="4276908"/>
                  </a:lnTo>
                  <a:lnTo>
                    <a:pt x="2072739" y="4276908"/>
                  </a:lnTo>
                  <a:lnTo>
                    <a:pt x="2065951" y="4276908"/>
                  </a:lnTo>
                  <a:lnTo>
                    <a:pt x="1784391" y="4276908"/>
                  </a:lnTo>
                  <a:lnTo>
                    <a:pt x="1777603" y="4276908"/>
                  </a:lnTo>
                  <a:lnTo>
                    <a:pt x="1770815" y="4276908"/>
                  </a:lnTo>
                  <a:lnTo>
                    <a:pt x="1489255" y="4276908"/>
                  </a:lnTo>
                  <a:lnTo>
                    <a:pt x="1482467" y="4276908"/>
                  </a:lnTo>
                  <a:lnTo>
                    <a:pt x="1475679" y="4276908"/>
                  </a:lnTo>
                  <a:lnTo>
                    <a:pt x="1194119" y="4276908"/>
                  </a:lnTo>
                  <a:lnTo>
                    <a:pt x="1187331" y="4276908"/>
                  </a:lnTo>
                  <a:lnTo>
                    <a:pt x="1180543" y="4276908"/>
                  </a:lnTo>
                  <a:lnTo>
                    <a:pt x="898984" y="4276908"/>
                  </a:lnTo>
                  <a:lnTo>
                    <a:pt x="892195" y="4276908"/>
                  </a:lnTo>
                  <a:lnTo>
                    <a:pt x="885407" y="4276908"/>
                  </a:lnTo>
                  <a:lnTo>
                    <a:pt x="603848" y="4276908"/>
                  </a:lnTo>
                  <a:lnTo>
                    <a:pt x="597059" y="4276908"/>
                  </a:lnTo>
                  <a:lnTo>
                    <a:pt x="590271" y="4276908"/>
                  </a:lnTo>
                  <a:lnTo>
                    <a:pt x="308712" y="4276908"/>
                  </a:lnTo>
                  <a:lnTo>
                    <a:pt x="301924" y="4276908"/>
                  </a:lnTo>
                  <a:lnTo>
                    <a:pt x="295135" y="4276908"/>
                  </a:lnTo>
                  <a:lnTo>
                    <a:pt x="13576" y="4276908"/>
                  </a:lnTo>
                  <a:lnTo>
                    <a:pt x="6788" y="4276908"/>
                  </a:lnTo>
                  <a:lnTo>
                    <a:pt x="0" y="4276908"/>
                  </a:lnTo>
                  <a:close/>
                </a:path>
              </a:pathLst>
            </a:custGeom>
            <a:solidFill>
              <a:srgbClr val="1CABE2">
                <a:alpha val="3921"/>
              </a:srgbClr>
            </a:solidFill>
          </p:spPr>
          <p:txBody>
            <a:bodyPr/>
            <a:lstStyle/>
            <a:p>
              <a:endParaRPr/>
            </a:p>
          </p:txBody>
        </p:sp>
        <p:sp>
          <p:nvSpPr>
            <p:cNvPr id="49" name="pl49"/>
            <p:cNvSpPr/>
            <p:nvPr/>
          </p:nvSpPr>
          <p:spPr>
            <a:xfrm>
              <a:off x="810605" y="1649327"/>
              <a:ext cx="6788126" cy="1267232"/>
            </a:xfrm>
            <a:custGeom>
              <a:avLst/>
              <a:gdLst/>
              <a:ahLst/>
              <a:cxnLst/>
              <a:rect l="0" t="0" r="0" b="0"/>
              <a:pathLst>
                <a:path w="6788126" h="1267232">
                  <a:moveTo>
                    <a:pt x="0" y="1267232"/>
                  </a:moveTo>
                  <a:lnTo>
                    <a:pt x="6788" y="1267232"/>
                  </a:lnTo>
                  <a:lnTo>
                    <a:pt x="288347" y="1267232"/>
                  </a:lnTo>
                  <a:lnTo>
                    <a:pt x="295135" y="1267232"/>
                  </a:lnTo>
                  <a:lnTo>
                    <a:pt x="301924" y="1267232"/>
                  </a:lnTo>
                  <a:lnTo>
                    <a:pt x="583483" y="1267232"/>
                  </a:lnTo>
                  <a:lnTo>
                    <a:pt x="590271" y="1267232"/>
                  </a:lnTo>
                  <a:lnTo>
                    <a:pt x="597059" y="1263588"/>
                  </a:lnTo>
                  <a:lnTo>
                    <a:pt x="878619" y="1112471"/>
                  </a:lnTo>
                  <a:lnTo>
                    <a:pt x="885407" y="1108828"/>
                  </a:lnTo>
                  <a:lnTo>
                    <a:pt x="892195" y="1103970"/>
                  </a:lnTo>
                  <a:lnTo>
                    <a:pt x="1173755" y="902480"/>
                  </a:lnTo>
                  <a:lnTo>
                    <a:pt x="1180543" y="897622"/>
                  </a:lnTo>
                  <a:lnTo>
                    <a:pt x="1187331" y="895194"/>
                  </a:lnTo>
                  <a:lnTo>
                    <a:pt x="1468891" y="794449"/>
                  </a:lnTo>
                  <a:lnTo>
                    <a:pt x="1475679" y="792020"/>
                  </a:lnTo>
                  <a:lnTo>
                    <a:pt x="1482467" y="790805"/>
                  </a:lnTo>
                  <a:lnTo>
                    <a:pt x="1764027" y="740433"/>
                  </a:lnTo>
                  <a:lnTo>
                    <a:pt x="1770815" y="739218"/>
                  </a:lnTo>
                  <a:lnTo>
                    <a:pt x="1777603" y="738004"/>
                  </a:lnTo>
                  <a:lnTo>
                    <a:pt x="2059163" y="687631"/>
                  </a:lnTo>
                  <a:lnTo>
                    <a:pt x="2065951" y="686417"/>
                  </a:lnTo>
                  <a:lnTo>
                    <a:pt x="2072739" y="683988"/>
                  </a:lnTo>
                  <a:lnTo>
                    <a:pt x="2354299" y="583243"/>
                  </a:lnTo>
                  <a:lnTo>
                    <a:pt x="2361087" y="580814"/>
                  </a:lnTo>
                  <a:lnTo>
                    <a:pt x="2367875" y="575957"/>
                  </a:lnTo>
                  <a:lnTo>
                    <a:pt x="2649435" y="374467"/>
                  </a:lnTo>
                  <a:lnTo>
                    <a:pt x="2656223" y="369609"/>
                  </a:lnTo>
                  <a:lnTo>
                    <a:pt x="2663011" y="367180"/>
                  </a:lnTo>
                  <a:lnTo>
                    <a:pt x="2944571" y="266435"/>
                  </a:lnTo>
                  <a:lnTo>
                    <a:pt x="2951359" y="264006"/>
                  </a:lnTo>
                  <a:lnTo>
                    <a:pt x="2958147" y="264006"/>
                  </a:lnTo>
                  <a:lnTo>
                    <a:pt x="3239707" y="264006"/>
                  </a:lnTo>
                  <a:lnTo>
                    <a:pt x="3246495" y="264006"/>
                  </a:lnTo>
                  <a:lnTo>
                    <a:pt x="3253283" y="265221"/>
                  </a:lnTo>
                  <a:lnTo>
                    <a:pt x="3534842" y="315593"/>
                  </a:lnTo>
                  <a:lnTo>
                    <a:pt x="3541631" y="316808"/>
                  </a:lnTo>
                  <a:lnTo>
                    <a:pt x="3548419" y="316808"/>
                  </a:lnTo>
                  <a:lnTo>
                    <a:pt x="3829978" y="316808"/>
                  </a:lnTo>
                  <a:lnTo>
                    <a:pt x="3836766" y="316808"/>
                  </a:lnTo>
                  <a:lnTo>
                    <a:pt x="3843555" y="315593"/>
                  </a:lnTo>
                  <a:lnTo>
                    <a:pt x="4125114" y="265221"/>
                  </a:lnTo>
                  <a:lnTo>
                    <a:pt x="4131902" y="264006"/>
                  </a:lnTo>
                  <a:lnTo>
                    <a:pt x="4138691" y="262792"/>
                  </a:lnTo>
                  <a:lnTo>
                    <a:pt x="4420250" y="212419"/>
                  </a:lnTo>
                  <a:lnTo>
                    <a:pt x="4427038" y="211205"/>
                  </a:lnTo>
                  <a:lnTo>
                    <a:pt x="4433826" y="211205"/>
                  </a:lnTo>
                  <a:lnTo>
                    <a:pt x="4715386" y="211205"/>
                  </a:lnTo>
                  <a:lnTo>
                    <a:pt x="4722174" y="211205"/>
                  </a:lnTo>
                  <a:lnTo>
                    <a:pt x="4728962" y="208776"/>
                  </a:lnTo>
                  <a:lnTo>
                    <a:pt x="5010522" y="108031"/>
                  </a:lnTo>
                  <a:lnTo>
                    <a:pt x="5017310" y="105602"/>
                  </a:lnTo>
                  <a:lnTo>
                    <a:pt x="5024098" y="104388"/>
                  </a:lnTo>
                  <a:lnTo>
                    <a:pt x="5305658" y="54015"/>
                  </a:lnTo>
                  <a:lnTo>
                    <a:pt x="5312446" y="52801"/>
                  </a:lnTo>
                  <a:lnTo>
                    <a:pt x="5319234" y="51586"/>
                  </a:lnTo>
                  <a:lnTo>
                    <a:pt x="5600794" y="1214"/>
                  </a:lnTo>
                  <a:lnTo>
                    <a:pt x="5607582" y="0"/>
                  </a:lnTo>
                  <a:lnTo>
                    <a:pt x="5614370" y="3643"/>
                  </a:lnTo>
                  <a:lnTo>
                    <a:pt x="5895930" y="154760"/>
                  </a:lnTo>
                  <a:lnTo>
                    <a:pt x="5902718" y="158404"/>
                  </a:lnTo>
                  <a:lnTo>
                    <a:pt x="5909506" y="160832"/>
                  </a:lnTo>
                  <a:lnTo>
                    <a:pt x="6191066" y="261577"/>
                  </a:lnTo>
                  <a:lnTo>
                    <a:pt x="6197854" y="264006"/>
                  </a:lnTo>
                  <a:lnTo>
                    <a:pt x="6204642" y="260363"/>
                  </a:lnTo>
                  <a:lnTo>
                    <a:pt x="6486202" y="109245"/>
                  </a:lnTo>
                  <a:lnTo>
                    <a:pt x="6492990" y="105602"/>
                  </a:lnTo>
                  <a:lnTo>
                    <a:pt x="6499778" y="106817"/>
                  </a:lnTo>
                  <a:lnTo>
                    <a:pt x="6781338" y="157189"/>
                  </a:lnTo>
                  <a:lnTo>
                    <a:pt x="6788126" y="158404"/>
                  </a:lnTo>
                </a:path>
              </a:pathLst>
            </a:custGeom>
          </p:spPr>
          <p:txBody>
            <a:bodyPr/>
            <a:lstStyle/>
            <a:p>
              <a:endParaRPr/>
            </a:p>
          </p:txBody>
        </p:sp>
        <p:sp>
          <p:nvSpPr>
            <p:cNvPr id="50" name="pg50"/>
            <p:cNvSpPr/>
            <p:nvPr/>
          </p:nvSpPr>
          <p:spPr>
            <a:xfrm>
              <a:off x="803816" y="2441347"/>
              <a:ext cx="6801702" cy="3484888"/>
            </a:xfrm>
            <a:custGeom>
              <a:avLst/>
              <a:gdLst/>
              <a:ahLst/>
              <a:cxnLst/>
              <a:rect l="0" t="0" r="0" b="0"/>
              <a:pathLst>
                <a:path w="6801702" h="3484888">
                  <a:moveTo>
                    <a:pt x="6788" y="3379286"/>
                  </a:moveTo>
                  <a:lnTo>
                    <a:pt x="13576" y="3379286"/>
                  </a:lnTo>
                  <a:lnTo>
                    <a:pt x="295135" y="3379286"/>
                  </a:lnTo>
                  <a:lnTo>
                    <a:pt x="301924" y="3379286"/>
                  </a:lnTo>
                  <a:lnTo>
                    <a:pt x="308712" y="3379286"/>
                  </a:lnTo>
                  <a:lnTo>
                    <a:pt x="590271" y="3379286"/>
                  </a:lnTo>
                  <a:lnTo>
                    <a:pt x="597059" y="3379286"/>
                  </a:lnTo>
                  <a:lnTo>
                    <a:pt x="603848" y="3379286"/>
                  </a:lnTo>
                  <a:lnTo>
                    <a:pt x="885407" y="3379286"/>
                  </a:lnTo>
                  <a:lnTo>
                    <a:pt x="892195" y="3379286"/>
                  </a:lnTo>
                  <a:lnTo>
                    <a:pt x="898984" y="3379286"/>
                  </a:lnTo>
                  <a:lnTo>
                    <a:pt x="1180543" y="3379286"/>
                  </a:lnTo>
                  <a:lnTo>
                    <a:pt x="1187331" y="3379286"/>
                  </a:lnTo>
                  <a:lnTo>
                    <a:pt x="1194119" y="3379286"/>
                  </a:lnTo>
                  <a:lnTo>
                    <a:pt x="1475679" y="3379286"/>
                  </a:lnTo>
                  <a:lnTo>
                    <a:pt x="1482467" y="3379286"/>
                  </a:lnTo>
                  <a:lnTo>
                    <a:pt x="1489255" y="3379286"/>
                  </a:lnTo>
                  <a:lnTo>
                    <a:pt x="1770815" y="3379286"/>
                  </a:lnTo>
                  <a:lnTo>
                    <a:pt x="1777603" y="3379286"/>
                  </a:lnTo>
                  <a:lnTo>
                    <a:pt x="1784391" y="3379286"/>
                  </a:lnTo>
                  <a:lnTo>
                    <a:pt x="2065951" y="3379286"/>
                  </a:lnTo>
                  <a:lnTo>
                    <a:pt x="2072739" y="3379286"/>
                  </a:lnTo>
                  <a:lnTo>
                    <a:pt x="2079527" y="3378071"/>
                  </a:lnTo>
                  <a:lnTo>
                    <a:pt x="2361087" y="3327699"/>
                  </a:lnTo>
                  <a:lnTo>
                    <a:pt x="2367875" y="3326484"/>
                  </a:lnTo>
                  <a:lnTo>
                    <a:pt x="2374663" y="3322841"/>
                  </a:lnTo>
                  <a:lnTo>
                    <a:pt x="2656223" y="3171723"/>
                  </a:lnTo>
                  <a:lnTo>
                    <a:pt x="2663011" y="3168080"/>
                  </a:lnTo>
                  <a:lnTo>
                    <a:pt x="2669799" y="3166866"/>
                  </a:lnTo>
                  <a:lnTo>
                    <a:pt x="2951359" y="3116493"/>
                  </a:lnTo>
                  <a:lnTo>
                    <a:pt x="2958147" y="3115279"/>
                  </a:lnTo>
                  <a:lnTo>
                    <a:pt x="2964935" y="3103135"/>
                  </a:lnTo>
                  <a:lnTo>
                    <a:pt x="3246495" y="2599410"/>
                  </a:lnTo>
                  <a:lnTo>
                    <a:pt x="3253283" y="2587265"/>
                  </a:lnTo>
                  <a:lnTo>
                    <a:pt x="3260071" y="2578764"/>
                  </a:lnTo>
                  <a:lnTo>
                    <a:pt x="3541631" y="2226157"/>
                  </a:lnTo>
                  <a:lnTo>
                    <a:pt x="3548419" y="2217656"/>
                  </a:lnTo>
                  <a:lnTo>
                    <a:pt x="3555207" y="2207941"/>
                  </a:lnTo>
                  <a:lnTo>
                    <a:pt x="3836766" y="1804961"/>
                  </a:lnTo>
                  <a:lnTo>
                    <a:pt x="3843555" y="1795245"/>
                  </a:lnTo>
                  <a:lnTo>
                    <a:pt x="3850343" y="1789173"/>
                  </a:lnTo>
                  <a:lnTo>
                    <a:pt x="4131902" y="1537311"/>
                  </a:lnTo>
                  <a:lnTo>
                    <a:pt x="4138691" y="1531239"/>
                  </a:lnTo>
                  <a:lnTo>
                    <a:pt x="4145479" y="1523952"/>
                  </a:lnTo>
                  <a:lnTo>
                    <a:pt x="4427038" y="1221717"/>
                  </a:lnTo>
                  <a:lnTo>
                    <a:pt x="4433826" y="1214430"/>
                  </a:lnTo>
                  <a:lnTo>
                    <a:pt x="4440615" y="1207144"/>
                  </a:lnTo>
                  <a:lnTo>
                    <a:pt x="4722174" y="904909"/>
                  </a:lnTo>
                  <a:lnTo>
                    <a:pt x="4728962" y="897622"/>
                  </a:lnTo>
                  <a:lnTo>
                    <a:pt x="4735751" y="893979"/>
                  </a:lnTo>
                  <a:lnTo>
                    <a:pt x="5017310" y="742862"/>
                  </a:lnTo>
                  <a:lnTo>
                    <a:pt x="5024098" y="739218"/>
                  </a:lnTo>
                  <a:lnTo>
                    <a:pt x="5030886" y="738004"/>
                  </a:lnTo>
                  <a:lnTo>
                    <a:pt x="5312446" y="687631"/>
                  </a:lnTo>
                  <a:lnTo>
                    <a:pt x="5319234" y="686417"/>
                  </a:lnTo>
                  <a:lnTo>
                    <a:pt x="5326022" y="681559"/>
                  </a:lnTo>
                  <a:lnTo>
                    <a:pt x="5607582" y="480069"/>
                  </a:lnTo>
                  <a:lnTo>
                    <a:pt x="5614370" y="475212"/>
                  </a:lnTo>
                  <a:lnTo>
                    <a:pt x="5621158" y="471568"/>
                  </a:lnTo>
                  <a:lnTo>
                    <a:pt x="5902718" y="320451"/>
                  </a:lnTo>
                  <a:lnTo>
                    <a:pt x="5909506" y="316808"/>
                  </a:lnTo>
                  <a:lnTo>
                    <a:pt x="5916294" y="316808"/>
                  </a:lnTo>
                  <a:lnTo>
                    <a:pt x="6197854" y="316808"/>
                  </a:lnTo>
                  <a:lnTo>
                    <a:pt x="6204642" y="316808"/>
                  </a:lnTo>
                  <a:lnTo>
                    <a:pt x="6211430" y="311950"/>
                  </a:lnTo>
                  <a:lnTo>
                    <a:pt x="6492990" y="110460"/>
                  </a:lnTo>
                  <a:lnTo>
                    <a:pt x="6499778" y="105602"/>
                  </a:lnTo>
                  <a:lnTo>
                    <a:pt x="6506566" y="103173"/>
                  </a:lnTo>
                  <a:lnTo>
                    <a:pt x="6788126" y="2428"/>
                  </a:lnTo>
                  <a:lnTo>
                    <a:pt x="6794914" y="0"/>
                  </a:lnTo>
                  <a:lnTo>
                    <a:pt x="6801702" y="3484888"/>
                  </a:lnTo>
                  <a:lnTo>
                    <a:pt x="6794914" y="3484888"/>
                  </a:lnTo>
                  <a:lnTo>
                    <a:pt x="6788126" y="3484888"/>
                  </a:lnTo>
                  <a:lnTo>
                    <a:pt x="6506566" y="3484888"/>
                  </a:lnTo>
                  <a:lnTo>
                    <a:pt x="6499778" y="3484888"/>
                  </a:lnTo>
                  <a:lnTo>
                    <a:pt x="6492990" y="3484888"/>
                  </a:lnTo>
                  <a:lnTo>
                    <a:pt x="6211430" y="3484888"/>
                  </a:lnTo>
                  <a:lnTo>
                    <a:pt x="6204642" y="3484888"/>
                  </a:lnTo>
                  <a:lnTo>
                    <a:pt x="6197854" y="3484888"/>
                  </a:lnTo>
                  <a:lnTo>
                    <a:pt x="5916294" y="3484888"/>
                  </a:lnTo>
                  <a:lnTo>
                    <a:pt x="5909506" y="3484888"/>
                  </a:lnTo>
                  <a:lnTo>
                    <a:pt x="5902718" y="3484888"/>
                  </a:lnTo>
                  <a:lnTo>
                    <a:pt x="5621158" y="3484888"/>
                  </a:lnTo>
                  <a:lnTo>
                    <a:pt x="5614370" y="3484888"/>
                  </a:lnTo>
                  <a:lnTo>
                    <a:pt x="5607582" y="3484888"/>
                  </a:lnTo>
                  <a:lnTo>
                    <a:pt x="5326022" y="3484888"/>
                  </a:lnTo>
                  <a:lnTo>
                    <a:pt x="5319234" y="3484888"/>
                  </a:lnTo>
                  <a:lnTo>
                    <a:pt x="5312446" y="3484888"/>
                  </a:lnTo>
                  <a:lnTo>
                    <a:pt x="5030886" y="3484888"/>
                  </a:lnTo>
                  <a:lnTo>
                    <a:pt x="5024098" y="3484888"/>
                  </a:lnTo>
                  <a:lnTo>
                    <a:pt x="5017310" y="3484888"/>
                  </a:lnTo>
                  <a:lnTo>
                    <a:pt x="4735751" y="3484888"/>
                  </a:lnTo>
                  <a:lnTo>
                    <a:pt x="4728962" y="3484888"/>
                  </a:lnTo>
                  <a:lnTo>
                    <a:pt x="4722174" y="3484888"/>
                  </a:lnTo>
                  <a:lnTo>
                    <a:pt x="4440615" y="3484888"/>
                  </a:lnTo>
                  <a:lnTo>
                    <a:pt x="4433826" y="3484888"/>
                  </a:lnTo>
                  <a:lnTo>
                    <a:pt x="4427038" y="3484888"/>
                  </a:lnTo>
                  <a:lnTo>
                    <a:pt x="4145479" y="3484888"/>
                  </a:lnTo>
                  <a:lnTo>
                    <a:pt x="4138691" y="3484888"/>
                  </a:lnTo>
                  <a:lnTo>
                    <a:pt x="4131902" y="3484888"/>
                  </a:lnTo>
                  <a:lnTo>
                    <a:pt x="3850343" y="3484888"/>
                  </a:lnTo>
                  <a:lnTo>
                    <a:pt x="3843555" y="3484888"/>
                  </a:lnTo>
                  <a:lnTo>
                    <a:pt x="3836766" y="3484888"/>
                  </a:lnTo>
                  <a:lnTo>
                    <a:pt x="3555207" y="3484888"/>
                  </a:lnTo>
                  <a:lnTo>
                    <a:pt x="3548419" y="3484888"/>
                  </a:lnTo>
                  <a:lnTo>
                    <a:pt x="3541631" y="3484888"/>
                  </a:lnTo>
                  <a:lnTo>
                    <a:pt x="3260071" y="3484888"/>
                  </a:lnTo>
                  <a:lnTo>
                    <a:pt x="3253283" y="3484888"/>
                  </a:lnTo>
                  <a:lnTo>
                    <a:pt x="3246495" y="3484888"/>
                  </a:lnTo>
                  <a:lnTo>
                    <a:pt x="2964935" y="3484888"/>
                  </a:lnTo>
                  <a:lnTo>
                    <a:pt x="2958147" y="3484888"/>
                  </a:lnTo>
                  <a:lnTo>
                    <a:pt x="2951359" y="3484888"/>
                  </a:lnTo>
                  <a:lnTo>
                    <a:pt x="2669799" y="3484888"/>
                  </a:lnTo>
                  <a:lnTo>
                    <a:pt x="2663011" y="3484888"/>
                  </a:lnTo>
                  <a:lnTo>
                    <a:pt x="2656223" y="3484888"/>
                  </a:lnTo>
                  <a:lnTo>
                    <a:pt x="2374663" y="3484888"/>
                  </a:lnTo>
                  <a:lnTo>
                    <a:pt x="2367875" y="3484888"/>
                  </a:lnTo>
                  <a:lnTo>
                    <a:pt x="2361087" y="3484888"/>
                  </a:lnTo>
                  <a:lnTo>
                    <a:pt x="2079527" y="3484888"/>
                  </a:lnTo>
                  <a:lnTo>
                    <a:pt x="2072739" y="3484888"/>
                  </a:lnTo>
                  <a:lnTo>
                    <a:pt x="2065951" y="3484888"/>
                  </a:lnTo>
                  <a:lnTo>
                    <a:pt x="1784391" y="3484888"/>
                  </a:lnTo>
                  <a:lnTo>
                    <a:pt x="1777603" y="3484888"/>
                  </a:lnTo>
                  <a:lnTo>
                    <a:pt x="1770815" y="3484888"/>
                  </a:lnTo>
                  <a:lnTo>
                    <a:pt x="1489255" y="3484888"/>
                  </a:lnTo>
                  <a:lnTo>
                    <a:pt x="1482467" y="3484888"/>
                  </a:lnTo>
                  <a:lnTo>
                    <a:pt x="1475679" y="3484888"/>
                  </a:lnTo>
                  <a:lnTo>
                    <a:pt x="1194119" y="3484888"/>
                  </a:lnTo>
                  <a:lnTo>
                    <a:pt x="1187331" y="3484888"/>
                  </a:lnTo>
                  <a:lnTo>
                    <a:pt x="1180543" y="3484888"/>
                  </a:lnTo>
                  <a:lnTo>
                    <a:pt x="898984" y="3484888"/>
                  </a:lnTo>
                  <a:lnTo>
                    <a:pt x="892195" y="3484888"/>
                  </a:lnTo>
                  <a:lnTo>
                    <a:pt x="885407" y="3484888"/>
                  </a:lnTo>
                  <a:lnTo>
                    <a:pt x="603848" y="3484888"/>
                  </a:lnTo>
                  <a:lnTo>
                    <a:pt x="597059" y="3484888"/>
                  </a:lnTo>
                  <a:lnTo>
                    <a:pt x="590271" y="3484888"/>
                  </a:lnTo>
                  <a:lnTo>
                    <a:pt x="308712" y="3484888"/>
                  </a:lnTo>
                  <a:lnTo>
                    <a:pt x="301924" y="3484888"/>
                  </a:lnTo>
                  <a:lnTo>
                    <a:pt x="295135" y="3484888"/>
                  </a:lnTo>
                  <a:lnTo>
                    <a:pt x="13576" y="3484888"/>
                  </a:lnTo>
                  <a:lnTo>
                    <a:pt x="6788" y="3484888"/>
                  </a:lnTo>
                  <a:lnTo>
                    <a:pt x="0" y="3484888"/>
                  </a:lnTo>
                  <a:close/>
                </a:path>
              </a:pathLst>
            </a:custGeom>
            <a:solidFill>
              <a:srgbClr val="1CABE2">
                <a:alpha val="3921"/>
              </a:srgbClr>
            </a:solidFill>
          </p:spPr>
          <p:txBody>
            <a:bodyPr/>
            <a:lstStyle/>
            <a:p>
              <a:endParaRPr/>
            </a:p>
          </p:txBody>
        </p:sp>
        <p:sp>
          <p:nvSpPr>
            <p:cNvPr id="51" name="pl51"/>
            <p:cNvSpPr/>
            <p:nvPr/>
          </p:nvSpPr>
          <p:spPr>
            <a:xfrm>
              <a:off x="810605" y="2441347"/>
              <a:ext cx="6788126" cy="3379286"/>
            </a:xfrm>
            <a:custGeom>
              <a:avLst/>
              <a:gdLst/>
              <a:ahLst/>
              <a:cxnLst/>
              <a:rect l="0" t="0" r="0" b="0"/>
              <a:pathLst>
                <a:path w="6788126" h="3379286">
                  <a:moveTo>
                    <a:pt x="0" y="3379286"/>
                  </a:moveTo>
                  <a:lnTo>
                    <a:pt x="6788" y="3379286"/>
                  </a:lnTo>
                  <a:lnTo>
                    <a:pt x="288347" y="3379286"/>
                  </a:lnTo>
                  <a:lnTo>
                    <a:pt x="295135" y="3379286"/>
                  </a:lnTo>
                  <a:lnTo>
                    <a:pt x="301924" y="3379286"/>
                  </a:lnTo>
                  <a:lnTo>
                    <a:pt x="583483" y="3379286"/>
                  </a:lnTo>
                  <a:lnTo>
                    <a:pt x="590271" y="3379286"/>
                  </a:lnTo>
                  <a:lnTo>
                    <a:pt x="597059" y="3379286"/>
                  </a:lnTo>
                  <a:lnTo>
                    <a:pt x="878619" y="3379286"/>
                  </a:lnTo>
                  <a:lnTo>
                    <a:pt x="885407" y="3379286"/>
                  </a:lnTo>
                  <a:lnTo>
                    <a:pt x="892195" y="3379286"/>
                  </a:lnTo>
                  <a:lnTo>
                    <a:pt x="1173755" y="3379286"/>
                  </a:lnTo>
                  <a:lnTo>
                    <a:pt x="1180543" y="3379286"/>
                  </a:lnTo>
                  <a:lnTo>
                    <a:pt x="1187331" y="3379286"/>
                  </a:lnTo>
                  <a:lnTo>
                    <a:pt x="1468891" y="3379286"/>
                  </a:lnTo>
                  <a:lnTo>
                    <a:pt x="1475679" y="3379286"/>
                  </a:lnTo>
                  <a:lnTo>
                    <a:pt x="1482467" y="3379286"/>
                  </a:lnTo>
                  <a:lnTo>
                    <a:pt x="1764027" y="3379286"/>
                  </a:lnTo>
                  <a:lnTo>
                    <a:pt x="1770815" y="3379286"/>
                  </a:lnTo>
                  <a:lnTo>
                    <a:pt x="1777603" y="3379286"/>
                  </a:lnTo>
                  <a:lnTo>
                    <a:pt x="2059163" y="3379286"/>
                  </a:lnTo>
                  <a:lnTo>
                    <a:pt x="2065951" y="3379286"/>
                  </a:lnTo>
                  <a:lnTo>
                    <a:pt x="2072739" y="3378071"/>
                  </a:lnTo>
                  <a:lnTo>
                    <a:pt x="2354299" y="3327699"/>
                  </a:lnTo>
                  <a:lnTo>
                    <a:pt x="2361087" y="3326484"/>
                  </a:lnTo>
                  <a:lnTo>
                    <a:pt x="2367875" y="3322841"/>
                  </a:lnTo>
                  <a:lnTo>
                    <a:pt x="2649435" y="3171723"/>
                  </a:lnTo>
                  <a:lnTo>
                    <a:pt x="2656223" y="3168080"/>
                  </a:lnTo>
                  <a:lnTo>
                    <a:pt x="2663011" y="3166866"/>
                  </a:lnTo>
                  <a:lnTo>
                    <a:pt x="2944571" y="3116493"/>
                  </a:lnTo>
                  <a:lnTo>
                    <a:pt x="2951359" y="3115279"/>
                  </a:lnTo>
                  <a:lnTo>
                    <a:pt x="2958147" y="3103135"/>
                  </a:lnTo>
                  <a:lnTo>
                    <a:pt x="3239707" y="2599410"/>
                  </a:lnTo>
                  <a:lnTo>
                    <a:pt x="3246495" y="2587265"/>
                  </a:lnTo>
                  <a:lnTo>
                    <a:pt x="3253283" y="2578764"/>
                  </a:lnTo>
                  <a:lnTo>
                    <a:pt x="3534842" y="2226157"/>
                  </a:lnTo>
                  <a:lnTo>
                    <a:pt x="3541631" y="2217656"/>
                  </a:lnTo>
                  <a:lnTo>
                    <a:pt x="3548419" y="2207941"/>
                  </a:lnTo>
                  <a:lnTo>
                    <a:pt x="3829978" y="1804961"/>
                  </a:lnTo>
                  <a:lnTo>
                    <a:pt x="3836766" y="1795245"/>
                  </a:lnTo>
                  <a:lnTo>
                    <a:pt x="3843555" y="1789173"/>
                  </a:lnTo>
                  <a:lnTo>
                    <a:pt x="4125114" y="1537311"/>
                  </a:lnTo>
                  <a:lnTo>
                    <a:pt x="4131902" y="1531239"/>
                  </a:lnTo>
                  <a:lnTo>
                    <a:pt x="4138691" y="1523952"/>
                  </a:lnTo>
                  <a:lnTo>
                    <a:pt x="4420250" y="1221717"/>
                  </a:lnTo>
                  <a:lnTo>
                    <a:pt x="4427038" y="1214430"/>
                  </a:lnTo>
                  <a:lnTo>
                    <a:pt x="4433826" y="1207144"/>
                  </a:lnTo>
                  <a:lnTo>
                    <a:pt x="4715386" y="904909"/>
                  </a:lnTo>
                  <a:lnTo>
                    <a:pt x="4722174" y="897622"/>
                  </a:lnTo>
                  <a:lnTo>
                    <a:pt x="4728962" y="893979"/>
                  </a:lnTo>
                  <a:lnTo>
                    <a:pt x="5010522" y="742862"/>
                  </a:lnTo>
                  <a:lnTo>
                    <a:pt x="5017310" y="739218"/>
                  </a:lnTo>
                  <a:lnTo>
                    <a:pt x="5024098" y="738004"/>
                  </a:lnTo>
                  <a:lnTo>
                    <a:pt x="5305658" y="687631"/>
                  </a:lnTo>
                  <a:lnTo>
                    <a:pt x="5312446" y="686417"/>
                  </a:lnTo>
                  <a:lnTo>
                    <a:pt x="5319234" y="681559"/>
                  </a:lnTo>
                  <a:lnTo>
                    <a:pt x="5600794" y="480069"/>
                  </a:lnTo>
                  <a:lnTo>
                    <a:pt x="5607582" y="475212"/>
                  </a:lnTo>
                  <a:lnTo>
                    <a:pt x="5614370" y="471568"/>
                  </a:lnTo>
                  <a:lnTo>
                    <a:pt x="5895930" y="320451"/>
                  </a:lnTo>
                  <a:lnTo>
                    <a:pt x="5902718" y="316808"/>
                  </a:lnTo>
                  <a:lnTo>
                    <a:pt x="5909506" y="316808"/>
                  </a:lnTo>
                  <a:lnTo>
                    <a:pt x="6191066" y="316808"/>
                  </a:lnTo>
                  <a:lnTo>
                    <a:pt x="6197854" y="316808"/>
                  </a:lnTo>
                  <a:lnTo>
                    <a:pt x="6204642" y="311950"/>
                  </a:lnTo>
                  <a:lnTo>
                    <a:pt x="6486202" y="110460"/>
                  </a:lnTo>
                  <a:lnTo>
                    <a:pt x="6492990" y="105602"/>
                  </a:lnTo>
                  <a:lnTo>
                    <a:pt x="6499778" y="103173"/>
                  </a:lnTo>
                  <a:lnTo>
                    <a:pt x="6781338" y="2428"/>
                  </a:lnTo>
                  <a:lnTo>
                    <a:pt x="6788126" y="0"/>
                  </a:lnTo>
                </a:path>
              </a:pathLst>
            </a:custGeom>
          </p:spPr>
          <p:txBody>
            <a:bodyPr/>
            <a:lstStyle/>
            <a:p>
              <a:endParaRPr/>
            </a:p>
          </p:txBody>
        </p:sp>
        <p:sp>
          <p:nvSpPr>
            <p:cNvPr id="52" name="pg52"/>
            <p:cNvSpPr/>
            <p:nvPr/>
          </p:nvSpPr>
          <p:spPr>
            <a:xfrm>
              <a:off x="3164904" y="2018936"/>
              <a:ext cx="4440615" cy="3907299"/>
            </a:xfrm>
            <a:custGeom>
              <a:avLst/>
              <a:gdLst/>
              <a:ahLst/>
              <a:cxnLst/>
              <a:rect l="0" t="0" r="0" b="0"/>
              <a:pathLst>
                <a:path w="4440615" h="3907299">
                  <a:moveTo>
                    <a:pt x="6788" y="3907299"/>
                  </a:moveTo>
                  <a:lnTo>
                    <a:pt x="13576" y="3907299"/>
                  </a:lnTo>
                  <a:lnTo>
                    <a:pt x="295135" y="3907299"/>
                  </a:lnTo>
                  <a:lnTo>
                    <a:pt x="301924" y="3907299"/>
                  </a:lnTo>
                  <a:lnTo>
                    <a:pt x="308712" y="3906085"/>
                  </a:lnTo>
                  <a:lnTo>
                    <a:pt x="590271" y="3855712"/>
                  </a:lnTo>
                  <a:lnTo>
                    <a:pt x="597059" y="3854498"/>
                  </a:lnTo>
                  <a:lnTo>
                    <a:pt x="603848" y="3849640"/>
                  </a:lnTo>
                  <a:lnTo>
                    <a:pt x="885407" y="3648150"/>
                  </a:lnTo>
                  <a:lnTo>
                    <a:pt x="892195" y="3643292"/>
                  </a:lnTo>
                  <a:lnTo>
                    <a:pt x="898984" y="3637220"/>
                  </a:lnTo>
                  <a:lnTo>
                    <a:pt x="1180543" y="3385358"/>
                  </a:lnTo>
                  <a:lnTo>
                    <a:pt x="1187331" y="3379286"/>
                  </a:lnTo>
                  <a:lnTo>
                    <a:pt x="1194119" y="3365927"/>
                  </a:lnTo>
                  <a:lnTo>
                    <a:pt x="1475679" y="2811830"/>
                  </a:lnTo>
                  <a:lnTo>
                    <a:pt x="1482467" y="2798471"/>
                  </a:lnTo>
                  <a:lnTo>
                    <a:pt x="1489255" y="2787541"/>
                  </a:lnTo>
                  <a:lnTo>
                    <a:pt x="1770815" y="2334189"/>
                  </a:lnTo>
                  <a:lnTo>
                    <a:pt x="1777603" y="2323259"/>
                  </a:lnTo>
                  <a:lnTo>
                    <a:pt x="1784391" y="2312329"/>
                  </a:lnTo>
                  <a:lnTo>
                    <a:pt x="2065951" y="1858976"/>
                  </a:lnTo>
                  <a:lnTo>
                    <a:pt x="2072739" y="1848047"/>
                  </a:lnTo>
                  <a:lnTo>
                    <a:pt x="2079527" y="1840760"/>
                  </a:lnTo>
                  <a:lnTo>
                    <a:pt x="2361087" y="1538525"/>
                  </a:lnTo>
                  <a:lnTo>
                    <a:pt x="2367875" y="1531239"/>
                  </a:lnTo>
                  <a:lnTo>
                    <a:pt x="2374663" y="1526381"/>
                  </a:lnTo>
                  <a:lnTo>
                    <a:pt x="2656223" y="1324891"/>
                  </a:lnTo>
                  <a:lnTo>
                    <a:pt x="2663011" y="1320033"/>
                  </a:lnTo>
                  <a:lnTo>
                    <a:pt x="2669799" y="1316390"/>
                  </a:lnTo>
                  <a:lnTo>
                    <a:pt x="2951359" y="1165272"/>
                  </a:lnTo>
                  <a:lnTo>
                    <a:pt x="2958147" y="1161629"/>
                  </a:lnTo>
                  <a:lnTo>
                    <a:pt x="2964935" y="1156771"/>
                  </a:lnTo>
                  <a:lnTo>
                    <a:pt x="3246495" y="955281"/>
                  </a:lnTo>
                  <a:lnTo>
                    <a:pt x="3253283" y="950424"/>
                  </a:lnTo>
                  <a:lnTo>
                    <a:pt x="3260071" y="949209"/>
                  </a:lnTo>
                  <a:lnTo>
                    <a:pt x="3541631" y="898837"/>
                  </a:lnTo>
                  <a:lnTo>
                    <a:pt x="3548419" y="897622"/>
                  </a:lnTo>
                  <a:lnTo>
                    <a:pt x="3555207" y="898837"/>
                  </a:lnTo>
                  <a:lnTo>
                    <a:pt x="3836766" y="949209"/>
                  </a:lnTo>
                  <a:lnTo>
                    <a:pt x="3843555" y="950424"/>
                  </a:lnTo>
                  <a:lnTo>
                    <a:pt x="3850343" y="934636"/>
                  </a:lnTo>
                  <a:lnTo>
                    <a:pt x="4131902" y="279794"/>
                  </a:lnTo>
                  <a:lnTo>
                    <a:pt x="4138691" y="264006"/>
                  </a:lnTo>
                  <a:lnTo>
                    <a:pt x="4145479" y="257934"/>
                  </a:lnTo>
                  <a:lnTo>
                    <a:pt x="4427038" y="6072"/>
                  </a:lnTo>
                  <a:lnTo>
                    <a:pt x="4433826" y="0"/>
                  </a:lnTo>
                  <a:lnTo>
                    <a:pt x="4440615" y="3907299"/>
                  </a:lnTo>
                  <a:lnTo>
                    <a:pt x="4433826" y="3907299"/>
                  </a:lnTo>
                  <a:lnTo>
                    <a:pt x="4427038" y="3907299"/>
                  </a:lnTo>
                  <a:lnTo>
                    <a:pt x="4145479" y="3907299"/>
                  </a:lnTo>
                  <a:lnTo>
                    <a:pt x="4138691" y="3907299"/>
                  </a:lnTo>
                  <a:lnTo>
                    <a:pt x="4131902" y="3907299"/>
                  </a:lnTo>
                  <a:lnTo>
                    <a:pt x="3850343" y="3907299"/>
                  </a:lnTo>
                  <a:lnTo>
                    <a:pt x="3843555" y="3907299"/>
                  </a:lnTo>
                  <a:lnTo>
                    <a:pt x="3836766" y="3907299"/>
                  </a:lnTo>
                  <a:lnTo>
                    <a:pt x="3555207" y="3907299"/>
                  </a:lnTo>
                  <a:lnTo>
                    <a:pt x="3548419" y="3907299"/>
                  </a:lnTo>
                  <a:lnTo>
                    <a:pt x="3541631" y="3907299"/>
                  </a:lnTo>
                  <a:lnTo>
                    <a:pt x="3260071" y="3907299"/>
                  </a:lnTo>
                  <a:lnTo>
                    <a:pt x="3253283" y="3907299"/>
                  </a:lnTo>
                  <a:lnTo>
                    <a:pt x="3246495" y="3907299"/>
                  </a:lnTo>
                  <a:lnTo>
                    <a:pt x="2964935" y="3907299"/>
                  </a:lnTo>
                  <a:lnTo>
                    <a:pt x="2958147" y="3907299"/>
                  </a:lnTo>
                  <a:lnTo>
                    <a:pt x="2951359" y="3907299"/>
                  </a:lnTo>
                  <a:lnTo>
                    <a:pt x="2669799" y="3907299"/>
                  </a:lnTo>
                  <a:lnTo>
                    <a:pt x="2663011" y="3907299"/>
                  </a:lnTo>
                  <a:lnTo>
                    <a:pt x="2656223" y="3907299"/>
                  </a:lnTo>
                  <a:lnTo>
                    <a:pt x="2374663" y="3907299"/>
                  </a:lnTo>
                  <a:lnTo>
                    <a:pt x="2367875" y="3907299"/>
                  </a:lnTo>
                  <a:lnTo>
                    <a:pt x="2361087" y="3907299"/>
                  </a:lnTo>
                  <a:lnTo>
                    <a:pt x="2079527" y="3907299"/>
                  </a:lnTo>
                  <a:lnTo>
                    <a:pt x="2072739" y="3907299"/>
                  </a:lnTo>
                  <a:lnTo>
                    <a:pt x="2065951" y="3907299"/>
                  </a:lnTo>
                  <a:lnTo>
                    <a:pt x="1784391" y="3907299"/>
                  </a:lnTo>
                  <a:lnTo>
                    <a:pt x="1777603" y="3907299"/>
                  </a:lnTo>
                  <a:lnTo>
                    <a:pt x="1770815" y="3907299"/>
                  </a:lnTo>
                  <a:lnTo>
                    <a:pt x="1489255" y="3907299"/>
                  </a:lnTo>
                  <a:lnTo>
                    <a:pt x="1482467" y="3907299"/>
                  </a:lnTo>
                  <a:lnTo>
                    <a:pt x="1475679" y="3907299"/>
                  </a:lnTo>
                  <a:lnTo>
                    <a:pt x="1194119" y="3907299"/>
                  </a:lnTo>
                  <a:lnTo>
                    <a:pt x="1187331" y="3907299"/>
                  </a:lnTo>
                  <a:lnTo>
                    <a:pt x="1180543" y="3907299"/>
                  </a:lnTo>
                  <a:lnTo>
                    <a:pt x="898984" y="3907299"/>
                  </a:lnTo>
                  <a:lnTo>
                    <a:pt x="892195" y="3907299"/>
                  </a:lnTo>
                  <a:lnTo>
                    <a:pt x="885407" y="3907299"/>
                  </a:lnTo>
                  <a:lnTo>
                    <a:pt x="603848" y="3907299"/>
                  </a:lnTo>
                  <a:lnTo>
                    <a:pt x="597059" y="3907299"/>
                  </a:lnTo>
                  <a:lnTo>
                    <a:pt x="590271" y="3907299"/>
                  </a:lnTo>
                  <a:lnTo>
                    <a:pt x="308712" y="3907299"/>
                  </a:lnTo>
                  <a:lnTo>
                    <a:pt x="301924" y="3907299"/>
                  </a:lnTo>
                  <a:lnTo>
                    <a:pt x="295135" y="3907299"/>
                  </a:lnTo>
                  <a:lnTo>
                    <a:pt x="13576" y="3907299"/>
                  </a:lnTo>
                  <a:lnTo>
                    <a:pt x="6788" y="3907299"/>
                  </a:lnTo>
                  <a:lnTo>
                    <a:pt x="0" y="3907299"/>
                  </a:lnTo>
                  <a:close/>
                </a:path>
              </a:pathLst>
            </a:custGeom>
            <a:solidFill>
              <a:srgbClr val="1CABE2">
                <a:alpha val="3921"/>
              </a:srgbClr>
            </a:solidFill>
          </p:spPr>
          <p:txBody>
            <a:bodyPr/>
            <a:lstStyle/>
            <a:p>
              <a:endParaRPr/>
            </a:p>
          </p:txBody>
        </p:sp>
        <p:sp>
          <p:nvSpPr>
            <p:cNvPr id="53" name="pl53"/>
            <p:cNvSpPr/>
            <p:nvPr/>
          </p:nvSpPr>
          <p:spPr>
            <a:xfrm>
              <a:off x="3171692" y="2018936"/>
              <a:ext cx="4427038" cy="3907299"/>
            </a:xfrm>
            <a:custGeom>
              <a:avLst/>
              <a:gdLst/>
              <a:ahLst/>
              <a:cxnLst/>
              <a:rect l="0" t="0" r="0" b="0"/>
              <a:pathLst>
                <a:path w="4427038" h="3907299">
                  <a:moveTo>
                    <a:pt x="0" y="3907299"/>
                  </a:moveTo>
                  <a:lnTo>
                    <a:pt x="6788" y="3907299"/>
                  </a:lnTo>
                  <a:lnTo>
                    <a:pt x="288347" y="3907299"/>
                  </a:lnTo>
                  <a:lnTo>
                    <a:pt x="295135" y="3907299"/>
                  </a:lnTo>
                  <a:lnTo>
                    <a:pt x="301924" y="3906085"/>
                  </a:lnTo>
                  <a:lnTo>
                    <a:pt x="583483" y="3855712"/>
                  </a:lnTo>
                  <a:lnTo>
                    <a:pt x="590271" y="3854498"/>
                  </a:lnTo>
                  <a:lnTo>
                    <a:pt x="597059" y="3849640"/>
                  </a:lnTo>
                  <a:lnTo>
                    <a:pt x="878619" y="3648150"/>
                  </a:lnTo>
                  <a:lnTo>
                    <a:pt x="885407" y="3643292"/>
                  </a:lnTo>
                  <a:lnTo>
                    <a:pt x="892195" y="3637220"/>
                  </a:lnTo>
                  <a:lnTo>
                    <a:pt x="1173755" y="3385358"/>
                  </a:lnTo>
                  <a:lnTo>
                    <a:pt x="1180543" y="3379286"/>
                  </a:lnTo>
                  <a:lnTo>
                    <a:pt x="1187331" y="3365927"/>
                  </a:lnTo>
                  <a:lnTo>
                    <a:pt x="1468891" y="2811830"/>
                  </a:lnTo>
                  <a:lnTo>
                    <a:pt x="1475679" y="2798471"/>
                  </a:lnTo>
                  <a:lnTo>
                    <a:pt x="1482467" y="2787541"/>
                  </a:lnTo>
                  <a:lnTo>
                    <a:pt x="1764027" y="2334189"/>
                  </a:lnTo>
                  <a:lnTo>
                    <a:pt x="1770815" y="2323259"/>
                  </a:lnTo>
                  <a:lnTo>
                    <a:pt x="1777603" y="2312329"/>
                  </a:lnTo>
                  <a:lnTo>
                    <a:pt x="2059163" y="1858976"/>
                  </a:lnTo>
                  <a:lnTo>
                    <a:pt x="2065951" y="1848047"/>
                  </a:lnTo>
                  <a:lnTo>
                    <a:pt x="2072739" y="1840760"/>
                  </a:lnTo>
                  <a:lnTo>
                    <a:pt x="2354299" y="1538525"/>
                  </a:lnTo>
                  <a:lnTo>
                    <a:pt x="2361087" y="1531239"/>
                  </a:lnTo>
                  <a:lnTo>
                    <a:pt x="2367875" y="1526381"/>
                  </a:lnTo>
                  <a:lnTo>
                    <a:pt x="2649435" y="1324891"/>
                  </a:lnTo>
                  <a:lnTo>
                    <a:pt x="2656223" y="1320033"/>
                  </a:lnTo>
                  <a:lnTo>
                    <a:pt x="2663011" y="1316390"/>
                  </a:lnTo>
                  <a:lnTo>
                    <a:pt x="2944571" y="1165272"/>
                  </a:lnTo>
                  <a:lnTo>
                    <a:pt x="2951359" y="1161629"/>
                  </a:lnTo>
                  <a:lnTo>
                    <a:pt x="2958147" y="1156771"/>
                  </a:lnTo>
                  <a:lnTo>
                    <a:pt x="3239707" y="955281"/>
                  </a:lnTo>
                  <a:lnTo>
                    <a:pt x="3246495" y="950424"/>
                  </a:lnTo>
                  <a:lnTo>
                    <a:pt x="3253283" y="949209"/>
                  </a:lnTo>
                  <a:lnTo>
                    <a:pt x="3534842" y="898837"/>
                  </a:lnTo>
                  <a:lnTo>
                    <a:pt x="3541631" y="897622"/>
                  </a:lnTo>
                  <a:lnTo>
                    <a:pt x="3548419" y="898837"/>
                  </a:lnTo>
                  <a:lnTo>
                    <a:pt x="3829978" y="949209"/>
                  </a:lnTo>
                  <a:lnTo>
                    <a:pt x="3836766" y="950424"/>
                  </a:lnTo>
                  <a:lnTo>
                    <a:pt x="3843555" y="934636"/>
                  </a:lnTo>
                  <a:lnTo>
                    <a:pt x="4125114" y="279794"/>
                  </a:lnTo>
                  <a:lnTo>
                    <a:pt x="4131902" y="264006"/>
                  </a:lnTo>
                  <a:lnTo>
                    <a:pt x="4138691" y="257934"/>
                  </a:lnTo>
                  <a:lnTo>
                    <a:pt x="4420250" y="6072"/>
                  </a:lnTo>
                  <a:lnTo>
                    <a:pt x="4427038" y="0"/>
                  </a:lnTo>
                </a:path>
              </a:pathLst>
            </a:custGeom>
          </p:spPr>
          <p:txBody>
            <a:bodyPr/>
            <a:lstStyle/>
            <a:p>
              <a:endParaRPr/>
            </a:p>
          </p:txBody>
        </p:sp>
        <p:sp>
          <p:nvSpPr>
            <p:cNvPr id="54" name="pg54"/>
            <p:cNvSpPr/>
            <p:nvPr/>
          </p:nvSpPr>
          <p:spPr>
            <a:xfrm>
              <a:off x="803816" y="1596525"/>
              <a:ext cx="6801702" cy="4329710"/>
            </a:xfrm>
            <a:custGeom>
              <a:avLst/>
              <a:gdLst/>
              <a:ahLst/>
              <a:cxnLst/>
              <a:rect l="0" t="0" r="0" b="0"/>
              <a:pathLst>
                <a:path w="6801702" h="4329710">
                  <a:moveTo>
                    <a:pt x="6788" y="1214430"/>
                  </a:moveTo>
                  <a:lnTo>
                    <a:pt x="13576" y="1213216"/>
                  </a:lnTo>
                  <a:lnTo>
                    <a:pt x="295135" y="1162844"/>
                  </a:lnTo>
                  <a:lnTo>
                    <a:pt x="301924" y="1161629"/>
                  </a:lnTo>
                  <a:lnTo>
                    <a:pt x="308712" y="1160415"/>
                  </a:lnTo>
                  <a:lnTo>
                    <a:pt x="590271" y="1110042"/>
                  </a:lnTo>
                  <a:lnTo>
                    <a:pt x="597059" y="1108828"/>
                  </a:lnTo>
                  <a:lnTo>
                    <a:pt x="603848" y="1107613"/>
                  </a:lnTo>
                  <a:lnTo>
                    <a:pt x="885407" y="1057241"/>
                  </a:lnTo>
                  <a:lnTo>
                    <a:pt x="892195" y="1056026"/>
                  </a:lnTo>
                  <a:lnTo>
                    <a:pt x="898984" y="1053598"/>
                  </a:lnTo>
                  <a:lnTo>
                    <a:pt x="1180543" y="952853"/>
                  </a:lnTo>
                  <a:lnTo>
                    <a:pt x="1187331" y="950424"/>
                  </a:lnTo>
                  <a:lnTo>
                    <a:pt x="1194119" y="945566"/>
                  </a:lnTo>
                  <a:lnTo>
                    <a:pt x="1475679" y="744076"/>
                  </a:lnTo>
                  <a:lnTo>
                    <a:pt x="1482467" y="739218"/>
                  </a:lnTo>
                  <a:lnTo>
                    <a:pt x="1489255" y="739218"/>
                  </a:lnTo>
                  <a:lnTo>
                    <a:pt x="1770815" y="739218"/>
                  </a:lnTo>
                  <a:lnTo>
                    <a:pt x="1777603" y="739218"/>
                  </a:lnTo>
                  <a:lnTo>
                    <a:pt x="1784391" y="738004"/>
                  </a:lnTo>
                  <a:lnTo>
                    <a:pt x="2065951" y="687631"/>
                  </a:lnTo>
                  <a:lnTo>
                    <a:pt x="2072739" y="686417"/>
                  </a:lnTo>
                  <a:lnTo>
                    <a:pt x="2079527" y="683988"/>
                  </a:lnTo>
                  <a:lnTo>
                    <a:pt x="2361087" y="583243"/>
                  </a:lnTo>
                  <a:lnTo>
                    <a:pt x="2367875" y="580814"/>
                  </a:lnTo>
                  <a:lnTo>
                    <a:pt x="2374663" y="577171"/>
                  </a:lnTo>
                  <a:lnTo>
                    <a:pt x="2656223" y="426054"/>
                  </a:lnTo>
                  <a:lnTo>
                    <a:pt x="2663011" y="422410"/>
                  </a:lnTo>
                  <a:lnTo>
                    <a:pt x="2669799" y="422410"/>
                  </a:lnTo>
                  <a:lnTo>
                    <a:pt x="2951359" y="422410"/>
                  </a:lnTo>
                  <a:lnTo>
                    <a:pt x="2958147" y="422410"/>
                  </a:lnTo>
                  <a:lnTo>
                    <a:pt x="2964935" y="421196"/>
                  </a:lnTo>
                  <a:lnTo>
                    <a:pt x="3246495" y="370823"/>
                  </a:lnTo>
                  <a:lnTo>
                    <a:pt x="3253283" y="369609"/>
                  </a:lnTo>
                  <a:lnTo>
                    <a:pt x="3260071" y="369609"/>
                  </a:lnTo>
                  <a:lnTo>
                    <a:pt x="3541631" y="369609"/>
                  </a:lnTo>
                  <a:lnTo>
                    <a:pt x="3548419" y="369609"/>
                  </a:lnTo>
                  <a:lnTo>
                    <a:pt x="3555207" y="369609"/>
                  </a:lnTo>
                  <a:lnTo>
                    <a:pt x="3836766" y="369609"/>
                  </a:lnTo>
                  <a:lnTo>
                    <a:pt x="3843555" y="369609"/>
                  </a:lnTo>
                  <a:lnTo>
                    <a:pt x="3850343" y="368394"/>
                  </a:lnTo>
                  <a:lnTo>
                    <a:pt x="4131902" y="318022"/>
                  </a:lnTo>
                  <a:lnTo>
                    <a:pt x="4138691" y="316808"/>
                  </a:lnTo>
                  <a:lnTo>
                    <a:pt x="4145479" y="314379"/>
                  </a:lnTo>
                  <a:lnTo>
                    <a:pt x="4427038" y="213634"/>
                  </a:lnTo>
                  <a:lnTo>
                    <a:pt x="4433826" y="211205"/>
                  </a:lnTo>
                  <a:lnTo>
                    <a:pt x="4440615" y="209990"/>
                  </a:lnTo>
                  <a:lnTo>
                    <a:pt x="4722174" y="159618"/>
                  </a:lnTo>
                  <a:lnTo>
                    <a:pt x="4728962" y="158404"/>
                  </a:lnTo>
                  <a:lnTo>
                    <a:pt x="4735751" y="157189"/>
                  </a:lnTo>
                  <a:lnTo>
                    <a:pt x="5017310" y="106817"/>
                  </a:lnTo>
                  <a:lnTo>
                    <a:pt x="5024098" y="105602"/>
                  </a:lnTo>
                  <a:lnTo>
                    <a:pt x="5030886" y="104388"/>
                  </a:lnTo>
                  <a:lnTo>
                    <a:pt x="5312446" y="54015"/>
                  </a:lnTo>
                  <a:lnTo>
                    <a:pt x="5319234" y="52801"/>
                  </a:lnTo>
                  <a:lnTo>
                    <a:pt x="5326022" y="51586"/>
                  </a:lnTo>
                  <a:lnTo>
                    <a:pt x="5607582" y="1214"/>
                  </a:lnTo>
                  <a:lnTo>
                    <a:pt x="5614370" y="0"/>
                  </a:lnTo>
                  <a:lnTo>
                    <a:pt x="5621158" y="3643"/>
                  </a:lnTo>
                  <a:lnTo>
                    <a:pt x="5902718" y="154760"/>
                  </a:lnTo>
                  <a:lnTo>
                    <a:pt x="5909506" y="158404"/>
                  </a:lnTo>
                  <a:lnTo>
                    <a:pt x="5916294" y="160832"/>
                  </a:lnTo>
                  <a:lnTo>
                    <a:pt x="6197854" y="261577"/>
                  </a:lnTo>
                  <a:lnTo>
                    <a:pt x="6204642" y="264006"/>
                  </a:lnTo>
                  <a:lnTo>
                    <a:pt x="6211430" y="260363"/>
                  </a:lnTo>
                  <a:lnTo>
                    <a:pt x="6492990" y="109245"/>
                  </a:lnTo>
                  <a:lnTo>
                    <a:pt x="6499778" y="105602"/>
                  </a:lnTo>
                  <a:lnTo>
                    <a:pt x="6506566" y="105602"/>
                  </a:lnTo>
                  <a:lnTo>
                    <a:pt x="6788126" y="105602"/>
                  </a:lnTo>
                  <a:lnTo>
                    <a:pt x="6794914" y="105602"/>
                  </a:lnTo>
                  <a:lnTo>
                    <a:pt x="6801702" y="4329710"/>
                  </a:lnTo>
                  <a:lnTo>
                    <a:pt x="6794914" y="4329710"/>
                  </a:lnTo>
                  <a:lnTo>
                    <a:pt x="6788126" y="4329710"/>
                  </a:lnTo>
                  <a:lnTo>
                    <a:pt x="6506566" y="4329710"/>
                  </a:lnTo>
                  <a:lnTo>
                    <a:pt x="6499778" y="4329710"/>
                  </a:lnTo>
                  <a:lnTo>
                    <a:pt x="6492990" y="4329710"/>
                  </a:lnTo>
                  <a:lnTo>
                    <a:pt x="6211430" y="4329710"/>
                  </a:lnTo>
                  <a:lnTo>
                    <a:pt x="6204642" y="4329710"/>
                  </a:lnTo>
                  <a:lnTo>
                    <a:pt x="6197854" y="4329710"/>
                  </a:lnTo>
                  <a:lnTo>
                    <a:pt x="5916294" y="4329710"/>
                  </a:lnTo>
                  <a:lnTo>
                    <a:pt x="5909506" y="4329710"/>
                  </a:lnTo>
                  <a:lnTo>
                    <a:pt x="5902718" y="4329710"/>
                  </a:lnTo>
                  <a:lnTo>
                    <a:pt x="5621158" y="4329710"/>
                  </a:lnTo>
                  <a:lnTo>
                    <a:pt x="5614370" y="4329710"/>
                  </a:lnTo>
                  <a:lnTo>
                    <a:pt x="5607582" y="4329710"/>
                  </a:lnTo>
                  <a:lnTo>
                    <a:pt x="5326022" y="4329710"/>
                  </a:lnTo>
                  <a:lnTo>
                    <a:pt x="5319234" y="4329710"/>
                  </a:lnTo>
                  <a:lnTo>
                    <a:pt x="5312446" y="4329710"/>
                  </a:lnTo>
                  <a:lnTo>
                    <a:pt x="5030886" y="4329710"/>
                  </a:lnTo>
                  <a:lnTo>
                    <a:pt x="5024098" y="4329710"/>
                  </a:lnTo>
                  <a:lnTo>
                    <a:pt x="5017310" y="4329710"/>
                  </a:lnTo>
                  <a:lnTo>
                    <a:pt x="4735751" y="4329710"/>
                  </a:lnTo>
                  <a:lnTo>
                    <a:pt x="4728962" y="4329710"/>
                  </a:lnTo>
                  <a:lnTo>
                    <a:pt x="4722174" y="4329710"/>
                  </a:lnTo>
                  <a:lnTo>
                    <a:pt x="4440615" y="4329710"/>
                  </a:lnTo>
                  <a:lnTo>
                    <a:pt x="4433826" y="4329710"/>
                  </a:lnTo>
                  <a:lnTo>
                    <a:pt x="4427038" y="4329710"/>
                  </a:lnTo>
                  <a:lnTo>
                    <a:pt x="4145479" y="4329710"/>
                  </a:lnTo>
                  <a:lnTo>
                    <a:pt x="4138691" y="4329710"/>
                  </a:lnTo>
                  <a:lnTo>
                    <a:pt x="4131902" y="4329710"/>
                  </a:lnTo>
                  <a:lnTo>
                    <a:pt x="3850343" y="4329710"/>
                  </a:lnTo>
                  <a:lnTo>
                    <a:pt x="3843555" y="4329710"/>
                  </a:lnTo>
                  <a:lnTo>
                    <a:pt x="3836766" y="4329710"/>
                  </a:lnTo>
                  <a:lnTo>
                    <a:pt x="3555207" y="4329710"/>
                  </a:lnTo>
                  <a:lnTo>
                    <a:pt x="3548419" y="4329710"/>
                  </a:lnTo>
                  <a:lnTo>
                    <a:pt x="3541631" y="4329710"/>
                  </a:lnTo>
                  <a:lnTo>
                    <a:pt x="3260071" y="4329710"/>
                  </a:lnTo>
                  <a:lnTo>
                    <a:pt x="3253283" y="4329710"/>
                  </a:lnTo>
                  <a:lnTo>
                    <a:pt x="3246495" y="4329710"/>
                  </a:lnTo>
                  <a:lnTo>
                    <a:pt x="2964935" y="4329710"/>
                  </a:lnTo>
                  <a:lnTo>
                    <a:pt x="2958147" y="4329710"/>
                  </a:lnTo>
                  <a:lnTo>
                    <a:pt x="2951359" y="4329710"/>
                  </a:lnTo>
                  <a:lnTo>
                    <a:pt x="2669799" y="4329710"/>
                  </a:lnTo>
                  <a:lnTo>
                    <a:pt x="2663011" y="4329710"/>
                  </a:lnTo>
                  <a:lnTo>
                    <a:pt x="2656223" y="4329710"/>
                  </a:lnTo>
                  <a:lnTo>
                    <a:pt x="2374663" y="4329710"/>
                  </a:lnTo>
                  <a:lnTo>
                    <a:pt x="2367875" y="4329710"/>
                  </a:lnTo>
                  <a:lnTo>
                    <a:pt x="2361087" y="4329710"/>
                  </a:lnTo>
                  <a:lnTo>
                    <a:pt x="2079527" y="4329710"/>
                  </a:lnTo>
                  <a:lnTo>
                    <a:pt x="2072739" y="4329710"/>
                  </a:lnTo>
                  <a:lnTo>
                    <a:pt x="2065951" y="4329710"/>
                  </a:lnTo>
                  <a:lnTo>
                    <a:pt x="1784391" y="4329710"/>
                  </a:lnTo>
                  <a:lnTo>
                    <a:pt x="1777603" y="4329710"/>
                  </a:lnTo>
                  <a:lnTo>
                    <a:pt x="1770815" y="4329710"/>
                  </a:lnTo>
                  <a:lnTo>
                    <a:pt x="1489255" y="4329710"/>
                  </a:lnTo>
                  <a:lnTo>
                    <a:pt x="1482467" y="4329710"/>
                  </a:lnTo>
                  <a:lnTo>
                    <a:pt x="1475679" y="4329710"/>
                  </a:lnTo>
                  <a:lnTo>
                    <a:pt x="1194119" y="4329710"/>
                  </a:lnTo>
                  <a:lnTo>
                    <a:pt x="1187331" y="4329710"/>
                  </a:lnTo>
                  <a:lnTo>
                    <a:pt x="1180543" y="4329710"/>
                  </a:lnTo>
                  <a:lnTo>
                    <a:pt x="898984" y="4329710"/>
                  </a:lnTo>
                  <a:lnTo>
                    <a:pt x="892195" y="4329710"/>
                  </a:lnTo>
                  <a:lnTo>
                    <a:pt x="885407" y="4329710"/>
                  </a:lnTo>
                  <a:lnTo>
                    <a:pt x="603848" y="4329710"/>
                  </a:lnTo>
                  <a:lnTo>
                    <a:pt x="597059" y="4329710"/>
                  </a:lnTo>
                  <a:lnTo>
                    <a:pt x="590271" y="4329710"/>
                  </a:lnTo>
                  <a:lnTo>
                    <a:pt x="308712" y="4329710"/>
                  </a:lnTo>
                  <a:lnTo>
                    <a:pt x="301924" y="4329710"/>
                  </a:lnTo>
                  <a:lnTo>
                    <a:pt x="295135" y="4329710"/>
                  </a:lnTo>
                  <a:lnTo>
                    <a:pt x="13576" y="4329710"/>
                  </a:lnTo>
                  <a:lnTo>
                    <a:pt x="6788" y="4329710"/>
                  </a:lnTo>
                  <a:lnTo>
                    <a:pt x="0" y="4329710"/>
                  </a:lnTo>
                  <a:close/>
                </a:path>
              </a:pathLst>
            </a:custGeom>
            <a:solidFill>
              <a:srgbClr val="1CABE2">
                <a:alpha val="3921"/>
              </a:srgbClr>
            </a:solidFill>
          </p:spPr>
          <p:txBody>
            <a:bodyPr/>
            <a:lstStyle/>
            <a:p>
              <a:endParaRPr/>
            </a:p>
          </p:txBody>
        </p:sp>
        <p:sp>
          <p:nvSpPr>
            <p:cNvPr id="55" name="pl55"/>
            <p:cNvSpPr/>
            <p:nvPr/>
          </p:nvSpPr>
          <p:spPr>
            <a:xfrm>
              <a:off x="810605" y="1596525"/>
              <a:ext cx="6788126" cy="1214430"/>
            </a:xfrm>
            <a:custGeom>
              <a:avLst/>
              <a:gdLst/>
              <a:ahLst/>
              <a:cxnLst/>
              <a:rect l="0" t="0" r="0" b="0"/>
              <a:pathLst>
                <a:path w="6788126" h="1214430">
                  <a:moveTo>
                    <a:pt x="0" y="1214430"/>
                  </a:moveTo>
                  <a:lnTo>
                    <a:pt x="6788" y="1213216"/>
                  </a:lnTo>
                  <a:lnTo>
                    <a:pt x="288347" y="1162844"/>
                  </a:lnTo>
                  <a:lnTo>
                    <a:pt x="295135" y="1161629"/>
                  </a:lnTo>
                  <a:lnTo>
                    <a:pt x="301924" y="1160415"/>
                  </a:lnTo>
                  <a:lnTo>
                    <a:pt x="583483" y="1110042"/>
                  </a:lnTo>
                  <a:lnTo>
                    <a:pt x="590271" y="1108828"/>
                  </a:lnTo>
                  <a:lnTo>
                    <a:pt x="597059" y="1107613"/>
                  </a:lnTo>
                  <a:lnTo>
                    <a:pt x="878619" y="1057241"/>
                  </a:lnTo>
                  <a:lnTo>
                    <a:pt x="885407" y="1056026"/>
                  </a:lnTo>
                  <a:lnTo>
                    <a:pt x="892195" y="1053598"/>
                  </a:lnTo>
                  <a:lnTo>
                    <a:pt x="1173755" y="952853"/>
                  </a:lnTo>
                  <a:lnTo>
                    <a:pt x="1180543" y="950424"/>
                  </a:lnTo>
                  <a:lnTo>
                    <a:pt x="1187331" y="945566"/>
                  </a:lnTo>
                  <a:lnTo>
                    <a:pt x="1468891" y="744076"/>
                  </a:lnTo>
                  <a:lnTo>
                    <a:pt x="1475679" y="739218"/>
                  </a:lnTo>
                  <a:lnTo>
                    <a:pt x="1482467" y="739218"/>
                  </a:lnTo>
                  <a:lnTo>
                    <a:pt x="1764027" y="739218"/>
                  </a:lnTo>
                  <a:lnTo>
                    <a:pt x="1770815" y="739218"/>
                  </a:lnTo>
                  <a:lnTo>
                    <a:pt x="1777603" y="738004"/>
                  </a:lnTo>
                  <a:lnTo>
                    <a:pt x="2059163" y="687631"/>
                  </a:lnTo>
                  <a:lnTo>
                    <a:pt x="2065951" y="686417"/>
                  </a:lnTo>
                  <a:lnTo>
                    <a:pt x="2072739" y="683988"/>
                  </a:lnTo>
                  <a:lnTo>
                    <a:pt x="2354299" y="583243"/>
                  </a:lnTo>
                  <a:lnTo>
                    <a:pt x="2361087" y="580814"/>
                  </a:lnTo>
                  <a:lnTo>
                    <a:pt x="2367875" y="577171"/>
                  </a:lnTo>
                  <a:lnTo>
                    <a:pt x="2649435" y="426054"/>
                  </a:lnTo>
                  <a:lnTo>
                    <a:pt x="2656223" y="422410"/>
                  </a:lnTo>
                  <a:lnTo>
                    <a:pt x="2663011" y="422410"/>
                  </a:lnTo>
                  <a:lnTo>
                    <a:pt x="2944571" y="422410"/>
                  </a:lnTo>
                  <a:lnTo>
                    <a:pt x="2951359" y="422410"/>
                  </a:lnTo>
                  <a:lnTo>
                    <a:pt x="2958147" y="421196"/>
                  </a:lnTo>
                  <a:lnTo>
                    <a:pt x="3239707" y="370823"/>
                  </a:lnTo>
                  <a:lnTo>
                    <a:pt x="3246495" y="369609"/>
                  </a:lnTo>
                  <a:lnTo>
                    <a:pt x="3253283" y="369609"/>
                  </a:lnTo>
                  <a:lnTo>
                    <a:pt x="3534842" y="369609"/>
                  </a:lnTo>
                  <a:lnTo>
                    <a:pt x="3541631" y="369609"/>
                  </a:lnTo>
                  <a:lnTo>
                    <a:pt x="3548419" y="369609"/>
                  </a:lnTo>
                  <a:lnTo>
                    <a:pt x="3829978" y="369609"/>
                  </a:lnTo>
                  <a:lnTo>
                    <a:pt x="3836766" y="369609"/>
                  </a:lnTo>
                  <a:lnTo>
                    <a:pt x="3843555" y="368394"/>
                  </a:lnTo>
                  <a:lnTo>
                    <a:pt x="4125114" y="318022"/>
                  </a:lnTo>
                  <a:lnTo>
                    <a:pt x="4131902" y="316808"/>
                  </a:lnTo>
                  <a:lnTo>
                    <a:pt x="4138691" y="314379"/>
                  </a:lnTo>
                  <a:lnTo>
                    <a:pt x="4420250" y="213634"/>
                  </a:lnTo>
                  <a:lnTo>
                    <a:pt x="4427038" y="211205"/>
                  </a:lnTo>
                  <a:lnTo>
                    <a:pt x="4433826" y="209990"/>
                  </a:lnTo>
                  <a:lnTo>
                    <a:pt x="4715386" y="159618"/>
                  </a:lnTo>
                  <a:lnTo>
                    <a:pt x="4722174" y="158404"/>
                  </a:lnTo>
                  <a:lnTo>
                    <a:pt x="4728962" y="157189"/>
                  </a:lnTo>
                  <a:lnTo>
                    <a:pt x="5010522" y="106817"/>
                  </a:lnTo>
                  <a:lnTo>
                    <a:pt x="5017310" y="105602"/>
                  </a:lnTo>
                  <a:lnTo>
                    <a:pt x="5024098" y="104388"/>
                  </a:lnTo>
                  <a:lnTo>
                    <a:pt x="5305658" y="54015"/>
                  </a:lnTo>
                  <a:lnTo>
                    <a:pt x="5312446" y="52801"/>
                  </a:lnTo>
                  <a:lnTo>
                    <a:pt x="5319234" y="51586"/>
                  </a:lnTo>
                  <a:lnTo>
                    <a:pt x="5600794" y="1214"/>
                  </a:lnTo>
                  <a:lnTo>
                    <a:pt x="5607582" y="0"/>
                  </a:lnTo>
                  <a:lnTo>
                    <a:pt x="5614370" y="3643"/>
                  </a:lnTo>
                  <a:lnTo>
                    <a:pt x="5895930" y="154760"/>
                  </a:lnTo>
                  <a:lnTo>
                    <a:pt x="5902718" y="158404"/>
                  </a:lnTo>
                  <a:lnTo>
                    <a:pt x="5909506" y="160832"/>
                  </a:lnTo>
                  <a:lnTo>
                    <a:pt x="6191066" y="261577"/>
                  </a:lnTo>
                  <a:lnTo>
                    <a:pt x="6197854" y="264006"/>
                  </a:lnTo>
                  <a:lnTo>
                    <a:pt x="6204642" y="260363"/>
                  </a:lnTo>
                  <a:lnTo>
                    <a:pt x="6486202" y="109245"/>
                  </a:lnTo>
                  <a:lnTo>
                    <a:pt x="6492990" y="105602"/>
                  </a:lnTo>
                  <a:lnTo>
                    <a:pt x="6499778" y="105602"/>
                  </a:lnTo>
                  <a:lnTo>
                    <a:pt x="6781338" y="105602"/>
                  </a:lnTo>
                  <a:lnTo>
                    <a:pt x="6788126" y="105602"/>
                  </a:lnTo>
                </a:path>
              </a:pathLst>
            </a:custGeom>
          </p:spPr>
          <p:txBody>
            <a:bodyPr/>
            <a:lstStyle/>
            <a:p>
              <a:endParaRPr/>
            </a:p>
          </p:txBody>
        </p:sp>
        <p:sp>
          <p:nvSpPr>
            <p:cNvPr id="56" name="pg56"/>
            <p:cNvSpPr/>
            <p:nvPr/>
          </p:nvSpPr>
          <p:spPr>
            <a:xfrm>
              <a:off x="2574632" y="2335744"/>
              <a:ext cx="5030886" cy="3590491"/>
            </a:xfrm>
            <a:custGeom>
              <a:avLst/>
              <a:gdLst/>
              <a:ahLst/>
              <a:cxnLst/>
              <a:rect l="0" t="0" r="0" b="0"/>
              <a:pathLst>
                <a:path w="5030886" h="3590491">
                  <a:moveTo>
                    <a:pt x="6788" y="3590491"/>
                  </a:moveTo>
                  <a:lnTo>
                    <a:pt x="13576" y="3590491"/>
                  </a:lnTo>
                  <a:lnTo>
                    <a:pt x="295135" y="3590491"/>
                  </a:lnTo>
                  <a:lnTo>
                    <a:pt x="301924" y="3590491"/>
                  </a:lnTo>
                  <a:lnTo>
                    <a:pt x="308712" y="3590491"/>
                  </a:lnTo>
                  <a:lnTo>
                    <a:pt x="590271" y="3590491"/>
                  </a:lnTo>
                  <a:lnTo>
                    <a:pt x="597059" y="3590491"/>
                  </a:lnTo>
                  <a:lnTo>
                    <a:pt x="603848" y="3590491"/>
                  </a:lnTo>
                  <a:lnTo>
                    <a:pt x="885407" y="3590491"/>
                  </a:lnTo>
                  <a:lnTo>
                    <a:pt x="892195" y="3590491"/>
                  </a:lnTo>
                  <a:lnTo>
                    <a:pt x="898984" y="3590491"/>
                  </a:lnTo>
                  <a:lnTo>
                    <a:pt x="1180543" y="3590491"/>
                  </a:lnTo>
                  <a:lnTo>
                    <a:pt x="1187331" y="3590491"/>
                  </a:lnTo>
                  <a:lnTo>
                    <a:pt x="1194119" y="3589277"/>
                  </a:lnTo>
                  <a:lnTo>
                    <a:pt x="1475679" y="3538904"/>
                  </a:lnTo>
                  <a:lnTo>
                    <a:pt x="1482467" y="3537690"/>
                  </a:lnTo>
                  <a:lnTo>
                    <a:pt x="1489255" y="3535261"/>
                  </a:lnTo>
                  <a:lnTo>
                    <a:pt x="1770815" y="3434516"/>
                  </a:lnTo>
                  <a:lnTo>
                    <a:pt x="1777603" y="3432087"/>
                  </a:lnTo>
                  <a:lnTo>
                    <a:pt x="1784391" y="3427229"/>
                  </a:lnTo>
                  <a:lnTo>
                    <a:pt x="2065951" y="3225739"/>
                  </a:lnTo>
                  <a:lnTo>
                    <a:pt x="2072739" y="3220882"/>
                  </a:lnTo>
                  <a:lnTo>
                    <a:pt x="2079527" y="3211166"/>
                  </a:lnTo>
                  <a:lnTo>
                    <a:pt x="2361087" y="2808186"/>
                  </a:lnTo>
                  <a:lnTo>
                    <a:pt x="2367875" y="2798471"/>
                  </a:lnTo>
                  <a:lnTo>
                    <a:pt x="2374663" y="2793613"/>
                  </a:lnTo>
                  <a:lnTo>
                    <a:pt x="2656223" y="2592123"/>
                  </a:lnTo>
                  <a:lnTo>
                    <a:pt x="2663011" y="2587265"/>
                  </a:lnTo>
                  <a:lnTo>
                    <a:pt x="2669799" y="2582408"/>
                  </a:lnTo>
                  <a:lnTo>
                    <a:pt x="2951359" y="2380918"/>
                  </a:lnTo>
                  <a:lnTo>
                    <a:pt x="2958147" y="2376060"/>
                  </a:lnTo>
                  <a:lnTo>
                    <a:pt x="2964935" y="2369988"/>
                  </a:lnTo>
                  <a:lnTo>
                    <a:pt x="3246495" y="2118125"/>
                  </a:lnTo>
                  <a:lnTo>
                    <a:pt x="3253283" y="2112053"/>
                  </a:lnTo>
                  <a:lnTo>
                    <a:pt x="3260071" y="2096266"/>
                  </a:lnTo>
                  <a:lnTo>
                    <a:pt x="3541631" y="1441423"/>
                  </a:lnTo>
                  <a:lnTo>
                    <a:pt x="3548419" y="1425636"/>
                  </a:lnTo>
                  <a:lnTo>
                    <a:pt x="3555207" y="1414706"/>
                  </a:lnTo>
                  <a:lnTo>
                    <a:pt x="3836766" y="961354"/>
                  </a:lnTo>
                  <a:lnTo>
                    <a:pt x="3843555" y="950424"/>
                  </a:lnTo>
                  <a:lnTo>
                    <a:pt x="3850343" y="935851"/>
                  </a:lnTo>
                  <a:lnTo>
                    <a:pt x="4131902" y="331381"/>
                  </a:lnTo>
                  <a:lnTo>
                    <a:pt x="4138691" y="316808"/>
                  </a:lnTo>
                  <a:lnTo>
                    <a:pt x="4145479" y="315593"/>
                  </a:lnTo>
                  <a:lnTo>
                    <a:pt x="4427038" y="265221"/>
                  </a:lnTo>
                  <a:lnTo>
                    <a:pt x="4433826" y="264006"/>
                  </a:lnTo>
                  <a:lnTo>
                    <a:pt x="4440615" y="262792"/>
                  </a:lnTo>
                  <a:lnTo>
                    <a:pt x="4722174" y="212419"/>
                  </a:lnTo>
                  <a:lnTo>
                    <a:pt x="4728962" y="211205"/>
                  </a:lnTo>
                  <a:lnTo>
                    <a:pt x="4735751" y="206347"/>
                  </a:lnTo>
                  <a:lnTo>
                    <a:pt x="5017310" y="4857"/>
                  </a:lnTo>
                  <a:lnTo>
                    <a:pt x="5024098" y="0"/>
                  </a:lnTo>
                  <a:lnTo>
                    <a:pt x="5030886" y="3590491"/>
                  </a:lnTo>
                  <a:lnTo>
                    <a:pt x="5024098" y="3590491"/>
                  </a:lnTo>
                  <a:lnTo>
                    <a:pt x="5017310" y="3590491"/>
                  </a:lnTo>
                  <a:lnTo>
                    <a:pt x="4735751" y="3590491"/>
                  </a:lnTo>
                  <a:lnTo>
                    <a:pt x="4728962" y="3590491"/>
                  </a:lnTo>
                  <a:lnTo>
                    <a:pt x="4722174" y="3590491"/>
                  </a:lnTo>
                  <a:lnTo>
                    <a:pt x="4440615" y="3590491"/>
                  </a:lnTo>
                  <a:lnTo>
                    <a:pt x="4433826" y="3590491"/>
                  </a:lnTo>
                  <a:lnTo>
                    <a:pt x="4427038" y="3590491"/>
                  </a:lnTo>
                  <a:lnTo>
                    <a:pt x="4145479" y="3590491"/>
                  </a:lnTo>
                  <a:lnTo>
                    <a:pt x="4138691" y="3590491"/>
                  </a:lnTo>
                  <a:lnTo>
                    <a:pt x="4131902" y="3590491"/>
                  </a:lnTo>
                  <a:lnTo>
                    <a:pt x="3850343" y="3590491"/>
                  </a:lnTo>
                  <a:lnTo>
                    <a:pt x="3843555" y="3590491"/>
                  </a:lnTo>
                  <a:lnTo>
                    <a:pt x="3836766" y="3590491"/>
                  </a:lnTo>
                  <a:lnTo>
                    <a:pt x="3555207" y="3590491"/>
                  </a:lnTo>
                  <a:lnTo>
                    <a:pt x="3548419" y="3590491"/>
                  </a:lnTo>
                  <a:lnTo>
                    <a:pt x="3541631" y="3590491"/>
                  </a:lnTo>
                  <a:lnTo>
                    <a:pt x="3260071" y="3590491"/>
                  </a:lnTo>
                  <a:lnTo>
                    <a:pt x="3253283" y="3590491"/>
                  </a:lnTo>
                  <a:lnTo>
                    <a:pt x="3246495" y="3590491"/>
                  </a:lnTo>
                  <a:lnTo>
                    <a:pt x="2964935" y="3590491"/>
                  </a:lnTo>
                  <a:lnTo>
                    <a:pt x="2958147" y="3590491"/>
                  </a:lnTo>
                  <a:lnTo>
                    <a:pt x="2951359" y="3590491"/>
                  </a:lnTo>
                  <a:lnTo>
                    <a:pt x="2669799" y="3590491"/>
                  </a:lnTo>
                  <a:lnTo>
                    <a:pt x="2663011" y="3590491"/>
                  </a:lnTo>
                  <a:lnTo>
                    <a:pt x="2656223" y="3590491"/>
                  </a:lnTo>
                  <a:lnTo>
                    <a:pt x="2374663" y="3590491"/>
                  </a:lnTo>
                  <a:lnTo>
                    <a:pt x="2367875" y="3590491"/>
                  </a:lnTo>
                  <a:lnTo>
                    <a:pt x="2361087" y="3590491"/>
                  </a:lnTo>
                  <a:lnTo>
                    <a:pt x="2079527" y="3590491"/>
                  </a:lnTo>
                  <a:lnTo>
                    <a:pt x="2072739" y="3590491"/>
                  </a:lnTo>
                  <a:lnTo>
                    <a:pt x="2065951" y="3590491"/>
                  </a:lnTo>
                  <a:lnTo>
                    <a:pt x="1784391" y="3590491"/>
                  </a:lnTo>
                  <a:lnTo>
                    <a:pt x="1777603" y="3590491"/>
                  </a:lnTo>
                  <a:lnTo>
                    <a:pt x="1770815" y="3590491"/>
                  </a:lnTo>
                  <a:lnTo>
                    <a:pt x="1489255" y="3590491"/>
                  </a:lnTo>
                  <a:lnTo>
                    <a:pt x="1482467" y="3590491"/>
                  </a:lnTo>
                  <a:lnTo>
                    <a:pt x="1475679" y="3590491"/>
                  </a:lnTo>
                  <a:lnTo>
                    <a:pt x="1194119" y="3590491"/>
                  </a:lnTo>
                  <a:lnTo>
                    <a:pt x="1187331" y="3590491"/>
                  </a:lnTo>
                  <a:lnTo>
                    <a:pt x="1180543" y="3590491"/>
                  </a:lnTo>
                  <a:lnTo>
                    <a:pt x="898984" y="3590491"/>
                  </a:lnTo>
                  <a:lnTo>
                    <a:pt x="892195" y="3590491"/>
                  </a:lnTo>
                  <a:lnTo>
                    <a:pt x="885407" y="3590491"/>
                  </a:lnTo>
                  <a:lnTo>
                    <a:pt x="603848" y="3590491"/>
                  </a:lnTo>
                  <a:lnTo>
                    <a:pt x="597059" y="3590491"/>
                  </a:lnTo>
                  <a:lnTo>
                    <a:pt x="590271" y="3590491"/>
                  </a:lnTo>
                  <a:lnTo>
                    <a:pt x="308712" y="3590491"/>
                  </a:lnTo>
                  <a:lnTo>
                    <a:pt x="301924" y="3590491"/>
                  </a:lnTo>
                  <a:lnTo>
                    <a:pt x="295135" y="3590491"/>
                  </a:lnTo>
                  <a:lnTo>
                    <a:pt x="13576" y="3590491"/>
                  </a:lnTo>
                  <a:lnTo>
                    <a:pt x="6788" y="3590491"/>
                  </a:lnTo>
                  <a:lnTo>
                    <a:pt x="0" y="3590491"/>
                  </a:lnTo>
                  <a:close/>
                </a:path>
              </a:pathLst>
            </a:custGeom>
            <a:solidFill>
              <a:srgbClr val="1CABE2">
                <a:alpha val="3921"/>
              </a:srgbClr>
            </a:solidFill>
          </p:spPr>
          <p:txBody>
            <a:bodyPr/>
            <a:lstStyle/>
            <a:p>
              <a:endParaRPr/>
            </a:p>
          </p:txBody>
        </p:sp>
        <p:sp>
          <p:nvSpPr>
            <p:cNvPr id="57" name="pl57"/>
            <p:cNvSpPr/>
            <p:nvPr/>
          </p:nvSpPr>
          <p:spPr>
            <a:xfrm>
              <a:off x="2581420" y="2335744"/>
              <a:ext cx="5017310" cy="3590491"/>
            </a:xfrm>
            <a:custGeom>
              <a:avLst/>
              <a:gdLst/>
              <a:ahLst/>
              <a:cxnLst/>
              <a:rect l="0" t="0" r="0" b="0"/>
              <a:pathLst>
                <a:path w="5017310" h="3590491">
                  <a:moveTo>
                    <a:pt x="0" y="3590491"/>
                  </a:moveTo>
                  <a:lnTo>
                    <a:pt x="6788" y="3590491"/>
                  </a:lnTo>
                  <a:lnTo>
                    <a:pt x="288347" y="3590491"/>
                  </a:lnTo>
                  <a:lnTo>
                    <a:pt x="295135" y="3590491"/>
                  </a:lnTo>
                  <a:lnTo>
                    <a:pt x="301924" y="3590491"/>
                  </a:lnTo>
                  <a:lnTo>
                    <a:pt x="583483" y="3590491"/>
                  </a:lnTo>
                  <a:lnTo>
                    <a:pt x="590271" y="3590491"/>
                  </a:lnTo>
                  <a:lnTo>
                    <a:pt x="597059" y="3590491"/>
                  </a:lnTo>
                  <a:lnTo>
                    <a:pt x="878619" y="3590491"/>
                  </a:lnTo>
                  <a:lnTo>
                    <a:pt x="885407" y="3590491"/>
                  </a:lnTo>
                  <a:lnTo>
                    <a:pt x="892195" y="3590491"/>
                  </a:lnTo>
                  <a:lnTo>
                    <a:pt x="1173755" y="3590491"/>
                  </a:lnTo>
                  <a:lnTo>
                    <a:pt x="1180543" y="3590491"/>
                  </a:lnTo>
                  <a:lnTo>
                    <a:pt x="1187331" y="3589277"/>
                  </a:lnTo>
                  <a:lnTo>
                    <a:pt x="1468891" y="3538904"/>
                  </a:lnTo>
                  <a:lnTo>
                    <a:pt x="1475679" y="3537690"/>
                  </a:lnTo>
                  <a:lnTo>
                    <a:pt x="1482467" y="3535261"/>
                  </a:lnTo>
                  <a:lnTo>
                    <a:pt x="1764027" y="3434516"/>
                  </a:lnTo>
                  <a:lnTo>
                    <a:pt x="1770815" y="3432087"/>
                  </a:lnTo>
                  <a:lnTo>
                    <a:pt x="1777603" y="3427229"/>
                  </a:lnTo>
                  <a:lnTo>
                    <a:pt x="2059163" y="3225739"/>
                  </a:lnTo>
                  <a:lnTo>
                    <a:pt x="2065951" y="3220882"/>
                  </a:lnTo>
                  <a:lnTo>
                    <a:pt x="2072739" y="3211166"/>
                  </a:lnTo>
                  <a:lnTo>
                    <a:pt x="2354299" y="2808186"/>
                  </a:lnTo>
                  <a:lnTo>
                    <a:pt x="2361087" y="2798471"/>
                  </a:lnTo>
                  <a:lnTo>
                    <a:pt x="2367875" y="2793613"/>
                  </a:lnTo>
                  <a:lnTo>
                    <a:pt x="2649435" y="2592123"/>
                  </a:lnTo>
                  <a:lnTo>
                    <a:pt x="2656223" y="2587265"/>
                  </a:lnTo>
                  <a:lnTo>
                    <a:pt x="2663011" y="2582408"/>
                  </a:lnTo>
                  <a:lnTo>
                    <a:pt x="2944571" y="2380918"/>
                  </a:lnTo>
                  <a:lnTo>
                    <a:pt x="2951359" y="2376060"/>
                  </a:lnTo>
                  <a:lnTo>
                    <a:pt x="2958147" y="2369988"/>
                  </a:lnTo>
                  <a:lnTo>
                    <a:pt x="3239707" y="2118125"/>
                  </a:lnTo>
                  <a:lnTo>
                    <a:pt x="3246495" y="2112053"/>
                  </a:lnTo>
                  <a:lnTo>
                    <a:pt x="3253283" y="2096266"/>
                  </a:lnTo>
                  <a:lnTo>
                    <a:pt x="3534842" y="1441423"/>
                  </a:lnTo>
                  <a:lnTo>
                    <a:pt x="3541631" y="1425636"/>
                  </a:lnTo>
                  <a:lnTo>
                    <a:pt x="3548419" y="1414706"/>
                  </a:lnTo>
                  <a:lnTo>
                    <a:pt x="3829978" y="961354"/>
                  </a:lnTo>
                  <a:lnTo>
                    <a:pt x="3836766" y="950424"/>
                  </a:lnTo>
                  <a:lnTo>
                    <a:pt x="3843555" y="935851"/>
                  </a:lnTo>
                  <a:lnTo>
                    <a:pt x="4125114" y="331381"/>
                  </a:lnTo>
                  <a:lnTo>
                    <a:pt x="4131902" y="316808"/>
                  </a:lnTo>
                  <a:lnTo>
                    <a:pt x="4138691" y="315593"/>
                  </a:lnTo>
                  <a:lnTo>
                    <a:pt x="4420250" y="265221"/>
                  </a:lnTo>
                  <a:lnTo>
                    <a:pt x="4427038" y="264006"/>
                  </a:lnTo>
                  <a:lnTo>
                    <a:pt x="4433826" y="262792"/>
                  </a:lnTo>
                  <a:lnTo>
                    <a:pt x="4715386" y="212419"/>
                  </a:lnTo>
                  <a:lnTo>
                    <a:pt x="4722174" y="211205"/>
                  </a:lnTo>
                  <a:lnTo>
                    <a:pt x="4728962" y="206347"/>
                  </a:lnTo>
                  <a:lnTo>
                    <a:pt x="5010522" y="4857"/>
                  </a:lnTo>
                  <a:lnTo>
                    <a:pt x="5017310" y="0"/>
                  </a:lnTo>
                </a:path>
              </a:pathLst>
            </a:custGeom>
          </p:spPr>
          <p:txBody>
            <a:bodyPr/>
            <a:lstStyle/>
            <a:p>
              <a:endParaRPr/>
            </a:p>
          </p:txBody>
        </p:sp>
        <p:sp>
          <p:nvSpPr>
            <p:cNvPr id="58" name="pg58"/>
            <p:cNvSpPr/>
            <p:nvPr/>
          </p:nvSpPr>
          <p:spPr>
            <a:xfrm>
              <a:off x="803816" y="2705354"/>
              <a:ext cx="6801702" cy="3220882"/>
            </a:xfrm>
            <a:custGeom>
              <a:avLst/>
              <a:gdLst/>
              <a:ahLst/>
              <a:cxnLst/>
              <a:rect l="0" t="0" r="0" b="0"/>
              <a:pathLst>
                <a:path w="6801702" h="3220882">
                  <a:moveTo>
                    <a:pt x="6788" y="3168080"/>
                  </a:moveTo>
                  <a:lnTo>
                    <a:pt x="13576" y="3168080"/>
                  </a:lnTo>
                  <a:lnTo>
                    <a:pt x="295135" y="3168080"/>
                  </a:lnTo>
                  <a:lnTo>
                    <a:pt x="301924" y="3168080"/>
                  </a:lnTo>
                  <a:lnTo>
                    <a:pt x="308712" y="3168080"/>
                  </a:lnTo>
                  <a:lnTo>
                    <a:pt x="590271" y="3168080"/>
                  </a:lnTo>
                  <a:lnTo>
                    <a:pt x="597059" y="3168080"/>
                  </a:lnTo>
                  <a:lnTo>
                    <a:pt x="603848" y="3168080"/>
                  </a:lnTo>
                  <a:lnTo>
                    <a:pt x="885407" y="3168080"/>
                  </a:lnTo>
                  <a:lnTo>
                    <a:pt x="892195" y="3168080"/>
                  </a:lnTo>
                  <a:lnTo>
                    <a:pt x="898984" y="3168080"/>
                  </a:lnTo>
                  <a:lnTo>
                    <a:pt x="1180543" y="3168080"/>
                  </a:lnTo>
                  <a:lnTo>
                    <a:pt x="1187331" y="3168080"/>
                  </a:lnTo>
                  <a:lnTo>
                    <a:pt x="1194119" y="3168080"/>
                  </a:lnTo>
                  <a:lnTo>
                    <a:pt x="1475679" y="3168080"/>
                  </a:lnTo>
                  <a:lnTo>
                    <a:pt x="1482467" y="3168080"/>
                  </a:lnTo>
                  <a:lnTo>
                    <a:pt x="1489255" y="3166866"/>
                  </a:lnTo>
                  <a:lnTo>
                    <a:pt x="1770815" y="3116493"/>
                  </a:lnTo>
                  <a:lnTo>
                    <a:pt x="1777603" y="3115279"/>
                  </a:lnTo>
                  <a:lnTo>
                    <a:pt x="1784391" y="3115279"/>
                  </a:lnTo>
                  <a:lnTo>
                    <a:pt x="2065951" y="3115279"/>
                  </a:lnTo>
                  <a:lnTo>
                    <a:pt x="2072739" y="3115279"/>
                  </a:lnTo>
                  <a:lnTo>
                    <a:pt x="2079527" y="3115279"/>
                  </a:lnTo>
                  <a:lnTo>
                    <a:pt x="2361087" y="3115279"/>
                  </a:lnTo>
                  <a:lnTo>
                    <a:pt x="2367875" y="3115279"/>
                  </a:lnTo>
                  <a:lnTo>
                    <a:pt x="2374663" y="3115279"/>
                  </a:lnTo>
                  <a:lnTo>
                    <a:pt x="2656223" y="3115279"/>
                  </a:lnTo>
                  <a:lnTo>
                    <a:pt x="2663011" y="3115279"/>
                  </a:lnTo>
                  <a:lnTo>
                    <a:pt x="2669799" y="3115279"/>
                  </a:lnTo>
                  <a:lnTo>
                    <a:pt x="2951359" y="3115279"/>
                  </a:lnTo>
                  <a:lnTo>
                    <a:pt x="2958147" y="3115279"/>
                  </a:lnTo>
                  <a:lnTo>
                    <a:pt x="2964935" y="3115279"/>
                  </a:lnTo>
                  <a:lnTo>
                    <a:pt x="3246495" y="3115279"/>
                  </a:lnTo>
                  <a:lnTo>
                    <a:pt x="3253283" y="3115279"/>
                  </a:lnTo>
                  <a:lnTo>
                    <a:pt x="3260071" y="3114064"/>
                  </a:lnTo>
                  <a:lnTo>
                    <a:pt x="3541631" y="3063692"/>
                  </a:lnTo>
                  <a:lnTo>
                    <a:pt x="3548419" y="3062478"/>
                  </a:lnTo>
                  <a:lnTo>
                    <a:pt x="3555207" y="3055191"/>
                  </a:lnTo>
                  <a:lnTo>
                    <a:pt x="3836766" y="2752956"/>
                  </a:lnTo>
                  <a:lnTo>
                    <a:pt x="3843555" y="2745669"/>
                  </a:lnTo>
                  <a:lnTo>
                    <a:pt x="3850343" y="2742026"/>
                  </a:lnTo>
                  <a:lnTo>
                    <a:pt x="4131902" y="2590909"/>
                  </a:lnTo>
                  <a:lnTo>
                    <a:pt x="4138691" y="2587265"/>
                  </a:lnTo>
                  <a:lnTo>
                    <a:pt x="4145479" y="2583622"/>
                  </a:lnTo>
                  <a:lnTo>
                    <a:pt x="4427038" y="2432505"/>
                  </a:lnTo>
                  <a:lnTo>
                    <a:pt x="4433826" y="2428861"/>
                  </a:lnTo>
                  <a:lnTo>
                    <a:pt x="4440615" y="2427647"/>
                  </a:lnTo>
                  <a:lnTo>
                    <a:pt x="4722174" y="2377274"/>
                  </a:lnTo>
                  <a:lnTo>
                    <a:pt x="4728962" y="2376060"/>
                  </a:lnTo>
                  <a:lnTo>
                    <a:pt x="4735751" y="2368773"/>
                  </a:lnTo>
                  <a:lnTo>
                    <a:pt x="5017310" y="2066539"/>
                  </a:lnTo>
                  <a:lnTo>
                    <a:pt x="5024098" y="2059252"/>
                  </a:lnTo>
                  <a:lnTo>
                    <a:pt x="5030886" y="2022819"/>
                  </a:lnTo>
                  <a:lnTo>
                    <a:pt x="5312446" y="511645"/>
                  </a:lnTo>
                  <a:lnTo>
                    <a:pt x="5319234" y="475212"/>
                  </a:lnTo>
                  <a:lnTo>
                    <a:pt x="5326022" y="473997"/>
                  </a:lnTo>
                  <a:lnTo>
                    <a:pt x="5607582" y="423625"/>
                  </a:lnTo>
                  <a:lnTo>
                    <a:pt x="5614370" y="422410"/>
                  </a:lnTo>
                  <a:lnTo>
                    <a:pt x="5621158" y="422410"/>
                  </a:lnTo>
                  <a:lnTo>
                    <a:pt x="5902718" y="422410"/>
                  </a:lnTo>
                  <a:lnTo>
                    <a:pt x="5909506" y="422410"/>
                  </a:lnTo>
                  <a:lnTo>
                    <a:pt x="5916294" y="423625"/>
                  </a:lnTo>
                  <a:lnTo>
                    <a:pt x="6197854" y="473997"/>
                  </a:lnTo>
                  <a:lnTo>
                    <a:pt x="6204642" y="475212"/>
                  </a:lnTo>
                  <a:lnTo>
                    <a:pt x="6211430" y="464282"/>
                  </a:lnTo>
                  <a:lnTo>
                    <a:pt x="6492990" y="10929"/>
                  </a:lnTo>
                  <a:lnTo>
                    <a:pt x="6499778" y="0"/>
                  </a:lnTo>
                  <a:lnTo>
                    <a:pt x="6506566" y="1214"/>
                  </a:lnTo>
                  <a:lnTo>
                    <a:pt x="6788126" y="51586"/>
                  </a:lnTo>
                  <a:lnTo>
                    <a:pt x="6794914" y="52801"/>
                  </a:lnTo>
                  <a:lnTo>
                    <a:pt x="6801702" y="3220882"/>
                  </a:lnTo>
                  <a:lnTo>
                    <a:pt x="6794914" y="3220882"/>
                  </a:lnTo>
                  <a:lnTo>
                    <a:pt x="6788126" y="3220882"/>
                  </a:lnTo>
                  <a:lnTo>
                    <a:pt x="6506566" y="3220882"/>
                  </a:lnTo>
                  <a:lnTo>
                    <a:pt x="6499778" y="3220882"/>
                  </a:lnTo>
                  <a:lnTo>
                    <a:pt x="6492990" y="3220882"/>
                  </a:lnTo>
                  <a:lnTo>
                    <a:pt x="6211430" y="3220882"/>
                  </a:lnTo>
                  <a:lnTo>
                    <a:pt x="6204642" y="3220882"/>
                  </a:lnTo>
                  <a:lnTo>
                    <a:pt x="6197854" y="3220882"/>
                  </a:lnTo>
                  <a:lnTo>
                    <a:pt x="5916294" y="3220882"/>
                  </a:lnTo>
                  <a:lnTo>
                    <a:pt x="5909506" y="3220882"/>
                  </a:lnTo>
                  <a:lnTo>
                    <a:pt x="5902718" y="3220882"/>
                  </a:lnTo>
                  <a:lnTo>
                    <a:pt x="5621158" y="3220882"/>
                  </a:lnTo>
                  <a:lnTo>
                    <a:pt x="5614370" y="3220882"/>
                  </a:lnTo>
                  <a:lnTo>
                    <a:pt x="5607582" y="3220882"/>
                  </a:lnTo>
                  <a:lnTo>
                    <a:pt x="5326022" y="3220882"/>
                  </a:lnTo>
                  <a:lnTo>
                    <a:pt x="5319234" y="3220882"/>
                  </a:lnTo>
                  <a:lnTo>
                    <a:pt x="5312446" y="3220882"/>
                  </a:lnTo>
                  <a:lnTo>
                    <a:pt x="5030886" y="3220882"/>
                  </a:lnTo>
                  <a:lnTo>
                    <a:pt x="5024098" y="3220882"/>
                  </a:lnTo>
                  <a:lnTo>
                    <a:pt x="5017310" y="3220882"/>
                  </a:lnTo>
                  <a:lnTo>
                    <a:pt x="4735751" y="3220882"/>
                  </a:lnTo>
                  <a:lnTo>
                    <a:pt x="4728962" y="3220882"/>
                  </a:lnTo>
                  <a:lnTo>
                    <a:pt x="4722174" y="3220882"/>
                  </a:lnTo>
                  <a:lnTo>
                    <a:pt x="4440615" y="3220882"/>
                  </a:lnTo>
                  <a:lnTo>
                    <a:pt x="4433826" y="3220882"/>
                  </a:lnTo>
                  <a:lnTo>
                    <a:pt x="4427038" y="3220882"/>
                  </a:lnTo>
                  <a:lnTo>
                    <a:pt x="4145479" y="3220882"/>
                  </a:lnTo>
                  <a:lnTo>
                    <a:pt x="4138691" y="3220882"/>
                  </a:lnTo>
                  <a:lnTo>
                    <a:pt x="4131902" y="3220882"/>
                  </a:lnTo>
                  <a:lnTo>
                    <a:pt x="3850343" y="3220882"/>
                  </a:lnTo>
                  <a:lnTo>
                    <a:pt x="3843555" y="3220882"/>
                  </a:lnTo>
                  <a:lnTo>
                    <a:pt x="3836766" y="3220882"/>
                  </a:lnTo>
                  <a:lnTo>
                    <a:pt x="3555207" y="3220882"/>
                  </a:lnTo>
                  <a:lnTo>
                    <a:pt x="3548419" y="3220882"/>
                  </a:lnTo>
                  <a:lnTo>
                    <a:pt x="3541631" y="3220882"/>
                  </a:lnTo>
                  <a:lnTo>
                    <a:pt x="3260071" y="3220882"/>
                  </a:lnTo>
                  <a:lnTo>
                    <a:pt x="3253283" y="3220882"/>
                  </a:lnTo>
                  <a:lnTo>
                    <a:pt x="3246495" y="3220882"/>
                  </a:lnTo>
                  <a:lnTo>
                    <a:pt x="2964935" y="3220882"/>
                  </a:lnTo>
                  <a:lnTo>
                    <a:pt x="2958147" y="3220882"/>
                  </a:lnTo>
                  <a:lnTo>
                    <a:pt x="2951359" y="3220882"/>
                  </a:lnTo>
                  <a:lnTo>
                    <a:pt x="2669799" y="3220882"/>
                  </a:lnTo>
                  <a:lnTo>
                    <a:pt x="2663011" y="3220882"/>
                  </a:lnTo>
                  <a:lnTo>
                    <a:pt x="2656223" y="3220882"/>
                  </a:lnTo>
                  <a:lnTo>
                    <a:pt x="2374663" y="3220882"/>
                  </a:lnTo>
                  <a:lnTo>
                    <a:pt x="2367875" y="3220882"/>
                  </a:lnTo>
                  <a:lnTo>
                    <a:pt x="2361087" y="3220882"/>
                  </a:lnTo>
                  <a:lnTo>
                    <a:pt x="2079527" y="3220882"/>
                  </a:lnTo>
                  <a:lnTo>
                    <a:pt x="2072739" y="3220882"/>
                  </a:lnTo>
                  <a:lnTo>
                    <a:pt x="2065951" y="3220882"/>
                  </a:lnTo>
                  <a:lnTo>
                    <a:pt x="1784391" y="3220882"/>
                  </a:lnTo>
                  <a:lnTo>
                    <a:pt x="1777603" y="3220882"/>
                  </a:lnTo>
                  <a:lnTo>
                    <a:pt x="1770815" y="3220882"/>
                  </a:lnTo>
                  <a:lnTo>
                    <a:pt x="1489255" y="3220882"/>
                  </a:lnTo>
                  <a:lnTo>
                    <a:pt x="1482467" y="3220882"/>
                  </a:lnTo>
                  <a:lnTo>
                    <a:pt x="1475679" y="3220882"/>
                  </a:lnTo>
                  <a:lnTo>
                    <a:pt x="1194119" y="3220882"/>
                  </a:lnTo>
                  <a:lnTo>
                    <a:pt x="1187331" y="3220882"/>
                  </a:lnTo>
                  <a:lnTo>
                    <a:pt x="1180543" y="3220882"/>
                  </a:lnTo>
                  <a:lnTo>
                    <a:pt x="898984" y="3220882"/>
                  </a:lnTo>
                  <a:lnTo>
                    <a:pt x="892195" y="3220882"/>
                  </a:lnTo>
                  <a:lnTo>
                    <a:pt x="885407" y="3220882"/>
                  </a:lnTo>
                  <a:lnTo>
                    <a:pt x="603848" y="3220882"/>
                  </a:lnTo>
                  <a:lnTo>
                    <a:pt x="597059" y="3220882"/>
                  </a:lnTo>
                  <a:lnTo>
                    <a:pt x="590271" y="3220882"/>
                  </a:lnTo>
                  <a:lnTo>
                    <a:pt x="308712" y="3220882"/>
                  </a:lnTo>
                  <a:lnTo>
                    <a:pt x="301924" y="3220882"/>
                  </a:lnTo>
                  <a:lnTo>
                    <a:pt x="295135" y="3220882"/>
                  </a:lnTo>
                  <a:lnTo>
                    <a:pt x="13576" y="3220882"/>
                  </a:lnTo>
                  <a:lnTo>
                    <a:pt x="6788" y="3220882"/>
                  </a:lnTo>
                  <a:lnTo>
                    <a:pt x="0" y="3220882"/>
                  </a:lnTo>
                  <a:close/>
                </a:path>
              </a:pathLst>
            </a:custGeom>
            <a:solidFill>
              <a:srgbClr val="1CABE2">
                <a:alpha val="3921"/>
              </a:srgbClr>
            </a:solidFill>
          </p:spPr>
          <p:txBody>
            <a:bodyPr/>
            <a:lstStyle/>
            <a:p>
              <a:endParaRPr/>
            </a:p>
          </p:txBody>
        </p:sp>
        <p:sp>
          <p:nvSpPr>
            <p:cNvPr id="59" name="pl59"/>
            <p:cNvSpPr/>
            <p:nvPr/>
          </p:nvSpPr>
          <p:spPr>
            <a:xfrm>
              <a:off x="810605" y="2705354"/>
              <a:ext cx="6788126" cy="3168080"/>
            </a:xfrm>
            <a:custGeom>
              <a:avLst/>
              <a:gdLst/>
              <a:ahLst/>
              <a:cxnLst/>
              <a:rect l="0" t="0" r="0" b="0"/>
              <a:pathLst>
                <a:path w="6788126" h="3168080">
                  <a:moveTo>
                    <a:pt x="0" y="3168080"/>
                  </a:moveTo>
                  <a:lnTo>
                    <a:pt x="6788" y="3168080"/>
                  </a:lnTo>
                  <a:lnTo>
                    <a:pt x="288347" y="3168080"/>
                  </a:lnTo>
                  <a:lnTo>
                    <a:pt x="295135" y="3168080"/>
                  </a:lnTo>
                  <a:lnTo>
                    <a:pt x="301924" y="3168080"/>
                  </a:lnTo>
                  <a:lnTo>
                    <a:pt x="583483" y="3168080"/>
                  </a:lnTo>
                  <a:lnTo>
                    <a:pt x="590271" y="3168080"/>
                  </a:lnTo>
                  <a:lnTo>
                    <a:pt x="597059" y="3168080"/>
                  </a:lnTo>
                  <a:lnTo>
                    <a:pt x="878619" y="3168080"/>
                  </a:lnTo>
                  <a:lnTo>
                    <a:pt x="885407" y="3168080"/>
                  </a:lnTo>
                  <a:lnTo>
                    <a:pt x="892195" y="3168080"/>
                  </a:lnTo>
                  <a:lnTo>
                    <a:pt x="1173755" y="3168080"/>
                  </a:lnTo>
                  <a:lnTo>
                    <a:pt x="1180543" y="3168080"/>
                  </a:lnTo>
                  <a:lnTo>
                    <a:pt x="1187331" y="3168080"/>
                  </a:lnTo>
                  <a:lnTo>
                    <a:pt x="1468891" y="3168080"/>
                  </a:lnTo>
                  <a:lnTo>
                    <a:pt x="1475679" y="3168080"/>
                  </a:lnTo>
                  <a:lnTo>
                    <a:pt x="1482467" y="3166866"/>
                  </a:lnTo>
                  <a:lnTo>
                    <a:pt x="1764027" y="3116493"/>
                  </a:lnTo>
                  <a:lnTo>
                    <a:pt x="1770815" y="3115279"/>
                  </a:lnTo>
                  <a:lnTo>
                    <a:pt x="1777603" y="3115279"/>
                  </a:lnTo>
                  <a:lnTo>
                    <a:pt x="2059163" y="3115279"/>
                  </a:lnTo>
                  <a:lnTo>
                    <a:pt x="2065951" y="3115279"/>
                  </a:lnTo>
                  <a:lnTo>
                    <a:pt x="2072739" y="3115279"/>
                  </a:lnTo>
                  <a:lnTo>
                    <a:pt x="2354299" y="3115279"/>
                  </a:lnTo>
                  <a:lnTo>
                    <a:pt x="2361087" y="3115279"/>
                  </a:lnTo>
                  <a:lnTo>
                    <a:pt x="2367875" y="3115279"/>
                  </a:lnTo>
                  <a:lnTo>
                    <a:pt x="2649435" y="3115279"/>
                  </a:lnTo>
                  <a:lnTo>
                    <a:pt x="2656223" y="3115279"/>
                  </a:lnTo>
                  <a:lnTo>
                    <a:pt x="2663011" y="3115279"/>
                  </a:lnTo>
                  <a:lnTo>
                    <a:pt x="2944571" y="3115279"/>
                  </a:lnTo>
                  <a:lnTo>
                    <a:pt x="2951359" y="3115279"/>
                  </a:lnTo>
                  <a:lnTo>
                    <a:pt x="2958147" y="3115279"/>
                  </a:lnTo>
                  <a:lnTo>
                    <a:pt x="3239707" y="3115279"/>
                  </a:lnTo>
                  <a:lnTo>
                    <a:pt x="3246495" y="3115279"/>
                  </a:lnTo>
                  <a:lnTo>
                    <a:pt x="3253283" y="3114064"/>
                  </a:lnTo>
                  <a:lnTo>
                    <a:pt x="3534842" y="3063692"/>
                  </a:lnTo>
                  <a:lnTo>
                    <a:pt x="3541631" y="3062478"/>
                  </a:lnTo>
                  <a:lnTo>
                    <a:pt x="3548419" y="3055191"/>
                  </a:lnTo>
                  <a:lnTo>
                    <a:pt x="3829978" y="2752956"/>
                  </a:lnTo>
                  <a:lnTo>
                    <a:pt x="3836766" y="2745669"/>
                  </a:lnTo>
                  <a:lnTo>
                    <a:pt x="3843555" y="2742026"/>
                  </a:lnTo>
                  <a:lnTo>
                    <a:pt x="4125114" y="2590909"/>
                  </a:lnTo>
                  <a:lnTo>
                    <a:pt x="4131902" y="2587265"/>
                  </a:lnTo>
                  <a:lnTo>
                    <a:pt x="4138691" y="2583622"/>
                  </a:lnTo>
                  <a:lnTo>
                    <a:pt x="4420250" y="2432505"/>
                  </a:lnTo>
                  <a:lnTo>
                    <a:pt x="4427038" y="2428861"/>
                  </a:lnTo>
                  <a:lnTo>
                    <a:pt x="4433826" y="2427647"/>
                  </a:lnTo>
                  <a:lnTo>
                    <a:pt x="4715386" y="2377274"/>
                  </a:lnTo>
                  <a:lnTo>
                    <a:pt x="4722174" y="2376060"/>
                  </a:lnTo>
                  <a:lnTo>
                    <a:pt x="4728962" y="2368773"/>
                  </a:lnTo>
                  <a:lnTo>
                    <a:pt x="5010522" y="2066539"/>
                  </a:lnTo>
                  <a:lnTo>
                    <a:pt x="5017310" y="2059252"/>
                  </a:lnTo>
                  <a:lnTo>
                    <a:pt x="5024098" y="2022819"/>
                  </a:lnTo>
                  <a:lnTo>
                    <a:pt x="5305658" y="511645"/>
                  </a:lnTo>
                  <a:lnTo>
                    <a:pt x="5312446" y="475212"/>
                  </a:lnTo>
                  <a:lnTo>
                    <a:pt x="5319234" y="473997"/>
                  </a:lnTo>
                  <a:lnTo>
                    <a:pt x="5600794" y="423625"/>
                  </a:lnTo>
                  <a:lnTo>
                    <a:pt x="5607582" y="422410"/>
                  </a:lnTo>
                  <a:lnTo>
                    <a:pt x="5614370" y="422410"/>
                  </a:lnTo>
                  <a:lnTo>
                    <a:pt x="5895930" y="422410"/>
                  </a:lnTo>
                  <a:lnTo>
                    <a:pt x="5902718" y="422410"/>
                  </a:lnTo>
                  <a:lnTo>
                    <a:pt x="5909506" y="423625"/>
                  </a:lnTo>
                  <a:lnTo>
                    <a:pt x="6191066" y="473997"/>
                  </a:lnTo>
                  <a:lnTo>
                    <a:pt x="6197854" y="475212"/>
                  </a:lnTo>
                  <a:lnTo>
                    <a:pt x="6204642" y="464282"/>
                  </a:lnTo>
                  <a:lnTo>
                    <a:pt x="6486202" y="10929"/>
                  </a:lnTo>
                  <a:lnTo>
                    <a:pt x="6492990" y="0"/>
                  </a:lnTo>
                  <a:lnTo>
                    <a:pt x="6499778" y="1214"/>
                  </a:lnTo>
                  <a:lnTo>
                    <a:pt x="6781338" y="51586"/>
                  </a:lnTo>
                  <a:lnTo>
                    <a:pt x="6788126" y="52801"/>
                  </a:lnTo>
                </a:path>
              </a:pathLst>
            </a:custGeom>
          </p:spPr>
          <p:txBody>
            <a:bodyPr/>
            <a:lstStyle/>
            <a:p>
              <a:endParaRPr/>
            </a:p>
          </p:txBody>
        </p:sp>
        <p:sp>
          <p:nvSpPr>
            <p:cNvPr id="60" name="pl60"/>
            <p:cNvSpPr/>
            <p:nvPr/>
          </p:nvSpPr>
          <p:spPr>
            <a:xfrm>
              <a:off x="810605" y="1543724"/>
              <a:ext cx="6788126" cy="1320033"/>
            </a:xfrm>
            <a:custGeom>
              <a:avLst/>
              <a:gdLst/>
              <a:ahLst/>
              <a:cxnLst/>
              <a:rect l="0" t="0" r="0" b="0"/>
              <a:pathLst>
                <a:path w="6788126" h="1320033">
                  <a:moveTo>
                    <a:pt x="0" y="1320033"/>
                  </a:moveTo>
                  <a:lnTo>
                    <a:pt x="295135" y="1320033"/>
                  </a:lnTo>
                  <a:lnTo>
                    <a:pt x="590271" y="1267232"/>
                  </a:lnTo>
                  <a:lnTo>
                    <a:pt x="885407" y="1161629"/>
                  </a:lnTo>
                  <a:lnTo>
                    <a:pt x="1180543" y="950424"/>
                  </a:lnTo>
                  <a:lnTo>
                    <a:pt x="1475679" y="897622"/>
                  </a:lnTo>
                  <a:lnTo>
                    <a:pt x="1770815" y="844821"/>
                  </a:lnTo>
                  <a:lnTo>
                    <a:pt x="2065951" y="844821"/>
                  </a:lnTo>
                  <a:lnTo>
                    <a:pt x="2361087" y="686417"/>
                  </a:lnTo>
                  <a:lnTo>
                    <a:pt x="2656223" y="528013"/>
                  </a:lnTo>
                  <a:lnTo>
                    <a:pt x="2951359" y="475212"/>
                  </a:lnTo>
                  <a:lnTo>
                    <a:pt x="3246495" y="369609"/>
                  </a:lnTo>
                  <a:lnTo>
                    <a:pt x="3541631" y="422410"/>
                  </a:lnTo>
                  <a:lnTo>
                    <a:pt x="3836766" y="422410"/>
                  </a:lnTo>
                  <a:lnTo>
                    <a:pt x="4131902" y="316808"/>
                  </a:lnTo>
                  <a:lnTo>
                    <a:pt x="4427038" y="264006"/>
                  </a:lnTo>
                  <a:lnTo>
                    <a:pt x="4722174" y="158404"/>
                  </a:lnTo>
                  <a:lnTo>
                    <a:pt x="5017310" y="158404"/>
                  </a:lnTo>
                  <a:lnTo>
                    <a:pt x="5312446" y="105602"/>
                  </a:lnTo>
                  <a:lnTo>
                    <a:pt x="5607582" y="0"/>
                  </a:lnTo>
                  <a:lnTo>
                    <a:pt x="5902718" y="211205"/>
                  </a:lnTo>
                  <a:lnTo>
                    <a:pt x="6197854" y="264006"/>
                  </a:lnTo>
                  <a:lnTo>
                    <a:pt x="6492990" y="158404"/>
                  </a:lnTo>
                  <a:lnTo>
                    <a:pt x="6788126" y="158404"/>
                  </a:lnTo>
                </a:path>
              </a:pathLst>
            </a:custGeom>
            <a:ln w="27101" cap="flat">
              <a:solidFill>
                <a:srgbClr val="1C86EE">
                  <a:alpha val="100000"/>
                </a:srgbClr>
              </a:solidFill>
              <a:prstDash val="solid"/>
              <a:round/>
            </a:ln>
          </p:spPr>
          <p:txBody>
            <a:bodyPr/>
            <a:lstStyle/>
            <a:p>
              <a:endParaRPr/>
            </a:p>
          </p:txBody>
        </p:sp>
        <p:sp>
          <p:nvSpPr>
            <p:cNvPr id="61" name="pl61"/>
            <p:cNvSpPr/>
            <p:nvPr/>
          </p:nvSpPr>
          <p:spPr>
            <a:xfrm>
              <a:off x="810605" y="1543724"/>
              <a:ext cx="6788126" cy="4276908"/>
            </a:xfrm>
            <a:custGeom>
              <a:avLst/>
              <a:gdLst/>
              <a:ahLst/>
              <a:cxnLst/>
              <a:rect l="0" t="0" r="0" b="0"/>
              <a:pathLst>
                <a:path w="6788126" h="4276908">
                  <a:moveTo>
                    <a:pt x="0" y="4276908"/>
                  </a:moveTo>
                  <a:lnTo>
                    <a:pt x="295135" y="4276908"/>
                  </a:lnTo>
                  <a:lnTo>
                    <a:pt x="590271" y="3854498"/>
                  </a:lnTo>
                  <a:lnTo>
                    <a:pt x="885407" y="3432087"/>
                  </a:lnTo>
                  <a:lnTo>
                    <a:pt x="1180543" y="3168080"/>
                  </a:lnTo>
                  <a:lnTo>
                    <a:pt x="1475679" y="2798471"/>
                  </a:lnTo>
                  <a:lnTo>
                    <a:pt x="1770815" y="2534464"/>
                  </a:lnTo>
                  <a:lnTo>
                    <a:pt x="2065951" y="2112053"/>
                  </a:lnTo>
                  <a:lnTo>
                    <a:pt x="2361087" y="1584040"/>
                  </a:lnTo>
                  <a:lnTo>
                    <a:pt x="2656223" y="1267232"/>
                  </a:lnTo>
                  <a:lnTo>
                    <a:pt x="2951359" y="1267232"/>
                  </a:lnTo>
                  <a:lnTo>
                    <a:pt x="3246495" y="1161629"/>
                  </a:lnTo>
                  <a:lnTo>
                    <a:pt x="3541631" y="633616"/>
                  </a:lnTo>
                  <a:lnTo>
                    <a:pt x="3836766" y="633616"/>
                  </a:lnTo>
                  <a:lnTo>
                    <a:pt x="4131902" y="422410"/>
                  </a:lnTo>
                  <a:lnTo>
                    <a:pt x="4427038" y="264006"/>
                  </a:lnTo>
                  <a:lnTo>
                    <a:pt x="4722174" y="158404"/>
                  </a:lnTo>
                  <a:lnTo>
                    <a:pt x="5017310" y="158404"/>
                  </a:lnTo>
                  <a:lnTo>
                    <a:pt x="5312446" y="105602"/>
                  </a:lnTo>
                  <a:lnTo>
                    <a:pt x="5607582" y="0"/>
                  </a:lnTo>
                  <a:lnTo>
                    <a:pt x="5902718" y="211205"/>
                  </a:lnTo>
                  <a:lnTo>
                    <a:pt x="6197854" y="264006"/>
                  </a:lnTo>
                  <a:lnTo>
                    <a:pt x="6492990" y="158404"/>
                  </a:lnTo>
                  <a:lnTo>
                    <a:pt x="6788126" y="158404"/>
                  </a:lnTo>
                </a:path>
              </a:pathLst>
            </a:custGeom>
            <a:ln w="27101" cap="flat">
              <a:solidFill>
                <a:srgbClr val="80BD41">
                  <a:alpha val="100000"/>
                </a:srgbClr>
              </a:solidFill>
              <a:prstDash val="solid"/>
              <a:round/>
            </a:ln>
          </p:spPr>
          <p:txBody>
            <a:bodyPr/>
            <a:lstStyle/>
            <a:p>
              <a:endParaRPr/>
            </a:p>
          </p:txBody>
        </p:sp>
        <p:sp>
          <p:nvSpPr>
            <p:cNvPr id="62" name="pl62"/>
            <p:cNvSpPr/>
            <p:nvPr/>
          </p:nvSpPr>
          <p:spPr>
            <a:xfrm>
              <a:off x="810605" y="1543724"/>
              <a:ext cx="6788126" cy="4382511"/>
            </a:xfrm>
            <a:custGeom>
              <a:avLst/>
              <a:gdLst/>
              <a:ahLst/>
              <a:cxnLst/>
              <a:rect l="0" t="0" r="0" b="0"/>
              <a:pathLst>
                <a:path w="6788126" h="4382511">
                  <a:moveTo>
                    <a:pt x="0" y="4382511"/>
                  </a:moveTo>
                  <a:lnTo>
                    <a:pt x="295135" y="4329710"/>
                  </a:lnTo>
                  <a:lnTo>
                    <a:pt x="590271" y="4118504"/>
                  </a:lnTo>
                  <a:lnTo>
                    <a:pt x="885407" y="4118504"/>
                  </a:lnTo>
                  <a:lnTo>
                    <a:pt x="1180543" y="4065703"/>
                  </a:lnTo>
                  <a:lnTo>
                    <a:pt x="1475679" y="4012902"/>
                  </a:lnTo>
                  <a:lnTo>
                    <a:pt x="1770815" y="3907299"/>
                  </a:lnTo>
                  <a:lnTo>
                    <a:pt x="2065951" y="3748895"/>
                  </a:lnTo>
                  <a:lnTo>
                    <a:pt x="2361087" y="3484888"/>
                  </a:lnTo>
                  <a:lnTo>
                    <a:pt x="2656223" y="2428861"/>
                  </a:lnTo>
                  <a:lnTo>
                    <a:pt x="2951359" y="2376060"/>
                  </a:lnTo>
                  <a:lnTo>
                    <a:pt x="3246495" y="2270457"/>
                  </a:lnTo>
                  <a:lnTo>
                    <a:pt x="3541631" y="2164855"/>
                  </a:lnTo>
                  <a:lnTo>
                    <a:pt x="3836766" y="1636841"/>
                  </a:lnTo>
                  <a:lnTo>
                    <a:pt x="4131902" y="1478437"/>
                  </a:lnTo>
                  <a:lnTo>
                    <a:pt x="4427038" y="1003225"/>
                  </a:lnTo>
                  <a:lnTo>
                    <a:pt x="4722174" y="316808"/>
                  </a:lnTo>
                  <a:lnTo>
                    <a:pt x="5017310" y="158404"/>
                  </a:lnTo>
                  <a:lnTo>
                    <a:pt x="5312446" y="105602"/>
                  </a:lnTo>
                  <a:lnTo>
                    <a:pt x="5607582" y="0"/>
                  </a:lnTo>
                  <a:lnTo>
                    <a:pt x="5902718" y="211205"/>
                  </a:lnTo>
                  <a:lnTo>
                    <a:pt x="6197854" y="264006"/>
                  </a:lnTo>
                  <a:lnTo>
                    <a:pt x="6492990" y="158404"/>
                  </a:lnTo>
                  <a:lnTo>
                    <a:pt x="6788126" y="158404"/>
                  </a:lnTo>
                </a:path>
              </a:pathLst>
            </a:custGeom>
            <a:ln w="27101" cap="flat">
              <a:solidFill>
                <a:srgbClr val="EE00EE">
                  <a:alpha val="100000"/>
                </a:srgbClr>
              </a:solidFill>
              <a:prstDash val="solid"/>
              <a:round/>
            </a:ln>
          </p:spPr>
          <p:txBody>
            <a:bodyPr/>
            <a:lstStyle/>
            <a:p>
              <a:endParaRPr/>
            </a:p>
          </p:txBody>
        </p:sp>
        <p:sp>
          <p:nvSpPr>
            <p:cNvPr id="63" name="pl63"/>
            <p:cNvSpPr/>
            <p:nvPr/>
          </p:nvSpPr>
          <p:spPr>
            <a:xfrm>
              <a:off x="3761964" y="5081414"/>
              <a:ext cx="3836766" cy="844821"/>
            </a:xfrm>
            <a:custGeom>
              <a:avLst/>
              <a:gdLst/>
              <a:ahLst/>
              <a:cxnLst/>
              <a:rect l="0" t="0" r="0" b="0"/>
              <a:pathLst>
                <a:path w="3836766" h="844821">
                  <a:moveTo>
                    <a:pt x="0" y="844821"/>
                  </a:moveTo>
                  <a:lnTo>
                    <a:pt x="295135" y="844821"/>
                  </a:lnTo>
                  <a:lnTo>
                    <a:pt x="590271" y="844821"/>
                  </a:lnTo>
                  <a:lnTo>
                    <a:pt x="885407" y="844821"/>
                  </a:lnTo>
                  <a:lnTo>
                    <a:pt x="1180543" y="844821"/>
                  </a:lnTo>
                  <a:lnTo>
                    <a:pt x="1475679" y="844821"/>
                  </a:lnTo>
                  <a:lnTo>
                    <a:pt x="1770815" y="792020"/>
                  </a:lnTo>
                  <a:lnTo>
                    <a:pt x="2065951" y="792020"/>
                  </a:lnTo>
                  <a:lnTo>
                    <a:pt x="2361087" y="739218"/>
                  </a:lnTo>
                  <a:lnTo>
                    <a:pt x="2656223" y="633616"/>
                  </a:lnTo>
                  <a:lnTo>
                    <a:pt x="2951359" y="528013"/>
                  </a:lnTo>
                  <a:lnTo>
                    <a:pt x="3246495" y="528013"/>
                  </a:lnTo>
                  <a:lnTo>
                    <a:pt x="3541631" y="422410"/>
                  </a:lnTo>
                  <a:lnTo>
                    <a:pt x="3836766" y="0"/>
                  </a:lnTo>
                </a:path>
              </a:pathLst>
            </a:custGeom>
            <a:ln w="27101" cap="flat">
              <a:solidFill>
                <a:srgbClr val="6A3D9A">
                  <a:alpha val="100000"/>
                </a:srgbClr>
              </a:solidFill>
              <a:prstDash val="solid"/>
              <a:round/>
            </a:ln>
          </p:spPr>
          <p:txBody>
            <a:bodyPr/>
            <a:lstStyle/>
            <a:p>
              <a:endParaRPr/>
            </a:p>
          </p:txBody>
        </p:sp>
        <p:sp>
          <p:nvSpPr>
            <p:cNvPr id="64" name="pl64"/>
            <p:cNvSpPr/>
            <p:nvPr/>
          </p:nvSpPr>
          <p:spPr>
            <a:xfrm>
              <a:off x="5237643" y="1649327"/>
              <a:ext cx="2361087" cy="3484888"/>
            </a:xfrm>
            <a:custGeom>
              <a:avLst/>
              <a:gdLst/>
              <a:ahLst/>
              <a:cxnLst/>
              <a:rect l="0" t="0" r="0" b="0"/>
              <a:pathLst>
                <a:path w="2361087" h="3484888">
                  <a:moveTo>
                    <a:pt x="0" y="3484888"/>
                  </a:moveTo>
                  <a:lnTo>
                    <a:pt x="295135" y="1953649"/>
                  </a:lnTo>
                  <a:lnTo>
                    <a:pt x="590271" y="1848047"/>
                  </a:lnTo>
                  <a:lnTo>
                    <a:pt x="885407" y="739218"/>
                  </a:lnTo>
                  <a:lnTo>
                    <a:pt x="1180543" y="105602"/>
                  </a:lnTo>
                  <a:lnTo>
                    <a:pt x="1475679" y="158404"/>
                  </a:lnTo>
                  <a:lnTo>
                    <a:pt x="1770815" y="211205"/>
                  </a:lnTo>
                  <a:lnTo>
                    <a:pt x="2065951" y="0"/>
                  </a:lnTo>
                  <a:lnTo>
                    <a:pt x="2361087" y="52801"/>
                  </a:lnTo>
                </a:path>
              </a:pathLst>
            </a:custGeom>
            <a:ln w="27101" cap="flat">
              <a:solidFill>
                <a:srgbClr val="E31A1C">
                  <a:alpha val="100000"/>
                </a:srgbClr>
              </a:solidFill>
              <a:prstDash val="solid"/>
              <a:round/>
            </a:ln>
          </p:spPr>
          <p:txBody>
            <a:bodyPr/>
            <a:lstStyle/>
            <a:p>
              <a:endParaRPr/>
            </a:p>
          </p:txBody>
        </p:sp>
        <p:sp>
          <p:nvSpPr>
            <p:cNvPr id="65" name="pl65"/>
            <p:cNvSpPr/>
            <p:nvPr/>
          </p:nvSpPr>
          <p:spPr>
            <a:xfrm>
              <a:off x="810605" y="1649327"/>
              <a:ext cx="6788126" cy="1267232"/>
            </a:xfrm>
            <a:custGeom>
              <a:avLst/>
              <a:gdLst/>
              <a:ahLst/>
              <a:cxnLst/>
              <a:rect l="0" t="0" r="0" b="0"/>
              <a:pathLst>
                <a:path w="6788126" h="1267232">
                  <a:moveTo>
                    <a:pt x="0" y="1267232"/>
                  </a:moveTo>
                  <a:lnTo>
                    <a:pt x="295135" y="1267232"/>
                  </a:lnTo>
                  <a:lnTo>
                    <a:pt x="590271" y="1267232"/>
                  </a:lnTo>
                  <a:lnTo>
                    <a:pt x="885407" y="1108828"/>
                  </a:lnTo>
                  <a:lnTo>
                    <a:pt x="1180543" y="897622"/>
                  </a:lnTo>
                  <a:lnTo>
                    <a:pt x="1475679" y="792020"/>
                  </a:lnTo>
                  <a:lnTo>
                    <a:pt x="1770815" y="739218"/>
                  </a:lnTo>
                  <a:lnTo>
                    <a:pt x="2065951" y="686417"/>
                  </a:lnTo>
                  <a:lnTo>
                    <a:pt x="2361087" y="580814"/>
                  </a:lnTo>
                  <a:lnTo>
                    <a:pt x="2656223" y="369609"/>
                  </a:lnTo>
                  <a:lnTo>
                    <a:pt x="2951359" y="264006"/>
                  </a:lnTo>
                  <a:lnTo>
                    <a:pt x="3246495" y="264006"/>
                  </a:lnTo>
                  <a:lnTo>
                    <a:pt x="3541631" y="316808"/>
                  </a:lnTo>
                  <a:lnTo>
                    <a:pt x="3836766" y="316808"/>
                  </a:lnTo>
                  <a:lnTo>
                    <a:pt x="4131902" y="264006"/>
                  </a:lnTo>
                  <a:lnTo>
                    <a:pt x="4427038" y="211205"/>
                  </a:lnTo>
                  <a:lnTo>
                    <a:pt x="4722174" y="211205"/>
                  </a:lnTo>
                  <a:lnTo>
                    <a:pt x="5017310" y="105602"/>
                  </a:lnTo>
                  <a:lnTo>
                    <a:pt x="5312446" y="52801"/>
                  </a:lnTo>
                  <a:lnTo>
                    <a:pt x="5607582" y="0"/>
                  </a:lnTo>
                  <a:lnTo>
                    <a:pt x="5902718" y="158404"/>
                  </a:lnTo>
                  <a:lnTo>
                    <a:pt x="6197854" y="264006"/>
                  </a:lnTo>
                  <a:lnTo>
                    <a:pt x="6492990" y="105602"/>
                  </a:lnTo>
                  <a:lnTo>
                    <a:pt x="6788126" y="158404"/>
                  </a:lnTo>
                </a:path>
              </a:pathLst>
            </a:custGeom>
            <a:ln w="27101" cap="flat">
              <a:solidFill>
                <a:srgbClr val="FF7F00">
                  <a:alpha val="100000"/>
                </a:srgbClr>
              </a:solidFill>
              <a:prstDash val="solid"/>
              <a:round/>
            </a:ln>
          </p:spPr>
          <p:txBody>
            <a:bodyPr/>
            <a:lstStyle/>
            <a:p>
              <a:endParaRPr/>
            </a:p>
          </p:txBody>
        </p:sp>
        <p:sp>
          <p:nvSpPr>
            <p:cNvPr id="66" name="pl66"/>
            <p:cNvSpPr/>
            <p:nvPr/>
          </p:nvSpPr>
          <p:spPr>
            <a:xfrm>
              <a:off x="810605" y="2441347"/>
              <a:ext cx="6788126" cy="3379286"/>
            </a:xfrm>
            <a:custGeom>
              <a:avLst/>
              <a:gdLst/>
              <a:ahLst/>
              <a:cxnLst/>
              <a:rect l="0" t="0" r="0" b="0"/>
              <a:pathLst>
                <a:path w="6788126" h="3379286">
                  <a:moveTo>
                    <a:pt x="0" y="3379286"/>
                  </a:moveTo>
                  <a:lnTo>
                    <a:pt x="295135" y="3379286"/>
                  </a:lnTo>
                  <a:lnTo>
                    <a:pt x="590271" y="3379286"/>
                  </a:lnTo>
                  <a:lnTo>
                    <a:pt x="885407" y="3379286"/>
                  </a:lnTo>
                  <a:lnTo>
                    <a:pt x="1180543" y="3379286"/>
                  </a:lnTo>
                  <a:lnTo>
                    <a:pt x="1475679" y="3379286"/>
                  </a:lnTo>
                  <a:lnTo>
                    <a:pt x="1770815" y="3379286"/>
                  </a:lnTo>
                  <a:lnTo>
                    <a:pt x="2065951" y="3379286"/>
                  </a:lnTo>
                  <a:lnTo>
                    <a:pt x="2361087" y="3326484"/>
                  </a:lnTo>
                  <a:lnTo>
                    <a:pt x="2656223" y="3168080"/>
                  </a:lnTo>
                  <a:lnTo>
                    <a:pt x="2951359" y="3115279"/>
                  </a:lnTo>
                  <a:lnTo>
                    <a:pt x="3246495" y="2587265"/>
                  </a:lnTo>
                  <a:lnTo>
                    <a:pt x="3541631" y="2217656"/>
                  </a:lnTo>
                  <a:lnTo>
                    <a:pt x="3836766" y="1795245"/>
                  </a:lnTo>
                  <a:lnTo>
                    <a:pt x="4131902" y="1531239"/>
                  </a:lnTo>
                  <a:lnTo>
                    <a:pt x="4427038" y="1214430"/>
                  </a:lnTo>
                  <a:lnTo>
                    <a:pt x="4722174" y="897622"/>
                  </a:lnTo>
                  <a:lnTo>
                    <a:pt x="5017310" y="739218"/>
                  </a:lnTo>
                  <a:lnTo>
                    <a:pt x="5312446" y="686417"/>
                  </a:lnTo>
                  <a:lnTo>
                    <a:pt x="5607582" y="475212"/>
                  </a:lnTo>
                  <a:lnTo>
                    <a:pt x="5902718" y="316808"/>
                  </a:lnTo>
                  <a:lnTo>
                    <a:pt x="6197854" y="316808"/>
                  </a:lnTo>
                  <a:lnTo>
                    <a:pt x="6492990" y="105602"/>
                  </a:lnTo>
                  <a:lnTo>
                    <a:pt x="6788126" y="0"/>
                  </a:lnTo>
                </a:path>
              </a:pathLst>
            </a:custGeom>
            <a:ln w="27101" cap="flat">
              <a:solidFill>
                <a:srgbClr val="FFC20E">
                  <a:alpha val="100000"/>
                </a:srgbClr>
              </a:solidFill>
              <a:prstDash val="solid"/>
              <a:round/>
            </a:ln>
          </p:spPr>
          <p:txBody>
            <a:bodyPr/>
            <a:lstStyle/>
            <a:p>
              <a:endParaRPr/>
            </a:p>
          </p:txBody>
        </p:sp>
        <p:sp>
          <p:nvSpPr>
            <p:cNvPr id="67" name="pl67"/>
            <p:cNvSpPr/>
            <p:nvPr/>
          </p:nvSpPr>
          <p:spPr>
            <a:xfrm>
              <a:off x="3171692" y="2018936"/>
              <a:ext cx="4427038" cy="3907299"/>
            </a:xfrm>
            <a:custGeom>
              <a:avLst/>
              <a:gdLst/>
              <a:ahLst/>
              <a:cxnLst/>
              <a:rect l="0" t="0" r="0" b="0"/>
              <a:pathLst>
                <a:path w="4427038" h="3907299">
                  <a:moveTo>
                    <a:pt x="0" y="3907299"/>
                  </a:moveTo>
                  <a:lnTo>
                    <a:pt x="295135" y="3907299"/>
                  </a:lnTo>
                  <a:lnTo>
                    <a:pt x="590271" y="3854498"/>
                  </a:lnTo>
                  <a:lnTo>
                    <a:pt x="885407" y="3643292"/>
                  </a:lnTo>
                  <a:lnTo>
                    <a:pt x="1180543" y="3379286"/>
                  </a:lnTo>
                  <a:lnTo>
                    <a:pt x="1475679" y="2798471"/>
                  </a:lnTo>
                  <a:lnTo>
                    <a:pt x="1770815" y="2323259"/>
                  </a:lnTo>
                  <a:lnTo>
                    <a:pt x="2065951" y="1848047"/>
                  </a:lnTo>
                  <a:lnTo>
                    <a:pt x="2361087" y="1531239"/>
                  </a:lnTo>
                  <a:lnTo>
                    <a:pt x="2656223" y="1320033"/>
                  </a:lnTo>
                  <a:lnTo>
                    <a:pt x="2951359" y="1161629"/>
                  </a:lnTo>
                  <a:lnTo>
                    <a:pt x="3246495" y="950424"/>
                  </a:lnTo>
                  <a:lnTo>
                    <a:pt x="3541631" y="897622"/>
                  </a:lnTo>
                  <a:lnTo>
                    <a:pt x="3836766" y="950424"/>
                  </a:lnTo>
                  <a:lnTo>
                    <a:pt x="4131902" y="264006"/>
                  </a:lnTo>
                  <a:lnTo>
                    <a:pt x="4427038" y="0"/>
                  </a:lnTo>
                </a:path>
              </a:pathLst>
            </a:custGeom>
            <a:ln w="27101" cap="flat">
              <a:solidFill>
                <a:srgbClr val="008B00">
                  <a:alpha val="100000"/>
                </a:srgbClr>
              </a:solidFill>
              <a:prstDash val="solid"/>
              <a:round/>
            </a:ln>
          </p:spPr>
          <p:txBody>
            <a:bodyPr/>
            <a:lstStyle/>
            <a:p>
              <a:endParaRPr/>
            </a:p>
          </p:txBody>
        </p:sp>
        <p:sp>
          <p:nvSpPr>
            <p:cNvPr id="68" name="pl68"/>
            <p:cNvSpPr/>
            <p:nvPr/>
          </p:nvSpPr>
          <p:spPr>
            <a:xfrm>
              <a:off x="810605" y="1596525"/>
              <a:ext cx="6788126" cy="1214430"/>
            </a:xfrm>
            <a:custGeom>
              <a:avLst/>
              <a:gdLst/>
              <a:ahLst/>
              <a:cxnLst/>
              <a:rect l="0" t="0" r="0" b="0"/>
              <a:pathLst>
                <a:path w="6788126" h="1214430">
                  <a:moveTo>
                    <a:pt x="0" y="1214430"/>
                  </a:moveTo>
                  <a:lnTo>
                    <a:pt x="295135" y="1161629"/>
                  </a:lnTo>
                  <a:lnTo>
                    <a:pt x="590271" y="1108828"/>
                  </a:lnTo>
                  <a:lnTo>
                    <a:pt x="885407" y="1056026"/>
                  </a:lnTo>
                  <a:lnTo>
                    <a:pt x="1180543" y="950424"/>
                  </a:lnTo>
                  <a:lnTo>
                    <a:pt x="1475679" y="739218"/>
                  </a:lnTo>
                  <a:lnTo>
                    <a:pt x="1770815" y="739218"/>
                  </a:lnTo>
                  <a:lnTo>
                    <a:pt x="2065951" y="686417"/>
                  </a:lnTo>
                  <a:lnTo>
                    <a:pt x="2361087" y="580814"/>
                  </a:lnTo>
                  <a:lnTo>
                    <a:pt x="2656223" y="422410"/>
                  </a:lnTo>
                  <a:lnTo>
                    <a:pt x="2951359" y="422410"/>
                  </a:lnTo>
                  <a:lnTo>
                    <a:pt x="3246495" y="369609"/>
                  </a:lnTo>
                  <a:lnTo>
                    <a:pt x="3541631" y="369609"/>
                  </a:lnTo>
                  <a:lnTo>
                    <a:pt x="3836766" y="369609"/>
                  </a:lnTo>
                  <a:lnTo>
                    <a:pt x="4131902" y="316808"/>
                  </a:lnTo>
                  <a:lnTo>
                    <a:pt x="4427038" y="211205"/>
                  </a:lnTo>
                  <a:lnTo>
                    <a:pt x="4722174" y="158404"/>
                  </a:lnTo>
                  <a:lnTo>
                    <a:pt x="5017310" y="105602"/>
                  </a:lnTo>
                  <a:lnTo>
                    <a:pt x="5312446" y="52801"/>
                  </a:lnTo>
                  <a:lnTo>
                    <a:pt x="5607582" y="0"/>
                  </a:lnTo>
                  <a:lnTo>
                    <a:pt x="5902718" y="158404"/>
                  </a:lnTo>
                  <a:lnTo>
                    <a:pt x="6197854" y="264006"/>
                  </a:lnTo>
                  <a:lnTo>
                    <a:pt x="6492990" y="105602"/>
                  </a:lnTo>
                  <a:lnTo>
                    <a:pt x="6788126" y="105602"/>
                  </a:lnTo>
                </a:path>
              </a:pathLst>
            </a:custGeom>
            <a:ln w="27101" cap="flat">
              <a:solidFill>
                <a:srgbClr val="9A32CD">
                  <a:alpha val="100000"/>
                </a:srgbClr>
              </a:solidFill>
              <a:prstDash val="solid"/>
              <a:round/>
            </a:ln>
          </p:spPr>
          <p:txBody>
            <a:bodyPr/>
            <a:lstStyle/>
            <a:p>
              <a:endParaRPr/>
            </a:p>
          </p:txBody>
        </p:sp>
        <p:sp>
          <p:nvSpPr>
            <p:cNvPr id="69" name="pl69"/>
            <p:cNvSpPr/>
            <p:nvPr/>
          </p:nvSpPr>
          <p:spPr>
            <a:xfrm>
              <a:off x="2581420" y="2335744"/>
              <a:ext cx="5017310" cy="3590491"/>
            </a:xfrm>
            <a:custGeom>
              <a:avLst/>
              <a:gdLst/>
              <a:ahLst/>
              <a:cxnLst/>
              <a:rect l="0" t="0" r="0" b="0"/>
              <a:pathLst>
                <a:path w="5017310" h="3590491">
                  <a:moveTo>
                    <a:pt x="0" y="3590491"/>
                  </a:moveTo>
                  <a:lnTo>
                    <a:pt x="295135" y="3590491"/>
                  </a:lnTo>
                  <a:lnTo>
                    <a:pt x="590271" y="3590491"/>
                  </a:lnTo>
                  <a:lnTo>
                    <a:pt x="885407" y="3590491"/>
                  </a:lnTo>
                  <a:lnTo>
                    <a:pt x="1180543" y="3590491"/>
                  </a:lnTo>
                  <a:lnTo>
                    <a:pt x="1475679" y="3537690"/>
                  </a:lnTo>
                  <a:lnTo>
                    <a:pt x="1770815" y="3432087"/>
                  </a:lnTo>
                  <a:lnTo>
                    <a:pt x="2065951" y="3220882"/>
                  </a:lnTo>
                  <a:lnTo>
                    <a:pt x="2361087" y="2798471"/>
                  </a:lnTo>
                  <a:lnTo>
                    <a:pt x="2656223" y="2587265"/>
                  </a:lnTo>
                  <a:lnTo>
                    <a:pt x="2951359" y="2376060"/>
                  </a:lnTo>
                  <a:lnTo>
                    <a:pt x="3246495" y="2112053"/>
                  </a:lnTo>
                  <a:lnTo>
                    <a:pt x="3541631" y="1425636"/>
                  </a:lnTo>
                  <a:lnTo>
                    <a:pt x="3836766" y="950424"/>
                  </a:lnTo>
                  <a:lnTo>
                    <a:pt x="4131902" y="316808"/>
                  </a:lnTo>
                  <a:lnTo>
                    <a:pt x="4427038" y="264006"/>
                  </a:lnTo>
                  <a:lnTo>
                    <a:pt x="4722174" y="211205"/>
                  </a:lnTo>
                  <a:lnTo>
                    <a:pt x="5017310" y="0"/>
                  </a:lnTo>
                </a:path>
              </a:pathLst>
            </a:custGeom>
            <a:ln w="27101" cap="flat">
              <a:solidFill>
                <a:srgbClr val="836FFF">
                  <a:alpha val="100000"/>
                </a:srgbClr>
              </a:solidFill>
              <a:prstDash val="solid"/>
              <a:round/>
            </a:ln>
          </p:spPr>
          <p:txBody>
            <a:bodyPr/>
            <a:lstStyle/>
            <a:p>
              <a:endParaRPr/>
            </a:p>
          </p:txBody>
        </p:sp>
        <p:sp>
          <p:nvSpPr>
            <p:cNvPr id="70" name="pl70"/>
            <p:cNvSpPr/>
            <p:nvPr/>
          </p:nvSpPr>
          <p:spPr>
            <a:xfrm>
              <a:off x="810605" y="2705354"/>
              <a:ext cx="6788126" cy="3168080"/>
            </a:xfrm>
            <a:custGeom>
              <a:avLst/>
              <a:gdLst/>
              <a:ahLst/>
              <a:cxnLst/>
              <a:rect l="0" t="0" r="0" b="0"/>
              <a:pathLst>
                <a:path w="6788126" h="3168080">
                  <a:moveTo>
                    <a:pt x="0" y="3168080"/>
                  </a:moveTo>
                  <a:lnTo>
                    <a:pt x="295135" y="3168080"/>
                  </a:lnTo>
                  <a:lnTo>
                    <a:pt x="590271" y="3168080"/>
                  </a:lnTo>
                  <a:lnTo>
                    <a:pt x="885407" y="3168080"/>
                  </a:lnTo>
                  <a:lnTo>
                    <a:pt x="1180543" y="3168080"/>
                  </a:lnTo>
                  <a:lnTo>
                    <a:pt x="1475679" y="3168080"/>
                  </a:lnTo>
                  <a:lnTo>
                    <a:pt x="1770815" y="3115279"/>
                  </a:lnTo>
                  <a:lnTo>
                    <a:pt x="2065951" y="3115279"/>
                  </a:lnTo>
                  <a:lnTo>
                    <a:pt x="2361087" y="3115279"/>
                  </a:lnTo>
                  <a:lnTo>
                    <a:pt x="2656223" y="3115279"/>
                  </a:lnTo>
                  <a:lnTo>
                    <a:pt x="2951359" y="3115279"/>
                  </a:lnTo>
                  <a:lnTo>
                    <a:pt x="3246495" y="3115279"/>
                  </a:lnTo>
                  <a:lnTo>
                    <a:pt x="3541631" y="3062478"/>
                  </a:lnTo>
                  <a:lnTo>
                    <a:pt x="3836766" y="2745669"/>
                  </a:lnTo>
                  <a:lnTo>
                    <a:pt x="4131902" y="2587265"/>
                  </a:lnTo>
                  <a:lnTo>
                    <a:pt x="4427038" y="2428861"/>
                  </a:lnTo>
                  <a:lnTo>
                    <a:pt x="4722174" y="2376060"/>
                  </a:lnTo>
                  <a:lnTo>
                    <a:pt x="5017310" y="2059252"/>
                  </a:lnTo>
                  <a:lnTo>
                    <a:pt x="5312446" y="475212"/>
                  </a:lnTo>
                  <a:lnTo>
                    <a:pt x="5607582" y="422410"/>
                  </a:lnTo>
                  <a:lnTo>
                    <a:pt x="5902718" y="422410"/>
                  </a:lnTo>
                  <a:lnTo>
                    <a:pt x="6197854" y="475212"/>
                  </a:lnTo>
                  <a:lnTo>
                    <a:pt x="6492990" y="0"/>
                  </a:lnTo>
                  <a:lnTo>
                    <a:pt x="6788126" y="52801"/>
                  </a:lnTo>
                </a:path>
              </a:pathLst>
            </a:custGeom>
            <a:ln w="27101" cap="flat">
              <a:solidFill>
                <a:srgbClr val="FB9A99">
                  <a:alpha val="100000"/>
                </a:srgbClr>
              </a:solidFill>
              <a:prstDash val="solid"/>
              <a:round/>
            </a:ln>
          </p:spPr>
          <p:txBody>
            <a:bodyPr/>
            <a:lstStyle/>
            <a:p>
              <a:endParaRPr/>
            </a:p>
          </p:txBody>
        </p:sp>
        <p:sp>
          <p:nvSpPr>
            <p:cNvPr id="71" name="pl71"/>
            <p:cNvSpPr/>
            <p:nvPr/>
          </p:nvSpPr>
          <p:spPr>
            <a:xfrm>
              <a:off x="810605" y="2177340"/>
              <a:ext cx="6788126" cy="2534464"/>
            </a:xfrm>
            <a:custGeom>
              <a:avLst/>
              <a:gdLst/>
              <a:ahLst/>
              <a:cxnLst/>
              <a:rect l="0" t="0" r="0" b="0"/>
              <a:pathLst>
                <a:path w="6788126" h="2534464">
                  <a:moveTo>
                    <a:pt x="0" y="2534464"/>
                  </a:moveTo>
                  <a:lnTo>
                    <a:pt x="295135" y="2534464"/>
                  </a:lnTo>
                  <a:lnTo>
                    <a:pt x="590271" y="2481663"/>
                  </a:lnTo>
                  <a:lnTo>
                    <a:pt x="885407" y="2428861"/>
                  </a:lnTo>
                  <a:lnTo>
                    <a:pt x="1180543" y="2323259"/>
                  </a:lnTo>
                  <a:lnTo>
                    <a:pt x="1475679" y="2217656"/>
                  </a:lnTo>
                  <a:lnTo>
                    <a:pt x="1770815" y="2164855"/>
                  </a:lnTo>
                  <a:lnTo>
                    <a:pt x="2065951" y="2112053"/>
                  </a:lnTo>
                  <a:lnTo>
                    <a:pt x="2361087" y="2006451"/>
                  </a:lnTo>
                  <a:lnTo>
                    <a:pt x="2656223" y="1848047"/>
                  </a:lnTo>
                  <a:lnTo>
                    <a:pt x="2951359" y="1795245"/>
                  </a:lnTo>
                  <a:lnTo>
                    <a:pt x="3246495" y="1689643"/>
                  </a:lnTo>
                  <a:lnTo>
                    <a:pt x="3541631" y="1584040"/>
                  </a:lnTo>
                  <a:lnTo>
                    <a:pt x="3836766" y="1425636"/>
                  </a:lnTo>
                  <a:lnTo>
                    <a:pt x="4131902" y="1267232"/>
                  </a:lnTo>
                  <a:lnTo>
                    <a:pt x="4427038" y="1056026"/>
                  </a:lnTo>
                  <a:lnTo>
                    <a:pt x="4722174" y="792020"/>
                  </a:lnTo>
                  <a:lnTo>
                    <a:pt x="5017310" y="686417"/>
                  </a:lnTo>
                  <a:lnTo>
                    <a:pt x="5312446" y="369609"/>
                  </a:lnTo>
                  <a:lnTo>
                    <a:pt x="5607582" y="211205"/>
                  </a:lnTo>
                  <a:lnTo>
                    <a:pt x="5902718" y="211205"/>
                  </a:lnTo>
                  <a:lnTo>
                    <a:pt x="6197854" y="264006"/>
                  </a:lnTo>
                  <a:lnTo>
                    <a:pt x="6492990" y="52801"/>
                  </a:lnTo>
                  <a:lnTo>
                    <a:pt x="6788126" y="0"/>
                  </a:lnTo>
                </a:path>
              </a:pathLst>
            </a:custGeom>
            <a:ln w="27101" cap="flat">
              <a:solidFill>
                <a:srgbClr val="002759">
                  <a:alpha val="100000"/>
                </a:srgbClr>
              </a:solidFill>
              <a:prstDash val="solid"/>
              <a:round/>
            </a:ln>
          </p:spPr>
          <p:txBody>
            <a:bodyPr/>
            <a:lstStyle/>
            <a:p>
              <a:endParaRPr/>
            </a:p>
          </p:txBody>
        </p:sp>
        <p:sp>
          <p:nvSpPr>
            <p:cNvPr id="72" name="pt72"/>
            <p:cNvSpPr/>
            <p:nvPr/>
          </p:nvSpPr>
          <p:spPr>
            <a:xfrm>
              <a:off x="785779" y="468697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3" name="pt73"/>
            <p:cNvSpPr/>
            <p:nvPr/>
          </p:nvSpPr>
          <p:spPr>
            <a:xfrm>
              <a:off x="1080915" y="468697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4" name="pt74"/>
            <p:cNvSpPr/>
            <p:nvPr/>
          </p:nvSpPr>
          <p:spPr>
            <a:xfrm>
              <a:off x="1376051" y="463417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5" name="pt75"/>
            <p:cNvSpPr/>
            <p:nvPr/>
          </p:nvSpPr>
          <p:spPr>
            <a:xfrm>
              <a:off x="1671186" y="458137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6" name="pt76"/>
            <p:cNvSpPr/>
            <p:nvPr/>
          </p:nvSpPr>
          <p:spPr>
            <a:xfrm>
              <a:off x="1966322" y="447577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7" name="pt77"/>
            <p:cNvSpPr/>
            <p:nvPr/>
          </p:nvSpPr>
          <p:spPr>
            <a:xfrm>
              <a:off x="2261458" y="437017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8" name="pt78"/>
            <p:cNvSpPr/>
            <p:nvPr/>
          </p:nvSpPr>
          <p:spPr>
            <a:xfrm>
              <a:off x="2556594" y="431736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79" name="pt79"/>
            <p:cNvSpPr/>
            <p:nvPr/>
          </p:nvSpPr>
          <p:spPr>
            <a:xfrm>
              <a:off x="2851730" y="426456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80" name="pt80"/>
            <p:cNvSpPr/>
            <p:nvPr/>
          </p:nvSpPr>
          <p:spPr>
            <a:xfrm>
              <a:off x="3146866" y="415896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81" name="pt81"/>
            <p:cNvSpPr/>
            <p:nvPr/>
          </p:nvSpPr>
          <p:spPr>
            <a:xfrm>
              <a:off x="3442002" y="400056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82" name="pt82"/>
            <p:cNvSpPr/>
            <p:nvPr/>
          </p:nvSpPr>
          <p:spPr>
            <a:xfrm>
              <a:off x="3737138" y="394776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83" name="pt83"/>
            <p:cNvSpPr/>
            <p:nvPr/>
          </p:nvSpPr>
          <p:spPr>
            <a:xfrm>
              <a:off x="4032274" y="384215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84" name="pt84"/>
            <p:cNvSpPr/>
            <p:nvPr/>
          </p:nvSpPr>
          <p:spPr>
            <a:xfrm>
              <a:off x="4327410" y="373655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85" name="pt85"/>
            <p:cNvSpPr/>
            <p:nvPr/>
          </p:nvSpPr>
          <p:spPr>
            <a:xfrm>
              <a:off x="4622546" y="357815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86" name="pt86"/>
            <p:cNvSpPr/>
            <p:nvPr/>
          </p:nvSpPr>
          <p:spPr>
            <a:xfrm>
              <a:off x="4917682" y="341974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87" name="pt87"/>
            <p:cNvSpPr/>
            <p:nvPr/>
          </p:nvSpPr>
          <p:spPr>
            <a:xfrm>
              <a:off x="5212818" y="320854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88" name="pt88"/>
            <p:cNvSpPr/>
            <p:nvPr/>
          </p:nvSpPr>
          <p:spPr>
            <a:xfrm>
              <a:off x="5507953" y="294453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89" name="pt89"/>
            <p:cNvSpPr/>
            <p:nvPr/>
          </p:nvSpPr>
          <p:spPr>
            <a:xfrm>
              <a:off x="5803089" y="2838932"/>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90" name="pt90"/>
            <p:cNvSpPr/>
            <p:nvPr/>
          </p:nvSpPr>
          <p:spPr>
            <a:xfrm>
              <a:off x="6098225" y="252212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91" name="pt91"/>
            <p:cNvSpPr/>
            <p:nvPr/>
          </p:nvSpPr>
          <p:spPr>
            <a:xfrm>
              <a:off x="6393361" y="236372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92" name="pt92"/>
            <p:cNvSpPr/>
            <p:nvPr/>
          </p:nvSpPr>
          <p:spPr>
            <a:xfrm>
              <a:off x="6688497" y="236372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93" name="pt93"/>
            <p:cNvSpPr/>
            <p:nvPr/>
          </p:nvSpPr>
          <p:spPr>
            <a:xfrm>
              <a:off x="6983633" y="241652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94" name="pt94"/>
            <p:cNvSpPr/>
            <p:nvPr/>
          </p:nvSpPr>
          <p:spPr>
            <a:xfrm>
              <a:off x="7278769" y="220531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95" name="pt95"/>
            <p:cNvSpPr/>
            <p:nvPr/>
          </p:nvSpPr>
          <p:spPr>
            <a:xfrm>
              <a:off x="7573905" y="21525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a:endParaRPr/>
            </a:p>
          </p:txBody>
        </p:sp>
        <p:sp>
          <p:nvSpPr>
            <p:cNvPr id="96" name="pl96"/>
            <p:cNvSpPr/>
            <p:nvPr/>
          </p:nvSpPr>
          <p:spPr>
            <a:xfrm>
              <a:off x="7611231" y="1710439"/>
              <a:ext cx="178005" cy="118350"/>
            </a:xfrm>
            <a:custGeom>
              <a:avLst/>
              <a:gdLst/>
              <a:ahLst/>
              <a:cxnLst/>
              <a:rect l="0" t="0" r="0" b="0"/>
              <a:pathLst>
                <a:path w="178005" h="118350">
                  <a:moveTo>
                    <a:pt x="178005" y="118350"/>
                  </a:moveTo>
                  <a:lnTo>
                    <a:pt x="0" y="0"/>
                  </a:lnTo>
                </a:path>
              </a:pathLst>
            </a:custGeom>
            <a:ln w="27101" cap="rnd">
              <a:solidFill>
                <a:srgbClr val="1C86EE">
                  <a:alpha val="100000"/>
                </a:srgbClr>
              </a:solidFill>
              <a:prstDash val="dot"/>
              <a:round/>
            </a:ln>
          </p:spPr>
          <p:txBody>
            <a:bodyPr/>
            <a:lstStyle/>
            <a:p>
              <a:endParaRPr/>
            </a:p>
          </p:txBody>
        </p:sp>
        <p:sp>
          <p:nvSpPr>
            <p:cNvPr id="97" name="pl97"/>
            <p:cNvSpPr/>
            <p:nvPr/>
          </p:nvSpPr>
          <p:spPr>
            <a:xfrm>
              <a:off x="7616247" y="1537833"/>
              <a:ext cx="1019713" cy="161520"/>
            </a:xfrm>
            <a:custGeom>
              <a:avLst/>
              <a:gdLst/>
              <a:ahLst/>
              <a:cxnLst/>
              <a:rect l="0" t="0" r="0" b="0"/>
              <a:pathLst>
                <a:path w="1019713" h="161520">
                  <a:moveTo>
                    <a:pt x="1019713" y="0"/>
                  </a:moveTo>
                  <a:lnTo>
                    <a:pt x="0" y="161520"/>
                  </a:lnTo>
                </a:path>
              </a:pathLst>
            </a:custGeom>
            <a:ln w="27101" cap="rnd">
              <a:solidFill>
                <a:srgbClr val="80BD41">
                  <a:alpha val="100000"/>
                </a:srgbClr>
              </a:solidFill>
              <a:prstDash val="dot"/>
              <a:round/>
            </a:ln>
          </p:spPr>
          <p:txBody>
            <a:bodyPr/>
            <a:lstStyle/>
            <a:p>
              <a:endParaRPr/>
            </a:p>
          </p:txBody>
        </p:sp>
        <p:sp>
          <p:nvSpPr>
            <p:cNvPr id="98" name="pl98"/>
            <p:cNvSpPr/>
            <p:nvPr/>
          </p:nvSpPr>
          <p:spPr>
            <a:xfrm>
              <a:off x="7616640" y="1703551"/>
              <a:ext cx="1157949" cy="92016"/>
            </a:xfrm>
            <a:custGeom>
              <a:avLst/>
              <a:gdLst/>
              <a:ahLst/>
              <a:cxnLst/>
              <a:rect l="0" t="0" r="0" b="0"/>
              <a:pathLst>
                <a:path w="1157949" h="92016">
                  <a:moveTo>
                    <a:pt x="1157949" y="92016"/>
                  </a:moveTo>
                  <a:lnTo>
                    <a:pt x="0" y="0"/>
                  </a:lnTo>
                </a:path>
              </a:pathLst>
            </a:custGeom>
            <a:ln w="27101" cap="rnd">
              <a:solidFill>
                <a:srgbClr val="EE00EE">
                  <a:alpha val="100000"/>
                </a:srgbClr>
              </a:solidFill>
              <a:prstDash val="dot"/>
              <a:round/>
            </a:ln>
          </p:spPr>
          <p:txBody>
            <a:bodyPr/>
            <a:lstStyle/>
            <a:p>
              <a:endParaRPr/>
            </a:p>
          </p:txBody>
        </p:sp>
        <p:sp>
          <p:nvSpPr>
            <p:cNvPr id="99" name="pl99"/>
            <p:cNvSpPr/>
            <p:nvPr/>
          </p:nvSpPr>
          <p:spPr>
            <a:xfrm>
              <a:off x="7614652" y="5086840"/>
              <a:ext cx="1099701" cy="374767"/>
            </a:xfrm>
            <a:custGeom>
              <a:avLst/>
              <a:gdLst/>
              <a:ahLst/>
              <a:cxnLst/>
              <a:rect l="0" t="0" r="0" b="0"/>
              <a:pathLst>
                <a:path w="1099701" h="374767">
                  <a:moveTo>
                    <a:pt x="1099701" y="374767"/>
                  </a:moveTo>
                  <a:lnTo>
                    <a:pt x="0" y="0"/>
                  </a:lnTo>
                </a:path>
              </a:pathLst>
            </a:custGeom>
            <a:ln w="27101" cap="rnd">
              <a:solidFill>
                <a:srgbClr val="6A3D9A">
                  <a:alpha val="100000"/>
                </a:srgbClr>
              </a:solidFill>
              <a:prstDash val="dot"/>
              <a:round/>
            </a:ln>
          </p:spPr>
          <p:txBody>
            <a:bodyPr/>
            <a:lstStyle/>
            <a:p>
              <a:endParaRPr/>
            </a:p>
          </p:txBody>
        </p:sp>
        <p:sp>
          <p:nvSpPr>
            <p:cNvPr id="100" name="pl100"/>
            <p:cNvSpPr/>
            <p:nvPr/>
          </p:nvSpPr>
          <p:spPr>
            <a:xfrm>
              <a:off x="7615011" y="1707101"/>
              <a:ext cx="1147510" cy="350488"/>
            </a:xfrm>
            <a:custGeom>
              <a:avLst/>
              <a:gdLst/>
              <a:ahLst/>
              <a:cxnLst/>
              <a:rect l="0" t="0" r="0" b="0"/>
              <a:pathLst>
                <a:path w="1147510" h="350488">
                  <a:moveTo>
                    <a:pt x="1147510" y="350488"/>
                  </a:moveTo>
                  <a:lnTo>
                    <a:pt x="0" y="0"/>
                  </a:lnTo>
                </a:path>
              </a:pathLst>
            </a:custGeom>
            <a:ln w="27101" cap="rnd">
              <a:solidFill>
                <a:srgbClr val="E31A1C">
                  <a:alpha val="100000"/>
                </a:srgbClr>
              </a:solidFill>
              <a:prstDash val="dot"/>
              <a:round/>
            </a:ln>
          </p:spPr>
          <p:txBody>
            <a:bodyPr/>
            <a:lstStyle/>
            <a:p>
              <a:endParaRPr/>
            </a:p>
          </p:txBody>
        </p:sp>
        <p:sp>
          <p:nvSpPr>
            <p:cNvPr id="101" name="pl101"/>
            <p:cNvSpPr/>
            <p:nvPr/>
          </p:nvSpPr>
          <p:spPr>
            <a:xfrm>
              <a:off x="7608333" y="1817486"/>
              <a:ext cx="925257" cy="940066"/>
            </a:xfrm>
            <a:custGeom>
              <a:avLst/>
              <a:gdLst/>
              <a:ahLst/>
              <a:cxnLst/>
              <a:rect l="0" t="0" r="0" b="0"/>
              <a:pathLst>
                <a:path w="925257" h="940066">
                  <a:moveTo>
                    <a:pt x="925257" y="940066"/>
                  </a:moveTo>
                  <a:lnTo>
                    <a:pt x="0" y="0"/>
                  </a:lnTo>
                </a:path>
              </a:pathLst>
            </a:custGeom>
            <a:ln w="27101" cap="rnd">
              <a:solidFill>
                <a:srgbClr val="FF7F00">
                  <a:alpha val="100000"/>
                </a:srgbClr>
              </a:solidFill>
              <a:prstDash val="dot"/>
              <a:round/>
            </a:ln>
          </p:spPr>
          <p:txBody>
            <a:bodyPr/>
            <a:lstStyle/>
            <a:p>
              <a:endParaRPr/>
            </a:p>
          </p:txBody>
        </p:sp>
        <p:sp>
          <p:nvSpPr>
            <p:cNvPr id="102" name="pl102"/>
            <p:cNvSpPr/>
            <p:nvPr/>
          </p:nvSpPr>
          <p:spPr>
            <a:xfrm>
              <a:off x="7604706" y="2452219"/>
              <a:ext cx="452706" cy="823725"/>
            </a:xfrm>
            <a:custGeom>
              <a:avLst/>
              <a:gdLst/>
              <a:ahLst/>
              <a:cxnLst/>
              <a:rect l="0" t="0" r="0" b="0"/>
              <a:pathLst>
                <a:path w="452706" h="823725">
                  <a:moveTo>
                    <a:pt x="452706" y="823725"/>
                  </a:moveTo>
                  <a:lnTo>
                    <a:pt x="0" y="0"/>
                  </a:lnTo>
                </a:path>
              </a:pathLst>
            </a:custGeom>
            <a:ln w="27101" cap="rnd">
              <a:solidFill>
                <a:srgbClr val="FFC20E">
                  <a:alpha val="100000"/>
                </a:srgbClr>
              </a:solidFill>
              <a:prstDash val="dot"/>
              <a:round/>
            </a:ln>
          </p:spPr>
          <p:txBody>
            <a:bodyPr/>
            <a:lstStyle/>
            <a:p>
              <a:endParaRPr/>
            </a:p>
          </p:txBody>
        </p:sp>
        <p:sp>
          <p:nvSpPr>
            <p:cNvPr id="103" name="pl103"/>
            <p:cNvSpPr/>
            <p:nvPr/>
          </p:nvSpPr>
          <p:spPr>
            <a:xfrm>
              <a:off x="7607985" y="2028828"/>
              <a:ext cx="925498" cy="989242"/>
            </a:xfrm>
            <a:custGeom>
              <a:avLst/>
              <a:gdLst/>
              <a:ahLst/>
              <a:cxnLst/>
              <a:rect l="0" t="0" r="0" b="0"/>
              <a:pathLst>
                <a:path w="925498" h="989242">
                  <a:moveTo>
                    <a:pt x="925498" y="989242"/>
                  </a:moveTo>
                  <a:lnTo>
                    <a:pt x="0" y="0"/>
                  </a:lnTo>
                </a:path>
              </a:pathLst>
            </a:custGeom>
            <a:ln w="27101" cap="rnd">
              <a:solidFill>
                <a:srgbClr val="008B00">
                  <a:alpha val="100000"/>
                </a:srgbClr>
              </a:solidFill>
              <a:prstDash val="dot"/>
              <a:round/>
            </a:ln>
          </p:spPr>
          <p:txBody>
            <a:bodyPr/>
            <a:lstStyle/>
            <a:p>
              <a:endParaRPr/>
            </a:p>
          </p:txBody>
        </p:sp>
        <p:sp>
          <p:nvSpPr>
            <p:cNvPr id="104" name="pl104"/>
            <p:cNvSpPr/>
            <p:nvPr/>
          </p:nvSpPr>
          <p:spPr>
            <a:xfrm>
              <a:off x="7612285" y="1709736"/>
              <a:ext cx="1083912" cy="608365"/>
            </a:xfrm>
            <a:custGeom>
              <a:avLst/>
              <a:gdLst/>
              <a:ahLst/>
              <a:cxnLst/>
              <a:rect l="0" t="0" r="0" b="0"/>
              <a:pathLst>
                <a:path w="1083912" h="608365">
                  <a:moveTo>
                    <a:pt x="1083912" y="608365"/>
                  </a:moveTo>
                  <a:lnTo>
                    <a:pt x="0" y="0"/>
                  </a:lnTo>
                </a:path>
              </a:pathLst>
            </a:custGeom>
            <a:ln w="27101" cap="rnd">
              <a:solidFill>
                <a:srgbClr val="9A32CD">
                  <a:alpha val="100000"/>
                </a:srgbClr>
              </a:solidFill>
              <a:prstDash val="dot"/>
              <a:round/>
            </a:ln>
          </p:spPr>
          <p:txBody>
            <a:bodyPr/>
            <a:lstStyle/>
            <a:p>
              <a:endParaRPr/>
            </a:p>
          </p:txBody>
        </p:sp>
        <p:sp>
          <p:nvSpPr>
            <p:cNvPr id="105" name="pl105"/>
            <p:cNvSpPr/>
            <p:nvPr/>
          </p:nvSpPr>
          <p:spPr>
            <a:xfrm>
              <a:off x="7608335" y="2767910"/>
              <a:ext cx="1179133" cy="1197733"/>
            </a:xfrm>
            <a:custGeom>
              <a:avLst/>
              <a:gdLst/>
              <a:ahLst/>
              <a:cxnLst/>
              <a:rect l="0" t="0" r="0" b="0"/>
              <a:pathLst>
                <a:path w="1179133" h="1197733">
                  <a:moveTo>
                    <a:pt x="1179133" y="1197733"/>
                  </a:moveTo>
                  <a:lnTo>
                    <a:pt x="0" y="0"/>
                  </a:lnTo>
                </a:path>
              </a:pathLst>
            </a:custGeom>
            <a:ln w="27101" cap="rnd">
              <a:solidFill>
                <a:srgbClr val="FB9A99">
                  <a:alpha val="100000"/>
                </a:srgbClr>
              </a:solidFill>
              <a:prstDash val="dot"/>
              <a:round/>
            </a:ln>
          </p:spPr>
          <p:txBody>
            <a:bodyPr/>
            <a:lstStyle/>
            <a:p>
              <a:endParaRPr/>
            </a:p>
          </p:txBody>
        </p:sp>
        <p:sp>
          <p:nvSpPr>
            <p:cNvPr id="106" name="pl106"/>
            <p:cNvSpPr/>
            <p:nvPr/>
          </p:nvSpPr>
          <p:spPr>
            <a:xfrm>
              <a:off x="7609215" y="2345123"/>
              <a:ext cx="1252693" cy="1120602"/>
            </a:xfrm>
            <a:custGeom>
              <a:avLst/>
              <a:gdLst/>
              <a:ahLst/>
              <a:cxnLst/>
              <a:rect l="0" t="0" r="0" b="0"/>
              <a:pathLst>
                <a:path w="1252693" h="1120602">
                  <a:moveTo>
                    <a:pt x="1252693" y="1120602"/>
                  </a:moveTo>
                  <a:lnTo>
                    <a:pt x="0" y="0"/>
                  </a:lnTo>
                </a:path>
              </a:pathLst>
            </a:custGeom>
            <a:ln w="27101" cap="rnd">
              <a:solidFill>
                <a:srgbClr val="836FFF">
                  <a:alpha val="100000"/>
                </a:srgbClr>
              </a:solidFill>
              <a:prstDash val="dot"/>
              <a:round/>
            </a:ln>
          </p:spPr>
          <p:txBody>
            <a:bodyPr/>
            <a:lstStyle/>
            <a:p>
              <a:endParaRPr/>
            </a:p>
          </p:txBody>
        </p:sp>
        <p:sp>
          <p:nvSpPr>
            <p:cNvPr id="107" name="pl107"/>
            <p:cNvSpPr/>
            <p:nvPr/>
          </p:nvSpPr>
          <p:spPr>
            <a:xfrm>
              <a:off x="7608904" y="2186857"/>
              <a:ext cx="321948" cy="301202"/>
            </a:xfrm>
            <a:custGeom>
              <a:avLst/>
              <a:gdLst/>
              <a:ahLst/>
              <a:cxnLst/>
              <a:rect l="0" t="0" r="0" b="0"/>
              <a:pathLst>
                <a:path w="321948" h="301202">
                  <a:moveTo>
                    <a:pt x="321948" y="301202"/>
                  </a:moveTo>
                  <a:lnTo>
                    <a:pt x="0" y="0"/>
                  </a:lnTo>
                </a:path>
              </a:pathLst>
            </a:custGeom>
            <a:ln w="27101" cap="rnd">
              <a:solidFill>
                <a:srgbClr val="002759">
                  <a:alpha val="100000"/>
                </a:srgbClr>
              </a:solidFill>
              <a:prstDash val="dot"/>
              <a:round/>
            </a:ln>
          </p:spPr>
          <p:txBody>
            <a:bodyPr/>
            <a:lstStyle/>
            <a:p>
              <a:endParaRPr/>
            </a:p>
          </p:txBody>
        </p:sp>
        <p:sp>
          <p:nvSpPr>
            <p:cNvPr id="108" name="pg108"/>
            <p:cNvSpPr/>
            <p:nvPr/>
          </p:nvSpPr>
          <p:spPr>
            <a:xfrm>
              <a:off x="7464699" y="1828789"/>
              <a:ext cx="1495411" cy="169038"/>
            </a:xfrm>
            <a:custGeom>
              <a:avLst/>
              <a:gdLst/>
              <a:ahLst/>
              <a:cxnLst/>
              <a:rect l="0" t="0" r="0" b="0"/>
              <a:pathLst>
                <a:path w="1495411" h="169038">
                  <a:moveTo>
                    <a:pt x="27432" y="169038"/>
                  </a:moveTo>
                  <a:lnTo>
                    <a:pt x="1467979" y="169038"/>
                  </a:lnTo>
                  <a:lnTo>
                    <a:pt x="1466875" y="169016"/>
                  </a:lnTo>
                  <a:lnTo>
                    <a:pt x="1471286" y="168838"/>
                  </a:lnTo>
                  <a:lnTo>
                    <a:pt x="1475611" y="167955"/>
                  </a:lnTo>
                  <a:lnTo>
                    <a:pt x="1479739" y="166389"/>
                  </a:lnTo>
                  <a:lnTo>
                    <a:pt x="1483562" y="164182"/>
                  </a:lnTo>
                  <a:lnTo>
                    <a:pt x="1486982" y="161390"/>
                  </a:lnTo>
                  <a:lnTo>
                    <a:pt x="1489910" y="158086"/>
                  </a:lnTo>
                  <a:lnTo>
                    <a:pt x="1492269" y="154354"/>
                  </a:lnTo>
                  <a:lnTo>
                    <a:pt x="1494000" y="150293"/>
                  </a:lnTo>
                  <a:lnTo>
                    <a:pt x="1495056" y="146006"/>
                  </a:lnTo>
                  <a:lnTo>
                    <a:pt x="1495411" y="141606"/>
                  </a:lnTo>
                  <a:lnTo>
                    <a:pt x="1495411" y="27431"/>
                  </a:lnTo>
                  <a:lnTo>
                    <a:pt x="1495056" y="23031"/>
                  </a:lnTo>
                  <a:lnTo>
                    <a:pt x="1494000" y="18745"/>
                  </a:lnTo>
                  <a:lnTo>
                    <a:pt x="1492269" y="14683"/>
                  </a:lnTo>
                  <a:lnTo>
                    <a:pt x="1489910" y="10952"/>
                  </a:lnTo>
                  <a:lnTo>
                    <a:pt x="1486982" y="7647"/>
                  </a:lnTo>
                  <a:lnTo>
                    <a:pt x="1483562" y="4855"/>
                  </a:lnTo>
                  <a:lnTo>
                    <a:pt x="1479739" y="2648"/>
                  </a:lnTo>
                  <a:lnTo>
                    <a:pt x="1475611" y="1083"/>
                  </a:lnTo>
                  <a:lnTo>
                    <a:pt x="1471286" y="200"/>
                  </a:lnTo>
                  <a:lnTo>
                    <a:pt x="1467979"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1C86EE">
                  <a:alpha val="100000"/>
                </a:srgbClr>
              </a:solidFill>
              <a:prstDash val="solid"/>
              <a:round/>
            </a:ln>
          </p:spPr>
          <p:txBody>
            <a:bodyPr/>
            <a:lstStyle/>
            <a:p>
              <a:endParaRPr/>
            </a:p>
          </p:txBody>
        </p:sp>
        <p:sp>
          <p:nvSpPr>
            <p:cNvPr id="109" name="tx109"/>
            <p:cNvSpPr/>
            <p:nvPr/>
          </p:nvSpPr>
          <p:spPr>
            <a:xfrm>
              <a:off x="7487559" y="1852966"/>
              <a:ext cx="1403971" cy="99141"/>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1C86EE">
                      <a:alpha val="100000"/>
                    </a:srgbClr>
                  </a:solidFill>
                  <a:latin typeface="Arial"/>
                  <a:cs typeface="Arial"/>
                </a:rPr>
                <a:t>Diphtheria, tetanus, pertussis</a:t>
              </a:r>
            </a:p>
          </p:txBody>
        </p:sp>
        <p:sp>
          <p:nvSpPr>
            <p:cNvPr id="110" name="pg110"/>
            <p:cNvSpPr/>
            <p:nvPr/>
          </p:nvSpPr>
          <p:spPr>
            <a:xfrm>
              <a:off x="8567381" y="1451392"/>
              <a:ext cx="392729" cy="169038"/>
            </a:xfrm>
            <a:custGeom>
              <a:avLst/>
              <a:gdLst/>
              <a:ahLst/>
              <a:cxnLst/>
              <a:rect l="0" t="0" r="0" b="0"/>
              <a:pathLst>
                <a:path w="392729" h="169038">
                  <a:moveTo>
                    <a:pt x="27431" y="169038"/>
                  </a:moveTo>
                  <a:lnTo>
                    <a:pt x="365297" y="169038"/>
                  </a:lnTo>
                  <a:lnTo>
                    <a:pt x="364193" y="169016"/>
                  </a:lnTo>
                  <a:lnTo>
                    <a:pt x="368604" y="168838"/>
                  </a:lnTo>
                  <a:lnTo>
                    <a:pt x="372929" y="167955"/>
                  </a:lnTo>
                  <a:lnTo>
                    <a:pt x="377057" y="166389"/>
                  </a:lnTo>
                  <a:lnTo>
                    <a:pt x="380880" y="164182"/>
                  </a:lnTo>
                  <a:lnTo>
                    <a:pt x="384300" y="161390"/>
                  </a:lnTo>
                  <a:lnTo>
                    <a:pt x="387227" y="158086"/>
                  </a:lnTo>
                  <a:lnTo>
                    <a:pt x="389587" y="154354"/>
                  </a:lnTo>
                  <a:lnTo>
                    <a:pt x="391317" y="150293"/>
                  </a:lnTo>
                  <a:lnTo>
                    <a:pt x="392374" y="146006"/>
                  </a:lnTo>
                  <a:lnTo>
                    <a:pt x="392729" y="141606"/>
                  </a:lnTo>
                  <a:lnTo>
                    <a:pt x="392729" y="27431"/>
                  </a:lnTo>
                  <a:lnTo>
                    <a:pt x="392374" y="23031"/>
                  </a:lnTo>
                  <a:lnTo>
                    <a:pt x="391317" y="18745"/>
                  </a:lnTo>
                  <a:lnTo>
                    <a:pt x="389587" y="14683"/>
                  </a:lnTo>
                  <a:lnTo>
                    <a:pt x="387227" y="10952"/>
                  </a:lnTo>
                  <a:lnTo>
                    <a:pt x="384300" y="7647"/>
                  </a:lnTo>
                  <a:lnTo>
                    <a:pt x="380880" y="4855"/>
                  </a:lnTo>
                  <a:lnTo>
                    <a:pt x="377057" y="2648"/>
                  </a:lnTo>
                  <a:lnTo>
                    <a:pt x="372929" y="1083"/>
                  </a:lnTo>
                  <a:lnTo>
                    <a:pt x="368604" y="200"/>
                  </a:lnTo>
                  <a:lnTo>
                    <a:pt x="36529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80BD41">
                  <a:alpha val="100000"/>
                </a:srgbClr>
              </a:solidFill>
              <a:prstDash val="solid"/>
              <a:round/>
            </a:ln>
          </p:spPr>
          <p:txBody>
            <a:bodyPr/>
            <a:lstStyle/>
            <a:p>
              <a:endParaRPr/>
            </a:p>
          </p:txBody>
        </p:sp>
        <p:sp>
          <p:nvSpPr>
            <p:cNvPr id="111" name="tx111"/>
            <p:cNvSpPr/>
            <p:nvPr/>
          </p:nvSpPr>
          <p:spPr>
            <a:xfrm>
              <a:off x="8590241" y="1475569"/>
              <a:ext cx="301289" cy="99141"/>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0BD41">
                      <a:alpha val="100000"/>
                    </a:srgbClr>
                  </a:solidFill>
                  <a:latin typeface="Arial"/>
                  <a:cs typeface="Arial"/>
                </a:rPr>
                <a:t>Hep B</a:t>
              </a:r>
            </a:p>
          </p:txBody>
        </p:sp>
        <p:sp>
          <p:nvSpPr>
            <p:cNvPr id="112" name="pg112"/>
            <p:cNvSpPr/>
            <p:nvPr/>
          </p:nvSpPr>
          <p:spPr>
            <a:xfrm>
              <a:off x="8706010" y="1711698"/>
              <a:ext cx="254100" cy="169038"/>
            </a:xfrm>
            <a:custGeom>
              <a:avLst/>
              <a:gdLst/>
              <a:ahLst/>
              <a:cxnLst/>
              <a:rect l="0" t="0" r="0" b="0"/>
              <a:pathLst>
                <a:path w="254100" h="169038">
                  <a:moveTo>
                    <a:pt x="27431" y="169038"/>
                  </a:moveTo>
                  <a:lnTo>
                    <a:pt x="226668" y="169038"/>
                  </a:lnTo>
                  <a:lnTo>
                    <a:pt x="225563" y="169016"/>
                  </a:lnTo>
                  <a:lnTo>
                    <a:pt x="229974" y="168838"/>
                  </a:lnTo>
                  <a:lnTo>
                    <a:pt x="234300" y="167955"/>
                  </a:lnTo>
                  <a:lnTo>
                    <a:pt x="238428" y="166389"/>
                  </a:lnTo>
                  <a:lnTo>
                    <a:pt x="242251" y="164182"/>
                  </a:lnTo>
                  <a:lnTo>
                    <a:pt x="245671" y="161390"/>
                  </a:lnTo>
                  <a:lnTo>
                    <a:pt x="248598" y="158086"/>
                  </a:lnTo>
                  <a:lnTo>
                    <a:pt x="250958" y="154354"/>
                  </a:lnTo>
                  <a:lnTo>
                    <a:pt x="252688" y="150293"/>
                  </a:lnTo>
                  <a:lnTo>
                    <a:pt x="253745" y="146006"/>
                  </a:lnTo>
                  <a:lnTo>
                    <a:pt x="254100" y="141606"/>
                  </a:lnTo>
                  <a:lnTo>
                    <a:pt x="254100" y="27431"/>
                  </a:lnTo>
                  <a:lnTo>
                    <a:pt x="253745" y="23031"/>
                  </a:lnTo>
                  <a:lnTo>
                    <a:pt x="252688" y="18745"/>
                  </a:lnTo>
                  <a:lnTo>
                    <a:pt x="250958" y="14683"/>
                  </a:lnTo>
                  <a:lnTo>
                    <a:pt x="248598" y="10952"/>
                  </a:lnTo>
                  <a:lnTo>
                    <a:pt x="245671" y="7647"/>
                  </a:lnTo>
                  <a:lnTo>
                    <a:pt x="242251" y="4855"/>
                  </a:lnTo>
                  <a:lnTo>
                    <a:pt x="238428" y="2648"/>
                  </a:lnTo>
                  <a:lnTo>
                    <a:pt x="234300" y="1083"/>
                  </a:lnTo>
                  <a:lnTo>
                    <a:pt x="229974" y="200"/>
                  </a:lnTo>
                  <a:lnTo>
                    <a:pt x="226668"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EE00EE">
                  <a:alpha val="100000"/>
                </a:srgbClr>
              </a:solidFill>
              <a:prstDash val="solid"/>
              <a:round/>
            </a:ln>
          </p:spPr>
          <p:txBody>
            <a:bodyPr/>
            <a:lstStyle/>
            <a:p>
              <a:endParaRPr/>
            </a:p>
          </p:txBody>
        </p:sp>
        <p:sp>
          <p:nvSpPr>
            <p:cNvPr id="113" name="tx113"/>
            <p:cNvSpPr/>
            <p:nvPr/>
          </p:nvSpPr>
          <p:spPr>
            <a:xfrm>
              <a:off x="8728870" y="1756147"/>
              <a:ext cx="162660" cy="7886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E00EE">
                      <a:alpha val="100000"/>
                    </a:srgbClr>
                  </a:solidFill>
                  <a:latin typeface="Arial"/>
                  <a:cs typeface="Arial"/>
                </a:rPr>
                <a:t>Hib</a:t>
              </a:r>
            </a:p>
          </p:txBody>
        </p:sp>
        <p:sp>
          <p:nvSpPr>
            <p:cNvPr id="114" name="pg114"/>
            <p:cNvSpPr/>
            <p:nvPr/>
          </p:nvSpPr>
          <p:spPr>
            <a:xfrm>
              <a:off x="8645773" y="5380903"/>
              <a:ext cx="314337" cy="169038"/>
            </a:xfrm>
            <a:custGeom>
              <a:avLst/>
              <a:gdLst/>
              <a:ahLst/>
              <a:cxnLst/>
              <a:rect l="0" t="0" r="0" b="0"/>
              <a:pathLst>
                <a:path w="314337" h="169038">
                  <a:moveTo>
                    <a:pt x="27431" y="169038"/>
                  </a:moveTo>
                  <a:lnTo>
                    <a:pt x="286905" y="169038"/>
                  </a:lnTo>
                  <a:lnTo>
                    <a:pt x="285800" y="169016"/>
                  </a:lnTo>
                  <a:lnTo>
                    <a:pt x="290211" y="168838"/>
                  </a:lnTo>
                  <a:lnTo>
                    <a:pt x="294537" y="167955"/>
                  </a:lnTo>
                  <a:lnTo>
                    <a:pt x="298665" y="166389"/>
                  </a:lnTo>
                  <a:lnTo>
                    <a:pt x="302488" y="164182"/>
                  </a:lnTo>
                  <a:lnTo>
                    <a:pt x="305908" y="161390"/>
                  </a:lnTo>
                  <a:lnTo>
                    <a:pt x="308835" y="158086"/>
                  </a:lnTo>
                  <a:lnTo>
                    <a:pt x="311195" y="154354"/>
                  </a:lnTo>
                  <a:lnTo>
                    <a:pt x="312925" y="150293"/>
                  </a:lnTo>
                  <a:lnTo>
                    <a:pt x="313981" y="146006"/>
                  </a:lnTo>
                  <a:lnTo>
                    <a:pt x="314337" y="141606"/>
                  </a:lnTo>
                  <a:lnTo>
                    <a:pt x="314337" y="27431"/>
                  </a:lnTo>
                  <a:lnTo>
                    <a:pt x="313981" y="23031"/>
                  </a:lnTo>
                  <a:lnTo>
                    <a:pt x="312925" y="18745"/>
                  </a:lnTo>
                  <a:lnTo>
                    <a:pt x="311195" y="14683"/>
                  </a:lnTo>
                  <a:lnTo>
                    <a:pt x="308835" y="10952"/>
                  </a:lnTo>
                  <a:lnTo>
                    <a:pt x="305908" y="7647"/>
                  </a:lnTo>
                  <a:lnTo>
                    <a:pt x="302488" y="4855"/>
                  </a:lnTo>
                  <a:lnTo>
                    <a:pt x="298665" y="2648"/>
                  </a:lnTo>
                  <a:lnTo>
                    <a:pt x="294537" y="1083"/>
                  </a:lnTo>
                  <a:lnTo>
                    <a:pt x="290211" y="200"/>
                  </a:lnTo>
                  <a:lnTo>
                    <a:pt x="28690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6A3D9A">
                  <a:alpha val="100000"/>
                </a:srgbClr>
              </a:solidFill>
              <a:prstDash val="solid"/>
              <a:round/>
            </a:ln>
          </p:spPr>
          <p:txBody>
            <a:bodyPr/>
            <a:lstStyle/>
            <a:p>
              <a:endParaRPr/>
            </a:p>
          </p:txBody>
        </p:sp>
        <p:sp>
          <p:nvSpPr>
            <p:cNvPr id="115" name="tx115"/>
            <p:cNvSpPr/>
            <p:nvPr/>
          </p:nvSpPr>
          <p:spPr>
            <a:xfrm>
              <a:off x="8668633" y="5426623"/>
              <a:ext cx="222897"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6A3D9A">
                      <a:alpha val="100000"/>
                    </a:srgbClr>
                  </a:solidFill>
                  <a:latin typeface="Arial"/>
                  <a:cs typeface="Arial"/>
                </a:rPr>
                <a:t>HPV</a:t>
              </a:r>
            </a:p>
          </p:txBody>
        </p:sp>
        <p:sp>
          <p:nvSpPr>
            <p:cNvPr id="116" name="pg116"/>
            <p:cNvSpPr/>
            <p:nvPr/>
          </p:nvSpPr>
          <p:spPr>
            <a:xfrm>
              <a:off x="8693942" y="1976460"/>
              <a:ext cx="266168" cy="169038"/>
            </a:xfrm>
            <a:custGeom>
              <a:avLst/>
              <a:gdLst/>
              <a:ahLst/>
              <a:cxnLst/>
              <a:rect l="0" t="0" r="0" b="0"/>
              <a:pathLst>
                <a:path w="266168" h="169038">
                  <a:moveTo>
                    <a:pt x="27431" y="169038"/>
                  </a:moveTo>
                  <a:lnTo>
                    <a:pt x="238736" y="169038"/>
                  </a:lnTo>
                  <a:lnTo>
                    <a:pt x="237632" y="169016"/>
                  </a:lnTo>
                  <a:lnTo>
                    <a:pt x="242043" y="168838"/>
                  </a:lnTo>
                  <a:lnTo>
                    <a:pt x="246369" y="167955"/>
                  </a:lnTo>
                  <a:lnTo>
                    <a:pt x="250496" y="166389"/>
                  </a:lnTo>
                  <a:lnTo>
                    <a:pt x="254320" y="164182"/>
                  </a:lnTo>
                  <a:lnTo>
                    <a:pt x="257739" y="161390"/>
                  </a:lnTo>
                  <a:lnTo>
                    <a:pt x="260667" y="158086"/>
                  </a:lnTo>
                  <a:lnTo>
                    <a:pt x="263026" y="154354"/>
                  </a:lnTo>
                  <a:lnTo>
                    <a:pt x="264757" y="150293"/>
                  </a:lnTo>
                  <a:lnTo>
                    <a:pt x="265813" y="146006"/>
                  </a:lnTo>
                  <a:lnTo>
                    <a:pt x="266168" y="141606"/>
                  </a:lnTo>
                  <a:lnTo>
                    <a:pt x="266168" y="27431"/>
                  </a:lnTo>
                  <a:lnTo>
                    <a:pt x="265813" y="23031"/>
                  </a:lnTo>
                  <a:lnTo>
                    <a:pt x="264757" y="18745"/>
                  </a:lnTo>
                  <a:lnTo>
                    <a:pt x="263026" y="14683"/>
                  </a:lnTo>
                  <a:lnTo>
                    <a:pt x="260667" y="10952"/>
                  </a:lnTo>
                  <a:lnTo>
                    <a:pt x="257739" y="7647"/>
                  </a:lnTo>
                  <a:lnTo>
                    <a:pt x="254320" y="4855"/>
                  </a:lnTo>
                  <a:lnTo>
                    <a:pt x="250496" y="2648"/>
                  </a:lnTo>
                  <a:lnTo>
                    <a:pt x="246369" y="1083"/>
                  </a:lnTo>
                  <a:lnTo>
                    <a:pt x="242043" y="200"/>
                  </a:lnTo>
                  <a:lnTo>
                    <a:pt x="238736"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E31A1C">
                  <a:alpha val="100000"/>
                </a:srgbClr>
              </a:solidFill>
              <a:prstDash val="solid"/>
              <a:round/>
            </a:ln>
          </p:spPr>
          <p:txBody>
            <a:bodyPr/>
            <a:lstStyle/>
            <a:p>
              <a:endParaRPr/>
            </a:p>
          </p:txBody>
        </p:sp>
        <p:sp>
          <p:nvSpPr>
            <p:cNvPr id="117" name="tx117"/>
            <p:cNvSpPr/>
            <p:nvPr/>
          </p:nvSpPr>
          <p:spPr>
            <a:xfrm>
              <a:off x="8716802" y="2022180"/>
              <a:ext cx="174728"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E31A1C">
                      <a:alpha val="100000"/>
                    </a:srgbClr>
                  </a:solidFill>
                  <a:latin typeface="Arial"/>
                  <a:cs typeface="Arial"/>
                </a:rPr>
                <a:t>IPV</a:t>
              </a:r>
            </a:p>
          </p:txBody>
        </p:sp>
        <p:sp>
          <p:nvSpPr>
            <p:cNvPr id="118" name="pg118"/>
            <p:cNvSpPr/>
            <p:nvPr/>
          </p:nvSpPr>
          <p:spPr>
            <a:xfrm>
              <a:off x="8465010" y="2678341"/>
              <a:ext cx="495100" cy="169038"/>
            </a:xfrm>
            <a:custGeom>
              <a:avLst/>
              <a:gdLst/>
              <a:ahLst/>
              <a:cxnLst/>
              <a:rect l="0" t="0" r="0" b="0"/>
              <a:pathLst>
                <a:path w="495100" h="169038">
                  <a:moveTo>
                    <a:pt x="27431" y="169038"/>
                  </a:moveTo>
                  <a:lnTo>
                    <a:pt x="467668" y="169038"/>
                  </a:lnTo>
                  <a:lnTo>
                    <a:pt x="466563" y="169016"/>
                  </a:lnTo>
                  <a:lnTo>
                    <a:pt x="470974" y="168838"/>
                  </a:lnTo>
                  <a:lnTo>
                    <a:pt x="475300" y="167955"/>
                  </a:lnTo>
                  <a:lnTo>
                    <a:pt x="479428" y="166389"/>
                  </a:lnTo>
                  <a:lnTo>
                    <a:pt x="483251" y="164182"/>
                  </a:lnTo>
                  <a:lnTo>
                    <a:pt x="486671" y="161390"/>
                  </a:lnTo>
                  <a:lnTo>
                    <a:pt x="489598" y="158086"/>
                  </a:lnTo>
                  <a:lnTo>
                    <a:pt x="491958" y="154354"/>
                  </a:lnTo>
                  <a:lnTo>
                    <a:pt x="493688" y="150293"/>
                  </a:lnTo>
                  <a:lnTo>
                    <a:pt x="494745" y="146006"/>
                  </a:lnTo>
                  <a:lnTo>
                    <a:pt x="495100" y="141606"/>
                  </a:lnTo>
                  <a:lnTo>
                    <a:pt x="495100" y="27431"/>
                  </a:lnTo>
                  <a:lnTo>
                    <a:pt x="494745" y="23031"/>
                  </a:lnTo>
                  <a:lnTo>
                    <a:pt x="493688" y="18745"/>
                  </a:lnTo>
                  <a:lnTo>
                    <a:pt x="491958" y="14683"/>
                  </a:lnTo>
                  <a:lnTo>
                    <a:pt x="489598" y="10952"/>
                  </a:lnTo>
                  <a:lnTo>
                    <a:pt x="486671" y="7647"/>
                  </a:lnTo>
                  <a:lnTo>
                    <a:pt x="483251" y="4855"/>
                  </a:lnTo>
                  <a:lnTo>
                    <a:pt x="479428" y="2648"/>
                  </a:lnTo>
                  <a:lnTo>
                    <a:pt x="475300" y="1083"/>
                  </a:lnTo>
                  <a:lnTo>
                    <a:pt x="470974" y="200"/>
                  </a:lnTo>
                  <a:lnTo>
                    <a:pt x="467668"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F7F00">
                  <a:alpha val="100000"/>
                </a:srgbClr>
              </a:solidFill>
              <a:prstDash val="solid"/>
              <a:round/>
            </a:ln>
          </p:spPr>
          <p:txBody>
            <a:bodyPr/>
            <a:lstStyle/>
            <a:p>
              <a:endParaRPr/>
            </a:p>
          </p:txBody>
        </p:sp>
        <p:sp>
          <p:nvSpPr>
            <p:cNvPr id="119" name="tx119"/>
            <p:cNvSpPr/>
            <p:nvPr/>
          </p:nvSpPr>
          <p:spPr>
            <a:xfrm>
              <a:off x="8487870" y="2722790"/>
              <a:ext cx="403660" cy="7886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7F00">
                      <a:alpha val="100000"/>
                    </a:srgbClr>
                  </a:solidFill>
                  <a:latin typeface="Arial"/>
                  <a:cs typeface="Arial"/>
                </a:rPr>
                <a:t>Measles</a:t>
              </a:r>
            </a:p>
          </p:txBody>
        </p:sp>
        <p:sp>
          <p:nvSpPr>
            <p:cNvPr id="120" name="pg120"/>
            <p:cNvSpPr/>
            <p:nvPr/>
          </p:nvSpPr>
          <p:spPr>
            <a:xfrm>
              <a:off x="7988833" y="3198948"/>
              <a:ext cx="971277" cy="169038"/>
            </a:xfrm>
            <a:custGeom>
              <a:avLst/>
              <a:gdLst/>
              <a:ahLst/>
              <a:cxnLst/>
              <a:rect l="0" t="0" r="0" b="0"/>
              <a:pathLst>
                <a:path w="971277" h="169038">
                  <a:moveTo>
                    <a:pt x="27431" y="169038"/>
                  </a:moveTo>
                  <a:lnTo>
                    <a:pt x="943845" y="169038"/>
                  </a:lnTo>
                  <a:lnTo>
                    <a:pt x="942741" y="169016"/>
                  </a:lnTo>
                  <a:lnTo>
                    <a:pt x="947152" y="168838"/>
                  </a:lnTo>
                  <a:lnTo>
                    <a:pt x="951477" y="167955"/>
                  </a:lnTo>
                  <a:lnTo>
                    <a:pt x="955605" y="166389"/>
                  </a:lnTo>
                  <a:lnTo>
                    <a:pt x="959428" y="164182"/>
                  </a:lnTo>
                  <a:lnTo>
                    <a:pt x="962848" y="161390"/>
                  </a:lnTo>
                  <a:lnTo>
                    <a:pt x="965776" y="158086"/>
                  </a:lnTo>
                  <a:lnTo>
                    <a:pt x="968135" y="154354"/>
                  </a:lnTo>
                  <a:lnTo>
                    <a:pt x="969866" y="150293"/>
                  </a:lnTo>
                  <a:lnTo>
                    <a:pt x="970922" y="146006"/>
                  </a:lnTo>
                  <a:lnTo>
                    <a:pt x="971277" y="141606"/>
                  </a:lnTo>
                  <a:lnTo>
                    <a:pt x="971277" y="27432"/>
                  </a:lnTo>
                  <a:lnTo>
                    <a:pt x="970922" y="23031"/>
                  </a:lnTo>
                  <a:lnTo>
                    <a:pt x="969866" y="18745"/>
                  </a:lnTo>
                  <a:lnTo>
                    <a:pt x="968135" y="14683"/>
                  </a:lnTo>
                  <a:lnTo>
                    <a:pt x="965776" y="10952"/>
                  </a:lnTo>
                  <a:lnTo>
                    <a:pt x="962848" y="7647"/>
                  </a:lnTo>
                  <a:lnTo>
                    <a:pt x="959428" y="4855"/>
                  </a:lnTo>
                  <a:lnTo>
                    <a:pt x="955605" y="2648"/>
                  </a:lnTo>
                  <a:lnTo>
                    <a:pt x="951477" y="1083"/>
                  </a:lnTo>
                  <a:lnTo>
                    <a:pt x="947152" y="200"/>
                  </a:lnTo>
                  <a:lnTo>
                    <a:pt x="94384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FC20E">
                  <a:alpha val="100000"/>
                </a:srgbClr>
              </a:solidFill>
              <a:prstDash val="solid"/>
              <a:round/>
            </a:ln>
          </p:spPr>
          <p:txBody>
            <a:bodyPr/>
            <a:lstStyle/>
            <a:p>
              <a:endParaRPr/>
            </a:p>
          </p:txBody>
        </p:sp>
        <p:sp>
          <p:nvSpPr>
            <p:cNvPr id="121" name="tx121"/>
            <p:cNvSpPr/>
            <p:nvPr/>
          </p:nvSpPr>
          <p:spPr>
            <a:xfrm>
              <a:off x="8011693" y="3243080"/>
              <a:ext cx="879837" cy="7918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C20E">
                      <a:alpha val="100000"/>
                    </a:srgbClr>
                  </a:solidFill>
                  <a:latin typeface="Arial"/>
                  <a:cs typeface="Arial"/>
                </a:rPr>
                <a:t>Measles 2nd dose</a:t>
              </a:r>
            </a:p>
          </p:txBody>
        </p:sp>
        <p:sp>
          <p:nvSpPr>
            <p:cNvPr id="122" name="pg122"/>
            <p:cNvSpPr/>
            <p:nvPr/>
          </p:nvSpPr>
          <p:spPr>
            <a:xfrm>
              <a:off x="8464904" y="2938746"/>
              <a:ext cx="495206" cy="169038"/>
            </a:xfrm>
            <a:custGeom>
              <a:avLst/>
              <a:gdLst/>
              <a:ahLst/>
              <a:cxnLst/>
              <a:rect l="0" t="0" r="0" b="0"/>
              <a:pathLst>
                <a:path w="495206" h="169038">
                  <a:moveTo>
                    <a:pt x="27431" y="169038"/>
                  </a:moveTo>
                  <a:lnTo>
                    <a:pt x="467774" y="169038"/>
                  </a:lnTo>
                  <a:lnTo>
                    <a:pt x="466669" y="169016"/>
                  </a:lnTo>
                  <a:lnTo>
                    <a:pt x="471080" y="168838"/>
                  </a:lnTo>
                  <a:lnTo>
                    <a:pt x="475406" y="167955"/>
                  </a:lnTo>
                  <a:lnTo>
                    <a:pt x="479534" y="166389"/>
                  </a:lnTo>
                  <a:lnTo>
                    <a:pt x="483357" y="164182"/>
                  </a:lnTo>
                  <a:lnTo>
                    <a:pt x="486777" y="161390"/>
                  </a:lnTo>
                  <a:lnTo>
                    <a:pt x="489704" y="158086"/>
                  </a:lnTo>
                  <a:lnTo>
                    <a:pt x="492064" y="154354"/>
                  </a:lnTo>
                  <a:lnTo>
                    <a:pt x="493794" y="150293"/>
                  </a:lnTo>
                  <a:lnTo>
                    <a:pt x="494851" y="146006"/>
                  </a:lnTo>
                  <a:lnTo>
                    <a:pt x="495206" y="141606"/>
                  </a:lnTo>
                  <a:lnTo>
                    <a:pt x="495206" y="27431"/>
                  </a:lnTo>
                  <a:lnTo>
                    <a:pt x="494851" y="23031"/>
                  </a:lnTo>
                  <a:lnTo>
                    <a:pt x="493794" y="18745"/>
                  </a:lnTo>
                  <a:lnTo>
                    <a:pt x="492064" y="14683"/>
                  </a:lnTo>
                  <a:lnTo>
                    <a:pt x="489704" y="10952"/>
                  </a:lnTo>
                  <a:lnTo>
                    <a:pt x="486777" y="7647"/>
                  </a:lnTo>
                  <a:lnTo>
                    <a:pt x="483357" y="4855"/>
                  </a:lnTo>
                  <a:lnTo>
                    <a:pt x="479534" y="2648"/>
                  </a:lnTo>
                  <a:lnTo>
                    <a:pt x="475406" y="1083"/>
                  </a:lnTo>
                  <a:lnTo>
                    <a:pt x="471080" y="200"/>
                  </a:lnTo>
                  <a:lnTo>
                    <a:pt x="46777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8B00">
                  <a:alpha val="100000"/>
                </a:srgbClr>
              </a:solidFill>
              <a:prstDash val="solid"/>
              <a:round/>
            </a:ln>
          </p:spPr>
          <p:txBody>
            <a:bodyPr/>
            <a:lstStyle/>
            <a:p>
              <a:endParaRPr/>
            </a:p>
          </p:txBody>
        </p:sp>
        <p:sp>
          <p:nvSpPr>
            <p:cNvPr id="123" name="tx123"/>
            <p:cNvSpPr/>
            <p:nvPr/>
          </p:nvSpPr>
          <p:spPr>
            <a:xfrm>
              <a:off x="8487764" y="2983196"/>
              <a:ext cx="403766" cy="7886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8B00">
                      <a:alpha val="100000"/>
                    </a:srgbClr>
                  </a:solidFill>
                  <a:latin typeface="Arial"/>
                  <a:cs typeface="Arial"/>
                </a:rPr>
                <a:t>Pneumo</a:t>
              </a:r>
            </a:p>
          </p:txBody>
        </p:sp>
        <p:sp>
          <p:nvSpPr>
            <p:cNvPr id="124" name="pg124"/>
            <p:cNvSpPr/>
            <p:nvPr/>
          </p:nvSpPr>
          <p:spPr>
            <a:xfrm>
              <a:off x="8627618" y="2238438"/>
              <a:ext cx="332492" cy="169038"/>
            </a:xfrm>
            <a:custGeom>
              <a:avLst/>
              <a:gdLst/>
              <a:ahLst/>
              <a:cxnLst/>
              <a:rect l="0" t="0" r="0" b="0"/>
              <a:pathLst>
                <a:path w="332492" h="169038">
                  <a:moveTo>
                    <a:pt x="27431" y="169038"/>
                  </a:moveTo>
                  <a:lnTo>
                    <a:pt x="305060" y="169038"/>
                  </a:lnTo>
                  <a:lnTo>
                    <a:pt x="303956" y="169016"/>
                  </a:lnTo>
                  <a:lnTo>
                    <a:pt x="308367" y="168838"/>
                  </a:lnTo>
                  <a:lnTo>
                    <a:pt x="312692" y="167955"/>
                  </a:lnTo>
                  <a:lnTo>
                    <a:pt x="316820" y="166389"/>
                  </a:lnTo>
                  <a:lnTo>
                    <a:pt x="320644" y="164182"/>
                  </a:lnTo>
                  <a:lnTo>
                    <a:pt x="324063" y="161390"/>
                  </a:lnTo>
                  <a:lnTo>
                    <a:pt x="326991" y="158086"/>
                  </a:lnTo>
                  <a:lnTo>
                    <a:pt x="329350" y="154354"/>
                  </a:lnTo>
                  <a:lnTo>
                    <a:pt x="331081" y="150293"/>
                  </a:lnTo>
                  <a:lnTo>
                    <a:pt x="332137" y="146006"/>
                  </a:lnTo>
                  <a:lnTo>
                    <a:pt x="332492" y="141606"/>
                  </a:lnTo>
                  <a:lnTo>
                    <a:pt x="332492" y="27431"/>
                  </a:lnTo>
                  <a:lnTo>
                    <a:pt x="332137" y="23031"/>
                  </a:lnTo>
                  <a:lnTo>
                    <a:pt x="331081" y="18745"/>
                  </a:lnTo>
                  <a:lnTo>
                    <a:pt x="329350" y="14683"/>
                  </a:lnTo>
                  <a:lnTo>
                    <a:pt x="326991" y="10952"/>
                  </a:lnTo>
                  <a:lnTo>
                    <a:pt x="324063" y="7647"/>
                  </a:lnTo>
                  <a:lnTo>
                    <a:pt x="320644" y="4855"/>
                  </a:lnTo>
                  <a:lnTo>
                    <a:pt x="316820" y="2648"/>
                  </a:lnTo>
                  <a:lnTo>
                    <a:pt x="312692" y="1083"/>
                  </a:lnTo>
                  <a:lnTo>
                    <a:pt x="308367" y="200"/>
                  </a:lnTo>
                  <a:lnTo>
                    <a:pt x="305060"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9A32CD">
                  <a:alpha val="100000"/>
                </a:srgbClr>
              </a:solidFill>
              <a:prstDash val="solid"/>
              <a:round/>
            </a:ln>
          </p:spPr>
          <p:txBody>
            <a:bodyPr/>
            <a:lstStyle/>
            <a:p>
              <a:endParaRPr/>
            </a:p>
          </p:txBody>
        </p:sp>
        <p:sp>
          <p:nvSpPr>
            <p:cNvPr id="125" name="tx125"/>
            <p:cNvSpPr/>
            <p:nvPr/>
          </p:nvSpPr>
          <p:spPr>
            <a:xfrm>
              <a:off x="8650478" y="2282887"/>
              <a:ext cx="241052" cy="7886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9A32CD">
                      <a:alpha val="100000"/>
                    </a:srgbClr>
                  </a:solidFill>
                  <a:latin typeface="Arial"/>
                  <a:cs typeface="Arial"/>
                </a:rPr>
                <a:t>Polio</a:t>
              </a:r>
            </a:p>
          </p:txBody>
        </p:sp>
        <p:sp>
          <p:nvSpPr>
            <p:cNvPr id="126" name="pg126"/>
            <p:cNvSpPr/>
            <p:nvPr/>
          </p:nvSpPr>
          <p:spPr>
            <a:xfrm>
              <a:off x="8501057" y="3965644"/>
              <a:ext cx="459053" cy="169038"/>
            </a:xfrm>
            <a:custGeom>
              <a:avLst/>
              <a:gdLst/>
              <a:ahLst/>
              <a:cxnLst/>
              <a:rect l="0" t="0" r="0" b="0"/>
              <a:pathLst>
                <a:path w="459053" h="169038">
                  <a:moveTo>
                    <a:pt x="27431" y="169038"/>
                  </a:moveTo>
                  <a:lnTo>
                    <a:pt x="431621" y="169038"/>
                  </a:lnTo>
                  <a:lnTo>
                    <a:pt x="430517" y="169016"/>
                  </a:lnTo>
                  <a:lnTo>
                    <a:pt x="434928" y="168838"/>
                  </a:lnTo>
                  <a:lnTo>
                    <a:pt x="439253" y="167955"/>
                  </a:lnTo>
                  <a:lnTo>
                    <a:pt x="443381" y="166389"/>
                  </a:lnTo>
                  <a:lnTo>
                    <a:pt x="447204" y="164182"/>
                  </a:lnTo>
                  <a:lnTo>
                    <a:pt x="450624" y="161390"/>
                  </a:lnTo>
                  <a:lnTo>
                    <a:pt x="453551" y="158086"/>
                  </a:lnTo>
                  <a:lnTo>
                    <a:pt x="455911" y="154354"/>
                  </a:lnTo>
                  <a:lnTo>
                    <a:pt x="457641" y="150293"/>
                  </a:lnTo>
                  <a:lnTo>
                    <a:pt x="458698" y="146006"/>
                  </a:lnTo>
                  <a:lnTo>
                    <a:pt x="459053" y="141606"/>
                  </a:lnTo>
                  <a:lnTo>
                    <a:pt x="459053" y="27431"/>
                  </a:lnTo>
                  <a:lnTo>
                    <a:pt x="458698" y="23031"/>
                  </a:lnTo>
                  <a:lnTo>
                    <a:pt x="457641" y="18745"/>
                  </a:lnTo>
                  <a:lnTo>
                    <a:pt x="455911" y="14683"/>
                  </a:lnTo>
                  <a:lnTo>
                    <a:pt x="453551" y="10952"/>
                  </a:lnTo>
                  <a:lnTo>
                    <a:pt x="450624" y="7647"/>
                  </a:lnTo>
                  <a:lnTo>
                    <a:pt x="447204" y="4855"/>
                  </a:lnTo>
                  <a:lnTo>
                    <a:pt x="443381" y="2648"/>
                  </a:lnTo>
                  <a:lnTo>
                    <a:pt x="439253" y="1083"/>
                  </a:lnTo>
                  <a:lnTo>
                    <a:pt x="434928" y="200"/>
                  </a:lnTo>
                  <a:lnTo>
                    <a:pt x="43162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FB9A99">
                  <a:alpha val="100000"/>
                </a:srgbClr>
              </a:solidFill>
              <a:prstDash val="solid"/>
              <a:round/>
            </a:ln>
          </p:spPr>
          <p:txBody>
            <a:bodyPr/>
            <a:lstStyle/>
            <a:p>
              <a:endParaRPr/>
            </a:p>
          </p:txBody>
        </p:sp>
        <p:sp>
          <p:nvSpPr>
            <p:cNvPr id="127" name="tx127"/>
            <p:cNvSpPr/>
            <p:nvPr/>
          </p:nvSpPr>
          <p:spPr>
            <a:xfrm>
              <a:off x="8523917" y="4010094"/>
              <a:ext cx="367613" cy="7886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B9A99">
                      <a:alpha val="100000"/>
                    </a:srgbClr>
                  </a:solidFill>
                  <a:latin typeface="Arial"/>
                  <a:cs typeface="Arial"/>
                </a:rPr>
                <a:t>Rubella</a:t>
              </a:r>
            </a:p>
          </p:txBody>
        </p:sp>
        <p:sp>
          <p:nvSpPr>
            <p:cNvPr id="128" name="pg128"/>
            <p:cNvSpPr/>
            <p:nvPr/>
          </p:nvSpPr>
          <p:spPr>
            <a:xfrm>
              <a:off x="8639686" y="3465726"/>
              <a:ext cx="320424" cy="169038"/>
            </a:xfrm>
            <a:custGeom>
              <a:avLst/>
              <a:gdLst/>
              <a:ahLst/>
              <a:cxnLst/>
              <a:rect l="0" t="0" r="0" b="0"/>
              <a:pathLst>
                <a:path w="320424" h="169038">
                  <a:moveTo>
                    <a:pt x="27431" y="169038"/>
                  </a:moveTo>
                  <a:lnTo>
                    <a:pt x="292992" y="169038"/>
                  </a:lnTo>
                  <a:lnTo>
                    <a:pt x="291887" y="169016"/>
                  </a:lnTo>
                  <a:lnTo>
                    <a:pt x="296298" y="168838"/>
                  </a:lnTo>
                  <a:lnTo>
                    <a:pt x="300624" y="167955"/>
                  </a:lnTo>
                  <a:lnTo>
                    <a:pt x="304752" y="166389"/>
                  </a:lnTo>
                  <a:lnTo>
                    <a:pt x="308575" y="164182"/>
                  </a:lnTo>
                  <a:lnTo>
                    <a:pt x="311995" y="161390"/>
                  </a:lnTo>
                  <a:lnTo>
                    <a:pt x="314922" y="158086"/>
                  </a:lnTo>
                  <a:lnTo>
                    <a:pt x="317282" y="154354"/>
                  </a:lnTo>
                  <a:lnTo>
                    <a:pt x="319012" y="150293"/>
                  </a:lnTo>
                  <a:lnTo>
                    <a:pt x="320069" y="146006"/>
                  </a:lnTo>
                  <a:lnTo>
                    <a:pt x="320424" y="141606"/>
                  </a:lnTo>
                  <a:lnTo>
                    <a:pt x="320424" y="27432"/>
                  </a:lnTo>
                  <a:lnTo>
                    <a:pt x="320069" y="23031"/>
                  </a:lnTo>
                  <a:lnTo>
                    <a:pt x="319012" y="18745"/>
                  </a:lnTo>
                  <a:lnTo>
                    <a:pt x="317282" y="14683"/>
                  </a:lnTo>
                  <a:lnTo>
                    <a:pt x="314922" y="10952"/>
                  </a:lnTo>
                  <a:lnTo>
                    <a:pt x="311995" y="7647"/>
                  </a:lnTo>
                  <a:lnTo>
                    <a:pt x="308575" y="4855"/>
                  </a:lnTo>
                  <a:lnTo>
                    <a:pt x="304752" y="2648"/>
                  </a:lnTo>
                  <a:lnTo>
                    <a:pt x="300624" y="1083"/>
                  </a:lnTo>
                  <a:lnTo>
                    <a:pt x="296298" y="200"/>
                  </a:lnTo>
                  <a:lnTo>
                    <a:pt x="29299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836FFF">
                  <a:alpha val="100000"/>
                </a:srgbClr>
              </a:solidFill>
              <a:prstDash val="solid"/>
              <a:round/>
            </a:ln>
          </p:spPr>
          <p:txBody>
            <a:bodyPr/>
            <a:lstStyle/>
            <a:p>
              <a:endParaRPr/>
            </a:p>
          </p:txBody>
        </p:sp>
        <p:sp>
          <p:nvSpPr>
            <p:cNvPr id="129" name="tx129"/>
            <p:cNvSpPr/>
            <p:nvPr/>
          </p:nvSpPr>
          <p:spPr>
            <a:xfrm>
              <a:off x="8662546" y="3510175"/>
              <a:ext cx="228984" cy="7886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836FFF">
                      <a:alpha val="100000"/>
                    </a:srgbClr>
                  </a:solidFill>
                  <a:latin typeface="Arial"/>
                  <a:cs typeface="Arial"/>
                </a:rPr>
                <a:t>Rota</a:t>
              </a:r>
            </a:p>
          </p:txBody>
        </p:sp>
        <p:sp>
          <p:nvSpPr>
            <p:cNvPr id="130" name="pg130"/>
            <p:cNvSpPr/>
            <p:nvPr/>
          </p:nvSpPr>
          <p:spPr>
            <a:xfrm>
              <a:off x="7862272" y="2418225"/>
              <a:ext cx="1097838" cy="169038"/>
            </a:xfrm>
            <a:custGeom>
              <a:avLst/>
              <a:gdLst/>
              <a:ahLst/>
              <a:cxnLst/>
              <a:rect l="0" t="0" r="0" b="0"/>
              <a:pathLst>
                <a:path w="1097838" h="169038">
                  <a:moveTo>
                    <a:pt x="27431" y="169038"/>
                  </a:moveTo>
                  <a:lnTo>
                    <a:pt x="1070406" y="169038"/>
                  </a:lnTo>
                  <a:lnTo>
                    <a:pt x="1069301" y="169016"/>
                  </a:lnTo>
                  <a:lnTo>
                    <a:pt x="1073713" y="168838"/>
                  </a:lnTo>
                  <a:lnTo>
                    <a:pt x="1078038" y="167955"/>
                  </a:lnTo>
                  <a:lnTo>
                    <a:pt x="1082166" y="166389"/>
                  </a:lnTo>
                  <a:lnTo>
                    <a:pt x="1085989" y="164182"/>
                  </a:lnTo>
                  <a:lnTo>
                    <a:pt x="1089409" y="161390"/>
                  </a:lnTo>
                  <a:lnTo>
                    <a:pt x="1092336" y="158086"/>
                  </a:lnTo>
                  <a:lnTo>
                    <a:pt x="1094696" y="154354"/>
                  </a:lnTo>
                  <a:lnTo>
                    <a:pt x="1096426" y="150293"/>
                  </a:lnTo>
                  <a:lnTo>
                    <a:pt x="1097483" y="146006"/>
                  </a:lnTo>
                  <a:lnTo>
                    <a:pt x="1097838" y="141606"/>
                  </a:lnTo>
                  <a:lnTo>
                    <a:pt x="1097838" y="27431"/>
                  </a:lnTo>
                  <a:lnTo>
                    <a:pt x="1097483" y="23031"/>
                  </a:lnTo>
                  <a:lnTo>
                    <a:pt x="1096426" y="18745"/>
                  </a:lnTo>
                  <a:lnTo>
                    <a:pt x="1094696" y="14683"/>
                  </a:lnTo>
                  <a:lnTo>
                    <a:pt x="1092336" y="10952"/>
                  </a:lnTo>
                  <a:lnTo>
                    <a:pt x="1089409" y="7647"/>
                  </a:lnTo>
                  <a:lnTo>
                    <a:pt x="1085989" y="4855"/>
                  </a:lnTo>
                  <a:lnTo>
                    <a:pt x="1082166" y="2648"/>
                  </a:lnTo>
                  <a:lnTo>
                    <a:pt x="1078038" y="1083"/>
                  </a:lnTo>
                  <a:lnTo>
                    <a:pt x="1073713" y="200"/>
                  </a:lnTo>
                  <a:lnTo>
                    <a:pt x="1070406"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06"/>
                  </a:lnTo>
                  <a:lnTo>
                    <a:pt x="88" y="139399"/>
                  </a:lnTo>
                  <a:lnTo>
                    <a:pt x="88" y="143813"/>
                  </a:lnTo>
                  <a:lnTo>
                    <a:pt x="797" y="148171"/>
                  </a:lnTo>
                  <a:lnTo>
                    <a:pt x="2195" y="152358"/>
                  </a:lnTo>
                  <a:lnTo>
                    <a:pt x="4246" y="156267"/>
                  </a:lnTo>
                  <a:lnTo>
                    <a:pt x="6898" y="159797"/>
                  </a:lnTo>
                  <a:lnTo>
                    <a:pt x="10082" y="162855"/>
                  </a:lnTo>
                  <a:lnTo>
                    <a:pt x="13716" y="165363"/>
                  </a:lnTo>
                  <a:lnTo>
                    <a:pt x="17704" y="167255"/>
                  </a:lnTo>
                  <a:lnTo>
                    <a:pt x="21944" y="168484"/>
                  </a:lnTo>
                  <a:lnTo>
                    <a:pt x="26327" y="169016"/>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31" name="tx131"/>
            <p:cNvSpPr/>
            <p:nvPr/>
          </p:nvSpPr>
          <p:spPr>
            <a:xfrm>
              <a:off x="7885132" y="2441078"/>
              <a:ext cx="1006398" cy="100465"/>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2759">
                      <a:alpha val="100000"/>
                    </a:srgbClr>
                  </a:solidFill>
                  <a:latin typeface="Arial"/>
                  <a:cs typeface="Arial"/>
                </a:rPr>
                <a:t>Breadth of protection</a:t>
              </a:r>
            </a:p>
          </p:txBody>
        </p:sp>
        <p:sp>
          <p:nvSpPr>
            <p:cNvPr id="132" name="pl132"/>
            <p:cNvSpPr/>
            <p:nvPr/>
          </p:nvSpPr>
          <p:spPr>
            <a:xfrm>
              <a:off x="822107" y="4720683"/>
              <a:ext cx="110032" cy="84930"/>
            </a:xfrm>
            <a:custGeom>
              <a:avLst/>
              <a:gdLst/>
              <a:ahLst/>
              <a:cxnLst/>
              <a:rect l="0" t="0" r="0" b="0"/>
              <a:pathLst>
                <a:path w="110032" h="84930">
                  <a:moveTo>
                    <a:pt x="110032" y="84930"/>
                  </a:moveTo>
                  <a:lnTo>
                    <a:pt x="0" y="0"/>
                  </a:lnTo>
                </a:path>
              </a:pathLst>
            </a:custGeom>
            <a:ln w="13550" cap="rnd">
              <a:solidFill>
                <a:srgbClr val="002759">
                  <a:alpha val="100000"/>
                </a:srgbClr>
              </a:solidFill>
              <a:prstDash val="solid"/>
              <a:round/>
            </a:ln>
          </p:spPr>
          <p:txBody>
            <a:bodyPr/>
            <a:lstStyle/>
            <a:p>
              <a:endParaRPr/>
            </a:p>
          </p:txBody>
        </p:sp>
        <p:sp>
          <p:nvSpPr>
            <p:cNvPr id="133" name="pg133"/>
            <p:cNvSpPr/>
            <p:nvPr/>
          </p:nvSpPr>
          <p:spPr>
            <a:xfrm>
              <a:off x="849536" y="4805613"/>
              <a:ext cx="232115" cy="181971"/>
            </a:xfrm>
            <a:custGeom>
              <a:avLst/>
              <a:gdLst/>
              <a:ahLst/>
              <a:cxnLst/>
              <a:rect l="0" t="0" r="0" b="0"/>
              <a:pathLst>
                <a:path w="232115" h="181971">
                  <a:moveTo>
                    <a:pt x="27431"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1"/>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54539"/>
                  </a:lnTo>
                  <a:lnTo>
                    <a:pt x="88" y="152332"/>
                  </a:lnTo>
                  <a:lnTo>
                    <a:pt x="88" y="156746"/>
                  </a:lnTo>
                  <a:lnTo>
                    <a:pt x="797" y="161104"/>
                  </a:lnTo>
                  <a:lnTo>
                    <a:pt x="2195" y="165292"/>
                  </a:lnTo>
                  <a:lnTo>
                    <a:pt x="4246" y="169201"/>
                  </a:lnTo>
                  <a:lnTo>
                    <a:pt x="6898" y="172730"/>
                  </a:lnTo>
                  <a:lnTo>
                    <a:pt x="10082" y="175788"/>
                  </a:lnTo>
                  <a:lnTo>
                    <a:pt x="13715"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34" name="tx134"/>
            <p:cNvSpPr/>
            <p:nvPr/>
          </p:nvSpPr>
          <p:spPr>
            <a:xfrm>
              <a:off x="895256" y="4849357"/>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2759">
                      <a:alpha val="100000"/>
                    </a:srgbClr>
                  </a:solidFill>
                  <a:latin typeface="Arial"/>
                  <a:cs typeface="Arial"/>
                </a:rPr>
                <a:t>23</a:t>
              </a:r>
            </a:p>
          </p:txBody>
        </p:sp>
        <p:sp>
          <p:nvSpPr>
            <p:cNvPr id="135" name="pg135"/>
            <p:cNvSpPr/>
            <p:nvPr/>
          </p:nvSpPr>
          <p:spPr>
            <a:xfrm>
              <a:off x="3675426" y="4066401"/>
              <a:ext cx="232115" cy="181971"/>
            </a:xfrm>
            <a:custGeom>
              <a:avLst/>
              <a:gdLst/>
              <a:ahLst/>
              <a:cxnLst/>
              <a:rect l="0" t="0" r="0" b="0"/>
              <a:pathLst>
                <a:path w="232115" h="181971">
                  <a:moveTo>
                    <a:pt x="27432"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2"/>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54539"/>
                  </a:lnTo>
                  <a:lnTo>
                    <a:pt x="88" y="152332"/>
                  </a:lnTo>
                  <a:lnTo>
                    <a:pt x="88" y="156746"/>
                  </a:lnTo>
                  <a:lnTo>
                    <a:pt x="797" y="161104"/>
                  </a:lnTo>
                  <a:lnTo>
                    <a:pt x="2195" y="165292"/>
                  </a:lnTo>
                  <a:lnTo>
                    <a:pt x="4246" y="169201"/>
                  </a:lnTo>
                  <a:lnTo>
                    <a:pt x="6898" y="172730"/>
                  </a:lnTo>
                  <a:lnTo>
                    <a:pt x="10082" y="175788"/>
                  </a:lnTo>
                  <a:lnTo>
                    <a:pt x="13716"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36" name="tx136"/>
            <p:cNvSpPr/>
            <p:nvPr/>
          </p:nvSpPr>
          <p:spPr>
            <a:xfrm>
              <a:off x="3721146" y="4110145"/>
              <a:ext cx="140675" cy="92507"/>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2759">
                      <a:alpha val="100000"/>
                    </a:srgbClr>
                  </a:solidFill>
                  <a:latin typeface="Arial"/>
                  <a:cs typeface="Arial"/>
                </a:rPr>
                <a:t>37</a:t>
              </a:r>
            </a:p>
          </p:txBody>
        </p:sp>
        <p:sp>
          <p:nvSpPr>
            <p:cNvPr id="137" name="pg137"/>
            <p:cNvSpPr/>
            <p:nvPr/>
          </p:nvSpPr>
          <p:spPr>
            <a:xfrm>
              <a:off x="6331645" y="2482363"/>
              <a:ext cx="232115" cy="181971"/>
            </a:xfrm>
            <a:custGeom>
              <a:avLst/>
              <a:gdLst/>
              <a:ahLst/>
              <a:cxnLst/>
              <a:rect l="0" t="0" r="0" b="0"/>
              <a:pathLst>
                <a:path w="232115" h="181971">
                  <a:moveTo>
                    <a:pt x="27432"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2"/>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54539"/>
                  </a:lnTo>
                  <a:lnTo>
                    <a:pt x="88" y="152332"/>
                  </a:lnTo>
                  <a:lnTo>
                    <a:pt x="88" y="156746"/>
                  </a:lnTo>
                  <a:lnTo>
                    <a:pt x="797" y="161104"/>
                  </a:lnTo>
                  <a:lnTo>
                    <a:pt x="2195" y="165292"/>
                  </a:lnTo>
                  <a:lnTo>
                    <a:pt x="4246" y="169201"/>
                  </a:lnTo>
                  <a:lnTo>
                    <a:pt x="6898" y="172730"/>
                  </a:lnTo>
                  <a:lnTo>
                    <a:pt x="10082" y="175788"/>
                  </a:lnTo>
                  <a:lnTo>
                    <a:pt x="13715"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38" name="tx138"/>
            <p:cNvSpPr/>
            <p:nvPr/>
          </p:nvSpPr>
          <p:spPr>
            <a:xfrm>
              <a:off x="6377365" y="2526169"/>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2759">
                      <a:alpha val="100000"/>
                    </a:srgbClr>
                  </a:solidFill>
                  <a:latin typeface="Arial"/>
                  <a:cs typeface="Arial"/>
                </a:rPr>
                <a:t>67</a:t>
              </a:r>
            </a:p>
          </p:txBody>
        </p:sp>
        <p:sp>
          <p:nvSpPr>
            <p:cNvPr id="139" name="pg139"/>
            <p:cNvSpPr/>
            <p:nvPr/>
          </p:nvSpPr>
          <p:spPr>
            <a:xfrm>
              <a:off x="7512186" y="2271159"/>
              <a:ext cx="232115" cy="181971"/>
            </a:xfrm>
            <a:custGeom>
              <a:avLst/>
              <a:gdLst/>
              <a:ahLst/>
              <a:cxnLst/>
              <a:rect l="0" t="0" r="0" b="0"/>
              <a:pathLst>
                <a:path w="232115" h="181971">
                  <a:moveTo>
                    <a:pt x="27431" y="181971"/>
                  </a:moveTo>
                  <a:lnTo>
                    <a:pt x="204683" y="181971"/>
                  </a:lnTo>
                  <a:lnTo>
                    <a:pt x="203579" y="181949"/>
                  </a:lnTo>
                  <a:lnTo>
                    <a:pt x="207990" y="181771"/>
                  </a:lnTo>
                  <a:lnTo>
                    <a:pt x="212316" y="180888"/>
                  </a:lnTo>
                  <a:lnTo>
                    <a:pt x="216443" y="179323"/>
                  </a:lnTo>
                  <a:lnTo>
                    <a:pt x="220267" y="177115"/>
                  </a:lnTo>
                  <a:lnTo>
                    <a:pt x="223686" y="174323"/>
                  </a:lnTo>
                  <a:lnTo>
                    <a:pt x="226614" y="171019"/>
                  </a:lnTo>
                  <a:lnTo>
                    <a:pt x="228973" y="167287"/>
                  </a:lnTo>
                  <a:lnTo>
                    <a:pt x="230704" y="163226"/>
                  </a:lnTo>
                  <a:lnTo>
                    <a:pt x="231760" y="158939"/>
                  </a:lnTo>
                  <a:lnTo>
                    <a:pt x="232115" y="154539"/>
                  </a:lnTo>
                  <a:lnTo>
                    <a:pt x="232115" y="27432"/>
                  </a:lnTo>
                  <a:lnTo>
                    <a:pt x="231760" y="23031"/>
                  </a:lnTo>
                  <a:lnTo>
                    <a:pt x="230704" y="18745"/>
                  </a:lnTo>
                  <a:lnTo>
                    <a:pt x="228973" y="14683"/>
                  </a:lnTo>
                  <a:lnTo>
                    <a:pt x="226614" y="10952"/>
                  </a:lnTo>
                  <a:lnTo>
                    <a:pt x="223686" y="7647"/>
                  </a:lnTo>
                  <a:lnTo>
                    <a:pt x="220267" y="4855"/>
                  </a:lnTo>
                  <a:lnTo>
                    <a:pt x="216443" y="2648"/>
                  </a:lnTo>
                  <a:lnTo>
                    <a:pt x="212316" y="1083"/>
                  </a:lnTo>
                  <a:lnTo>
                    <a:pt x="207990" y="200"/>
                  </a:lnTo>
                  <a:lnTo>
                    <a:pt x="204683"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54539"/>
                  </a:lnTo>
                  <a:lnTo>
                    <a:pt x="88" y="152332"/>
                  </a:lnTo>
                  <a:lnTo>
                    <a:pt x="88" y="156746"/>
                  </a:lnTo>
                  <a:lnTo>
                    <a:pt x="797" y="161104"/>
                  </a:lnTo>
                  <a:lnTo>
                    <a:pt x="2195" y="165292"/>
                  </a:lnTo>
                  <a:lnTo>
                    <a:pt x="4246" y="169201"/>
                  </a:lnTo>
                  <a:lnTo>
                    <a:pt x="6898" y="172730"/>
                  </a:lnTo>
                  <a:lnTo>
                    <a:pt x="10082" y="175788"/>
                  </a:lnTo>
                  <a:lnTo>
                    <a:pt x="13715" y="178296"/>
                  </a:lnTo>
                  <a:lnTo>
                    <a:pt x="17704" y="180188"/>
                  </a:lnTo>
                  <a:lnTo>
                    <a:pt x="21944" y="181417"/>
                  </a:lnTo>
                  <a:lnTo>
                    <a:pt x="26327" y="181949"/>
                  </a:lnTo>
                  <a:close/>
                </a:path>
              </a:pathLst>
            </a:custGeom>
            <a:solidFill>
              <a:srgbClr val="FFFFFF">
                <a:alpha val="100000"/>
              </a:srgbClr>
            </a:solidFill>
            <a:ln w="6775" cap="rnd">
              <a:solidFill>
                <a:srgbClr val="002759">
                  <a:alpha val="100000"/>
                </a:srgbClr>
              </a:solidFill>
              <a:prstDash val="solid"/>
              <a:round/>
            </a:ln>
          </p:spPr>
          <p:txBody>
            <a:bodyPr/>
            <a:lstStyle/>
            <a:p>
              <a:endParaRPr/>
            </a:p>
          </p:txBody>
        </p:sp>
        <p:sp>
          <p:nvSpPr>
            <p:cNvPr id="140" name="tx140"/>
            <p:cNvSpPr/>
            <p:nvPr/>
          </p:nvSpPr>
          <p:spPr>
            <a:xfrm>
              <a:off x="7557906" y="2316508"/>
              <a:ext cx="140675"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2759">
                      <a:alpha val="100000"/>
                    </a:srgbClr>
                  </a:solidFill>
                  <a:latin typeface="Arial"/>
                  <a:cs typeface="Arial"/>
                </a:rPr>
                <a:t>71</a:t>
              </a:r>
            </a:p>
          </p:txBody>
        </p:sp>
        <p:sp>
          <p:nvSpPr>
            <p:cNvPr id="141" name="rc141"/>
            <p:cNvSpPr/>
            <p:nvPr/>
          </p:nvSpPr>
          <p:spPr>
            <a:xfrm>
              <a:off x="803816" y="646101"/>
              <a:ext cx="8270593" cy="5280134"/>
            </a:xfrm>
            <a:prstGeom prst="rect">
              <a:avLst/>
            </a:prstGeom>
            <a:ln w="13550" cap="rnd">
              <a:solidFill>
                <a:srgbClr val="BEBEBE">
                  <a:alpha val="100000"/>
                </a:srgbClr>
              </a:solidFill>
              <a:prstDash val="solid"/>
              <a:round/>
            </a:ln>
          </p:spPr>
          <p:txBody>
            <a:bodyPr/>
            <a:lstStyle/>
            <a:p>
              <a:endParaRPr/>
            </a:p>
          </p:txBody>
        </p:sp>
        <p:sp>
          <p:nvSpPr>
            <p:cNvPr id="142" name="tx142"/>
            <p:cNvSpPr/>
            <p:nvPr/>
          </p:nvSpPr>
          <p:spPr>
            <a:xfrm>
              <a:off x="663492" y="5874121"/>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43" name="tx143"/>
            <p:cNvSpPr/>
            <p:nvPr/>
          </p:nvSpPr>
          <p:spPr>
            <a:xfrm>
              <a:off x="585797" y="534610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a:t>
              </a:r>
            </a:p>
          </p:txBody>
        </p:sp>
        <p:sp>
          <p:nvSpPr>
            <p:cNvPr id="144" name="tx144"/>
            <p:cNvSpPr/>
            <p:nvPr/>
          </p:nvSpPr>
          <p:spPr>
            <a:xfrm>
              <a:off x="585797" y="4818094"/>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a:t>
              </a:r>
            </a:p>
          </p:txBody>
        </p:sp>
        <p:sp>
          <p:nvSpPr>
            <p:cNvPr id="145" name="tx145"/>
            <p:cNvSpPr/>
            <p:nvPr/>
          </p:nvSpPr>
          <p:spPr>
            <a:xfrm>
              <a:off x="585797" y="4290012"/>
              <a:ext cx="155388"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30</a:t>
              </a:r>
            </a:p>
          </p:txBody>
        </p:sp>
        <p:sp>
          <p:nvSpPr>
            <p:cNvPr id="146" name="tx146"/>
            <p:cNvSpPr/>
            <p:nvPr/>
          </p:nvSpPr>
          <p:spPr>
            <a:xfrm>
              <a:off x="585797" y="376206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40</a:t>
              </a:r>
            </a:p>
          </p:txBody>
        </p:sp>
        <p:sp>
          <p:nvSpPr>
            <p:cNvPr id="147" name="tx147"/>
            <p:cNvSpPr/>
            <p:nvPr/>
          </p:nvSpPr>
          <p:spPr>
            <a:xfrm>
              <a:off x="585797" y="3234054"/>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148" name="tx148"/>
            <p:cNvSpPr/>
            <p:nvPr/>
          </p:nvSpPr>
          <p:spPr>
            <a:xfrm>
              <a:off x="585797" y="2706040"/>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60</a:t>
              </a:r>
            </a:p>
          </p:txBody>
        </p:sp>
        <p:sp>
          <p:nvSpPr>
            <p:cNvPr id="149" name="tx149"/>
            <p:cNvSpPr/>
            <p:nvPr/>
          </p:nvSpPr>
          <p:spPr>
            <a:xfrm>
              <a:off x="585797" y="217802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70</a:t>
              </a:r>
            </a:p>
          </p:txBody>
        </p:sp>
        <p:sp>
          <p:nvSpPr>
            <p:cNvPr id="150" name="tx150"/>
            <p:cNvSpPr/>
            <p:nvPr/>
          </p:nvSpPr>
          <p:spPr>
            <a:xfrm>
              <a:off x="585797" y="1650013"/>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80</a:t>
              </a:r>
            </a:p>
          </p:txBody>
        </p:sp>
        <p:sp>
          <p:nvSpPr>
            <p:cNvPr id="151" name="tx151"/>
            <p:cNvSpPr/>
            <p:nvPr/>
          </p:nvSpPr>
          <p:spPr>
            <a:xfrm>
              <a:off x="585797" y="1122000"/>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90</a:t>
              </a:r>
            </a:p>
          </p:txBody>
        </p:sp>
        <p:sp>
          <p:nvSpPr>
            <p:cNvPr id="152" name="tx152"/>
            <p:cNvSpPr/>
            <p:nvPr/>
          </p:nvSpPr>
          <p:spPr>
            <a:xfrm>
              <a:off x="508103" y="593986"/>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153" name="tx153"/>
            <p:cNvSpPr/>
            <p:nvPr/>
          </p:nvSpPr>
          <p:spPr>
            <a:xfrm>
              <a:off x="655216" y="598675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154" name="tx154"/>
            <p:cNvSpPr/>
            <p:nvPr/>
          </p:nvSpPr>
          <p:spPr>
            <a:xfrm>
              <a:off x="2130895" y="598675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155" name="tx155"/>
            <p:cNvSpPr/>
            <p:nvPr/>
          </p:nvSpPr>
          <p:spPr>
            <a:xfrm>
              <a:off x="3606575" y="598675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156" name="tx156"/>
            <p:cNvSpPr/>
            <p:nvPr/>
          </p:nvSpPr>
          <p:spPr>
            <a:xfrm>
              <a:off x="5082255" y="598675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157" name="tx157"/>
            <p:cNvSpPr/>
            <p:nvPr/>
          </p:nvSpPr>
          <p:spPr>
            <a:xfrm>
              <a:off x="6262798" y="598675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58" name="tx158"/>
            <p:cNvSpPr/>
            <p:nvPr/>
          </p:nvSpPr>
          <p:spPr>
            <a:xfrm>
              <a:off x="7443342" y="5986683"/>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59" name="tx159"/>
            <p:cNvSpPr/>
            <p:nvPr/>
          </p:nvSpPr>
          <p:spPr>
            <a:xfrm rot="-5400000">
              <a:off x="-52544" y="3220616"/>
              <a:ext cx="86180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Coverage (%)</a:t>
              </a:r>
            </a:p>
          </p:txBody>
        </p:sp>
        <p:sp>
          <p:nvSpPr>
            <p:cNvPr id="160" name="tx160"/>
            <p:cNvSpPr/>
            <p:nvPr/>
          </p:nvSpPr>
          <p:spPr>
            <a:xfrm>
              <a:off x="3520000" y="403202"/>
              <a:ext cx="2838226" cy="14123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Breadth of protection, Gavi 57, 2000-2023</a:t>
              </a:r>
            </a:p>
          </p:txBody>
        </p:sp>
        <p:sp>
          <p:nvSpPr>
            <p:cNvPr id="161" name="tx161"/>
            <p:cNvSpPr/>
            <p:nvPr/>
          </p:nvSpPr>
          <p:spPr>
            <a:xfrm>
              <a:off x="4912824" y="6327110"/>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62" name="tx162"/>
            <p:cNvSpPr/>
            <p:nvPr/>
          </p:nvSpPr>
          <p:spPr>
            <a:xfrm>
              <a:off x="9074410" y="6552750"/>
              <a:ext cx="0" cy="0"/>
            </a:xfrm>
            <a:prstGeom prst="rect">
              <a:avLst/>
            </a:prstGeom>
            <a:noFill/>
          </p:spPr>
          <p:txBody>
            <a:bodyPr wrap="none" lIns="0" tIns="0" rIns="0" bIns="0" anchor="ctr" anchorCtr="1"/>
            <a:lstStyle/>
            <a:p>
              <a:pPr marL="0" marR="0" indent="0" algn="l">
                <a:lnSpc>
                  <a:spcPts val="880"/>
                </a:lnSpc>
                <a:spcBef>
                  <a:spcPts val="0"/>
                </a:spcBef>
                <a:spcAft>
                  <a:spcPts val="0"/>
                </a:spcAft>
              </a:pPr>
              <a:endParaRPr/>
            </a:p>
          </p:txBody>
        </p:sp>
        <p:sp>
          <p:nvSpPr>
            <p:cNvPr id="163" name="tx163"/>
            <p:cNvSpPr/>
            <p:nvPr/>
          </p:nvSpPr>
          <p:spPr>
            <a:xfrm>
              <a:off x="2946383" y="6568512"/>
              <a:ext cx="6128027"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Breadth of protection = ((DTP3 x 3) + HepB3 + Hib3 + IPV1 + MCV1 + MCV2 + PCV3 + POL3 + RCV1 + RotaC + HPV) / 13</a:t>
              </a:r>
            </a:p>
          </p:txBody>
        </p:sp>
      </p:grpSp>
      <p:sp>
        <p:nvSpPr>
          <p:cNvPr id="164"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The breadth of protection is a cross-sectional programme performance indicator, calculated as the average coverage achieved across WHO globally recommended vaccines (DTP3, HepB3, Hib3, IPV1, MCV1, MCV2, PCV3, POL3, RCV1, RotaC, and HPV) targeting 13 diseases.
New vaccines have been scaled up across the world, providing an increasing breadth of protection for children that are reached.
In 2023, breadth of protection against the 13 diseases stood at 71%.</a:t>
            </a: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958516" y="1020576"/>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5" name="rc5"/>
            <p:cNvSpPr/>
            <p:nvPr/>
          </p:nvSpPr>
          <p:spPr>
            <a:xfrm>
              <a:off x="958516" y="1620870"/>
              <a:ext cx="336759" cy="30014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6" name="rc6"/>
            <p:cNvSpPr/>
            <p:nvPr/>
          </p:nvSpPr>
          <p:spPr>
            <a:xfrm>
              <a:off x="958516" y="1921017"/>
              <a:ext cx="336759" cy="30014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7" name="rc7"/>
            <p:cNvSpPr/>
            <p:nvPr/>
          </p:nvSpPr>
          <p:spPr>
            <a:xfrm>
              <a:off x="958516" y="2521311"/>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a:endParaRPr/>
            </a:p>
          </p:txBody>
        </p:sp>
        <p:sp>
          <p:nvSpPr>
            <p:cNvPr id="8" name="rc8"/>
            <p:cNvSpPr/>
            <p:nvPr/>
          </p:nvSpPr>
          <p:spPr>
            <a:xfrm>
              <a:off x="958516" y="1320723"/>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9" name="rc9"/>
            <p:cNvSpPr/>
            <p:nvPr/>
          </p:nvSpPr>
          <p:spPr>
            <a:xfrm>
              <a:off x="958516" y="2221164"/>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10" name="rc10"/>
            <p:cNvSpPr/>
            <p:nvPr/>
          </p:nvSpPr>
          <p:spPr>
            <a:xfrm>
              <a:off x="958516" y="4322192"/>
              <a:ext cx="336759" cy="30014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1" name="rc11"/>
            <p:cNvSpPr/>
            <p:nvPr/>
          </p:nvSpPr>
          <p:spPr>
            <a:xfrm>
              <a:off x="958516" y="4922485"/>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a:endParaRPr/>
            </a:p>
          </p:txBody>
        </p:sp>
        <p:sp>
          <p:nvSpPr>
            <p:cNvPr id="12" name="rc12"/>
            <p:cNvSpPr/>
            <p:nvPr/>
          </p:nvSpPr>
          <p:spPr>
            <a:xfrm>
              <a:off x="958516" y="3421751"/>
              <a:ext cx="336759" cy="30014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3" name="rc13"/>
            <p:cNvSpPr/>
            <p:nvPr/>
          </p:nvSpPr>
          <p:spPr>
            <a:xfrm>
              <a:off x="958516" y="4622338"/>
              <a:ext cx="336759" cy="300146"/>
            </a:xfrm>
            <a:prstGeom prst="rect">
              <a:avLst/>
            </a:prstGeom>
            <a:solidFill>
              <a:srgbClr val="B60800">
                <a:alpha val="100000"/>
              </a:srgbClr>
            </a:solidFill>
            <a:ln w="2710" cap="flat">
              <a:solidFill>
                <a:srgbClr val="FFFFFF">
                  <a:alpha val="100000"/>
                </a:srgbClr>
              </a:solidFill>
              <a:prstDash val="solid"/>
              <a:miter/>
            </a:ln>
          </p:spPr>
          <p:txBody>
            <a:bodyPr/>
            <a:lstStyle/>
            <a:p>
              <a:endParaRPr/>
            </a:p>
          </p:txBody>
        </p:sp>
        <p:sp>
          <p:nvSpPr>
            <p:cNvPr id="14" name="rc14"/>
            <p:cNvSpPr/>
            <p:nvPr/>
          </p:nvSpPr>
          <p:spPr>
            <a:xfrm>
              <a:off x="958516" y="5222632"/>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5" name="rc15"/>
            <p:cNvSpPr/>
            <p:nvPr/>
          </p:nvSpPr>
          <p:spPr>
            <a:xfrm>
              <a:off x="1295275" y="1020576"/>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6" name="rc16"/>
            <p:cNvSpPr/>
            <p:nvPr/>
          </p:nvSpPr>
          <p:spPr>
            <a:xfrm>
              <a:off x="1295275" y="1620870"/>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7" name="rc17"/>
            <p:cNvSpPr/>
            <p:nvPr/>
          </p:nvSpPr>
          <p:spPr>
            <a:xfrm>
              <a:off x="1295275" y="1921017"/>
              <a:ext cx="336759" cy="300146"/>
            </a:xfrm>
            <a:prstGeom prst="rect">
              <a:avLst/>
            </a:prstGeom>
            <a:solidFill>
              <a:srgbClr val="DA1F15">
                <a:alpha val="100000"/>
              </a:srgbClr>
            </a:solidFill>
            <a:ln w="2710" cap="flat">
              <a:solidFill>
                <a:srgbClr val="FFFFFF">
                  <a:alpha val="100000"/>
                </a:srgbClr>
              </a:solidFill>
              <a:prstDash val="solid"/>
              <a:miter/>
            </a:ln>
          </p:spPr>
          <p:txBody>
            <a:bodyPr/>
            <a:lstStyle/>
            <a:p>
              <a:endParaRPr/>
            </a:p>
          </p:txBody>
        </p:sp>
        <p:sp>
          <p:nvSpPr>
            <p:cNvPr id="18" name="rc18"/>
            <p:cNvSpPr/>
            <p:nvPr/>
          </p:nvSpPr>
          <p:spPr>
            <a:xfrm>
              <a:off x="1295275" y="2521311"/>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a:endParaRPr/>
            </a:p>
          </p:txBody>
        </p:sp>
        <p:sp>
          <p:nvSpPr>
            <p:cNvPr id="19" name="rc19"/>
            <p:cNvSpPr/>
            <p:nvPr/>
          </p:nvSpPr>
          <p:spPr>
            <a:xfrm>
              <a:off x="1295275" y="1320723"/>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20" name="rc20"/>
            <p:cNvSpPr/>
            <p:nvPr/>
          </p:nvSpPr>
          <p:spPr>
            <a:xfrm>
              <a:off x="1295275" y="2221164"/>
              <a:ext cx="336759" cy="300146"/>
            </a:xfrm>
            <a:prstGeom prst="rect">
              <a:avLst/>
            </a:prstGeom>
            <a:solidFill>
              <a:srgbClr val="B60800">
                <a:alpha val="100000"/>
              </a:srgbClr>
            </a:solidFill>
            <a:ln w="2710" cap="flat">
              <a:solidFill>
                <a:srgbClr val="FFFFFF">
                  <a:alpha val="100000"/>
                </a:srgbClr>
              </a:solidFill>
              <a:prstDash val="solid"/>
              <a:miter/>
            </a:ln>
          </p:spPr>
          <p:txBody>
            <a:bodyPr/>
            <a:lstStyle/>
            <a:p>
              <a:endParaRPr/>
            </a:p>
          </p:txBody>
        </p:sp>
        <p:sp>
          <p:nvSpPr>
            <p:cNvPr id="21" name="rc21"/>
            <p:cNvSpPr/>
            <p:nvPr/>
          </p:nvSpPr>
          <p:spPr>
            <a:xfrm>
              <a:off x="1295275" y="4322192"/>
              <a:ext cx="336759" cy="30014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22" name="rc22"/>
            <p:cNvSpPr/>
            <p:nvPr/>
          </p:nvSpPr>
          <p:spPr>
            <a:xfrm>
              <a:off x="1295275" y="4922485"/>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a:endParaRPr/>
            </a:p>
          </p:txBody>
        </p:sp>
        <p:sp>
          <p:nvSpPr>
            <p:cNvPr id="23" name="rc23"/>
            <p:cNvSpPr/>
            <p:nvPr/>
          </p:nvSpPr>
          <p:spPr>
            <a:xfrm>
              <a:off x="1295275" y="3421751"/>
              <a:ext cx="336759" cy="30014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24" name="rc24"/>
            <p:cNvSpPr/>
            <p:nvPr/>
          </p:nvSpPr>
          <p:spPr>
            <a:xfrm>
              <a:off x="1295275" y="4622338"/>
              <a:ext cx="336759" cy="300146"/>
            </a:xfrm>
            <a:prstGeom prst="rect">
              <a:avLst/>
            </a:prstGeom>
            <a:solidFill>
              <a:srgbClr val="B60800">
                <a:alpha val="100000"/>
              </a:srgbClr>
            </a:solidFill>
            <a:ln w="2710" cap="flat">
              <a:solidFill>
                <a:srgbClr val="FFFFFF">
                  <a:alpha val="100000"/>
                </a:srgbClr>
              </a:solidFill>
              <a:prstDash val="solid"/>
              <a:miter/>
            </a:ln>
          </p:spPr>
          <p:txBody>
            <a:bodyPr/>
            <a:lstStyle/>
            <a:p>
              <a:endParaRPr/>
            </a:p>
          </p:txBody>
        </p:sp>
        <p:sp>
          <p:nvSpPr>
            <p:cNvPr id="25" name="rc25"/>
            <p:cNvSpPr/>
            <p:nvPr/>
          </p:nvSpPr>
          <p:spPr>
            <a:xfrm>
              <a:off x="1295275" y="5222632"/>
              <a:ext cx="336759" cy="300146"/>
            </a:xfrm>
            <a:prstGeom prst="rect">
              <a:avLst/>
            </a:prstGeom>
            <a:solidFill>
              <a:srgbClr val="BA0C02">
                <a:alpha val="100000"/>
              </a:srgbClr>
            </a:solidFill>
            <a:ln w="2710" cap="flat">
              <a:solidFill>
                <a:srgbClr val="FFFFFF">
                  <a:alpha val="100000"/>
                </a:srgbClr>
              </a:solidFill>
              <a:prstDash val="solid"/>
              <a:miter/>
            </a:ln>
          </p:spPr>
          <p:txBody>
            <a:bodyPr/>
            <a:lstStyle/>
            <a:p>
              <a:endParaRPr/>
            </a:p>
          </p:txBody>
        </p:sp>
        <p:sp>
          <p:nvSpPr>
            <p:cNvPr id="26" name="rc26"/>
            <p:cNvSpPr/>
            <p:nvPr/>
          </p:nvSpPr>
          <p:spPr>
            <a:xfrm>
              <a:off x="1632034" y="1020576"/>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7" name="rc27"/>
            <p:cNvSpPr/>
            <p:nvPr/>
          </p:nvSpPr>
          <p:spPr>
            <a:xfrm>
              <a:off x="1632034" y="1620870"/>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8" name="rc28"/>
            <p:cNvSpPr/>
            <p:nvPr/>
          </p:nvSpPr>
          <p:spPr>
            <a:xfrm>
              <a:off x="1632034" y="1921017"/>
              <a:ext cx="336759" cy="30014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29" name="rc29"/>
            <p:cNvSpPr/>
            <p:nvPr/>
          </p:nvSpPr>
          <p:spPr>
            <a:xfrm>
              <a:off x="1632034" y="2521311"/>
              <a:ext cx="336759" cy="300146"/>
            </a:xfrm>
            <a:prstGeom prst="rect">
              <a:avLst/>
            </a:prstGeom>
            <a:solidFill>
              <a:srgbClr val="BB0D03">
                <a:alpha val="100000"/>
              </a:srgbClr>
            </a:solidFill>
            <a:ln w="2710" cap="flat">
              <a:solidFill>
                <a:srgbClr val="FFFFFF">
                  <a:alpha val="100000"/>
                </a:srgbClr>
              </a:solidFill>
              <a:prstDash val="solid"/>
              <a:miter/>
            </a:ln>
          </p:spPr>
          <p:txBody>
            <a:bodyPr/>
            <a:lstStyle/>
            <a:p>
              <a:endParaRPr/>
            </a:p>
          </p:txBody>
        </p:sp>
        <p:sp>
          <p:nvSpPr>
            <p:cNvPr id="30" name="rc30"/>
            <p:cNvSpPr/>
            <p:nvPr/>
          </p:nvSpPr>
          <p:spPr>
            <a:xfrm>
              <a:off x="1632034" y="1320723"/>
              <a:ext cx="336759" cy="300146"/>
            </a:xfrm>
            <a:prstGeom prst="rect">
              <a:avLst/>
            </a:prstGeom>
            <a:solidFill>
              <a:srgbClr val="B60800">
                <a:alpha val="100000"/>
              </a:srgbClr>
            </a:solidFill>
            <a:ln w="2710" cap="flat">
              <a:solidFill>
                <a:srgbClr val="FFFFFF">
                  <a:alpha val="100000"/>
                </a:srgbClr>
              </a:solidFill>
              <a:prstDash val="solid"/>
              <a:miter/>
            </a:ln>
          </p:spPr>
          <p:txBody>
            <a:bodyPr/>
            <a:lstStyle/>
            <a:p>
              <a:endParaRPr/>
            </a:p>
          </p:txBody>
        </p:sp>
        <p:sp>
          <p:nvSpPr>
            <p:cNvPr id="31" name="rc31"/>
            <p:cNvSpPr/>
            <p:nvPr/>
          </p:nvSpPr>
          <p:spPr>
            <a:xfrm>
              <a:off x="1632034" y="2221164"/>
              <a:ext cx="336759" cy="300146"/>
            </a:xfrm>
            <a:prstGeom prst="rect">
              <a:avLst/>
            </a:prstGeom>
            <a:solidFill>
              <a:srgbClr val="B80A01">
                <a:alpha val="100000"/>
              </a:srgbClr>
            </a:solidFill>
            <a:ln w="2710" cap="flat">
              <a:solidFill>
                <a:srgbClr val="FFFFFF">
                  <a:alpha val="100000"/>
                </a:srgbClr>
              </a:solidFill>
              <a:prstDash val="solid"/>
              <a:miter/>
            </a:ln>
          </p:spPr>
          <p:txBody>
            <a:bodyPr/>
            <a:lstStyle/>
            <a:p>
              <a:endParaRPr/>
            </a:p>
          </p:txBody>
        </p:sp>
        <p:sp>
          <p:nvSpPr>
            <p:cNvPr id="32" name="rc32"/>
            <p:cNvSpPr/>
            <p:nvPr/>
          </p:nvSpPr>
          <p:spPr>
            <a:xfrm>
              <a:off x="1632034" y="4322192"/>
              <a:ext cx="336759" cy="30014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33" name="rc33"/>
            <p:cNvSpPr/>
            <p:nvPr/>
          </p:nvSpPr>
          <p:spPr>
            <a:xfrm>
              <a:off x="1632034" y="4922485"/>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a:endParaRPr/>
            </a:p>
          </p:txBody>
        </p:sp>
        <p:sp>
          <p:nvSpPr>
            <p:cNvPr id="34" name="rc34"/>
            <p:cNvSpPr/>
            <p:nvPr/>
          </p:nvSpPr>
          <p:spPr>
            <a:xfrm>
              <a:off x="1632034" y="3421751"/>
              <a:ext cx="336759" cy="30014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35" name="rc35"/>
            <p:cNvSpPr/>
            <p:nvPr/>
          </p:nvSpPr>
          <p:spPr>
            <a:xfrm>
              <a:off x="1632034" y="4622338"/>
              <a:ext cx="336759" cy="300146"/>
            </a:xfrm>
            <a:prstGeom prst="rect">
              <a:avLst/>
            </a:prstGeom>
            <a:solidFill>
              <a:srgbClr val="B60800">
                <a:alpha val="100000"/>
              </a:srgbClr>
            </a:solidFill>
            <a:ln w="2710" cap="flat">
              <a:solidFill>
                <a:srgbClr val="FFFFFF">
                  <a:alpha val="100000"/>
                </a:srgbClr>
              </a:solidFill>
              <a:prstDash val="solid"/>
              <a:miter/>
            </a:ln>
          </p:spPr>
          <p:txBody>
            <a:bodyPr/>
            <a:lstStyle/>
            <a:p>
              <a:endParaRPr/>
            </a:p>
          </p:txBody>
        </p:sp>
        <p:sp>
          <p:nvSpPr>
            <p:cNvPr id="36" name="rc36"/>
            <p:cNvSpPr/>
            <p:nvPr/>
          </p:nvSpPr>
          <p:spPr>
            <a:xfrm>
              <a:off x="1632034" y="5222632"/>
              <a:ext cx="336759" cy="300146"/>
            </a:xfrm>
            <a:prstGeom prst="rect">
              <a:avLst/>
            </a:prstGeom>
            <a:solidFill>
              <a:srgbClr val="BB0D03">
                <a:alpha val="100000"/>
              </a:srgbClr>
            </a:solidFill>
            <a:ln w="2710" cap="flat">
              <a:solidFill>
                <a:srgbClr val="FFFFFF">
                  <a:alpha val="100000"/>
                </a:srgbClr>
              </a:solidFill>
              <a:prstDash val="solid"/>
              <a:miter/>
            </a:ln>
          </p:spPr>
          <p:txBody>
            <a:bodyPr/>
            <a:lstStyle/>
            <a:p>
              <a:endParaRPr/>
            </a:p>
          </p:txBody>
        </p:sp>
        <p:sp>
          <p:nvSpPr>
            <p:cNvPr id="37" name="rc37"/>
            <p:cNvSpPr/>
            <p:nvPr/>
          </p:nvSpPr>
          <p:spPr>
            <a:xfrm>
              <a:off x="1968793" y="1020576"/>
              <a:ext cx="336759" cy="30014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38" name="rc38"/>
            <p:cNvSpPr/>
            <p:nvPr/>
          </p:nvSpPr>
          <p:spPr>
            <a:xfrm>
              <a:off x="1968793" y="1620870"/>
              <a:ext cx="336759" cy="30014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39" name="rc39"/>
            <p:cNvSpPr/>
            <p:nvPr/>
          </p:nvSpPr>
          <p:spPr>
            <a:xfrm>
              <a:off x="1968793" y="1921017"/>
              <a:ext cx="336759" cy="30014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40" name="rc40"/>
            <p:cNvSpPr/>
            <p:nvPr/>
          </p:nvSpPr>
          <p:spPr>
            <a:xfrm>
              <a:off x="1968793" y="2521311"/>
              <a:ext cx="336759" cy="300146"/>
            </a:xfrm>
            <a:prstGeom prst="rect">
              <a:avLst/>
            </a:prstGeom>
            <a:solidFill>
              <a:srgbClr val="C01006">
                <a:alpha val="100000"/>
              </a:srgbClr>
            </a:solidFill>
            <a:ln w="2710" cap="flat">
              <a:solidFill>
                <a:srgbClr val="FFFFFF">
                  <a:alpha val="100000"/>
                </a:srgbClr>
              </a:solidFill>
              <a:prstDash val="solid"/>
              <a:miter/>
            </a:ln>
          </p:spPr>
          <p:txBody>
            <a:bodyPr/>
            <a:lstStyle/>
            <a:p>
              <a:endParaRPr/>
            </a:p>
          </p:txBody>
        </p:sp>
        <p:sp>
          <p:nvSpPr>
            <p:cNvPr id="41" name="rc41"/>
            <p:cNvSpPr/>
            <p:nvPr/>
          </p:nvSpPr>
          <p:spPr>
            <a:xfrm>
              <a:off x="1968793" y="1320723"/>
              <a:ext cx="336759" cy="300146"/>
            </a:xfrm>
            <a:prstGeom prst="rect">
              <a:avLst/>
            </a:prstGeom>
            <a:solidFill>
              <a:srgbClr val="B60800">
                <a:alpha val="100000"/>
              </a:srgbClr>
            </a:solidFill>
            <a:ln w="2710" cap="flat">
              <a:solidFill>
                <a:srgbClr val="FFFFFF">
                  <a:alpha val="100000"/>
                </a:srgbClr>
              </a:solidFill>
              <a:prstDash val="solid"/>
              <a:miter/>
            </a:ln>
          </p:spPr>
          <p:txBody>
            <a:bodyPr/>
            <a:lstStyle/>
            <a:p>
              <a:endParaRPr/>
            </a:p>
          </p:txBody>
        </p:sp>
        <p:sp>
          <p:nvSpPr>
            <p:cNvPr id="42" name="rc42"/>
            <p:cNvSpPr/>
            <p:nvPr/>
          </p:nvSpPr>
          <p:spPr>
            <a:xfrm>
              <a:off x="1968793" y="2221164"/>
              <a:ext cx="336759" cy="300146"/>
            </a:xfrm>
            <a:prstGeom prst="rect">
              <a:avLst/>
            </a:prstGeom>
            <a:solidFill>
              <a:srgbClr val="B80A01">
                <a:alpha val="100000"/>
              </a:srgbClr>
            </a:solidFill>
            <a:ln w="2710" cap="flat">
              <a:solidFill>
                <a:srgbClr val="FFFFFF">
                  <a:alpha val="100000"/>
                </a:srgbClr>
              </a:solidFill>
              <a:prstDash val="solid"/>
              <a:miter/>
            </a:ln>
          </p:spPr>
          <p:txBody>
            <a:bodyPr/>
            <a:lstStyle/>
            <a:p>
              <a:endParaRPr/>
            </a:p>
          </p:txBody>
        </p:sp>
        <p:sp>
          <p:nvSpPr>
            <p:cNvPr id="43" name="rc43"/>
            <p:cNvSpPr/>
            <p:nvPr/>
          </p:nvSpPr>
          <p:spPr>
            <a:xfrm>
              <a:off x="1968793" y="4322192"/>
              <a:ext cx="336759" cy="30014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44" name="rc44"/>
            <p:cNvSpPr/>
            <p:nvPr/>
          </p:nvSpPr>
          <p:spPr>
            <a:xfrm>
              <a:off x="1968793" y="4922485"/>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a:endParaRPr/>
            </a:p>
          </p:txBody>
        </p:sp>
        <p:sp>
          <p:nvSpPr>
            <p:cNvPr id="45" name="rc45"/>
            <p:cNvSpPr/>
            <p:nvPr/>
          </p:nvSpPr>
          <p:spPr>
            <a:xfrm>
              <a:off x="1968793" y="3421751"/>
              <a:ext cx="336759" cy="30014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46" name="rc46"/>
            <p:cNvSpPr/>
            <p:nvPr/>
          </p:nvSpPr>
          <p:spPr>
            <a:xfrm>
              <a:off x="1968793" y="4622338"/>
              <a:ext cx="336759" cy="300146"/>
            </a:xfrm>
            <a:prstGeom prst="rect">
              <a:avLst/>
            </a:prstGeom>
            <a:solidFill>
              <a:srgbClr val="B60800">
                <a:alpha val="100000"/>
              </a:srgbClr>
            </a:solidFill>
            <a:ln w="2710" cap="flat">
              <a:solidFill>
                <a:srgbClr val="FFFFFF">
                  <a:alpha val="100000"/>
                </a:srgbClr>
              </a:solidFill>
              <a:prstDash val="solid"/>
              <a:miter/>
            </a:ln>
          </p:spPr>
          <p:txBody>
            <a:bodyPr/>
            <a:lstStyle/>
            <a:p>
              <a:endParaRPr/>
            </a:p>
          </p:txBody>
        </p:sp>
        <p:sp>
          <p:nvSpPr>
            <p:cNvPr id="47" name="rc47"/>
            <p:cNvSpPr/>
            <p:nvPr/>
          </p:nvSpPr>
          <p:spPr>
            <a:xfrm>
              <a:off x="1968793" y="5222632"/>
              <a:ext cx="336759" cy="300146"/>
            </a:xfrm>
            <a:prstGeom prst="rect">
              <a:avLst/>
            </a:prstGeom>
            <a:solidFill>
              <a:srgbClr val="BD0E04">
                <a:alpha val="100000"/>
              </a:srgbClr>
            </a:solidFill>
            <a:ln w="2710" cap="flat">
              <a:solidFill>
                <a:srgbClr val="FFFFFF">
                  <a:alpha val="100000"/>
                </a:srgbClr>
              </a:solidFill>
              <a:prstDash val="solid"/>
              <a:miter/>
            </a:ln>
          </p:spPr>
          <p:txBody>
            <a:bodyPr/>
            <a:lstStyle/>
            <a:p>
              <a:endParaRPr/>
            </a:p>
          </p:txBody>
        </p:sp>
        <p:sp>
          <p:nvSpPr>
            <p:cNvPr id="48" name="rc48"/>
            <p:cNvSpPr/>
            <p:nvPr/>
          </p:nvSpPr>
          <p:spPr>
            <a:xfrm>
              <a:off x="2305552" y="1020576"/>
              <a:ext cx="336759" cy="30014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9" name="rc49"/>
            <p:cNvSpPr/>
            <p:nvPr/>
          </p:nvSpPr>
          <p:spPr>
            <a:xfrm>
              <a:off x="2305552" y="1620870"/>
              <a:ext cx="336759" cy="30014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50" name="rc50"/>
            <p:cNvSpPr/>
            <p:nvPr/>
          </p:nvSpPr>
          <p:spPr>
            <a:xfrm>
              <a:off x="2305552" y="1921017"/>
              <a:ext cx="336759" cy="30014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51" name="rc51"/>
            <p:cNvSpPr/>
            <p:nvPr/>
          </p:nvSpPr>
          <p:spPr>
            <a:xfrm>
              <a:off x="2305552" y="2521311"/>
              <a:ext cx="336759" cy="300146"/>
            </a:xfrm>
            <a:prstGeom prst="rect">
              <a:avLst/>
            </a:prstGeom>
            <a:solidFill>
              <a:srgbClr val="C31208">
                <a:alpha val="100000"/>
              </a:srgbClr>
            </a:solidFill>
            <a:ln w="2710" cap="flat">
              <a:solidFill>
                <a:srgbClr val="FFFFFF">
                  <a:alpha val="100000"/>
                </a:srgbClr>
              </a:solidFill>
              <a:prstDash val="solid"/>
              <a:miter/>
            </a:ln>
          </p:spPr>
          <p:txBody>
            <a:bodyPr/>
            <a:lstStyle/>
            <a:p>
              <a:endParaRPr/>
            </a:p>
          </p:txBody>
        </p:sp>
        <p:sp>
          <p:nvSpPr>
            <p:cNvPr id="52" name="rc52"/>
            <p:cNvSpPr/>
            <p:nvPr/>
          </p:nvSpPr>
          <p:spPr>
            <a:xfrm>
              <a:off x="2305552" y="1320723"/>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a:endParaRPr/>
            </a:p>
          </p:txBody>
        </p:sp>
        <p:sp>
          <p:nvSpPr>
            <p:cNvPr id="53" name="rc53"/>
            <p:cNvSpPr/>
            <p:nvPr/>
          </p:nvSpPr>
          <p:spPr>
            <a:xfrm>
              <a:off x="2305552" y="2221164"/>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54" name="rc54"/>
            <p:cNvSpPr/>
            <p:nvPr/>
          </p:nvSpPr>
          <p:spPr>
            <a:xfrm>
              <a:off x="2305552" y="4322192"/>
              <a:ext cx="336759" cy="30014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55" name="rc55"/>
            <p:cNvSpPr/>
            <p:nvPr/>
          </p:nvSpPr>
          <p:spPr>
            <a:xfrm>
              <a:off x="2305552" y="4922485"/>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a:endParaRPr/>
            </a:p>
          </p:txBody>
        </p:sp>
        <p:sp>
          <p:nvSpPr>
            <p:cNvPr id="56" name="rc56"/>
            <p:cNvSpPr/>
            <p:nvPr/>
          </p:nvSpPr>
          <p:spPr>
            <a:xfrm>
              <a:off x="2305552" y="3421751"/>
              <a:ext cx="336759" cy="30014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57" name="rc57"/>
            <p:cNvSpPr/>
            <p:nvPr/>
          </p:nvSpPr>
          <p:spPr>
            <a:xfrm>
              <a:off x="2305552" y="4622338"/>
              <a:ext cx="336759" cy="300146"/>
            </a:xfrm>
            <a:prstGeom prst="rect">
              <a:avLst/>
            </a:prstGeom>
            <a:solidFill>
              <a:srgbClr val="B60800">
                <a:alpha val="100000"/>
              </a:srgbClr>
            </a:solidFill>
            <a:ln w="2710" cap="flat">
              <a:solidFill>
                <a:srgbClr val="FFFFFF">
                  <a:alpha val="100000"/>
                </a:srgbClr>
              </a:solidFill>
              <a:prstDash val="solid"/>
              <a:miter/>
            </a:ln>
          </p:spPr>
          <p:txBody>
            <a:bodyPr/>
            <a:lstStyle/>
            <a:p>
              <a:endParaRPr/>
            </a:p>
          </p:txBody>
        </p:sp>
        <p:sp>
          <p:nvSpPr>
            <p:cNvPr id="58" name="rc58"/>
            <p:cNvSpPr/>
            <p:nvPr/>
          </p:nvSpPr>
          <p:spPr>
            <a:xfrm>
              <a:off x="2305552" y="5222632"/>
              <a:ext cx="336759" cy="300146"/>
            </a:xfrm>
            <a:prstGeom prst="rect">
              <a:avLst/>
            </a:prstGeom>
            <a:solidFill>
              <a:srgbClr val="C31207">
                <a:alpha val="100000"/>
              </a:srgbClr>
            </a:solidFill>
            <a:ln w="2710" cap="flat">
              <a:solidFill>
                <a:srgbClr val="FFFFFF">
                  <a:alpha val="100000"/>
                </a:srgbClr>
              </a:solidFill>
              <a:prstDash val="solid"/>
              <a:miter/>
            </a:ln>
          </p:spPr>
          <p:txBody>
            <a:bodyPr/>
            <a:lstStyle/>
            <a:p>
              <a:endParaRPr/>
            </a:p>
          </p:txBody>
        </p:sp>
        <p:sp>
          <p:nvSpPr>
            <p:cNvPr id="59" name="rc59"/>
            <p:cNvSpPr/>
            <p:nvPr/>
          </p:nvSpPr>
          <p:spPr>
            <a:xfrm>
              <a:off x="2642311" y="1020576"/>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60" name="rc60"/>
            <p:cNvSpPr/>
            <p:nvPr/>
          </p:nvSpPr>
          <p:spPr>
            <a:xfrm>
              <a:off x="2642311" y="1620870"/>
              <a:ext cx="336759" cy="30014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61" name="rc61"/>
            <p:cNvSpPr/>
            <p:nvPr/>
          </p:nvSpPr>
          <p:spPr>
            <a:xfrm>
              <a:off x="2642311" y="1921017"/>
              <a:ext cx="336759" cy="30014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62" name="rc62"/>
            <p:cNvSpPr/>
            <p:nvPr/>
          </p:nvSpPr>
          <p:spPr>
            <a:xfrm>
              <a:off x="2642311" y="2521311"/>
              <a:ext cx="336759" cy="300146"/>
            </a:xfrm>
            <a:prstGeom prst="rect">
              <a:avLst/>
            </a:prstGeom>
            <a:solidFill>
              <a:srgbClr val="C8150B">
                <a:alpha val="100000"/>
              </a:srgbClr>
            </a:solidFill>
            <a:ln w="2710" cap="flat">
              <a:solidFill>
                <a:srgbClr val="FFFFFF">
                  <a:alpha val="100000"/>
                </a:srgbClr>
              </a:solidFill>
              <a:prstDash val="solid"/>
              <a:miter/>
            </a:ln>
          </p:spPr>
          <p:txBody>
            <a:bodyPr/>
            <a:lstStyle/>
            <a:p>
              <a:endParaRPr/>
            </a:p>
          </p:txBody>
        </p:sp>
        <p:sp>
          <p:nvSpPr>
            <p:cNvPr id="63" name="rc63"/>
            <p:cNvSpPr/>
            <p:nvPr/>
          </p:nvSpPr>
          <p:spPr>
            <a:xfrm>
              <a:off x="2642311" y="1320723"/>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a:endParaRPr/>
            </a:p>
          </p:txBody>
        </p:sp>
        <p:sp>
          <p:nvSpPr>
            <p:cNvPr id="64" name="rc64"/>
            <p:cNvSpPr/>
            <p:nvPr/>
          </p:nvSpPr>
          <p:spPr>
            <a:xfrm>
              <a:off x="2642311" y="2221164"/>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65" name="rc65"/>
            <p:cNvSpPr/>
            <p:nvPr/>
          </p:nvSpPr>
          <p:spPr>
            <a:xfrm>
              <a:off x="2642311" y="4322192"/>
              <a:ext cx="336759" cy="30014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66" name="rc66"/>
            <p:cNvSpPr/>
            <p:nvPr/>
          </p:nvSpPr>
          <p:spPr>
            <a:xfrm>
              <a:off x="2642311" y="4922485"/>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a:endParaRPr/>
            </a:p>
          </p:txBody>
        </p:sp>
        <p:sp>
          <p:nvSpPr>
            <p:cNvPr id="67" name="rc67"/>
            <p:cNvSpPr/>
            <p:nvPr/>
          </p:nvSpPr>
          <p:spPr>
            <a:xfrm>
              <a:off x="2642311" y="3421751"/>
              <a:ext cx="336759" cy="30014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68" name="rc68"/>
            <p:cNvSpPr/>
            <p:nvPr/>
          </p:nvSpPr>
          <p:spPr>
            <a:xfrm>
              <a:off x="2642311" y="4622338"/>
              <a:ext cx="336759" cy="300146"/>
            </a:xfrm>
            <a:prstGeom prst="rect">
              <a:avLst/>
            </a:prstGeom>
            <a:solidFill>
              <a:srgbClr val="B60800">
                <a:alpha val="100000"/>
              </a:srgbClr>
            </a:solidFill>
            <a:ln w="2710" cap="flat">
              <a:solidFill>
                <a:srgbClr val="FFFFFF">
                  <a:alpha val="100000"/>
                </a:srgbClr>
              </a:solidFill>
              <a:prstDash val="solid"/>
              <a:miter/>
            </a:ln>
          </p:spPr>
          <p:txBody>
            <a:bodyPr/>
            <a:lstStyle/>
            <a:p>
              <a:endParaRPr/>
            </a:p>
          </p:txBody>
        </p:sp>
        <p:sp>
          <p:nvSpPr>
            <p:cNvPr id="69" name="rc69"/>
            <p:cNvSpPr/>
            <p:nvPr/>
          </p:nvSpPr>
          <p:spPr>
            <a:xfrm>
              <a:off x="2642311" y="5222632"/>
              <a:ext cx="336759" cy="300146"/>
            </a:xfrm>
            <a:prstGeom prst="rect">
              <a:avLst/>
            </a:prstGeom>
            <a:solidFill>
              <a:srgbClr val="C8150B">
                <a:alpha val="100000"/>
              </a:srgbClr>
            </a:solidFill>
            <a:ln w="2710" cap="flat">
              <a:solidFill>
                <a:srgbClr val="FFFFFF">
                  <a:alpha val="100000"/>
                </a:srgbClr>
              </a:solidFill>
              <a:prstDash val="solid"/>
              <a:miter/>
            </a:ln>
          </p:spPr>
          <p:txBody>
            <a:bodyPr/>
            <a:lstStyle/>
            <a:p>
              <a:endParaRPr/>
            </a:p>
          </p:txBody>
        </p:sp>
        <p:sp>
          <p:nvSpPr>
            <p:cNvPr id="70" name="rc70"/>
            <p:cNvSpPr/>
            <p:nvPr/>
          </p:nvSpPr>
          <p:spPr>
            <a:xfrm>
              <a:off x="2979070" y="1020576"/>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71" name="rc71"/>
            <p:cNvSpPr/>
            <p:nvPr/>
          </p:nvSpPr>
          <p:spPr>
            <a:xfrm>
              <a:off x="2979070" y="1620870"/>
              <a:ext cx="336759" cy="30014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72" name="rc72"/>
            <p:cNvSpPr/>
            <p:nvPr/>
          </p:nvSpPr>
          <p:spPr>
            <a:xfrm>
              <a:off x="2979070" y="1921017"/>
              <a:ext cx="336759" cy="30014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73" name="rc73"/>
            <p:cNvSpPr/>
            <p:nvPr/>
          </p:nvSpPr>
          <p:spPr>
            <a:xfrm>
              <a:off x="2979070" y="2521311"/>
              <a:ext cx="336759" cy="30014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74" name="rc74"/>
            <p:cNvSpPr/>
            <p:nvPr/>
          </p:nvSpPr>
          <p:spPr>
            <a:xfrm>
              <a:off x="2979070" y="1320723"/>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a:endParaRPr/>
            </a:p>
          </p:txBody>
        </p:sp>
        <p:sp>
          <p:nvSpPr>
            <p:cNvPr id="75" name="rc75"/>
            <p:cNvSpPr/>
            <p:nvPr/>
          </p:nvSpPr>
          <p:spPr>
            <a:xfrm>
              <a:off x="2979070" y="2221164"/>
              <a:ext cx="336759" cy="300146"/>
            </a:xfrm>
            <a:prstGeom prst="rect">
              <a:avLst/>
            </a:prstGeom>
            <a:solidFill>
              <a:srgbClr val="BB0C03">
                <a:alpha val="100000"/>
              </a:srgbClr>
            </a:solidFill>
            <a:ln w="2710" cap="flat">
              <a:solidFill>
                <a:srgbClr val="FFFFFF">
                  <a:alpha val="100000"/>
                </a:srgbClr>
              </a:solidFill>
              <a:prstDash val="solid"/>
              <a:miter/>
            </a:ln>
          </p:spPr>
          <p:txBody>
            <a:bodyPr/>
            <a:lstStyle/>
            <a:p>
              <a:endParaRPr/>
            </a:p>
          </p:txBody>
        </p:sp>
        <p:sp>
          <p:nvSpPr>
            <p:cNvPr id="76" name="rc76"/>
            <p:cNvSpPr/>
            <p:nvPr/>
          </p:nvSpPr>
          <p:spPr>
            <a:xfrm>
              <a:off x="2979070" y="4322192"/>
              <a:ext cx="336759" cy="30014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77" name="rc77"/>
            <p:cNvSpPr/>
            <p:nvPr/>
          </p:nvSpPr>
          <p:spPr>
            <a:xfrm>
              <a:off x="2979070" y="4922485"/>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a:endParaRPr/>
            </a:p>
          </p:txBody>
        </p:sp>
        <p:sp>
          <p:nvSpPr>
            <p:cNvPr id="78" name="rc78"/>
            <p:cNvSpPr/>
            <p:nvPr/>
          </p:nvSpPr>
          <p:spPr>
            <a:xfrm>
              <a:off x="2979070" y="3421751"/>
              <a:ext cx="336759" cy="30014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79" name="rc79"/>
            <p:cNvSpPr/>
            <p:nvPr/>
          </p:nvSpPr>
          <p:spPr>
            <a:xfrm>
              <a:off x="2979070" y="4622338"/>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a:endParaRPr/>
            </a:p>
          </p:txBody>
        </p:sp>
        <p:sp>
          <p:nvSpPr>
            <p:cNvPr id="80" name="rc80"/>
            <p:cNvSpPr/>
            <p:nvPr/>
          </p:nvSpPr>
          <p:spPr>
            <a:xfrm>
              <a:off x="2979070" y="3121604"/>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81" name="rc81"/>
            <p:cNvSpPr/>
            <p:nvPr/>
          </p:nvSpPr>
          <p:spPr>
            <a:xfrm>
              <a:off x="2979070" y="5222632"/>
              <a:ext cx="336759" cy="300146"/>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82" name="rc82"/>
            <p:cNvSpPr/>
            <p:nvPr/>
          </p:nvSpPr>
          <p:spPr>
            <a:xfrm>
              <a:off x="3315830" y="1020576"/>
              <a:ext cx="336759" cy="30014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83" name="rc83"/>
            <p:cNvSpPr/>
            <p:nvPr/>
          </p:nvSpPr>
          <p:spPr>
            <a:xfrm>
              <a:off x="3315830" y="1620870"/>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84" name="rc84"/>
            <p:cNvSpPr/>
            <p:nvPr/>
          </p:nvSpPr>
          <p:spPr>
            <a:xfrm>
              <a:off x="3315830" y="1921017"/>
              <a:ext cx="336759" cy="30014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85" name="rc85"/>
            <p:cNvSpPr/>
            <p:nvPr/>
          </p:nvSpPr>
          <p:spPr>
            <a:xfrm>
              <a:off x="3315830" y="2521311"/>
              <a:ext cx="336759" cy="300146"/>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86" name="rc86"/>
            <p:cNvSpPr/>
            <p:nvPr/>
          </p:nvSpPr>
          <p:spPr>
            <a:xfrm>
              <a:off x="3315830" y="1320723"/>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a:endParaRPr/>
            </a:p>
          </p:txBody>
        </p:sp>
        <p:sp>
          <p:nvSpPr>
            <p:cNvPr id="87" name="rc87"/>
            <p:cNvSpPr/>
            <p:nvPr/>
          </p:nvSpPr>
          <p:spPr>
            <a:xfrm>
              <a:off x="3315830" y="2221164"/>
              <a:ext cx="336759" cy="300146"/>
            </a:xfrm>
            <a:prstGeom prst="rect">
              <a:avLst/>
            </a:prstGeom>
            <a:solidFill>
              <a:srgbClr val="BD0E04">
                <a:alpha val="100000"/>
              </a:srgbClr>
            </a:solidFill>
            <a:ln w="2710" cap="flat">
              <a:solidFill>
                <a:srgbClr val="FFFFFF">
                  <a:alpha val="100000"/>
                </a:srgbClr>
              </a:solidFill>
              <a:prstDash val="solid"/>
              <a:miter/>
            </a:ln>
          </p:spPr>
          <p:txBody>
            <a:bodyPr/>
            <a:lstStyle/>
            <a:p>
              <a:endParaRPr/>
            </a:p>
          </p:txBody>
        </p:sp>
        <p:sp>
          <p:nvSpPr>
            <p:cNvPr id="88" name="rc88"/>
            <p:cNvSpPr/>
            <p:nvPr/>
          </p:nvSpPr>
          <p:spPr>
            <a:xfrm>
              <a:off x="3315830" y="4322192"/>
              <a:ext cx="336759" cy="30014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89" name="rc89"/>
            <p:cNvSpPr/>
            <p:nvPr/>
          </p:nvSpPr>
          <p:spPr>
            <a:xfrm>
              <a:off x="3315830" y="4922485"/>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a:endParaRPr/>
            </a:p>
          </p:txBody>
        </p:sp>
        <p:sp>
          <p:nvSpPr>
            <p:cNvPr id="90" name="rc90"/>
            <p:cNvSpPr/>
            <p:nvPr/>
          </p:nvSpPr>
          <p:spPr>
            <a:xfrm>
              <a:off x="3315830" y="3421751"/>
              <a:ext cx="336759" cy="30014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91" name="rc91"/>
            <p:cNvSpPr/>
            <p:nvPr/>
          </p:nvSpPr>
          <p:spPr>
            <a:xfrm>
              <a:off x="3315830" y="4622338"/>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a:endParaRPr/>
            </a:p>
          </p:txBody>
        </p:sp>
        <p:sp>
          <p:nvSpPr>
            <p:cNvPr id="92" name="rc92"/>
            <p:cNvSpPr/>
            <p:nvPr/>
          </p:nvSpPr>
          <p:spPr>
            <a:xfrm>
              <a:off x="3315830" y="3121604"/>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93" name="rc93"/>
            <p:cNvSpPr/>
            <p:nvPr/>
          </p:nvSpPr>
          <p:spPr>
            <a:xfrm>
              <a:off x="3315830" y="5222632"/>
              <a:ext cx="336759" cy="30014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94" name="rc94"/>
            <p:cNvSpPr/>
            <p:nvPr/>
          </p:nvSpPr>
          <p:spPr>
            <a:xfrm>
              <a:off x="3652589" y="1020576"/>
              <a:ext cx="336759" cy="30014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95" name="rc95"/>
            <p:cNvSpPr/>
            <p:nvPr/>
          </p:nvSpPr>
          <p:spPr>
            <a:xfrm>
              <a:off x="3652589" y="1620870"/>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96" name="rc96"/>
            <p:cNvSpPr/>
            <p:nvPr/>
          </p:nvSpPr>
          <p:spPr>
            <a:xfrm>
              <a:off x="3652589" y="1921017"/>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97" name="rc97"/>
            <p:cNvSpPr/>
            <p:nvPr/>
          </p:nvSpPr>
          <p:spPr>
            <a:xfrm>
              <a:off x="3652589" y="2521311"/>
              <a:ext cx="336759" cy="30014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98" name="rc98"/>
            <p:cNvSpPr/>
            <p:nvPr/>
          </p:nvSpPr>
          <p:spPr>
            <a:xfrm>
              <a:off x="3652589" y="1320723"/>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99" name="rc99"/>
            <p:cNvSpPr/>
            <p:nvPr/>
          </p:nvSpPr>
          <p:spPr>
            <a:xfrm>
              <a:off x="3652589" y="2221164"/>
              <a:ext cx="336759" cy="300146"/>
            </a:xfrm>
            <a:prstGeom prst="rect">
              <a:avLst/>
            </a:prstGeom>
            <a:solidFill>
              <a:srgbClr val="C01005">
                <a:alpha val="100000"/>
              </a:srgbClr>
            </a:solidFill>
            <a:ln w="2710" cap="flat">
              <a:solidFill>
                <a:srgbClr val="FFFFFF">
                  <a:alpha val="100000"/>
                </a:srgbClr>
              </a:solidFill>
              <a:prstDash val="solid"/>
              <a:miter/>
            </a:ln>
          </p:spPr>
          <p:txBody>
            <a:bodyPr/>
            <a:lstStyle/>
            <a:p>
              <a:endParaRPr/>
            </a:p>
          </p:txBody>
        </p:sp>
        <p:sp>
          <p:nvSpPr>
            <p:cNvPr id="100" name="rc100"/>
            <p:cNvSpPr/>
            <p:nvPr/>
          </p:nvSpPr>
          <p:spPr>
            <a:xfrm>
              <a:off x="3652589" y="4322192"/>
              <a:ext cx="336759" cy="30014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01" name="rc101"/>
            <p:cNvSpPr/>
            <p:nvPr/>
          </p:nvSpPr>
          <p:spPr>
            <a:xfrm>
              <a:off x="3652589" y="4922485"/>
              <a:ext cx="336759" cy="300146"/>
            </a:xfrm>
            <a:prstGeom prst="rect">
              <a:avLst/>
            </a:prstGeom>
            <a:solidFill>
              <a:srgbClr val="B70901">
                <a:alpha val="100000"/>
              </a:srgbClr>
            </a:solidFill>
            <a:ln w="2710" cap="flat">
              <a:solidFill>
                <a:srgbClr val="FFFFFF">
                  <a:alpha val="100000"/>
                </a:srgbClr>
              </a:solidFill>
              <a:prstDash val="solid"/>
              <a:miter/>
            </a:ln>
          </p:spPr>
          <p:txBody>
            <a:bodyPr/>
            <a:lstStyle/>
            <a:p>
              <a:endParaRPr/>
            </a:p>
          </p:txBody>
        </p:sp>
        <p:sp>
          <p:nvSpPr>
            <p:cNvPr id="102" name="rc102"/>
            <p:cNvSpPr/>
            <p:nvPr/>
          </p:nvSpPr>
          <p:spPr>
            <a:xfrm>
              <a:off x="3652589" y="2821457"/>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103" name="rc103"/>
            <p:cNvSpPr/>
            <p:nvPr/>
          </p:nvSpPr>
          <p:spPr>
            <a:xfrm>
              <a:off x="3652589" y="3421751"/>
              <a:ext cx="336759" cy="30014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04" name="rc104"/>
            <p:cNvSpPr/>
            <p:nvPr/>
          </p:nvSpPr>
          <p:spPr>
            <a:xfrm>
              <a:off x="3652589" y="4622338"/>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a:endParaRPr/>
            </a:p>
          </p:txBody>
        </p:sp>
        <p:sp>
          <p:nvSpPr>
            <p:cNvPr id="105" name="rc105"/>
            <p:cNvSpPr/>
            <p:nvPr/>
          </p:nvSpPr>
          <p:spPr>
            <a:xfrm>
              <a:off x="3652589" y="3121604"/>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106" name="rc106"/>
            <p:cNvSpPr/>
            <p:nvPr/>
          </p:nvSpPr>
          <p:spPr>
            <a:xfrm>
              <a:off x="3652589" y="5222632"/>
              <a:ext cx="336759" cy="30014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107" name="rc107"/>
            <p:cNvSpPr/>
            <p:nvPr/>
          </p:nvSpPr>
          <p:spPr>
            <a:xfrm>
              <a:off x="3989348" y="1020576"/>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108" name="rc108"/>
            <p:cNvSpPr/>
            <p:nvPr/>
          </p:nvSpPr>
          <p:spPr>
            <a:xfrm>
              <a:off x="3989348" y="1620870"/>
              <a:ext cx="336759" cy="30014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09" name="rc109"/>
            <p:cNvSpPr/>
            <p:nvPr/>
          </p:nvSpPr>
          <p:spPr>
            <a:xfrm>
              <a:off x="3989348" y="1921017"/>
              <a:ext cx="336759" cy="30014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10" name="rc110"/>
            <p:cNvSpPr/>
            <p:nvPr/>
          </p:nvSpPr>
          <p:spPr>
            <a:xfrm>
              <a:off x="3989348" y="2521311"/>
              <a:ext cx="336759" cy="30014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11" name="rc111"/>
            <p:cNvSpPr/>
            <p:nvPr/>
          </p:nvSpPr>
          <p:spPr>
            <a:xfrm>
              <a:off x="3989348" y="1320723"/>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12" name="rc112"/>
            <p:cNvSpPr/>
            <p:nvPr/>
          </p:nvSpPr>
          <p:spPr>
            <a:xfrm>
              <a:off x="3989348" y="2221164"/>
              <a:ext cx="336759" cy="300146"/>
            </a:xfrm>
            <a:prstGeom prst="rect">
              <a:avLst/>
            </a:prstGeom>
            <a:solidFill>
              <a:srgbClr val="CC180E">
                <a:alpha val="100000"/>
              </a:srgbClr>
            </a:solidFill>
            <a:ln w="2710" cap="flat">
              <a:solidFill>
                <a:srgbClr val="FFFFFF">
                  <a:alpha val="100000"/>
                </a:srgbClr>
              </a:solidFill>
              <a:prstDash val="solid"/>
              <a:miter/>
            </a:ln>
          </p:spPr>
          <p:txBody>
            <a:bodyPr/>
            <a:lstStyle/>
            <a:p>
              <a:endParaRPr/>
            </a:p>
          </p:txBody>
        </p:sp>
        <p:sp>
          <p:nvSpPr>
            <p:cNvPr id="113" name="rc113"/>
            <p:cNvSpPr/>
            <p:nvPr/>
          </p:nvSpPr>
          <p:spPr>
            <a:xfrm>
              <a:off x="3989348" y="4322192"/>
              <a:ext cx="336759" cy="30014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14" name="rc114"/>
            <p:cNvSpPr/>
            <p:nvPr/>
          </p:nvSpPr>
          <p:spPr>
            <a:xfrm>
              <a:off x="3989348" y="4922485"/>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15" name="rc115"/>
            <p:cNvSpPr/>
            <p:nvPr/>
          </p:nvSpPr>
          <p:spPr>
            <a:xfrm>
              <a:off x="3989348" y="2821457"/>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116" name="rc116"/>
            <p:cNvSpPr/>
            <p:nvPr/>
          </p:nvSpPr>
          <p:spPr>
            <a:xfrm>
              <a:off x="3989348" y="3421751"/>
              <a:ext cx="336759" cy="30014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17" name="rc117"/>
            <p:cNvSpPr/>
            <p:nvPr/>
          </p:nvSpPr>
          <p:spPr>
            <a:xfrm>
              <a:off x="3989348" y="4622338"/>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a:endParaRPr/>
            </a:p>
          </p:txBody>
        </p:sp>
        <p:sp>
          <p:nvSpPr>
            <p:cNvPr id="118" name="rc118"/>
            <p:cNvSpPr/>
            <p:nvPr/>
          </p:nvSpPr>
          <p:spPr>
            <a:xfrm>
              <a:off x="3989348" y="3121604"/>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119" name="rc119"/>
            <p:cNvSpPr/>
            <p:nvPr/>
          </p:nvSpPr>
          <p:spPr>
            <a:xfrm>
              <a:off x="3989348" y="5222632"/>
              <a:ext cx="336759" cy="30014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120" name="rc120"/>
            <p:cNvSpPr/>
            <p:nvPr/>
          </p:nvSpPr>
          <p:spPr>
            <a:xfrm>
              <a:off x="4326107" y="1020576"/>
              <a:ext cx="336759" cy="30014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21" name="rc121"/>
            <p:cNvSpPr/>
            <p:nvPr/>
          </p:nvSpPr>
          <p:spPr>
            <a:xfrm>
              <a:off x="4326107" y="1620870"/>
              <a:ext cx="336759" cy="30014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22" name="rc122"/>
            <p:cNvSpPr/>
            <p:nvPr/>
          </p:nvSpPr>
          <p:spPr>
            <a:xfrm>
              <a:off x="4326107" y="1921017"/>
              <a:ext cx="336759" cy="30014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23" name="rc123"/>
            <p:cNvSpPr/>
            <p:nvPr/>
          </p:nvSpPr>
          <p:spPr>
            <a:xfrm>
              <a:off x="4326107" y="2521311"/>
              <a:ext cx="336759" cy="30014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124" name="rc124"/>
            <p:cNvSpPr/>
            <p:nvPr/>
          </p:nvSpPr>
          <p:spPr>
            <a:xfrm>
              <a:off x="4326107" y="1320723"/>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25" name="rc125"/>
            <p:cNvSpPr/>
            <p:nvPr/>
          </p:nvSpPr>
          <p:spPr>
            <a:xfrm>
              <a:off x="4326107" y="2221164"/>
              <a:ext cx="336759" cy="300146"/>
            </a:xfrm>
            <a:prstGeom prst="rect">
              <a:avLst/>
            </a:prstGeom>
            <a:solidFill>
              <a:srgbClr val="CD180E">
                <a:alpha val="100000"/>
              </a:srgbClr>
            </a:solidFill>
            <a:ln w="2710" cap="flat">
              <a:solidFill>
                <a:srgbClr val="FFFFFF">
                  <a:alpha val="100000"/>
                </a:srgbClr>
              </a:solidFill>
              <a:prstDash val="solid"/>
              <a:miter/>
            </a:ln>
          </p:spPr>
          <p:txBody>
            <a:bodyPr/>
            <a:lstStyle/>
            <a:p>
              <a:endParaRPr/>
            </a:p>
          </p:txBody>
        </p:sp>
        <p:sp>
          <p:nvSpPr>
            <p:cNvPr id="126" name="rc126"/>
            <p:cNvSpPr/>
            <p:nvPr/>
          </p:nvSpPr>
          <p:spPr>
            <a:xfrm>
              <a:off x="4326107" y="4322192"/>
              <a:ext cx="336759" cy="30014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27" name="rc127"/>
            <p:cNvSpPr/>
            <p:nvPr/>
          </p:nvSpPr>
          <p:spPr>
            <a:xfrm>
              <a:off x="4326107" y="4922485"/>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28" name="rc128"/>
            <p:cNvSpPr/>
            <p:nvPr/>
          </p:nvSpPr>
          <p:spPr>
            <a:xfrm>
              <a:off x="4326107" y="2821457"/>
              <a:ext cx="336759" cy="300146"/>
            </a:xfrm>
            <a:prstGeom prst="rect">
              <a:avLst/>
            </a:prstGeom>
            <a:solidFill>
              <a:srgbClr val="B60800">
                <a:alpha val="100000"/>
              </a:srgbClr>
            </a:solidFill>
            <a:ln w="2710" cap="flat">
              <a:solidFill>
                <a:srgbClr val="FFFFFF">
                  <a:alpha val="100000"/>
                </a:srgbClr>
              </a:solidFill>
              <a:prstDash val="solid"/>
              <a:miter/>
            </a:ln>
          </p:spPr>
          <p:txBody>
            <a:bodyPr/>
            <a:lstStyle/>
            <a:p>
              <a:endParaRPr/>
            </a:p>
          </p:txBody>
        </p:sp>
        <p:sp>
          <p:nvSpPr>
            <p:cNvPr id="129" name="rc129"/>
            <p:cNvSpPr/>
            <p:nvPr/>
          </p:nvSpPr>
          <p:spPr>
            <a:xfrm>
              <a:off x="4326107" y="3421751"/>
              <a:ext cx="336759" cy="30014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30" name="rc130"/>
            <p:cNvSpPr/>
            <p:nvPr/>
          </p:nvSpPr>
          <p:spPr>
            <a:xfrm>
              <a:off x="4326107" y="4622338"/>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a:endParaRPr/>
            </a:p>
          </p:txBody>
        </p:sp>
        <p:sp>
          <p:nvSpPr>
            <p:cNvPr id="131" name="rc131"/>
            <p:cNvSpPr/>
            <p:nvPr/>
          </p:nvSpPr>
          <p:spPr>
            <a:xfrm>
              <a:off x="4326107" y="3121604"/>
              <a:ext cx="336759" cy="300146"/>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132" name="rc132"/>
            <p:cNvSpPr/>
            <p:nvPr/>
          </p:nvSpPr>
          <p:spPr>
            <a:xfrm>
              <a:off x="4326107" y="5222632"/>
              <a:ext cx="336759" cy="300146"/>
            </a:xfrm>
            <a:prstGeom prst="rect">
              <a:avLst/>
            </a:prstGeom>
            <a:solidFill>
              <a:srgbClr val="CC180E">
                <a:alpha val="100000"/>
              </a:srgbClr>
            </a:solidFill>
            <a:ln w="2710" cap="flat">
              <a:solidFill>
                <a:srgbClr val="FFFFFF">
                  <a:alpha val="100000"/>
                </a:srgbClr>
              </a:solidFill>
              <a:prstDash val="solid"/>
              <a:miter/>
            </a:ln>
          </p:spPr>
          <p:txBody>
            <a:bodyPr/>
            <a:lstStyle/>
            <a:p>
              <a:endParaRPr/>
            </a:p>
          </p:txBody>
        </p:sp>
        <p:sp>
          <p:nvSpPr>
            <p:cNvPr id="133" name="rc133"/>
            <p:cNvSpPr/>
            <p:nvPr/>
          </p:nvSpPr>
          <p:spPr>
            <a:xfrm>
              <a:off x="4662866" y="1020576"/>
              <a:ext cx="336759" cy="30014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34" name="rc134"/>
            <p:cNvSpPr/>
            <p:nvPr/>
          </p:nvSpPr>
          <p:spPr>
            <a:xfrm>
              <a:off x="4662866" y="1620870"/>
              <a:ext cx="336759" cy="30014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35" name="rc135"/>
            <p:cNvSpPr/>
            <p:nvPr/>
          </p:nvSpPr>
          <p:spPr>
            <a:xfrm>
              <a:off x="4662866" y="1921017"/>
              <a:ext cx="336759" cy="30014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36" name="rc136"/>
            <p:cNvSpPr/>
            <p:nvPr/>
          </p:nvSpPr>
          <p:spPr>
            <a:xfrm>
              <a:off x="4662866" y="2521311"/>
              <a:ext cx="336759" cy="30014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37" name="rc137"/>
            <p:cNvSpPr/>
            <p:nvPr/>
          </p:nvSpPr>
          <p:spPr>
            <a:xfrm>
              <a:off x="4662866" y="1320723"/>
              <a:ext cx="336759" cy="300146"/>
            </a:xfrm>
            <a:prstGeom prst="rect">
              <a:avLst/>
            </a:prstGeom>
            <a:solidFill>
              <a:srgbClr val="BA0C02">
                <a:alpha val="100000"/>
              </a:srgbClr>
            </a:solidFill>
            <a:ln w="2710" cap="flat">
              <a:solidFill>
                <a:srgbClr val="FFFFFF">
                  <a:alpha val="100000"/>
                </a:srgbClr>
              </a:solidFill>
              <a:prstDash val="solid"/>
              <a:miter/>
            </a:ln>
          </p:spPr>
          <p:txBody>
            <a:bodyPr/>
            <a:lstStyle/>
            <a:p>
              <a:endParaRPr/>
            </a:p>
          </p:txBody>
        </p:sp>
        <p:sp>
          <p:nvSpPr>
            <p:cNvPr id="138" name="rc138"/>
            <p:cNvSpPr/>
            <p:nvPr/>
          </p:nvSpPr>
          <p:spPr>
            <a:xfrm>
              <a:off x="4662866" y="2221164"/>
              <a:ext cx="336759" cy="300146"/>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139" name="rc139"/>
            <p:cNvSpPr/>
            <p:nvPr/>
          </p:nvSpPr>
          <p:spPr>
            <a:xfrm>
              <a:off x="4662866" y="4322192"/>
              <a:ext cx="336759" cy="30014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40" name="rc140"/>
            <p:cNvSpPr/>
            <p:nvPr/>
          </p:nvSpPr>
          <p:spPr>
            <a:xfrm>
              <a:off x="4662866" y="4922485"/>
              <a:ext cx="336759" cy="300146"/>
            </a:xfrm>
            <a:prstGeom prst="rect">
              <a:avLst/>
            </a:prstGeom>
            <a:solidFill>
              <a:srgbClr val="C01005">
                <a:alpha val="100000"/>
              </a:srgbClr>
            </a:solidFill>
            <a:ln w="2710" cap="flat">
              <a:solidFill>
                <a:srgbClr val="FFFFFF">
                  <a:alpha val="100000"/>
                </a:srgbClr>
              </a:solidFill>
              <a:prstDash val="solid"/>
              <a:miter/>
            </a:ln>
          </p:spPr>
          <p:txBody>
            <a:bodyPr/>
            <a:lstStyle/>
            <a:p>
              <a:endParaRPr/>
            </a:p>
          </p:txBody>
        </p:sp>
        <p:sp>
          <p:nvSpPr>
            <p:cNvPr id="141" name="rc141"/>
            <p:cNvSpPr/>
            <p:nvPr/>
          </p:nvSpPr>
          <p:spPr>
            <a:xfrm>
              <a:off x="4662866" y="2821457"/>
              <a:ext cx="336759" cy="300146"/>
            </a:xfrm>
            <a:prstGeom prst="rect">
              <a:avLst/>
            </a:prstGeom>
            <a:solidFill>
              <a:srgbClr val="B80A01">
                <a:alpha val="100000"/>
              </a:srgbClr>
            </a:solidFill>
            <a:ln w="2710" cap="flat">
              <a:solidFill>
                <a:srgbClr val="FFFFFF">
                  <a:alpha val="100000"/>
                </a:srgbClr>
              </a:solidFill>
              <a:prstDash val="solid"/>
              <a:miter/>
            </a:ln>
          </p:spPr>
          <p:txBody>
            <a:bodyPr/>
            <a:lstStyle/>
            <a:p>
              <a:endParaRPr/>
            </a:p>
          </p:txBody>
        </p:sp>
        <p:sp>
          <p:nvSpPr>
            <p:cNvPr id="142" name="rc142"/>
            <p:cNvSpPr/>
            <p:nvPr/>
          </p:nvSpPr>
          <p:spPr>
            <a:xfrm>
              <a:off x="4662866" y="3421751"/>
              <a:ext cx="336759" cy="30014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43" name="rc143"/>
            <p:cNvSpPr/>
            <p:nvPr/>
          </p:nvSpPr>
          <p:spPr>
            <a:xfrm>
              <a:off x="4662866" y="4622338"/>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a:endParaRPr/>
            </a:p>
          </p:txBody>
        </p:sp>
        <p:sp>
          <p:nvSpPr>
            <p:cNvPr id="144" name="rc144"/>
            <p:cNvSpPr/>
            <p:nvPr/>
          </p:nvSpPr>
          <p:spPr>
            <a:xfrm>
              <a:off x="4662866" y="3121604"/>
              <a:ext cx="336759" cy="300146"/>
            </a:xfrm>
            <a:prstGeom prst="rect">
              <a:avLst/>
            </a:prstGeom>
            <a:solidFill>
              <a:srgbClr val="B60800">
                <a:alpha val="100000"/>
              </a:srgbClr>
            </a:solidFill>
            <a:ln w="2710" cap="flat">
              <a:solidFill>
                <a:srgbClr val="FFFFFF">
                  <a:alpha val="100000"/>
                </a:srgbClr>
              </a:solidFill>
              <a:prstDash val="solid"/>
              <a:miter/>
            </a:ln>
          </p:spPr>
          <p:txBody>
            <a:bodyPr/>
            <a:lstStyle/>
            <a:p>
              <a:endParaRPr/>
            </a:p>
          </p:txBody>
        </p:sp>
        <p:sp>
          <p:nvSpPr>
            <p:cNvPr id="145" name="rc145"/>
            <p:cNvSpPr/>
            <p:nvPr/>
          </p:nvSpPr>
          <p:spPr>
            <a:xfrm>
              <a:off x="4662866" y="5222632"/>
              <a:ext cx="336759" cy="300146"/>
            </a:xfrm>
            <a:prstGeom prst="rect">
              <a:avLst/>
            </a:prstGeom>
            <a:solidFill>
              <a:srgbClr val="C9160B">
                <a:alpha val="100000"/>
              </a:srgbClr>
            </a:solidFill>
            <a:ln w="2710" cap="flat">
              <a:solidFill>
                <a:srgbClr val="FFFFFF">
                  <a:alpha val="100000"/>
                </a:srgbClr>
              </a:solidFill>
              <a:prstDash val="solid"/>
              <a:miter/>
            </a:ln>
          </p:spPr>
          <p:txBody>
            <a:bodyPr/>
            <a:lstStyle/>
            <a:p>
              <a:endParaRPr/>
            </a:p>
          </p:txBody>
        </p:sp>
        <p:sp>
          <p:nvSpPr>
            <p:cNvPr id="146" name="rc146"/>
            <p:cNvSpPr/>
            <p:nvPr/>
          </p:nvSpPr>
          <p:spPr>
            <a:xfrm>
              <a:off x="4999625" y="1020576"/>
              <a:ext cx="336759" cy="30014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47" name="rc147"/>
            <p:cNvSpPr/>
            <p:nvPr/>
          </p:nvSpPr>
          <p:spPr>
            <a:xfrm>
              <a:off x="4999625" y="1620870"/>
              <a:ext cx="336759" cy="30014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48" name="rc148"/>
            <p:cNvSpPr/>
            <p:nvPr/>
          </p:nvSpPr>
          <p:spPr>
            <a:xfrm>
              <a:off x="4999625" y="1921017"/>
              <a:ext cx="336759" cy="30014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49" name="rc149"/>
            <p:cNvSpPr/>
            <p:nvPr/>
          </p:nvSpPr>
          <p:spPr>
            <a:xfrm>
              <a:off x="4999625" y="2521311"/>
              <a:ext cx="336759" cy="30014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50" name="rc150"/>
            <p:cNvSpPr/>
            <p:nvPr/>
          </p:nvSpPr>
          <p:spPr>
            <a:xfrm>
              <a:off x="4999625" y="1320723"/>
              <a:ext cx="336759" cy="300146"/>
            </a:xfrm>
            <a:prstGeom prst="rect">
              <a:avLst/>
            </a:prstGeom>
            <a:solidFill>
              <a:srgbClr val="BD0E04">
                <a:alpha val="100000"/>
              </a:srgbClr>
            </a:solidFill>
            <a:ln w="2710" cap="flat">
              <a:solidFill>
                <a:srgbClr val="FFFFFF">
                  <a:alpha val="100000"/>
                </a:srgbClr>
              </a:solidFill>
              <a:prstDash val="solid"/>
              <a:miter/>
            </a:ln>
          </p:spPr>
          <p:txBody>
            <a:bodyPr/>
            <a:lstStyle/>
            <a:p>
              <a:endParaRPr/>
            </a:p>
          </p:txBody>
        </p:sp>
        <p:sp>
          <p:nvSpPr>
            <p:cNvPr id="151" name="rc151"/>
            <p:cNvSpPr/>
            <p:nvPr/>
          </p:nvSpPr>
          <p:spPr>
            <a:xfrm>
              <a:off x="4999625" y="2221164"/>
              <a:ext cx="336759" cy="300146"/>
            </a:xfrm>
            <a:prstGeom prst="rect">
              <a:avLst/>
            </a:prstGeom>
            <a:solidFill>
              <a:srgbClr val="D0190F">
                <a:alpha val="100000"/>
              </a:srgbClr>
            </a:solidFill>
            <a:ln w="2710" cap="flat">
              <a:solidFill>
                <a:srgbClr val="FFFFFF">
                  <a:alpha val="100000"/>
                </a:srgbClr>
              </a:solidFill>
              <a:prstDash val="solid"/>
              <a:miter/>
            </a:ln>
          </p:spPr>
          <p:txBody>
            <a:bodyPr/>
            <a:lstStyle/>
            <a:p>
              <a:endParaRPr/>
            </a:p>
          </p:txBody>
        </p:sp>
        <p:sp>
          <p:nvSpPr>
            <p:cNvPr id="152" name="rc152"/>
            <p:cNvSpPr/>
            <p:nvPr/>
          </p:nvSpPr>
          <p:spPr>
            <a:xfrm>
              <a:off x="4999625" y="4322192"/>
              <a:ext cx="336759" cy="30014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53" name="rc153"/>
            <p:cNvSpPr/>
            <p:nvPr/>
          </p:nvSpPr>
          <p:spPr>
            <a:xfrm>
              <a:off x="4999625" y="4922485"/>
              <a:ext cx="336759" cy="300146"/>
            </a:xfrm>
            <a:prstGeom prst="rect">
              <a:avLst/>
            </a:prstGeom>
            <a:solidFill>
              <a:srgbClr val="C41308">
                <a:alpha val="100000"/>
              </a:srgbClr>
            </a:solidFill>
            <a:ln w="2710" cap="flat">
              <a:solidFill>
                <a:srgbClr val="FFFFFF">
                  <a:alpha val="100000"/>
                </a:srgbClr>
              </a:solidFill>
              <a:prstDash val="solid"/>
              <a:miter/>
            </a:ln>
          </p:spPr>
          <p:txBody>
            <a:bodyPr/>
            <a:lstStyle/>
            <a:p>
              <a:endParaRPr/>
            </a:p>
          </p:txBody>
        </p:sp>
        <p:sp>
          <p:nvSpPr>
            <p:cNvPr id="154" name="rc154"/>
            <p:cNvSpPr/>
            <p:nvPr/>
          </p:nvSpPr>
          <p:spPr>
            <a:xfrm>
              <a:off x="4999625" y="2821457"/>
              <a:ext cx="336759" cy="300146"/>
            </a:xfrm>
            <a:prstGeom prst="rect">
              <a:avLst/>
            </a:prstGeom>
            <a:solidFill>
              <a:srgbClr val="BB0D03">
                <a:alpha val="100000"/>
              </a:srgbClr>
            </a:solidFill>
            <a:ln w="2710" cap="flat">
              <a:solidFill>
                <a:srgbClr val="FFFFFF">
                  <a:alpha val="100000"/>
                </a:srgbClr>
              </a:solidFill>
              <a:prstDash val="solid"/>
              <a:miter/>
            </a:ln>
          </p:spPr>
          <p:txBody>
            <a:bodyPr/>
            <a:lstStyle/>
            <a:p>
              <a:endParaRPr/>
            </a:p>
          </p:txBody>
        </p:sp>
        <p:sp>
          <p:nvSpPr>
            <p:cNvPr id="155" name="rc155"/>
            <p:cNvSpPr/>
            <p:nvPr/>
          </p:nvSpPr>
          <p:spPr>
            <a:xfrm>
              <a:off x="4999625" y="3421751"/>
              <a:ext cx="336759" cy="30014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56" name="rc156"/>
            <p:cNvSpPr/>
            <p:nvPr/>
          </p:nvSpPr>
          <p:spPr>
            <a:xfrm>
              <a:off x="4999625" y="4622338"/>
              <a:ext cx="336759" cy="300146"/>
            </a:xfrm>
            <a:prstGeom prst="rect">
              <a:avLst/>
            </a:prstGeom>
            <a:solidFill>
              <a:srgbClr val="B70901">
                <a:alpha val="100000"/>
              </a:srgbClr>
            </a:solidFill>
            <a:ln w="2710" cap="flat">
              <a:solidFill>
                <a:srgbClr val="FFFFFF">
                  <a:alpha val="100000"/>
                </a:srgbClr>
              </a:solidFill>
              <a:prstDash val="solid"/>
              <a:miter/>
            </a:ln>
          </p:spPr>
          <p:txBody>
            <a:bodyPr/>
            <a:lstStyle/>
            <a:p>
              <a:endParaRPr/>
            </a:p>
          </p:txBody>
        </p:sp>
        <p:sp>
          <p:nvSpPr>
            <p:cNvPr id="157" name="rc157"/>
            <p:cNvSpPr/>
            <p:nvPr/>
          </p:nvSpPr>
          <p:spPr>
            <a:xfrm>
              <a:off x="4999625" y="3121604"/>
              <a:ext cx="336759" cy="300146"/>
            </a:xfrm>
            <a:prstGeom prst="rect">
              <a:avLst/>
            </a:prstGeom>
            <a:solidFill>
              <a:srgbClr val="B70901">
                <a:alpha val="100000"/>
              </a:srgbClr>
            </a:solidFill>
            <a:ln w="2710" cap="flat">
              <a:solidFill>
                <a:srgbClr val="FFFFFF">
                  <a:alpha val="100000"/>
                </a:srgbClr>
              </a:solidFill>
              <a:prstDash val="solid"/>
              <a:miter/>
            </a:ln>
          </p:spPr>
          <p:txBody>
            <a:bodyPr/>
            <a:lstStyle/>
            <a:p>
              <a:endParaRPr/>
            </a:p>
          </p:txBody>
        </p:sp>
        <p:sp>
          <p:nvSpPr>
            <p:cNvPr id="158" name="rc158"/>
            <p:cNvSpPr/>
            <p:nvPr/>
          </p:nvSpPr>
          <p:spPr>
            <a:xfrm>
              <a:off x="4999625" y="5222632"/>
              <a:ext cx="336759" cy="300146"/>
            </a:xfrm>
            <a:prstGeom prst="rect">
              <a:avLst/>
            </a:prstGeom>
            <a:solidFill>
              <a:srgbClr val="C9160B">
                <a:alpha val="100000"/>
              </a:srgbClr>
            </a:solidFill>
            <a:ln w="2710" cap="flat">
              <a:solidFill>
                <a:srgbClr val="FFFFFF">
                  <a:alpha val="100000"/>
                </a:srgbClr>
              </a:solidFill>
              <a:prstDash val="solid"/>
              <a:miter/>
            </a:ln>
          </p:spPr>
          <p:txBody>
            <a:bodyPr/>
            <a:lstStyle/>
            <a:p>
              <a:endParaRPr/>
            </a:p>
          </p:txBody>
        </p:sp>
        <p:sp>
          <p:nvSpPr>
            <p:cNvPr id="159" name="rc159"/>
            <p:cNvSpPr/>
            <p:nvPr/>
          </p:nvSpPr>
          <p:spPr>
            <a:xfrm>
              <a:off x="5336384" y="1020576"/>
              <a:ext cx="336759" cy="30014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60" name="rc160"/>
            <p:cNvSpPr/>
            <p:nvPr/>
          </p:nvSpPr>
          <p:spPr>
            <a:xfrm>
              <a:off x="5336384" y="1620870"/>
              <a:ext cx="336759" cy="30014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61" name="rc161"/>
            <p:cNvSpPr/>
            <p:nvPr/>
          </p:nvSpPr>
          <p:spPr>
            <a:xfrm>
              <a:off x="5336384" y="1921017"/>
              <a:ext cx="336759" cy="30014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62" name="rc162"/>
            <p:cNvSpPr/>
            <p:nvPr/>
          </p:nvSpPr>
          <p:spPr>
            <a:xfrm>
              <a:off x="5336384" y="2521311"/>
              <a:ext cx="336759" cy="30014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63" name="rc163"/>
            <p:cNvSpPr/>
            <p:nvPr/>
          </p:nvSpPr>
          <p:spPr>
            <a:xfrm>
              <a:off x="5336384" y="1320723"/>
              <a:ext cx="336759" cy="300146"/>
            </a:xfrm>
            <a:prstGeom prst="rect">
              <a:avLst/>
            </a:prstGeom>
            <a:solidFill>
              <a:srgbClr val="C01006">
                <a:alpha val="100000"/>
              </a:srgbClr>
            </a:solidFill>
            <a:ln w="2710" cap="flat">
              <a:solidFill>
                <a:srgbClr val="FFFFFF">
                  <a:alpha val="100000"/>
                </a:srgbClr>
              </a:solidFill>
              <a:prstDash val="solid"/>
              <a:miter/>
            </a:ln>
          </p:spPr>
          <p:txBody>
            <a:bodyPr/>
            <a:lstStyle/>
            <a:p>
              <a:endParaRPr/>
            </a:p>
          </p:txBody>
        </p:sp>
        <p:sp>
          <p:nvSpPr>
            <p:cNvPr id="164" name="rc164"/>
            <p:cNvSpPr/>
            <p:nvPr/>
          </p:nvSpPr>
          <p:spPr>
            <a:xfrm>
              <a:off x="5336384" y="2221164"/>
              <a:ext cx="336759" cy="30014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165" name="rc165"/>
            <p:cNvSpPr/>
            <p:nvPr/>
          </p:nvSpPr>
          <p:spPr>
            <a:xfrm>
              <a:off x="5336384" y="4322192"/>
              <a:ext cx="336759" cy="30014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66" name="rc166"/>
            <p:cNvSpPr/>
            <p:nvPr/>
          </p:nvSpPr>
          <p:spPr>
            <a:xfrm>
              <a:off x="5336384" y="4922485"/>
              <a:ext cx="336759" cy="300146"/>
            </a:xfrm>
            <a:prstGeom prst="rect">
              <a:avLst/>
            </a:prstGeom>
            <a:solidFill>
              <a:srgbClr val="C9160B">
                <a:alpha val="100000"/>
              </a:srgbClr>
            </a:solidFill>
            <a:ln w="2710" cap="flat">
              <a:solidFill>
                <a:srgbClr val="FFFFFF">
                  <a:alpha val="100000"/>
                </a:srgbClr>
              </a:solidFill>
              <a:prstDash val="solid"/>
              <a:miter/>
            </a:ln>
          </p:spPr>
          <p:txBody>
            <a:bodyPr/>
            <a:lstStyle/>
            <a:p>
              <a:endParaRPr/>
            </a:p>
          </p:txBody>
        </p:sp>
        <p:sp>
          <p:nvSpPr>
            <p:cNvPr id="167" name="rc167"/>
            <p:cNvSpPr/>
            <p:nvPr/>
          </p:nvSpPr>
          <p:spPr>
            <a:xfrm>
              <a:off x="5336384" y="2821457"/>
              <a:ext cx="336759" cy="300146"/>
            </a:xfrm>
            <a:prstGeom prst="rect">
              <a:avLst/>
            </a:prstGeom>
            <a:solidFill>
              <a:srgbClr val="C21107">
                <a:alpha val="100000"/>
              </a:srgbClr>
            </a:solidFill>
            <a:ln w="2710" cap="flat">
              <a:solidFill>
                <a:srgbClr val="FFFFFF">
                  <a:alpha val="100000"/>
                </a:srgbClr>
              </a:solidFill>
              <a:prstDash val="solid"/>
              <a:miter/>
            </a:ln>
          </p:spPr>
          <p:txBody>
            <a:bodyPr/>
            <a:lstStyle/>
            <a:p>
              <a:endParaRPr/>
            </a:p>
          </p:txBody>
        </p:sp>
        <p:sp>
          <p:nvSpPr>
            <p:cNvPr id="168" name="rc168"/>
            <p:cNvSpPr/>
            <p:nvPr/>
          </p:nvSpPr>
          <p:spPr>
            <a:xfrm>
              <a:off x="5336384" y="3421751"/>
              <a:ext cx="336759" cy="30014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69" name="rc169"/>
            <p:cNvSpPr/>
            <p:nvPr/>
          </p:nvSpPr>
          <p:spPr>
            <a:xfrm>
              <a:off x="5336384" y="4622338"/>
              <a:ext cx="336759" cy="300146"/>
            </a:xfrm>
            <a:prstGeom prst="rect">
              <a:avLst/>
            </a:prstGeom>
            <a:solidFill>
              <a:srgbClr val="BB0C03">
                <a:alpha val="100000"/>
              </a:srgbClr>
            </a:solidFill>
            <a:ln w="2710" cap="flat">
              <a:solidFill>
                <a:srgbClr val="FFFFFF">
                  <a:alpha val="100000"/>
                </a:srgbClr>
              </a:solidFill>
              <a:prstDash val="solid"/>
              <a:miter/>
            </a:ln>
          </p:spPr>
          <p:txBody>
            <a:bodyPr/>
            <a:lstStyle/>
            <a:p>
              <a:endParaRPr/>
            </a:p>
          </p:txBody>
        </p:sp>
        <p:sp>
          <p:nvSpPr>
            <p:cNvPr id="170" name="rc170"/>
            <p:cNvSpPr/>
            <p:nvPr/>
          </p:nvSpPr>
          <p:spPr>
            <a:xfrm>
              <a:off x="5336384" y="3121604"/>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171" name="rc171"/>
            <p:cNvSpPr/>
            <p:nvPr/>
          </p:nvSpPr>
          <p:spPr>
            <a:xfrm>
              <a:off x="5336384" y="5222632"/>
              <a:ext cx="336759" cy="300146"/>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172" name="rc172"/>
            <p:cNvSpPr/>
            <p:nvPr/>
          </p:nvSpPr>
          <p:spPr>
            <a:xfrm>
              <a:off x="5673143" y="1020576"/>
              <a:ext cx="336759" cy="30014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73" name="rc173"/>
            <p:cNvSpPr/>
            <p:nvPr/>
          </p:nvSpPr>
          <p:spPr>
            <a:xfrm>
              <a:off x="5673143" y="1620870"/>
              <a:ext cx="336759" cy="30014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74" name="rc174"/>
            <p:cNvSpPr/>
            <p:nvPr/>
          </p:nvSpPr>
          <p:spPr>
            <a:xfrm>
              <a:off x="5673143" y="1921017"/>
              <a:ext cx="336759" cy="30014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75" name="rc175"/>
            <p:cNvSpPr/>
            <p:nvPr/>
          </p:nvSpPr>
          <p:spPr>
            <a:xfrm>
              <a:off x="5673143" y="2521311"/>
              <a:ext cx="336759" cy="30014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176" name="rc176"/>
            <p:cNvSpPr/>
            <p:nvPr/>
          </p:nvSpPr>
          <p:spPr>
            <a:xfrm>
              <a:off x="5673143" y="1320723"/>
              <a:ext cx="336759" cy="300146"/>
            </a:xfrm>
            <a:prstGeom prst="rect">
              <a:avLst/>
            </a:prstGeom>
            <a:solidFill>
              <a:srgbClr val="C11106">
                <a:alpha val="100000"/>
              </a:srgbClr>
            </a:solidFill>
            <a:ln w="2710" cap="flat">
              <a:solidFill>
                <a:srgbClr val="FFFFFF">
                  <a:alpha val="100000"/>
                </a:srgbClr>
              </a:solidFill>
              <a:prstDash val="solid"/>
              <a:miter/>
            </a:ln>
          </p:spPr>
          <p:txBody>
            <a:bodyPr/>
            <a:lstStyle/>
            <a:p>
              <a:endParaRPr/>
            </a:p>
          </p:txBody>
        </p:sp>
        <p:sp>
          <p:nvSpPr>
            <p:cNvPr id="177" name="rc177"/>
            <p:cNvSpPr/>
            <p:nvPr/>
          </p:nvSpPr>
          <p:spPr>
            <a:xfrm>
              <a:off x="5673143" y="2221164"/>
              <a:ext cx="336759" cy="30014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178" name="rc178"/>
            <p:cNvSpPr/>
            <p:nvPr/>
          </p:nvSpPr>
          <p:spPr>
            <a:xfrm>
              <a:off x="5673143" y="4322192"/>
              <a:ext cx="336759" cy="30014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79" name="rc179"/>
            <p:cNvSpPr/>
            <p:nvPr/>
          </p:nvSpPr>
          <p:spPr>
            <a:xfrm>
              <a:off x="5673143" y="4922485"/>
              <a:ext cx="336759" cy="300146"/>
            </a:xfrm>
            <a:prstGeom prst="rect">
              <a:avLst/>
            </a:prstGeom>
            <a:solidFill>
              <a:srgbClr val="CC180E">
                <a:alpha val="100000"/>
              </a:srgbClr>
            </a:solidFill>
            <a:ln w="2710" cap="flat">
              <a:solidFill>
                <a:srgbClr val="FFFFFF">
                  <a:alpha val="100000"/>
                </a:srgbClr>
              </a:solidFill>
              <a:prstDash val="solid"/>
              <a:miter/>
            </a:ln>
          </p:spPr>
          <p:txBody>
            <a:bodyPr/>
            <a:lstStyle/>
            <a:p>
              <a:endParaRPr/>
            </a:p>
          </p:txBody>
        </p:sp>
        <p:sp>
          <p:nvSpPr>
            <p:cNvPr id="180" name="rc180"/>
            <p:cNvSpPr/>
            <p:nvPr/>
          </p:nvSpPr>
          <p:spPr>
            <a:xfrm>
              <a:off x="5673143" y="2821457"/>
              <a:ext cx="336759" cy="300146"/>
            </a:xfrm>
            <a:prstGeom prst="rect">
              <a:avLst/>
            </a:prstGeom>
            <a:solidFill>
              <a:srgbClr val="C8150B">
                <a:alpha val="100000"/>
              </a:srgbClr>
            </a:solidFill>
            <a:ln w="2710" cap="flat">
              <a:solidFill>
                <a:srgbClr val="FFFFFF">
                  <a:alpha val="100000"/>
                </a:srgbClr>
              </a:solidFill>
              <a:prstDash val="solid"/>
              <a:miter/>
            </a:ln>
          </p:spPr>
          <p:txBody>
            <a:bodyPr/>
            <a:lstStyle/>
            <a:p>
              <a:endParaRPr/>
            </a:p>
          </p:txBody>
        </p:sp>
        <p:sp>
          <p:nvSpPr>
            <p:cNvPr id="181" name="rc181"/>
            <p:cNvSpPr/>
            <p:nvPr/>
          </p:nvSpPr>
          <p:spPr>
            <a:xfrm>
              <a:off x="5673143" y="3421751"/>
              <a:ext cx="336759" cy="30014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82" name="rc182"/>
            <p:cNvSpPr/>
            <p:nvPr/>
          </p:nvSpPr>
          <p:spPr>
            <a:xfrm>
              <a:off x="5673143" y="4622338"/>
              <a:ext cx="336759" cy="300146"/>
            </a:xfrm>
            <a:prstGeom prst="rect">
              <a:avLst/>
            </a:prstGeom>
            <a:solidFill>
              <a:srgbClr val="BD0E04">
                <a:alpha val="100000"/>
              </a:srgbClr>
            </a:solidFill>
            <a:ln w="2710" cap="flat">
              <a:solidFill>
                <a:srgbClr val="FFFFFF">
                  <a:alpha val="100000"/>
                </a:srgbClr>
              </a:solidFill>
              <a:prstDash val="solid"/>
              <a:miter/>
            </a:ln>
          </p:spPr>
          <p:txBody>
            <a:bodyPr/>
            <a:lstStyle/>
            <a:p>
              <a:endParaRPr/>
            </a:p>
          </p:txBody>
        </p:sp>
        <p:sp>
          <p:nvSpPr>
            <p:cNvPr id="183" name="rc183"/>
            <p:cNvSpPr/>
            <p:nvPr/>
          </p:nvSpPr>
          <p:spPr>
            <a:xfrm>
              <a:off x="5673143" y="3121604"/>
              <a:ext cx="336759" cy="300146"/>
            </a:xfrm>
            <a:prstGeom prst="rect">
              <a:avLst/>
            </a:prstGeom>
            <a:solidFill>
              <a:srgbClr val="BE0F05">
                <a:alpha val="100000"/>
              </a:srgbClr>
            </a:solidFill>
            <a:ln w="2710" cap="flat">
              <a:solidFill>
                <a:srgbClr val="FFFFFF">
                  <a:alpha val="100000"/>
                </a:srgbClr>
              </a:solidFill>
              <a:prstDash val="solid"/>
              <a:miter/>
            </a:ln>
          </p:spPr>
          <p:txBody>
            <a:bodyPr/>
            <a:lstStyle/>
            <a:p>
              <a:endParaRPr/>
            </a:p>
          </p:txBody>
        </p:sp>
        <p:sp>
          <p:nvSpPr>
            <p:cNvPr id="184" name="rc184"/>
            <p:cNvSpPr/>
            <p:nvPr/>
          </p:nvSpPr>
          <p:spPr>
            <a:xfrm>
              <a:off x="5673143" y="5222632"/>
              <a:ext cx="336759" cy="300146"/>
            </a:xfrm>
            <a:prstGeom prst="rect">
              <a:avLst/>
            </a:prstGeom>
            <a:solidFill>
              <a:srgbClr val="CC180E">
                <a:alpha val="100000"/>
              </a:srgbClr>
            </a:solidFill>
            <a:ln w="2710" cap="flat">
              <a:solidFill>
                <a:srgbClr val="FFFFFF">
                  <a:alpha val="100000"/>
                </a:srgbClr>
              </a:solidFill>
              <a:prstDash val="solid"/>
              <a:miter/>
            </a:ln>
          </p:spPr>
          <p:txBody>
            <a:bodyPr/>
            <a:lstStyle/>
            <a:p>
              <a:endParaRPr/>
            </a:p>
          </p:txBody>
        </p:sp>
        <p:sp>
          <p:nvSpPr>
            <p:cNvPr id="185" name="rc185"/>
            <p:cNvSpPr/>
            <p:nvPr/>
          </p:nvSpPr>
          <p:spPr>
            <a:xfrm>
              <a:off x="6009902" y="1020576"/>
              <a:ext cx="336759" cy="30014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86" name="rc186"/>
            <p:cNvSpPr/>
            <p:nvPr/>
          </p:nvSpPr>
          <p:spPr>
            <a:xfrm>
              <a:off x="6009902" y="1620870"/>
              <a:ext cx="336759" cy="30014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87" name="rc187"/>
            <p:cNvSpPr/>
            <p:nvPr/>
          </p:nvSpPr>
          <p:spPr>
            <a:xfrm>
              <a:off x="6009902" y="1921017"/>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88" name="rc188"/>
            <p:cNvSpPr/>
            <p:nvPr/>
          </p:nvSpPr>
          <p:spPr>
            <a:xfrm>
              <a:off x="6009902" y="2521311"/>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89" name="rc189"/>
            <p:cNvSpPr/>
            <p:nvPr/>
          </p:nvSpPr>
          <p:spPr>
            <a:xfrm>
              <a:off x="6009902" y="1320723"/>
              <a:ext cx="336759" cy="300146"/>
            </a:xfrm>
            <a:prstGeom prst="rect">
              <a:avLst/>
            </a:prstGeom>
            <a:solidFill>
              <a:srgbClr val="C21107">
                <a:alpha val="100000"/>
              </a:srgbClr>
            </a:solidFill>
            <a:ln w="2710" cap="flat">
              <a:solidFill>
                <a:srgbClr val="FFFFFF">
                  <a:alpha val="100000"/>
                </a:srgbClr>
              </a:solidFill>
              <a:prstDash val="solid"/>
              <a:miter/>
            </a:ln>
          </p:spPr>
          <p:txBody>
            <a:bodyPr/>
            <a:lstStyle/>
            <a:p>
              <a:endParaRPr/>
            </a:p>
          </p:txBody>
        </p:sp>
        <p:sp>
          <p:nvSpPr>
            <p:cNvPr id="190" name="rc190"/>
            <p:cNvSpPr/>
            <p:nvPr/>
          </p:nvSpPr>
          <p:spPr>
            <a:xfrm>
              <a:off x="6009902" y="2221164"/>
              <a:ext cx="336759" cy="30014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91" name="rc191"/>
            <p:cNvSpPr/>
            <p:nvPr/>
          </p:nvSpPr>
          <p:spPr>
            <a:xfrm>
              <a:off x="6009902" y="3721898"/>
              <a:ext cx="336759" cy="300146"/>
            </a:xfrm>
            <a:prstGeom prst="rect">
              <a:avLst/>
            </a:prstGeom>
            <a:solidFill>
              <a:srgbClr val="BE0F05">
                <a:alpha val="100000"/>
              </a:srgbClr>
            </a:solidFill>
            <a:ln w="2710" cap="flat">
              <a:solidFill>
                <a:srgbClr val="FFFFFF">
                  <a:alpha val="100000"/>
                </a:srgbClr>
              </a:solidFill>
              <a:prstDash val="solid"/>
              <a:miter/>
            </a:ln>
          </p:spPr>
          <p:txBody>
            <a:bodyPr/>
            <a:lstStyle/>
            <a:p>
              <a:endParaRPr/>
            </a:p>
          </p:txBody>
        </p:sp>
        <p:sp>
          <p:nvSpPr>
            <p:cNvPr id="192" name="rc192"/>
            <p:cNvSpPr/>
            <p:nvPr/>
          </p:nvSpPr>
          <p:spPr>
            <a:xfrm>
              <a:off x="6009902" y="4322192"/>
              <a:ext cx="336759" cy="30014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93" name="rc193"/>
            <p:cNvSpPr/>
            <p:nvPr/>
          </p:nvSpPr>
          <p:spPr>
            <a:xfrm>
              <a:off x="6009902" y="4922485"/>
              <a:ext cx="336759" cy="300146"/>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194" name="rc194"/>
            <p:cNvSpPr/>
            <p:nvPr/>
          </p:nvSpPr>
          <p:spPr>
            <a:xfrm>
              <a:off x="6009902" y="2821457"/>
              <a:ext cx="336759" cy="300146"/>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195" name="rc195"/>
            <p:cNvSpPr/>
            <p:nvPr/>
          </p:nvSpPr>
          <p:spPr>
            <a:xfrm>
              <a:off x="6009902" y="3421751"/>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96" name="rc196"/>
            <p:cNvSpPr/>
            <p:nvPr/>
          </p:nvSpPr>
          <p:spPr>
            <a:xfrm>
              <a:off x="6009902" y="4622338"/>
              <a:ext cx="336759" cy="300146"/>
            </a:xfrm>
            <a:prstGeom prst="rect">
              <a:avLst/>
            </a:prstGeom>
            <a:solidFill>
              <a:srgbClr val="BE0F05">
                <a:alpha val="100000"/>
              </a:srgbClr>
            </a:solidFill>
            <a:ln w="2710" cap="flat">
              <a:solidFill>
                <a:srgbClr val="FFFFFF">
                  <a:alpha val="100000"/>
                </a:srgbClr>
              </a:solidFill>
              <a:prstDash val="solid"/>
              <a:miter/>
            </a:ln>
          </p:spPr>
          <p:txBody>
            <a:bodyPr/>
            <a:lstStyle/>
            <a:p>
              <a:endParaRPr/>
            </a:p>
          </p:txBody>
        </p:sp>
        <p:sp>
          <p:nvSpPr>
            <p:cNvPr id="197" name="rc197"/>
            <p:cNvSpPr/>
            <p:nvPr/>
          </p:nvSpPr>
          <p:spPr>
            <a:xfrm>
              <a:off x="6009902" y="3121604"/>
              <a:ext cx="336759" cy="300146"/>
            </a:xfrm>
            <a:prstGeom prst="rect">
              <a:avLst/>
            </a:prstGeom>
            <a:solidFill>
              <a:srgbClr val="C11106">
                <a:alpha val="100000"/>
              </a:srgbClr>
            </a:solidFill>
            <a:ln w="2710" cap="flat">
              <a:solidFill>
                <a:srgbClr val="FFFFFF">
                  <a:alpha val="100000"/>
                </a:srgbClr>
              </a:solidFill>
              <a:prstDash val="solid"/>
              <a:miter/>
            </a:ln>
          </p:spPr>
          <p:txBody>
            <a:bodyPr/>
            <a:lstStyle/>
            <a:p>
              <a:endParaRPr/>
            </a:p>
          </p:txBody>
        </p:sp>
        <p:sp>
          <p:nvSpPr>
            <p:cNvPr id="198" name="rc198"/>
            <p:cNvSpPr/>
            <p:nvPr/>
          </p:nvSpPr>
          <p:spPr>
            <a:xfrm>
              <a:off x="6009902" y="5222632"/>
              <a:ext cx="336759" cy="300146"/>
            </a:xfrm>
            <a:prstGeom prst="rect">
              <a:avLst/>
            </a:prstGeom>
            <a:solidFill>
              <a:srgbClr val="CD180E">
                <a:alpha val="100000"/>
              </a:srgbClr>
            </a:solidFill>
            <a:ln w="2710" cap="flat">
              <a:solidFill>
                <a:srgbClr val="FFFFFF">
                  <a:alpha val="100000"/>
                </a:srgbClr>
              </a:solidFill>
              <a:prstDash val="solid"/>
              <a:miter/>
            </a:ln>
          </p:spPr>
          <p:txBody>
            <a:bodyPr/>
            <a:lstStyle/>
            <a:p>
              <a:endParaRPr/>
            </a:p>
          </p:txBody>
        </p:sp>
        <p:sp>
          <p:nvSpPr>
            <p:cNvPr id="199" name="rc199"/>
            <p:cNvSpPr/>
            <p:nvPr/>
          </p:nvSpPr>
          <p:spPr>
            <a:xfrm>
              <a:off x="6346662" y="1020576"/>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200" name="rc200"/>
            <p:cNvSpPr/>
            <p:nvPr/>
          </p:nvSpPr>
          <p:spPr>
            <a:xfrm>
              <a:off x="6346662" y="1620870"/>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201" name="rc201"/>
            <p:cNvSpPr/>
            <p:nvPr/>
          </p:nvSpPr>
          <p:spPr>
            <a:xfrm>
              <a:off x="6346662" y="1921017"/>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02" name="rc202"/>
            <p:cNvSpPr/>
            <p:nvPr/>
          </p:nvSpPr>
          <p:spPr>
            <a:xfrm>
              <a:off x="6346662" y="2521311"/>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03" name="rc203"/>
            <p:cNvSpPr/>
            <p:nvPr/>
          </p:nvSpPr>
          <p:spPr>
            <a:xfrm>
              <a:off x="6346662" y="1320723"/>
              <a:ext cx="336759" cy="300146"/>
            </a:xfrm>
            <a:prstGeom prst="rect">
              <a:avLst/>
            </a:prstGeom>
            <a:solidFill>
              <a:srgbClr val="C21107">
                <a:alpha val="100000"/>
              </a:srgbClr>
            </a:solidFill>
            <a:ln w="2710" cap="flat">
              <a:solidFill>
                <a:srgbClr val="FFFFFF">
                  <a:alpha val="100000"/>
                </a:srgbClr>
              </a:solidFill>
              <a:prstDash val="solid"/>
              <a:miter/>
            </a:ln>
          </p:spPr>
          <p:txBody>
            <a:bodyPr/>
            <a:lstStyle/>
            <a:p>
              <a:endParaRPr/>
            </a:p>
          </p:txBody>
        </p:sp>
        <p:sp>
          <p:nvSpPr>
            <p:cNvPr id="204" name="rc204"/>
            <p:cNvSpPr/>
            <p:nvPr/>
          </p:nvSpPr>
          <p:spPr>
            <a:xfrm>
              <a:off x="6346662" y="2221164"/>
              <a:ext cx="336759" cy="30014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05" name="rc205"/>
            <p:cNvSpPr/>
            <p:nvPr/>
          </p:nvSpPr>
          <p:spPr>
            <a:xfrm>
              <a:off x="6346662" y="3721898"/>
              <a:ext cx="336759" cy="300146"/>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206" name="rc206"/>
            <p:cNvSpPr/>
            <p:nvPr/>
          </p:nvSpPr>
          <p:spPr>
            <a:xfrm>
              <a:off x="6346662" y="4322192"/>
              <a:ext cx="336759" cy="30014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07" name="rc207"/>
            <p:cNvSpPr/>
            <p:nvPr/>
          </p:nvSpPr>
          <p:spPr>
            <a:xfrm>
              <a:off x="6346662" y="4922485"/>
              <a:ext cx="336759" cy="30014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208" name="rc208"/>
            <p:cNvSpPr/>
            <p:nvPr/>
          </p:nvSpPr>
          <p:spPr>
            <a:xfrm>
              <a:off x="6346662" y="5522779"/>
              <a:ext cx="336759" cy="300146"/>
            </a:xfrm>
            <a:prstGeom prst="rect">
              <a:avLst/>
            </a:prstGeom>
            <a:solidFill>
              <a:srgbClr val="B60901">
                <a:alpha val="100000"/>
              </a:srgbClr>
            </a:solidFill>
            <a:ln w="2710" cap="flat">
              <a:solidFill>
                <a:srgbClr val="FFFFFF">
                  <a:alpha val="100000"/>
                </a:srgbClr>
              </a:solidFill>
              <a:prstDash val="solid"/>
              <a:miter/>
            </a:ln>
          </p:spPr>
          <p:txBody>
            <a:bodyPr/>
            <a:lstStyle/>
            <a:p>
              <a:endParaRPr/>
            </a:p>
          </p:txBody>
        </p:sp>
        <p:sp>
          <p:nvSpPr>
            <p:cNvPr id="209" name="rc209"/>
            <p:cNvSpPr/>
            <p:nvPr/>
          </p:nvSpPr>
          <p:spPr>
            <a:xfrm>
              <a:off x="6346662" y="2821457"/>
              <a:ext cx="336759" cy="300146"/>
            </a:xfrm>
            <a:prstGeom prst="rect">
              <a:avLst/>
            </a:prstGeom>
            <a:solidFill>
              <a:srgbClr val="D11A11">
                <a:alpha val="100000"/>
              </a:srgbClr>
            </a:solidFill>
            <a:ln w="2710" cap="flat">
              <a:solidFill>
                <a:srgbClr val="FFFFFF">
                  <a:alpha val="100000"/>
                </a:srgbClr>
              </a:solidFill>
              <a:prstDash val="solid"/>
              <a:miter/>
            </a:ln>
          </p:spPr>
          <p:txBody>
            <a:bodyPr/>
            <a:lstStyle/>
            <a:p>
              <a:endParaRPr/>
            </a:p>
          </p:txBody>
        </p:sp>
        <p:sp>
          <p:nvSpPr>
            <p:cNvPr id="210" name="rc210"/>
            <p:cNvSpPr/>
            <p:nvPr/>
          </p:nvSpPr>
          <p:spPr>
            <a:xfrm>
              <a:off x="6346662" y="3421751"/>
              <a:ext cx="336759" cy="30014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11" name="rc211"/>
            <p:cNvSpPr/>
            <p:nvPr/>
          </p:nvSpPr>
          <p:spPr>
            <a:xfrm>
              <a:off x="6346662" y="4622338"/>
              <a:ext cx="336759" cy="300146"/>
            </a:xfrm>
            <a:prstGeom prst="rect">
              <a:avLst/>
            </a:prstGeom>
            <a:solidFill>
              <a:srgbClr val="BF0F05">
                <a:alpha val="100000"/>
              </a:srgbClr>
            </a:solidFill>
            <a:ln w="2710" cap="flat">
              <a:solidFill>
                <a:srgbClr val="FFFFFF">
                  <a:alpha val="100000"/>
                </a:srgbClr>
              </a:solidFill>
              <a:prstDash val="solid"/>
              <a:miter/>
            </a:ln>
          </p:spPr>
          <p:txBody>
            <a:bodyPr/>
            <a:lstStyle/>
            <a:p>
              <a:endParaRPr/>
            </a:p>
          </p:txBody>
        </p:sp>
        <p:sp>
          <p:nvSpPr>
            <p:cNvPr id="212" name="rc212"/>
            <p:cNvSpPr/>
            <p:nvPr/>
          </p:nvSpPr>
          <p:spPr>
            <a:xfrm>
              <a:off x="6346662" y="3121604"/>
              <a:ext cx="336759" cy="300146"/>
            </a:xfrm>
            <a:prstGeom prst="rect">
              <a:avLst/>
            </a:prstGeom>
            <a:solidFill>
              <a:srgbClr val="C31208">
                <a:alpha val="100000"/>
              </a:srgbClr>
            </a:solidFill>
            <a:ln w="2710" cap="flat">
              <a:solidFill>
                <a:srgbClr val="FFFFFF">
                  <a:alpha val="100000"/>
                </a:srgbClr>
              </a:solidFill>
              <a:prstDash val="solid"/>
              <a:miter/>
            </a:ln>
          </p:spPr>
          <p:txBody>
            <a:bodyPr/>
            <a:lstStyle/>
            <a:p>
              <a:endParaRPr/>
            </a:p>
          </p:txBody>
        </p:sp>
        <p:sp>
          <p:nvSpPr>
            <p:cNvPr id="213" name="rc213"/>
            <p:cNvSpPr/>
            <p:nvPr/>
          </p:nvSpPr>
          <p:spPr>
            <a:xfrm>
              <a:off x="6346662" y="5222632"/>
              <a:ext cx="336759" cy="300146"/>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214" name="rc214"/>
            <p:cNvSpPr/>
            <p:nvPr/>
          </p:nvSpPr>
          <p:spPr>
            <a:xfrm>
              <a:off x="6683421" y="1020576"/>
              <a:ext cx="336759" cy="30014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215" name="rc215"/>
            <p:cNvSpPr/>
            <p:nvPr/>
          </p:nvSpPr>
          <p:spPr>
            <a:xfrm>
              <a:off x="6683421" y="1620870"/>
              <a:ext cx="336759" cy="30014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216" name="rc216"/>
            <p:cNvSpPr/>
            <p:nvPr/>
          </p:nvSpPr>
          <p:spPr>
            <a:xfrm>
              <a:off x="6683421" y="1921017"/>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17" name="rc217"/>
            <p:cNvSpPr/>
            <p:nvPr/>
          </p:nvSpPr>
          <p:spPr>
            <a:xfrm>
              <a:off x="6683421" y="2521311"/>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18" name="rc218"/>
            <p:cNvSpPr/>
            <p:nvPr/>
          </p:nvSpPr>
          <p:spPr>
            <a:xfrm>
              <a:off x="6683421" y="1320723"/>
              <a:ext cx="336759" cy="300146"/>
            </a:xfrm>
            <a:prstGeom prst="rect">
              <a:avLst/>
            </a:prstGeom>
            <a:solidFill>
              <a:srgbClr val="C31208">
                <a:alpha val="100000"/>
              </a:srgbClr>
            </a:solidFill>
            <a:ln w="2710" cap="flat">
              <a:solidFill>
                <a:srgbClr val="FFFFFF">
                  <a:alpha val="100000"/>
                </a:srgbClr>
              </a:solidFill>
              <a:prstDash val="solid"/>
              <a:miter/>
            </a:ln>
          </p:spPr>
          <p:txBody>
            <a:bodyPr/>
            <a:lstStyle/>
            <a:p>
              <a:endParaRPr/>
            </a:p>
          </p:txBody>
        </p:sp>
        <p:sp>
          <p:nvSpPr>
            <p:cNvPr id="219" name="rc219"/>
            <p:cNvSpPr/>
            <p:nvPr/>
          </p:nvSpPr>
          <p:spPr>
            <a:xfrm>
              <a:off x="6683421" y="2221164"/>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20" name="rc220"/>
            <p:cNvSpPr/>
            <p:nvPr/>
          </p:nvSpPr>
          <p:spPr>
            <a:xfrm>
              <a:off x="6683421" y="3721898"/>
              <a:ext cx="336759" cy="30014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221" name="rc221"/>
            <p:cNvSpPr/>
            <p:nvPr/>
          </p:nvSpPr>
          <p:spPr>
            <a:xfrm>
              <a:off x="6683421" y="4322192"/>
              <a:ext cx="336759" cy="30014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22" name="rc222"/>
            <p:cNvSpPr/>
            <p:nvPr/>
          </p:nvSpPr>
          <p:spPr>
            <a:xfrm>
              <a:off x="6683421" y="4922485"/>
              <a:ext cx="336759" cy="30014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223" name="rc223"/>
            <p:cNvSpPr/>
            <p:nvPr/>
          </p:nvSpPr>
          <p:spPr>
            <a:xfrm>
              <a:off x="6683421" y="5522779"/>
              <a:ext cx="336759" cy="300146"/>
            </a:xfrm>
            <a:prstGeom prst="rect">
              <a:avLst/>
            </a:prstGeom>
            <a:solidFill>
              <a:srgbClr val="BB0D03">
                <a:alpha val="100000"/>
              </a:srgbClr>
            </a:solidFill>
            <a:ln w="2710" cap="flat">
              <a:solidFill>
                <a:srgbClr val="FFFFFF">
                  <a:alpha val="100000"/>
                </a:srgbClr>
              </a:solidFill>
              <a:prstDash val="solid"/>
              <a:miter/>
            </a:ln>
          </p:spPr>
          <p:txBody>
            <a:bodyPr/>
            <a:lstStyle/>
            <a:p>
              <a:endParaRPr/>
            </a:p>
          </p:txBody>
        </p:sp>
        <p:sp>
          <p:nvSpPr>
            <p:cNvPr id="224" name="rc224"/>
            <p:cNvSpPr/>
            <p:nvPr/>
          </p:nvSpPr>
          <p:spPr>
            <a:xfrm>
              <a:off x="6683421" y="2821457"/>
              <a:ext cx="336759" cy="30014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225" name="rc225"/>
            <p:cNvSpPr/>
            <p:nvPr/>
          </p:nvSpPr>
          <p:spPr>
            <a:xfrm>
              <a:off x="6683421" y="3421751"/>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26" name="rc226"/>
            <p:cNvSpPr/>
            <p:nvPr/>
          </p:nvSpPr>
          <p:spPr>
            <a:xfrm>
              <a:off x="6683421" y="4622338"/>
              <a:ext cx="336759" cy="300146"/>
            </a:xfrm>
            <a:prstGeom prst="rect">
              <a:avLst/>
            </a:prstGeom>
            <a:solidFill>
              <a:srgbClr val="C31207">
                <a:alpha val="100000"/>
              </a:srgbClr>
            </a:solidFill>
            <a:ln w="2710" cap="flat">
              <a:solidFill>
                <a:srgbClr val="FFFFFF">
                  <a:alpha val="100000"/>
                </a:srgbClr>
              </a:solidFill>
              <a:prstDash val="solid"/>
              <a:miter/>
            </a:ln>
          </p:spPr>
          <p:txBody>
            <a:bodyPr/>
            <a:lstStyle/>
            <a:p>
              <a:endParaRPr/>
            </a:p>
          </p:txBody>
        </p:sp>
        <p:sp>
          <p:nvSpPr>
            <p:cNvPr id="227" name="rc227"/>
            <p:cNvSpPr/>
            <p:nvPr/>
          </p:nvSpPr>
          <p:spPr>
            <a:xfrm>
              <a:off x="6683421" y="3121604"/>
              <a:ext cx="336759" cy="300146"/>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228" name="rc228"/>
            <p:cNvSpPr/>
            <p:nvPr/>
          </p:nvSpPr>
          <p:spPr>
            <a:xfrm>
              <a:off x="6683421" y="5222632"/>
              <a:ext cx="336759" cy="30014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229" name="rc229"/>
            <p:cNvSpPr/>
            <p:nvPr/>
          </p:nvSpPr>
          <p:spPr>
            <a:xfrm>
              <a:off x="7020180" y="1020576"/>
              <a:ext cx="336759" cy="30014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230" name="rc230"/>
            <p:cNvSpPr/>
            <p:nvPr/>
          </p:nvSpPr>
          <p:spPr>
            <a:xfrm>
              <a:off x="7020180" y="1620870"/>
              <a:ext cx="336759" cy="30014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231" name="rc231"/>
            <p:cNvSpPr/>
            <p:nvPr/>
          </p:nvSpPr>
          <p:spPr>
            <a:xfrm>
              <a:off x="7020180" y="1921017"/>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32" name="rc232"/>
            <p:cNvSpPr/>
            <p:nvPr/>
          </p:nvSpPr>
          <p:spPr>
            <a:xfrm>
              <a:off x="7020180" y="2521311"/>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33" name="rc233"/>
            <p:cNvSpPr/>
            <p:nvPr/>
          </p:nvSpPr>
          <p:spPr>
            <a:xfrm>
              <a:off x="7020180" y="1320723"/>
              <a:ext cx="336759" cy="300146"/>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234" name="rc234"/>
            <p:cNvSpPr/>
            <p:nvPr/>
          </p:nvSpPr>
          <p:spPr>
            <a:xfrm>
              <a:off x="7020180" y="2221164"/>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35" name="rc235"/>
            <p:cNvSpPr/>
            <p:nvPr/>
          </p:nvSpPr>
          <p:spPr>
            <a:xfrm>
              <a:off x="7020180" y="3721898"/>
              <a:ext cx="336759" cy="30014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236" name="rc236"/>
            <p:cNvSpPr/>
            <p:nvPr/>
          </p:nvSpPr>
          <p:spPr>
            <a:xfrm>
              <a:off x="7020180" y="4322192"/>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37" name="rc237"/>
            <p:cNvSpPr/>
            <p:nvPr/>
          </p:nvSpPr>
          <p:spPr>
            <a:xfrm>
              <a:off x="7020180" y="4922485"/>
              <a:ext cx="336759" cy="30014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238" name="rc238"/>
            <p:cNvSpPr/>
            <p:nvPr/>
          </p:nvSpPr>
          <p:spPr>
            <a:xfrm>
              <a:off x="7020180" y="5522779"/>
              <a:ext cx="336759" cy="300146"/>
            </a:xfrm>
            <a:prstGeom prst="rect">
              <a:avLst/>
            </a:prstGeom>
            <a:solidFill>
              <a:srgbClr val="BE0F05">
                <a:alpha val="100000"/>
              </a:srgbClr>
            </a:solidFill>
            <a:ln w="2710" cap="flat">
              <a:solidFill>
                <a:srgbClr val="FFFFFF">
                  <a:alpha val="100000"/>
                </a:srgbClr>
              </a:solidFill>
              <a:prstDash val="solid"/>
              <a:miter/>
            </a:ln>
          </p:spPr>
          <p:txBody>
            <a:bodyPr/>
            <a:lstStyle/>
            <a:p>
              <a:endParaRPr/>
            </a:p>
          </p:txBody>
        </p:sp>
        <p:sp>
          <p:nvSpPr>
            <p:cNvPr id="239" name="rc239"/>
            <p:cNvSpPr/>
            <p:nvPr/>
          </p:nvSpPr>
          <p:spPr>
            <a:xfrm>
              <a:off x="7020180" y="2821457"/>
              <a:ext cx="336759" cy="30014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240" name="rc240"/>
            <p:cNvSpPr/>
            <p:nvPr/>
          </p:nvSpPr>
          <p:spPr>
            <a:xfrm>
              <a:off x="7020180" y="3421751"/>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41" name="rc241"/>
            <p:cNvSpPr/>
            <p:nvPr/>
          </p:nvSpPr>
          <p:spPr>
            <a:xfrm>
              <a:off x="7020180" y="4622338"/>
              <a:ext cx="336759" cy="30014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242" name="rc242"/>
            <p:cNvSpPr/>
            <p:nvPr/>
          </p:nvSpPr>
          <p:spPr>
            <a:xfrm>
              <a:off x="7020180" y="3121604"/>
              <a:ext cx="336759" cy="30014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243" name="rc243"/>
            <p:cNvSpPr/>
            <p:nvPr/>
          </p:nvSpPr>
          <p:spPr>
            <a:xfrm>
              <a:off x="7020180" y="5222632"/>
              <a:ext cx="336759" cy="300146"/>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244" name="rc244"/>
            <p:cNvSpPr/>
            <p:nvPr/>
          </p:nvSpPr>
          <p:spPr>
            <a:xfrm>
              <a:off x="7356939" y="1020576"/>
              <a:ext cx="336759" cy="30014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245" name="rc245"/>
            <p:cNvSpPr/>
            <p:nvPr/>
          </p:nvSpPr>
          <p:spPr>
            <a:xfrm>
              <a:off x="7356939" y="1620870"/>
              <a:ext cx="336759" cy="30014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246" name="rc246"/>
            <p:cNvSpPr/>
            <p:nvPr/>
          </p:nvSpPr>
          <p:spPr>
            <a:xfrm>
              <a:off x="7356939" y="1921017"/>
              <a:ext cx="336759" cy="30014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247" name="rc247"/>
            <p:cNvSpPr/>
            <p:nvPr/>
          </p:nvSpPr>
          <p:spPr>
            <a:xfrm>
              <a:off x="7356939" y="2521311"/>
              <a:ext cx="336759" cy="30014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248" name="rc248"/>
            <p:cNvSpPr/>
            <p:nvPr/>
          </p:nvSpPr>
          <p:spPr>
            <a:xfrm>
              <a:off x="7356939" y="1320723"/>
              <a:ext cx="336759" cy="300146"/>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249" name="rc249"/>
            <p:cNvSpPr/>
            <p:nvPr/>
          </p:nvSpPr>
          <p:spPr>
            <a:xfrm>
              <a:off x="7356939" y="2221164"/>
              <a:ext cx="336759" cy="30014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250" name="rc250"/>
            <p:cNvSpPr/>
            <p:nvPr/>
          </p:nvSpPr>
          <p:spPr>
            <a:xfrm>
              <a:off x="7356939" y="3721898"/>
              <a:ext cx="336759" cy="30014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51" name="rc251"/>
            <p:cNvSpPr/>
            <p:nvPr/>
          </p:nvSpPr>
          <p:spPr>
            <a:xfrm>
              <a:off x="7356939" y="4322192"/>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52" name="rc252"/>
            <p:cNvSpPr/>
            <p:nvPr/>
          </p:nvSpPr>
          <p:spPr>
            <a:xfrm>
              <a:off x="7356939" y="4922485"/>
              <a:ext cx="336759" cy="30014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253" name="rc253"/>
            <p:cNvSpPr/>
            <p:nvPr/>
          </p:nvSpPr>
          <p:spPr>
            <a:xfrm>
              <a:off x="7356939" y="5522779"/>
              <a:ext cx="336759" cy="300146"/>
            </a:xfrm>
            <a:prstGeom prst="rect">
              <a:avLst/>
            </a:prstGeom>
            <a:solidFill>
              <a:srgbClr val="C21107">
                <a:alpha val="100000"/>
              </a:srgbClr>
            </a:solidFill>
            <a:ln w="2710" cap="flat">
              <a:solidFill>
                <a:srgbClr val="FFFFFF">
                  <a:alpha val="100000"/>
                </a:srgbClr>
              </a:solidFill>
              <a:prstDash val="solid"/>
              <a:miter/>
            </a:ln>
          </p:spPr>
          <p:txBody>
            <a:bodyPr/>
            <a:lstStyle/>
            <a:p>
              <a:endParaRPr/>
            </a:p>
          </p:txBody>
        </p:sp>
        <p:sp>
          <p:nvSpPr>
            <p:cNvPr id="254" name="rc254"/>
            <p:cNvSpPr/>
            <p:nvPr/>
          </p:nvSpPr>
          <p:spPr>
            <a:xfrm>
              <a:off x="7356939" y="2821457"/>
              <a:ext cx="336759" cy="30014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255" name="rc255"/>
            <p:cNvSpPr/>
            <p:nvPr/>
          </p:nvSpPr>
          <p:spPr>
            <a:xfrm>
              <a:off x="7356939" y="3421751"/>
              <a:ext cx="336759" cy="30014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256" name="rc256"/>
            <p:cNvSpPr/>
            <p:nvPr/>
          </p:nvSpPr>
          <p:spPr>
            <a:xfrm>
              <a:off x="7356939" y="4622338"/>
              <a:ext cx="336759" cy="30014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257" name="rc257"/>
            <p:cNvSpPr/>
            <p:nvPr/>
          </p:nvSpPr>
          <p:spPr>
            <a:xfrm>
              <a:off x="7356939" y="3121604"/>
              <a:ext cx="336759" cy="30014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258" name="rc258"/>
            <p:cNvSpPr/>
            <p:nvPr/>
          </p:nvSpPr>
          <p:spPr>
            <a:xfrm>
              <a:off x="7356939" y="5222632"/>
              <a:ext cx="336759" cy="300146"/>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259" name="rc259"/>
            <p:cNvSpPr/>
            <p:nvPr/>
          </p:nvSpPr>
          <p:spPr>
            <a:xfrm>
              <a:off x="7693698" y="1020576"/>
              <a:ext cx="336759" cy="30014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260" name="rc260"/>
            <p:cNvSpPr/>
            <p:nvPr/>
          </p:nvSpPr>
          <p:spPr>
            <a:xfrm>
              <a:off x="7693698" y="1620870"/>
              <a:ext cx="336759" cy="30014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261" name="rc261"/>
            <p:cNvSpPr/>
            <p:nvPr/>
          </p:nvSpPr>
          <p:spPr>
            <a:xfrm>
              <a:off x="7693698" y="1921017"/>
              <a:ext cx="336759" cy="30014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62" name="rc262"/>
            <p:cNvSpPr/>
            <p:nvPr/>
          </p:nvSpPr>
          <p:spPr>
            <a:xfrm>
              <a:off x="7693698" y="2521311"/>
              <a:ext cx="336759" cy="30014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63" name="rc263"/>
            <p:cNvSpPr/>
            <p:nvPr/>
          </p:nvSpPr>
          <p:spPr>
            <a:xfrm>
              <a:off x="7693698" y="1320723"/>
              <a:ext cx="336759" cy="300146"/>
            </a:xfrm>
            <a:prstGeom prst="rect">
              <a:avLst/>
            </a:prstGeom>
            <a:solidFill>
              <a:srgbClr val="C51309">
                <a:alpha val="100000"/>
              </a:srgbClr>
            </a:solidFill>
            <a:ln w="2710" cap="flat">
              <a:solidFill>
                <a:srgbClr val="FFFFFF">
                  <a:alpha val="100000"/>
                </a:srgbClr>
              </a:solidFill>
              <a:prstDash val="solid"/>
              <a:miter/>
            </a:ln>
          </p:spPr>
          <p:txBody>
            <a:bodyPr/>
            <a:lstStyle/>
            <a:p>
              <a:endParaRPr/>
            </a:p>
          </p:txBody>
        </p:sp>
        <p:sp>
          <p:nvSpPr>
            <p:cNvPr id="264" name="rc264"/>
            <p:cNvSpPr/>
            <p:nvPr/>
          </p:nvSpPr>
          <p:spPr>
            <a:xfrm>
              <a:off x="7693698" y="2221164"/>
              <a:ext cx="336759" cy="30014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65" name="rc265"/>
            <p:cNvSpPr/>
            <p:nvPr/>
          </p:nvSpPr>
          <p:spPr>
            <a:xfrm>
              <a:off x="7693698" y="3721898"/>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66" name="rc266"/>
            <p:cNvSpPr/>
            <p:nvPr/>
          </p:nvSpPr>
          <p:spPr>
            <a:xfrm>
              <a:off x="7693698" y="4322192"/>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67" name="rc267"/>
            <p:cNvSpPr/>
            <p:nvPr/>
          </p:nvSpPr>
          <p:spPr>
            <a:xfrm>
              <a:off x="7693698" y="4922485"/>
              <a:ext cx="336759" cy="30014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268" name="rc268"/>
            <p:cNvSpPr/>
            <p:nvPr/>
          </p:nvSpPr>
          <p:spPr>
            <a:xfrm>
              <a:off x="7693698" y="5522779"/>
              <a:ext cx="336759" cy="300146"/>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269" name="rc269"/>
            <p:cNvSpPr/>
            <p:nvPr/>
          </p:nvSpPr>
          <p:spPr>
            <a:xfrm>
              <a:off x="7693698" y="2821457"/>
              <a:ext cx="336759" cy="30014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270" name="rc270"/>
            <p:cNvSpPr/>
            <p:nvPr/>
          </p:nvSpPr>
          <p:spPr>
            <a:xfrm>
              <a:off x="7693698" y="3421751"/>
              <a:ext cx="336759" cy="30014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71" name="rc271"/>
            <p:cNvSpPr/>
            <p:nvPr/>
          </p:nvSpPr>
          <p:spPr>
            <a:xfrm>
              <a:off x="7693698" y="4622338"/>
              <a:ext cx="336759" cy="30014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272" name="rc272"/>
            <p:cNvSpPr/>
            <p:nvPr/>
          </p:nvSpPr>
          <p:spPr>
            <a:xfrm>
              <a:off x="7693698" y="3121604"/>
              <a:ext cx="336759" cy="30014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273" name="rc273"/>
            <p:cNvSpPr/>
            <p:nvPr/>
          </p:nvSpPr>
          <p:spPr>
            <a:xfrm>
              <a:off x="7693698" y="5222632"/>
              <a:ext cx="336759" cy="300146"/>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274" name="rc274"/>
            <p:cNvSpPr/>
            <p:nvPr/>
          </p:nvSpPr>
          <p:spPr>
            <a:xfrm>
              <a:off x="8030457" y="1020576"/>
              <a:ext cx="336759" cy="30014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275" name="rc275"/>
            <p:cNvSpPr/>
            <p:nvPr/>
          </p:nvSpPr>
          <p:spPr>
            <a:xfrm>
              <a:off x="8030457" y="1620870"/>
              <a:ext cx="336759" cy="30014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276" name="rc276"/>
            <p:cNvSpPr/>
            <p:nvPr/>
          </p:nvSpPr>
          <p:spPr>
            <a:xfrm>
              <a:off x="8030457" y="1921017"/>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77" name="rc277"/>
            <p:cNvSpPr/>
            <p:nvPr/>
          </p:nvSpPr>
          <p:spPr>
            <a:xfrm>
              <a:off x="8030457" y="2521311"/>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78" name="rc278"/>
            <p:cNvSpPr/>
            <p:nvPr/>
          </p:nvSpPr>
          <p:spPr>
            <a:xfrm>
              <a:off x="8030457" y="1320723"/>
              <a:ext cx="336759" cy="300146"/>
            </a:xfrm>
            <a:prstGeom prst="rect">
              <a:avLst/>
            </a:prstGeom>
            <a:solidFill>
              <a:srgbClr val="C61409">
                <a:alpha val="100000"/>
              </a:srgbClr>
            </a:solidFill>
            <a:ln w="2710" cap="flat">
              <a:solidFill>
                <a:srgbClr val="FFFFFF">
                  <a:alpha val="100000"/>
                </a:srgbClr>
              </a:solidFill>
              <a:prstDash val="solid"/>
              <a:miter/>
            </a:ln>
          </p:spPr>
          <p:txBody>
            <a:bodyPr/>
            <a:lstStyle/>
            <a:p>
              <a:endParaRPr/>
            </a:p>
          </p:txBody>
        </p:sp>
        <p:sp>
          <p:nvSpPr>
            <p:cNvPr id="279" name="rc279"/>
            <p:cNvSpPr/>
            <p:nvPr/>
          </p:nvSpPr>
          <p:spPr>
            <a:xfrm>
              <a:off x="8030457" y="2221164"/>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80" name="rc280"/>
            <p:cNvSpPr/>
            <p:nvPr/>
          </p:nvSpPr>
          <p:spPr>
            <a:xfrm>
              <a:off x="8030457" y="3721898"/>
              <a:ext cx="336759" cy="30014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81" name="rc281"/>
            <p:cNvSpPr/>
            <p:nvPr/>
          </p:nvSpPr>
          <p:spPr>
            <a:xfrm>
              <a:off x="8030457" y="4022045"/>
              <a:ext cx="336759" cy="300146"/>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282" name="rc282"/>
            <p:cNvSpPr/>
            <p:nvPr/>
          </p:nvSpPr>
          <p:spPr>
            <a:xfrm>
              <a:off x="8030457" y="4322192"/>
              <a:ext cx="336759" cy="30014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83" name="rc283"/>
            <p:cNvSpPr/>
            <p:nvPr/>
          </p:nvSpPr>
          <p:spPr>
            <a:xfrm>
              <a:off x="8030457" y="4922485"/>
              <a:ext cx="336759" cy="30014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284" name="rc284"/>
            <p:cNvSpPr/>
            <p:nvPr/>
          </p:nvSpPr>
          <p:spPr>
            <a:xfrm>
              <a:off x="8030457" y="5522779"/>
              <a:ext cx="336759" cy="300146"/>
            </a:xfrm>
            <a:prstGeom prst="rect">
              <a:avLst/>
            </a:prstGeom>
            <a:solidFill>
              <a:srgbClr val="C7140A">
                <a:alpha val="100000"/>
              </a:srgbClr>
            </a:solidFill>
            <a:ln w="2710" cap="flat">
              <a:solidFill>
                <a:srgbClr val="FFFFFF">
                  <a:alpha val="100000"/>
                </a:srgbClr>
              </a:solidFill>
              <a:prstDash val="solid"/>
              <a:miter/>
            </a:ln>
          </p:spPr>
          <p:txBody>
            <a:bodyPr/>
            <a:lstStyle/>
            <a:p>
              <a:endParaRPr/>
            </a:p>
          </p:txBody>
        </p:sp>
        <p:sp>
          <p:nvSpPr>
            <p:cNvPr id="285" name="rc285"/>
            <p:cNvSpPr/>
            <p:nvPr/>
          </p:nvSpPr>
          <p:spPr>
            <a:xfrm>
              <a:off x="8030457" y="2821457"/>
              <a:ext cx="336759" cy="30014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286" name="rc286"/>
            <p:cNvSpPr/>
            <p:nvPr/>
          </p:nvSpPr>
          <p:spPr>
            <a:xfrm>
              <a:off x="8030457" y="3421751"/>
              <a:ext cx="336759" cy="30014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87" name="rc287"/>
            <p:cNvSpPr/>
            <p:nvPr/>
          </p:nvSpPr>
          <p:spPr>
            <a:xfrm>
              <a:off x="8030457" y="4622338"/>
              <a:ext cx="336759" cy="30014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288" name="rc288"/>
            <p:cNvSpPr/>
            <p:nvPr/>
          </p:nvSpPr>
          <p:spPr>
            <a:xfrm>
              <a:off x="8030457" y="3121604"/>
              <a:ext cx="336759" cy="30014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289" name="rc289"/>
            <p:cNvSpPr/>
            <p:nvPr/>
          </p:nvSpPr>
          <p:spPr>
            <a:xfrm>
              <a:off x="8030457" y="5222632"/>
              <a:ext cx="336759" cy="30014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290" name="rc290"/>
            <p:cNvSpPr/>
            <p:nvPr/>
          </p:nvSpPr>
          <p:spPr>
            <a:xfrm>
              <a:off x="8367216" y="1020576"/>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291" name="rc291"/>
            <p:cNvSpPr/>
            <p:nvPr/>
          </p:nvSpPr>
          <p:spPr>
            <a:xfrm>
              <a:off x="8367216" y="1620870"/>
              <a:ext cx="336759" cy="30014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292" name="rc292"/>
            <p:cNvSpPr/>
            <p:nvPr/>
          </p:nvSpPr>
          <p:spPr>
            <a:xfrm>
              <a:off x="8367216" y="1921017"/>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93" name="rc293"/>
            <p:cNvSpPr/>
            <p:nvPr/>
          </p:nvSpPr>
          <p:spPr>
            <a:xfrm>
              <a:off x="8367216" y="2521311"/>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94" name="rc294"/>
            <p:cNvSpPr/>
            <p:nvPr/>
          </p:nvSpPr>
          <p:spPr>
            <a:xfrm>
              <a:off x="8367216" y="1320723"/>
              <a:ext cx="336759" cy="300146"/>
            </a:xfrm>
            <a:prstGeom prst="rect">
              <a:avLst/>
            </a:prstGeom>
            <a:solidFill>
              <a:srgbClr val="C7150A">
                <a:alpha val="100000"/>
              </a:srgbClr>
            </a:solidFill>
            <a:ln w="2710" cap="flat">
              <a:solidFill>
                <a:srgbClr val="FFFFFF">
                  <a:alpha val="100000"/>
                </a:srgbClr>
              </a:solidFill>
              <a:prstDash val="solid"/>
              <a:miter/>
            </a:ln>
          </p:spPr>
          <p:txBody>
            <a:bodyPr/>
            <a:lstStyle/>
            <a:p>
              <a:endParaRPr/>
            </a:p>
          </p:txBody>
        </p:sp>
        <p:sp>
          <p:nvSpPr>
            <p:cNvPr id="295" name="rc295"/>
            <p:cNvSpPr/>
            <p:nvPr/>
          </p:nvSpPr>
          <p:spPr>
            <a:xfrm>
              <a:off x="8367216" y="2221164"/>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96" name="rc296"/>
            <p:cNvSpPr/>
            <p:nvPr/>
          </p:nvSpPr>
          <p:spPr>
            <a:xfrm>
              <a:off x="8367216" y="3721898"/>
              <a:ext cx="336759" cy="30014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297" name="rc297"/>
            <p:cNvSpPr/>
            <p:nvPr/>
          </p:nvSpPr>
          <p:spPr>
            <a:xfrm>
              <a:off x="8367216" y="4022045"/>
              <a:ext cx="336759" cy="300146"/>
            </a:xfrm>
            <a:prstGeom prst="rect">
              <a:avLst/>
            </a:prstGeom>
            <a:solidFill>
              <a:srgbClr val="C11106">
                <a:alpha val="100000"/>
              </a:srgbClr>
            </a:solidFill>
            <a:ln w="2710" cap="flat">
              <a:solidFill>
                <a:srgbClr val="FFFFFF">
                  <a:alpha val="100000"/>
                </a:srgbClr>
              </a:solidFill>
              <a:prstDash val="solid"/>
              <a:miter/>
            </a:ln>
          </p:spPr>
          <p:txBody>
            <a:bodyPr/>
            <a:lstStyle/>
            <a:p>
              <a:endParaRPr/>
            </a:p>
          </p:txBody>
        </p:sp>
        <p:sp>
          <p:nvSpPr>
            <p:cNvPr id="298" name="rc298"/>
            <p:cNvSpPr/>
            <p:nvPr/>
          </p:nvSpPr>
          <p:spPr>
            <a:xfrm>
              <a:off x="8367216" y="4322192"/>
              <a:ext cx="336759" cy="30014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99" name="rc299"/>
            <p:cNvSpPr/>
            <p:nvPr/>
          </p:nvSpPr>
          <p:spPr>
            <a:xfrm>
              <a:off x="8367216" y="4922485"/>
              <a:ext cx="336759" cy="30014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300" name="rc300"/>
            <p:cNvSpPr/>
            <p:nvPr/>
          </p:nvSpPr>
          <p:spPr>
            <a:xfrm>
              <a:off x="8367216" y="5522779"/>
              <a:ext cx="336759" cy="300146"/>
            </a:xfrm>
            <a:prstGeom prst="rect">
              <a:avLst/>
            </a:prstGeom>
            <a:solidFill>
              <a:srgbClr val="C7150A">
                <a:alpha val="100000"/>
              </a:srgbClr>
            </a:solidFill>
            <a:ln w="2710" cap="flat">
              <a:solidFill>
                <a:srgbClr val="FFFFFF">
                  <a:alpha val="100000"/>
                </a:srgbClr>
              </a:solidFill>
              <a:prstDash val="solid"/>
              <a:miter/>
            </a:ln>
          </p:spPr>
          <p:txBody>
            <a:bodyPr/>
            <a:lstStyle/>
            <a:p>
              <a:endParaRPr/>
            </a:p>
          </p:txBody>
        </p:sp>
        <p:sp>
          <p:nvSpPr>
            <p:cNvPr id="301" name="rc301"/>
            <p:cNvSpPr/>
            <p:nvPr/>
          </p:nvSpPr>
          <p:spPr>
            <a:xfrm>
              <a:off x="8367216" y="2821457"/>
              <a:ext cx="336759" cy="30014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302" name="rc302"/>
            <p:cNvSpPr/>
            <p:nvPr/>
          </p:nvSpPr>
          <p:spPr>
            <a:xfrm>
              <a:off x="8367216" y="3421751"/>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303" name="rc303"/>
            <p:cNvSpPr/>
            <p:nvPr/>
          </p:nvSpPr>
          <p:spPr>
            <a:xfrm>
              <a:off x="8367216" y="4622338"/>
              <a:ext cx="336759" cy="30014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304" name="rc304"/>
            <p:cNvSpPr/>
            <p:nvPr/>
          </p:nvSpPr>
          <p:spPr>
            <a:xfrm>
              <a:off x="8367216" y="3121604"/>
              <a:ext cx="336759" cy="30014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305" name="rc305"/>
            <p:cNvSpPr/>
            <p:nvPr/>
          </p:nvSpPr>
          <p:spPr>
            <a:xfrm>
              <a:off x="8367216" y="5222632"/>
              <a:ext cx="336759" cy="30014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306" name="rc306"/>
            <p:cNvSpPr/>
            <p:nvPr/>
          </p:nvSpPr>
          <p:spPr>
            <a:xfrm>
              <a:off x="8703975" y="1020576"/>
              <a:ext cx="336759" cy="30014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307" name="rc307"/>
            <p:cNvSpPr/>
            <p:nvPr/>
          </p:nvSpPr>
          <p:spPr>
            <a:xfrm>
              <a:off x="8703975" y="1620870"/>
              <a:ext cx="336759" cy="30014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308" name="rc308"/>
            <p:cNvSpPr/>
            <p:nvPr/>
          </p:nvSpPr>
          <p:spPr>
            <a:xfrm>
              <a:off x="8703975" y="1921017"/>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309" name="rc309"/>
            <p:cNvSpPr/>
            <p:nvPr/>
          </p:nvSpPr>
          <p:spPr>
            <a:xfrm>
              <a:off x="8703975" y="2521311"/>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310" name="rc310"/>
            <p:cNvSpPr/>
            <p:nvPr/>
          </p:nvSpPr>
          <p:spPr>
            <a:xfrm>
              <a:off x="8703975" y="1320723"/>
              <a:ext cx="336759" cy="300146"/>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311" name="rc311"/>
            <p:cNvSpPr/>
            <p:nvPr/>
          </p:nvSpPr>
          <p:spPr>
            <a:xfrm>
              <a:off x="8703975" y="2221164"/>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312" name="rc312"/>
            <p:cNvSpPr/>
            <p:nvPr/>
          </p:nvSpPr>
          <p:spPr>
            <a:xfrm>
              <a:off x="8703975" y="3721898"/>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313" name="rc313"/>
            <p:cNvSpPr/>
            <p:nvPr/>
          </p:nvSpPr>
          <p:spPr>
            <a:xfrm>
              <a:off x="8703975" y="4022045"/>
              <a:ext cx="336759" cy="300146"/>
            </a:xfrm>
            <a:prstGeom prst="rect">
              <a:avLst/>
            </a:prstGeom>
            <a:solidFill>
              <a:srgbClr val="C61409">
                <a:alpha val="100000"/>
              </a:srgbClr>
            </a:solidFill>
            <a:ln w="2710" cap="flat">
              <a:solidFill>
                <a:srgbClr val="FFFFFF">
                  <a:alpha val="100000"/>
                </a:srgbClr>
              </a:solidFill>
              <a:prstDash val="solid"/>
              <a:miter/>
            </a:ln>
          </p:spPr>
          <p:txBody>
            <a:bodyPr/>
            <a:lstStyle/>
            <a:p>
              <a:endParaRPr/>
            </a:p>
          </p:txBody>
        </p:sp>
        <p:sp>
          <p:nvSpPr>
            <p:cNvPr id="314" name="rc314"/>
            <p:cNvSpPr/>
            <p:nvPr/>
          </p:nvSpPr>
          <p:spPr>
            <a:xfrm>
              <a:off x="8703975" y="4322192"/>
              <a:ext cx="336759" cy="30014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15" name="rc315"/>
            <p:cNvSpPr/>
            <p:nvPr/>
          </p:nvSpPr>
          <p:spPr>
            <a:xfrm>
              <a:off x="8703975" y="4922485"/>
              <a:ext cx="336759" cy="30014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316" name="rc316"/>
            <p:cNvSpPr/>
            <p:nvPr/>
          </p:nvSpPr>
          <p:spPr>
            <a:xfrm>
              <a:off x="8703975" y="5522779"/>
              <a:ext cx="336759" cy="300146"/>
            </a:xfrm>
            <a:prstGeom prst="rect">
              <a:avLst/>
            </a:prstGeom>
            <a:solidFill>
              <a:srgbClr val="C7150A">
                <a:alpha val="100000"/>
              </a:srgbClr>
            </a:solidFill>
            <a:ln w="2710" cap="flat">
              <a:solidFill>
                <a:srgbClr val="FFFFFF">
                  <a:alpha val="100000"/>
                </a:srgbClr>
              </a:solidFill>
              <a:prstDash val="solid"/>
              <a:miter/>
            </a:ln>
          </p:spPr>
          <p:txBody>
            <a:bodyPr/>
            <a:lstStyle/>
            <a:p>
              <a:endParaRPr/>
            </a:p>
          </p:txBody>
        </p:sp>
        <p:sp>
          <p:nvSpPr>
            <p:cNvPr id="317" name="rc317"/>
            <p:cNvSpPr/>
            <p:nvPr/>
          </p:nvSpPr>
          <p:spPr>
            <a:xfrm>
              <a:off x="8703975" y="2821457"/>
              <a:ext cx="336759" cy="30014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318" name="rc318"/>
            <p:cNvSpPr/>
            <p:nvPr/>
          </p:nvSpPr>
          <p:spPr>
            <a:xfrm>
              <a:off x="8703975" y="3421751"/>
              <a:ext cx="336759" cy="30014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319" name="rc319"/>
            <p:cNvSpPr/>
            <p:nvPr/>
          </p:nvSpPr>
          <p:spPr>
            <a:xfrm>
              <a:off x="8703975" y="4622338"/>
              <a:ext cx="336759" cy="30014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320" name="rc320"/>
            <p:cNvSpPr/>
            <p:nvPr/>
          </p:nvSpPr>
          <p:spPr>
            <a:xfrm>
              <a:off x="8703975" y="3121604"/>
              <a:ext cx="336759" cy="30014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321" name="rc321"/>
            <p:cNvSpPr/>
            <p:nvPr/>
          </p:nvSpPr>
          <p:spPr>
            <a:xfrm>
              <a:off x="8703975" y="5222632"/>
              <a:ext cx="336759" cy="30014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322" name="tx322"/>
            <p:cNvSpPr/>
            <p:nvPr/>
          </p:nvSpPr>
          <p:spPr>
            <a:xfrm>
              <a:off x="1086702" y="114365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323" name="tx323"/>
            <p:cNvSpPr/>
            <p:nvPr/>
          </p:nvSpPr>
          <p:spPr>
            <a:xfrm>
              <a:off x="1086702" y="174486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324" name="tx324"/>
            <p:cNvSpPr/>
            <p:nvPr/>
          </p:nvSpPr>
          <p:spPr>
            <a:xfrm>
              <a:off x="1423461" y="114365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325" name="tx325"/>
            <p:cNvSpPr/>
            <p:nvPr/>
          </p:nvSpPr>
          <p:spPr>
            <a:xfrm>
              <a:off x="1423461" y="174394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326" name="tx326"/>
            <p:cNvSpPr/>
            <p:nvPr/>
          </p:nvSpPr>
          <p:spPr>
            <a:xfrm>
              <a:off x="1423461" y="3544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327" name="tx327"/>
            <p:cNvSpPr/>
            <p:nvPr/>
          </p:nvSpPr>
          <p:spPr>
            <a:xfrm>
              <a:off x="1760220" y="114365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328" name="tx328"/>
            <p:cNvSpPr/>
            <p:nvPr/>
          </p:nvSpPr>
          <p:spPr>
            <a:xfrm>
              <a:off x="1760220" y="174394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329" name="tx329"/>
            <p:cNvSpPr/>
            <p:nvPr/>
          </p:nvSpPr>
          <p:spPr>
            <a:xfrm>
              <a:off x="1760220" y="3544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330" name="tx330"/>
            <p:cNvSpPr/>
            <p:nvPr/>
          </p:nvSpPr>
          <p:spPr>
            <a:xfrm>
              <a:off x="2096980" y="114457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331" name="tx331"/>
            <p:cNvSpPr/>
            <p:nvPr/>
          </p:nvSpPr>
          <p:spPr>
            <a:xfrm>
              <a:off x="2096980" y="174486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332" name="tx332"/>
            <p:cNvSpPr/>
            <p:nvPr/>
          </p:nvSpPr>
          <p:spPr>
            <a:xfrm>
              <a:off x="2096980" y="2044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333" name="tx333"/>
            <p:cNvSpPr/>
            <p:nvPr/>
          </p:nvSpPr>
          <p:spPr>
            <a:xfrm>
              <a:off x="2096980" y="44453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334" name="tx334"/>
            <p:cNvSpPr/>
            <p:nvPr/>
          </p:nvSpPr>
          <p:spPr>
            <a:xfrm>
              <a:off x="2096980" y="3544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335" name="tx335"/>
            <p:cNvSpPr/>
            <p:nvPr/>
          </p:nvSpPr>
          <p:spPr>
            <a:xfrm>
              <a:off x="2433739" y="1145454"/>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336" name="tx336"/>
            <p:cNvSpPr/>
            <p:nvPr/>
          </p:nvSpPr>
          <p:spPr>
            <a:xfrm>
              <a:off x="2433739" y="17439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337" name="tx337"/>
            <p:cNvSpPr/>
            <p:nvPr/>
          </p:nvSpPr>
          <p:spPr>
            <a:xfrm>
              <a:off x="2433739" y="2044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338" name="tx338"/>
            <p:cNvSpPr/>
            <p:nvPr/>
          </p:nvSpPr>
          <p:spPr>
            <a:xfrm>
              <a:off x="2433739" y="44453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339" name="tx339"/>
            <p:cNvSpPr/>
            <p:nvPr/>
          </p:nvSpPr>
          <p:spPr>
            <a:xfrm>
              <a:off x="2433739" y="3544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340" name="tx340"/>
            <p:cNvSpPr/>
            <p:nvPr/>
          </p:nvSpPr>
          <p:spPr>
            <a:xfrm>
              <a:off x="2770498" y="11436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341" name="tx341"/>
            <p:cNvSpPr/>
            <p:nvPr/>
          </p:nvSpPr>
          <p:spPr>
            <a:xfrm>
              <a:off x="2770498" y="17439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342" name="tx342"/>
            <p:cNvSpPr/>
            <p:nvPr/>
          </p:nvSpPr>
          <p:spPr>
            <a:xfrm>
              <a:off x="2770498" y="2044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343" name="tx343"/>
            <p:cNvSpPr/>
            <p:nvPr/>
          </p:nvSpPr>
          <p:spPr>
            <a:xfrm>
              <a:off x="2770498" y="44453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344" name="tx344"/>
            <p:cNvSpPr/>
            <p:nvPr/>
          </p:nvSpPr>
          <p:spPr>
            <a:xfrm>
              <a:off x="2770498" y="3544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345" name="tx345"/>
            <p:cNvSpPr/>
            <p:nvPr/>
          </p:nvSpPr>
          <p:spPr>
            <a:xfrm>
              <a:off x="3107257" y="11436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346" name="tx346"/>
            <p:cNvSpPr/>
            <p:nvPr/>
          </p:nvSpPr>
          <p:spPr>
            <a:xfrm>
              <a:off x="3107257" y="17439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347" name="tx347"/>
            <p:cNvSpPr/>
            <p:nvPr/>
          </p:nvSpPr>
          <p:spPr>
            <a:xfrm>
              <a:off x="3107257" y="2044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348" name="tx348"/>
            <p:cNvSpPr/>
            <p:nvPr/>
          </p:nvSpPr>
          <p:spPr>
            <a:xfrm>
              <a:off x="3107257" y="44453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349" name="tx349"/>
            <p:cNvSpPr/>
            <p:nvPr/>
          </p:nvSpPr>
          <p:spPr>
            <a:xfrm>
              <a:off x="3107257" y="3544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350" name="tx350"/>
            <p:cNvSpPr/>
            <p:nvPr/>
          </p:nvSpPr>
          <p:spPr>
            <a:xfrm>
              <a:off x="3444016" y="11436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351" name="tx351"/>
            <p:cNvSpPr/>
            <p:nvPr/>
          </p:nvSpPr>
          <p:spPr>
            <a:xfrm>
              <a:off x="3444016" y="17439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352" name="tx352"/>
            <p:cNvSpPr/>
            <p:nvPr/>
          </p:nvSpPr>
          <p:spPr>
            <a:xfrm>
              <a:off x="3444016" y="2044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353" name="tx353"/>
            <p:cNvSpPr/>
            <p:nvPr/>
          </p:nvSpPr>
          <p:spPr>
            <a:xfrm>
              <a:off x="3444016" y="44453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354" name="tx354"/>
            <p:cNvSpPr/>
            <p:nvPr/>
          </p:nvSpPr>
          <p:spPr>
            <a:xfrm>
              <a:off x="3444016" y="3544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355" name="tx355"/>
            <p:cNvSpPr/>
            <p:nvPr/>
          </p:nvSpPr>
          <p:spPr>
            <a:xfrm>
              <a:off x="3780775" y="114365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356" name="tx356"/>
            <p:cNvSpPr/>
            <p:nvPr/>
          </p:nvSpPr>
          <p:spPr>
            <a:xfrm>
              <a:off x="3780775" y="17439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357" name="tx357"/>
            <p:cNvSpPr/>
            <p:nvPr/>
          </p:nvSpPr>
          <p:spPr>
            <a:xfrm>
              <a:off x="3780775" y="2044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358" name="tx358"/>
            <p:cNvSpPr/>
            <p:nvPr/>
          </p:nvSpPr>
          <p:spPr>
            <a:xfrm>
              <a:off x="3780775" y="44453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359" name="tx359"/>
            <p:cNvSpPr/>
            <p:nvPr/>
          </p:nvSpPr>
          <p:spPr>
            <a:xfrm>
              <a:off x="3780775" y="354574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360" name="tx360"/>
            <p:cNvSpPr/>
            <p:nvPr/>
          </p:nvSpPr>
          <p:spPr>
            <a:xfrm>
              <a:off x="4117534" y="11436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361" name="tx361"/>
            <p:cNvSpPr/>
            <p:nvPr/>
          </p:nvSpPr>
          <p:spPr>
            <a:xfrm>
              <a:off x="4117534" y="174394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362" name="tx362"/>
            <p:cNvSpPr/>
            <p:nvPr/>
          </p:nvSpPr>
          <p:spPr>
            <a:xfrm>
              <a:off x="4117534" y="204409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363" name="tx363"/>
            <p:cNvSpPr/>
            <p:nvPr/>
          </p:nvSpPr>
          <p:spPr>
            <a:xfrm>
              <a:off x="4117534" y="4446399"/>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364" name="tx364"/>
            <p:cNvSpPr/>
            <p:nvPr/>
          </p:nvSpPr>
          <p:spPr>
            <a:xfrm>
              <a:off x="4117534" y="3545958"/>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365" name="tx365"/>
            <p:cNvSpPr/>
            <p:nvPr/>
          </p:nvSpPr>
          <p:spPr>
            <a:xfrm>
              <a:off x="4454293" y="11436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366" name="tx366"/>
            <p:cNvSpPr/>
            <p:nvPr/>
          </p:nvSpPr>
          <p:spPr>
            <a:xfrm>
              <a:off x="4454293" y="17439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367" name="tx367"/>
            <p:cNvSpPr/>
            <p:nvPr/>
          </p:nvSpPr>
          <p:spPr>
            <a:xfrm>
              <a:off x="4454293" y="2045224"/>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368" name="tx368"/>
            <p:cNvSpPr/>
            <p:nvPr/>
          </p:nvSpPr>
          <p:spPr>
            <a:xfrm>
              <a:off x="4454293" y="44453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369" name="tx369"/>
            <p:cNvSpPr/>
            <p:nvPr/>
          </p:nvSpPr>
          <p:spPr>
            <a:xfrm>
              <a:off x="4454293" y="3545958"/>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370" name="tx370"/>
            <p:cNvSpPr/>
            <p:nvPr/>
          </p:nvSpPr>
          <p:spPr>
            <a:xfrm>
              <a:off x="4791052" y="11436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371" name="tx371"/>
            <p:cNvSpPr/>
            <p:nvPr/>
          </p:nvSpPr>
          <p:spPr>
            <a:xfrm>
              <a:off x="4791052" y="17439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372" name="tx372"/>
            <p:cNvSpPr/>
            <p:nvPr/>
          </p:nvSpPr>
          <p:spPr>
            <a:xfrm>
              <a:off x="4791052" y="2044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373" name="tx373"/>
            <p:cNvSpPr/>
            <p:nvPr/>
          </p:nvSpPr>
          <p:spPr>
            <a:xfrm>
              <a:off x="4791052" y="26444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374" name="tx374"/>
            <p:cNvSpPr/>
            <p:nvPr/>
          </p:nvSpPr>
          <p:spPr>
            <a:xfrm>
              <a:off x="4791052" y="44453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375" name="tx375"/>
            <p:cNvSpPr/>
            <p:nvPr/>
          </p:nvSpPr>
          <p:spPr>
            <a:xfrm>
              <a:off x="4791052" y="354574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376" name="tx376"/>
            <p:cNvSpPr/>
            <p:nvPr/>
          </p:nvSpPr>
          <p:spPr>
            <a:xfrm>
              <a:off x="5127812" y="11436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377" name="tx377"/>
            <p:cNvSpPr/>
            <p:nvPr/>
          </p:nvSpPr>
          <p:spPr>
            <a:xfrm>
              <a:off x="5127812" y="17439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378" name="tx378"/>
            <p:cNvSpPr/>
            <p:nvPr/>
          </p:nvSpPr>
          <p:spPr>
            <a:xfrm>
              <a:off x="5127812" y="204501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379" name="tx379"/>
            <p:cNvSpPr/>
            <p:nvPr/>
          </p:nvSpPr>
          <p:spPr>
            <a:xfrm>
              <a:off x="5127812" y="264530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380" name="tx380"/>
            <p:cNvSpPr/>
            <p:nvPr/>
          </p:nvSpPr>
          <p:spPr>
            <a:xfrm>
              <a:off x="5127812" y="444618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381" name="tx381"/>
            <p:cNvSpPr/>
            <p:nvPr/>
          </p:nvSpPr>
          <p:spPr>
            <a:xfrm>
              <a:off x="5127812" y="354574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382" name="tx382"/>
            <p:cNvSpPr/>
            <p:nvPr/>
          </p:nvSpPr>
          <p:spPr>
            <a:xfrm>
              <a:off x="5464571" y="11436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383" name="tx383"/>
            <p:cNvSpPr/>
            <p:nvPr/>
          </p:nvSpPr>
          <p:spPr>
            <a:xfrm>
              <a:off x="5464571" y="174394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384" name="tx384"/>
            <p:cNvSpPr/>
            <p:nvPr/>
          </p:nvSpPr>
          <p:spPr>
            <a:xfrm>
              <a:off x="5464571" y="204501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385" name="tx385"/>
            <p:cNvSpPr/>
            <p:nvPr/>
          </p:nvSpPr>
          <p:spPr>
            <a:xfrm>
              <a:off x="5464571" y="264530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386" name="tx386"/>
            <p:cNvSpPr/>
            <p:nvPr/>
          </p:nvSpPr>
          <p:spPr>
            <a:xfrm>
              <a:off x="5464571" y="444618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387" name="tx387"/>
            <p:cNvSpPr/>
            <p:nvPr/>
          </p:nvSpPr>
          <p:spPr>
            <a:xfrm>
              <a:off x="5464571" y="354574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388" name="tx388"/>
            <p:cNvSpPr/>
            <p:nvPr/>
          </p:nvSpPr>
          <p:spPr>
            <a:xfrm>
              <a:off x="5801330" y="114365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389" name="tx389"/>
            <p:cNvSpPr/>
            <p:nvPr/>
          </p:nvSpPr>
          <p:spPr>
            <a:xfrm>
              <a:off x="5801330" y="17439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390" name="tx390"/>
            <p:cNvSpPr/>
            <p:nvPr/>
          </p:nvSpPr>
          <p:spPr>
            <a:xfrm>
              <a:off x="5801330" y="2045895"/>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391" name="tx391"/>
            <p:cNvSpPr/>
            <p:nvPr/>
          </p:nvSpPr>
          <p:spPr>
            <a:xfrm>
              <a:off x="5801330" y="264530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392" name="tx392"/>
            <p:cNvSpPr/>
            <p:nvPr/>
          </p:nvSpPr>
          <p:spPr>
            <a:xfrm>
              <a:off x="5801330" y="44453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393" name="tx393"/>
            <p:cNvSpPr/>
            <p:nvPr/>
          </p:nvSpPr>
          <p:spPr>
            <a:xfrm>
              <a:off x="5801330" y="3544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394" name="tx394"/>
            <p:cNvSpPr/>
            <p:nvPr/>
          </p:nvSpPr>
          <p:spPr>
            <a:xfrm>
              <a:off x="6138089" y="11436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395" name="tx395"/>
            <p:cNvSpPr/>
            <p:nvPr/>
          </p:nvSpPr>
          <p:spPr>
            <a:xfrm>
              <a:off x="6138089" y="17439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396" name="tx396"/>
            <p:cNvSpPr/>
            <p:nvPr/>
          </p:nvSpPr>
          <p:spPr>
            <a:xfrm>
              <a:off x="6138089" y="2044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397" name="tx397"/>
            <p:cNvSpPr/>
            <p:nvPr/>
          </p:nvSpPr>
          <p:spPr>
            <a:xfrm>
              <a:off x="6138089" y="26444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398" name="tx398"/>
            <p:cNvSpPr/>
            <p:nvPr/>
          </p:nvSpPr>
          <p:spPr>
            <a:xfrm>
              <a:off x="6138089" y="23442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399" name="tx399"/>
            <p:cNvSpPr/>
            <p:nvPr/>
          </p:nvSpPr>
          <p:spPr>
            <a:xfrm>
              <a:off x="6138089" y="4447069"/>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400" name="tx400"/>
            <p:cNvSpPr/>
            <p:nvPr/>
          </p:nvSpPr>
          <p:spPr>
            <a:xfrm>
              <a:off x="6138089" y="3544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401" name="tx401"/>
            <p:cNvSpPr/>
            <p:nvPr/>
          </p:nvSpPr>
          <p:spPr>
            <a:xfrm>
              <a:off x="6474848" y="11436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402" name="tx402"/>
            <p:cNvSpPr/>
            <p:nvPr/>
          </p:nvSpPr>
          <p:spPr>
            <a:xfrm>
              <a:off x="6474848" y="17439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403" name="tx403"/>
            <p:cNvSpPr/>
            <p:nvPr/>
          </p:nvSpPr>
          <p:spPr>
            <a:xfrm>
              <a:off x="6474848" y="2044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404" name="tx404"/>
            <p:cNvSpPr/>
            <p:nvPr/>
          </p:nvSpPr>
          <p:spPr>
            <a:xfrm>
              <a:off x="6474848" y="26444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405" name="tx405"/>
            <p:cNvSpPr/>
            <p:nvPr/>
          </p:nvSpPr>
          <p:spPr>
            <a:xfrm>
              <a:off x="6474848" y="2346042"/>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406" name="tx406"/>
            <p:cNvSpPr/>
            <p:nvPr/>
          </p:nvSpPr>
          <p:spPr>
            <a:xfrm>
              <a:off x="6474848" y="4447069"/>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407" name="tx407"/>
            <p:cNvSpPr/>
            <p:nvPr/>
          </p:nvSpPr>
          <p:spPr>
            <a:xfrm>
              <a:off x="6474848" y="3544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408" name="tx408"/>
            <p:cNvSpPr/>
            <p:nvPr/>
          </p:nvSpPr>
          <p:spPr>
            <a:xfrm>
              <a:off x="6811607" y="11436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409" name="tx409"/>
            <p:cNvSpPr/>
            <p:nvPr/>
          </p:nvSpPr>
          <p:spPr>
            <a:xfrm>
              <a:off x="6811607" y="17439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410" name="tx410"/>
            <p:cNvSpPr/>
            <p:nvPr/>
          </p:nvSpPr>
          <p:spPr>
            <a:xfrm>
              <a:off x="6811607" y="2044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411" name="tx411"/>
            <p:cNvSpPr/>
            <p:nvPr/>
          </p:nvSpPr>
          <p:spPr>
            <a:xfrm>
              <a:off x="6811607" y="26444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412" name="tx412"/>
            <p:cNvSpPr/>
            <p:nvPr/>
          </p:nvSpPr>
          <p:spPr>
            <a:xfrm>
              <a:off x="6811607" y="23442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413" name="tx413"/>
            <p:cNvSpPr/>
            <p:nvPr/>
          </p:nvSpPr>
          <p:spPr>
            <a:xfrm>
              <a:off x="6811607" y="44453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414" name="tx414"/>
            <p:cNvSpPr/>
            <p:nvPr/>
          </p:nvSpPr>
          <p:spPr>
            <a:xfrm>
              <a:off x="6811607" y="3544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415" name="tx415"/>
            <p:cNvSpPr/>
            <p:nvPr/>
          </p:nvSpPr>
          <p:spPr>
            <a:xfrm>
              <a:off x="7148366" y="11436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416" name="tx416"/>
            <p:cNvSpPr/>
            <p:nvPr/>
          </p:nvSpPr>
          <p:spPr>
            <a:xfrm>
              <a:off x="7148366" y="17439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417" name="tx417"/>
            <p:cNvSpPr/>
            <p:nvPr/>
          </p:nvSpPr>
          <p:spPr>
            <a:xfrm>
              <a:off x="7148366" y="2044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418" name="tx418"/>
            <p:cNvSpPr/>
            <p:nvPr/>
          </p:nvSpPr>
          <p:spPr>
            <a:xfrm>
              <a:off x="7148366" y="26444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419" name="tx419"/>
            <p:cNvSpPr/>
            <p:nvPr/>
          </p:nvSpPr>
          <p:spPr>
            <a:xfrm>
              <a:off x="7148366" y="23442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420" name="tx420"/>
            <p:cNvSpPr/>
            <p:nvPr/>
          </p:nvSpPr>
          <p:spPr>
            <a:xfrm>
              <a:off x="7148366" y="38450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421" name="tx421"/>
            <p:cNvSpPr/>
            <p:nvPr/>
          </p:nvSpPr>
          <p:spPr>
            <a:xfrm>
              <a:off x="7148366" y="44453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422" name="tx422"/>
            <p:cNvSpPr/>
            <p:nvPr/>
          </p:nvSpPr>
          <p:spPr>
            <a:xfrm>
              <a:off x="7148366" y="3544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423" name="tx423"/>
            <p:cNvSpPr/>
            <p:nvPr/>
          </p:nvSpPr>
          <p:spPr>
            <a:xfrm>
              <a:off x="7485125" y="11436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424" name="tx424"/>
            <p:cNvSpPr/>
            <p:nvPr/>
          </p:nvSpPr>
          <p:spPr>
            <a:xfrm>
              <a:off x="7485125" y="17439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425" name="tx425"/>
            <p:cNvSpPr/>
            <p:nvPr/>
          </p:nvSpPr>
          <p:spPr>
            <a:xfrm>
              <a:off x="7485125" y="204409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426" name="tx426"/>
            <p:cNvSpPr/>
            <p:nvPr/>
          </p:nvSpPr>
          <p:spPr>
            <a:xfrm>
              <a:off x="7485125" y="264438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427" name="tx427"/>
            <p:cNvSpPr/>
            <p:nvPr/>
          </p:nvSpPr>
          <p:spPr>
            <a:xfrm>
              <a:off x="7485125" y="234424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428" name="tx428"/>
            <p:cNvSpPr/>
            <p:nvPr/>
          </p:nvSpPr>
          <p:spPr>
            <a:xfrm>
              <a:off x="7485125" y="38450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429" name="tx429"/>
            <p:cNvSpPr/>
            <p:nvPr/>
          </p:nvSpPr>
          <p:spPr>
            <a:xfrm>
              <a:off x="7485125" y="44453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430" name="tx430"/>
            <p:cNvSpPr/>
            <p:nvPr/>
          </p:nvSpPr>
          <p:spPr>
            <a:xfrm>
              <a:off x="7485125" y="3544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431" name="tx431"/>
            <p:cNvSpPr/>
            <p:nvPr/>
          </p:nvSpPr>
          <p:spPr>
            <a:xfrm>
              <a:off x="7821885" y="11436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432" name="tx432"/>
            <p:cNvSpPr/>
            <p:nvPr/>
          </p:nvSpPr>
          <p:spPr>
            <a:xfrm>
              <a:off x="7821885" y="17439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433" name="tx433"/>
            <p:cNvSpPr/>
            <p:nvPr/>
          </p:nvSpPr>
          <p:spPr>
            <a:xfrm>
              <a:off x="7821885" y="2044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434" name="tx434"/>
            <p:cNvSpPr/>
            <p:nvPr/>
          </p:nvSpPr>
          <p:spPr>
            <a:xfrm>
              <a:off x="7821885" y="26444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435" name="tx435"/>
            <p:cNvSpPr/>
            <p:nvPr/>
          </p:nvSpPr>
          <p:spPr>
            <a:xfrm>
              <a:off x="7821885" y="23442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436" name="tx436"/>
            <p:cNvSpPr/>
            <p:nvPr/>
          </p:nvSpPr>
          <p:spPr>
            <a:xfrm>
              <a:off x="7821885" y="38450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437" name="tx437"/>
            <p:cNvSpPr/>
            <p:nvPr/>
          </p:nvSpPr>
          <p:spPr>
            <a:xfrm>
              <a:off x="7821885" y="44453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438" name="tx438"/>
            <p:cNvSpPr/>
            <p:nvPr/>
          </p:nvSpPr>
          <p:spPr>
            <a:xfrm>
              <a:off x="7821885" y="504559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439" name="tx439"/>
            <p:cNvSpPr/>
            <p:nvPr/>
          </p:nvSpPr>
          <p:spPr>
            <a:xfrm>
              <a:off x="7821885" y="3544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440" name="tx440"/>
            <p:cNvSpPr/>
            <p:nvPr/>
          </p:nvSpPr>
          <p:spPr>
            <a:xfrm>
              <a:off x="7821885" y="3244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441" name="tx441"/>
            <p:cNvSpPr/>
            <p:nvPr/>
          </p:nvSpPr>
          <p:spPr>
            <a:xfrm>
              <a:off x="8158644" y="11436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442" name="tx442"/>
            <p:cNvSpPr/>
            <p:nvPr/>
          </p:nvSpPr>
          <p:spPr>
            <a:xfrm>
              <a:off x="8158644" y="17439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443" name="tx443"/>
            <p:cNvSpPr/>
            <p:nvPr/>
          </p:nvSpPr>
          <p:spPr>
            <a:xfrm>
              <a:off x="8158644" y="2044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444" name="tx444"/>
            <p:cNvSpPr/>
            <p:nvPr/>
          </p:nvSpPr>
          <p:spPr>
            <a:xfrm>
              <a:off x="8158644" y="26444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445" name="tx445"/>
            <p:cNvSpPr/>
            <p:nvPr/>
          </p:nvSpPr>
          <p:spPr>
            <a:xfrm>
              <a:off x="8158644" y="23442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446" name="tx446"/>
            <p:cNvSpPr/>
            <p:nvPr/>
          </p:nvSpPr>
          <p:spPr>
            <a:xfrm>
              <a:off x="8158644" y="3846776"/>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447" name="tx447"/>
            <p:cNvSpPr/>
            <p:nvPr/>
          </p:nvSpPr>
          <p:spPr>
            <a:xfrm>
              <a:off x="8158644" y="44453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448" name="tx448"/>
            <p:cNvSpPr/>
            <p:nvPr/>
          </p:nvSpPr>
          <p:spPr>
            <a:xfrm>
              <a:off x="8158644" y="504559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449" name="tx449"/>
            <p:cNvSpPr/>
            <p:nvPr/>
          </p:nvSpPr>
          <p:spPr>
            <a:xfrm>
              <a:off x="8158644" y="3546629"/>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450" name="tx450"/>
            <p:cNvSpPr/>
            <p:nvPr/>
          </p:nvSpPr>
          <p:spPr>
            <a:xfrm>
              <a:off x="8158644" y="324468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451" name="tx451"/>
            <p:cNvSpPr/>
            <p:nvPr/>
          </p:nvSpPr>
          <p:spPr>
            <a:xfrm>
              <a:off x="8495403" y="11436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452" name="tx452"/>
            <p:cNvSpPr/>
            <p:nvPr/>
          </p:nvSpPr>
          <p:spPr>
            <a:xfrm>
              <a:off x="8495403" y="17439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453" name="tx453"/>
            <p:cNvSpPr/>
            <p:nvPr/>
          </p:nvSpPr>
          <p:spPr>
            <a:xfrm>
              <a:off x="8495403" y="2044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454" name="tx454"/>
            <p:cNvSpPr/>
            <p:nvPr/>
          </p:nvSpPr>
          <p:spPr>
            <a:xfrm>
              <a:off x="8495403" y="26444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455" name="tx455"/>
            <p:cNvSpPr/>
            <p:nvPr/>
          </p:nvSpPr>
          <p:spPr>
            <a:xfrm>
              <a:off x="8495403" y="23442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456" name="tx456"/>
            <p:cNvSpPr/>
            <p:nvPr/>
          </p:nvSpPr>
          <p:spPr>
            <a:xfrm>
              <a:off x="8495403" y="38450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457" name="tx457"/>
            <p:cNvSpPr/>
            <p:nvPr/>
          </p:nvSpPr>
          <p:spPr>
            <a:xfrm>
              <a:off x="8495403" y="44453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458" name="tx458"/>
            <p:cNvSpPr/>
            <p:nvPr/>
          </p:nvSpPr>
          <p:spPr>
            <a:xfrm>
              <a:off x="8495403" y="504559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459" name="tx459"/>
            <p:cNvSpPr/>
            <p:nvPr/>
          </p:nvSpPr>
          <p:spPr>
            <a:xfrm>
              <a:off x="8495403" y="29445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460" name="tx460"/>
            <p:cNvSpPr/>
            <p:nvPr/>
          </p:nvSpPr>
          <p:spPr>
            <a:xfrm>
              <a:off x="8495403" y="3544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461" name="tx461"/>
            <p:cNvSpPr/>
            <p:nvPr/>
          </p:nvSpPr>
          <p:spPr>
            <a:xfrm>
              <a:off x="8495403" y="47454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462" name="tx462"/>
            <p:cNvSpPr/>
            <p:nvPr/>
          </p:nvSpPr>
          <p:spPr>
            <a:xfrm>
              <a:off x="8495403" y="3244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463" name="tx463"/>
            <p:cNvSpPr/>
            <p:nvPr/>
          </p:nvSpPr>
          <p:spPr>
            <a:xfrm>
              <a:off x="8832162" y="114369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464" name="tx464"/>
            <p:cNvSpPr/>
            <p:nvPr/>
          </p:nvSpPr>
          <p:spPr>
            <a:xfrm>
              <a:off x="8832162" y="17439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465" name="tx465"/>
            <p:cNvSpPr/>
            <p:nvPr/>
          </p:nvSpPr>
          <p:spPr>
            <a:xfrm>
              <a:off x="8832162" y="2044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466" name="tx466"/>
            <p:cNvSpPr/>
            <p:nvPr/>
          </p:nvSpPr>
          <p:spPr>
            <a:xfrm>
              <a:off x="8832162" y="26444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467" name="tx467"/>
            <p:cNvSpPr/>
            <p:nvPr/>
          </p:nvSpPr>
          <p:spPr>
            <a:xfrm>
              <a:off x="8832162" y="23442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468" name="tx468"/>
            <p:cNvSpPr/>
            <p:nvPr/>
          </p:nvSpPr>
          <p:spPr>
            <a:xfrm>
              <a:off x="8832162" y="38450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469" name="tx469"/>
            <p:cNvSpPr/>
            <p:nvPr/>
          </p:nvSpPr>
          <p:spPr>
            <a:xfrm>
              <a:off x="8832162" y="444530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470" name="tx470"/>
            <p:cNvSpPr/>
            <p:nvPr/>
          </p:nvSpPr>
          <p:spPr>
            <a:xfrm>
              <a:off x="8832162" y="504559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471" name="tx471"/>
            <p:cNvSpPr/>
            <p:nvPr/>
          </p:nvSpPr>
          <p:spPr>
            <a:xfrm>
              <a:off x="8832162" y="294566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472" name="tx472"/>
            <p:cNvSpPr/>
            <p:nvPr/>
          </p:nvSpPr>
          <p:spPr>
            <a:xfrm>
              <a:off x="8832162" y="3544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473" name="tx473"/>
            <p:cNvSpPr/>
            <p:nvPr/>
          </p:nvSpPr>
          <p:spPr>
            <a:xfrm>
              <a:off x="8832162" y="47454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474" name="tx474"/>
            <p:cNvSpPr/>
            <p:nvPr/>
          </p:nvSpPr>
          <p:spPr>
            <a:xfrm>
              <a:off x="8832162" y="3244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475" name="tx475"/>
            <p:cNvSpPr/>
            <p:nvPr/>
          </p:nvSpPr>
          <p:spPr>
            <a:xfrm>
              <a:off x="1086702" y="2044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476" name="tx476"/>
            <p:cNvSpPr/>
            <p:nvPr/>
          </p:nvSpPr>
          <p:spPr>
            <a:xfrm>
              <a:off x="1106799" y="2645306"/>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a:t>
              </a:r>
            </a:p>
          </p:txBody>
        </p:sp>
        <p:sp>
          <p:nvSpPr>
            <p:cNvPr id="477" name="tx477"/>
            <p:cNvSpPr/>
            <p:nvPr/>
          </p:nvSpPr>
          <p:spPr>
            <a:xfrm>
              <a:off x="1106799" y="1443837"/>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0</a:t>
              </a:r>
            </a:p>
          </p:txBody>
        </p:sp>
        <p:sp>
          <p:nvSpPr>
            <p:cNvPr id="478" name="tx478"/>
            <p:cNvSpPr/>
            <p:nvPr/>
          </p:nvSpPr>
          <p:spPr>
            <a:xfrm>
              <a:off x="1106799" y="2344277"/>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0</a:t>
              </a:r>
            </a:p>
          </p:txBody>
        </p:sp>
        <p:sp>
          <p:nvSpPr>
            <p:cNvPr id="479" name="tx479"/>
            <p:cNvSpPr/>
            <p:nvPr/>
          </p:nvSpPr>
          <p:spPr>
            <a:xfrm>
              <a:off x="1086702" y="444618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480" name="tx480"/>
            <p:cNvSpPr/>
            <p:nvPr/>
          </p:nvSpPr>
          <p:spPr>
            <a:xfrm>
              <a:off x="1106799" y="5046481"/>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a:t>
              </a:r>
            </a:p>
          </p:txBody>
        </p:sp>
        <p:sp>
          <p:nvSpPr>
            <p:cNvPr id="481" name="tx481"/>
            <p:cNvSpPr/>
            <p:nvPr/>
          </p:nvSpPr>
          <p:spPr>
            <a:xfrm>
              <a:off x="1086702" y="3544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482" name="tx482"/>
            <p:cNvSpPr/>
            <p:nvPr/>
          </p:nvSpPr>
          <p:spPr>
            <a:xfrm>
              <a:off x="1106799" y="4746334"/>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a:t>
              </a:r>
            </a:p>
          </p:txBody>
        </p:sp>
        <p:sp>
          <p:nvSpPr>
            <p:cNvPr id="483" name="tx483"/>
            <p:cNvSpPr/>
            <p:nvPr/>
          </p:nvSpPr>
          <p:spPr>
            <a:xfrm>
              <a:off x="1106799" y="5347510"/>
              <a:ext cx="40193"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7</a:t>
              </a:r>
            </a:p>
          </p:txBody>
        </p:sp>
        <p:sp>
          <p:nvSpPr>
            <p:cNvPr id="484" name="tx484"/>
            <p:cNvSpPr/>
            <p:nvPr/>
          </p:nvSpPr>
          <p:spPr>
            <a:xfrm>
              <a:off x="1423461" y="2044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58</a:t>
              </a:r>
            </a:p>
          </p:txBody>
        </p:sp>
        <p:sp>
          <p:nvSpPr>
            <p:cNvPr id="485" name="tx485"/>
            <p:cNvSpPr/>
            <p:nvPr/>
          </p:nvSpPr>
          <p:spPr>
            <a:xfrm>
              <a:off x="1443558" y="2645306"/>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a:t>
              </a:r>
            </a:p>
          </p:txBody>
        </p:sp>
        <p:sp>
          <p:nvSpPr>
            <p:cNvPr id="486" name="tx486"/>
            <p:cNvSpPr/>
            <p:nvPr/>
          </p:nvSpPr>
          <p:spPr>
            <a:xfrm>
              <a:off x="1443558" y="1443837"/>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0</a:t>
              </a:r>
            </a:p>
          </p:txBody>
        </p:sp>
        <p:sp>
          <p:nvSpPr>
            <p:cNvPr id="487" name="tx487"/>
            <p:cNvSpPr/>
            <p:nvPr/>
          </p:nvSpPr>
          <p:spPr>
            <a:xfrm>
              <a:off x="1443558" y="2345159"/>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a:t>
              </a:r>
            </a:p>
          </p:txBody>
        </p:sp>
        <p:sp>
          <p:nvSpPr>
            <p:cNvPr id="488" name="tx488"/>
            <p:cNvSpPr/>
            <p:nvPr/>
          </p:nvSpPr>
          <p:spPr>
            <a:xfrm>
              <a:off x="1423461" y="444618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489" name="tx489"/>
            <p:cNvSpPr/>
            <p:nvPr/>
          </p:nvSpPr>
          <p:spPr>
            <a:xfrm>
              <a:off x="1443558" y="5046481"/>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a:t>
              </a:r>
            </a:p>
          </p:txBody>
        </p:sp>
        <p:sp>
          <p:nvSpPr>
            <p:cNvPr id="490" name="tx490"/>
            <p:cNvSpPr/>
            <p:nvPr/>
          </p:nvSpPr>
          <p:spPr>
            <a:xfrm>
              <a:off x="1443558" y="4746334"/>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a:t>
              </a:r>
            </a:p>
          </p:txBody>
        </p:sp>
        <p:sp>
          <p:nvSpPr>
            <p:cNvPr id="491" name="tx491"/>
            <p:cNvSpPr/>
            <p:nvPr/>
          </p:nvSpPr>
          <p:spPr>
            <a:xfrm>
              <a:off x="1443558" y="5345745"/>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8</a:t>
              </a:r>
            </a:p>
          </p:txBody>
        </p:sp>
        <p:sp>
          <p:nvSpPr>
            <p:cNvPr id="492" name="tx492"/>
            <p:cNvSpPr/>
            <p:nvPr/>
          </p:nvSpPr>
          <p:spPr>
            <a:xfrm>
              <a:off x="1760220" y="20441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493" name="tx493"/>
            <p:cNvSpPr/>
            <p:nvPr/>
          </p:nvSpPr>
          <p:spPr>
            <a:xfrm>
              <a:off x="1760220" y="26444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10</a:t>
              </a:r>
            </a:p>
          </p:txBody>
        </p:sp>
        <p:sp>
          <p:nvSpPr>
            <p:cNvPr id="494" name="tx494"/>
            <p:cNvSpPr/>
            <p:nvPr/>
          </p:nvSpPr>
          <p:spPr>
            <a:xfrm>
              <a:off x="1780317" y="1444719"/>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a:t>
              </a:r>
            </a:p>
          </p:txBody>
        </p:sp>
        <p:sp>
          <p:nvSpPr>
            <p:cNvPr id="495" name="tx495"/>
            <p:cNvSpPr/>
            <p:nvPr/>
          </p:nvSpPr>
          <p:spPr>
            <a:xfrm>
              <a:off x="1780317" y="2345195"/>
              <a:ext cx="40193"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a:t>
              </a:r>
            </a:p>
          </p:txBody>
        </p:sp>
        <p:sp>
          <p:nvSpPr>
            <p:cNvPr id="496" name="tx496"/>
            <p:cNvSpPr/>
            <p:nvPr/>
          </p:nvSpPr>
          <p:spPr>
            <a:xfrm>
              <a:off x="1760220" y="444618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497" name="tx497"/>
            <p:cNvSpPr/>
            <p:nvPr/>
          </p:nvSpPr>
          <p:spPr>
            <a:xfrm>
              <a:off x="1780317" y="5046481"/>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a:t>
              </a:r>
            </a:p>
          </p:txBody>
        </p:sp>
        <p:sp>
          <p:nvSpPr>
            <p:cNvPr id="498" name="tx498"/>
            <p:cNvSpPr/>
            <p:nvPr/>
          </p:nvSpPr>
          <p:spPr>
            <a:xfrm>
              <a:off x="1780317" y="4746334"/>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a:t>
              </a:r>
            </a:p>
          </p:txBody>
        </p:sp>
        <p:sp>
          <p:nvSpPr>
            <p:cNvPr id="499" name="tx499"/>
            <p:cNvSpPr/>
            <p:nvPr/>
          </p:nvSpPr>
          <p:spPr>
            <a:xfrm>
              <a:off x="1760220" y="53457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10</a:t>
              </a:r>
            </a:p>
          </p:txBody>
        </p:sp>
        <p:sp>
          <p:nvSpPr>
            <p:cNvPr id="500" name="tx500"/>
            <p:cNvSpPr/>
            <p:nvPr/>
          </p:nvSpPr>
          <p:spPr>
            <a:xfrm>
              <a:off x="2096980" y="26444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18</a:t>
              </a:r>
            </a:p>
          </p:txBody>
        </p:sp>
        <p:sp>
          <p:nvSpPr>
            <p:cNvPr id="501" name="tx501"/>
            <p:cNvSpPr/>
            <p:nvPr/>
          </p:nvSpPr>
          <p:spPr>
            <a:xfrm>
              <a:off x="2117076" y="1444719"/>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a:t>
              </a:r>
            </a:p>
          </p:txBody>
        </p:sp>
        <p:sp>
          <p:nvSpPr>
            <p:cNvPr id="502" name="tx502"/>
            <p:cNvSpPr/>
            <p:nvPr/>
          </p:nvSpPr>
          <p:spPr>
            <a:xfrm>
              <a:off x="2117076" y="2345195"/>
              <a:ext cx="40193"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a:t>
              </a:r>
            </a:p>
          </p:txBody>
        </p:sp>
        <p:sp>
          <p:nvSpPr>
            <p:cNvPr id="503" name="tx503"/>
            <p:cNvSpPr/>
            <p:nvPr/>
          </p:nvSpPr>
          <p:spPr>
            <a:xfrm>
              <a:off x="2117076" y="5046481"/>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a:t>
              </a:r>
            </a:p>
          </p:txBody>
        </p:sp>
        <p:sp>
          <p:nvSpPr>
            <p:cNvPr id="504" name="tx504"/>
            <p:cNvSpPr/>
            <p:nvPr/>
          </p:nvSpPr>
          <p:spPr>
            <a:xfrm>
              <a:off x="2117076" y="4746334"/>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a:t>
              </a:r>
            </a:p>
          </p:txBody>
        </p:sp>
        <p:sp>
          <p:nvSpPr>
            <p:cNvPr id="505" name="tx505"/>
            <p:cNvSpPr/>
            <p:nvPr/>
          </p:nvSpPr>
          <p:spPr>
            <a:xfrm>
              <a:off x="2096980" y="534662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12</a:t>
              </a:r>
            </a:p>
          </p:txBody>
        </p:sp>
        <p:sp>
          <p:nvSpPr>
            <p:cNvPr id="506" name="tx506"/>
            <p:cNvSpPr/>
            <p:nvPr/>
          </p:nvSpPr>
          <p:spPr>
            <a:xfrm>
              <a:off x="2433739" y="264438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23</a:t>
              </a:r>
            </a:p>
          </p:txBody>
        </p:sp>
        <p:sp>
          <p:nvSpPr>
            <p:cNvPr id="507" name="tx507"/>
            <p:cNvSpPr/>
            <p:nvPr/>
          </p:nvSpPr>
          <p:spPr>
            <a:xfrm>
              <a:off x="2453835" y="1444719"/>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a:t>
              </a:r>
            </a:p>
          </p:txBody>
        </p:sp>
        <p:sp>
          <p:nvSpPr>
            <p:cNvPr id="508" name="tx508"/>
            <p:cNvSpPr/>
            <p:nvPr/>
          </p:nvSpPr>
          <p:spPr>
            <a:xfrm>
              <a:off x="2453835" y="2344277"/>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6</a:t>
              </a:r>
            </a:p>
          </p:txBody>
        </p:sp>
        <p:sp>
          <p:nvSpPr>
            <p:cNvPr id="509" name="tx509"/>
            <p:cNvSpPr/>
            <p:nvPr/>
          </p:nvSpPr>
          <p:spPr>
            <a:xfrm>
              <a:off x="2453835" y="5046481"/>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a:t>
              </a:r>
            </a:p>
          </p:txBody>
        </p:sp>
        <p:sp>
          <p:nvSpPr>
            <p:cNvPr id="510" name="tx510"/>
            <p:cNvSpPr/>
            <p:nvPr/>
          </p:nvSpPr>
          <p:spPr>
            <a:xfrm>
              <a:off x="2453835" y="4746334"/>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a:t>
              </a:r>
            </a:p>
          </p:txBody>
        </p:sp>
        <p:sp>
          <p:nvSpPr>
            <p:cNvPr id="511" name="tx511"/>
            <p:cNvSpPr/>
            <p:nvPr/>
          </p:nvSpPr>
          <p:spPr>
            <a:xfrm>
              <a:off x="2433739" y="534662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22</a:t>
              </a:r>
            </a:p>
          </p:txBody>
        </p:sp>
        <p:sp>
          <p:nvSpPr>
            <p:cNvPr id="512" name="tx512"/>
            <p:cNvSpPr/>
            <p:nvPr/>
          </p:nvSpPr>
          <p:spPr>
            <a:xfrm>
              <a:off x="2770498" y="264438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30</a:t>
              </a:r>
            </a:p>
          </p:txBody>
        </p:sp>
        <p:sp>
          <p:nvSpPr>
            <p:cNvPr id="513" name="tx513"/>
            <p:cNvSpPr/>
            <p:nvPr/>
          </p:nvSpPr>
          <p:spPr>
            <a:xfrm>
              <a:off x="2790594" y="1444719"/>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a:t>
              </a:r>
            </a:p>
          </p:txBody>
        </p:sp>
        <p:sp>
          <p:nvSpPr>
            <p:cNvPr id="514" name="tx514"/>
            <p:cNvSpPr/>
            <p:nvPr/>
          </p:nvSpPr>
          <p:spPr>
            <a:xfrm>
              <a:off x="2790594" y="2346042"/>
              <a:ext cx="40193"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7</a:t>
              </a:r>
            </a:p>
          </p:txBody>
        </p:sp>
        <p:sp>
          <p:nvSpPr>
            <p:cNvPr id="515" name="tx515"/>
            <p:cNvSpPr/>
            <p:nvPr/>
          </p:nvSpPr>
          <p:spPr>
            <a:xfrm>
              <a:off x="2790594" y="5046481"/>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a:t>
              </a:r>
            </a:p>
          </p:txBody>
        </p:sp>
        <p:sp>
          <p:nvSpPr>
            <p:cNvPr id="516" name="tx516"/>
            <p:cNvSpPr/>
            <p:nvPr/>
          </p:nvSpPr>
          <p:spPr>
            <a:xfrm>
              <a:off x="2790594" y="4746334"/>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a:t>
              </a:r>
            </a:p>
          </p:txBody>
        </p:sp>
        <p:sp>
          <p:nvSpPr>
            <p:cNvPr id="517" name="tx517"/>
            <p:cNvSpPr/>
            <p:nvPr/>
          </p:nvSpPr>
          <p:spPr>
            <a:xfrm>
              <a:off x="2770498" y="53457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30</a:t>
              </a:r>
            </a:p>
          </p:txBody>
        </p:sp>
        <p:sp>
          <p:nvSpPr>
            <p:cNvPr id="518" name="tx518"/>
            <p:cNvSpPr/>
            <p:nvPr/>
          </p:nvSpPr>
          <p:spPr>
            <a:xfrm>
              <a:off x="3107257" y="264438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35</a:t>
              </a:r>
            </a:p>
          </p:txBody>
        </p:sp>
        <p:sp>
          <p:nvSpPr>
            <p:cNvPr id="519" name="tx519"/>
            <p:cNvSpPr/>
            <p:nvPr/>
          </p:nvSpPr>
          <p:spPr>
            <a:xfrm>
              <a:off x="3127353" y="1444719"/>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a:t>
              </a:r>
            </a:p>
          </p:txBody>
        </p:sp>
        <p:sp>
          <p:nvSpPr>
            <p:cNvPr id="520" name="tx520"/>
            <p:cNvSpPr/>
            <p:nvPr/>
          </p:nvSpPr>
          <p:spPr>
            <a:xfrm>
              <a:off x="3127353" y="2344277"/>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9</a:t>
              </a:r>
            </a:p>
          </p:txBody>
        </p:sp>
        <p:sp>
          <p:nvSpPr>
            <p:cNvPr id="521" name="tx521"/>
            <p:cNvSpPr/>
            <p:nvPr/>
          </p:nvSpPr>
          <p:spPr>
            <a:xfrm>
              <a:off x="3127353" y="5046481"/>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a:t>
              </a:r>
            </a:p>
          </p:txBody>
        </p:sp>
        <p:sp>
          <p:nvSpPr>
            <p:cNvPr id="522" name="tx522"/>
            <p:cNvSpPr/>
            <p:nvPr/>
          </p:nvSpPr>
          <p:spPr>
            <a:xfrm>
              <a:off x="3127353" y="4746334"/>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a:t>
              </a:r>
            </a:p>
          </p:txBody>
        </p:sp>
        <p:sp>
          <p:nvSpPr>
            <p:cNvPr id="523" name="tx523"/>
            <p:cNvSpPr/>
            <p:nvPr/>
          </p:nvSpPr>
          <p:spPr>
            <a:xfrm>
              <a:off x="3127353" y="3244718"/>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0</a:t>
              </a:r>
            </a:p>
          </p:txBody>
        </p:sp>
        <p:sp>
          <p:nvSpPr>
            <p:cNvPr id="524" name="tx524"/>
            <p:cNvSpPr/>
            <p:nvPr/>
          </p:nvSpPr>
          <p:spPr>
            <a:xfrm>
              <a:off x="3107257" y="53457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33</a:t>
              </a:r>
            </a:p>
          </p:txBody>
        </p:sp>
        <p:sp>
          <p:nvSpPr>
            <p:cNvPr id="525" name="tx525"/>
            <p:cNvSpPr/>
            <p:nvPr/>
          </p:nvSpPr>
          <p:spPr>
            <a:xfrm>
              <a:off x="3444016" y="264438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43</a:t>
              </a:r>
            </a:p>
          </p:txBody>
        </p:sp>
        <p:sp>
          <p:nvSpPr>
            <p:cNvPr id="526" name="tx526"/>
            <p:cNvSpPr/>
            <p:nvPr/>
          </p:nvSpPr>
          <p:spPr>
            <a:xfrm>
              <a:off x="3464113" y="1444719"/>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a:t>
              </a:r>
            </a:p>
          </p:txBody>
        </p:sp>
        <p:sp>
          <p:nvSpPr>
            <p:cNvPr id="527" name="tx527"/>
            <p:cNvSpPr/>
            <p:nvPr/>
          </p:nvSpPr>
          <p:spPr>
            <a:xfrm>
              <a:off x="3444016" y="234515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12</a:t>
              </a:r>
            </a:p>
          </p:txBody>
        </p:sp>
        <p:sp>
          <p:nvSpPr>
            <p:cNvPr id="528" name="tx528"/>
            <p:cNvSpPr/>
            <p:nvPr/>
          </p:nvSpPr>
          <p:spPr>
            <a:xfrm>
              <a:off x="3464113" y="5046481"/>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a:t>
              </a:r>
            </a:p>
          </p:txBody>
        </p:sp>
        <p:sp>
          <p:nvSpPr>
            <p:cNvPr id="529" name="tx529"/>
            <p:cNvSpPr/>
            <p:nvPr/>
          </p:nvSpPr>
          <p:spPr>
            <a:xfrm>
              <a:off x="3464113" y="4746334"/>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a:t>
              </a:r>
            </a:p>
          </p:txBody>
        </p:sp>
        <p:sp>
          <p:nvSpPr>
            <p:cNvPr id="530" name="tx530"/>
            <p:cNvSpPr/>
            <p:nvPr/>
          </p:nvSpPr>
          <p:spPr>
            <a:xfrm>
              <a:off x="3464113" y="3244718"/>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0</a:t>
              </a:r>
            </a:p>
          </p:txBody>
        </p:sp>
        <p:sp>
          <p:nvSpPr>
            <p:cNvPr id="531" name="tx531"/>
            <p:cNvSpPr/>
            <p:nvPr/>
          </p:nvSpPr>
          <p:spPr>
            <a:xfrm>
              <a:off x="3444016" y="53457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35</a:t>
              </a:r>
            </a:p>
          </p:txBody>
        </p:sp>
        <p:sp>
          <p:nvSpPr>
            <p:cNvPr id="532" name="tx532"/>
            <p:cNvSpPr/>
            <p:nvPr/>
          </p:nvSpPr>
          <p:spPr>
            <a:xfrm>
              <a:off x="3780775" y="264438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533" name="tx533"/>
            <p:cNvSpPr/>
            <p:nvPr/>
          </p:nvSpPr>
          <p:spPr>
            <a:xfrm>
              <a:off x="3800872" y="1443837"/>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6</a:t>
              </a:r>
            </a:p>
          </p:txBody>
        </p:sp>
        <p:sp>
          <p:nvSpPr>
            <p:cNvPr id="534" name="tx534"/>
            <p:cNvSpPr/>
            <p:nvPr/>
          </p:nvSpPr>
          <p:spPr>
            <a:xfrm>
              <a:off x="3780775" y="234515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17</a:t>
              </a:r>
            </a:p>
          </p:txBody>
        </p:sp>
        <p:sp>
          <p:nvSpPr>
            <p:cNvPr id="535" name="tx535"/>
            <p:cNvSpPr/>
            <p:nvPr/>
          </p:nvSpPr>
          <p:spPr>
            <a:xfrm>
              <a:off x="3800872" y="5045563"/>
              <a:ext cx="40193"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a:t>
              </a:r>
            </a:p>
          </p:txBody>
        </p:sp>
        <p:sp>
          <p:nvSpPr>
            <p:cNvPr id="536" name="tx536"/>
            <p:cNvSpPr/>
            <p:nvPr/>
          </p:nvSpPr>
          <p:spPr>
            <a:xfrm>
              <a:off x="3800872" y="2944571"/>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0</a:t>
              </a:r>
            </a:p>
          </p:txBody>
        </p:sp>
        <p:sp>
          <p:nvSpPr>
            <p:cNvPr id="537" name="tx537"/>
            <p:cNvSpPr/>
            <p:nvPr/>
          </p:nvSpPr>
          <p:spPr>
            <a:xfrm>
              <a:off x="3800872" y="4746334"/>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a:t>
              </a:r>
            </a:p>
          </p:txBody>
        </p:sp>
        <p:sp>
          <p:nvSpPr>
            <p:cNvPr id="538" name="tx538"/>
            <p:cNvSpPr/>
            <p:nvPr/>
          </p:nvSpPr>
          <p:spPr>
            <a:xfrm>
              <a:off x="3800872" y="3244718"/>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0</a:t>
              </a:r>
            </a:p>
          </p:txBody>
        </p:sp>
        <p:sp>
          <p:nvSpPr>
            <p:cNvPr id="539" name="tx539"/>
            <p:cNvSpPr/>
            <p:nvPr/>
          </p:nvSpPr>
          <p:spPr>
            <a:xfrm>
              <a:off x="3780775" y="53457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35</a:t>
              </a:r>
            </a:p>
          </p:txBody>
        </p:sp>
        <p:sp>
          <p:nvSpPr>
            <p:cNvPr id="540" name="tx540"/>
            <p:cNvSpPr/>
            <p:nvPr/>
          </p:nvSpPr>
          <p:spPr>
            <a:xfrm>
              <a:off x="4117534" y="26444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541" name="tx541"/>
            <p:cNvSpPr/>
            <p:nvPr/>
          </p:nvSpPr>
          <p:spPr>
            <a:xfrm>
              <a:off x="4137631" y="1445601"/>
              <a:ext cx="40193"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7</a:t>
              </a:r>
            </a:p>
          </p:txBody>
        </p:sp>
        <p:sp>
          <p:nvSpPr>
            <p:cNvPr id="542" name="tx542"/>
            <p:cNvSpPr/>
            <p:nvPr/>
          </p:nvSpPr>
          <p:spPr>
            <a:xfrm>
              <a:off x="4117534" y="234424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37</a:t>
              </a:r>
            </a:p>
          </p:txBody>
        </p:sp>
        <p:sp>
          <p:nvSpPr>
            <p:cNvPr id="543" name="tx543"/>
            <p:cNvSpPr/>
            <p:nvPr/>
          </p:nvSpPr>
          <p:spPr>
            <a:xfrm>
              <a:off x="4137631" y="5045599"/>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6</a:t>
              </a:r>
            </a:p>
          </p:txBody>
        </p:sp>
        <p:sp>
          <p:nvSpPr>
            <p:cNvPr id="544" name="tx544"/>
            <p:cNvSpPr/>
            <p:nvPr/>
          </p:nvSpPr>
          <p:spPr>
            <a:xfrm>
              <a:off x="4137631" y="2944571"/>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0</a:t>
              </a:r>
            </a:p>
          </p:txBody>
        </p:sp>
        <p:sp>
          <p:nvSpPr>
            <p:cNvPr id="545" name="tx545"/>
            <p:cNvSpPr/>
            <p:nvPr/>
          </p:nvSpPr>
          <p:spPr>
            <a:xfrm>
              <a:off x="4137631" y="4746334"/>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a:t>
              </a:r>
            </a:p>
          </p:txBody>
        </p:sp>
        <p:sp>
          <p:nvSpPr>
            <p:cNvPr id="546" name="tx546"/>
            <p:cNvSpPr/>
            <p:nvPr/>
          </p:nvSpPr>
          <p:spPr>
            <a:xfrm>
              <a:off x="4137631" y="3244718"/>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0</a:t>
              </a:r>
            </a:p>
          </p:txBody>
        </p:sp>
        <p:sp>
          <p:nvSpPr>
            <p:cNvPr id="547" name="tx547"/>
            <p:cNvSpPr/>
            <p:nvPr/>
          </p:nvSpPr>
          <p:spPr>
            <a:xfrm>
              <a:off x="4117534" y="534662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548" name="tx548"/>
            <p:cNvSpPr/>
            <p:nvPr/>
          </p:nvSpPr>
          <p:spPr>
            <a:xfrm>
              <a:off x="4454293" y="264442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59</a:t>
              </a:r>
            </a:p>
          </p:txBody>
        </p:sp>
        <p:sp>
          <p:nvSpPr>
            <p:cNvPr id="549" name="tx549"/>
            <p:cNvSpPr/>
            <p:nvPr/>
          </p:nvSpPr>
          <p:spPr>
            <a:xfrm>
              <a:off x="4474390" y="1445601"/>
              <a:ext cx="40193"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7</a:t>
              </a:r>
            </a:p>
          </p:txBody>
        </p:sp>
        <p:sp>
          <p:nvSpPr>
            <p:cNvPr id="550" name="tx550"/>
            <p:cNvSpPr/>
            <p:nvPr/>
          </p:nvSpPr>
          <p:spPr>
            <a:xfrm>
              <a:off x="4454293" y="234424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38</a:t>
              </a:r>
            </a:p>
          </p:txBody>
        </p:sp>
        <p:sp>
          <p:nvSpPr>
            <p:cNvPr id="551" name="tx551"/>
            <p:cNvSpPr/>
            <p:nvPr/>
          </p:nvSpPr>
          <p:spPr>
            <a:xfrm>
              <a:off x="4474390" y="5047363"/>
              <a:ext cx="40193"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7</a:t>
              </a:r>
            </a:p>
          </p:txBody>
        </p:sp>
        <p:sp>
          <p:nvSpPr>
            <p:cNvPr id="552" name="tx552"/>
            <p:cNvSpPr/>
            <p:nvPr/>
          </p:nvSpPr>
          <p:spPr>
            <a:xfrm>
              <a:off x="4474390" y="2945453"/>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a:t>
              </a:r>
            </a:p>
          </p:txBody>
        </p:sp>
        <p:sp>
          <p:nvSpPr>
            <p:cNvPr id="553" name="tx553"/>
            <p:cNvSpPr/>
            <p:nvPr/>
          </p:nvSpPr>
          <p:spPr>
            <a:xfrm>
              <a:off x="4474390" y="4746334"/>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a:t>
              </a:r>
            </a:p>
          </p:txBody>
        </p:sp>
        <p:sp>
          <p:nvSpPr>
            <p:cNvPr id="554" name="tx554"/>
            <p:cNvSpPr/>
            <p:nvPr/>
          </p:nvSpPr>
          <p:spPr>
            <a:xfrm>
              <a:off x="4474390" y="3244718"/>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0</a:t>
              </a:r>
            </a:p>
          </p:txBody>
        </p:sp>
        <p:sp>
          <p:nvSpPr>
            <p:cNvPr id="555" name="tx555"/>
            <p:cNvSpPr/>
            <p:nvPr/>
          </p:nvSpPr>
          <p:spPr>
            <a:xfrm>
              <a:off x="4454293" y="53457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37</a:t>
              </a:r>
            </a:p>
          </p:txBody>
        </p:sp>
        <p:sp>
          <p:nvSpPr>
            <p:cNvPr id="556" name="tx556"/>
            <p:cNvSpPr/>
            <p:nvPr/>
          </p:nvSpPr>
          <p:spPr>
            <a:xfrm>
              <a:off x="4811149" y="1443837"/>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8</a:t>
              </a:r>
            </a:p>
          </p:txBody>
        </p:sp>
        <p:sp>
          <p:nvSpPr>
            <p:cNvPr id="557" name="tx557"/>
            <p:cNvSpPr/>
            <p:nvPr/>
          </p:nvSpPr>
          <p:spPr>
            <a:xfrm>
              <a:off x="4791052" y="23442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40</a:t>
              </a:r>
            </a:p>
          </p:txBody>
        </p:sp>
        <p:sp>
          <p:nvSpPr>
            <p:cNvPr id="558" name="tx558"/>
            <p:cNvSpPr/>
            <p:nvPr/>
          </p:nvSpPr>
          <p:spPr>
            <a:xfrm>
              <a:off x="4791052" y="504648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17</a:t>
              </a:r>
            </a:p>
          </p:txBody>
        </p:sp>
        <p:sp>
          <p:nvSpPr>
            <p:cNvPr id="559" name="tx559"/>
            <p:cNvSpPr/>
            <p:nvPr/>
          </p:nvSpPr>
          <p:spPr>
            <a:xfrm>
              <a:off x="4811149" y="2945488"/>
              <a:ext cx="40193"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a:t>
              </a:r>
            </a:p>
          </p:txBody>
        </p:sp>
        <p:sp>
          <p:nvSpPr>
            <p:cNvPr id="560" name="tx560"/>
            <p:cNvSpPr/>
            <p:nvPr/>
          </p:nvSpPr>
          <p:spPr>
            <a:xfrm>
              <a:off x="4811149" y="4746334"/>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a:t>
              </a:r>
            </a:p>
          </p:txBody>
        </p:sp>
        <p:sp>
          <p:nvSpPr>
            <p:cNvPr id="561" name="tx561"/>
            <p:cNvSpPr/>
            <p:nvPr/>
          </p:nvSpPr>
          <p:spPr>
            <a:xfrm>
              <a:off x="4811149" y="3245600"/>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a:t>
              </a:r>
            </a:p>
          </p:txBody>
        </p:sp>
        <p:sp>
          <p:nvSpPr>
            <p:cNvPr id="562" name="tx562"/>
            <p:cNvSpPr/>
            <p:nvPr/>
          </p:nvSpPr>
          <p:spPr>
            <a:xfrm>
              <a:off x="4791052" y="53457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32</a:t>
              </a:r>
            </a:p>
          </p:txBody>
        </p:sp>
        <p:sp>
          <p:nvSpPr>
            <p:cNvPr id="563" name="tx563"/>
            <p:cNvSpPr/>
            <p:nvPr/>
          </p:nvSpPr>
          <p:spPr>
            <a:xfrm>
              <a:off x="5127812" y="144380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13</a:t>
              </a:r>
            </a:p>
          </p:txBody>
        </p:sp>
        <p:sp>
          <p:nvSpPr>
            <p:cNvPr id="564" name="tx564"/>
            <p:cNvSpPr/>
            <p:nvPr/>
          </p:nvSpPr>
          <p:spPr>
            <a:xfrm>
              <a:off x="5127812" y="234515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42</a:t>
              </a:r>
            </a:p>
          </p:txBody>
        </p:sp>
        <p:sp>
          <p:nvSpPr>
            <p:cNvPr id="565" name="tx565"/>
            <p:cNvSpPr/>
            <p:nvPr/>
          </p:nvSpPr>
          <p:spPr>
            <a:xfrm>
              <a:off x="5127812" y="504648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24</a:t>
              </a:r>
            </a:p>
          </p:txBody>
        </p:sp>
        <p:sp>
          <p:nvSpPr>
            <p:cNvPr id="566" name="tx566"/>
            <p:cNvSpPr/>
            <p:nvPr/>
          </p:nvSpPr>
          <p:spPr>
            <a:xfrm>
              <a:off x="5127812" y="29445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10</a:t>
              </a:r>
            </a:p>
          </p:txBody>
        </p:sp>
        <p:sp>
          <p:nvSpPr>
            <p:cNvPr id="567" name="tx567"/>
            <p:cNvSpPr/>
            <p:nvPr/>
          </p:nvSpPr>
          <p:spPr>
            <a:xfrm>
              <a:off x="5147908" y="4745416"/>
              <a:ext cx="40193"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a:t>
              </a:r>
            </a:p>
          </p:txBody>
        </p:sp>
        <p:sp>
          <p:nvSpPr>
            <p:cNvPr id="568" name="tx568"/>
            <p:cNvSpPr/>
            <p:nvPr/>
          </p:nvSpPr>
          <p:spPr>
            <a:xfrm>
              <a:off x="5147908" y="3244682"/>
              <a:ext cx="40193"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a:t>
              </a:r>
            </a:p>
          </p:txBody>
        </p:sp>
        <p:sp>
          <p:nvSpPr>
            <p:cNvPr id="569" name="tx569"/>
            <p:cNvSpPr/>
            <p:nvPr/>
          </p:nvSpPr>
          <p:spPr>
            <a:xfrm>
              <a:off x="5127812" y="53457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32</a:t>
              </a:r>
            </a:p>
          </p:txBody>
        </p:sp>
        <p:sp>
          <p:nvSpPr>
            <p:cNvPr id="570" name="tx570"/>
            <p:cNvSpPr/>
            <p:nvPr/>
          </p:nvSpPr>
          <p:spPr>
            <a:xfrm>
              <a:off x="5464571" y="14438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18</a:t>
              </a:r>
            </a:p>
          </p:txBody>
        </p:sp>
        <p:sp>
          <p:nvSpPr>
            <p:cNvPr id="571" name="tx571"/>
            <p:cNvSpPr/>
            <p:nvPr/>
          </p:nvSpPr>
          <p:spPr>
            <a:xfrm>
              <a:off x="5464571" y="234427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572" name="tx572"/>
            <p:cNvSpPr/>
            <p:nvPr/>
          </p:nvSpPr>
          <p:spPr>
            <a:xfrm>
              <a:off x="5464571" y="504556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32</a:t>
              </a:r>
            </a:p>
          </p:txBody>
        </p:sp>
        <p:sp>
          <p:nvSpPr>
            <p:cNvPr id="573" name="tx573"/>
            <p:cNvSpPr/>
            <p:nvPr/>
          </p:nvSpPr>
          <p:spPr>
            <a:xfrm>
              <a:off x="5464571" y="294545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21</a:t>
              </a:r>
            </a:p>
          </p:txBody>
        </p:sp>
        <p:sp>
          <p:nvSpPr>
            <p:cNvPr id="574" name="tx574"/>
            <p:cNvSpPr/>
            <p:nvPr/>
          </p:nvSpPr>
          <p:spPr>
            <a:xfrm>
              <a:off x="5484667" y="4745452"/>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9</a:t>
              </a:r>
            </a:p>
          </p:txBody>
        </p:sp>
        <p:sp>
          <p:nvSpPr>
            <p:cNvPr id="575" name="tx575"/>
            <p:cNvSpPr/>
            <p:nvPr/>
          </p:nvSpPr>
          <p:spPr>
            <a:xfrm>
              <a:off x="5484667" y="3246482"/>
              <a:ext cx="40193"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7</a:t>
              </a:r>
            </a:p>
          </p:txBody>
        </p:sp>
        <p:sp>
          <p:nvSpPr>
            <p:cNvPr id="576" name="tx576"/>
            <p:cNvSpPr/>
            <p:nvPr/>
          </p:nvSpPr>
          <p:spPr>
            <a:xfrm>
              <a:off x="5464571" y="53457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36</a:t>
              </a:r>
            </a:p>
          </p:txBody>
        </p:sp>
        <p:sp>
          <p:nvSpPr>
            <p:cNvPr id="577" name="tx577"/>
            <p:cNvSpPr/>
            <p:nvPr/>
          </p:nvSpPr>
          <p:spPr>
            <a:xfrm>
              <a:off x="5801330" y="14438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19</a:t>
              </a:r>
            </a:p>
          </p:txBody>
        </p:sp>
        <p:sp>
          <p:nvSpPr>
            <p:cNvPr id="578" name="tx578"/>
            <p:cNvSpPr/>
            <p:nvPr/>
          </p:nvSpPr>
          <p:spPr>
            <a:xfrm>
              <a:off x="5801330" y="2345195"/>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55</a:t>
              </a:r>
            </a:p>
          </p:txBody>
        </p:sp>
        <p:sp>
          <p:nvSpPr>
            <p:cNvPr id="579" name="tx579"/>
            <p:cNvSpPr/>
            <p:nvPr/>
          </p:nvSpPr>
          <p:spPr>
            <a:xfrm>
              <a:off x="5801330" y="504556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37</a:t>
              </a:r>
            </a:p>
          </p:txBody>
        </p:sp>
        <p:sp>
          <p:nvSpPr>
            <p:cNvPr id="580" name="tx580"/>
            <p:cNvSpPr/>
            <p:nvPr/>
          </p:nvSpPr>
          <p:spPr>
            <a:xfrm>
              <a:off x="5801330" y="294453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30</a:t>
              </a:r>
            </a:p>
          </p:txBody>
        </p:sp>
        <p:sp>
          <p:nvSpPr>
            <p:cNvPr id="581" name="tx581"/>
            <p:cNvSpPr/>
            <p:nvPr/>
          </p:nvSpPr>
          <p:spPr>
            <a:xfrm>
              <a:off x="5801330" y="474633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12</a:t>
              </a:r>
            </a:p>
          </p:txBody>
        </p:sp>
        <p:sp>
          <p:nvSpPr>
            <p:cNvPr id="582" name="tx582"/>
            <p:cNvSpPr/>
            <p:nvPr/>
          </p:nvSpPr>
          <p:spPr>
            <a:xfrm>
              <a:off x="5801330" y="3244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15</a:t>
              </a:r>
            </a:p>
          </p:txBody>
        </p:sp>
        <p:sp>
          <p:nvSpPr>
            <p:cNvPr id="583" name="tx583"/>
            <p:cNvSpPr/>
            <p:nvPr/>
          </p:nvSpPr>
          <p:spPr>
            <a:xfrm>
              <a:off x="5801330" y="53457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37</a:t>
              </a:r>
            </a:p>
          </p:txBody>
        </p:sp>
        <p:sp>
          <p:nvSpPr>
            <p:cNvPr id="584" name="tx584"/>
            <p:cNvSpPr/>
            <p:nvPr/>
          </p:nvSpPr>
          <p:spPr>
            <a:xfrm>
              <a:off x="6138089" y="14438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20</a:t>
              </a:r>
            </a:p>
          </p:txBody>
        </p:sp>
        <p:sp>
          <p:nvSpPr>
            <p:cNvPr id="585" name="tx585"/>
            <p:cNvSpPr/>
            <p:nvPr/>
          </p:nvSpPr>
          <p:spPr>
            <a:xfrm>
              <a:off x="6138089" y="38450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15</a:t>
              </a:r>
            </a:p>
          </p:txBody>
        </p:sp>
        <p:sp>
          <p:nvSpPr>
            <p:cNvPr id="586" name="tx586"/>
            <p:cNvSpPr/>
            <p:nvPr/>
          </p:nvSpPr>
          <p:spPr>
            <a:xfrm>
              <a:off x="6138089" y="504556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43</a:t>
              </a:r>
            </a:p>
          </p:txBody>
        </p:sp>
        <p:sp>
          <p:nvSpPr>
            <p:cNvPr id="587" name="tx587"/>
            <p:cNvSpPr/>
            <p:nvPr/>
          </p:nvSpPr>
          <p:spPr>
            <a:xfrm>
              <a:off x="6138089" y="294453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39</a:t>
              </a:r>
            </a:p>
          </p:txBody>
        </p:sp>
        <p:sp>
          <p:nvSpPr>
            <p:cNvPr id="588" name="tx588"/>
            <p:cNvSpPr/>
            <p:nvPr/>
          </p:nvSpPr>
          <p:spPr>
            <a:xfrm>
              <a:off x="6138089" y="47454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15</a:t>
              </a:r>
            </a:p>
          </p:txBody>
        </p:sp>
        <p:sp>
          <p:nvSpPr>
            <p:cNvPr id="589" name="tx589"/>
            <p:cNvSpPr/>
            <p:nvPr/>
          </p:nvSpPr>
          <p:spPr>
            <a:xfrm>
              <a:off x="6138089" y="3244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19</a:t>
              </a:r>
            </a:p>
          </p:txBody>
        </p:sp>
        <p:sp>
          <p:nvSpPr>
            <p:cNvPr id="590" name="tx590"/>
            <p:cNvSpPr/>
            <p:nvPr/>
          </p:nvSpPr>
          <p:spPr>
            <a:xfrm>
              <a:off x="6138089" y="53457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38</a:t>
              </a:r>
            </a:p>
          </p:txBody>
        </p:sp>
        <p:sp>
          <p:nvSpPr>
            <p:cNvPr id="591" name="tx591"/>
            <p:cNvSpPr/>
            <p:nvPr/>
          </p:nvSpPr>
          <p:spPr>
            <a:xfrm>
              <a:off x="6474848" y="144471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21</a:t>
              </a:r>
            </a:p>
          </p:txBody>
        </p:sp>
        <p:sp>
          <p:nvSpPr>
            <p:cNvPr id="592" name="tx592"/>
            <p:cNvSpPr/>
            <p:nvPr/>
          </p:nvSpPr>
          <p:spPr>
            <a:xfrm>
              <a:off x="6474848" y="384610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593" name="tx593"/>
            <p:cNvSpPr/>
            <p:nvPr/>
          </p:nvSpPr>
          <p:spPr>
            <a:xfrm>
              <a:off x="6474848" y="504559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594" name="tx594"/>
            <p:cNvSpPr/>
            <p:nvPr/>
          </p:nvSpPr>
          <p:spPr>
            <a:xfrm>
              <a:off x="6494945" y="5646774"/>
              <a:ext cx="40193"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a:t>
              </a:r>
            </a:p>
          </p:txBody>
        </p:sp>
        <p:sp>
          <p:nvSpPr>
            <p:cNvPr id="595" name="tx595"/>
            <p:cNvSpPr/>
            <p:nvPr/>
          </p:nvSpPr>
          <p:spPr>
            <a:xfrm>
              <a:off x="6474848" y="2944783"/>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45</a:t>
              </a:r>
            </a:p>
          </p:txBody>
        </p:sp>
        <p:sp>
          <p:nvSpPr>
            <p:cNvPr id="596" name="tx596"/>
            <p:cNvSpPr/>
            <p:nvPr/>
          </p:nvSpPr>
          <p:spPr>
            <a:xfrm>
              <a:off x="6474848" y="47454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16</a:t>
              </a:r>
            </a:p>
          </p:txBody>
        </p:sp>
        <p:sp>
          <p:nvSpPr>
            <p:cNvPr id="597" name="tx597"/>
            <p:cNvSpPr/>
            <p:nvPr/>
          </p:nvSpPr>
          <p:spPr>
            <a:xfrm>
              <a:off x="6474848" y="324468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23</a:t>
              </a:r>
            </a:p>
          </p:txBody>
        </p:sp>
        <p:sp>
          <p:nvSpPr>
            <p:cNvPr id="598" name="tx598"/>
            <p:cNvSpPr/>
            <p:nvPr/>
          </p:nvSpPr>
          <p:spPr>
            <a:xfrm>
              <a:off x="6474848" y="53457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39</a:t>
              </a:r>
            </a:p>
          </p:txBody>
        </p:sp>
        <p:sp>
          <p:nvSpPr>
            <p:cNvPr id="599" name="tx599"/>
            <p:cNvSpPr/>
            <p:nvPr/>
          </p:nvSpPr>
          <p:spPr>
            <a:xfrm>
              <a:off x="6811607" y="144380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23</a:t>
              </a:r>
            </a:p>
          </p:txBody>
        </p:sp>
        <p:sp>
          <p:nvSpPr>
            <p:cNvPr id="600" name="tx600"/>
            <p:cNvSpPr/>
            <p:nvPr/>
          </p:nvSpPr>
          <p:spPr>
            <a:xfrm>
              <a:off x="6811607" y="38450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601" name="tx601"/>
            <p:cNvSpPr/>
            <p:nvPr/>
          </p:nvSpPr>
          <p:spPr>
            <a:xfrm>
              <a:off x="6811607" y="504559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602" name="tx602"/>
            <p:cNvSpPr/>
            <p:nvPr/>
          </p:nvSpPr>
          <p:spPr>
            <a:xfrm>
              <a:off x="6811607" y="564589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10</a:t>
              </a:r>
            </a:p>
          </p:txBody>
        </p:sp>
        <p:sp>
          <p:nvSpPr>
            <p:cNvPr id="603" name="tx603"/>
            <p:cNvSpPr/>
            <p:nvPr/>
          </p:nvSpPr>
          <p:spPr>
            <a:xfrm>
              <a:off x="6811607" y="29445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49</a:t>
              </a:r>
            </a:p>
          </p:txBody>
        </p:sp>
        <p:sp>
          <p:nvSpPr>
            <p:cNvPr id="604" name="tx604"/>
            <p:cNvSpPr/>
            <p:nvPr/>
          </p:nvSpPr>
          <p:spPr>
            <a:xfrm>
              <a:off x="6811607" y="474633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22</a:t>
              </a:r>
            </a:p>
          </p:txBody>
        </p:sp>
        <p:sp>
          <p:nvSpPr>
            <p:cNvPr id="605" name="tx605"/>
            <p:cNvSpPr/>
            <p:nvPr/>
          </p:nvSpPr>
          <p:spPr>
            <a:xfrm>
              <a:off x="6811607" y="3244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28</a:t>
              </a:r>
            </a:p>
          </p:txBody>
        </p:sp>
        <p:sp>
          <p:nvSpPr>
            <p:cNvPr id="606" name="tx606"/>
            <p:cNvSpPr/>
            <p:nvPr/>
          </p:nvSpPr>
          <p:spPr>
            <a:xfrm>
              <a:off x="6811607" y="534662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607" name="tx607"/>
            <p:cNvSpPr/>
            <p:nvPr/>
          </p:nvSpPr>
          <p:spPr>
            <a:xfrm>
              <a:off x="7148366" y="14438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25</a:t>
              </a:r>
            </a:p>
          </p:txBody>
        </p:sp>
        <p:sp>
          <p:nvSpPr>
            <p:cNvPr id="608" name="tx608"/>
            <p:cNvSpPr/>
            <p:nvPr/>
          </p:nvSpPr>
          <p:spPr>
            <a:xfrm>
              <a:off x="7148366" y="504556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609" name="tx609"/>
            <p:cNvSpPr/>
            <p:nvPr/>
          </p:nvSpPr>
          <p:spPr>
            <a:xfrm>
              <a:off x="7148366" y="564589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15</a:t>
              </a:r>
            </a:p>
          </p:txBody>
        </p:sp>
        <p:sp>
          <p:nvSpPr>
            <p:cNvPr id="610" name="tx610"/>
            <p:cNvSpPr/>
            <p:nvPr/>
          </p:nvSpPr>
          <p:spPr>
            <a:xfrm>
              <a:off x="7148366" y="29445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611" name="tx611"/>
            <p:cNvSpPr/>
            <p:nvPr/>
          </p:nvSpPr>
          <p:spPr>
            <a:xfrm>
              <a:off x="7148366" y="47454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612" name="tx612"/>
            <p:cNvSpPr/>
            <p:nvPr/>
          </p:nvSpPr>
          <p:spPr>
            <a:xfrm>
              <a:off x="7148366" y="324560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41</a:t>
              </a:r>
            </a:p>
          </p:txBody>
        </p:sp>
        <p:sp>
          <p:nvSpPr>
            <p:cNvPr id="613" name="tx613"/>
            <p:cNvSpPr/>
            <p:nvPr/>
          </p:nvSpPr>
          <p:spPr>
            <a:xfrm>
              <a:off x="7148366" y="5346839"/>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614" name="tx614"/>
            <p:cNvSpPr/>
            <p:nvPr/>
          </p:nvSpPr>
          <p:spPr>
            <a:xfrm>
              <a:off x="7485125" y="14438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26</a:t>
              </a:r>
            </a:p>
          </p:txBody>
        </p:sp>
        <p:sp>
          <p:nvSpPr>
            <p:cNvPr id="615" name="tx615"/>
            <p:cNvSpPr/>
            <p:nvPr/>
          </p:nvSpPr>
          <p:spPr>
            <a:xfrm>
              <a:off x="7485125" y="504648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616" name="tx616"/>
            <p:cNvSpPr/>
            <p:nvPr/>
          </p:nvSpPr>
          <p:spPr>
            <a:xfrm>
              <a:off x="7485125" y="564677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21</a:t>
              </a:r>
            </a:p>
          </p:txBody>
        </p:sp>
        <p:sp>
          <p:nvSpPr>
            <p:cNvPr id="617" name="tx617"/>
            <p:cNvSpPr/>
            <p:nvPr/>
          </p:nvSpPr>
          <p:spPr>
            <a:xfrm>
              <a:off x="7485125" y="29445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618" name="tx618"/>
            <p:cNvSpPr/>
            <p:nvPr/>
          </p:nvSpPr>
          <p:spPr>
            <a:xfrm>
              <a:off x="7485125" y="474541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619" name="tx619"/>
            <p:cNvSpPr/>
            <p:nvPr/>
          </p:nvSpPr>
          <p:spPr>
            <a:xfrm>
              <a:off x="7485125" y="324471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50</a:t>
              </a:r>
            </a:p>
          </p:txBody>
        </p:sp>
        <p:sp>
          <p:nvSpPr>
            <p:cNvPr id="620" name="tx620"/>
            <p:cNvSpPr/>
            <p:nvPr/>
          </p:nvSpPr>
          <p:spPr>
            <a:xfrm>
              <a:off x="7485125" y="5346839"/>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44</a:t>
              </a:r>
            </a:p>
          </p:txBody>
        </p:sp>
        <p:sp>
          <p:nvSpPr>
            <p:cNvPr id="621" name="tx621"/>
            <p:cNvSpPr/>
            <p:nvPr/>
          </p:nvSpPr>
          <p:spPr>
            <a:xfrm>
              <a:off x="7821885" y="14438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26</a:t>
              </a:r>
            </a:p>
          </p:txBody>
        </p:sp>
        <p:sp>
          <p:nvSpPr>
            <p:cNvPr id="622" name="tx622"/>
            <p:cNvSpPr/>
            <p:nvPr/>
          </p:nvSpPr>
          <p:spPr>
            <a:xfrm>
              <a:off x="7821885" y="564589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28</a:t>
              </a:r>
            </a:p>
          </p:txBody>
        </p:sp>
        <p:sp>
          <p:nvSpPr>
            <p:cNvPr id="623" name="tx623"/>
            <p:cNvSpPr/>
            <p:nvPr/>
          </p:nvSpPr>
          <p:spPr>
            <a:xfrm>
              <a:off x="7821885" y="294545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57</a:t>
              </a:r>
            </a:p>
          </p:txBody>
        </p:sp>
        <p:sp>
          <p:nvSpPr>
            <p:cNvPr id="624" name="tx624"/>
            <p:cNvSpPr/>
            <p:nvPr/>
          </p:nvSpPr>
          <p:spPr>
            <a:xfrm>
              <a:off x="7821885" y="474541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53</a:t>
              </a:r>
            </a:p>
          </p:txBody>
        </p:sp>
        <p:sp>
          <p:nvSpPr>
            <p:cNvPr id="625" name="tx625"/>
            <p:cNvSpPr/>
            <p:nvPr/>
          </p:nvSpPr>
          <p:spPr>
            <a:xfrm>
              <a:off x="7821885" y="534571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43</a:t>
              </a:r>
            </a:p>
          </p:txBody>
        </p:sp>
        <p:sp>
          <p:nvSpPr>
            <p:cNvPr id="626" name="tx626"/>
            <p:cNvSpPr/>
            <p:nvPr/>
          </p:nvSpPr>
          <p:spPr>
            <a:xfrm>
              <a:off x="8158644" y="144471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27</a:t>
              </a:r>
            </a:p>
          </p:txBody>
        </p:sp>
        <p:sp>
          <p:nvSpPr>
            <p:cNvPr id="627" name="tx627"/>
            <p:cNvSpPr/>
            <p:nvPr/>
          </p:nvSpPr>
          <p:spPr>
            <a:xfrm>
              <a:off x="8178740" y="4145158"/>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6</a:t>
              </a:r>
            </a:p>
          </p:txBody>
        </p:sp>
        <p:sp>
          <p:nvSpPr>
            <p:cNvPr id="628" name="tx628"/>
            <p:cNvSpPr/>
            <p:nvPr/>
          </p:nvSpPr>
          <p:spPr>
            <a:xfrm>
              <a:off x="8158644" y="564589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28</a:t>
              </a:r>
            </a:p>
          </p:txBody>
        </p:sp>
        <p:sp>
          <p:nvSpPr>
            <p:cNvPr id="629" name="tx629"/>
            <p:cNvSpPr/>
            <p:nvPr/>
          </p:nvSpPr>
          <p:spPr>
            <a:xfrm>
              <a:off x="8158644" y="294457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56</a:t>
              </a:r>
            </a:p>
          </p:txBody>
        </p:sp>
        <p:sp>
          <p:nvSpPr>
            <p:cNvPr id="630" name="tx630"/>
            <p:cNvSpPr/>
            <p:nvPr/>
          </p:nvSpPr>
          <p:spPr>
            <a:xfrm>
              <a:off x="8158644" y="474545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52</a:t>
              </a:r>
            </a:p>
          </p:txBody>
        </p:sp>
        <p:sp>
          <p:nvSpPr>
            <p:cNvPr id="631" name="tx631"/>
            <p:cNvSpPr/>
            <p:nvPr/>
          </p:nvSpPr>
          <p:spPr>
            <a:xfrm>
              <a:off x="8158644" y="53457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632" name="tx632"/>
            <p:cNvSpPr/>
            <p:nvPr/>
          </p:nvSpPr>
          <p:spPr>
            <a:xfrm>
              <a:off x="8495403" y="144383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29</a:t>
              </a:r>
            </a:p>
          </p:txBody>
        </p:sp>
        <p:sp>
          <p:nvSpPr>
            <p:cNvPr id="633" name="tx633"/>
            <p:cNvSpPr/>
            <p:nvPr/>
          </p:nvSpPr>
          <p:spPr>
            <a:xfrm>
              <a:off x="8495403" y="41451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19</a:t>
              </a:r>
            </a:p>
          </p:txBody>
        </p:sp>
        <p:sp>
          <p:nvSpPr>
            <p:cNvPr id="634" name="tx634"/>
            <p:cNvSpPr/>
            <p:nvPr/>
          </p:nvSpPr>
          <p:spPr>
            <a:xfrm>
              <a:off x="8495403" y="564589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29</a:t>
              </a:r>
            </a:p>
          </p:txBody>
        </p:sp>
        <p:sp>
          <p:nvSpPr>
            <p:cNvPr id="635" name="tx635"/>
            <p:cNvSpPr/>
            <p:nvPr/>
          </p:nvSpPr>
          <p:spPr>
            <a:xfrm>
              <a:off x="8495403" y="53457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46</a:t>
              </a:r>
            </a:p>
          </p:txBody>
        </p:sp>
        <p:sp>
          <p:nvSpPr>
            <p:cNvPr id="636" name="tx636"/>
            <p:cNvSpPr/>
            <p:nvPr/>
          </p:nvSpPr>
          <p:spPr>
            <a:xfrm>
              <a:off x="8832162" y="144380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33</a:t>
              </a:r>
            </a:p>
          </p:txBody>
        </p:sp>
        <p:sp>
          <p:nvSpPr>
            <p:cNvPr id="637" name="tx637"/>
            <p:cNvSpPr/>
            <p:nvPr/>
          </p:nvSpPr>
          <p:spPr>
            <a:xfrm>
              <a:off x="8832162" y="414604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27</a:t>
              </a:r>
            </a:p>
          </p:txBody>
        </p:sp>
        <p:sp>
          <p:nvSpPr>
            <p:cNvPr id="638" name="tx638"/>
            <p:cNvSpPr/>
            <p:nvPr/>
          </p:nvSpPr>
          <p:spPr>
            <a:xfrm>
              <a:off x="8832162" y="564589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29</a:t>
              </a:r>
            </a:p>
          </p:txBody>
        </p:sp>
        <p:sp>
          <p:nvSpPr>
            <p:cNvPr id="639" name="tx639"/>
            <p:cNvSpPr/>
            <p:nvPr/>
          </p:nvSpPr>
          <p:spPr>
            <a:xfrm>
              <a:off x="8832162" y="53457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FFFFFF">
                      <a:alpha val="100000"/>
                    </a:srgbClr>
                  </a:solidFill>
                  <a:latin typeface="Arial"/>
                  <a:cs typeface="Arial"/>
                </a:rPr>
                <a:t>48</a:t>
              </a:r>
            </a:p>
          </p:txBody>
        </p:sp>
        <p:sp>
          <p:nvSpPr>
            <p:cNvPr id="640" name="tx640"/>
            <p:cNvSpPr/>
            <p:nvPr/>
          </p:nvSpPr>
          <p:spPr>
            <a:xfrm>
              <a:off x="1002584"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2000</a:t>
              </a:r>
            </a:p>
          </p:txBody>
        </p:sp>
        <p:sp>
          <p:nvSpPr>
            <p:cNvPr id="641" name="tx641"/>
            <p:cNvSpPr/>
            <p:nvPr/>
          </p:nvSpPr>
          <p:spPr>
            <a:xfrm>
              <a:off x="1339343"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2001</a:t>
              </a:r>
            </a:p>
          </p:txBody>
        </p:sp>
        <p:sp>
          <p:nvSpPr>
            <p:cNvPr id="642" name="tx642"/>
            <p:cNvSpPr/>
            <p:nvPr/>
          </p:nvSpPr>
          <p:spPr>
            <a:xfrm>
              <a:off x="1676102"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2002</a:t>
              </a:r>
            </a:p>
          </p:txBody>
        </p:sp>
        <p:sp>
          <p:nvSpPr>
            <p:cNvPr id="643" name="tx643"/>
            <p:cNvSpPr/>
            <p:nvPr/>
          </p:nvSpPr>
          <p:spPr>
            <a:xfrm>
              <a:off x="2012861" y="846185"/>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2003</a:t>
              </a:r>
            </a:p>
          </p:txBody>
        </p:sp>
        <p:sp>
          <p:nvSpPr>
            <p:cNvPr id="644" name="tx644"/>
            <p:cNvSpPr/>
            <p:nvPr/>
          </p:nvSpPr>
          <p:spPr>
            <a:xfrm>
              <a:off x="2349621"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2004</a:t>
              </a:r>
            </a:p>
          </p:txBody>
        </p:sp>
        <p:sp>
          <p:nvSpPr>
            <p:cNvPr id="645" name="tx645"/>
            <p:cNvSpPr/>
            <p:nvPr/>
          </p:nvSpPr>
          <p:spPr>
            <a:xfrm>
              <a:off x="2686380"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2005</a:t>
              </a:r>
            </a:p>
          </p:txBody>
        </p:sp>
        <p:sp>
          <p:nvSpPr>
            <p:cNvPr id="646" name="tx646"/>
            <p:cNvSpPr/>
            <p:nvPr/>
          </p:nvSpPr>
          <p:spPr>
            <a:xfrm>
              <a:off x="3023139"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2006</a:t>
              </a:r>
            </a:p>
          </p:txBody>
        </p:sp>
        <p:sp>
          <p:nvSpPr>
            <p:cNvPr id="647" name="tx647"/>
            <p:cNvSpPr/>
            <p:nvPr/>
          </p:nvSpPr>
          <p:spPr>
            <a:xfrm>
              <a:off x="3359898"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2007</a:t>
              </a:r>
            </a:p>
          </p:txBody>
        </p:sp>
        <p:sp>
          <p:nvSpPr>
            <p:cNvPr id="648" name="tx648"/>
            <p:cNvSpPr/>
            <p:nvPr/>
          </p:nvSpPr>
          <p:spPr>
            <a:xfrm>
              <a:off x="3696657"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2008</a:t>
              </a:r>
            </a:p>
          </p:txBody>
        </p:sp>
        <p:sp>
          <p:nvSpPr>
            <p:cNvPr id="649" name="tx649"/>
            <p:cNvSpPr/>
            <p:nvPr/>
          </p:nvSpPr>
          <p:spPr>
            <a:xfrm>
              <a:off x="4033416"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2009</a:t>
              </a:r>
            </a:p>
          </p:txBody>
        </p:sp>
        <p:sp>
          <p:nvSpPr>
            <p:cNvPr id="650" name="tx650"/>
            <p:cNvSpPr/>
            <p:nvPr/>
          </p:nvSpPr>
          <p:spPr>
            <a:xfrm>
              <a:off x="4370175"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2010</a:t>
              </a:r>
            </a:p>
          </p:txBody>
        </p:sp>
        <p:sp>
          <p:nvSpPr>
            <p:cNvPr id="651" name="tx651"/>
            <p:cNvSpPr/>
            <p:nvPr/>
          </p:nvSpPr>
          <p:spPr>
            <a:xfrm>
              <a:off x="4706934"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2011</a:t>
              </a:r>
            </a:p>
          </p:txBody>
        </p:sp>
        <p:sp>
          <p:nvSpPr>
            <p:cNvPr id="652" name="tx652"/>
            <p:cNvSpPr/>
            <p:nvPr/>
          </p:nvSpPr>
          <p:spPr>
            <a:xfrm>
              <a:off x="5043694"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2012</a:t>
              </a:r>
            </a:p>
          </p:txBody>
        </p:sp>
        <p:sp>
          <p:nvSpPr>
            <p:cNvPr id="653" name="tx653"/>
            <p:cNvSpPr/>
            <p:nvPr/>
          </p:nvSpPr>
          <p:spPr>
            <a:xfrm>
              <a:off x="5380453" y="846185"/>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2013</a:t>
              </a:r>
            </a:p>
          </p:txBody>
        </p:sp>
        <p:sp>
          <p:nvSpPr>
            <p:cNvPr id="654" name="tx654"/>
            <p:cNvSpPr/>
            <p:nvPr/>
          </p:nvSpPr>
          <p:spPr>
            <a:xfrm>
              <a:off x="5717212"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2014</a:t>
              </a:r>
            </a:p>
          </p:txBody>
        </p:sp>
        <p:sp>
          <p:nvSpPr>
            <p:cNvPr id="655" name="tx655"/>
            <p:cNvSpPr/>
            <p:nvPr/>
          </p:nvSpPr>
          <p:spPr>
            <a:xfrm>
              <a:off x="6053971"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2015</a:t>
              </a:r>
            </a:p>
          </p:txBody>
        </p:sp>
        <p:sp>
          <p:nvSpPr>
            <p:cNvPr id="656" name="tx656"/>
            <p:cNvSpPr/>
            <p:nvPr/>
          </p:nvSpPr>
          <p:spPr>
            <a:xfrm>
              <a:off x="6390730"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2016</a:t>
              </a:r>
            </a:p>
          </p:txBody>
        </p:sp>
        <p:sp>
          <p:nvSpPr>
            <p:cNvPr id="657" name="tx657"/>
            <p:cNvSpPr/>
            <p:nvPr/>
          </p:nvSpPr>
          <p:spPr>
            <a:xfrm>
              <a:off x="6727489"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2017</a:t>
              </a:r>
            </a:p>
          </p:txBody>
        </p:sp>
        <p:sp>
          <p:nvSpPr>
            <p:cNvPr id="658" name="tx658"/>
            <p:cNvSpPr/>
            <p:nvPr/>
          </p:nvSpPr>
          <p:spPr>
            <a:xfrm>
              <a:off x="7064248"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2018</a:t>
              </a:r>
            </a:p>
          </p:txBody>
        </p:sp>
        <p:sp>
          <p:nvSpPr>
            <p:cNvPr id="659" name="tx659"/>
            <p:cNvSpPr/>
            <p:nvPr/>
          </p:nvSpPr>
          <p:spPr>
            <a:xfrm>
              <a:off x="7401007"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2019</a:t>
              </a:r>
            </a:p>
          </p:txBody>
        </p:sp>
        <p:sp>
          <p:nvSpPr>
            <p:cNvPr id="660" name="tx660"/>
            <p:cNvSpPr/>
            <p:nvPr/>
          </p:nvSpPr>
          <p:spPr>
            <a:xfrm>
              <a:off x="7737766"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2020</a:t>
              </a:r>
            </a:p>
          </p:txBody>
        </p:sp>
        <p:sp>
          <p:nvSpPr>
            <p:cNvPr id="661" name="tx661"/>
            <p:cNvSpPr/>
            <p:nvPr/>
          </p:nvSpPr>
          <p:spPr>
            <a:xfrm>
              <a:off x="8074526"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2021</a:t>
              </a:r>
            </a:p>
          </p:txBody>
        </p:sp>
        <p:sp>
          <p:nvSpPr>
            <p:cNvPr id="662" name="tx662"/>
            <p:cNvSpPr/>
            <p:nvPr/>
          </p:nvSpPr>
          <p:spPr>
            <a:xfrm>
              <a:off x="8411285" y="846240"/>
              <a:ext cx="248622"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2022</a:t>
              </a:r>
            </a:p>
          </p:txBody>
        </p:sp>
        <p:sp>
          <p:nvSpPr>
            <p:cNvPr id="663" name="tx663"/>
            <p:cNvSpPr/>
            <p:nvPr/>
          </p:nvSpPr>
          <p:spPr>
            <a:xfrm>
              <a:off x="8748044" y="846185"/>
              <a:ext cx="248622"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2023</a:t>
              </a:r>
            </a:p>
          </p:txBody>
        </p:sp>
        <p:sp>
          <p:nvSpPr>
            <p:cNvPr id="664" name="tx664"/>
            <p:cNvSpPr/>
            <p:nvPr/>
          </p:nvSpPr>
          <p:spPr>
            <a:xfrm>
              <a:off x="508103" y="5609333"/>
              <a:ext cx="354106"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MengA</a:t>
              </a:r>
            </a:p>
          </p:txBody>
        </p:sp>
        <p:sp>
          <p:nvSpPr>
            <p:cNvPr id="665" name="tx665"/>
            <p:cNvSpPr/>
            <p:nvPr/>
          </p:nvSpPr>
          <p:spPr>
            <a:xfrm>
              <a:off x="644856" y="5332705"/>
              <a:ext cx="217353" cy="8000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YFV</a:t>
              </a:r>
            </a:p>
          </p:txBody>
        </p:sp>
        <p:sp>
          <p:nvSpPr>
            <p:cNvPr id="666" name="tx666"/>
            <p:cNvSpPr/>
            <p:nvPr/>
          </p:nvSpPr>
          <p:spPr>
            <a:xfrm>
              <a:off x="551705" y="5029830"/>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MCV2</a:t>
              </a:r>
            </a:p>
          </p:txBody>
        </p:sp>
        <p:sp>
          <p:nvSpPr>
            <p:cNvPr id="667" name="tx667"/>
            <p:cNvSpPr/>
            <p:nvPr/>
          </p:nvSpPr>
          <p:spPr>
            <a:xfrm>
              <a:off x="564092" y="4729683"/>
              <a:ext cx="29811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RCV1</a:t>
              </a:r>
            </a:p>
          </p:txBody>
        </p:sp>
        <p:sp>
          <p:nvSpPr>
            <p:cNvPr id="668" name="tx668"/>
            <p:cNvSpPr/>
            <p:nvPr/>
          </p:nvSpPr>
          <p:spPr>
            <a:xfrm>
              <a:off x="551705" y="4429536"/>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MCV1</a:t>
              </a:r>
            </a:p>
          </p:txBody>
        </p:sp>
        <p:sp>
          <p:nvSpPr>
            <p:cNvPr id="669" name="tx669"/>
            <p:cNvSpPr/>
            <p:nvPr/>
          </p:nvSpPr>
          <p:spPr>
            <a:xfrm>
              <a:off x="619917" y="4131791"/>
              <a:ext cx="242292"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IPV2</a:t>
              </a:r>
            </a:p>
          </p:txBody>
        </p:sp>
        <p:sp>
          <p:nvSpPr>
            <p:cNvPr id="670" name="tx670"/>
            <p:cNvSpPr/>
            <p:nvPr/>
          </p:nvSpPr>
          <p:spPr>
            <a:xfrm>
              <a:off x="619917" y="3831644"/>
              <a:ext cx="242292"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IPV1</a:t>
              </a:r>
            </a:p>
          </p:txBody>
        </p:sp>
        <p:sp>
          <p:nvSpPr>
            <p:cNvPr id="671" name="tx671"/>
            <p:cNvSpPr/>
            <p:nvPr/>
          </p:nvSpPr>
          <p:spPr>
            <a:xfrm>
              <a:off x="576425" y="3528987"/>
              <a:ext cx="285784" cy="8283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POL3</a:t>
              </a:r>
            </a:p>
          </p:txBody>
        </p:sp>
        <p:sp>
          <p:nvSpPr>
            <p:cNvPr id="672" name="tx672"/>
            <p:cNvSpPr/>
            <p:nvPr/>
          </p:nvSpPr>
          <p:spPr>
            <a:xfrm>
              <a:off x="545429" y="3228949"/>
              <a:ext cx="316780"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RotaC</a:t>
              </a:r>
            </a:p>
          </p:txBody>
        </p:sp>
        <p:sp>
          <p:nvSpPr>
            <p:cNvPr id="673" name="tx673"/>
            <p:cNvSpPr/>
            <p:nvPr/>
          </p:nvSpPr>
          <p:spPr>
            <a:xfrm>
              <a:off x="570259" y="2928748"/>
              <a:ext cx="291951" cy="82783"/>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PCV3</a:t>
              </a:r>
            </a:p>
          </p:txBody>
        </p:sp>
        <p:sp>
          <p:nvSpPr>
            <p:cNvPr id="674" name="tx674"/>
            <p:cNvSpPr/>
            <p:nvPr/>
          </p:nvSpPr>
          <p:spPr>
            <a:xfrm>
              <a:off x="520490" y="2608846"/>
              <a:ext cx="341719" cy="10253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HepB3</a:t>
              </a:r>
            </a:p>
          </p:txBody>
        </p:sp>
        <p:sp>
          <p:nvSpPr>
            <p:cNvPr id="675" name="tx675"/>
            <p:cNvSpPr/>
            <p:nvPr/>
          </p:nvSpPr>
          <p:spPr>
            <a:xfrm>
              <a:off x="632360" y="2329491"/>
              <a:ext cx="229850"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Hib3</a:t>
              </a:r>
            </a:p>
          </p:txBody>
        </p:sp>
        <p:sp>
          <p:nvSpPr>
            <p:cNvPr id="676" name="tx676"/>
            <p:cNvSpPr/>
            <p:nvPr/>
          </p:nvSpPr>
          <p:spPr>
            <a:xfrm>
              <a:off x="576534" y="2029344"/>
              <a:ext cx="28567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DTP3</a:t>
              </a:r>
            </a:p>
          </p:txBody>
        </p:sp>
        <p:sp>
          <p:nvSpPr>
            <p:cNvPr id="677" name="tx677"/>
            <p:cNvSpPr/>
            <p:nvPr/>
          </p:nvSpPr>
          <p:spPr>
            <a:xfrm>
              <a:off x="576534" y="1730616"/>
              <a:ext cx="285675"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DTP1</a:t>
              </a:r>
            </a:p>
          </p:txBody>
        </p:sp>
        <p:sp>
          <p:nvSpPr>
            <p:cNvPr id="678" name="tx678"/>
            <p:cNvSpPr/>
            <p:nvPr/>
          </p:nvSpPr>
          <p:spPr>
            <a:xfrm>
              <a:off x="508103" y="1408587"/>
              <a:ext cx="354106" cy="10221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HepBB</a:t>
              </a:r>
            </a:p>
          </p:txBody>
        </p:sp>
        <p:sp>
          <p:nvSpPr>
            <p:cNvPr id="679" name="tx679"/>
            <p:cNvSpPr/>
            <p:nvPr/>
          </p:nvSpPr>
          <p:spPr>
            <a:xfrm>
              <a:off x="620027" y="1127921"/>
              <a:ext cx="242183"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BCG</a:t>
              </a:r>
            </a:p>
          </p:txBody>
        </p:sp>
        <p:sp>
          <p:nvSpPr>
            <p:cNvPr id="680" name="tx680"/>
            <p:cNvSpPr/>
            <p:nvPr/>
          </p:nvSpPr>
          <p:spPr>
            <a:xfrm>
              <a:off x="3162729" y="6176885"/>
              <a:ext cx="144420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681" name="pic681"/>
            <p:cNvPicPr/>
            <p:nvPr/>
          </p:nvPicPr>
          <p:blipFill>
            <a:blip r:embed="rId2" cstate="print"/>
            <a:stretch>
              <a:fillRect/>
            </a:stretch>
          </p:blipFill>
          <p:spPr>
            <a:xfrm>
              <a:off x="4676521" y="6061708"/>
              <a:ext cx="2160000" cy="219455"/>
            </a:xfrm>
            <a:prstGeom prst="rect">
              <a:avLst/>
            </a:prstGeom>
          </p:spPr>
        </p:pic>
        <p:sp>
          <p:nvSpPr>
            <p:cNvPr id="682" name="pl682"/>
            <p:cNvSpPr/>
            <p:nvPr/>
          </p:nvSpPr>
          <p:spPr>
            <a:xfrm>
              <a:off x="4680121"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683" name="pl683"/>
            <p:cNvSpPr/>
            <p:nvPr/>
          </p:nvSpPr>
          <p:spPr>
            <a:xfrm>
              <a:off x="5950273"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684" name="pl684"/>
            <p:cNvSpPr/>
            <p:nvPr/>
          </p:nvSpPr>
          <p:spPr>
            <a:xfrm>
              <a:off x="6165553"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685" name="pl685"/>
            <p:cNvSpPr/>
            <p:nvPr/>
          </p:nvSpPr>
          <p:spPr>
            <a:xfrm>
              <a:off x="6380833"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686" name="pl686"/>
            <p:cNvSpPr/>
            <p:nvPr/>
          </p:nvSpPr>
          <p:spPr>
            <a:xfrm>
              <a:off x="6596113"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687" name="pl687"/>
            <p:cNvSpPr/>
            <p:nvPr/>
          </p:nvSpPr>
          <p:spPr>
            <a:xfrm>
              <a:off x="6832921" y="6237272"/>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688" name="pl688"/>
            <p:cNvSpPr/>
            <p:nvPr/>
          </p:nvSpPr>
          <p:spPr>
            <a:xfrm>
              <a:off x="4680121"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689" name="pl689"/>
            <p:cNvSpPr/>
            <p:nvPr/>
          </p:nvSpPr>
          <p:spPr>
            <a:xfrm>
              <a:off x="5950273"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690" name="pl690"/>
            <p:cNvSpPr/>
            <p:nvPr/>
          </p:nvSpPr>
          <p:spPr>
            <a:xfrm>
              <a:off x="6165553"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691" name="pl691"/>
            <p:cNvSpPr/>
            <p:nvPr/>
          </p:nvSpPr>
          <p:spPr>
            <a:xfrm>
              <a:off x="6380833"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692" name="pl692"/>
            <p:cNvSpPr/>
            <p:nvPr/>
          </p:nvSpPr>
          <p:spPr>
            <a:xfrm>
              <a:off x="6596113"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693" name="pl693"/>
            <p:cNvSpPr/>
            <p:nvPr/>
          </p:nvSpPr>
          <p:spPr>
            <a:xfrm>
              <a:off x="6832921" y="6061708"/>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694" name="tx694"/>
            <p:cNvSpPr/>
            <p:nvPr/>
          </p:nvSpPr>
          <p:spPr>
            <a:xfrm>
              <a:off x="4649044" y="634906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0</a:t>
              </a:r>
            </a:p>
          </p:txBody>
        </p:sp>
        <p:sp>
          <p:nvSpPr>
            <p:cNvPr id="695" name="tx695"/>
            <p:cNvSpPr/>
            <p:nvPr/>
          </p:nvSpPr>
          <p:spPr>
            <a:xfrm>
              <a:off x="5888118" y="634906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a:t>
              </a:r>
            </a:p>
          </p:txBody>
        </p:sp>
        <p:sp>
          <p:nvSpPr>
            <p:cNvPr id="696" name="tx696"/>
            <p:cNvSpPr/>
            <p:nvPr/>
          </p:nvSpPr>
          <p:spPr>
            <a:xfrm>
              <a:off x="6103398" y="634906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a:t>
              </a:r>
            </a:p>
          </p:txBody>
        </p:sp>
        <p:sp>
          <p:nvSpPr>
            <p:cNvPr id="697" name="tx697"/>
            <p:cNvSpPr/>
            <p:nvPr/>
          </p:nvSpPr>
          <p:spPr>
            <a:xfrm>
              <a:off x="6318678" y="634906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a:t>
              </a:r>
            </a:p>
          </p:txBody>
        </p:sp>
        <p:sp>
          <p:nvSpPr>
            <p:cNvPr id="698" name="tx698"/>
            <p:cNvSpPr/>
            <p:nvPr/>
          </p:nvSpPr>
          <p:spPr>
            <a:xfrm>
              <a:off x="6533958" y="6349061"/>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a:t>
              </a:r>
            </a:p>
          </p:txBody>
        </p:sp>
        <p:sp>
          <p:nvSpPr>
            <p:cNvPr id="699" name="tx699"/>
            <p:cNvSpPr/>
            <p:nvPr/>
          </p:nvSpPr>
          <p:spPr>
            <a:xfrm>
              <a:off x="6739688" y="6349061"/>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100</a:t>
              </a:r>
            </a:p>
          </p:txBody>
        </p:sp>
        <p:sp>
          <p:nvSpPr>
            <p:cNvPr id="700" name="tx700"/>
            <p:cNvSpPr/>
            <p:nvPr/>
          </p:nvSpPr>
          <p:spPr>
            <a:xfrm>
              <a:off x="924840" y="398022"/>
              <a:ext cx="3848516"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Vaccine coverage (%), by year, Gavi 57, 2000-2023</a:t>
              </a:r>
            </a:p>
          </p:txBody>
        </p:sp>
        <p:sp>
          <p:nvSpPr>
            <p:cNvPr id="701" name="tx701"/>
            <p:cNvSpPr/>
            <p:nvPr/>
          </p:nvSpPr>
          <p:spPr>
            <a:xfrm>
              <a:off x="4912824" y="6568512"/>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70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Vaccine coverage and progress varies between antigens and over time.
This heatmap shows vaccine coverage trends in Gavi 57 since 2000, with green cells indicating coverage of 90% or more.
In 2013, none of the 13 (0%) vaccines in the national immunization schedule achieved coverage of 90% or more.
In 2023, none of the 16 (0%) vaccines achieved coverage of 90% or more.
Since 2006, estimates have been made for 5 new vaccines. IPV2 is the newest vaccine being reported (2021), which achieved 27% coverage in 2023.</a:t>
            </a: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1546513" y="4617533"/>
              <a:ext cx="467571" cy="7867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5" name="rc5"/>
            <p:cNvSpPr/>
            <p:nvPr/>
          </p:nvSpPr>
          <p:spPr>
            <a:xfrm>
              <a:off x="2481655" y="4617533"/>
              <a:ext cx="467571" cy="7867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6" name="rc6"/>
            <p:cNvSpPr/>
            <p:nvPr/>
          </p:nvSpPr>
          <p:spPr>
            <a:xfrm>
              <a:off x="2949226" y="4617533"/>
              <a:ext cx="467571" cy="7867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7" name="rc7"/>
            <p:cNvSpPr/>
            <p:nvPr/>
          </p:nvSpPr>
          <p:spPr>
            <a:xfrm>
              <a:off x="3884369" y="4617533"/>
              <a:ext cx="467571" cy="7867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8" name="rc8"/>
            <p:cNvSpPr/>
            <p:nvPr/>
          </p:nvSpPr>
          <p:spPr>
            <a:xfrm>
              <a:off x="2014084" y="4617533"/>
              <a:ext cx="467571" cy="7867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9" name="rc9"/>
            <p:cNvSpPr/>
            <p:nvPr/>
          </p:nvSpPr>
          <p:spPr>
            <a:xfrm>
              <a:off x="3416798" y="4617533"/>
              <a:ext cx="467571" cy="7867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0" name="rc10"/>
            <p:cNvSpPr/>
            <p:nvPr/>
          </p:nvSpPr>
          <p:spPr>
            <a:xfrm>
              <a:off x="5754654" y="4617533"/>
              <a:ext cx="467571" cy="7867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1" name="rc11"/>
            <p:cNvSpPr/>
            <p:nvPr/>
          </p:nvSpPr>
          <p:spPr>
            <a:xfrm>
              <a:off x="6222226" y="4617533"/>
              <a:ext cx="467571" cy="7867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2" name="rc12"/>
            <p:cNvSpPr/>
            <p:nvPr/>
          </p:nvSpPr>
          <p:spPr>
            <a:xfrm>
              <a:off x="6689797" y="4617533"/>
              <a:ext cx="467571" cy="7867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13" name="rc13"/>
            <p:cNvSpPr/>
            <p:nvPr/>
          </p:nvSpPr>
          <p:spPr>
            <a:xfrm>
              <a:off x="7624939" y="4617533"/>
              <a:ext cx="467571" cy="78676"/>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14" name="rc14"/>
            <p:cNvSpPr/>
            <p:nvPr/>
          </p:nvSpPr>
          <p:spPr>
            <a:xfrm>
              <a:off x="4351940" y="4617533"/>
              <a:ext cx="467571" cy="7867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15" name="rc15"/>
            <p:cNvSpPr/>
            <p:nvPr/>
          </p:nvSpPr>
          <p:spPr>
            <a:xfrm>
              <a:off x="5287083" y="4617533"/>
              <a:ext cx="467571" cy="7867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6" name="rc16"/>
            <p:cNvSpPr/>
            <p:nvPr/>
          </p:nvSpPr>
          <p:spPr>
            <a:xfrm>
              <a:off x="4819512" y="4617533"/>
              <a:ext cx="467571" cy="7867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7" name="rc17"/>
            <p:cNvSpPr/>
            <p:nvPr/>
          </p:nvSpPr>
          <p:spPr>
            <a:xfrm>
              <a:off x="3416798" y="4224152"/>
              <a:ext cx="467571" cy="7867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8" name="rc18"/>
            <p:cNvSpPr/>
            <p:nvPr/>
          </p:nvSpPr>
          <p:spPr>
            <a:xfrm>
              <a:off x="5754654" y="4224152"/>
              <a:ext cx="467571" cy="7867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9" name="rc19"/>
            <p:cNvSpPr/>
            <p:nvPr/>
          </p:nvSpPr>
          <p:spPr>
            <a:xfrm>
              <a:off x="2949226" y="1549163"/>
              <a:ext cx="467571" cy="7867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20" name="rc20"/>
            <p:cNvSpPr/>
            <p:nvPr/>
          </p:nvSpPr>
          <p:spPr>
            <a:xfrm>
              <a:off x="6689797" y="2021219"/>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21" name="rc21"/>
            <p:cNvSpPr/>
            <p:nvPr/>
          </p:nvSpPr>
          <p:spPr>
            <a:xfrm>
              <a:off x="5287083" y="998429"/>
              <a:ext cx="467571" cy="7867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22" name="rc22"/>
            <p:cNvSpPr/>
            <p:nvPr/>
          </p:nvSpPr>
          <p:spPr>
            <a:xfrm>
              <a:off x="1546513" y="2021219"/>
              <a:ext cx="467571" cy="78676"/>
            </a:xfrm>
            <a:prstGeom prst="rect">
              <a:avLst/>
            </a:prstGeom>
            <a:solidFill>
              <a:srgbClr val="BBC132">
                <a:alpha val="100000"/>
              </a:srgbClr>
            </a:solidFill>
            <a:ln w="2710" cap="flat">
              <a:solidFill>
                <a:srgbClr val="FFFFFF">
                  <a:alpha val="100000"/>
                </a:srgbClr>
              </a:solidFill>
              <a:prstDash val="solid"/>
              <a:miter/>
            </a:ln>
          </p:spPr>
          <p:txBody>
            <a:bodyPr/>
            <a:lstStyle/>
            <a:p>
              <a:endParaRPr/>
            </a:p>
          </p:txBody>
        </p:sp>
        <p:sp>
          <p:nvSpPr>
            <p:cNvPr id="23" name="rc23"/>
            <p:cNvSpPr/>
            <p:nvPr/>
          </p:nvSpPr>
          <p:spPr>
            <a:xfrm>
              <a:off x="2481655" y="2021219"/>
              <a:ext cx="467571" cy="78676"/>
            </a:xfrm>
            <a:prstGeom prst="rect">
              <a:avLst/>
            </a:prstGeom>
            <a:solidFill>
              <a:srgbClr val="BBC132">
                <a:alpha val="100000"/>
              </a:srgbClr>
            </a:solidFill>
            <a:ln w="2710" cap="flat">
              <a:solidFill>
                <a:srgbClr val="FFFFFF">
                  <a:alpha val="100000"/>
                </a:srgbClr>
              </a:solidFill>
              <a:prstDash val="solid"/>
              <a:miter/>
            </a:ln>
          </p:spPr>
          <p:txBody>
            <a:bodyPr/>
            <a:lstStyle/>
            <a:p>
              <a:endParaRPr/>
            </a:p>
          </p:txBody>
        </p:sp>
        <p:sp>
          <p:nvSpPr>
            <p:cNvPr id="24" name="rc24"/>
            <p:cNvSpPr/>
            <p:nvPr/>
          </p:nvSpPr>
          <p:spPr>
            <a:xfrm>
              <a:off x="2949226" y="2021219"/>
              <a:ext cx="467571" cy="78676"/>
            </a:xfrm>
            <a:prstGeom prst="rect">
              <a:avLst/>
            </a:prstGeom>
            <a:solidFill>
              <a:srgbClr val="BBC132">
                <a:alpha val="100000"/>
              </a:srgbClr>
            </a:solidFill>
            <a:ln w="2710" cap="flat">
              <a:solidFill>
                <a:srgbClr val="FFFFFF">
                  <a:alpha val="100000"/>
                </a:srgbClr>
              </a:solidFill>
              <a:prstDash val="solid"/>
              <a:miter/>
            </a:ln>
          </p:spPr>
          <p:txBody>
            <a:bodyPr/>
            <a:lstStyle/>
            <a:p>
              <a:endParaRPr/>
            </a:p>
          </p:txBody>
        </p:sp>
        <p:sp>
          <p:nvSpPr>
            <p:cNvPr id="25" name="rc25"/>
            <p:cNvSpPr/>
            <p:nvPr/>
          </p:nvSpPr>
          <p:spPr>
            <a:xfrm>
              <a:off x="3884369" y="2021219"/>
              <a:ext cx="467571" cy="78676"/>
            </a:xfrm>
            <a:prstGeom prst="rect">
              <a:avLst/>
            </a:prstGeom>
            <a:solidFill>
              <a:srgbClr val="BBC132">
                <a:alpha val="100000"/>
              </a:srgbClr>
            </a:solidFill>
            <a:ln w="2710" cap="flat">
              <a:solidFill>
                <a:srgbClr val="FFFFFF">
                  <a:alpha val="100000"/>
                </a:srgbClr>
              </a:solidFill>
              <a:prstDash val="solid"/>
              <a:miter/>
            </a:ln>
          </p:spPr>
          <p:txBody>
            <a:bodyPr/>
            <a:lstStyle/>
            <a:p>
              <a:endParaRPr/>
            </a:p>
          </p:txBody>
        </p:sp>
        <p:sp>
          <p:nvSpPr>
            <p:cNvPr id="26" name="rc26"/>
            <p:cNvSpPr/>
            <p:nvPr/>
          </p:nvSpPr>
          <p:spPr>
            <a:xfrm>
              <a:off x="3416798" y="2021219"/>
              <a:ext cx="467571" cy="78676"/>
            </a:xfrm>
            <a:prstGeom prst="rect">
              <a:avLst/>
            </a:prstGeom>
            <a:solidFill>
              <a:srgbClr val="BBC132">
                <a:alpha val="100000"/>
              </a:srgbClr>
            </a:solidFill>
            <a:ln w="2710" cap="flat">
              <a:solidFill>
                <a:srgbClr val="FFFFFF">
                  <a:alpha val="100000"/>
                </a:srgbClr>
              </a:solidFill>
              <a:prstDash val="solid"/>
              <a:miter/>
            </a:ln>
          </p:spPr>
          <p:txBody>
            <a:bodyPr/>
            <a:lstStyle/>
            <a:p>
              <a:endParaRPr/>
            </a:p>
          </p:txBody>
        </p:sp>
        <p:sp>
          <p:nvSpPr>
            <p:cNvPr id="27" name="rc27"/>
            <p:cNvSpPr/>
            <p:nvPr/>
          </p:nvSpPr>
          <p:spPr>
            <a:xfrm>
              <a:off x="5754654" y="2021219"/>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28" name="rc28"/>
            <p:cNvSpPr/>
            <p:nvPr/>
          </p:nvSpPr>
          <p:spPr>
            <a:xfrm>
              <a:off x="7624939" y="2021219"/>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29" name="rc29"/>
            <p:cNvSpPr/>
            <p:nvPr/>
          </p:nvSpPr>
          <p:spPr>
            <a:xfrm>
              <a:off x="4351940" y="2021219"/>
              <a:ext cx="467571" cy="78676"/>
            </a:xfrm>
            <a:prstGeom prst="rect">
              <a:avLst/>
            </a:prstGeom>
            <a:solidFill>
              <a:srgbClr val="CAC12C">
                <a:alpha val="100000"/>
              </a:srgbClr>
            </a:solidFill>
            <a:ln w="2710" cap="flat">
              <a:solidFill>
                <a:srgbClr val="FFFFFF">
                  <a:alpha val="100000"/>
                </a:srgbClr>
              </a:solidFill>
              <a:prstDash val="solid"/>
              <a:miter/>
            </a:ln>
          </p:spPr>
          <p:txBody>
            <a:bodyPr/>
            <a:lstStyle/>
            <a:p>
              <a:endParaRPr/>
            </a:p>
          </p:txBody>
        </p:sp>
        <p:sp>
          <p:nvSpPr>
            <p:cNvPr id="30" name="rc30"/>
            <p:cNvSpPr/>
            <p:nvPr/>
          </p:nvSpPr>
          <p:spPr>
            <a:xfrm>
              <a:off x="5287083" y="2021219"/>
              <a:ext cx="467571" cy="78676"/>
            </a:xfrm>
            <a:prstGeom prst="rect">
              <a:avLst/>
            </a:prstGeom>
            <a:solidFill>
              <a:srgbClr val="BBC132">
                <a:alpha val="100000"/>
              </a:srgbClr>
            </a:solidFill>
            <a:ln w="2710" cap="flat">
              <a:solidFill>
                <a:srgbClr val="FFFFFF">
                  <a:alpha val="100000"/>
                </a:srgbClr>
              </a:solidFill>
              <a:prstDash val="solid"/>
              <a:miter/>
            </a:ln>
          </p:spPr>
          <p:txBody>
            <a:bodyPr/>
            <a:lstStyle/>
            <a:p>
              <a:endParaRPr/>
            </a:p>
          </p:txBody>
        </p:sp>
        <p:sp>
          <p:nvSpPr>
            <p:cNvPr id="31" name="rc31"/>
            <p:cNvSpPr/>
            <p:nvPr/>
          </p:nvSpPr>
          <p:spPr>
            <a:xfrm>
              <a:off x="4819512" y="2021219"/>
              <a:ext cx="467571" cy="78676"/>
            </a:xfrm>
            <a:prstGeom prst="rect">
              <a:avLst/>
            </a:prstGeom>
            <a:solidFill>
              <a:srgbClr val="BBC132">
                <a:alpha val="100000"/>
              </a:srgbClr>
            </a:solidFill>
            <a:ln w="2710" cap="flat">
              <a:solidFill>
                <a:srgbClr val="FFFFFF">
                  <a:alpha val="100000"/>
                </a:srgbClr>
              </a:solidFill>
              <a:prstDash val="solid"/>
              <a:miter/>
            </a:ln>
          </p:spPr>
          <p:txBody>
            <a:bodyPr/>
            <a:lstStyle/>
            <a:p>
              <a:endParaRPr/>
            </a:p>
          </p:txBody>
        </p:sp>
        <p:sp>
          <p:nvSpPr>
            <p:cNvPr id="32" name="rc32"/>
            <p:cNvSpPr/>
            <p:nvPr/>
          </p:nvSpPr>
          <p:spPr>
            <a:xfrm>
              <a:off x="7157368" y="2021219"/>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33" name="rc33"/>
            <p:cNvSpPr/>
            <p:nvPr/>
          </p:nvSpPr>
          <p:spPr>
            <a:xfrm>
              <a:off x="2949226" y="4224152"/>
              <a:ext cx="467571" cy="7867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34" name="rc34"/>
            <p:cNvSpPr/>
            <p:nvPr/>
          </p:nvSpPr>
          <p:spPr>
            <a:xfrm>
              <a:off x="1546513" y="4224152"/>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35" name="rc35"/>
            <p:cNvSpPr/>
            <p:nvPr/>
          </p:nvSpPr>
          <p:spPr>
            <a:xfrm>
              <a:off x="2481655" y="4224152"/>
              <a:ext cx="467571" cy="7867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36" name="rc36"/>
            <p:cNvSpPr/>
            <p:nvPr/>
          </p:nvSpPr>
          <p:spPr>
            <a:xfrm>
              <a:off x="3884369" y="4224152"/>
              <a:ext cx="467571" cy="7867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37" name="rc37"/>
            <p:cNvSpPr/>
            <p:nvPr/>
          </p:nvSpPr>
          <p:spPr>
            <a:xfrm>
              <a:off x="2014084" y="4224152"/>
              <a:ext cx="467571" cy="7867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38" name="rc38"/>
            <p:cNvSpPr/>
            <p:nvPr/>
          </p:nvSpPr>
          <p:spPr>
            <a:xfrm>
              <a:off x="6689797" y="4224152"/>
              <a:ext cx="467571" cy="7867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39" name="rc39"/>
            <p:cNvSpPr/>
            <p:nvPr/>
          </p:nvSpPr>
          <p:spPr>
            <a:xfrm>
              <a:off x="4351940" y="4224152"/>
              <a:ext cx="467571" cy="7867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40" name="rc40"/>
            <p:cNvSpPr/>
            <p:nvPr/>
          </p:nvSpPr>
          <p:spPr>
            <a:xfrm>
              <a:off x="5287083" y="4224152"/>
              <a:ext cx="467571" cy="7867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41" name="rc41"/>
            <p:cNvSpPr/>
            <p:nvPr/>
          </p:nvSpPr>
          <p:spPr>
            <a:xfrm>
              <a:off x="4819512" y="4224152"/>
              <a:ext cx="467571" cy="7867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42" name="rc42"/>
            <p:cNvSpPr/>
            <p:nvPr/>
          </p:nvSpPr>
          <p:spPr>
            <a:xfrm>
              <a:off x="7157368" y="4224152"/>
              <a:ext cx="467571" cy="7867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3" name="rc43"/>
            <p:cNvSpPr/>
            <p:nvPr/>
          </p:nvSpPr>
          <p:spPr>
            <a:xfrm>
              <a:off x="8092511" y="4224152"/>
              <a:ext cx="467571" cy="7867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44" name="rc44"/>
            <p:cNvSpPr/>
            <p:nvPr/>
          </p:nvSpPr>
          <p:spPr>
            <a:xfrm>
              <a:off x="8560082" y="4224152"/>
              <a:ext cx="467571" cy="7867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5" name="rc45"/>
            <p:cNvSpPr/>
            <p:nvPr/>
          </p:nvSpPr>
          <p:spPr>
            <a:xfrm>
              <a:off x="1546513" y="1549163"/>
              <a:ext cx="467571" cy="7867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46" name="rc46"/>
            <p:cNvSpPr/>
            <p:nvPr/>
          </p:nvSpPr>
          <p:spPr>
            <a:xfrm>
              <a:off x="2481655" y="1549163"/>
              <a:ext cx="467571" cy="7867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47" name="rc47"/>
            <p:cNvSpPr/>
            <p:nvPr/>
          </p:nvSpPr>
          <p:spPr>
            <a:xfrm>
              <a:off x="3884369" y="1549163"/>
              <a:ext cx="467571" cy="7867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8" name="rc48"/>
            <p:cNvSpPr/>
            <p:nvPr/>
          </p:nvSpPr>
          <p:spPr>
            <a:xfrm>
              <a:off x="2014084" y="1549163"/>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49" name="rc49"/>
            <p:cNvSpPr/>
            <p:nvPr/>
          </p:nvSpPr>
          <p:spPr>
            <a:xfrm>
              <a:off x="3416798" y="1549163"/>
              <a:ext cx="467571" cy="7867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0" name="rc50"/>
            <p:cNvSpPr/>
            <p:nvPr/>
          </p:nvSpPr>
          <p:spPr>
            <a:xfrm>
              <a:off x="5754654" y="1549163"/>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51" name="rc51"/>
            <p:cNvSpPr/>
            <p:nvPr/>
          </p:nvSpPr>
          <p:spPr>
            <a:xfrm>
              <a:off x="6222226" y="1549163"/>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52" name="rc52"/>
            <p:cNvSpPr/>
            <p:nvPr/>
          </p:nvSpPr>
          <p:spPr>
            <a:xfrm>
              <a:off x="6689797" y="1549163"/>
              <a:ext cx="467571" cy="7867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3" name="rc53"/>
            <p:cNvSpPr/>
            <p:nvPr/>
          </p:nvSpPr>
          <p:spPr>
            <a:xfrm>
              <a:off x="7624939" y="1549163"/>
              <a:ext cx="467571" cy="7867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54" name="rc54"/>
            <p:cNvSpPr/>
            <p:nvPr/>
          </p:nvSpPr>
          <p:spPr>
            <a:xfrm>
              <a:off x="4351940" y="1549163"/>
              <a:ext cx="467571" cy="78676"/>
            </a:xfrm>
            <a:prstGeom prst="rect">
              <a:avLst/>
            </a:prstGeom>
            <a:solidFill>
              <a:srgbClr val="8BBE3F">
                <a:alpha val="100000"/>
              </a:srgbClr>
            </a:solidFill>
            <a:ln w="2710" cap="flat">
              <a:solidFill>
                <a:srgbClr val="FFFFFF">
                  <a:alpha val="100000"/>
                </a:srgbClr>
              </a:solidFill>
              <a:prstDash val="solid"/>
              <a:miter/>
            </a:ln>
          </p:spPr>
          <p:txBody>
            <a:bodyPr/>
            <a:lstStyle/>
            <a:p>
              <a:endParaRPr/>
            </a:p>
          </p:txBody>
        </p:sp>
        <p:sp>
          <p:nvSpPr>
            <p:cNvPr id="55" name="rc55"/>
            <p:cNvSpPr/>
            <p:nvPr/>
          </p:nvSpPr>
          <p:spPr>
            <a:xfrm>
              <a:off x="5287083" y="1549163"/>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56" name="rc56"/>
            <p:cNvSpPr/>
            <p:nvPr/>
          </p:nvSpPr>
          <p:spPr>
            <a:xfrm>
              <a:off x="4819512" y="1549163"/>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57" name="rc57"/>
            <p:cNvSpPr/>
            <p:nvPr/>
          </p:nvSpPr>
          <p:spPr>
            <a:xfrm>
              <a:off x="7157368" y="1549163"/>
              <a:ext cx="467571" cy="7867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8" name="rc58"/>
            <p:cNvSpPr/>
            <p:nvPr/>
          </p:nvSpPr>
          <p:spPr>
            <a:xfrm>
              <a:off x="8092511" y="1549163"/>
              <a:ext cx="467571" cy="7867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9" name="rc59"/>
            <p:cNvSpPr/>
            <p:nvPr/>
          </p:nvSpPr>
          <p:spPr>
            <a:xfrm>
              <a:off x="8560082" y="1549163"/>
              <a:ext cx="467571" cy="7867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60" name="rc60"/>
            <p:cNvSpPr/>
            <p:nvPr/>
          </p:nvSpPr>
          <p:spPr>
            <a:xfrm>
              <a:off x="1546513" y="998429"/>
              <a:ext cx="467571" cy="7867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61" name="rc61"/>
            <p:cNvSpPr/>
            <p:nvPr/>
          </p:nvSpPr>
          <p:spPr>
            <a:xfrm>
              <a:off x="2481655" y="998429"/>
              <a:ext cx="467571" cy="7867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62" name="rc62"/>
            <p:cNvSpPr/>
            <p:nvPr/>
          </p:nvSpPr>
          <p:spPr>
            <a:xfrm>
              <a:off x="2949226" y="998429"/>
              <a:ext cx="467571" cy="7867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63" name="rc63"/>
            <p:cNvSpPr/>
            <p:nvPr/>
          </p:nvSpPr>
          <p:spPr>
            <a:xfrm>
              <a:off x="3884369" y="998429"/>
              <a:ext cx="467571" cy="7867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64" name="rc64"/>
            <p:cNvSpPr/>
            <p:nvPr/>
          </p:nvSpPr>
          <p:spPr>
            <a:xfrm>
              <a:off x="3416798" y="998429"/>
              <a:ext cx="467571" cy="7867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65" name="rc65"/>
            <p:cNvSpPr/>
            <p:nvPr/>
          </p:nvSpPr>
          <p:spPr>
            <a:xfrm>
              <a:off x="5754654" y="998429"/>
              <a:ext cx="467571" cy="7867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66" name="rc66"/>
            <p:cNvSpPr/>
            <p:nvPr/>
          </p:nvSpPr>
          <p:spPr>
            <a:xfrm>
              <a:off x="6689797" y="998429"/>
              <a:ext cx="467571" cy="7867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7" name="rc67"/>
            <p:cNvSpPr/>
            <p:nvPr/>
          </p:nvSpPr>
          <p:spPr>
            <a:xfrm>
              <a:off x="7624939" y="998429"/>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68" name="rc68"/>
            <p:cNvSpPr/>
            <p:nvPr/>
          </p:nvSpPr>
          <p:spPr>
            <a:xfrm>
              <a:off x="4351940" y="998429"/>
              <a:ext cx="467571" cy="7867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69" name="rc69"/>
            <p:cNvSpPr/>
            <p:nvPr/>
          </p:nvSpPr>
          <p:spPr>
            <a:xfrm>
              <a:off x="7157368" y="998429"/>
              <a:ext cx="467571" cy="7867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70" name="rc70"/>
            <p:cNvSpPr/>
            <p:nvPr/>
          </p:nvSpPr>
          <p:spPr>
            <a:xfrm>
              <a:off x="1546513" y="5168266"/>
              <a:ext cx="467571" cy="7867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71" name="rc71"/>
            <p:cNvSpPr/>
            <p:nvPr/>
          </p:nvSpPr>
          <p:spPr>
            <a:xfrm>
              <a:off x="5754654" y="5168266"/>
              <a:ext cx="467571" cy="7867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72" name="rc72"/>
            <p:cNvSpPr/>
            <p:nvPr/>
          </p:nvSpPr>
          <p:spPr>
            <a:xfrm>
              <a:off x="2949226" y="3516066"/>
              <a:ext cx="467571" cy="7867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73" name="rc73"/>
            <p:cNvSpPr/>
            <p:nvPr/>
          </p:nvSpPr>
          <p:spPr>
            <a:xfrm>
              <a:off x="8092511" y="4853561"/>
              <a:ext cx="467571" cy="7867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74" name="rc74"/>
            <p:cNvSpPr/>
            <p:nvPr/>
          </p:nvSpPr>
          <p:spPr>
            <a:xfrm>
              <a:off x="3884369" y="5168266"/>
              <a:ext cx="467571" cy="78676"/>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75" name="rc75"/>
            <p:cNvSpPr/>
            <p:nvPr/>
          </p:nvSpPr>
          <p:spPr>
            <a:xfrm>
              <a:off x="5287083" y="3516066"/>
              <a:ext cx="467571" cy="7867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76" name="rc76"/>
            <p:cNvSpPr/>
            <p:nvPr/>
          </p:nvSpPr>
          <p:spPr>
            <a:xfrm>
              <a:off x="4819512" y="3516066"/>
              <a:ext cx="467571" cy="7867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77" name="rc77"/>
            <p:cNvSpPr/>
            <p:nvPr/>
          </p:nvSpPr>
          <p:spPr>
            <a:xfrm>
              <a:off x="7157368" y="3516066"/>
              <a:ext cx="467571" cy="7867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78" name="rc78"/>
            <p:cNvSpPr/>
            <p:nvPr/>
          </p:nvSpPr>
          <p:spPr>
            <a:xfrm>
              <a:off x="5754654" y="3594743"/>
              <a:ext cx="467571" cy="7867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79" name="rc79"/>
            <p:cNvSpPr/>
            <p:nvPr/>
          </p:nvSpPr>
          <p:spPr>
            <a:xfrm>
              <a:off x="6222226" y="3594743"/>
              <a:ext cx="467571" cy="7867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80" name="rc80"/>
            <p:cNvSpPr/>
            <p:nvPr/>
          </p:nvSpPr>
          <p:spPr>
            <a:xfrm>
              <a:off x="2481655" y="5168266"/>
              <a:ext cx="467571" cy="7867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81" name="rc81"/>
            <p:cNvSpPr/>
            <p:nvPr/>
          </p:nvSpPr>
          <p:spPr>
            <a:xfrm>
              <a:off x="2949226" y="5168266"/>
              <a:ext cx="467571" cy="78676"/>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82" name="rc82"/>
            <p:cNvSpPr/>
            <p:nvPr/>
          </p:nvSpPr>
          <p:spPr>
            <a:xfrm>
              <a:off x="3416798" y="5168266"/>
              <a:ext cx="467571" cy="78676"/>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83" name="rc83"/>
            <p:cNvSpPr/>
            <p:nvPr/>
          </p:nvSpPr>
          <p:spPr>
            <a:xfrm>
              <a:off x="6689797" y="5168266"/>
              <a:ext cx="467571" cy="78676"/>
            </a:xfrm>
            <a:prstGeom prst="rect">
              <a:avLst/>
            </a:prstGeom>
            <a:solidFill>
              <a:srgbClr val="D01910">
                <a:alpha val="100000"/>
              </a:srgbClr>
            </a:solidFill>
            <a:ln w="2710" cap="flat">
              <a:solidFill>
                <a:srgbClr val="FFFFFF">
                  <a:alpha val="100000"/>
                </a:srgbClr>
              </a:solidFill>
              <a:prstDash val="solid"/>
              <a:miter/>
            </a:ln>
          </p:spPr>
          <p:txBody>
            <a:bodyPr/>
            <a:lstStyle/>
            <a:p>
              <a:endParaRPr/>
            </a:p>
          </p:txBody>
        </p:sp>
        <p:sp>
          <p:nvSpPr>
            <p:cNvPr id="84" name="rc84"/>
            <p:cNvSpPr/>
            <p:nvPr/>
          </p:nvSpPr>
          <p:spPr>
            <a:xfrm>
              <a:off x="4351940" y="5168266"/>
              <a:ext cx="467571" cy="7867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85" name="rc85"/>
            <p:cNvSpPr/>
            <p:nvPr/>
          </p:nvSpPr>
          <p:spPr>
            <a:xfrm>
              <a:off x="5287083" y="5168266"/>
              <a:ext cx="467571" cy="7867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86" name="rc86"/>
            <p:cNvSpPr/>
            <p:nvPr/>
          </p:nvSpPr>
          <p:spPr>
            <a:xfrm>
              <a:off x="8092511" y="5168266"/>
              <a:ext cx="467571" cy="78676"/>
            </a:xfrm>
            <a:prstGeom prst="rect">
              <a:avLst/>
            </a:prstGeom>
            <a:solidFill>
              <a:srgbClr val="D01910">
                <a:alpha val="100000"/>
              </a:srgbClr>
            </a:solidFill>
            <a:ln w="2710" cap="flat">
              <a:solidFill>
                <a:srgbClr val="FFFFFF">
                  <a:alpha val="100000"/>
                </a:srgbClr>
              </a:solidFill>
              <a:prstDash val="solid"/>
              <a:miter/>
            </a:ln>
          </p:spPr>
          <p:txBody>
            <a:bodyPr/>
            <a:lstStyle/>
            <a:p>
              <a:endParaRPr/>
            </a:p>
          </p:txBody>
        </p:sp>
        <p:sp>
          <p:nvSpPr>
            <p:cNvPr id="87" name="rc87"/>
            <p:cNvSpPr/>
            <p:nvPr/>
          </p:nvSpPr>
          <p:spPr>
            <a:xfrm>
              <a:off x="8560082" y="5168266"/>
              <a:ext cx="467571" cy="78676"/>
            </a:xfrm>
            <a:prstGeom prst="rect">
              <a:avLst/>
            </a:prstGeom>
            <a:solidFill>
              <a:srgbClr val="D01910">
                <a:alpha val="100000"/>
              </a:srgbClr>
            </a:solidFill>
            <a:ln w="2710" cap="flat">
              <a:solidFill>
                <a:srgbClr val="FFFFFF">
                  <a:alpha val="100000"/>
                </a:srgbClr>
              </a:solidFill>
              <a:prstDash val="solid"/>
              <a:miter/>
            </a:ln>
          </p:spPr>
          <p:txBody>
            <a:bodyPr/>
            <a:lstStyle/>
            <a:p>
              <a:endParaRPr/>
            </a:p>
          </p:txBody>
        </p:sp>
        <p:sp>
          <p:nvSpPr>
            <p:cNvPr id="88" name="rc88"/>
            <p:cNvSpPr/>
            <p:nvPr/>
          </p:nvSpPr>
          <p:spPr>
            <a:xfrm>
              <a:off x="5754654" y="3516066"/>
              <a:ext cx="467571" cy="7867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89" name="rc89"/>
            <p:cNvSpPr/>
            <p:nvPr/>
          </p:nvSpPr>
          <p:spPr>
            <a:xfrm>
              <a:off x="6222226" y="3516066"/>
              <a:ext cx="467571" cy="7867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90" name="rc90"/>
            <p:cNvSpPr/>
            <p:nvPr/>
          </p:nvSpPr>
          <p:spPr>
            <a:xfrm>
              <a:off x="1546513" y="4302828"/>
              <a:ext cx="467571" cy="7867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91" name="rc91"/>
            <p:cNvSpPr/>
            <p:nvPr/>
          </p:nvSpPr>
          <p:spPr>
            <a:xfrm>
              <a:off x="5287083" y="4853561"/>
              <a:ext cx="467571" cy="7867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92" name="rc92"/>
            <p:cNvSpPr/>
            <p:nvPr/>
          </p:nvSpPr>
          <p:spPr>
            <a:xfrm>
              <a:off x="4819512" y="4853561"/>
              <a:ext cx="467571" cy="7867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93" name="rc93"/>
            <p:cNvSpPr/>
            <p:nvPr/>
          </p:nvSpPr>
          <p:spPr>
            <a:xfrm>
              <a:off x="5754654" y="3437390"/>
              <a:ext cx="467571" cy="7867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94" name="rc94"/>
            <p:cNvSpPr/>
            <p:nvPr/>
          </p:nvSpPr>
          <p:spPr>
            <a:xfrm>
              <a:off x="1546513" y="3673419"/>
              <a:ext cx="467571" cy="7867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95" name="rc95"/>
            <p:cNvSpPr/>
            <p:nvPr/>
          </p:nvSpPr>
          <p:spPr>
            <a:xfrm>
              <a:off x="2949226" y="1234458"/>
              <a:ext cx="467571" cy="7867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96" name="rc96"/>
            <p:cNvSpPr/>
            <p:nvPr/>
          </p:nvSpPr>
          <p:spPr>
            <a:xfrm>
              <a:off x="1546513" y="3516066"/>
              <a:ext cx="467571" cy="7867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97" name="rc97"/>
            <p:cNvSpPr/>
            <p:nvPr/>
          </p:nvSpPr>
          <p:spPr>
            <a:xfrm>
              <a:off x="2481655" y="3516066"/>
              <a:ext cx="467571" cy="7867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98" name="rc98"/>
            <p:cNvSpPr/>
            <p:nvPr/>
          </p:nvSpPr>
          <p:spPr>
            <a:xfrm>
              <a:off x="3884369" y="3516066"/>
              <a:ext cx="467571" cy="7867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99" name="rc99"/>
            <p:cNvSpPr/>
            <p:nvPr/>
          </p:nvSpPr>
          <p:spPr>
            <a:xfrm>
              <a:off x="3416798" y="4853561"/>
              <a:ext cx="467571" cy="7867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00" name="rc100"/>
            <p:cNvSpPr/>
            <p:nvPr/>
          </p:nvSpPr>
          <p:spPr>
            <a:xfrm>
              <a:off x="2481655" y="3437390"/>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01" name="rc101"/>
            <p:cNvSpPr/>
            <p:nvPr/>
          </p:nvSpPr>
          <p:spPr>
            <a:xfrm>
              <a:off x="2014084" y="3516066"/>
              <a:ext cx="467571" cy="7867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02" name="rc102"/>
            <p:cNvSpPr/>
            <p:nvPr/>
          </p:nvSpPr>
          <p:spPr>
            <a:xfrm>
              <a:off x="3416798" y="3516066"/>
              <a:ext cx="467571" cy="7867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103" name="rc103"/>
            <p:cNvSpPr/>
            <p:nvPr/>
          </p:nvSpPr>
          <p:spPr>
            <a:xfrm>
              <a:off x="6689797" y="3516066"/>
              <a:ext cx="467571" cy="7867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04" name="rc104"/>
            <p:cNvSpPr/>
            <p:nvPr/>
          </p:nvSpPr>
          <p:spPr>
            <a:xfrm>
              <a:off x="7624939" y="3516066"/>
              <a:ext cx="467571" cy="78676"/>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105" name="rc105"/>
            <p:cNvSpPr/>
            <p:nvPr/>
          </p:nvSpPr>
          <p:spPr>
            <a:xfrm>
              <a:off x="4351940" y="3516066"/>
              <a:ext cx="467571" cy="7867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106" name="rc106"/>
            <p:cNvSpPr/>
            <p:nvPr/>
          </p:nvSpPr>
          <p:spPr>
            <a:xfrm>
              <a:off x="8092511" y="3516066"/>
              <a:ext cx="467571" cy="7867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07" name="rc107"/>
            <p:cNvSpPr/>
            <p:nvPr/>
          </p:nvSpPr>
          <p:spPr>
            <a:xfrm>
              <a:off x="8560082" y="3516066"/>
              <a:ext cx="467571" cy="7867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108" name="rc108"/>
            <p:cNvSpPr/>
            <p:nvPr/>
          </p:nvSpPr>
          <p:spPr>
            <a:xfrm>
              <a:off x="1546513" y="3594743"/>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109" name="rc109"/>
            <p:cNvSpPr/>
            <p:nvPr/>
          </p:nvSpPr>
          <p:spPr>
            <a:xfrm>
              <a:off x="2481655" y="3594743"/>
              <a:ext cx="467571" cy="7867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110" name="rc110"/>
            <p:cNvSpPr/>
            <p:nvPr/>
          </p:nvSpPr>
          <p:spPr>
            <a:xfrm>
              <a:off x="2949226" y="3594743"/>
              <a:ext cx="467571" cy="7867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1" name="rc111"/>
            <p:cNvSpPr/>
            <p:nvPr/>
          </p:nvSpPr>
          <p:spPr>
            <a:xfrm>
              <a:off x="3884369" y="3594743"/>
              <a:ext cx="467571" cy="7867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2" name="rc112"/>
            <p:cNvSpPr/>
            <p:nvPr/>
          </p:nvSpPr>
          <p:spPr>
            <a:xfrm>
              <a:off x="3416798" y="3594743"/>
              <a:ext cx="467571" cy="7867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3" name="rc113"/>
            <p:cNvSpPr/>
            <p:nvPr/>
          </p:nvSpPr>
          <p:spPr>
            <a:xfrm>
              <a:off x="6689797" y="3594743"/>
              <a:ext cx="467571" cy="7867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14" name="rc114"/>
            <p:cNvSpPr/>
            <p:nvPr/>
          </p:nvSpPr>
          <p:spPr>
            <a:xfrm>
              <a:off x="7624939" y="3594743"/>
              <a:ext cx="467571" cy="7867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15" name="rc115"/>
            <p:cNvSpPr/>
            <p:nvPr/>
          </p:nvSpPr>
          <p:spPr>
            <a:xfrm>
              <a:off x="4351940" y="3594743"/>
              <a:ext cx="467571" cy="7867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16" name="rc116"/>
            <p:cNvSpPr/>
            <p:nvPr/>
          </p:nvSpPr>
          <p:spPr>
            <a:xfrm>
              <a:off x="5287083" y="3594743"/>
              <a:ext cx="467571" cy="7867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17" name="rc117"/>
            <p:cNvSpPr/>
            <p:nvPr/>
          </p:nvSpPr>
          <p:spPr>
            <a:xfrm>
              <a:off x="4819512" y="3594743"/>
              <a:ext cx="467571" cy="7867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18" name="rc118"/>
            <p:cNvSpPr/>
            <p:nvPr/>
          </p:nvSpPr>
          <p:spPr>
            <a:xfrm>
              <a:off x="7157368" y="3594743"/>
              <a:ext cx="467571" cy="7867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119" name="rc119"/>
            <p:cNvSpPr/>
            <p:nvPr/>
          </p:nvSpPr>
          <p:spPr>
            <a:xfrm>
              <a:off x="8092511" y="3594743"/>
              <a:ext cx="467571" cy="7867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120" name="rc120"/>
            <p:cNvSpPr/>
            <p:nvPr/>
          </p:nvSpPr>
          <p:spPr>
            <a:xfrm>
              <a:off x="1546513" y="4853561"/>
              <a:ext cx="467571" cy="7867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21" name="rc121"/>
            <p:cNvSpPr/>
            <p:nvPr/>
          </p:nvSpPr>
          <p:spPr>
            <a:xfrm>
              <a:off x="2481655" y="4853561"/>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22" name="rc122"/>
            <p:cNvSpPr/>
            <p:nvPr/>
          </p:nvSpPr>
          <p:spPr>
            <a:xfrm>
              <a:off x="2949226" y="4853561"/>
              <a:ext cx="467571" cy="7867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23" name="rc123"/>
            <p:cNvSpPr/>
            <p:nvPr/>
          </p:nvSpPr>
          <p:spPr>
            <a:xfrm>
              <a:off x="3884369" y="4853561"/>
              <a:ext cx="467571" cy="7867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124" name="rc124"/>
            <p:cNvSpPr/>
            <p:nvPr/>
          </p:nvSpPr>
          <p:spPr>
            <a:xfrm>
              <a:off x="5754654" y="4853561"/>
              <a:ext cx="467571" cy="7867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125" name="rc125"/>
            <p:cNvSpPr/>
            <p:nvPr/>
          </p:nvSpPr>
          <p:spPr>
            <a:xfrm>
              <a:off x="6222226" y="4853561"/>
              <a:ext cx="467571" cy="78676"/>
            </a:xfrm>
            <a:prstGeom prst="rect">
              <a:avLst/>
            </a:prstGeom>
            <a:solidFill>
              <a:srgbClr val="C41308">
                <a:alpha val="100000"/>
              </a:srgbClr>
            </a:solidFill>
            <a:ln w="2710" cap="flat">
              <a:solidFill>
                <a:srgbClr val="FFFFFF">
                  <a:alpha val="100000"/>
                </a:srgbClr>
              </a:solidFill>
              <a:prstDash val="solid"/>
              <a:miter/>
            </a:ln>
          </p:spPr>
          <p:txBody>
            <a:bodyPr/>
            <a:lstStyle/>
            <a:p>
              <a:endParaRPr/>
            </a:p>
          </p:txBody>
        </p:sp>
        <p:sp>
          <p:nvSpPr>
            <p:cNvPr id="126" name="rc126"/>
            <p:cNvSpPr/>
            <p:nvPr/>
          </p:nvSpPr>
          <p:spPr>
            <a:xfrm>
              <a:off x="6689797" y="4853561"/>
              <a:ext cx="467571" cy="7867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27" name="rc127"/>
            <p:cNvSpPr/>
            <p:nvPr/>
          </p:nvSpPr>
          <p:spPr>
            <a:xfrm>
              <a:off x="7624939" y="4853561"/>
              <a:ext cx="467571" cy="78676"/>
            </a:xfrm>
            <a:prstGeom prst="rect">
              <a:avLst/>
            </a:prstGeom>
            <a:solidFill>
              <a:srgbClr val="C11006">
                <a:alpha val="100000"/>
              </a:srgbClr>
            </a:solidFill>
            <a:ln w="2710" cap="flat">
              <a:solidFill>
                <a:srgbClr val="FFFFFF">
                  <a:alpha val="100000"/>
                </a:srgbClr>
              </a:solidFill>
              <a:prstDash val="solid"/>
              <a:miter/>
            </a:ln>
          </p:spPr>
          <p:txBody>
            <a:bodyPr/>
            <a:lstStyle/>
            <a:p>
              <a:endParaRPr/>
            </a:p>
          </p:txBody>
        </p:sp>
        <p:sp>
          <p:nvSpPr>
            <p:cNvPr id="128" name="rc128"/>
            <p:cNvSpPr/>
            <p:nvPr/>
          </p:nvSpPr>
          <p:spPr>
            <a:xfrm>
              <a:off x="4351940" y="4853561"/>
              <a:ext cx="467571" cy="7867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129" name="rc129"/>
            <p:cNvSpPr/>
            <p:nvPr/>
          </p:nvSpPr>
          <p:spPr>
            <a:xfrm>
              <a:off x="2481655" y="4302828"/>
              <a:ext cx="467571" cy="7867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130" name="rc130"/>
            <p:cNvSpPr/>
            <p:nvPr/>
          </p:nvSpPr>
          <p:spPr>
            <a:xfrm>
              <a:off x="2949226" y="4302828"/>
              <a:ext cx="467571" cy="7867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31" name="rc131"/>
            <p:cNvSpPr/>
            <p:nvPr/>
          </p:nvSpPr>
          <p:spPr>
            <a:xfrm>
              <a:off x="3884369" y="4302828"/>
              <a:ext cx="467571" cy="7867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32" name="rc132"/>
            <p:cNvSpPr/>
            <p:nvPr/>
          </p:nvSpPr>
          <p:spPr>
            <a:xfrm>
              <a:off x="3416798" y="4302828"/>
              <a:ext cx="467571" cy="7867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33" name="rc133"/>
            <p:cNvSpPr/>
            <p:nvPr/>
          </p:nvSpPr>
          <p:spPr>
            <a:xfrm>
              <a:off x="5754654" y="4302828"/>
              <a:ext cx="467571" cy="7867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34" name="rc134"/>
            <p:cNvSpPr/>
            <p:nvPr/>
          </p:nvSpPr>
          <p:spPr>
            <a:xfrm>
              <a:off x="6689797" y="4302828"/>
              <a:ext cx="467571" cy="7867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35" name="rc135"/>
            <p:cNvSpPr/>
            <p:nvPr/>
          </p:nvSpPr>
          <p:spPr>
            <a:xfrm>
              <a:off x="7624939" y="4302828"/>
              <a:ext cx="467571" cy="7867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136" name="rc136"/>
            <p:cNvSpPr/>
            <p:nvPr/>
          </p:nvSpPr>
          <p:spPr>
            <a:xfrm>
              <a:off x="4351940" y="4302828"/>
              <a:ext cx="467571" cy="7867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37" name="rc137"/>
            <p:cNvSpPr/>
            <p:nvPr/>
          </p:nvSpPr>
          <p:spPr>
            <a:xfrm>
              <a:off x="5287083" y="4302828"/>
              <a:ext cx="467571" cy="7867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138" name="rc138"/>
            <p:cNvSpPr/>
            <p:nvPr/>
          </p:nvSpPr>
          <p:spPr>
            <a:xfrm>
              <a:off x="4819512" y="4302828"/>
              <a:ext cx="467571" cy="7867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139" name="rc139"/>
            <p:cNvSpPr/>
            <p:nvPr/>
          </p:nvSpPr>
          <p:spPr>
            <a:xfrm>
              <a:off x="7157368" y="4302828"/>
              <a:ext cx="467571" cy="7867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40" name="rc140"/>
            <p:cNvSpPr/>
            <p:nvPr/>
          </p:nvSpPr>
          <p:spPr>
            <a:xfrm>
              <a:off x="8092511" y="4302828"/>
              <a:ext cx="467571" cy="7867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41" name="rc141"/>
            <p:cNvSpPr/>
            <p:nvPr/>
          </p:nvSpPr>
          <p:spPr>
            <a:xfrm>
              <a:off x="1546513" y="3437390"/>
              <a:ext cx="467571" cy="7867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42" name="rc142"/>
            <p:cNvSpPr/>
            <p:nvPr/>
          </p:nvSpPr>
          <p:spPr>
            <a:xfrm>
              <a:off x="2949226" y="3437390"/>
              <a:ext cx="467571" cy="7867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43" name="rc143"/>
            <p:cNvSpPr/>
            <p:nvPr/>
          </p:nvSpPr>
          <p:spPr>
            <a:xfrm>
              <a:off x="3884369" y="3437390"/>
              <a:ext cx="467571" cy="7867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44" name="rc144"/>
            <p:cNvSpPr/>
            <p:nvPr/>
          </p:nvSpPr>
          <p:spPr>
            <a:xfrm>
              <a:off x="3416798" y="3437390"/>
              <a:ext cx="467571" cy="7867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45" name="rc145"/>
            <p:cNvSpPr/>
            <p:nvPr/>
          </p:nvSpPr>
          <p:spPr>
            <a:xfrm>
              <a:off x="6689797" y="3437390"/>
              <a:ext cx="467571" cy="7867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46" name="rc146"/>
            <p:cNvSpPr/>
            <p:nvPr/>
          </p:nvSpPr>
          <p:spPr>
            <a:xfrm>
              <a:off x="7624939" y="3437390"/>
              <a:ext cx="467571" cy="7867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147" name="rc147"/>
            <p:cNvSpPr/>
            <p:nvPr/>
          </p:nvSpPr>
          <p:spPr>
            <a:xfrm>
              <a:off x="5287083" y="3437390"/>
              <a:ext cx="467571" cy="7867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148" name="rc148"/>
            <p:cNvSpPr/>
            <p:nvPr/>
          </p:nvSpPr>
          <p:spPr>
            <a:xfrm>
              <a:off x="7157368" y="3437390"/>
              <a:ext cx="467571" cy="7867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49" name="rc149"/>
            <p:cNvSpPr/>
            <p:nvPr/>
          </p:nvSpPr>
          <p:spPr>
            <a:xfrm>
              <a:off x="3416798" y="1234458"/>
              <a:ext cx="467571" cy="7867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50" name="rc150"/>
            <p:cNvSpPr/>
            <p:nvPr/>
          </p:nvSpPr>
          <p:spPr>
            <a:xfrm>
              <a:off x="5754654" y="1234458"/>
              <a:ext cx="467571" cy="7867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51" name="rc151"/>
            <p:cNvSpPr/>
            <p:nvPr/>
          </p:nvSpPr>
          <p:spPr>
            <a:xfrm>
              <a:off x="6222226" y="1234458"/>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152" name="rc152"/>
            <p:cNvSpPr/>
            <p:nvPr/>
          </p:nvSpPr>
          <p:spPr>
            <a:xfrm>
              <a:off x="2481655" y="3673419"/>
              <a:ext cx="467571" cy="7867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53" name="rc153"/>
            <p:cNvSpPr/>
            <p:nvPr/>
          </p:nvSpPr>
          <p:spPr>
            <a:xfrm>
              <a:off x="2949226" y="3673419"/>
              <a:ext cx="467571" cy="7867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54" name="rc154"/>
            <p:cNvSpPr/>
            <p:nvPr/>
          </p:nvSpPr>
          <p:spPr>
            <a:xfrm>
              <a:off x="3884369" y="3673419"/>
              <a:ext cx="467571" cy="7867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55" name="rc155"/>
            <p:cNvSpPr/>
            <p:nvPr/>
          </p:nvSpPr>
          <p:spPr>
            <a:xfrm>
              <a:off x="2014084" y="3673419"/>
              <a:ext cx="467571" cy="7867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156" name="rc156"/>
            <p:cNvSpPr/>
            <p:nvPr/>
          </p:nvSpPr>
          <p:spPr>
            <a:xfrm>
              <a:off x="3416798" y="3673419"/>
              <a:ext cx="467571" cy="7867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57" name="rc157"/>
            <p:cNvSpPr/>
            <p:nvPr/>
          </p:nvSpPr>
          <p:spPr>
            <a:xfrm>
              <a:off x="5754654" y="3673419"/>
              <a:ext cx="467571" cy="7867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58" name="rc158"/>
            <p:cNvSpPr/>
            <p:nvPr/>
          </p:nvSpPr>
          <p:spPr>
            <a:xfrm>
              <a:off x="6689797" y="3673419"/>
              <a:ext cx="467571" cy="7867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159" name="rc159"/>
            <p:cNvSpPr/>
            <p:nvPr/>
          </p:nvSpPr>
          <p:spPr>
            <a:xfrm>
              <a:off x="7624939" y="3673419"/>
              <a:ext cx="467571" cy="7867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60" name="rc160"/>
            <p:cNvSpPr/>
            <p:nvPr/>
          </p:nvSpPr>
          <p:spPr>
            <a:xfrm>
              <a:off x="4351940" y="3673419"/>
              <a:ext cx="467571" cy="7867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61" name="rc161"/>
            <p:cNvSpPr/>
            <p:nvPr/>
          </p:nvSpPr>
          <p:spPr>
            <a:xfrm>
              <a:off x="5287083" y="3673419"/>
              <a:ext cx="467571" cy="7867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62" name="rc162"/>
            <p:cNvSpPr/>
            <p:nvPr/>
          </p:nvSpPr>
          <p:spPr>
            <a:xfrm>
              <a:off x="4819512" y="3673419"/>
              <a:ext cx="467571" cy="7867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163" name="rc163"/>
            <p:cNvSpPr/>
            <p:nvPr/>
          </p:nvSpPr>
          <p:spPr>
            <a:xfrm>
              <a:off x="7624939" y="1234458"/>
              <a:ext cx="467571" cy="7867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164" name="rc164"/>
            <p:cNvSpPr/>
            <p:nvPr/>
          </p:nvSpPr>
          <p:spPr>
            <a:xfrm>
              <a:off x="4351940" y="1234458"/>
              <a:ext cx="467571" cy="7867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65" name="rc165"/>
            <p:cNvSpPr/>
            <p:nvPr/>
          </p:nvSpPr>
          <p:spPr>
            <a:xfrm>
              <a:off x="2949226" y="4066800"/>
              <a:ext cx="467571" cy="7867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66" name="rc166"/>
            <p:cNvSpPr/>
            <p:nvPr/>
          </p:nvSpPr>
          <p:spPr>
            <a:xfrm>
              <a:off x="2949226" y="3122686"/>
              <a:ext cx="467571" cy="7867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67" name="rc167"/>
            <p:cNvSpPr/>
            <p:nvPr/>
          </p:nvSpPr>
          <p:spPr>
            <a:xfrm>
              <a:off x="1546513" y="1234458"/>
              <a:ext cx="467571" cy="7867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68" name="rc168"/>
            <p:cNvSpPr/>
            <p:nvPr/>
          </p:nvSpPr>
          <p:spPr>
            <a:xfrm>
              <a:off x="2481655" y="1234458"/>
              <a:ext cx="467571" cy="7867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69" name="rc169"/>
            <p:cNvSpPr/>
            <p:nvPr/>
          </p:nvSpPr>
          <p:spPr>
            <a:xfrm>
              <a:off x="3884369" y="1234458"/>
              <a:ext cx="467571" cy="7867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70" name="rc170"/>
            <p:cNvSpPr/>
            <p:nvPr/>
          </p:nvSpPr>
          <p:spPr>
            <a:xfrm>
              <a:off x="6689797" y="1234458"/>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171" name="rc171"/>
            <p:cNvSpPr/>
            <p:nvPr/>
          </p:nvSpPr>
          <p:spPr>
            <a:xfrm>
              <a:off x="5287083" y="1234458"/>
              <a:ext cx="467571" cy="7867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72" name="rc172"/>
            <p:cNvSpPr/>
            <p:nvPr/>
          </p:nvSpPr>
          <p:spPr>
            <a:xfrm>
              <a:off x="4819512" y="1234458"/>
              <a:ext cx="467571" cy="7867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73" name="rc173"/>
            <p:cNvSpPr/>
            <p:nvPr/>
          </p:nvSpPr>
          <p:spPr>
            <a:xfrm>
              <a:off x="7157368" y="1234458"/>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174" name="rc174"/>
            <p:cNvSpPr/>
            <p:nvPr/>
          </p:nvSpPr>
          <p:spPr>
            <a:xfrm>
              <a:off x="8560082" y="1234458"/>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175" name="rc175"/>
            <p:cNvSpPr/>
            <p:nvPr/>
          </p:nvSpPr>
          <p:spPr>
            <a:xfrm>
              <a:off x="1546513" y="4066800"/>
              <a:ext cx="467571" cy="7867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176" name="rc176"/>
            <p:cNvSpPr/>
            <p:nvPr/>
          </p:nvSpPr>
          <p:spPr>
            <a:xfrm>
              <a:off x="2481655" y="4066800"/>
              <a:ext cx="467571" cy="7867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177" name="rc177"/>
            <p:cNvSpPr/>
            <p:nvPr/>
          </p:nvSpPr>
          <p:spPr>
            <a:xfrm>
              <a:off x="3884369" y="4066800"/>
              <a:ext cx="467571" cy="7867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78" name="rc178"/>
            <p:cNvSpPr/>
            <p:nvPr/>
          </p:nvSpPr>
          <p:spPr>
            <a:xfrm>
              <a:off x="3416798" y="4066800"/>
              <a:ext cx="467571" cy="7867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79" name="rc179"/>
            <p:cNvSpPr/>
            <p:nvPr/>
          </p:nvSpPr>
          <p:spPr>
            <a:xfrm>
              <a:off x="5754654" y="4066800"/>
              <a:ext cx="467571" cy="7867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80" name="rc180"/>
            <p:cNvSpPr/>
            <p:nvPr/>
          </p:nvSpPr>
          <p:spPr>
            <a:xfrm>
              <a:off x="6689797" y="4066800"/>
              <a:ext cx="467571" cy="78676"/>
            </a:xfrm>
            <a:prstGeom prst="rect">
              <a:avLst/>
            </a:prstGeom>
            <a:solidFill>
              <a:srgbClr val="E5341B">
                <a:alpha val="100000"/>
              </a:srgbClr>
            </a:solidFill>
            <a:ln w="2710" cap="flat">
              <a:solidFill>
                <a:srgbClr val="FFFFFF">
                  <a:alpha val="100000"/>
                </a:srgbClr>
              </a:solidFill>
              <a:prstDash val="solid"/>
              <a:miter/>
            </a:ln>
          </p:spPr>
          <p:txBody>
            <a:bodyPr/>
            <a:lstStyle/>
            <a:p>
              <a:endParaRPr/>
            </a:p>
          </p:txBody>
        </p:sp>
        <p:sp>
          <p:nvSpPr>
            <p:cNvPr id="181" name="rc181"/>
            <p:cNvSpPr/>
            <p:nvPr/>
          </p:nvSpPr>
          <p:spPr>
            <a:xfrm>
              <a:off x="7624939" y="4066800"/>
              <a:ext cx="467571" cy="7867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182" name="rc182"/>
            <p:cNvSpPr/>
            <p:nvPr/>
          </p:nvSpPr>
          <p:spPr>
            <a:xfrm>
              <a:off x="4351940" y="4066800"/>
              <a:ext cx="467571" cy="7867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183" name="rc183"/>
            <p:cNvSpPr/>
            <p:nvPr/>
          </p:nvSpPr>
          <p:spPr>
            <a:xfrm>
              <a:off x="5287083" y="4066800"/>
              <a:ext cx="467571" cy="7867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184" name="rc184"/>
            <p:cNvSpPr/>
            <p:nvPr/>
          </p:nvSpPr>
          <p:spPr>
            <a:xfrm>
              <a:off x="4819512" y="4066800"/>
              <a:ext cx="467571" cy="7867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185" name="rc185"/>
            <p:cNvSpPr/>
            <p:nvPr/>
          </p:nvSpPr>
          <p:spPr>
            <a:xfrm>
              <a:off x="2481655" y="1785191"/>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186" name="rc186"/>
            <p:cNvSpPr/>
            <p:nvPr/>
          </p:nvSpPr>
          <p:spPr>
            <a:xfrm>
              <a:off x="3884369" y="3122686"/>
              <a:ext cx="467571" cy="7867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187" name="rc187"/>
            <p:cNvSpPr/>
            <p:nvPr/>
          </p:nvSpPr>
          <p:spPr>
            <a:xfrm>
              <a:off x="1546513" y="1627839"/>
              <a:ext cx="467571" cy="7867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188" name="rc188"/>
            <p:cNvSpPr/>
            <p:nvPr/>
          </p:nvSpPr>
          <p:spPr>
            <a:xfrm>
              <a:off x="2481655" y="1627839"/>
              <a:ext cx="467571" cy="7867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189" name="rc189"/>
            <p:cNvSpPr/>
            <p:nvPr/>
          </p:nvSpPr>
          <p:spPr>
            <a:xfrm>
              <a:off x="2949226" y="1627839"/>
              <a:ext cx="467571" cy="7867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90" name="rc190"/>
            <p:cNvSpPr/>
            <p:nvPr/>
          </p:nvSpPr>
          <p:spPr>
            <a:xfrm>
              <a:off x="3884369" y="1627839"/>
              <a:ext cx="467571" cy="7867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91" name="rc191"/>
            <p:cNvSpPr/>
            <p:nvPr/>
          </p:nvSpPr>
          <p:spPr>
            <a:xfrm>
              <a:off x="3416798" y="1627839"/>
              <a:ext cx="467571" cy="7867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92" name="rc192"/>
            <p:cNvSpPr/>
            <p:nvPr/>
          </p:nvSpPr>
          <p:spPr>
            <a:xfrm>
              <a:off x="5754654" y="1627839"/>
              <a:ext cx="467571" cy="7867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193" name="rc193"/>
            <p:cNvSpPr/>
            <p:nvPr/>
          </p:nvSpPr>
          <p:spPr>
            <a:xfrm>
              <a:off x="6689797" y="1627839"/>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194" name="rc194"/>
            <p:cNvSpPr/>
            <p:nvPr/>
          </p:nvSpPr>
          <p:spPr>
            <a:xfrm>
              <a:off x="7624939" y="1627839"/>
              <a:ext cx="467571" cy="7867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195" name="rc195"/>
            <p:cNvSpPr/>
            <p:nvPr/>
          </p:nvSpPr>
          <p:spPr>
            <a:xfrm>
              <a:off x="4351940" y="1627839"/>
              <a:ext cx="467571" cy="7867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196" name="rc196"/>
            <p:cNvSpPr/>
            <p:nvPr/>
          </p:nvSpPr>
          <p:spPr>
            <a:xfrm>
              <a:off x="7157368" y="3122686"/>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197" name="rc197"/>
            <p:cNvSpPr/>
            <p:nvPr/>
          </p:nvSpPr>
          <p:spPr>
            <a:xfrm>
              <a:off x="5287083" y="1627839"/>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198" name="rc198"/>
            <p:cNvSpPr/>
            <p:nvPr/>
          </p:nvSpPr>
          <p:spPr>
            <a:xfrm>
              <a:off x="4819512" y="1627839"/>
              <a:ext cx="467571" cy="7867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199" name="rc199"/>
            <p:cNvSpPr/>
            <p:nvPr/>
          </p:nvSpPr>
          <p:spPr>
            <a:xfrm>
              <a:off x="7157368" y="1627839"/>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200" name="rc200"/>
            <p:cNvSpPr/>
            <p:nvPr/>
          </p:nvSpPr>
          <p:spPr>
            <a:xfrm>
              <a:off x="8092511" y="1627839"/>
              <a:ext cx="467571" cy="78676"/>
            </a:xfrm>
            <a:prstGeom prst="rect">
              <a:avLst/>
            </a:prstGeom>
            <a:solidFill>
              <a:srgbClr val="CAC12C">
                <a:alpha val="100000"/>
              </a:srgbClr>
            </a:solidFill>
            <a:ln w="2710" cap="flat">
              <a:solidFill>
                <a:srgbClr val="FFFFFF">
                  <a:alpha val="100000"/>
                </a:srgbClr>
              </a:solidFill>
              <a:prstDash val="solid"/>
              <a:miter/>
            </a:ln>
          </p:spPr>
          <p:txBody>
            <a:bodyPr/>
            <a:lstStyle/>
            <a:p>
              <a:endParaRPr/>
            </a:p>
          </p:txBody>
        </p:sp>
        <p:sp>
          <p:nvSpPr>
            <p:cNvPr id="201" name="rc201"/>
            <p:cNvSpPr/>
            <p:nvPr/>
          </p:nvSpPr>
          <p:spPr>
            <a:xfrm>
              <a:off x="8560082" y="1627839"/>
              <a:ext cx="467571" cy="7867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02" name="rc202"/>
            <p:cNvSpPr/>
            <p:nvPr/>
          </p:nvSpPr>
          <p:spPr>
            <a:xfrm>
              <a:off x="1546513" y="5010913"/>
              <a:ext cx="467571" cy="7867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03" name="rc203"/>
            <p:cNvSpPr/>
            <p:nvPr/>
          </p:nvSpPr>
          <p:spPr>
            <a:xfrm>
              <a:off x="2481655" y="5010913"/>
              <a:ext cx="467571" cy="7867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204" name="rc204"/>
            <p:cNvSpPr/>
            <p:nvPr/>
          </p:nvSpPr>
          <p:spPr>
            <a:xfrm>
              <a:off x="2949226" y="5010913"/>
              <a:ext cx="467571" cy="7867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205" name="rc205"/>
            <p:cNvSpPr/>
            <p:nvPr/>
          </p:nvSpPr>
          <p:spPr>
            <a:xfrm>
              <a:off x="3884369" y="5010913"/>
              <a:ext cx="467571" cy="7867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206" name="rc206"/>
            <p:cNvSpPr/>
            <p:nvPr/>
          </p:nvSpPr>
          <p:spPr>
            <a:xfrm>
              <a:off x="3416798" y="5010913"/>
              <a:ext cx="467571" cy="7867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207" name="rc207"/>
            <p:cNvSpPr/>
            <p:nvPr/>
          </p:nvSpPr>
          <p:spPr>
            <a:xfrm>
              <a:off x="5754654" y="5010913"/>
              <a:ext cx="467571" cy="7867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208" name="rc208"/>
            <p:cNvSpPr/>
            <p:nvPr/>
          </p:nvSpPr>
          <p:spPr>
            <a:xfrm>
              <a:off x="6689797" y="5010913"/>
              <a:ext cx="467571" cy="7867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209" name="rc209"/>
            <p:cNvSpPr/>
            <p:nvPr/>
          </p:nvSpPr>
          <p:spPr>
            <a:xfrm>
              <a:off x="7624939" y="5010913"/>
              <a:ext cx="467571" cy="78676"/>
            </a:xfrm>
            <a:prstGeom prst="rect">
              <a:avLst/>
            </a:prstGeom>
            <a:solidFill>
              <a:srgbClr val="C61409">
                <a:alpha val="100000"/>
              </a:srgbClr>
            </a:solidFill>
            <a:ln w="2710" cap="flat">
              <a:solidFill>
                <a:srgbClr val="FFFFFF">
                  <a:alpha val="100000"/>
                </a:srgbClr>
              </a:solidFill>
              <a:prstDash val="solid"/>
              <a:miter/>
            </a:ln>
          </p:spPr>
          <p:txBody>
            <a:bodyPr/>
            <a:lstStyle/>
            <a:p>
              <a:endParaRPr/>
            </a:p>
          </p:txBody>
        </p:sp>
        <p:sp>
          <p:nvSpPr>
            <p:cNvPr id="210" name="rc210"/>
            <p:cNvSpPr/>
            <p:nvPr/>
          </p:nvSpPr>
          <p:spPr>
            <a:xfrm>
              <a:off x="5287083" y="5010913"/>
              <a:ext cx="467571" cy="7867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211" name="rc211"/>
            <p:cNvSpPr/>
            <p:nvPr/>
          </p:nvSpPr>
          <p:spPr>
            <a:xfrm>
              <a:off x="8092511" y="5010913"/>
              <a:ext cx="467571" cy="7867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212" name="rc212"/>
            <p:cNvSpPr/>
            <p:nvPr/>
          </p:nvSpPr>
          <p:spPr>
            <a:xfrm>
              <a:off x="8560082" y="5010913"/>
              <a:ext cx="467571" cy="7867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213" name="rc213"/>
            <p:cNvSpPr/>
            <p:nvPr/>
          </p:nvSpPr>
          <p:spPr>
            <a:xfrm>
              <a:off x="1546513" y="3122686"/>
              <a:ext cx="467571" cy="7867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14" name="rc214"/>
            <p:cNvSpPr/>
            <p:nvPr/>
          </p:nvSpPr>
          <p:spPr>
            <a:xfrm>
              <a:off x="2481655" y="3122686"/>
              <a:ext cx="467571" cy="7867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215" name="rc215"/>
            <p:cNvSpPr/>
            <p:nvPr/>
          </p:nvSpPr>
          <p:spPr>
            <a:xfrm>
              <a:off x="2014084" y="3122686"/>
              <a:ext cx="467571" cy="78676"/>
            </a:xfrm>
            <a:prstGeom prst="rect">
              <a:avLst/>
            </a:prstGeom>
            <a:solidFill>
              <a:srgbClr val="D01910">
                <a:alpha val="100000"/>
              </a:srgbClr>
            </a:solidFill>
            <a:ln w="2710" cap="flat">
              <a:solidFill>
                <a:srgbClr val="FFFFFF">
                  <a:alpha val="100000"/>
                </a:srgbClr>
              </a:solidFill>
              <a:prstDash val="solid"/>
              <a:miter/>
            </a:ln>
          </p:spPr>
          <p:txBody>
            <a:bodyPr/>
            <a:lstStyle/>
            <a:p>
              <a:endParaRPr/>
            </a:p>
          </p:txBody>
        </p:sp>
        <p:sp>
          <p:nvSpPr>
            <p:cNvPr id="216" name="rc216"/>
            <p:cNvSpPr/>
            <p:nvPr/>
          </p:nvSpPr>
          <p:spPr>
            <a:xfrm>
              <a:off x="3416798" y="3122686"/>
              <a:ext cx="467571" cy="7867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217" name="rc217"/>
            <p:cNvSpPr/>
            <p:nvPr/>
          </p:nvSpPr>
          <p:spPr>
            <a:xfrm>
              <a:off x="5754654" y="3122686"/>
              <a:ext cx="467571" cy="7867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218" name="rc218"/>
            <p:cNvSpPr/>
            <p:nvPr/>
          </p:nvSpPr>
          <p:spPr>
            <a:xfrm>
              <a:off x="6222226" y="3122686"/>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219" name="rc219"/>
            <p:cNvSpPr/>
            <p:nvPr/>
          </p:nvSpPr>
          <p:spPr>
            <a:xfrm>
              <a:off x="6689797" y="3122686"/>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220" name="rc220"/>
            <p:cNvSpPr/>
            <p:nvPr/>
          </p:nvSpPr>
          <p:spPr>
            <a:xfrm>
              <a:off x="7624939" y="3122686"/>
              <a:ext cx="467571" cy="7867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21" name="rc221"/>
            <p:cNvSpPr/>
            <p:nvPr/>
          </p:nvSpPr>
          <p:spPr>
            <a:xfrm>
              <a:off x="4351940" y="3122686"/>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222" name="rc222"/>
            <p:cNvSpPr/>
            <p:nvPr/>
          </p:nvSpPr>
          <p:spPr>
            <a:xfrm>
              <a:off x="5287083" y="3122686"/>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223" name="rc223"/>
            <p:cNvSpPr/>
            <p:nvPr/>
          </p:nvSpPr>
          <p:spPr>
            <a:xfrm>
              <a:off x="4819512" y="3122686"/>
              <a:ext cx="467571" cy="7867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224" name="rc224"/>
            <p:cNvSpPr/>
            <p:nvPr/>
          </p:nvSpPr>
          <p:spPr>
            <a:xfrm>
              <a:off x="8092511" y="3122686"/>
              <a:ext cx="467571" cy="7867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225" name="rc225"/>
            <p:cNvSpPr/>
            <p:nvPr/>
          </p:nvSpPr>
          <p:spPr>
            <a:xfrm>
              <a:off x="8560082" y="3122686"/>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226" name="rc226"/>
            <p:cNvSpPr/>
            <p:nvPr/>
          </p:nvSpPr>
          <p:spPr>
            <a:xfrm>
              <a:off x="1546513" y="3988123"/>
              <a:ext cx="467571" cy="7867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227" name="rc227"/>
            <p:cNvSpPr/>
            <p:nvPr/>
          </p:nvSpPr>
          <p:spPr>
            <a:xfrm>
              <a:off x="2481655" y="3988123"/>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228" name="rc228"/>
            <p:cNvSpPr/>
            <p:nvPr/>
          </p:nvSpPr>
          <p:spPr>
            <a:xfrm>
              <a:off x="2949226" y="3988123"/>
              <a:ext cx="467571" cy="7867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29" name="rc229"/>
            <p:cNvSpPr/>
            <p:nvPr/>
          </p:nvSpPr>
          <p:spPr>
            <a:xfrm>
              <a:off x="3884369" y="3988123"/>
              <a:ext cx="467571" cy="7867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30" name="rc230"/>
            <p:cNvSpPr/>
            <p:nvPr/>
          </p:nvSpPr>
          <p:spPr>
            <a:xfrm>
              <a:off x="3416798" y="3988123"/>
              <a:ext cx="467571" cy="7867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31" name="rc231"/>
            <p:cNvSpPr/>
            <p:nvPr/>
          </p:nvSpPr>
          <p:spPr>
            <a:xfrm>
              <a:off x="5754654" y="3988123"/>
              <a:ext cx="467571" cy="7867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232" name="rc232"/>
            <p:cNvSpPr/>
            <p:nvPr/>
          </p:nvSpPr>
          <p:spPr>
            <a:xfrm>
              <a:off x="6222226" y="3988123"/>
              <a:ext cx="467571" cy="7867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33" name="rc233"/>
            <p:cNvSpPr/>
            <p:nvPr/>
          </p:nvSpPr>
          <p:spPr>
            <a:xfrm>
              <a:off x="6689797" y="3988123"/>
              <a:ext cx="467571" cy="7867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234" name="rc234"/>
            <p:cNvSpPr/>
            <p:nvPr/>
          </p:nvSpPr>
          <p:spPr>
            <a:xfrm>
              <a:off x="7624939" y="3988123"/>
              <a:ext cx="467571" cy="78676"/>
            </a:xfrm>
            <a:prstGeom prst="rect">
              <a:avLst/>
            </a:prstGeom>
            <a:solidFill>
              <a:srgbClr val="CC180E">
                <a:alpha val="100000"/>
              </a:srgbClr>
            </a:solidFill>
            <a:ln w="2710" cap="flat">
              <a:solidFill>
                <a:srgbClr val="FFFFFF">
                  <a:alpha val="100000"/>
                </a:srgbClr>
              </a:solidFill>
              <a:prstDash val="solid"/>
              <a:miter/>
            </a:ln>
          </p:spPr>
          <p:txBody>
            <a:bodyPr/>
            <a:lstStyle/>
            <a:p>
              <a:endParaRPr/>
            </a:p>
          </p:txBody>
        </p:sp>
        <p:sp>
          <p:nvSpPr>
            <p:cNvPr id="235" name="rc235"/>
            <p:cNvSpPr/>
            <p:nvPr/>
          </p:nvSpPr>
          <p:spPr>
            <a:xfrm>
              <a:off x="4351940" y="3988123"/>
              <a:ext cx="467571" cy="7867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236" name="rc236"/>
            <p:cNvSpPr/>
            <p:nvPr/>
          </p:nvSpPr>
          <p:spPr>
            <a:xfrm>
              <a:off x="5287083" y="3988123"/>
              <a:ext cx="467571" cy="7867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37" name="rc237"/>
            <p:cNvSpPr/>
            <p:nvPr/>
          </p:nvSpPr>
          <p:spPr>
            <a:xfrm>
              <a:off x="4819512" y="3988123"/>
              <a:ext cx="467571" cy="7867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38" name="rc238"/>
            <p:cNvSpPr/>
            <p:nvPr/>
          </p:nvSpPr>
          <p:spPr>
            <a:xfrm>
              <a:off x="8092511" y="3988123"/>
              <a:ext cx="467571" cy="7867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239" name="rc239"/>
            <p:cNvSpPr/>
            <p:nvPr/>
          </p:nvSpPr>
          <p:spPr>
            <a:xfrm>
              <a:off x="8560082" y="3988123"/>
              <a:ext cx="467571" cy="7867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240" name="rc240"/>
            <p:cNvSpPr/>
            <p:nvPr/>
          </p:nvSpPr>
          <p:spPr>
            <a:xfrm>
              <a:off x="5287083" y="4696209"/>
              <a:ext cx="467571" cy="78676"/>
            </a:xfrm>
            <a:prstGeom prst="rect">
              <a:avLst/>
            </a:prstGeom>
            <a:solidFill>
              <a:srgbClr val="D61D14">
                <a:alpha val="100000"/>
              </a:srgbClr>
            </a:solidFill>
            <a:ln w="2710" cap="flat">
              <a:solidFill>
                <a:srgbClr val="FFFFFF">
                  <a:alpha val="100000"/>
                </a:srgbClr>
              </a:solidFill>
              <a:prstDash val="solid"/>
              <a:miter/>
            </a:ln>
          </p:spPr>
          <p:txBody>
            <a:bodyPr/>
            <a:lstStyle/>
            <a:p>
              <a:endParaRPr/>
            </a:p>
          </p:txBody>
        </p:sp>
        <p:sp>
          <p:nvSpPr>
            <p:cNvPr id="241" name="rc241"/>
            <p:cNvSpPr/>
            <p:nvPr/>
          </p:nvSpPr>
          <p:spPr>
            <a:xfrm>
              <a:off x="4819512" y="4696209"/>
              <a:ext cx="467571" cy="7867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242" name="rc242"/>
            <p:cNvSpPr/>
            <p:nvPr/>
          </p:nvSpPr>
          <p:spPr>
            <a:xfrm>
              <a:off x="1546513" y="1785191"/>
              <a:ext cx="467571" cy="78676"/>
            </a:xfrm>
            <a:prstGeom prst="rect">
              <a:avLst/>
            </a:prstGeom>
            <a:solidFill>
              <a:srgbClr val="BBC132">
                <a:alpha val="100000"/>
              </a:srgbClr>
            </a:solidFill>
            <a:ln w="2710" cap="flat">
              <a:solidFill>
                <a:srgbClr val="FFFFFF">
                  <a:alpha val="100000"/>
                </a:srgbClr>
              </a:solidFill>
              <a:prstDash val="solid"/>
              <a:miter/>
            </a:ln>
          </p:spPr>
          <p:txBody>
            <a:bodyPr/>
            <a:lstStyle/>
            <a:p>
              <a:endParaRPr/>
            </a:p>
          </p:txBody>
        </p:sp>
        <p:sp>
          <p:nvSpPr>
            <p:cNvPr id="243" name="rc243"/>
            <p:cNvSpPr/>
            <p:nvPr/>
          </p:nvSpPr>
          <p:spPr>
            <a:xfrm>
              <a:off x="7157368" y="1785191"/>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244" name="rc244"/>
            <p:cNvSpPr/>
            <p:nvPr/>
          </p:nvSpPr>
          <p:spPr>
            <a:xfrm>
              <a:off x="1546513" y="2650629"/>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245" name="rc245"/>
            <p:cNvSpPr/>
            <p:nvPr/>
          </p:nvSpPr>
          <p:spPr>
            <a:xfrm>
              <a:off x="1546513" y="4696209"/>
              <a:ext cx="467571" cy="7867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246" name="rc246"/>
            <p:cNvSpPr/>
            <p:nvPr/>
          </p:nvSpPr>
          <p:spPr>
            <a:xfrm>
              <a:off x="2481655" y="4696209"/>
              <a:ext cx="467571" cy="7867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47" name="rc247"/>
            <p:cNvSpPr/>
            <p:nvPr/>
          </p:nvSpPr>
          <p:spPr>
            <a:xfrm>
              <a:off x="2949226" y="4696209"/>
              <a:ext cx="467571" cy="78676"/>
            </a:xfrm>
            <a:prstGeom prst="rect">
              <a:avLst/>
            </a:prstGeom>
            <a:solidFill>
              <a:srgbClr val="D61D14">
                <a:alpha val="100000"/>
              </a:srgbClr>
            </a:solidFill>
            <a:ln w="2710" cap="flat">
              <a:solidFill>
                <a:srgbClr val="FFFFFF">
                  <a:alpha val="100000"/>
                </a:srgbClr>
              </a:solidFill>
              <a:prstDash val="solid"/>
              <a:miter/>
            </a:ln>
          </p:spPr>
          <p:txBody>
            <a:bodyPr/>
            <a:lstStyle/>
            <a:p>
              <a:endParaRPr/>
            </a:p>
          </p:txBody>
        </p:sp>
        <p:sp>
          <p:nvSpPr>
            <p:cNvPr id="248" name="rc248"/>
            <p:cNvSpPr/>
            <p:nvPr/>
          </p:nvSpPr>
          <p:spPr>
            <a:xfrm>
              <a:off x="3884369" y="4696209"/>
              <a:ext cx="467571" cy="78676"/>
            </a:xfrm>
            <a:prstGeom prst="rect">
              <a:avLst/>
            </a:prstGeom>
            <a:solidFill>
              <a:srgbClr val="D61D14">
                <a:alpha val="100000"/>
              </a:srgbClr>
            </a:solidFill>
            <a:ln w="2710" cap="flat">
              <a:solidFill>
                <a:srgbClr val="FFFFFF">
                  <a:alpha val="100000"/>
                </a:srgbClr>
              </a:solidFill>
              <a:prstDash val="solid"/>
              <a:miter/>
            </a:ln>
          </p:spPr>
          <p:txBody>
            <a:bodyPr/>
            <a:lstStyle/>
            <a:p>
              <a:endParaRPr/>
            </a:p>
          </p:txBody>
        </p:sp>
        <p:sp>
          <p:nvSpPr>
            <p:cNvPr id="249" name="rc249"/>
            <p:cNvSpPr/>
            <p:nvPr/>
          </p:nvSpPr>
          <p:spPr>
            <a:xfrm>
              <a:off x="3416798" y="4696209"/>
              <a:ext cx="467571" cy="78676"/>
            </a:xfrm>
            <a:prstGeom prst="rect">
              <a:avLst/>
            </a:prstGeom>
            <a:solidFill>
              <a:srgbClr val="D61D14">
                <a:alpha val="100000"/>
              </a:srgbClr>
            </a:solidFill>
            <a:ln w="2710" cap="flat">
              <a:solidFill>
                <a:srgbClr val="FFFFFF">
                  <a:alpha val="100000"/>
                </a:srgbClr>
              </a:solidFill>
              <a:prstDash val="solid"/>
              <a:miter/>
            </a:ln>
          </p:spPr>
          <p:txBody>
            <a:bodyPr/>
            <a:lstStyle/>
            <a:p>
              <a:endParaRPr/>
            </a:p>
          </p:txBody>
        </p:sp>
        <p:sp>
          <p:nvSpPr>
            <p:cNvPr id="250" name="rc250"/>
            <p:cNvSpPr/>
            <p:nvPr/>
          </p:nvSpPr>
          <p:spPr>
            <a:xfrm>
              <a:off x="5754654" y="4696209"/>
              <a:ext cx="467571" cy="7867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251" name="rc251"/>
            <p:cNvSpPr/>
            <p:nvPr/>
          </p:nvSpPr>
          <p:spPr>
            <a:xfrm>
              <a:off x="6689797" y="4696209"/>
              <a:ext cx="467571" cy="7867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252" name="rc252"/>
            <p:cNvSpPr/>
            <p:nvPr/>
          </p:nvSpPr>
          <p:spPr>
            <a:xfrm>
              <a:off x="7624939" y="4696209"/>
              <a:ext cx="467571" cy="78676"/>
            </a:xfrm>
            <a:prstGeom prst="rect">
              <a:avLst/>
            </a:prstGeom>
            <a:solidFill>
              <a:srgbClr val="D01910">
                <a:alpha val="100000"/>
              </a:srgbClr>
            </a:solidFill>
            <a:ln w="2710" cap="flat">
              <a:solidFill>
                <a:srgbClr val="FFFFFF">
                  <a:alpha val="100000"/>
                </a:srgbClr>
              </a:solidFill>
              <a:prstDash val="solid"/>
              <a:miter/>
            </a:ln>
          </p:spPr>
          <p:txBody>
            <a:bodyPr/>
            <a:lstStyle/>
            <a:p>
              <a:endParaRPr/>
            </a:p>
          </p:txBody>
        </p:sp>
        <p:sp>
          <p:nvSpPr>
            <p:cNvPr id="253" name="rc253"/>
            <p:cNvSpPr/>
            <p:nvPr/>
          </p:nvSpPr>
          <p:spPr>
            <a:xfrm>
              <a:off x="4351940" y="4696209"/>
              <a:ext cx="467571" cy="78676"/>
            </a:xfrm>
            <a:prstGeom prst="rect">
              <a:avLst/>
            </a:prstGeom>
            <a:solidFill>
              <a:srgbClr val="D61D14">
                <a:alpha val="100000"/>
              </a:srgbClr>
            </a:solidFill>
            <a:ln w="2710" cap="flat">
              <a:solidFill>
                <a:srgbClr val="FFFFFF">
                  <a:alpha val="100000"/>
                </a:srgbClr>
              </a:solidFill>
              <a:prstDash val="solid"/>
              <a:miter/>
            </a:ln>
          </p:spPr>
          <p:txBody>
            <a:bodyPr/>
            <a:lstStyle/>
            <a:p>
              <a:endParaRPr/>
            </a:p>
          </p:txBody>
        </p:sp>
        <p:sp>
          <p:nvSpPr>
            <p:cNvPr id="254" name="rc254"/>
            <p:cNvSpPr/>
            <p:nvPr/>
          </p:nvSpPr>
          <p:spPr>
            <a:xfrm>
              <a:off x="7157368" y="4696209"/>
              <a:ext cx="467571" cy="7867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255" name="rc255"/>
            <p:cNvSpPr/>
            <p:nvPr/>
          </p:nvSpPr>
          <p:spPr>
            <a:xfrm>
              <a:off x="2949226" y="1785191"/>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256" name="rc256"/>
            <p:cNvSpPr/>
            <p:nvPr/>
          </p:nvSpPr>
          <p:spPr>
            <a:xfrm>
              <a:off x="3884369" y="1785191"/>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257" name="rc257"/>
            <p:cNvSpPr/>
            <p:nvPr/>
          </p:nvSpPr>
          <p:spPr>
            <a:xfrm>
              <a:off x="2014084" y="1785191"/>
              <a:ext cx="467571" cy="7867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258" name="rc258"/>
            <p:cNvSpPr/>
            <p:nvPr/>
          </p:nvSpPr>
          <p:spPr>
            <a:xfrm>
              <a:off x="3416798" y="1785191"/>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259" name="rc259"/>
            <p:cNvSpPr/>
            <p:nvPr/>
          </p:nvSpPr>
          <p:spPr>
            <a:xfrm>
              <a:off x="5754654" y="1785191"/>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260" name="rc260"/>
            <p:cNvSpPr/>
            <p:nvPr/>
          </p:nvSpPr>
          <p:spPr>
            <a:xfrm>
              <a:off x="6689797" y="1785191"/>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261" name="rc261"/>
            <p:cNvSpPr/>
            <p:nvPr/>
          </p:nvSpPr>
          <p:spPr>
            <a:xfrm>
              <a:off x="7624939" y="1785191"/>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262" name="rc262"/>
            <p:cNvSpPr/>
            <p:nvPr/>
          </p:nvSpPr>
          <p:spPr>
            <a:xfrm>
              <a:off x="4351940" y="1785191"/>
              <a:ext cx="467571" cy="7867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263" name="rc263"/>
            <p:cNvSpPr/>
            <p:nvPr/>
          </p:nvSpPr>
          <p:spPr>
            <a:xfrm>
              <a:off x="5287083" y="1785191"/>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264" name="rc264"/>
            <p:cNvSpPr/>
            <p:nvPr/>
          </p:nvSpPr>
          <p:spPr>
            <a:xfrm>
              <a:off x="4819512" y="1785191"/>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265" name="rc265"/>
            <p:cNvSpPr/>
            <p:nvPr/>
          </p:nvSpPr>
          <p:spPr>
            <a:xfrm>
              <a:off x="6689797" y="1706515"/>
              <a:ext cx="467571" cy="7867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266" name="rc266"/>
            <p:cNvSpPr/>
            <p:nvPr/>
          </p:nvSpPr>
          <p:spPr>
            <a:xfrm>
              <a:off x="6689797" y="2807981"/>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267" name="rc267"/>
            <p:cNvSpPr/>
            <p:nvPr/>
          </p:nvSpPr>
          <p:spPr>
            <a:xfrm>
              <a:off x="7624939" y="2807981"/>
              <a:ext cx="467571" cy="7867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268" name="rc268"/>
            <p:cNvSpPr/>
            <p:nvPr/>
          </p:nvSpPr>
          <p:spPr>
            <a:xfrm>
              <a:off x="1546513" y="2886657"/>
              <a:ext cx="467571" cy="7867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269" name="rc269"/>
            <p:cNvSpPr/>
            <p:nvPr/>
          </p:nvSpPr>
          <p:spPr>
            <a:xfrm>
              <a:off x="7157368" y="2807981"/>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270" name="rc270"/>
            <p:cNvSpPr/>
            <p:nvPr/>
          </p:nvSpPr>
          <p:spPr>
            <a:xfrm>
              <a:off x="2949226" y="2807981"/>
              <a:ext cx="467571" cy="7867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271" name="rc271"/>
            <p:cNvSpPr/>
            <p:nvPr/>
          </p:nvSpPr>
          <p:spPr>
            <a:xfrm>
              <a:off x="2481655" y="2886657"/>
              <a:ext cx="467571" cy="7867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272" name="rc272"/>
            <p:cNvSpPr/>
            <p:nvPr/>
          </p:nvSpPr>
          <p:spPr>
            <a:xfrm>
              <a:off x="2481655" y="2650629"/>
              <a:ext cx="467571" cy="7867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273" name="rc273"/>
            <p:cNvSpPr/>
            <p:nvPr/>
          </p:nvSpPr>
          <p:spPr>
            <a:xfrm>
              <a:off x="1546513" y="1706515"/>
              <a:ext cx="467571" cy="7867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274" name="rc274"/>
            <p:cNvSpPr/>
            <p:nvPr/>
          </p:nvSpPr>
          <p:spPr>
            <a:xfrm>
              <a:off x="2481655" y="1706515"/>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275" name="rc275"/>
            <p:cNvSpPr/>
            <p:nvPr/>
          </p:nvSpPr>
          <p:spPr>
            <a:xfrm>
              <a:off x="2949226" y="2650629"/>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276" name="rc276"/>
            <p:cNvSpPr/>
            <p:nvPr/>
          </p:nvSpPr>
          <p:spPr>
            <a:xfrm>
              <a:off x="3884369" y="2650629"/>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277" name="rc277"/>
            <p:cNvSpPr/>
            <p:nvPr/>
          </p:nvSpPr>
          <p:spPr>
            <a:xfrm>
              <a:off x="3416798" y="2650629"/>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278" name="rc278"/>
            <p:cNvSpPr/>
            <p:nvPr/>
          </p:nvSpPr>
          <p:spPr>
            <a:xfrm>
              <a:off x="5754654" y="2650629"/>
              <a:ext cx="467571" cy="7867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79" name="rc279"/>
            <p:cNvSpPr/>
            <p:nvPr/>
          </p:nvSpPr>
          <p:spPr>
            <a:xfrm>
              <a:off x="6689797" y="2650629"/>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280" name="rc280"/>
            <p:cNvSpPr/>
            <p:nvPr/>
          </p:nvSpPr>
          <p:spPr>
            <a:xfrm>
              <a:off x="7624939" y="2650629"/>
              <a:ext cx="467571" cy="7867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281" name="rc281"/>
            <p:cNvSpPr/>
            <p:nvPr/>
          </p:nvSpPr>
          <p:spPr>
            <a:xfrm>
              <a:off x="4351940" y="2650629"/>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282" name="rc282"/>
            <p:cNvSpPr/>
            <p:nvPr/>
          </p:nvSpPr>
          <p:spPr>
            <a:xfrm>
              <a:off x="5287083" y="2650629"/>
              <a:ext cx="467571" cy="78676"/>
            </a:xfrm>
            <a:prstGeom prst="rect">
              <a:avLst/>
            </a:prstGeom>
            <a:solidFill>
              <a:srgbClr val="8BBE3F">
                <a:alpha val="100000"/>
              </a:srgbClr>
            </a:solidFill>
            <a:ln w="2710" cap="flat">
              <a:solidFill>
                <a:srgbClr val="FFFFFF">
                  <a:alpha val="100000"/>
                </a:srgbClr>
              </a:solidFill>
              <a:prstDash val="solid"/>
              <a:miter/>
            </a:ln>
          </p:spPr>
          <p:txBody>
            <a:bodyPr/>
            <a:lstStyle/>
            <a:p>
              <a:endParaRPr/>
            </a:p>
          </p:txBody>
        </p:sp>
        <p:sp>
          <p:nvSpPr>
            <p:cNvPr id="283" name="rc283"/>
            <p:cNvSpPr/>
            <p:nvPr/>
          </p:nvSpPr>
          <p:spPr>
            <a:xfrm>
              <a:off x="4819512" y="2650629"/>
              <a:ext cx="467571" cy="7867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284" name="rc284"/>
            <p:cNvSpPr/>
            <p:nvPr/>
          </p:nvSpPr>
          <p:spPr>
            <a:xfrm>
              <a:off x="7157368" y="2650629"/>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285" name="rc285"/>
            <p:cNvSpPr/>
            <p:nvPr/>
          </p:nvSpPr>
          <p:spPr>
            <a:xfrm>
              <a:off x="8092511" y="2650629"/>
              <a:ext cx="467571" cy="78676"/>
            </a:xfrm>
            <a:prstGeom prst="rect">
              <a:avLst/>
            </a:prstGeom>
            <a:solidFill>
              <a:srgbClr val="B90B02">
                <a:alpha val="100000"/>
              </a:srgbClr>
            </a:solidFill>
            <a:ln w="2710" cap="flat">
              <a:solidFill>
                <a:srgbClr val="FFFFFF">
                  <a:alpha val="100000"/>
                </a:srgbClr>
              </a:solidFill>
              <a:prstDash val="solid"/>
              <a:miter/>
            </a:ln>
          </p:spPr>
          <p:txBody>
            <a:bodyPr/>
            <a:lstStyle/>
            <a:p>
              <a:endParaRPr/>
            </a:p>
          </p:txBody>
        </p:sp>
        <p:sp>
          <p:nvSpPr>
            <p:cNvPr id="286" name="rc286"/>
            <p:cNvSpPr/>
            <p:nvPr/>
          </p:nvSpPr>
          <p:spPr>
            <a:xfrm>
              <a:off x="2949226" y="1706515"/>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287" name="rc287"/>
            <p:cNvSpPr/>
            <p:nvPr/>
          </p:nvSpPr>
          <p:spPr>
            <a:xfrm>
              <a:off x="3884369" y="1706515"/>
              <a:ext cx="467571" cy="7867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88" name="rc288"/>
            <p:cNvSpPr/>
            <p:nvPr/>
          </p:nvSpPr>
          <p:spPr>
            <a:xfrm>
              <a:off x="2014084" y="1706515"/>
              <a:ext cx="467571" cy="7867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289" name="rc289"/>
            <p:cNvSpPr/>
            <p:nvPr/>
          </p:nvSpPr>
          <p:spPr>
            <a:xfrm>
              <a:off x="3416798" y="1706515"/>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290" name="rc290"/>
            <p:cNvSpPr/>
            <p:nvPr/>
          </p:nvSpPr>
          <p:spPr>
            <a:xfrm>
              <a:off x="5754654" y="1706515"/>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291" name="rc291"/>
            <p:cNvSpPr/>
            <p:nvPr/>
          </p:nvSpPr>
          <p:spPr>
            <a:xfrm>
              <a:off x="6222226" y="1706515"/>
              <a:ext cx="467571" cy="7867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292" name="rc292"/>
            <p:cNvSpPr/>
            <p:nvPr/>
          </p:nvSpPr>
          <p:spPr>
            <a:xfrm>
              <a:off x="7624939" y="1706515"/>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293" name="rc293"/>
            <p:cNvSpPr/>
            <p:nvPr/>
          </p:nvSpPr>
          <p:spPr>
            <a:xfrm>
              <a:off x="4351940" y="1706515"/>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294" name="rc294"/>
            <p:cNvSpPr/>
            <p:nvPr/>
          </p:nvSpPr>
          <p:spPr>
            <a:xfrm>
              <a:off x="5287083" y="1706515"/>
              <a:ext cx="467571" cy="78676"/>
            </a:xfrm>
            <a:prstGeom prst="rect">
              <a:avLst/>
            </a:prstGeom>
            <a:solidFill>
              <a:srgbClr val="8BBE3F">
                <a:alpha val="100000"/>
              </a:srgbClr>
            </a:solidFill>
            <a:ln w="2710" cap="flat">
              <a:solidFill>
                <a:srgbClr val="FFFFFF">
                  <a:alpha val="100000"/>
                </a:srgbClr>
              </a:solidFill>
              <a:prstDash val="solid"/>
              <a:miter/>
            </a:ln>
          </p:spPr>
          <p:txBody>
            <a:bodyPr/>
            <a:lstStyle/>
            <a:p>
              <a:endParaRPr/>
            </a:p>
          </p:txBody>
        </p:sp>
        <p:sp>
          <p:nvSpPr>
            <p:cNvPr id="295" name="rc295"/>
            <p:cNvSpPr/>
            <p:nvPr/>
          </p:nvSpPr>
          <p:spPr>
            <a:xfrm>
              <a:off x="4819512" y="1706515"/>
              <a:ext cx="467571" cy="7867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296" name="rc296"/>
            <p:cNvSpPr/>
            <p:nvPr/>
          </p:nvSpPr>
          <p:spPr>
            <a:xfrm>
              <a:off x="7157368" y="1706515"/>
              <a:ext cx="467571" cy="7867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297" name="rc297"/>
            <p:cNvSpPr/>
            <p:nvPr/>
          </p:nvSpPr>
          <p:spPr>
            <a:xfrm>
              <a:off x="1546513" y="2571953"/>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298" name="rc298"/>
            <p:cNvSpPr/>
            <p:nvPr/>
          </p:nvSpPr>
          <p:spPr>
            <a:xfrm>
              <a:off x="2481655" y="2571953"/>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299" name="rc299"/>
            <p:cNvSpPr/>
            <p:nvPr/>
          </p:nvSpPr>
          <p:spPr>
            <a:xfrm>
              <a:off x="2949226" y="2571953"/>
              <a:ext cx="467571" cy="7867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300" name="rc300"/>
            <p:cNvSpPr/>
            <p:nvPr/>
          </p:nvSpPr>
          <p:spPr>
            <a:xfrm>
              <a:off x="3884369" y="2571953"/>
              <a:ext cx="467571" cy="7867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301" name="rc301"/>
            <p:cNvSpPr/>
            <p:nvPr/>
          </p:nvSpPr>
          <p:spPr>
            <a:xfrm>
              <a:off x="2014084" y="2571953"/>
              <a:ext cx="467571" cy="7867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302" name="rc302"/>
            <p:cNvSpPr/>
            <p:nvPr/>
          </p:nvSpPr>
          <p:spPr>
            <a:xfrm>
              <a:off x="3416798" y="2571953"/>
              <a:ext cx="467571" cy="7867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303" name="rc303"/>
            <p:cNvSpPr/>
            <p:nvPr/>
          </p:nvSpPr>
          <p:spPr>
            <a:xfrm>
              <a:off x="5754654" y="2571953"/>
              <a:ext cx="467571" cy="7867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304" name="rc304"/>
            <p:cNvSpPr/>
            <p:nvPr/>
          </p:nvSpPr>
          <p:spPr>
            <a:xfrm>
              <a:off x="6689797" y="2571953"/>
              <a:ext cx="467571" cy="7867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305" name="rc305"/>
            <p:cNvSpPr/>
            <p:nvPr/>
          </p:nvSpPr>
          <p:spPr>
            <a:xfrm>
              <a:off x="7624939" y="2571953"/>
              <a:ext cx="467571" cy="7867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306" name="rc306"/>
            <p:cNvSpPr/>
            <p:nvPr/>
          </p:nvSpPr>
          <p:spPr>
            <a:xfrm>
              <a:off x="4351940" y="2571953"/>
              <a:ext cx="467571" cy="7867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307" name="rc307"/>
            <p:cNvSpPr/>
            <p:nvPr/>
          </p:nvSpPr>
          <p:spPr>
            <a:xfrm>
              <a:off x="5287083" y="2571953"/>
              <a:ext cx="467571" cy="7867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308" name="rc308"/>
            <p:cNvSpPr/>
            <p:nvPr/>
          </p:nvSpPr>
          <p:spPr>
            <a:xfrm>
              <a:off x="7157368" y="2571953"/>
              <a:ext cx="467571" cy="7867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309" name="rc309"/>
            <p:cNvSpPr/>
            <p:nvPr/>
          </p:nvSpPr>
          <p:spPr>
            <a:xfrm>
              <a:off x="1546513" y="2807981"/>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310" name="rc310"/>
            <p:cNvSpPr/>
            <p:nvPr/>
          </p:nvSpPr>
          <p:spPr>
            <a:xfrm>
              <a:off x="2481655" y="2807981"/>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311" name="rc311"/>
            <p:cNvSpPr/>
            <p:nvPr/>
          </p:nvSpPr>
          <p:spPr>
            <a:xfrm>
              <a:off x="3884369" y="2807981"/>
              <a:ext cx="467571" cy="7867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312" name="rc312"/>
            <p:cNvSpPr/>
            <p:nvPr/>
          </p:nvSpPr>
          <p:spPr>
            <a:xfrm>
              <a:off x="2014084" y="2807981"/>
              <a:ext cx="467571" cy="7867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313" name="rc313"/>
            <p:cNvSpPr/>
            <p:nvPr/>
          </p:nvSpPr>
          <p:spPr>
            <a:xfrm>
              <a:off x="3416798" y="2807981"/>
              <a:ext cx="467571" cy="7867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314" name="rc314"/>
            <p:cNvSpPr/>
            <p:nvPr/>
          </p:nvSpPr>
          <p:spPr>
            <a:xfrm>
              <a:off x="5754654" y="2807981"/>
              <a:ext cx="467571" cy="7867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315" name="rc315"/>
            <p:cNvSpPr/>
            <p:nvPr/>
          </p:nvSpPr>
          <p:spPr>
            <a:xfrm>
              <a:off x="4351940" y="2807981"/>
              <a:ext cx="467571" cy="7867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316" name="rc316"/>
            <p:cNvSpPr/>
            <p:nvPr/>
          </p:nvSpPr>
          <p:spPr>
            <a:xfrm>
              <a:off x="5287083" y="2807981"/>
              <a:ext cx="467571" cy="7867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317" name="rc317"/>
            <p:cNvSpPr/>
            <p:nvPr/>
          </p:nvSpPr>
          <p:spPr>
            <a:xfrm>
              <a:off x="2949226" y="2886657"/>
              <a:ext cx="467571" cy="7867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318" name="rc318"/>
            <p:cNvSpPr/>
            <p:nvPr/>
          </p:nvSpPr>
          <p:spPr>
            <a:xfrm>
              <a:off x="3884369" y="2886657"/>
              <a:ext cx="467571" cy="7867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319" name="rc319"/>
            <p:cNvSpPr/>
            <p:nvPr/>
          </p:nvSpPr>
          <p:spPr>
            <a:xfrm>
              <a:off x="3416798" y="2886657"/>
              <a:ext cx="467571" cy="7867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320" name="rc320"/>
            <p:cNvSpPr/>
            <p:nvPr/>
          </p:nvSpPr>
          <p:spPr>
            <a:xfrm>
              <a:off x="5754654" y="2886657"/>
              <a:ext cx="467571" cy="7867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321" name="rc321"/>
            <p:cNvSpPr/>
            <p:nvPr/>
          </p:nvSpPr>
          <p:spPr>
            <a:xfrm>
              <a:off x="6689797" y="2886657"/>
              <a:ext cx="467571" cy="7867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322" name="rc322"/>
            <p:cNvSpPr/>
            <p:nvPr/>
          </p:nvSpPr>
          <p:spPr>
            <a:xfrm>
              <a:off x="7624939" y="2886657"/>
              <a:ext cx="467571" cy="7867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323" name="rc323"/>
            <p:cNvSpPr/>
            <p:nvPr/>
          </p:nvSpPr>
          <p:spPr>
            <a:xfrm>
              <a:off x="4351940" y="2886657"/>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324" name="rc324"/>
            <p:cNvSpPr/>
            <p:nvPr/>
          </p:nvSpPr>
          <p:spPr>
            <a:xfrm>
              <a:off x="5287083" y="2886657"/>
              <a:ext cx="467571" cy="7867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325" name="rc325"/>
            <p:cNvSpPr/>
            <p:nvPr/>
          </p:nvSpPr>
          <p:spPr>
            <a:xfrm>
              <a:off x="4819512" y="2886657"/>
              <a:ext cx="467571" cy="7867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326" name="rc326"/>
            <p:cNvSpPr/>
            <p:nvPr/>
          </p:nvSpPr>
          <p:spPr>
            <a:xfrm>
              <a:off x="8092511" y="2886657"/>
              <a:ext cx="467571" cy="7867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327" name="rc327"/>
            <p:cNvSpPr/>
            <p:nvPr/>
          </p:nvSpPr>
          <p:spPr>
            <a:xfrm>
              <a:off x="2481655" y="2257248"/>
              <a:ext cx="467571" cy="7867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328" name="rc328"/>
            <p:cNvSpPr/>
            <p:nvPr/>
          </p:nvSpPr>
          <p:spPr>
            <a:xfrm>
              <a:off x="1546513" y="2335924"/>
              <a:ext cx="467571" cy="7867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329" name="rc329"/>
            <p:cNvSpPr/>
            <p:nvPr/>
          </p:nvSpPr>
          <p:spPr>
            <a:xfrm>
              <a:off x="2481655" y="2335924"/>
              <a:ext cx="467571" cy="78676"/>
            </a:xfrm>
            <a:prstGeom prst="rect">
              <a:avLst/>
            </a:prstGeom>
            <a:solidFill>
              <a:srgbClr val="8BBE3F">
                <a:alpha val="100000"/>
              </a:srgbClr>
            </a:solidFill>
            <a:ln w="2710" cap="flat">
              <a:solidFill>
                <a:srgbClr val="FFFFFF">
                  <a:alpha val="100000"/>
                </a:srgbClr>
              </a:solidFill>
              <a:prstDash val="solid"/>
              <a:miter/>
            </a:ln>
          </p:spPr>
          <p:txBody>
            <a:bodyPr/>
            <a:lstStyle/>
            <a:p>
              <a:endParaRPr/>
            </a:p>
          </p:txBody>
        </p:sp>
        <p:sp>
          <p:nvSpPr>
            <p:cNvPr id="330" name="rc330"/>
            <p:cNvSpPr/>
            <p:nvPr/>
          </p:nvSpPr>
          <p:spPr>
            <a:xfrm>
              <a:off x="2949226" y="2335924"/>
              <a:ext cx="467571" cy="7867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31" name="rc331"/>
            <p:cNvSpPr/>
            <p:nvPr/>
          </p:nvSpPr>
          <p:spPr>
            <a:xfrm>
              <a:off x="2481655" y="3752095"/>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332" name="rc332"/>
            <p:cNvSpPr/>
            <p:nvPr/>
          </p:nvSpPr>
          <p:spPr>
            <a:xfrm>
              <a:off x="3416798" y="2257248"/>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333" name="rc333"/>
            <p:cNvSpPr/>
            <p:nvPr/>
          </p:nvSpPr>
          <p:spPr>
            <a:xfrm>
              <a:off x="5754654" y="2257248"/>
              <a:ext cx="467571" cy="78676"/>
            </a:xfrm>
            <a:prstGeom prst="rect">
              <a:avLst/>
            </a:prstGeom>
            <a:solidFill>
              <a:srgbClr val="CAC12C">
                <a:alpha val="100000"/>
              </a:srgbClr>
            </a:solidFill>
            <a:ln w="2710" cap="flat">
              <a:solidFill>
                <a:srgbClr val="FFFFFF">
                  <a:alpha val="100000"/>
                </a:srgbClr>
              </a:solidFill>
              <a:prstDash val="solid"/>
              <a:miter/>
            </a:ln>
          </p:spPr>
          <p:txBody>
            <a:bodyPr/>
            <a:lstStyle/>
            <a:p>
              <a:endParaRPr/>
            </a:p>
          </p:txBody>
        </p:sp>
        <p:sp>
          <p:nvSpPr>
            <p:cNvPr id="334" name="rc334"/>
            <p:cNvSpPr/>
            <p:nvPr/>
          </p:nvSpPr>
          <p:spPr>
            <a:xfrm>
              <a:off x="3416798" y="3830771"/>
              <a:ext cx="467571" cy="7867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35" name="rc335"/>
            <p:cNvSpPr/>
            <p:nvPr/>
          </p:nvSpPr>
          <p:spPr>
            <a:xfrm>
              <a:off x="5754654" y="3830771"/>
              <a:ext cx="467571" cy="7867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336" name="rc336"/>
            <p:cNvSpPr/>
            <p:nvPr/>
          </p:nvSpPr>
          <p:spPr>
            <a:xfrm>
              <a:off x="3884369" y="2335924"/>
              <a:ext cx="467571" cy="7867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37" name="rc337"/>
            <p:cNvSpPr/>
            <p:nvPr/>
          </p:nvSpPr>
          <p:spPr>
            <a:xfrm>
              <a:off x="3416798" y="2335924"/>
              <a:ext cx="467571" cy="7867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38" name="rc338"/>
            <p:cNvSpPr/>
            <p:nvPr/>
          </p:nvSpPr>
          <p:spPr>
            <a:xfrm>
              <a:off x="5754654" y="2335924"/>
              <a:ext cx="467571" cy="7867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39" name="rc339"/>
            <p:cNvSpPr/>
            <p:nvPr/>
          </p:nvSpPr>
          <p:spPr>
            <a:xfrm>
              <a:off x="6689797" y="2335924"/>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340" name="rc340"/>
            <p:cNvSpPr/>
            <p:nvPr/>
          </p:nvSpPr>
          <p:spPr>
            <a:xfrm>
              <a:off x="7624939" y="2335924"/>
              <a:ext cx="467571" cy="7867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341" name="rc341"/>
            <p:cNvSpPr/>
            <p:nvPr/>
          </p:nvSpPr>
          <p:spPr>
            <a:xfrm>
              <a:off x="4351940" y="2335924"/>
              <a:ext cx="467571" cy="7867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42" name="rc342"/>
            <p:cNvSpPr/>
            <p:nvPr/>
          </p:nvSpPr>
          <p:spPr>
            <a:xfrm>
              <a:off x="5287083" y="2335924"/>
              <a:ext cx="467571" cy="7867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343" name="rc343"/>
            <p:cNvSpPr/>
            <p:nvPr/>
          </p:nvSpPr>
          <p:spPr>
            <a:xfrm>
              <a:off x="4819512" y="2335924"/>
              <a:ext cx="467571" cy="7867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344" name="rc344"/>
            <p:cNvSpPr/>
            <p:nvPr/>
          </p:nvSpPr>
          <p:spPr>
            <a:xfrm>
              <a:off x="7157368" y="2335924"/>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345" name="rc345"/>
            <p:cNvSpPr/>
            <p:nvPr/>
          </p:nvSpPr>
          <p:spPr>
            <a:xfrm>
              <a:off x="3416798" y="4538857"/>
              <a:ext cx="467571" cy="7867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346" name="rc346"/>
            <p:cNvSpPr/>
            <p:nvPr/>
          </p:nvSpPr>
          <p:spPr>
            <a:xfrm>
              <a:off x="5754654" y="4538857"/>
              <a:ext cx="467571" cy="7867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347" name="rc347"/>
            <p:cNvSpPr/>
            <p:nvPr/>
          </p:nvSpPr>
          <p:spPr>
            <a:xfrm>
              <a:off x="6222226" y="4538857"/>
              <a:ext cx="467571" cy="78676"/>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348" name="rc348"/>
            <p:cNvSpPr/>
            <p:nvPr/>
          </p:nvSpPr>
          <p:spPr>
            <a:xfrm>
              <a:off x="1546513" y="2257248"/>
              <a:ext cx="467571" cy="7867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349" name="rc349"/>
            <p:cNvSpPr/>
            <p:nvPr/>
          </p:nvSpPr>
          <p:spPr>
            <a:xfrm>
              <a:off x="3416798" y="3909447"/>
              <a:ext cx="467571" cy="7867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50" name="rc350"/>
            <p:cNvSpPr/>
            <p:nvPr/>
          </p:nvSpPr>
          <p:spPr>
            <a:xfrm>
              <a:off x="1546513" y="4538857"/>
              <a:ext cx="467571" cy="7867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351" name="rc351"/>
            <p:cNvSpPr/>
            <p:nvPr/>
          </p:nvSpPr>
          <p:spPr>
            <a:xfrm>
              <a:off x="2481655" y="4538857"/>
              <a:ext cx="467571" cy="7867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352" name="rc352"/>
            <p:cNvSpPr/>
            <p:nvPr/>
          </p:nvSpPr>
          <p:spPr>
            <a:xfrm>
              <a:off x="2949226" y="4538857"/>
              <a:ext cx="467571" cy="7867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353" name="rc353"/>
            <p:cNvSpPr/>
            <p:nvPr/>
          </p:nvSpPr>
          <p:spPr>
            <a:xfrm>
              <a:off x="3884369" y="4538857"/>
              <a:ext cx="467571" cy="7867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354" name="rc354"/>
            <p:cNvSpPr/>
            <p:nvPr/>
          </p:nvSpPr>
          <p:spPr>
            <a:xfrm>
              <a:off x="6689797" y="4538857"/>
              <a:ext cx="467571" cy="78676"/>
            </a:xfrm>
            <a:prstGeom prst="rect">
              <a:avLst/>
            </a:prstGeom>
            <a:solidFill>
              <a:srgbClr val="D61D14">
                <a:alpha val="100000"/>
              </a:srgbClr>
            </a:solidFill>
            <a:ln w="2710" cap="flat">
              <a:solidFill>
                <a:srgbClr val="FFFFFF">
                  <a:alpha val="100000"/>
                </a:srgbClr>
              </a:solidFill>
              <a:prstDash val="solid"/>
              <a:miter/>
            </a:ln>
          </p:spPr>
          <p:txBody>
            <a:bodyPr/>
            <a:lstStyle/>
            <a:p>
              <a:endParaRPr/>
            </a:p>
          </p:txBody>
        </p:sp>
        <p:sp>
          <p:nvSpPr>
            <p:cNvPr id="355" name="rc355"/>
            <p:cNvSpPr/>
            <p:nvPr/>
          </p:nvSpPr>
          <p:spPr>
            <a:xfrm>
              <a:off x="7624939" y="4538857"/>
              <a:ext cx="467571" cy="7867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356" name="rc356"/>
            <p:cNvSpPr/>
            <p:nvPr/>
          </p:nvSpPr>
          <p:spPr>
            <a:xfrm>
              <a:off x="4351940" y="4538857"/>
              <a:ext cx="467571" cy="7867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357" name="rc357"/>
            <p:cNvSpPr/>
            <p:nvPr/>
          </p:nvSpPr>
          <p:spPr>
            <a:xfrm>
              <a:off x="5287083" y="4538857"/>
              <a:ext cx="467571" cy="7867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358" name="rc358"/>
            <p:cNvSpPr/>
            <p:nvPr/>
          </p:nvSpPr>
          <p:spPr>
            <a:xfrm>
              <a:off x="4819512" y="4538857"/>
              <a:ext cx="467571" cy="7867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359" name="rc359"/>
            <p:cNvSpPr/>
            <p:nvPr/>
          </p:nvSpPr>
          <p:spPr>
            <a:xfrm>
              <a:off x="1546513" y="3909447"/>
              <a:ext cx="467571" cy="78676"/>
            </a:xfrm>
            <a:prstGeom prst="rect">
              <a:avLst/>
            </a:prstGeom>
            <a:solidFill>
              <a:srgbClr val="F26A21">
                <a:alpha val="100000"/>
              </a:srgbClr>
            </a:solidFill>
            <a:ln w="2710" cap="flat">
              <a:solidFill>
                <a:srgbClr val="FFFFFF">
                  <a:alpha val="100000"/>
                </a:srgbClr>
              </a:solidFill>
              <a:prstDash val="solid"/>
              <a:miter/>
            </a:ln>
          </p:spPr>
          <p:txBody>
            <a:bodyPr/>
            <a:lstStyle/>
            <a:p>
              <a:endParaRPr/>
            </a:p>
          </p:txBody>
        </p:sp>
        <p:sp>
          <p:nvSpPr>
            <p:cNvPr id="360" name="rc360"/>
            <p:cNvSpPr/>
            <p:nvPr/>
          </p:nvSpPr>
          <p:spPr>
            <a:xfrm>
              <a:off x="2481655" y="3909447"/>
              <a:ext cx="467571" cy="7867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361" name="rc361"/>
            <p:cNvSpPr/>
            <p:nvPr/>
          </p:nvSpPr>
          <p:spPr>
            <a:xfrm>
              <a:off x="2949226" y="3909447"/>
              <a:ext cx="467571" cy="7867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62" name="rc362"/>
            <p:cNvSpPr/>
            <p:nvPr/>
          </p:nvSpPr>
          <p:spPr>
            <a:xfrm>
              <a:off x="3884369" y="3909447"/>
              <a:ext cx="467571" cy="7867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63" name="rc363"/>
            <p:cNvSpPr/>
            <p:nvPr/>
          </p:nvSpPr>
          <p:spPr>
            <a:xfrm>
              <a:off x="5754654" y="3909447"/>
              <a:ext cx="467571" cy="7867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64" name="rc364"/>
            <p:cNvSpPr/>
            <p:nvPr/>
          </p:nvSpPr>
          <p:spPr>
            <a:xfrm>
              <a:off x="6222226" y="3909447"/>
              <a:ext cx="467571" cy="7867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365" name="rc365"/>
            <p:cNvSpPr/>
            <p:nvPr/>
          </p:nvSpPr>
          <p:spPr>
            <a:xfrm>
              <a:off x="6689797" y="3909447"/>
              <a:ext cx="467571" cy="7867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366" name="rc366"/>
            <p:cNvSpPr/>
            <p:nvPr/>
          </p:nvSpPr>
          <p:spPr>
            <a:xfrm>
              <a:off x="7624939" y="3909447"/>
              <a:ext cx="467571" cy="7867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367" name="rc367"/>
            <p:cNvSpPr/>
            <p:nvPr/>
          </p:nvSpPr>
          <p:spPr>
            <a:xfrm>
              <a:off x="4351940" y="3909447"/>
              <a:ext cx="467571" cy="7867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368" name="rc368"/>
            <p:cNvSpPr/>
            <p:nvPr/>
          </p:nvSpPr>
          <p:spPr>
            <a:xfrm>
              <a:off x="5287083" y="3909447"/>
              <a:ext cx="467571" cy="7867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369" name="rc369"/>
            <p:cNvSpPr/>
            <p:nvPr/>
          </p:nvSpPr>
          <p:spPr>
            <a:xfrm>
              <a:off x="4819512" y="3909447"/>
              <a:ext cx="467571" cy="7867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370" name="rc370"/>
            <p:cNvSpPr/>
            <p:nvPr/>
          </p:nvSpPr>
          <p:spPr>
            <a:xfrm>
              <a:off x="8092511" y="3909447"/>
              <a:ext cx="467571" cy="7867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371" name="rc371"/>
            <p:cNvSpPr/>
            <p:nvPr/>
          </p:nvSpPr>
          <p:spPr>
            <a:xfrm>
              <a:off x="8560082" y="3909447"/>
              <a:ext cx="467571" cy="7867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372" name="rc372"/>
            <p:cNvSpPr/>
            <p:nvPr/>
          </p:nvSpPr>
          <p:spPr>
            <a:xfrm>
              <a:off x="1546513" y="3830771"/>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373" name="rc373"/>
            <p:cNvSpPr/>
            <p:nvPr/>
          </p:nvSpPr>
          <p:spPr>
            <a:xfrm>
              <a:off x="2481655" y="3830771"/>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374" name="rc374"/>
            <p:cNvSpPr/>
            <p:nvPr/>
          </p:nvSpPr>
          <p:spPr>
            <a:xfrm>
              <a:off x="2949226" y="3830771"/>
              <a:ext cx="467571" cy="7867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75" name="rc375"/>
            <p:cNvSpPr/>
            <p:nvPr/>
          </p:nvSpPr>
          <p:spPr>
            <a:xfrm>
              <a:off x="3884369" y="3830771"/>
              <a:ext cx="467571" cy="7867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376" name="rc376"/>
            <p:cNvSpPr/>
            <p:nvPr/>
          </p:nvSpPr>
          <p:spPr>
            <a:xfrm>
              <a:off x="2014084" y="3830771"/>
              <a:ext cx="467571" cy="78676"/>
            </a:xfrm>
            <a:prstGeom prst="rect">
              <a:avLst/>
            </a:prstGeom>
            <a:solidFill>
              <a:srgbClr val="C01006">
                <a:alpha val="100000"/>
              </a:srgbClr>
            </a:solidFill>
            <a:ln w="2710" cap="flat">
              <a:solidFill>
                <a:srgbClr val="FFFFFF">
                  <a:alpha val="100000"/>
                </a:srgbClr>
              </a:solidFill>
              <a:prstDash val="solid"/>
              <a:miter/>
            </a:ln>
          </p:spPr>
          <p:txBody>
            <a:bodyPr/>
            <a:lstStyle/>
            <a:p>
              <a:endParaRPr/>
            </a:p>
          </p:txBody>
        </p:sp>
        <p:sp>
          <p:nvSpPr>
            <p:cNvPr id="377" name="rc377"/>
            <p:cNvSpPr/>
            <p:nvPr/>
          </p:nvSpPr>
          <p:spPr>
            <a:xfrm>
              <a:off x="6689797" y="3830771"/>
              <a:ext cx="467571" cy="7867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378" name="rc378"/>
            <p:cNvSpPr/>
            <p:nvPr/>
          </p:nvSpPr>
          <p:spPr>
            <a:xfrm>
              <a:off x="7624939" y="3830771"/>
              <a:ext cx="467571" cy="7867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379" name="rc379"/>
            <p:cNvSpPr/>
            <p:nvPr/>
          </p:nvSpPr>
          <p:spPr>
            <a:xfrm>
              <a:off x="4351940" y="3830771"/>
              <a:ext cx="467571" cy="7867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380" name="rc380"/>
            <p:cNvSpPr/>
            <p:nvPr/>
          </p:nvSpPr>
          <p:spPr>
            <a:xfrm>
              <a:off x="5287083" y="3830771"/>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381" name="rc381"/>
            <p:cNvSpPr/>
            <p:nvPr/>
          </p:nvSpPr>
          <p:spPr>
            <a:xfrm>
              <a:off x="4819512" y="3830771"/>
              <a:ext cx="467571" cy="7867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382" name="rc382"/>
            <p:cNvSpPr/>
            <p:nvPr/>
          </p:nvSpPr>
          <p:spPr>
            <a:xfrm>
              <a:off x="7157368" y="3830771"/>
              <a:ext cx="467571" cy="7867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383" name="rc383"/>
            <p:cNvSpPr/>
            <p:nvPr/>
          </p:nvSpPr>
          <p:spPr>
            <a:xfrm>
              <a:off x="1546513" y="3752095"/>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384" name="rc384"/>
            <p:cNvSpPr/>
            <p:nvPr/>
          </p:nvSpPr>
          <p:spPr>
            <a:xfrm>
              <a:off x="2949226" y="3752095"/>
              <a:ext cx="467571" cy="7867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385" name="rc385"/>
            <p:cNvSpPr/>
            <p:nvPr/>
          </p:nvSpPr>
          <p:spPr>
            <a:xfrm>
              <a:off x="3884369" y="3752095"/>
              <a:ext cx="467571" cy="7867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386" name="rc386"/>
            <p:cNvSpPr/>
            <p:nvPr/>
          </p:nvSpPr>
          <p:spPr>
            <a:xfrm>
              <a:off x="3416798" y="3752095"/>
              <a:ext cx="467571" cy="7867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387" name="rc387"/>
            <p:cNvSpPr/>
            <p:nvPr/>
          </p:nvSpPr>
          <p:spPr>
            <a:xfrm>
              <a:off x="5754654" y="3752095"/>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388" name="rc388"/>
            <p:cNvSpPr/>
            <p:nvPr/>
          </p:nvSpPr>
          <p:spPr>
            <a:xfrm>
              <a:off x="6222226" y="3752095"/>
              <a:ext cx="467571" cy="7867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389" name="rc389"/>
            <p:cNvSpPr/>
            <p:nvPr/>
          </p:nvSpPr>
          <p:spPr>
            <a:xfrm>
              <a:off x="6689797" y="3752095"/>
              <a:ext cx="467571" cy="7867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390" name="rc390"/>
            <p:cNvSpPr/>
            <p:nvPr/>
          </p:nvSpPr>
          <p:spPr>
            <a:xfrm>
              <a:off x="7624939" y="3752095"/>
              <a:ext cx="467571" cy="7867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391" name="rc391"/>
            <p:cNvSpPr/>
            <p:nvPr/>
          </p:nvSpPr>
          <p:spPr>
            <a:xfrm>
              <a:off x="4351940" y="3752095"/>
              <a:ext cx="467571" cy="7867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392" name="rc392"/>
            <p:cNvSpPr/>
            <p:nvPr/>
          </p:nvSpPr>
          <p:spPr>
            <a:xfrm>
              <a:off x="5287083" y="3752095"/>
              <a:ext cx="467571" cy="7867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393" name="rc393"/>
            <p:cNvSpPr/>
            <p:nvPr/>
          </p:nvSpPr>
          <p:spPr>
            <a:xfrm>
              <a:off x="4819512" y="3752095"/>
              <a:ext cx="467571" cy="7867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394" name="rc394"/>
            <p:cNvSpPr/>
            <p:nvPr/>
          </p:nvSpPr>
          <p:spPr>
            <a:xfrm>
              <a:off x="3416798" y="1942543"/>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395" name="rc395"/>
            <p:cNvSpPr/>
            <p:nvPr/>
          </p:nvSpPr>
          <p:spPr>
            <a:xfrm>
              <a:off x="5754654" y="1942543"/>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396" name="rc396"/>
            <p:cNvSpPr/>
            <p:nvPr/>
          </p:nvSpPr>
          <p:spPr>
            <a:xfrm>
              <a:off x="7157368" y="3752095"/>
              <a:ext cx="467571" cy="7867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397" name="rc397"/>
            <p:cNvSpPr/>
            <p:nvPr/>
          </p:nvSpPr>
          <p:spPr>
            <a:xfrm>
              <a:off x="2949226" y="2257248"/>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398" name="rc398"/>
            <p:cNvSpPr/>
            <p:nvPr/>
          </p:nvSpPr>
          <p:spPr>
            <a:xfrm>
              <a:off x="3884369" y="2257248"/>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399" name="rc399"/>
            <p:cNvSpPr/>
            <p:nvPr/>
          </p:nvSpPr>
          <p:spPr>
            <a:xfrm>
              <a:off x="6689797" y="2257248"/>
              <a:ext cx="467571" cy="78676"/>
            </a:xfrm>
            <a:prstGeom prst="rect">
              <a:avLst/>
            </a:prstGeom>
            <a:solidFill>
              <a:srgbClr val="8BBE3F">
                <a:alpha val="100000"/>
              </a:srgbClr>
            </a:solidFill>
            <a:ln w="2710" cap="flat">
              <a:solidFill>
                <a:srgbClr val="FFFFFF">
                  <a:alpha val="100000"/>
                </a:srgbClr>
              </a:solidFill>
              <a:prstDash val="solid"/>
              <a:miter/>
            </a:ln>
          </p:spPr>
          <p:txBody>
            <a:bodyPr/>
            <a:lstStyle/>
            <a:p>
              <a:endParaRPr/>
            </a:p>
          </p:txBody>
        </p:sp>
        <p:sp>
          <p:nvSpPr>
            <p:cNvPr id="400" name="rc400"/>
            <p:cNvSpPr/>
            <p:nvPr/>
          </p:nvSpPr>
          <p:spPr>
            <a:xfrm>
              <a:off x="7624939" y="2257248"/>
              <a:ext cx="467571" cy="78676"/>
            </a:xfrm>
            <a:prstGeom prst="rect">
              <a:avLst/>
            </a:prstGeom>
            <a:solidFill>
              <a:srgbClr val="C51308">
                <a:alpha val="100000"/>
              </a:srgbClr>
            </a:solidFill>
            <a:ln w="2710" cap="flat">
              <a:solidFill>
                <a:srgbClr val="FFFFFF">
                  <a:alpha val="100000"/>
                </a:srgbClr>
              </a:solidFill>
              <a:prstDash val="solid"/>
              <a:miter/>
            </a:ln>
          </p:spPr>
          <p:txBody>
            <a:bodyPr/>
            <a:lstStyle/>
            <a:p>
              <a:endParaRPr/>
            </a:p>
          </p:txBody>
        </p:sp>
        <p:sp>
          <p:nvSpPr>
            <p:cNvPr id="401" name="rc401"/>
            <p:cNvSpPr/>
            <p:nvPr/>
          </p:nvSpPr>
          <p:spPr>
            <a:xfrm>
              <a:off x="4351940" y="2257248"/>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402" name="rc402"/>
            <p:cNvSpPr/>
            <p:nvPr/>
          </p:nvSpPr>
          <p:spPr>
            <a:xfrm>
              <a:off x="5287083" y="2257248"/>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403" name="rc403"/>
            <p:cNvSpPr/>
            <p:nvPr/>
          </p:nvSpPr>
          <p:spPr>
            <a:xfrm>
              <a:off x="4819512" y="2257248"/>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404" name="rc404"/>
            <p:cNvSpPr/>
            <p:nvPr/>
          </p:nvSpPr>
          <p:spPr>
            <a:xfrm>
              <a:off x="7157368" y="2257248"/>
              <a:ext cx="467571" cy="78676"/>
            </a:xfrm>
            <a:prstGeom prst="rect">
              <a:avLst/>
            </a:prstGeom>
            <a:solidFill>
              <a:srgbClr val="8BBE3F">
                <a:alpha val="100000"/>
              </a:srgbClr>
            </a:solidFill>
            <a:ln w="2710" cap="flat">
              <a:solidFill>
                <a:srgbClr val="FFFFFF">
                  <a:alpha val="100000"/>
                </a:srgbClr>
              </a:solidFill>
              <a:prstDash val="solid"/>
              <a:miter/>
            </a:ln>
          </p:spPr>
          <p:txBody>
            <a:bodyPr/>
            <a:lstStyle/>
            <a:p>
              <a:endParaRPr/>
            </a:p>
          </p:txBody>
        </p:sp>
        <p:sp>
          <p:nvSpPr>
            <p:cNvPr id="405" name="rc405"/>
            <p:cNvSpPr/>
            <p:nvPr/>
          </p:nvSpPr>
          <p:spPr>
            <a:xfrm>
              <a:off x="7157368" y="1863867"/>
              <a:ext cx="467571" cy="7867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406" name="rc406"/>
            <p:cNvSpPr/>
            <p:nvPr/>
          </p:nvSpPr>
          <p:spPr>
            <a:xfrm>
              <a:off x="4819512" y="1942543"/>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407" name="rc407"/>
            <p:cNvSpPr/>
            <p:nvPr/>
          </p:nvSpPr>
          <p:spPr>
            <a:xfrm>
              <a:off x="7157368" y="1942543"/>
              <a:ext cx="467571" cy="7867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08" name="rc408"/>
            <p:cNvSpPr/>
            <p:nvPr/>
          </p:nvSpPr>
          <p:spPr>
            <a:xfrm>
              <a:off x="2949226" y="1863867"/>
              <a:ext cx="467571" cy="78676"/>
            </a:xfrm>
            <a:prstGeom prst="rect">
              <a:avLst/>
            </a:prstGeom>
            <a:solidFill>
              <a:srgbClr val="BBC132">
                <a:alpha val="100000"/>
              </a:srgbClr>
            </a:solidFill>
            <a:ln w="2710" cap="flat">
              <a:solidFill>
                <a:srgbClr val="FFFFFF">
                  <a:alpha val="100000"/>
                </a:srgbClr>
              </a:solidFill>
              <a:prstDash val="solid"/>
              <a:miter/>
            </a:ln>
          </p:spPr>
          <p:txBody>
            <a:bodyPr/>
            <a:lstStyle/>
            <a:p>
              <a:endParaRPr/>
            </a:p>
          </p:txBody>
        </p:sp>
        <p:sp>
          <p:nvSpPr>
            <p:cNvPr id="409" name="rc409"/>
            <p:cNvSpPr/>
            <p:nvPr/>
          </p:nvSpPr>
          <p:spPr>
            <a:xfrm>
              <a:off x="1546513" y="1391810"/>
              <a:ext cx="467571" cy="7867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410" name="rc410"/>
            <p:cNvSpPr/>
            <p:nvPr/>
          </p:nvSpPr>
          <p:spPr>
            <a:xfrm>
              <a:off x="1546513" y="1942543"/>
              <a:ext cx="467571" cy="78676"/>
            </a:xfrm>
            <a:prstGeom prst="rect">
              <a:avLst/>
            </a:prstGeom>
            <a:solidFill>
              <a:srgbClr val="CAC12C">
                <a:alpha val="100000"/>
              </a:srgbClr>
            </a:solidFill>
            <a:ln w="2710" cap="flat">
              <a:solidFill>
                <a:srgbClr val="FFFFFF">
                  <a:alpha val="100000"/>
                </a:srgbClr>
              </a:solidFill>
              <a:prstDash val="solid"/>
              <a:miter/>
            </a:ln>
          </p:spPr>
          <p:txBody>
            <a:bodyPr/>
            <a:lstStyle/>
            <a:p>
              <a:endParaRPr/>
            </a:p>
          </p:txBody>
        </p:sp>
        <p:sp>
          <p:nvSpPr>
            <p:cNvPr id="411" name="rc411"/>
            <p:cNvSpPr/>
            <p:nvPr/>
          </p:nvSpPr>
          <p:spPr>
            <a:xfrm>
              <a:off x="2481655" y="1942543"/>
              <a:ext cx="467571" cy="7867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412" name="rc412"/>
            <p:cNvSpPr/>
            <p:nvPr/>
          </p:nvSpPr>
          <p:spPr>
            <a:xfrm>
              <a:off x="2949226" y="1942543"/>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413" name="rc413"/>
            <p:cNvSpPr/>
            <p:nvPr/>
          </p:nvSpPr>
          <p:spPr>
            <a:xfrm>
              <a:off x="3884369" y="1942543"/>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414" name="rc414"/>
            <p:cNvSpPr/>
            <p:nvPr/>
          </p:nvSpPr>
          <p:spPr>
            <a:xfrm>
              <a:off x="6689797" y="1942543"/>
              <a:ext cx="467571" cy="7867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415" name="rc415"/>
            <p:cNvSpPr/>
            <p:nvPr/>
          </p:nvSpPr>
          <p:spPr>
            <a:xfrm>
              <a:off x="7624939" y="1942543"/>
              <a:ext cx="467571" cy="78676"/>
            </a:xfrm>
            <a:prstGeom prst="rect">
              <a:avLst/>
            </a:prstGeom>
            <a:solidFill>
              <a:srgbClr val="EA4C1D">
                <a:alpha val="100000"/>
              </a:srgbClr>
            </a:solidFill>
            <a:ln w="2710" cap="flat">
              <a:solidFill>
                <a:srgbClr val="FFFFFF">
                  <a:alpha val="100000"/>
                </a:srgbClr>
              </a:solidFill>
              <a:prstDash val="solid"/>
              <a:miter/>
            </a:ln>
          </p:spPr>
          <p:txBody>
            <a:bodyPr/>
            <a:lstStyle/>
            <a:p>
              <a:endParaRPr/>
            </a:p>
          </p:txBody>
        </p:sp>
        <p:sp>
          <p:nvSpPr>
            <p:cNvPr id="416" name="rc416"/>
            <p:cNvSpPr/>
            <p:nvPr/>
          </p:nvSpPr>
          <p:spPr>
            <a:xfrm>
              <a:off x="4351940" y="1942543"/>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417" name="rc417"/>
            <p:cNvSpPr/>
            <p:nvPr/>
          </p:nvSpPr>
          <p:spPr>
            <a:xfrm>
              <a:off x="5287083" y="1942543"/>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418" name="rc418"/>
            <p:cNvSpPr/>
            <p:nvPr/>
          </p:nvSpPr>
          <p:spPr>
            <a:xfrm>
              <a:off x="2949226" y="1391810"/>
              <a:ext cx="467571" cy="7867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19" name="rc419"/>
            <p:cNvSpPr/>
            <p:nvPr/>
          </p:nvSpPr>
          <p:spPr>
            <a:xfrm>
              <a:off x="1546513" y="2414600"/>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420" name="rc420"/>
            <p:cNvSpPr/>
            <p:nvPr/>
          </p:nvSpPr>
          <p:spPr>
            <a:xfrm>
              <a:off x="2481655" y="2414600"/>
              <a:ext cx="467571" cy="7867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21" name="rc421"/>
            <p:cNvSpPr/>
            <p:nvPr/>
          </p:nvSpPr>
          <p:spPr>
            <a:xfrm>
              <a:off x="2949226" y="2414600"/>
              <a:ext cx="467571" cy="7867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422" name="rc422"/>
            <p:cNvSpPr/>
            <p:nvPr/>
          </p:nvSpPr>
          <p:spPr>
            <a:xfrm>
              <a:off x="3884369" y="2414600"/>
              <a:ext cx="467571" cy="7867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423" name="rc423"/>
            <p:cNvSpPr/>
            <p:nvPr/>
          </p:nvSpPr>
          <p:spPr>
            <a:xfrm>
              <a:off x="3416798" y="2414600"/>
              <a:ext cx="467571" cy="7867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424" name="rc424"/>
            <p:cNvSpPr/>
            <p:nvPr/>
          </p:nvSpPr>
          <p:spPr>
            <a:xfrm>
              <a:off x="5754654" y="2414600"/>
              <a:ext cx="467571" cy="7867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425" name="rc425"/>
            <p:cNvSpPr/>
            <p:nvPr/>
          </p:nvSpPr>
          <p:spPr>
            <a:xfrm>
              <a:off x="6222226" y="2414600"/>
              <a:ext cx="467571" cy="78676"/>
            </a:xfrm>
            <a:prstGeom prst="rect">
              <a:avLst/>
            </a:prstGeom>
            <a:solidFill>
              <a:srgbClr val="FEBB11">
                <a:alpha val="100000"/>
              </a:srgbClr>
            </a:solidFill>
            <a:ln w="2710" cap="flat">
              <a:solidFill>
                <a:srgbClr val="FFFFFF">
                  <a:alpha val="100000"/>
                </a:srgbClr>
              </a:solidFill>
              <a:prstDash val="solid"/>
              <a:miter/>
            </a:ln>
          </p:spPr>
          <p:txBody>
            <a:bodyPr/>
            <a:lstStyle/>
            <a:p>
              <a:endParaRPr/>
            </a:p>
          </p:txBody>
        </p:sp>
        <p:sp>
          <p:nvSpPr>
            <p:cNvPr id="426" name="rc426"/>
            <p:cNvSpPr/>
            <p:nvPr/>
          </p:nvSpPr>
          <p:spPr>
            <a:xfrm>
              <a:off x="6689797" y="2414600"/>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427" name="rc427"/>
            <p:cNvSpPr/>
            <p:nvPr/>
          </p:nvSpPr>
          <p:spPr>
            <a:xfrm>
              <a:off x="7624939" y="2414600"/>
              <a:ext cx="467571" cy="7867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428" name="rc428"/>
            <p:cNvSpPr/>
            <p:nvPr/>
          </p:nvSpPr>
          <p:spPr>
            <a:xfrm>
              <a:off x="4351940" y="2414600"/>
              <a:ext cx="467571" cy="7867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429" name="rc429"/>
            <p:cNvSpPr/>
            <p:nvPr/>
          </p:nvSpPr>
          <p:spPr>
            <a:xfrm>
              <a:off x="5287083" y="2414600"/>
              <a:ext cx="467571" cy="7867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430" name="rc430"/>
            <p:cNvSpPr/>
            <p:nvPr/>
          </p:nvSpPr>
          <p:spPr>
            <a:xfrm>
              <a:off x="4819512" y="2414600"/>
              <a:ext cx="467571" cy="78676"/>
            </a:xfrm>
            <a:prstGeom prst="rect">
              <a:avLst/>
            </a:prstGeom>
            <a:solidFill>
              <a:srgbClr val="CAC12C">
                <a:alpha val="100000"/>
              </a:srgbClr>
            </a:solidFill>
            <a:ln w="2710" cap="flat">
              <a:solidFill>
                <a:srgbClr val="FFFFFF">
                  <a:alpha val="100000"/>
                </a:srgbClr>
              </a:solidFill>
              <a:prstDash val="solid"/>
              <a:miter/>
            </a:ln>
          </p:spPr>
          <p:txBody>
            <a:bodyPr/>
            <a:lstStyle/>
            <a:p>
              <a:endParaRPr/>
            </a:p>
          </p:txBody>
        </p:sp>
        <p:sp>
          <p:nvSpPr>
            <p:cNvPr id="431" name="rc431"/>
            <p:cNvSpPr/>
            <p:nvPr/>
          </p:nvSpPr>
          <p:spPr>
            <a:xfrm>
              <a:off x="8092511" y="2414600"/>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432" name="rc432"/>
            <p:cNvSpPr/>
            <p:nvPr/>
          </p:nvSpPr>
          <p:spPr>
            <a:xfrm>
              <a:off x="8560082" y="2414600"/>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433" name="rc433"/>
            <p:cNvSpPr/>
            <p:nvPr/>
          </p:nvSpPr>
          <p:spPr>
            <a:xfrm>
              <a:off x="1546513" y="4774885"/>
              <a:ext cx="467571" cy="7867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434" name="rc434"/>
            <p:cNvSpPr/>
            <p:nvPr/>
          </p:nvSpPr>
          <p:spPr>
            <a:xfrm>
              <a:off x="2481655" y="4774885"/>
              <a:ext cx="467571" cy="78676"/>
            </a:xfrm>
            <a:prstGeom prst="rect">
              <a:avLst/>
            </a:prstGeom>
            <a:solidFill>
              <a:srgbClr val="F16520">
                <a:alpha val="100000"/>
              </a:srgbClr>
            </a:solidFill>
            <a:ln w="2710" cap="flat">
              <a:solidFill>
                <a:srgbClr val="FFFFFF">
                  <a:alpha val="100000"/>
                </a:srgbClr>
              </a:solidFill>
              <a:prstDash val="solid"/>
              <a:miter/>
            </a:ln>
          </p:spPr>
          <p:txBody>
            <a:bodyPr/>
            <a:lstStyle/>
            <a:p>
              <a:endParaRPr/>
            </a:p>
          </p:txBody>
        </p:sp>
        <p:sp>
          <p:nvSpPr>
            <p:cNvPr id="435" name="rc435"/>
            <p:cNvSpPr/>
            <p:nvPr/>
          </p:nvSpPr>
          <p:spPr>
            <a:xfrm>
              <a:off x="2949226" y="4774885"/>
              <a:ext cx="467571" cy="7867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436" name="rc436"/>
            <p:cNvSpPr/>
            <p:nvPr/>
          </p:nvSpPr>
          <p:spPr>
            <a:xfrm>
              <a:off x="3884369" y="4774885"/>
              <a:ext cx="467571" cy="7867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437" name="rc437"/>
            <p:cNvSpPr/>
            <p:nvPr/>
          </p:nvSpPr>
          <p:spPr>
            <a:xfrm>
              <a:off x="2014084" y="4774885"/>
              <a:ext cx="467571" cy="7867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38" name="rc438"/>
            <p:cNvSpPr/>
            <p:nvPr/>
          </p:nvSpPr>
          <p:spPr>
            <a:xfrm>
              <a:off x="3416798" y="4774885"/>
              <a:ext cx="467571" cy="7867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439" name="rc439"/>
            <p:cNvSpPr/>
            <p:nvPr/>
          </p:nvSpPr>
          <p:spPr>
            <a:xfrm>
              <a:off x="5754654" y="4774885"/>
              <a:ext cx="467571" cy="7867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440" name="rc440"/>
            <p:cNvSpPr/>
            <p:nvPr/>
          </p:nvSpPr>
          <p:spPr>
            <a:xfrm>
              <a:off x="6222226" y="4774885"/>
              <a:ext cx="467571" cy="7867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441" name="rc441"/>
            <p:cNvSpPr/>
            <p:nvPr/>
          </p:nvSpPr>
          <p:spPr>
            <a:xfrm>
              <a:off x="6689797" y="4774885"/>
              <a:ext cx="467571" cy="7867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442" name="rc442"/>
            <p:cNvSpPr/>
            <p:nvPr/>
          </p:nvSpPr>
          <p:spPr>
            <a:xfrm>
              <a:off x="7624939" y="4774885"/>
              <a:ext cx="467571" cy="78676"/>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443" name="rc443"/>
            <p:cNvSpPr/>
            <p:nvPr/>
          </p:nvSpPr>
          <p:spPr>
            <a:xfrm>
              <a:off x="4351940" y="4774885"/>
              <a:ext cx="467571" cy="7867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444" name="rc444"/>
            <p:cNvSpPr/>
            <p:nvPr/>
          </p:nvSpPr>
          <p:spPr>
            <a:xfrm>
              <a:off x="5287083" y="4774885"/>
              <a:ext cx="467571" cy="7867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445" name="rc445"/>
            <p:cNvSpPr/>
            <p:nvPr/>
          </p:nvSpPr>
          <p:spPr>
            <a:xfrm>
              <a:off x="4819512" y="4774885"/>
              <a:ext cx="467571" cy="7867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446" name="rc446"/>
            <p:cNvSpPr/>
            <p:nvPr/>
          </p:nvSpPr>
          <p:spPr>
            <a:xfrm>
              <a:off x="8092511" y="4774885"/>
              <a:ext cx="467571" cy="78676"/>
            </a:xfrm>
            <a:prstGeom prst="rect">
              <a:avLst/>
            </a:prstGeom>
            <a:solidFill>
              <a:srgbClr val="E2231A">
                <a:alpha val="100000"/>
              </a:srgbClr>
            </a:solidFill>
            <a:ln w="2710" cap="flat">
              <a:solidFill>
                <a:srgbClr val="FFFFFF">
                  <a:alpha val="100000"/>
                </a:srgbClr>
              </a:solidFill>
              <a:prstDash val="solid"/>
              <a:miter/>
            </a:ln>
          </p:spPr>
          <p:txBody>
            <a:bodyPr/>
            <a:lstStyle/>
            <a:p>
              <a:endParaRPr/>
            </a:p>
          </p:txBody>
        </p:sp>
        <p:sp>
          <p:nvSpPr>
            <p:cNvPr id="447" name="rc447"/>
            <p:cNvSpPr/>
            <p:nvPr/>
          </p:nvSpPr>
          <p:spPr>
            <a:xfrm>
              <a:off x="8560082" y="4774885"/>
              <a:ext cx="467571" cy="7867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448" name="rc448"/>
            <p:cNvSpPr/>
            <p:nvPr/>
          </p:nvSpPr>
          <p:spPr>
            <a:xfrm>
              <a:off x="1546513" y="1863867"/>
              <a:ext cx="467571" cy="7867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449" name="rc449"/>
            <p:cNvSpPr/>
            <p:nvPr/>
          </p:nvSpPr>
          <p:spPr>
            <a:xfrm>
              <a:off x="2481655" y="1863867"/>
              <a:ext cx="467571" cy="78676"/>
            </a:xfrm>
            <a:prstGeom prst="rect">
              <a:avLst/>
            </a:prstGeom>
            <a:solidFill>
              <a:srgbClr val="BBC132">
                <a:alpha val="100000"/>
              </a:srgbClr>
            </a:solidFill>
            <a:ln w="2710" cap="flat">
              <a:solidFill>
                <a:srgbClr val="FFFFFF">
                  <a:alpha val="100000"/>
                </a:srgbClr>
              </a:solidFill>
              <a:prstDash val="solid"/>
              <a:miter/>
            </a:ln>
          </p:spPr>
          <p:txBody>
            <a:bodyPr/>
            <a:lstStyle/>
            <a:p>
              <a:endParaRPr/>
            </a:p>
          </p:txBody>
        </p:sp>
        <p:sp>
          <p:nvSpPr>
            <p:cNvPr id="450" name="rc450"/>
            <p:cNvSpPr/>
            <p:nvPr/>
          </p:nvSpPr>
          <p:spPr>
            <a:xfrm>
              <a:off x="3884369" y="1863867"/>
              <a:ext cx="467571" cy="78676"/>
            </a:xfrm>
            <a:prstGeom prst="rect">
              <a:avLst/>
            </a:prstGeom>
            <a:solidFill>
              <a:srgbClr val="BBC132">
                <a:alpha val="100000"/>
              </a:srgbClr>
            </a:solidFill>
            <a:ln w="2710" cap="flat">
              <a:solidFill>
                <a:srgbClr val="FFFFFF">
                  <a:alpha val="100000"/>
                </a:srgbClr>
              </a:solidFill>
              <a:prstDash val="solid"/>
              <a:miter/>
            </a:ln>
          </p:spPr>
          <p:txBody>
            <a:bodyPr/>
            <a:lstStyle/>
            <a:p>
              <a:endParaRPr/>
            </a:p>
          </p:txBody>
        </p:sp>
        <p:sp>
          <p:nvSpPr>
            <p:cNvPr id="451" name="rc451"/>
            <p:cNvSpPr/>
            <p:nvPr/>
          </p:nvSpPr>
          <p:spPr>
            <a:xfrm>
              <a:off x="3416798" y="1863867"/>
              <a:ext cx="467571" cy="78676"/>
            </a:xfrm>
            <a:prstGeom prst="rect">
              <a:avLst/>
            </a:prstGeom>
            <a:solidFill>
              <a:srgbClr val="BBC132">
                <a:alpha val="100000"/>
              </a:srgbClr>
            </a:solidFill>
            <a:ln w="2710" cap="flat">
              <a:solidFill>
                <a:srgbClr val="FFFFFF">
                  <a:alpha val="100000"/>
                </a:srgbClr>
              </a:solidFill>
              <a:prstDash val="solid"/>
              <a:miter/>
            </a:ln>
          </p:spPr>
          <p:txBody>
            <a:bodyPr/>
            <a:lstStyle/>
            <a:p>
              <a:endParaRPr/>
            </a:p>
          </p:txBody>
        </p:sp>
        <p:sp>
          <p:nvSpPr>
            <p:cNvPr id="452" name="rc452"/>
            <p:cNvSpPr/>
            <p:nvPr/>
          </p:nvSpPr>
          <p:spPr>
            <a:xfrm>
              <a:off x="5754654" y="1863867"/>
              <a:ext cx="467571" cy="78676"/>
            </a:xfrm>
            <a:prstGeom prst="rect">
              <a:avLst/>
            </a:prstGeom>
            <a:solidFill>
              <a:srgbClr val="BBC132">
                <a:alpha val="100000"/>
              </a:srgbClr>
            </a:solidFill>
            <a:ln w="2710" cap="flat">
              <a:solidFill>
                <a:srgbClr val="FFFFFF">
                  <a:alpha val="100000"/>
                </a:srgbClr>
              </a:solidFill>
              <a:prstDash val="solid"/>
              <a:miter/>
            </a:ln>
          </p:spPr>
          <p:txBody>
            <a:bodyPr/>
            <a:lstStyle/>
            <a:p>
              <a:endParaRPr/>
            </a:p>
          </p:txBody>
        </p:sp>
        <p:sp>
          <p:nvSpPr>
            <p:cNvPr id="453" name="rc453"/>
            <p:cNvSpPr/>
            <p:nvPr/>
          </p:nvSpPr>
          <p:spPr>
            <a:xfrm>
              <a:off x="6222226" y="1863867"/>
              <a:ext cx="467571" cy="78676"/>
            </a:xfrm>
            <a:prstGeom prst="rect">
              <a:avLst/>
            </a:prstGeom>
            <a:solidFill>
              <a:srgbClr val="BBC132">
                <a:alpha val="100000"/>
              </a:srgbClr>
            </a:solidFill>
            <a:ln w="2710" cap="flat">
              <a:solidFill>
                <a:srgbClr val="FFFFFF">
                  <a:alpha val="100000"/>
                </a:srgbClr>
              </a:solidFill>
              <a:prstDash val="solid"/>
              <a:miter/>
            </a:ln>
          </p:spPr>
          <p:txBody>
            <a:bodyPr/>
            <a:lstStyle/>
            <a:p>
              <a:endParaRPr/>
            </a:p>
          </p:txBody>
        </p:sp>
        <p:sp>
          <p:nvSpPr>
            <p:cNvPr id="454" name="rc454"/>
            <p:cNvSpPr/>
            <p:nvPr/>
          </p:nvSpPr>
          <p:spPr>
            <a:xfrm>
              <a:off x="6689797" y="1863867"/>
              <a:ext cx="467571" cy="7867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455" name="rc455"/>
            <p:cNvSpPr/>
            <p:nvPr/>
          </p:nvSpPr>
          <p:spPr>
            <a:xfrm>
              <a:off x="7624939" y="1863867"/>
              <a:ext cx="467571" cy="7867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456" name="rc456"/>
            <p:cNvSpPr/>
            <p:nvPr/>
          </p:nvSpPr>
          <p:spPr>
            <a:xfrm>
              <a:off x="4351940" y="1863867"/>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457" name="rc457"/>
            <p:cNvSpPr/>
            <p:nvPr/>
          </p:nvSpPr>
          <p:spPr>
            <a:xfrm>
              <a:off x="5287083" y="1863867"/>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458" name="rc458"/>
            <p:cNvSpPr/>
            <p:nvPr/>
          </p:nvSpPr>
          <p:spPr>
            <a:xfrm>
              <a:off x="1546513" y="2493276"/>
              <a:ext cx="467571" cy="7867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459" name="rc459"/>
            <p:cNvSpPr/>
            <p:nvPr/>
          </p:nvSpPr>
          <p:spPr>
            <a:xfrm>
              <a:off x="5287083" y="2493276"/>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460" name="rc460"/>
            <p:cNvSpPr/>
            <p:nvPr/>
          </p:nvSpPr>
          <p:spPr>
            <a:xfrm>
              <a:off x="4819512" y="2493276"/>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461" name="rc461"/>
            <p:cNvSpPr/>
            <p:nvPr/>
          </p:nvSpPr>
          <p:spPr>
            <a:xfrm>
              <a:off x="7157368" y="2493276"/>
              <a:ext cx="467571" cy="7867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462" name="rc462"/>
            <p:cNvSpPr/>
            <p:nvPr/>
          </p:nvSpPr>
          <p:spPr>
            <a:xfrm>
              <a:off x="4819512" y="1863867"/>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463" name="rc463"/>
            <p:cNvSpPr/>
            <p:nvPr/>
          </p:nvSpPr>
          <p:spPr>
            <a:xfrm>
              <a:off x="2481655" y="1391810"/>
              <a:ext cx="467571" cy="7867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464" name="rc464"/>
            <p:cNvSpPr/>
            <p:nvPr/>
          </p:nvSpPr>
          <p:spPr>
            <a:xfrm>
              <a:off x="3884369" y="1391810"/>
              <a:ext cx="467571" cy="7867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65" name="rc465"/>
            <p:cNvSpPr/>
            <p:nvPr/>
          </p:nvSpPr>
          <p:spPr>
            <a:xfrm>
              <a:off x="3416798" y="1391810"/>
              <a:ext cx="467571" cy="7867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66" name="rc466"/>
            <p:cNvSpPr/>
            <p:nvPr/>
          </p:nvSpPr>
          <p:spPr>
            <a:xfrm>
              <a:off x="5754654" y="1391810"/>
              <a:ext cx="467571" cy="7867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467" name="rc467"/>
            <p:cNvSpPr/>
            <p:nvPr/>
          </p:nvSpPr>
          <p:spPr>
            <a:xfrm>
              <a:off x="6689797" y="1391810"/>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468" name="rc468"/>
            <p:cNvSpPr/>
            <p:nvPr/>
          </p:nvSpPr>
          <p:spPr>
            <a:xfrm>
              <a:off x="7624939" y="1391810"/>
              <a:ext cx="467571" cy="78676"/>
            </a:xfrm>
            <a:prstGeom prst="rect">
              <a:avLst/>
            </a:prstGeom>
            <a:solidFill>
              <a:srgbClr val="BBC132">
                <a:alpha val="100000"/>
              </a:srgbClr>
            </a:solidFill>
            <a:ln w="2710" cap="flat">
              <a:solidFill>
                <a:srgbClr val="FFFFFF">
                  <a:alpha val="100000"/>
                </a:srgbClr>
              </a:solidFill>
              <a:prstDash val="solid"/>
              <a:miter/>
            </a:ln>
          </p:spPr>
          <p:txBody>
            <a:bodyPr/>
            <a:lstStyle/>
            <a:p>
              <a:endParaRPr/>
            </a:p>
          </p:txBody>
        </p:sp>
        <p:sp>
          <p:nvSpPr>
            <p:cNvPr id="469" name="rc469"/>
            <p:cNvSpPr/>
            <p:nvPr/>
          </p:nvSpPr>
          <p:spPr>
            <a:xfrm>
              <a:off x="4351940" y="1391810"/>
              <a:ext cx="467571" cy="78676"/>
            </a:xfrm>
            <a:prstGeom prst="rect">
              <a:avLst/>
            </a:prstGeom>
            <a:solidFill>
              <a:srgbClr val="CAC12C">
                <a:alpha val="100000"/>
              </a:srgbClr>
            </a:solidFill>
            <a:ln w="2710" cap="flat">
              <a:solidFill>
                <a:srgbClr val="FFFFFF">
                  <a:alpha val="100000"/>
                </a:srgbClr>
              </a:solidFill>
              <a:prstDash val="solid"/>
              <a:miter/>
            </a:ln>
          </p:spPr>
          <p:txBody>
            <a:bodyPr/>
            <a:lstStyle/>
            <a:p>
              <a:endParaRPr/>
            </a:p>
          </p:txBody>
        </p:sp>
        <p:sp>
          <p:nvSpPr>
            <p:cNvPr id="470" name="rc470"/>
            <p:cNvSpPr/>
            <p:nvPr/>
          </p:nvSpPr>
          <p:spPr>
            <a:xfrm>
              <a:off x="5287083" y="1391810"/>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471" name="rc471"/>
            <p:cNvSpPr/>
            <p:nvPr/>
          </p:nvSpPr>
          <p:spPr>
            <a:xfrm>
              <a:off x="4819512" y="1391810"/>
              <a:ext cx="467571" cy="78676"/>
            </a:xfrm>
            <a:prstGeom prst="rect">
              <a:avLst/>
            </a:prstGeom>
            <a:solidFill>
              <a:srgbClr val="8BBE3F">
                <a:alpha val="100000"/>
              </a:srgbClr>
            </a:solidFill>
            <a:ln w="2710" cap="flat">
              <a:solidFill>
                <a:srgbClr val="FFFFFF">
                  <a:alpha val="100000"/>
                </a:srgbClr>
              </a:solidFill>
              <a:prstDash val="solid"/>
              <a:miter/>
            </a:ln>
          </p:spPr>
          <p:txBody>
            <a:bodyPr/>
            <a:lstStyle/>
            <a:p>
              <a:endParaRPr/>
            </a:p>
          </p:txBody>
        </p:sp>
        <p:sp>
          <p:nvSpPr>
            <p:cNvPr id="472" name="rc472"/>
            <p:cNvSpPr/>
            <p:nvPr/>
          </p:nvSpPr>
          <p:spPr>
            <a:xfrm>
              <a:off x="7157368" y="1391810"/>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473" name="rc473"/>
            <p:cNvSpPr/>
            <p:nvPr/>
          </p:nvSpPr>
          <p:spPr>
            <a:xfrm>
              <a:off x="2949226" y="5246942"/>
              <a:ext cx="467571" cy="78676"/>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474" name="rc474"/>
            <p:cNvSpPr/>
            <p:nvPr/>
          </p:nvSpPr>
          <p:spPr>
            <a:xfrm>
              <a:off x="3416798" y="5246942"/>
              <a:ext cx="467571" cy="78676"/>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475" name="rc475"/>
            <p:cNvSpPr/>
            <p:nvPr/>
          </p:nvSpPr>
          <p:spPr>
            <a:xfrm>
              <a:off x="7624939" y="2493276"/>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476" name="rc476"/>
            <p:cNvSpPr/>
            <p:nvPr/>
          </p:nvSpPr>
          <p:spPr>
            <a:xfrm>
              <a:off x="4351940" y="2493276"/>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477" name="rc477"/>
            <p:cNvSpPr/>
            <p:nvPr/>
          </p:nvSpPr>
          <p:spPr>
            <a:xfrm>
              <a:off x="2481655" y="2493276"/>
              <a:ext cx="467571" cy="7867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478" name="rc478"/>
            <p:cNvSpPr/>
            <p:nvPr/>
          </p:nvSpPr>
          <p:spPr>
            <a:xfrm>
              <a:off x="2949226" y="2493276"/>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479" name="rc479"/>
            <p:cNvSpPr/>
            <p:nvPr/>
          </p:nvSpPr>
          <p:spPr>
            <a:xfrm>
              <a:off x="3884369" y="2493276"/>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480" name="rc480"/>
            <p:cNvSpPr/>
            <p:nvPr/>
          </p:nvSpPr>
          <p:spPr>
            <a:xfrm>
              <a:off x="2014084" y="2493276"/>
              <a:ext cx="467571" cy="7867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481" name="rc481"/>
            <p:cNvSpPr/>
            <p:nvPr/>
          </p:nvSpPr>
          <p:spPr>
            <a:xfrm>
              <a:off x="3416798" y="2493276"/>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482" name="rc482"/>
            <p:cNvSpPr/>
            <p:nvPr/>
          </p:nvSpPr>
          <p:spPr>
            <a:xfrm>
              <a:off x="5754654" y="2493276"/>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483" name="rc483"/>
            <p:cNvSpPr/>
            <p:nvPr/>
          </p:nvSpPr>
          <p:spPr>
            <a:xfrm>
              <a:off x="6222226" y="2493276"/>
              <a:ext cx="467571" cy="7867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484" name="rc484"/>
            <p:cNvSpPr/>
            <p:nvPr/>
          </p:nvSpPr>
          <p:spPr>
            <a:xfrm>
              <a:off x="6689797" y="2493276"/>
              <a:ext cx="467571" cy="7867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485" name="rc485"/>
            <p:cNvSpPr/>
            <p:nvPr/>
          </p:nvSpPr>
          <p:spPr>
            <a:xfrm>
              <a:off x="2949226" y="4932237"/>
              <a:ext cx="467571" cy="78676"/>
            </a:xfrm>
            <a:prstGeom prst="rect">
              <a:avLst/>
            </a:prstGeom>
            <a:solidFill>
              <a:srgbClr val="D61D14">
                <a:alpha val="100000"/>
              </a:srgbClr>
            </a:solidFill>
            <a:ln w="2710" cap="flat">
              <a:solidFill>
                <a:srgbClr val="FFFFFF">
                  <a:alpha val="100000"/>
                </a:srgbClr>
              </a:solidFill>
              <a:prstDash val="solid"/>
              <a:miter/>
            </a:ln>
          </p:spPr>
          <p:txBody>
            <a:bodyPr/>
            <a:lstStyle/>
            <a:p>
              <a:endParaRPr/>
            </a:p>
          </p:txBody>
        </p:sp>
        <p:sp>
          <p:nvSpPr>
            <p:cNvPr id="486" name="rc486"/>
            <p:cNvSpPr/>
            <p:nvPr/>
          </p:nvSpPr>
          <p:spPr>
            <a:xfrm>
              <a:off x="5754654" y="2729305"/>
              <a:ext cx="467571" cy="7867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487" name="rc487"/>
            <p:cNvSpPr/>
            <p:nvPr/>
          </p:nvSpPr>
          <p:spPr>
            <a:xfrm>
              <a:off x="2949226" y="5404294"/>
              <a:ext cx="467571" cy="78676"/>
            </a:xfrm>
            <a:prstGeom prst="rect">
              <a:avLst/>
            </a:prstGeom>
            <a:solidFill>
              <a:srgbClr val="BF1005">
                <a:alpha val="100000"/>
              </a:srgbClr>
            </a:solidFill>
            <a:ln w="2710" cap="flat">
              <a:solidFill>
                <a:srgbClr val="FFFFFF">
                  <a:alpha val="100000"/>
                </a:srgbClr>
              </a:solidFill>
              <a:prstDash val="solid"/>
              <a:miter/>
            </a:ln>
          </p:spPr>
          <p:txBody>
            <a:bodyPr/>
            <a:lstStyle/>
            <a:p>
              <a:endParaRPr/>
            </a:p>
          </p:txBody>
        </p:sp>
        <p:sp>
          <p:nvSpPr>
            <p:cNvPr id="488" name="rc488"/>
            <p:cNvSpPr/>
            <p:nvPr/>
          </p:nvSpPr>
          <p:spPr>
            <a:xfrm>
              <a:off x="1546513" y="2965333"/>
              <a:ext cx="467571" cy="78676"/>
            </a:xfrm>
            <a:prstGeom prst="rect">
              <a:avLst/>
            </a:prstGeom>
            <a:solidFill>
              <a:srgbClr val="8BBE3F">
                <a:alpha val="100000"/>
              </a:srgbClr>
            </a:solidFill>
            <a:ln w="2710" cap="flat">
              <a:solidFill>
                <a:srgbClr val="FFFFFF">
                  <a:alpha val="100000"/>
                </a:srgbClr>
              </a:solidFill>
              <a:prstDash val="solid"/>
              <a:miter/>
            </a:ln>
          </p:spPr>
          <p:txBody>
            <a:bodyPr/>
            <a:lstStyle/>
            <a:p>
              <a:endParaRPr/>
            </a:p>
          </p:txBody>
        </p:sp>
        <p:sp>
          <p:nvSpPr>
            <p:cNvPr id="489" name="rc489"/>
            <p:cNvSpPr/>
            <p:nvPr/>
          </p:nvSpPr>
          <p:spPr>
            <a:xfrm>
              <a:off x="4819512" y="2965333"/>
              <a:ext cx="467571" cy="7867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490" name="rc490"/>
            <p:cNvSpPr/>
            <p:nvPr/>
          </p:nvSpPr>
          <p:spPr>
            <a:xfrm>
              <a:off x="7157368" y="2965333"/>
              <a:ext cx="467571" cy="7867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491" name="rc491"/>
            <p:cNvSpPr/>
            <p:nvPr/>
          </p:nvSpPr>
          <p:spPr>
            <a:xfrm>
              <a:off x="3884369" y="5246942"/>
              <a:ext cx="467571" cy="78676"/>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492" name="rc492"/>
            <p:cNvSpPr/>
            <p:nvPr/>
          </p:nvSpPr>
          <p:spPr>
            <a:xfrm>
              <a:off x="2014084" y="5246942"/>
              <a:ext cx="467571" cy="78676"/>
            </a:xfrm>
            <a:prstGeom prst="rect">
              <a:avLst/>
            </a:prstGeom>
            <a:solidFill>
              <a:srgbClr val="C61409">
                <a:alpha val="100000"/>
              </a:srgbClr>
            </a:solidFill>
            <a:ln w="2710" cap="flat">
              <a:solidFill>
                <a:srgbClr val="FFFFFF">
                  <a:alpha val="100000"/>
                </a:srgbClr>
              </a:solidFill>
              <a:prstDash val="solid"/>
              <a:miter/>
            </a:ln>
          </p:spPr>
          <p:txBody>
            <a:bodyPr/>
            <a:lstStyle/>
            <a:p>
              <a:endParaRPr/>
            </a:p>
          </p:txBody>
        </p:sp>
        <p:sp>
          <p:nvSpPr>
            <p:cNvPr id="493" name="rc493"/>
            <p:cNvSpPr/>
            <p:nvPr/>
          </p:nvSpPr>
          <p:spPr>
            <a:xfrm>
              <a:off x="1546513" y="5246942"/>
              <a:ext cx="467571" cy="78676"/>
            </a:xfrm>
            <a:prstGeom prst="rect">
              <a:avLst/>
            </a:prstGeom>
            <a:solidFill>
              <a:srgbClr val="D11A10">
                <a:alpha val="100000"/>
              </a:srgbClr>
            </a:solidFill>
            <a:ln w="2710" cap="flat">
              <a:solidFill>
                <a:srgbClr val="FFFFFF">
                  <a:alpha val="100000"/>
                </a:srgbClr>
              </a:solidFill>
              <a:prstDash val="solid"/>
              <a:miter/>
            </a:ln>
          </p:spPr>
          <p:txBody>
            <a:bodyPr/>
            <a:lstStyle/>
            <a:p>
              <a:endParaRPr/>
            </a:p>
          </p:txBody>
        </p:sp>
        <p:sp>
          <p:nvSpPr>
            <p:cNvPr id="494" name="rc494"/>
            <p:cNvSpPr/>
            <p:nvPr/>
          </p:nvSpPr>
          <p:spPr>
            <a:xfrm>
              <a:off x="2481655" y="5246942"/>
              <a:ext cx="467571" cy="7867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495" name="rc495"/>
            <p:cNvSpPr/>
            <p:nvPr/>
          </p:nvSpPr>
          <p:spPr>
            <a:xfrm>
              <a:off x="5754654" y="5246942"/>
              <a:ext cx="467571" cy="78676"/>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496" name="rc496"/>
            <p:cNvSpPr/>
            <p:nvPr/>
          </p:nvSpPr>
          <p:spPr>
            <a:xfrm>
              <a:off x="6222226" y="5246942"/>
              <a:ext cx="467571" cy="78676"/>
            </a:xfrm>
            <a:prstGeom prst="rect">
              <a:avLst/>
            </a:prstGeom>
            <a:solidFill>
              <a:srgbClr val="CC180E">
                <a:alpha val="100000"/>
              </a:srgbClr>
            </a:solidFill>
            <a:ln w="2710" cap="flat">
              <a:solidFill>
                <a:srgbClr val="FFFFFF">
                  <a:alpha val="100000"/>
                </a:srgbClr>
              </a:solidFill>
              <a:prstDash val="solid"/>
              <a:miter/>
            </a:ln>
          </p:spPr>
          <p:txBody>
            <a:bodyPr/>
            <a:lstStyle/>
            <a:p>
              <a:endParaRPr/>
            </a:p>
          </p:txBody>
        </p:sp>
        <p:sp>
          <p:nvSpPr>
            <p:cNvPr id="497" name="rc497"/>
            <p:cNvSpPr/>
            <p:nvPr/>
          </p:nvSpPr>
          <p:spPr>
            <a:xfrm>
              <a:off x="6689797" y="5246942"/>
              <a:ext cx="467571" cy="7867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498" name="rc498"/>
            <p:cNvSpPr/>
            <p:nvPr/>
          </p:nvSpPr>
          <p:spPr>
            <a:xfrm>
              <a:off x="7624939" y="5246942"/>
              <a:ext cx="467571" cy="78676"/>
            </a:xfrm>
            <a:prstGeom prst="rect">
              <a:avLst/>
            </a:prstGeom>
            <a:solidFill>
              <a:srgbClr val="D01910">
                <a:alpha val="100000"/>
              </a:srgbClr>
            </a:solidFill>
            <a:ln w="2710" cap="flat">
              <a:solidFill>
                <a:srgbClr val="FFFFFF">
                  <a:alpha val="100000"/>
                </a:srgbClr>
              </a:solidFill>
              <a:prstDash val="solid"/>
              <a:miter/>
            </a:ln>
          </p:spPr>
          <p:txBody>
            <a:bodyPr/>
            <a:lstStyle/>
            <a:p>
              <a:endParaRPr/>
            </a:p>
          </p:txBody>
        </p:sp>
        <p:sp>
          <p:nvSpPr>
            <p:cNvPr id="499" name="rc499"/>
            <p:cNvSpPr/>
            <p:nvPr/>
          </p:nvSpPr>
          <p:spPr>
            <a:xfrm>
              <a:off x="4351940" y="5246942"/>
              <a:ext cx="467571" cy="78676"/>
            </a:xfrm>
            <a:prstGeom prst="rect">
              <a:avLst/>
            </a:prstGeom>
            <a:solidFill>
              <a:srgbClr val="C8150B">
                <a:alpha val="100000"/>
              </a:srgbClr>
            </a:solidFill>
            <a:ln w="2710" cap="flat">
              <a:solidFill>
                <a:srgbClr val="FFFFFF">
                  <a:alpha val="100000"/>
                </a:srgbClr>
              </a:solidFill>
              <a:prstDash val="solid"/>
              <a:miter/>
            </a:ln>
          </p:spPr>
          <p:txBody>
            <a:bodyPr/>
            <a:lstStyle/>
            <a:p>
              <a:endParaRPr/>
            </a:p>
          </p:txBody>
        </p:sp>
        <p:sp>
          <p:nvSpPr>
            <p:cNvPr id="500" name="rc500"/>
            <p:cNvSpPr/>
            <p:nvPr/>
          </p:nvSpPr>
          <p:spPr>
            <a:xfrm>
              <a:off x="5287083" y="5246942"/>
              <a:ext cx="467571" cy="7867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501" name="rc501"/>
            <p:cNvSpPr/>
            <p:nvPr/>
          </p:nvSpPr>
          <p:spPr>
            <a:xfrm>
              <a:off x="7157368" y="5246942"/>
              <a:ext cx="467571" cy="7867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502" name="rc502"/>
            <p:cNvSpPr/>
            <p:nvPr/>
          </p:nvSpPr>
          <p:spPr>
            <a:xfrm>
              <a:off x="1546513" y="1155782"/>
              <a:ext cx="467571" cy="78676"/>
            </a:xfrm>
            <a:prstGeom prst="rect">
              <a:avLst/>
            </a:prstGeom>
            <a:solidFill>
              <a:srgbClr val="8BBE3F">
                <a:alpha val="100000"/>
              </a:srgbClr>
            </a:solidFill>
            <a:ln w="2710" cap="flat">
              <a:solidFill>
                <a:srgbClr val="FFFFFF">
                  <a:alpha val="100000"/>
                </a:srgbClr>
              </a:solidFill>
              <a:prstDash val="solid"/>
              <a:miter/>
            </a:ln>
          </p:spPr>
          <p:txBody>
            <a:bodyPr/>
            <a:lstStyle/>
            <a:p>
              <a:endParaRPr/>
            </a:p>
          </p:txBody>
        </p:sp>
        <p:sp>
          <p:nvSpPr>
            <p:cNvPr id="503" name="rc503"/>
            <p:cNvSpPr/>
            <p:nvPr/>
          </p:nvSpPr>
          <p:spPr>
            <a:xfrm>
              <a:off x="3884369" y="4932237"/>
              <a:ext cx="467571" cy="78676"/>
            </a:xfrm>
            <a:prstGeom prst="rect">
              <a:avLst/>
            </a:prstGeom>
            <a:solidFill>
              <a:srgbClr val="D61D14">
                <a:alpha val="100000"/>
              </a:srgbClr>
            </a:solidFill>
            <a:ln w="2710" cap="flat">
              <a:solidFill>
                <a:srgbClr val="FFFFFF">
                  <a:alpha val="100000"/>
                </a:srgbClr>
              </a:solidFill>
              <a:prstDash val="solid"/>
              <a:miter/>
            </a:ln>
          </p:spPr>
          <p:txBody>
            <a:bodyPr/>
            <a:lstStyle/>
            <a:p>
              <a:endParaRPr/>
            </a:p>
          </p:txBody>
        </p:sp>
        <p:sp>
          <p:nvSpPr>
            <p:cNvPr id="504" name="rc504"/>
            <p:cNvSpPr/>
            <p:nvPr/>
          </p:nvSpPr>
          <p:spPr>
            <a:xfrm>
              <a:off x="3416798" y="4932237"/>
              <a:ext cx="467571" cy="78676"/>
            </a:xfrm>
            <a:prstGeom prst="rect">
              <a:avLst/>
            </a:prstGeom>
            <a:solidFill>
              <a:srgbClr val="D61D14">
                <a:alpha val="100000"/>
              </a:srgbClr>
            </a:solidFill>
            <a:ln w="2710" cap="flat">
              <a:solidFill>
                <a:srgbClr val="FFFFFF">
                  <a:alpha val="100000"/>
                </a:srgbClr>
              </a:solidFill>
              <a:prstDash val="solid"/>
              <a:miter/>
            </a:ln>
          </p:spPr>
          <p:txBody>
            <a:bodyPr/>
            <a:lstStyle/>
            <a:p>
              <a:endParaRPr/>
            </a:p>
          </p:txBody>
        </p:sp>
        <p:sp>
          <p:nvSpPr>
            <p:cNvPr id="505" name="rc505"/>
            <p:cNvSpPr/>
            <p:nvPr/>
          </p:nvSpPr>
          <p:spPr>
            <a:xfrm>
              <a:off x="3884369" y="2965333"/>
              <a:ext cx="467571" cy="7867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506" name="rc506"/>
            <p:cNvSpPr/>
            <p:nvPr/>
          </p:nvSpPr>
          <p:spPr>
            <a:xfrm>
              <a:off x="2014084" y="5404294"/>
              <a:ext cx="467571" cy="78676"/>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507" name="rc507"/>
            <p:cNvSpPr/>
            <p:nvPr/>
          </p:nvSpPr>
          <p:spPr>
            <a:xfrm>
              <a:off x="2949226" y="1155782"/>
              <a:ext cx="467571" cy="7867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08" name="rc508"/>
            <p:cNvSpPr/>
            <p:nvPr/>
          </p:nvSpPr>
          <p:spPr>
            <a:xfrm>
              <a:off x="4819512" y="2099896"/>
              <a:ext cx="467571" cy="78676"/>
            </a:xfrm>
            <a:prstGeom prst="rect">
              <a:avLst/>
            </a:prstGeom>
            <a:solidFill>
              <a:srgbClr val="CAC12C">
                <a:alpha val="100000"/>
              </a:srgbClr>
            </a:solidFill>
            <a:ln w="2710" cap="flat">
              <a:solidFill>
                <a:srgbClr val="FFFFFF">
                  <a:alpha val="100000"/>
                </a:srgbClr>
              </a:solidFill>
              <a:prstDash val="solid"/>
              <a:miter/>
            </a:ln>
          </p:spPr>
          <p:txBody>
            <a:bodyPr/>
            <a:lstStyle/>
            <a:p>
              <a:endParaRPr/>
            </a:p>
          </p:txBody>
        </p:sp>
        <p:sp>
          <p:nvSpPr>
            <p:cNvPr id="509" name="rc509"/>
            <p:cNvSpPr/>
            <p:nvPr/>
          </p:nvSpPr>
          <p:spPr>
            <a:xfrm>
              <a:off x="7157368" y="2099896"/>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510" name="rc510"/>
            <p:cNvSpPr/>
            <p:nvPr/>
          </p:nvSpPr>
          <p:spPr>
            <a:xfrm>
              <a:off x="1546513" y="5404294"/>
              <a:ext cx="467571" cy="7867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511" name="rc511"/>
            <p:cNvSpPr/>
            <p:nvPr/>
          </p:nvSpPr>
          <p:spPr>
            <a:xfrm>
              <a:off x="2481655" y="5404294"/>
              <a:ext cx="467571" cy="78676"/>
            </a:xfrm>
            <a:prstGeom prst="rect">
              <a:avLst/>
            </a:prstGeom>
            <a:solidFill>
              <a:srgbClr val="D01910">
                <a:alpha val="100000"/>
              </a:srgbClr>
            </a:solidFill>
            <a:ln w="2710" cap="flat">
              <a:solidFill>
                <a:srgbClr val="FFFFFF">
                  <a:alpha val="100000"/>
                </a:srgbClr>
              </a:solidFill>
              <a:prstDash val="solid"/>
              <a:miter/>
            </a:ln>
          </p:spPr>
          <p:txBody>
            <a:bodyPr/>
            <a:lstStyle/>
            <a:p>
              <a:endParaRPr/>
            </a:p>
          </p:txBody>
        </p:sp>
        <p:sp>
          <p:nvSpPr>
            <p:cNvPr id="512" name="rc512"/>
            <p:cNvSpPr/>
            <p:nvPr/>
          </p:nvSpPr>
          <p:spPr>
            <a:xfrm>
              <a:off x="3884369" y="5404294"/>
              <a:ext cx="467571" cy="78676"/>
            </a:xfrm>
            <a:prstGeom prst="rect">
              <a:avLst/>
            </a:prstGeom>
            <a:solidFill>
              <a:srgbClr val="BF1005">
                <a:alpha val="100000"/>
              </a:srgbClr>
            </a:solidFill>
            <a:ln w="2710" cap="flat">
              <a:solidFill>
                <a:srgbClr val="FFFFFF">
                  <a:alpha val="100000"/>
                </a:srgbClr>
              </a:solidFill>
              <a:prstDash val="solid"/>
              <a:miter/>
            </a:ln>
          </p:spPr>
          <p:txBody>
            <a:bodyPr/>
            <a:lstStyle/>
            <a:p>
              <a:endParaRPr/>
            </a:p>
          </p:txBody>
        </p:sp>
        <p:sp>
          <p:nvSpPr>
            <p:cNvPr id="513" name="rc513"/>
            <p:cNvSpPr/>
            <p:nvPr/>
          </p:nvSpPr>
          <p:spPr>
            <a:xfrm>
              <a:off x="3416798" y="5404294"/>
              <a:ext cx="467571" cy="78676"/>
            </a:xfrm>
            <a:prstGeom prst="rect">
              <a:avLst/>
            </a:prstGeom>
            <a:solidFill>
              <a:srgbClr val="BF1005">
                <a:alpha val="100000"/>
              </a:srgbClr>
            </a:solidFill>
            <a:ln w="2710" cap="flat">
              <a:solidFill>
                <a:srgbClr val="FFFFFF">
                  <a:alpha val="100000"/>
                </a:srgbClr>
              </a:solidFill>
              <a:prstDash val="solid"/>
              <a:miter/>
            </a:ln>
          </p:spPr>
          <p:txBody>
            <a:bodyPr/>
            <a:lstStyle/>
            <a:p>
              <a:endParaRPr/>
            </a:p>
          </p:txBody>
        </p:sp>
        <p:sp>
          <p:nvSpPr>
            <p:cNvPr id="514" name="rc514"/>
            <p:cNvSpPr/>
            <p:nvPr/>
          </p:nvSpPr>
          <p:spPr>
            <a:xfrm>
              <a:off x="5754654" y="5404294"/>
              <a:ext cx="467571" cy="78676"/>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515" name="rc515"/>
            <p:cNvSpPr/>
            <p:nvPr/>
          </p:nvSpPr>
          <p:spPr>
            <a:xfrm>
              <a:off x="6689797" y="5404294"/>
              <a:ext cx="467571" cy="78676"/>
            </a:xfrm>
            <a:prstGeom prst="rect">
              <a:avLst/>
            </a:prstGeom>
            <a:solidFill>
              <a:srgbClr val="C7150A">
                <a:alpha val="100000"/>
              </a:srgbClr>
            </a:solidFill>
            <a:ln w="2710" cap="flat">
              <a:solidFill>
                <a:srgbClr val="FFFFFF">
                  <a:alpha val="100000"/>
                </a:srgbClr>
              </a:solidFill>
              <a:prstDash val="solid"/>
              <a:miter/>
            </a:ln>
          </p:spPr>
          <p:txBody>
            <a:bodyPr/>
            <a:lstStyle/>
            <a:p>
              <a:endParaRPr/>
            </a:p>
          </p:txBody>
        </p:sp>
        <p:sp>
          <p:nvSpPr>
            <p:cNvPr id="516" name="rc516"/>
            <p:cNvSpPr/>
            <p:nvPr/>
          </p:nvSpPr>
          <p:spPr>
            <a:xfrm>
              <a:off x="7624939" y="5404294"/>
              <a:ext cx="467571" cy="78676"/>
            </a:xfrm>
            <a:prstGeom prst="rect">
              <a:avLst/>
            </a:prstGeom>
            <a:solidFill>
              <a:srgbClr val="BF1005">
                <a:alpha val="100000"/>
              </a:srgbClr>
            </a:solidFill>
            <a:ln w="2710" cap="flat">
              <a:solidFill>
                <a:srgbClr val="FFFFFF">
                  <a:alpha val="100000"/>
                </a:srgbClr>
              </a:solidFill>
              <a:prstDash val="solid"/>
              <a:miter/>
            </a:ln>
          </p:spPr>
          <p:txBody>
            <a:bodyPr/>
            <a:lstStyle/>
            <a:p>
              <a:endParaRPr/>
            </a:p>
          </p:txBody>
        </p:sp>
        <p:sp>
          <p:nvSpPr>
            <p:cNvPr id="517" name="rc517"/>
            <p:cNvSpPr/>
            <p:nvPr/>
          </p:nvSpPr>
          <p:spPr>
            <a:xfrm>
              <a:off x="5287083" y="5404294"/>
              <a:ext cx="467571" cy="78676"/>
            </a:xfrm>
            <a:prstGeom prst="rect">
              <a:avLst/>
            </a:prstGeom>
            <a:solidFill>
              <a:srgbClr val="B50800">
                <a:alpha val="100000"/>
              </a:srgbClr>
            </a:solidFill>
            <a:ln w="2710" cap="flat">
              <a:solidFill>
                <a:srgbClr val="FFFFFF">
                  <a:alpha val="100000"/>
                </a:srgbClr>
              </a:solidFill>
              <a:prstDash val="solid"/>
              <a:miter/>
            </a:ln>
          </p:spPr>
          <p:txBody>
            <a:bodyPr/>
            <a:lstStyle/>
            <a:p>
              <a:endParaRPr/>
            </a:p>
          </p:txBody>
        </p:sp>
        <p:sp>
          <p:nvSpPr>
            <p:cNvPr id="518" name="rc518"/>
            <p:cNvSpPr/>
            <p:nvPr/>
          </p:nvSpPr>
          <p:spPr>
            <a:xfrm>
              <a:off x="7157368" y="5404294"/>
              <a:ext cx="467571" cy="78676"/>
            </a:xfrm>
            <a:prstGeom prst="rect">
              <a:avLst/>
            </a:prstGeom>
            <a:solidFill>
              <a:srgbClr val="C7150A">
                <a:alpha val="100000"/>
              </a:srgbClr>
            </a:solidFill>
            <a:ln w="2710" cap="flat">
              <a:solidFill>
                <a:srgbClr val="FFFFFF">
                  <a:alpha val="100000"/>
                </a:srgbClr>
              </a:solidFill>
              <a:prstDash val="solid"/>
              <a:miter/>
            </a:ln>
          </p:spPr>
          <p:txBody>
            <a:bodyPr/>
            <a:lstStyle/>
            <a:p>
              <a:endParaRPr/>
            </a:p>
          </p:txBody>
        </p:sp>
        <p:sp>
          <p:nvSpPr>
            <p:cNvPr id="519" name="rc519"/>
            <p:cNvSpPr/>
            <p:nvPr/>
          </p:nvSpPr>
          <p:spPr>
            <a:xfrm>
              <a:off x="8560082" y="4932237"/>
              <a:ext cx="467571" cy="78676"/>
            </a:xfrm>
            <a:prstGeom prst="rect">
              <a:avLst/>
            </a:prstGeom>
            <a:solidFill>
              <a:srgbClr val="D61D14">
                <a:alpha val="100000"/>
              </a:srgbClr>
            </a:solidFill>
            <a:ln w="2710" cap="flat">
              <a:solidFill>
                <a:srgbClr val="FFFFFF">
                  <a:alpha val="100000"/>
                </a:srgbClr>
              </a:solidFill>
              <a:prstDash val="solid"/>
              <a:miter/>
            </a:ln>
          </p:spPr>
          <p:txBody>
            <a:bodyPr/>
            <a:lstStyle/>
            <a:p>
              <a:endParaRPr/>
            </a:p>
          </p:txBody>
        </p:sp>
        <p:sp>
          <p:nvSpPr>
            <p:cNvPr id="520" name="rc520"/>
            <p:cNvSpPr/>
            <p:nvPr/>
          </p:nvSpPr>
          <p:spPr>
            <a:xfrm>
              <a:off x="2481655" y="1155782"/>
              <a:ext cx="467571" cy="7867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521" name="rc521"/>
            <p:cNvSpPr/>
            <p:nvPr/>
          </p:nvSpPr>
          <p:spPr>
            <a:xfrm>
              <a:off x="3884369" y="1155782"/>
              <a:ext cx="467571" cy="7867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22" name="rc522"/>
            <p:cNvSpPr/>
            <p:nvPr/>
          </p:nvSpPr>
          <p:spPr>
            <a:xfrm>
              <a:off x="3416798" y="1155782"/>
              <a:ext cx="467571" cy="7867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23" name="rc523"/>
            <p:cNvSpPr/>
            <p:nvPr/>
          </p:nvSpPr>
          <p:spPr>
            <a:xfrm>
              <a:off x="5754654" y="1155782"/>
              <a:ext cx="467571" cy="7867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24" name="rc524"/>
            <p:cNvSpPr/>
            <p:nvPr/>
          </p:nvSpPr>
          <p:spPr>
            <a:xfrm>
              <a:off x="6222226" y="1155782"/>
              <a:ext cx="467571" cy="7867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25" name="rc525"/>
            <p:cNvSpPr/>
            <p:nvPr/>
          </p:nvSpPr>
          <p:spPr>
            <a:xfrm>
              <a:off x="6689797" y="1155782"/>
              <a:ext cx="467571" cy="7867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526" name="rc526"/>
            <p:cNvSpPr/>
            <p:nvPr/>
          </p:nvSpPr>
          <p:spPr>
            <a:xfrm>
              <a:off x="7624939" y="1155782"/>
              <a:ext cx="467571" cy="78676"/>
            </a:xfrm>
            <a:prstGeom prst="rect">
              <a:avLst/>
            </a:prstGeom>
            <a:solidFill>
              <a:srgbClr val="CAC12C">
                <a:alpha val="100000"/>
              </a:srgbClr>
            </a:solidFill>
            <a:ln w="2710" cap="flat">
              <a:solidFill>
                <a:srgbClr val="FFFFFF">
                  <a:alpha val="100000"/>
                </a:srgbClr>
              </a:solidFill>
              <a:prstDash val="solid"/>
              <a:miter/>
            </a:ln>
          </p:spPr>
          <p:txBody>
            <a:bodyPr/>
            <a:lstStyle/>
            <a:p>
              <a:endParaRPr/>
            </a:p>
          </p:txBody>
        </p:sp>
        <p:sp>
          <p:nvSpPr>
            <p:cNvPr id="527" name="rc527"/>
            <p:cNvSpPr/>
            <p:nvPr/>
          </p:nvSpPr>
          <p:spPr>
            <a:xfrm>
              <a:off x="4351940" y="1155782"/>
              <a:ext cx="467571" cy="7867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28" name="rc528"/>
            <p:cNvSpPr/>
            <p:nvPr/>
          </p:nvSpPr>
          <p:spPr>
            <a:xfrm>
              <a:off x="5287083" y="1155782"/>
              <a:ext cx="467571" cy="7867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29" name="rc529"/>
            <p:cNvSpPr/>
            <p:nvPr/>
          </p:nvSpPr>
          <p:spPr>
            <a:xfrm>
              <a:off x="4819512" y="1155782"/>
              <a:ext cx="467571" cy="7867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530" name="rc530"/>
            <p:cNvSpPr/>
            <p:nvPr/>
          </p:nvSpPr>
          <p:spPr>
            <a:xfrm>
              <a:off x="7157368" y="1155782"/>
              <a:ext cx="467571" cy="7867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531" name="rc531"/>
            <p:cNvSpPr/>
            <p:nvPr/>
          </p:nvSpPr>
          <p:spPr>
            <a:xfrm>
              <a:off x="1546513" y="4932237"/>
              <a:ext cx="467571" cy="78676"/>
            </a:xfrm>
            <a:prstGeom prst="rect">
              <a:avLst/>
            </a:prstGeom>
            <a:solidFill>
              <a:srgbClr val="D51C13">
                <a:alpha val="100000"/>
              </a:srgbClr>
            </a:solidFill>
            <a:ln w="2710" cap="flat">
              <a:solidFill>
                <a:srgbClr val="FFFFFF">
                  <a:alpha val="100000"/>
                </a:srgbClr>
              </a:solidFill>
              <a:prstDash val="solid"/>
              <a:miter/>
            </a:ln>
          </p:spPr>
          <p:txBody>
            <a:bodyPr/>
            <a:lstStyle/>
            <a:p>
              <a:endParaRPr/>
            </a:p>
          </p:txBody>
        </p:sp>
        <p:sp>
          <p:nvSpPr>
            <p:cNvPr id="532" name="rc532"/>
            <p:cNvSpPr/>
            <p:nvPr/>
          </p:nvSpPr>
          <p:spPr>
            <a:xfrm>
              <a:off x="2481655" y="4932237"/>
              <a:ext cx="467571" cy="7867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533" name="rc533"/>
            <p:cNvSpPr/>
            <p:nvPr/>
          </p:nvSpPr>
          <p:spPr>
            <a:xfrm>
              <a:off x="5754654" y="4932237"/>
              <a:ext cx="467571" cy="7867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534" name="rc534"/>
            <p:cNvSpPr/>
            <p:nvPr/>
          </p:nvSpPr>
          <p:spPr>
            <a:xfrm>
              <a:off x="6222226" y="4932237"/>
              <a:ext cx="467571" cy="7867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535" name="rc535"/>
            <p:cNvSpPr/>
            <p:nvPr/>
          </p:nvSpPr>
          <p:spPr>
            <a:xfrm>
              <a:off x="6689797" y="4932237"/>
              <a:ext cx="467571" cy="78676"/>
            </a:xfrm>
            <a:prstGeom prst="rect">
              <a:avLst/>
            </a:prstGeom>
            <a:solidFill>
              <a:srgbClr val="D61D14">
                <a:alpha val="100000"/>
              </a:srgbClr>
            </a:solidFill>
            <a:ln w="2710" cap="flat">
              <a:solidFill>
                <a:srgbClr val="FFFFFF">
                  <a:alpha val="100000"/>
                </a:srgbClr>
              </a:solidFill>
              <a:prstDash val="solid"/>
              <a:miter/>
            </a:ln>
          </p:spPr>
          <p:txBody>
            <a:bodyPr/>
            <a:lstStyle/>
            <a:p>
              <a:endParaRPr/>
            </a:p>
          </p:txBody>
        </p:sp>
        <p:sp>
          <p:nvSpPr>
            <p:cNvPr id="536" name="rc536"/>
            <p:cNvSpPr/>
            <p:nvPr/>
          </p:nvSpPr>
          <p:spPr>
            <a:xfrm>
              <a:off x="7624939" y="4932237"/>
              <a:ext cx="467571" cy="78676"/>
            </a:xfrm>
            <a:prstGeom prst="rect">
              <a:avLst/>
            </a:prstGeom>
            <a:solidFill>
              <a:srgbClr val="CE180E">
                <a:alpha val="100000"/>
              </a:srgbClr>
            </a:solidFill>
            <a:ln w="2710" cap="flat">
              <a:solidFill>
                <a:srgbClr val="FFFFFF">
                  <a:alpha val="100000"/>
                </a:srgbClr>
              </a:solidFill>
              <a:prstDash val="solid"/>
              <a:miter/>
            </a:ln>
          </p:spPr>
          <p:txBody>
            <a:bodyPr/>
            <a:lstStyle/>
            <a:p>
              <a:endParaRPr/>
            </a:p>
          </p:txBody>
        </p:sp>
        <p:sp>
          <p:nvSpPr>
            <p:cNvPr id="537" name="rc537"/>
            <p:cNvSpPr/>
            <p:nvPr/>
          </p:nvSpPr>
          <p:spPr>
            <a:xfrm>
              <a:off x="4351940" y="4932237"/>
              <a:ext cx="467571" cy="7867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538" name="rc538"/>
            <p:cNvSpPr/>
            <p:nvPr/>
          </p:nvSpPr>
          <p:spPr>
            <a:xfrm>
              <a:off x="5287083" y="4932237"/>
              <a:ext cx="467571" cy="78676"/>
            </a:xfrm>
            <a:prstGeom prst="rect">
              <a:avLst/>
            </a:prstGeom>
            <a:solidFill>
              <a:srgbClr val="D81E14">
                <a:alpha val="100000"/>
              </a:srgbClr>
            </a:solidFill>
            <a:ln w="2710" cap="flat">
              <a:solidFill>
                <a:srgbClr val="FFFFFF">
                  <a:alpha val="100000"/>
                </a:srgbClr>
              </a:solidFill>
              <a:prstDash val="solid"/>
              <a:miter/>
            </a:ln>
          </p:spPr>
          <p:txBody>
            <a:bodyPr/>
            <a:lstStyle/>
            <a:p>
              <a:endParaRPr/>
            </a:p>
          </p:txBody>
        </p:sp>
        <p:sp>
          <p:nvSpPr>
            <p:cNvPr id="539" name="rc539"/>
            <p:cNvSpPr/>
            <p:nvPr/>
          </p:nvSpPr>
          <p:spPr>
            <a:xfrm>
              <a:off x="4819512" y="4932237"/>
              <a:ext cx="467571" cy="78676"/>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540" name="rc540"/>
            <p:cNvSpPr/>
            <p:nvPr/>
          </p:nvSpPr>
          <p:spPr>
            <a:xfrm>
              <a:off x="8092511" y="4932237"/>
              <a:ext cx="467571" cy="78676"/>
            </a:xfrm>
            <a:prstGeom prst="rect">
              <a:avLst/>
            </a:prstGeom>
            <a:solidFill>
              <a:srgbClr val="D61D13">
                <a:alpha val="100000"/>
              </a:srgbClr>
            </a:solidFill>
            <a:ln w="2710" cap="flat">
              <a:solidFill>
                <a:srgbClr val="FFFFFF">
                  <a:alpha val="100000"/>
                </a:srgbClr>
              </a:solidFill>
              <a:prstDash val="solid"/>
              <a:miter/>
            </a:ln>
          </p:spPr>
          <p:txBody>
            <a:bodyPr/>
            <a:lstStyle/>
            <a:p>
              <a:endParaRPr/>
            </a:p>
          </p:txBody>
        </p:sp>
        <p:sp>
          <p:nvSpPr>
            <p:cNvPr id="541" name="rc541"/>
            <p:cNvSpPr/>
            <p:nvPr/>
          </p:nvSpPr>
          <p:spPr>
            <a:xfrm>
              <a:off x="2481655" y="2965333"/>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542" name="rc542"/>
            <p:cNvSpPr/>
            <p:nvPr/>
          </p:nvSpPr>
          <p:spPr>
            <a:xfrm>
              <a:off x="2949226" y="2965333"/>
              <a:ext cx="467571" cy="7867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543" name="rc543"/>
            <p:cNvSpPr/>
            <p:nvPr/>
          </p:nvSpPr>
          <p:spPr>
            <a:xfrm>
              <a:off x="2014084" y="2965333"/>
              <a:ext cx="467571" cy="7867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544" name="rc544"/>
            <p:cNvSpPr/>
            <p:nvPr/>
          </p:nvSpPr>
          <p:spPr>
            <a:xfrm>
              <a:off x="3416798" y="2965333"/>
              <a:ext cx="467571" cy="7867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545" name="rc545"/>
            <p:cNvSpPr/>
            <p:nvPr/>
          </p:nvSpPr>
          <p:spPr>
            <a:xfrm>
              <a:off x="5754654" y="2965333"/>
              <a:ext cx="467571" cy="7867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546" name="rc546"/>
            <p:cNvSpPr/>
            <p:nvPr/>
          </p:nvSpPr>
          <p:spPr>
            <a:xfrm>
              <a:off x="6222226" y="2965333"/>
              <a:ext cx="467571" cy="78676"/>
            </a:xfrm>
            <a:prstGeom prst="rect">
              <a:avLst/>
            </a:prstGeom>
            <a:solidFill>
              <a:srgbClr val="FCA618">
                <a:alpha val="100000"/>
              </a:srgbClr>
            </a:solidFill>
            <a:ln w="2710" cap="flat">
              <a:solidFill>
                <a:srgbClr val="FFFFFF">
                  <a:alpha val="100000"/>
                </a:srgbClr>
              </a:solidFill>
              <a:prstDash val="solid"/>
              <a:miter/>
            </a:ln>
          </p:spPr>
          <p:txBody>
            <a:bodyPr/>
            <a:lstStyle/>
            <a:p>
              <a:endParaRPr/>
            </a:p>
          </p:txBody>
        </p:sp>
        <p:sp>
          <p:nvSpPr>
            <p:cNvPr id="547" name="rc547"/>
            <p:cNvSpPr/>
            <p:nvPr/>
          </p:nvSpPr>
          <p:spPr>
            <a:xfrm>
              <a:off x="6689797" y="2965333"/>
              <a:ext cx="467571" cy="7867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548" name="rc548"/>
            <p:cNvSpPr/>
            <p:nvPr/>
          </p:nvSpPr>
          <p:spPr>
            <a:xfrm>
              <a:off x="7624939" y="2965333"/>
              <a:ext cx="467571" cy="7867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549" name="rc549"/>
            <p:cNvSpPr/>
            <p:nvPr/>
          </p:nvSpPr>
          <p:spPr>
            <a:xfrm>
              <a:off x="4351940" y="2965333"/>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550" name="rc550"/>
            <p:cNvSpPr/>
            <p:nvPr/>
          </p:nvSpPr>
          <p:spPr>
            <a:xfrm>
              <a:off x="5287083" y="2965333"/>
              <a:ext cx="467571" cy="7867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551" name="rc551"/>
            <p:cNvSpPr/>
            <p:nvPr/>
          </p:nvSpPr>
          <p:spPr>
            <a:xfrm>
              <a:off x="8092511" y="2965333"/>
              <a:ext cx="467571" cy="7867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552" name="rc552"/>
            <p:cNvSpPr/>
            <p:nvPr/>
          </p:nvSpPr>
          <p:spPr>
            <a:xfrm>
              <a:off x="2949226" y="5325618"/>
              <a:ext cx="467571" cy="78676"/>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553" name="rc553"/>
            <p:cNvSpPr/>
            <p:nvPr/>
          </p:nvSpPr>
          <p:spPr>
            <a:xfrm>
              <a:off x="3884369" y="5325618"/>
              <a:ext cx="467571" cy="78676"/>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554" name="rc554"/>
            <p:cNvSpPr/>
            <p:nvPr/>
          </p:nvSpPr>
          <p:spPr>
            <a:xfrm>
              <a:off x="7157368" y="2729305"/>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555" name="rc555"/>
            <p:cNvSpPr/>
            <p:nvPr/>
          </p:nvSpPr>
          <p:spPr>
            <a:xfrm>
              <a:off x="8092511" y="4460180"/>
              <a:ext cx="467571" cy="78676"/>
            </a:xfrm>
            <a:prstGeom prst="rect">
              <a:avLst/>
            </a:prstGeom>
            <a:solidFill>
              <a:srgbClr val="E63B1C">
                <a:alpha val="100000"/>
              </a:srgbClr>
            </a:solidFill>
            <a:ln w="2710" cap="flat">
              <a:solidFill>
                <a:srgbClr val="FFFFFF">
                  <a:alpha val="100000"/>
                </a:srgbClr>
              </a:solidFill>
              <a:prstDash val="solid"/>
              <a:miter/>
            </a:ln>
          </p:spPr>
          <p:txBody>
            <a:bodyPr/>
            <a:lstStyle/>
            <a:p>
              <a:endParaRPr/>
            </a:p>
          </p:txBody>
        </p:sp>
        <p:sp>
          <p:nvSpPr>
            <p:cNvPr id="556" name="rc556"/>
            <p:cNvSpPr/>
            <p:nvPr/>
          </p:nvSpPr>
          <p:spPr>
            <a:xfrm>
              <a:off x="8560082" y="4460180"/>
              <a:ext cx="467571" cy="7867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557" name="rc557"/>
            <p:cNvSpPr/>
            <p:nvPr/>
          </p:nvSpPr>
          <p:spPr>
            <a:xfrm>
              <a:off x="3416798" y="3044010"/>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558" name="rc558"/>
            <p:cNvSpPr/>
            <p:nvPr/>
          </p:nvSpPr>
          <p:spPr>
            <a:xfrm>
              <a:off x="1546513" y="3280038"/>
              <a:ext cx="467571" cy="7867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559" name="rc559"/>
            <p:cNvSpPr/>
            <p:nvPr/>
          </p:nvSpPr>
          <p:spPr>
            <a:xfrm>
              <a:off x="2481655" y="3280038"/>
              <a:ext cx="467571" cy="78676"/>
            </a:xfrm>
            <a:prstGeom prst="rect">
              <a:avLst/>
            </a:prstGeom>
            <a:solidFill>
              <a:srgbClr val="8BBE3F">
                <a:alpha val="100000"/>
              </a:srgbClr>
            </a:solidFill>
            <a:ln w="2710" cap="flat">
              <a:solidFill>
                <a:srgbClr val="FFFFFF">
                  <a:alpha val="100000"/>
                </a:srgbClr>
              </a:solidFill>
              <a:prstDash val="solid"/>
              <a:miter/>
            </a:ln>
          </p:spPr>
          <p:txBody>
            <a:bodyPr/>
            <a:lstStyle/>
            <a:p>
              <a:endParaRPr/>
            </a:p>
          </p:txBody>
        </p:sp>
        <p:sp>
          <p:nvSpPr>
            <p:cNvPr id="560" name="rc560"/>
            <p:cNvSpPr/>
            <p:nvPr/>
          </p:nvSpPr>
          <p:spPr>
            <a:xfrm>
              <a:off x="2949226" y="3280038"/>
              <a:ext cx="467571" cy="7867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561" name="rc561"/>
            <p:cNvSpPr/>
            <p:nvPr/>
          </p:nvSpPr>
          <p:spPr>
            <a:xfrm>
              <a:off x="3884369" y="3280038"/>
              <a:ext cx="467571" cy="7867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562" name="rc562"/>
            <p:cNvSpPr/>
            <p:nvPr/>
          </p:nvSpPr>
          <p:spPr>
            <a:xfrm>
              <a:off x="2014084" y="3280038"/>
              <a:ext cx="467571" cy="7867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563" name="rc563"/>
            <p:cNvSpPr/>
            <p:nvPr/>
          </p:nvSpPr>
          <p:spPr>
            <a:xfrm>
              <a:off x="3416798" y="3280038"/>
              <a:ext cx="467571" cy="7867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564" name="rc564"/>
            <p:cNvSpPr/>
            <p:nvPr/>
          </p:nvSpPr>
          <p:spPr>
            <a:xfrm>
              <a:off x="5754654" y="3280038"/>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565" name="rc565"/>
            <p:cNvSpPr/>
            <p:nvPr/>
          </p:nvSpPr>
          <p:spPr>
            <a:xfrm>
              <a:off x="6689797" y="3280038"/>
              <a:ext cx="467571" cy="7867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566" name="rc566"/>
            <p:cNvSpPr/>
            <p:nvPr/>
          </p:nvSpPr>
          <p:spPr>
            <a:xfrm>
              <a:off x="7624939" y="3280038"/>
              <a:ext cx="467571" cy="7867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567" name="rc567"/>
            <p:cNvSpPr/>
            <p:nvPr/>
          </p:nvSpPr>
          <p:spPr>
            <a:xfrm>
              <a:off x="4351940" y="3280038"/>
              <a:ext cx="467571" cy="7867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568" name="rc568"/>
            <p:cNvSpPr/>
            <p:nvPr/>
          </p:nvSpPr>
          <p:spPr>
            <a:xfrm>
              <a:off x="5287083" y="3280038"/>
              <a:ext cx="467571" cy="7867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569" name="rc569"/>
            <p:cNvSpPr/>
            <p:nvPr/>
          </p:nvSpPr>
          <p:spPr>
            <a:xfrm>
              <a:off x="4819512" y="3280038"/>
              <a:ext cx="467571" cy="7867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570" name="rc570"/>
            <p:cNvSpPr/>
            <p:nvPr/>
          </p:nvSpPr>
          <p:spPr>
            <a:xfrm>
              <a:off x="7157368" y="3280038"/>
              <a:ext cx="467571" cy="7867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571" name="rc571"/>
            <p:cNvSpPr/>
            <p:nvPr/>
          </p:nvSpPr>
          <p:spPr>
            <a:xfrm>
              <a:off x="1546513" y="2099896"/>
              <a:ext cx="467571" cy="7867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572" name="rc572"/>
            <p:cNvSpPr/>
            <p:nvPr/>
          </p:nvSpPr>
          <p:spPr>
            <a:xfrm>
              <a:off x="2481655" y="2099896"/>
              <a:ext cx="467571" cy="78676"/>
            </a:xfrm>
            <a:prstGeom prst="rect">
              <a:avLst/>
            </a:prstGeom>
            <a:solidFill>
              <a:srgbClr val="8BBE3F">
                <a:alpha val="100000"/>
              </a:srgbClr>
            </a:solidFill>
            <a:ln w="2710" cap="flat">
              <a:solidFill>
                <a:srgbClr val="FFFFFF">
                  <a:alpha val="100000"/>
                </a:srgbClr>
              </a:solidFill>
              <a:prstDash val="solid"/>
              <a:miter/>
            </a:ln>
          </p:spPr>
          <p:txBody>
            <a:bodyPr/>
            <a:lstStyle/>
            <a:p>
              <a:endParaRPr/>
            </a:p>
          </p:txBody>
        </p:sp>
        <p:sp>
          <p:nvSpPr>
            <p:cNvPr id="573" name="rc573"/>
            <p:cNvSpPr/>
            <p:nvPr/>
          </p:nvSpPr>
          <p:spPr>
            <a:xfrm>
              <a:off x="2949226" y="2099896"/>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574" name="rc574"/>
            <p:cNvSpPr/>
            <p:nvPr/>
          </p:nvSpPr>
          <p:spPr>
            <a:xfrm>
              <a:off x="3884369" y="2099896"/>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575" name="rc575"/>
            <p:cNvSpPr/>
            <p:nvPr/>
          </p:nvSpPr>
          <p:spPr>
            <a:xfrm>
              <a:off x="3416798" y="2099896"/>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576" name="rc576"/>
            <p:cNvSpPr/>
            <p:nvPr/>
          </p:nvSpPr>
          <p:spPr>
            <a:xfrm>
              <a:off x="5754654" y="2099896"/>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577" name="rc577"/>
            <p:cNvSpPr/>
            <p:nvPr/>
          </p:nvSpPr>
          <p:spPr>
            <a:xfrm>
              <a:off x="6222226" y="2099896"/>
              <a:ext cx="467571" cy="7867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578" name="rc578"/>
            <p:cNvSpPr/>
            <p:nvPr/>
          </p:nvSpPr>
          <p:spPr>
            <a:xfrm>
              <a:off x="6689797" y="2099896"/>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579" name="rc579"/>
            <p:cNvSpPr/>
            <p:nvPr/>
          </p:nvSpPr>
          <p:spPr>
            <a:xfrm>
              <a:off x="7624939" y="2099896"/>
              <a:ext cx="467571" cy="7867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580" name="rc580"/>
            <p:cNvSpPr/>
            <p:nvPr/>
          </p:nvSpPr>
          <p:spPr>
            <a:xfrm>
              <a:off x="4351940" y="2099896"/>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581" name="rc581"/>
            <p:cNvSpPr/>
            <p:nvPr/>
          </p:nvSpPr>
          <p:spPr>
            <a:xfrm>
              <a:off x="5287083" y="2099896"/>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582" name="rc582"/>
            <p:cNvSpPr/>
            <p:nvPr/>
          </p:nvSpPr>
          <p:spPr>
            <a:xfrm>
              <a:off x="8092511" y="2099896"/>
              <a:ext cx="467571" cy="7867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583" name="rc583"/>
            <p:cNvSpPr/>
            <p:nvPr/>
          </p:nvSpPr>
          <p:spPr>
            <a:xfrm>
              <a:off x="1546513" y="5325618"/>
              <a:ext cx="467571" cy="78676"/>
            </a:xfrm>
            <a:prstGeom prst="rect">
              <a:avLst/>
            </a:prstGeom>
            <a:solidFill>
              <a:srgbClr val="CD180E">
                <a:alpha val="100000"/>
              </a:srgbClr>
            </a:solidFill>
            <a:ln w="2710" cap="flat">
              <a:solidFill>
                <a:srgbClr val="FFFFFF">
                  <a:alpha val="100000"/>
                </a:srgbClr>
              </a:solidFill>
              <a:prstDash val="solid"/>
              <a:miter/>
            </a:ln>
          </p:spPr>
          <p:txBody>
            <a:bodyPr/>
            <a:lstStyle/>
            <a:p>
              <a:endParaRPr/>
            </a:p>
          </p:txBody>
        </p:sp>
        <p:sp>
          <p:nvSpPr>
            <p:cNvPr id="584" name="rc584"/>
            <p:cNvSpPr/>
            <p:nvPr/>
          </p:nvSpPr>
          <p:spPr>
            <a:xfrm>
              <a:off x="2481655" y="5325618"/>
              <a:ext cx="467571" cy="78676"/>
            </a:xfrm>
            <a:prstGeom prst="rect">
              <a:avLst/>
            </a:prstGeom>
            <a:solidFill>
              <a:srgbClr val="D71D14">
                <a:alpha val="100000"/>
              </a:srgbClr>
            </a:solidFill>
            <a:ln w="2710" cap="flat">
              <a:solidFill>
                <a:srgbClr val="FFFFFF">
                  <a:alpha val="100000"/>
                </a:srgbClr>
              </a:solidFill>
              <a:prstDash val="solid"/>
              <a:miter/>
            </a:ln>
          </p:spPr>
          <p:txBody>
            <a:bodyPr/>
            <a:lstStyle/>
            <a:p>
              <a:endParaRPr/>
            </a:p>
          </p:txBody>
        </p:sp>
        <p:sp>
          <p:nvSpPr>
            <p:cNvPr id="585" name="rc585"/>
            <p:cNvSpPr/>
            <p:nvPr/>
          </p:nvSpPr>
          <p:spPr>
            <a:xfrm>
              <a:off x="3416798" y="5325618"/>
              <a:ext cx="467571" cy="78676"/>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586" name="rc586"/>
            <p:cNvSpPr/>
            <p:nvPr/>
          </p:nvSpPr>
          <p:spPr>
            <a:xfrm>
              <a:off x="5754654" y="5325618"/>
              <a:ext cx="467571" cy="78676"/>
            </a:xfrm>
            <a:prstGeom prst="rect">
              <a:avLst/>
            </a:prstGeom>
            <a:solidFill>
              <a:srgbClr val="D01A10">
                <a:alpha val="100000"/>
              </a:srgbClr>
            </a:solidFill>
            <a:ln w="2710" cap="flat">
              <a:solidFill>
                <a:srgbClr val="FFFFFF">
                  <a:alpha val="100000"/>
                </a:srgbClr>
              </a:solidFill>
              <a:prstDash val="solid"/>
              <a:miter/>
            </a:ln>
          </p:spPr>
          <p:txBody>
            <a:bodyPr/>
            <a:lstStyle/>
            <a:p>
              <a:endParaRPr/>
            </a:p>
          </p:txBody>
        </p:sp>
        <p:sp>
          <p:nvSpPr>
            <p:cNvPr id="587" name="rc587"/>
            <p:cNvSpPr/>
            <p:nvPr/>
          </p:nvSpPr>
          <p:spPr>
            <a:xfrm>
              <a:off x="6222226" y="5325618"/>
              <a:ext cx="467571" cy="78676"/>
            </a:xfrm>
            <a:prstGeom prst="rect">
              <a:avLst/>
            </a:prstGeom>
            <a:solidFill>
              <a:srgbClr val="C61409">
                <a:alpha val="100000"/>
              </a:srgbClr>
            </a:solidFill>
            <a:ln w="2710" cap="flat">
              <a:solidFill>
                <a:srgbClr val="FFFFFF">
                  <a:alpha val="100000"/>
                </a:srgbClr>
              </a:solidFill>
              <a:prstDash val="solid"/>
              <a:miter/>
            </a:ln>
          </p:spPr>
          <p:txBody>
            <a:bodyPr/>
            <a:lstStyle/>
            <a:p>
              <a:endParaRPr/>
            </a:p>
          </p:txBody>
        </p:sp>
        <p:sp>
          <p:nvSpPr>
            <p:cNvPr id="588" name="rc588"/>
            <p:cNvSpPr/>
            <p:nvPr/>
          </p:nvSpPr>
          <p:spPr>
            <a:xfrm>
              <a:off x="6689797" y="5325618"/>
              <a:ext cx="467571" cy="7867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589" name="rc589"/>
            <p:cNvSpPr/>
            <p:nvPr/>
          </p:nvSpPr>
          <p:spPr>
            <a:xfrm>
              <a:off x="7624939" y="5325618"/>
              <a:ext cx="467571" cy="78676"/>
            </a:xfrm>
            <a:prstGeom prst="rect">
              <a:avLst/>
            </a:prstGeom>
            <a:solidFill>
              <a:srgbClr val="BD0E04">
                <a:alpha val="100000"/>
              </a:srgbClr>
            </a:solidFill>
            <a:ln w="2710" cap="flat">
              <a:solidFill>
                <a:srgbClr val="FFFFFF">
                  <a:alpha val="100000"/>
                </a:srgbClr>
              </a:solidFill>
              <a:prstDash val="solid"/>
              <a:miter/>
            </a:ln>
          </p:spPr>
          <p:txBody>
            <a:bodyPr/>
            <a:lstStyle/>
            <a:p>
              <a:endParaRPr/>
            </a:p>
          </p:txBody>
        </p:sp>
        <p:sp>
          <p:nvSpPr>
            <p:cNvPr id="590" name="rc590"/>
            <p:cNvSpPr/>
            <p:nvPr/>
          </p:nvSpPr>
          <p:spPr>
            <a:xfrm>
              <a:off x="5287083" y="5325618"/>
              <a:ext cx="467571" cy="7867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591" name="rc591"/>
            <p:cNvSpPr/>
            <p:nvPr/>
          </p:nvSpPr>
          <p:spPr>
            <a:xfrm>
              <a:off x="1546513" y="4145476"/>
              <a:ext cx="467571" cy="7867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592" name="rc592"/>
            <p:cNvSpPr/>
            <p:nvPr/>
          </p:nvSpPr>
          <p:spPr>
            <a:xfrm>
              <a:off x="2481655" y="4145476"/>
              <a:ext cx="467571" cy="78676"/>
            </a:xfrm>
            <a:prstGeom prst="rect">
              <a:avLst/>
            </a:prstGeom>
            <a:solidFill>
              <a:srgbClr val="F9911D">
                <a:alpha val="100000"/>
              </a:srgbClr>
            </a:solidFill>
            <a:ln w="2710" cap="flat">
              <a:solidFill>
                <a:srgbClr val="FFFFFF">
                  <a:alpha val="100000"/>
                </a:srgbClr>
              </a:solidFill>
              <a:prstDash val="solid"/>
              <a:miter/>
            </a:ln>
          </p:spPr>
          <p:txBody>
            <a:bodyPr/>
            <a:lstStyle/>
            <a:p>
              <a:endParaRPr/>
            </a:p>
          </p:txBody>
        </p:sp>
        <p:sp>
          <p:nvSpPr>
            <p:cNvPr id="593" name="rc593"/>
            <p:cNvSpPr/>
            <p:nvPr/>
          </p:nvSpPr>
          <p:spPr>
            <a:xfrm>
              <a:off x="2949226" y="4145476"/>
              <a:ext cx="467571" cy="7867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594" name="rc594"/>
            <p:cNvSpPr/>
            <p:nvPr/>
          </p:nvSpPr>
          <p:spPr>
            <a:xfrm>
              <a:off x="3884369" y="4145476"/>
              <a:ext cx="467571" cy="7867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595" name="rc595"/>
            <p:cNvSpPr/>
            <p:nvPr/>
          </p:nvSpPr>
          <p:spPr>
            <a:xfrm>
              <a:off x="3416798" y="4145476"/>
              <a:ext cx="467571" cy="78676"/>
            </a:xfrm>
            <a:prstGeom prst="rect">
              <a:avLst/>
            </a:prstGeom>
            <a:solidFill>
              <a:srgbClr val="F57A20">
                <a:alpha val="100000"/>
              </a:srgbClr>
            </a:solidFill>
            <a:ln w="2710" cap="flat">
              <a:solidFill>
                <a:srgbClr val="FFFFFF">
                  <a:alpha val="100000"/>
                </a:srgbClr>
              </a:solidFill>
              <a:prstDash val="solid"/>
              <a:miter/>
            </a:ln>
          </p:spPr>
          <p:txBody>
            <a:bodyPr/>
            <a:lstStyle/>
            <a:p>
              <a:endParaRPr/>
            </a:p>
          </p:txBody>
        </p:sp>
        <p:sp>
          <p:nvSpPr>
            <p:cNvPr id="596" name="rc596"/>
            <p:cNvSpPr/>
            <p:nvPr/>
          </p:nvSpPr>
          <p:spPr>
            <a:xfrm>
              <a:off x="5754654" y="4145476"/>
              <a:ext cx="467571" cy="7867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597" name="rc597"/>
            <p:cNvSpPr/>
            <p:nvPr/>
          </p:nvSpPr>
          <p:spPr>
            <a:xfrm>
              <a:off x="6222226" y="4145476"/>
              <a:ext cx="467571" cy="78676"/>
            </a:xfrm>
            <a:prstGeom prst="rect">
              <a:avLst/>
            </a:prstGeom>
            <a:solidFill>
              <a:srgbClr val="CB170D">
                <a:alpha val="100000"/>
              </a:srgbClr>
            </a:solidFill>
            <a:ln w="2710" cap="flat">
              <a:solidFill>
                <a:srgbClr val="FFFFFF">
                  <a:alpha val="100000"/>
                </a:srgbClr>
              </a:solidFill>
              <a:prstDash val="solid"/>
              <a:miter/>
            </a:ln>
          </p:spPr>
          <p:txBody>
            <a:bodyPr/>
            <a:lstStyle/>
            <a:p>
              <a:endParaRPr/>
            </a:p>
          </p:txBody>
        </p:sp>
        <p:sp>
          <p:nvSpPr>
            <p:cNvPr id="598" name="rc598"/>
            <p:cNvSpPr/>
            <p:nvPr/>
          </p:nvSpPr>
          <p:spPr>
            <a:xfrm>
              <a:off x="6689797" y="4145476"/>
              <a:ext cx="467571" cy="7867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599" name="rc599"/>
            <p:cNvSpPr/>
            <p:nvPr/>
          </p:nvSpPr>
          <p:spPr>
            <a:xfrm>
              <a:off x="5287083" y="4145476"/>
              <a:ext cx="467571" cy="7867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00" name="rc600"/>
            <p:cNvSpPr/>
            <p:nvPr/>
          </p:nvSpPr>
          <p:spPr>
            <a:xfrm>
              <a:off x="1546513" y="2729305"/>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601" name="rc601"/>
            <p:cNvSpPr/>
            <p:nvPr/>
          </p:nvSpPr>
          <p:spPr>
            <a:xfrm>
              <a:off x="2481655" y="2729305"/>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602" name="rc602"/>
            <p:cNvSpPr/>
            <p:nvPr/>
          </p:nvSpPr>
          <p:spPr>
            <a:xfrm>
              <a:off x="2949226" y="2729305"/>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603" name="rc603"/>
            <p:cNvSpPr/>
            <p:nvPr/>
          </p:nvSpPr>
          <p:spPr>
            <a:xfrm>
              <a:off x="3884369" y="2729305"/>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604" name="rc604"/>
            <p:cNvSpPr/>
            <p:nvPr/>
          </p:nvSpPr>
          <p:spPr>
            <a:xfrm>
              <a:off x="2014084" y="2729305"/>
              <a:ext cx="467571" cy="7867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605" name="rc605"/>
            <p:cNvSpPr/>
            <p:nvPr/>
          </p:nvSpPr>
          <p:spPr>
            <a:xfrm>
              <a:off x="3416798" y="2729305"/>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606" name="rc606"/>
            <p:cNvSpPr/>
            <p:nvPr/>
          </p:nvSpPr>
          <p:spPr>
            <a:xfrm>
              <a:off x="6689797" y="2729305"/>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607" name="rc607"/>
            <p:cNvSpPr/>
            <p:nvPr/>
          </p:nvSpPr>
          <p:spPr>
            <a:xfrm>
              <a:off x="7624939" y="2729305"/>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608" name="rc608"/>
            <p:cNvSpPr/>
            <p:nvPr/>
          </p:nvSpPr>
          <p:spPr>
            <a:xfrm>
              <a:off x="4351940" y="2729305"/>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609" name="rc609"/>
            <p:cNvSpPr/>
            <p:nvPr/>
          </p:nvSpPr>
          <p:spPr>
            <a:xfrm>
              <a:off x="5287083" y="2729305"/>
              <a:ext cx="467571" cy="7867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10" name="rc610"/>
            <p:cNvSpPr/>
            <p:nvPr/>
          </p:nvSpPr>
          <p:spPr>
            <a:xfrm>
              <a:off x="4819512" y="2729305"/>
              <a:ext cx="467571" cy="78676"/>
            </a:xfrm>
            <a:prstGeom prst="rect">
              <a:avLst/>
            </a:prstGeom>
            <a:solidFill>
              <a:srgbClr val="D61D14">
                <a:alpha val="100000"/>
              </a:srgbClr>
            </a:solidFill>
            <a:ln w="2710" cap="flat">
              <a:solidFill>
                <a:srgbClr val="FFFFFF">
                  <a:alpha val="100000"/>
                </a:srgbClr>
              </a:solidFill>
              <a:prstDash val="solid"/>
              <a:miter/>
            </a:ln>
          </p:spPr>
          <p:txBody>
            <a:bodyPr/>
            <a:lstStyle/>
            <a:p>
              <a:endParaRPr/>
            </a:p>
          </p:txBody>
        </p:sp>
        <p:sp>
          <p:nvSpPr>
            <p:cNvPr id="611" name="rc611"/>
            <p:cNvSpPr/>
            <p:nvPr/>
          </p:nvSpPr>
          <p:spPr>
            <a:xfrm>
              <a:off x="2949226" y="4460180"/>
              <a:ext cx="467571" cy="7867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612" name="rc612"/>
            <p:cNvSpPr/>
            <p:nvPr/>
          </p:nvSpPr>
          <p:spPr>
            <a:xfrm>
              <a:off x="3416798" y="1470486"/>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613" name="rc613"/>
            <p:cNvSpPr/>
            <p:nvPr/>
          </p:nvSpPr>
          <p:spPr>
            <a:xfrm>
              <a:off x="3416798" y="3201362"/>
              <a:ext cx="467571" cy="7867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14" name="rc614"/>
            <p:cNvSpPr/>
            <p:nvPr/>
          </p:nvSpPr>
          <p:spPr>
            <a:xfrm>
              <a:off x="5754654" y="3201362"/>
              <a:ext cx="467571" cy="7867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15" name="rc615"/>
            <p:cNvSpPr/>
            <p:nvPr/>
          </p:nvSpPr>
          <p:spPr>
            <a:xfrm>
              <a:off x="1546513" y="4460180"/>
              <a:ext cx="467571" cy="78676"/>
            </a:xfrm>
            <a:prstGeom prst="rect">
              <a:avLst/>
            </a:prstGeom>
            <a:solidFill>
              <a:srgbClr val="8BBE3F">
                <a:alpha val="100000"/>
              </a:srgbClr>
            </a:solidFill>
            <a:ln w="2710" cap="flat">
              <a:solidFill>
                <a:srgbClr val="FFFFFF">
                  <a:alpha val="100000"/>
                </a:srgbClr>
              </a:solidFill>
              <a:prstDash val="solid"/>
              <a:miter/>
            </a:ln>
          </p:spPr>
          <p:txBody>
            <a:bodyPr/>
            <a:lstStyle/>
            <a:p>
              <a:endParaRPr/>
            </a:p>
          </p:txBody>
        </p:sp>
        <p:sp>
          <p:nvSpPr>
            <p:cNvPr id="616" name="rc616"/>
            <p:cNvSpPr/>
            <p:nvPr/>
          </p:nvSpPr>
          <p:spPr>
            <a:xfrm>
              <a:off x="1546513" y="4381504"/>
              <a:ext cx="467571" cy="7867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617" name="rc617"/>
            <p:cNvSpPr/>
            <p:nvPr/>
          </p:nvSpPr>
          <p:spPr>
            <a:xfrm>
              <a:off x="2481655" y="4381504"/>
              <a:ext cx="467571" cy="7867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18" name="rc618"/>
            <p:cNvSpPr/>
            <p:nvPr/>
          </p:nvSpPr>
          <p:spPr>
            <a:xfrm>
              <a:off x="2949226" y="4381504"/>
              <a:ext cx="467571" cy="7867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619" name="rc619"/>
            <p:cNvSpPr/>
            <p:nvPr/>
          </p:nvSpPr>
          <p:spPr>
            <a:xfrm>
              <a:off x="3884369" y="4381504"/>
              <a:ext cx="467571" cy="7867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620" name="rc620"/>
            <p:cNvSpPr/>
            <p:nvPr/>
          </p:nvSpPr>
          <p:spPr>
            <a:xfrm>
              <a:off x="2014084" y="4381504"/>
              <a:ext cx="467571" cy="78676"/>
            </a:xfrm>
            <a:prstGeom prst="rect">
              <a:avLst/>
            </a:prstGeom>
            <a:solidFill>
              <a:srgbClr val="B80B02">
                <a:alpha val="100000"/>
              </a:srgbClr>
            </a:solidFill>
            <a:ln w="2710" cap="flat">
              <a:solidFill>
                <a:srgbClr val="FFFFFF">
                  <a:alpha val="100000"/>
                </a:srgbClr>
              </a:solidFill>
              <a:prstDash val="solid"/>
              <a:miter/>
            </a:ln>
          </p:spPr>
          <p:txBody>
            <a:bodyPr/>
            <a:lstStyle/>
            <a:p>
              <a:endParaRPr/>
            </a:p>
          </p:txBody>
        </p:sp>
        <p:sp>
          <p:nvSpPr>
            <p:cNvPr id="621" name="rc621"/>
            <p:cNvSpPr/>
            <p:nvPr/>
          </p:nvSpPr>
          <p:spPr>
            <a:xfrm>
              <a:off x="3416798" y="4381504"/>
              <a:ext cx="467571" cy="7867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622" name="rc622"/>
            <p:cNvSpPr/>
            <p:nvPr/>
          </p:nvSpPr>
          <p:spPr>
            <a:xfrm>
              <a:off x="5754654" y="4381504"/>
              <a:ext cx="467571" cy="7867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23" name="rc623"/>
            <p:cNvSpPr/>
            <p:nvPr/>
          </p:nvSpPr>
          <p:spPr>
            <a:xfrm>
              <a:off x="6222226" y="4381504"/>
              <a:ext cx="467571" cy="7867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624" name="rc624"/>
            <p:cNvSpPr/>
            <p:nvPr/>
          </p:nvSpPr>
          <p:spPr>
            <a:xfrm>
              <a:off x="6689797" y="4381504"/>
              <a:ext cx="467571" cy="7867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625" name="rc625"/>
            <p:cNvSpPr/>
            <p:nvPr/>
          </p:nvSpPr>
          <p:spPr>
            <a:xfrm>
              <a:off x="3416798" y="4460180"/>
              <a:ext cx="467571" cy="7867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626" name="rc626"/>
            <p:cNvSpPr/>
            <p:nvPr/>
          </p:nvSpPr>
          <p:spPr>
            <a:xfrm>
              <a:off x="5754654" y="4460180"/>
              <a:ext cx="467571" cy="7867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627" name="rc627"/>
            <p:cNvSpPr/>
            <p:nvPr/>
          </p:nvSpPr>
          <p:spPr>
            <a:xfrm>
              <a:off x="6222226" y="4460180"/>
              <a:ext cx="467571" cy="78676"/>
            </a:xfrm>
            <a:prstGeom prst="rect">
              <a:avLst/>
            </a:prstGeom>
            <a:solidFill>
              <a:srgbClr val="CA160C">
                <a:alpha val="100000"/>
              </a:srgbClr>
            </a:solidFill>
            <a:ln w="2710" cap="flat">
              <a:solidFill>
                <a:srgbClr val="FFFFFF">
                  <a:alpha val="100000"/>
                </a:srgbClr>
              </a:solidFill>
              <a:prstDash val="solid"/>
              <a:miter/>
            </a:ln>
          </p:spPr>
          <p:txBody>
            <a:bodyPr/>
            <a:lstStyle/>
            <a:p>
              <a:endParaRPr/>
            </a:p>
          </p:txBody>
        </p:sp>
        <p:sp>
          <p:nvSpPr>
            <p:cNvPr id="628" name="rc628"/>
            <p:cNvSpPr/>
            <p:nvPr/>
          </p:nvSpPr>
          <p:spPr>
            <a:xfrm>
              <a:off x="7624939" y="4381504"/>
              <a:ext cx="467571" cy="78676"/>
            </a:xfrm>
            <a:prstGeom prst="rect">
              <a:avLst/>
            </a:prstGeom>
            <a:solidFill>
              <a:srgbClr val="E9471D">
                <a:alpha val="100000"/>
              </a:srgbClr>
            </a:solidFill>
            <a:ln w="2710" cap="flat">
              <a:solidFill>
                <a:srgbClr val="FFFFFF">
                  <a:alpha val="100000"/>
                </a:srgbClr>
              </a:solidFill>
              <a:prstDash val="solid"/>
              <a:miter/>
            </a:ln>
          </p:spPr>
          <p:txBody>
            <a:bodyPr/>
            <a:lstStyle/>
            <a:p>
              <a:endParaRPr/>
            </a:p>
          </p:txBody>
        </p:sp>
        <p:sp>
          <p:nvSpPr>
            <p:cNvPr id="629" name="rc629"/>
            <p:cNvSpPr/>
            <p:nvPr/>
          </p:nvSpPr>
          <p:spPr>
            <a:xfrm>
              <a:off x="5287083" y="4381504"/>
              <a:ext cx="467571" cy="78676"/>
            </a:xfrm>
            <a:prstGeom prst="rect">
              <a:avLst/>
            </a:prstGeom>
            <a:solidFill>
              <a:srgbClr val="EC521E">
                <a:alpha val="100000"/>
              </a:srgbClr>
            </a:solidFill>
            <a:ln w="2710" cap="flat">
              <a:solidFill>
                <a:srgbClr val="FFFFFF">
                  <a:alpha val="100000"/>
                </a:srgbClr>
              </a:solidFill>
              <a:prstDash val="solid"/>
              <a:miter/>
            </a:ln>
          </p:spPr>
          <p:txBody>
            <a:bodyPr/>
            <a:lstStyle/>
            <a:p>
              <a:endParaRPr/>
            </a:p>
          </p:txBody>
        </p:sp>
        <p:sp>
          <p:nvSpPr>
            <p:cNvPr id="630" name="rc630"/>
            <p:cNvSpPr/>
            <p:nvPr/>
          </p:nvSpPr>
          <p:spPr>
            <a:xfrm>
              <a:off x="7157368" y="4381504"/>
              <a:ext cx="467571" cy="78676"/>
            </a:xfrm>
            <a:prstGeom prst="rect">
              <a:avLst/>
            </a:prstGeom>
            <a:solidFill>
              <a:srgbClr val="F6821F">
                <a:alpha val="100000"/>
              </a:srgbClr>
            </a:solidFill>
            <a:ln w="2710" cap="flat">
              <a:solidFill>
                <a:srgbClr val="FFFFFF">
                  <a:alpha val="100000"/>
                </a:srgbClr>
              </a:solidFill>
              <a:prstDash val="solid"/>
              <a:miter/>
            </a:ln>
          </p:spPr>
          <p:txBody>
            <a:bodyPr/>
            <a:lstStyle/>
            <a:p>
              <a:endParaRPr/>
            </a:p>
          </p:txBody>
        </p:sp>
        <p:sp>
          <p:nvSpPr>
            <p:cNvPr id="631" name="rc631"/>
            <p:cNvSpPr/>
            <p:nvPr/>
          </p:nvSpPr>
          <p:spPr>
            <a:xfrm>
              <a:off x="2481655" y="4460180"/>
              <a:ext cx="467571" cy="7867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632" name="rc632"/>
            <p:cNvSpPr/>
            <p:nvPr/>
          </p:nvSpPr>
          <p:spPr>
            <a:xfrm>
              <a:off x="3884369" y="4460180"/>
              <a:ext cx="467571" cy="7867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633" name="rc633"/>
            <p:cNvSpPr/>
            <p:nvPr/>
          </p:nvSpPr>
          <p:spPr>
            <a:xfrm>
              <a:off x="6689797" y="4460180"/>
              <a:ext cx="467571" cy="78676"/>
            </a:xfrm>
            <a:prstGeom prst="rect">
              <a:avLst/>
            </a:prstGeom>
            <a:solidFill>
              <a:srgbClr val="E8411C">
                <a:alpha val="100000"/>
              </a:srgbClr>
            </a:solidFill>
            <a:ln w="2710" cap="flat">
              <a:solidFill>
                <a:srgbClr val="FFFFFF">
                  <a:alpha val="100000"/>
                </a:srgbClr>
              </a:solidFill>
              <a:prstDash val="solid"/>
              <a:miter/>
            </a:ln>
          </p:spPr>
          <p:txBody>
            <a:bodyPr/>
            <a:lstStyle/>
            <a:p>
              <a:endParaRPr/>
            </a:p>
          </p:txBody>
        </p:sp>
        <p:sp>
          <p:nvSpPr>
            <p:cNvPr id="634" name="rc634"/>
            <p:cNvSpPr/>
            <p:nvPr/>
          </p:nvSpPr>
          <p:spPr>
            <a:xfrm>
              <a:off x="7624939" y="4460180"/>
              <a:ext cx="467571" cy="78676"/>
            </a:xfrm>
            <a:prstGeom prst="rect">
              <a:avLst/>
            </a:prstGeom>
            <a:solidFill>
              <a:srgbClr val="CC170D">
                <a:alpha val="100000"/>
              </a:srgbClr>
            </a:solidFill>
            <a:ln w="2710" cap="flat">
              <a:solidFill>
                <a:srgbClr val="FFFFFF">
                  <a:alpha val="100000"/>
                </a:srgbClr>
              </a:solidFill>
              <a:prstDash val="solid"/>
              <a:miter/>
            </a:ln>
          </p:spPr>
          <p:txBody>
            <a:bodyPr/>
            <a:lstStyle/>
            <a:p>
              <a:endParaRPr/>
            </a:p>
          </p:txBody>
        </p:sp>
        <p:sp>
          <p:nvSpPr>
            <p:cNvPr id="635" name="rc635"/>
            <p:cNvSpPr/>
            <p:nvPr/>
          </p:nvSpPr>
          <p:spPr>
            <a:xfrm>
              <a:off x="5287083" y="4460180"/>
              <a:ext cx="467571" cy="78676"/>
            </a:xfrm>
            <a:prstGeom prst="rect">
              <a:avLst/>
            </a:prstGeom>
            <a:solidFill>
              <a:srgbClr val="ED571E">
                <a:alpha val="100000"/>
              </a:srgbClr>
            </a:solidFill>
            <a:ln w="2710" cap="flat">
              <a:solidFill>
                <a:srgbClr val="FFFFFF">
                  <a:alpha val="100000"/>
                </a:srgbClr>
              </a:solidFill>
              <a:prstDash val="solid"/>
              <a:miter/>
            </a:ln>
          </p:spPr>
          <p:txBody>
            <a:bodyPr/>
            <a:lstStyle/>
            <a:p>
              <a:endParaRPr/>
            </a:p>
          </p:txBody>
        </p:sp>
        <p:sp>
          <p:nvSpPr>
            <p:cNvPr id="636" name="rc636"/>
            <p:cNvSpPr/>
            <p:nvPr/>
          </p:nvSpPr>
          <p:spPr>
            <a:xfrm>
              <a:off x="1546513" y="3201362"/>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637" name="rc637"/>
            <p:cNvSpPr/>
            <p:nvPr/>
          </p:nvSpPr>
          <p:spPr>
            <a:xfrm>
              <a:off x="2481655" y="3201362"/>
              <a:ext cx="467571" cy="78676"/>
            </a:xfrm>
            <a:prstGeom prst="rect">
              <a:avLst/>
            </a:prstGeom>
            <a:solidFill>
              <a:srgbClr val="8BBE3F">
                <a:alpha val="100000"/>
              </a:srgbClr>
            </a:solidFill>
            <a:ln w="2710" cap="flat">
              <a:solidFill>
                <a:srgbClr val="FFFFFF">
                  <a:alpha val="100000"/>
                </a:srgbClr>
              </a:solidFill>
              <a:prstDash val="solid"/>
              <a:miter/>
            </a:ln>
          </p:spPr>
          <p:txBody>
            <a:bodyPr/>
            <a:lstStyle/>
            <a:p>
              <a:endParaRPr/>
            </a:p>
          </p:txBody>
        </p:sp>
        <p:sp>
          <p:nvSpPr>
            <p:cNvPr id="638" name="rc638"/>
            <p:cNvSpPr/>
            <p:nvPr/>
          </p:nvSpPr>
          <p:spPr>
            <a:xfrm>
              <a:off x="2949226" y="3201362"/>
              <a:ext cx="467571" cy="7867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39" name="rc639"/>
            <p:cNvSpPr/>
            <p:nvPr/>
          </p:nvSpPr>
          <p:spPr>
            <a:xfrm>
              <a:off x="3884369" y="3201362"/>
              <a:ext cx="467571" cy="7867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40" name="rc640"/>
            <p:cNvSpPr/>
            <p:nvPr/>
          </p:nvSpPr>
          <p:spPr>
            <a:xfrm>
              <a:off x="6222226" y="3201362"/>
              <a:ext cx="467571" cy="78676"/>
            </a:xfrm>
            <a:prstGeom prst="rect">
              <a:avLst/>
            </a:prstGeom>
            <a:solidFill>
              <a:srgbClr val="F06120">
                <a:alpha val="100000"/>
              </a:srgbClr>
            </a:solidFill>
            <a:ln w="2710" cap="flat">
              <a:solidFill>
                <a:srgbClr val="FFFFFF">
                  <a:alpha val="100000"/>
                </a:srgbClr>
              </a:solidFill>
              <a:prstDash val="solid"/>
              <a:miter/>
            </a:ln>
          </p:spPr>
          <p:txBody>
            <a:bodyPr/>
            <a:lstStyle/>
            <a:p>
              <a:endParaRPr/>
            </a:p>
          </p:txBody>
        </p:sp>
        <p:sp>
          <p:nvSpPr>
            <p:cNvPr id="641" name="rc641"/>
            <p:cNvSpPr/>
            <p:nvPr/>
          </p:nvSpPr>
          <p:spPr>
            <a:xfrm>
              <a:off x="6689797" y="3201362"/>
              <a:ext cx="467571" cy="7867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42" name="rc642"/>
            <p:cNvSpPr/>
            <p:nvPr/>
          </p:nvSpPr>
          <p:spPr>
            <a:xfrm>
              <a:off x="7624939" y="3201362"/>
              <a:ext cx="467571" cy="78676"/>
            </a:xfrm>
            <a:prstGeom prst="rect">
              <a:avLst/>
            </a:prstGeom>
            <a:solidFill>
              <a:srgbClr val="DE2118">
                <a:alpha val="100000"/>
              </a:srgbClr>
            </a:solidFill>
            <a:ln w="2710" cap="flat">
              <a:solidFill>
                <a:srgbClr val="FFFFFF">
                  <a:alpha val="100000"/>
                </a:srgbClr>
              </a:solidFill>
              <a:prstDash val="solid"/>
              <a:miter/>
            </a:ln>
          </p:spPr>
          <p:txBody>
            <a:bodyPr/>
            <a:lstStyle/>
            <a:p>
              <a:endParaRPr/>
            </a:p>
          </p:txBody>
        </p:sp>
        <p:sp>
          <p:nvSpPr>
            <p:cNvPr id="643" name="rc643"/>
            <p:cNvSpPr/>
            <p:nvPr/>
          </p:nvSpPr>
          <p:spPr>
            <a:xfrm>
              <a:off x="4351940" y="3201362"/>
              <a:ext cx="467571" cy="78676"/>
            </a:xfrm>
            <a:prstGeom prst="rect">
              <a:avLst/>
            </a:prstGeom>
            <a:solidFill>
              <a:srgbClr val="ECC21D">
                <a:alpha val="100000"/>
              </a:srgbClr>
            </a:solidFill>
            <a:ln w="2710" cap="flat">
              <a:solidFill>
                <a:srgbClr val="FFFFFF">
                  <a:alpha val="100000"/>
                </a:srgbClr>
              </a:solidFill>
              <a:prstDash val="solid"/>
              <a:miter/>
            </a:ln>
          </p:spPr>
          <p:txBody>
            <a:bodyPr/>
            <a:lstStyle/>
            <a:p>
              <a:endParaRPr/>
            </a:p>
          </p:txBody>
        </p:sp>
        <p:sp>
          <p:nvSpPr>
            <p:cNvPr id="644" name="rc644"/>
            <p:cNvSpPr/>
            <p:nvPr/>
          </p:nvSpPr>
          <p:spPr>
            <a:xfrm>
              <a:off x="5287083" y="3201362"/>
              <a:ext cx="467571" cy="7867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645" name="rc645"/>
            <p:cNvSpPr/>
            <p:nvPr/>
          </p:nvSpPr>
          <p:spPr>
            <a:xfrm>
              <a:off x="4819512" y="3201362"/>
              <a:ext cx="467571" cy="7867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646" name="rc646"/>
            <p:cNvSpPr/>
            <p:nvPr/>
          </p:nvSpPr>
          <p:spPr>
            <a:xfrm>
              <a:off x="7157368" y="3201362"/>
              <a:ext cx="467571" cy="7867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47" name="rc647"/>
            <p:cNvSpPr/>
            <p:nvPr/>
          </p:nvSpPr>
          <p:spPr>
            <a:xfrm>
              <a:off x="8092511" y="3201362"/>
              <a:ext cx="467571" cy="78676"/>
            </a:xfrm>
            <a:prstGeom prst="rect">
              <a:avLst/>
            </a:prstGeom>
            <a:solidFill>
              <a:srgbClr val="F37220">
                <a:alpha val="100000"/>
              </a:srgbClr>
            </a:solidFill>
            <a:ln w="2710" cap="flat">
              <a:solidFill>
                <a:srgbClr val="FFFFFF">
                  <a:alpha val="100000"/>
                </a:srgbClr>
              </a:solidFill>
              <a:prstDash val="solid"/>
              <a:miter/>
            </a:ln>
          </p:spPr>
          <p:txBody>
            <a:bodyPr/>
            <a:lstStyle/>
            <a:p>
              <a:endParaRPr/>
            </a:p>
          </p:txBody>
        </p:sp>
        <p:sp>
          <p:nvSpPr>
            <p:cNvPr id="648" name="rc648"/>
            <p:cNvSpPr/>
            <p:nvPr/>
          </p:nvSpPr>
          <p:spPr>
            <a:xfrm>
              <a:off x="8560082" y="3201362"/>
              <a:ext cx="467571" cy="78676"/>
            </a:xfrm>
            <a:prstGeom prst="rect">
              <a:avLst/>
            </a:prstGeom>
            <a:solidFill>
              <a:srgbClr val="E32C1B">
                <a:alpha val="100000"/>
              </a:srgbClr>
            </a:solidFill>
            <a:ln w="2710" cap="flat">
              <a:solidFill>
                <a:srgbClr val="FFFFFF">
                  <a:alpha val="100000"/>
                </a:srgbClr>
              </a:solidFill>
              <a:prstDash val="solid"/>
              <a:miter/>
            </a:ln>
          </p:spPr>
          <p:txBody>
            <a:bodyPr/>
            <a:lstStyle/>
            <a:p>
              <a:endParaRPr/>
            </a:p>
          </p:txBody>
        </p:sp>
        <p:sp>
          <p:nvSpPr>
            <p:cNvPr id="649" name="rc649"/>
            <p:cNvSpPr/>
            <p:nvPr/>
          </p:nvSpPr>
          <p:spPr>
            <a:xfrm>
              <a:off x="1546513" y="1313134"/>
              <a:ext cx="467571" cy="7867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650" name="rc650"/>
            <p:cNvSpPr/>
            <p:nvPr/>
          </p:nvSpPr>
          <p:spPr>
            <a:xfrm>
              <a:off x="2481655" y="1313134"/>
              <a:ext cx="467571" cy="7867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651" name="rc651"/>
            <p:cNvSpPr/>
            <p:nvPr/>
          </p:nvSpPr>
          <p:spPr>
            <a:xfrm>
              <a:off x="2949226" y="1313134"/>
              <a:ext cx="467571" cy="7867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652" name="rc652"/>
            <p:cNvSpPr/>
            <p:nvPr/>
          </p:nvSpPr>
          <p:spPr>
            <a:xfrm>
              <a:off x="3884369" y="1313134"/>
              <a:ext cx="467571" cy="7867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653" name="rc653"/>
            <p:cNvSpPr/>
            <p:nvPr/>
          </p:nvSpPr>
          <p:spPr>
            <a:xfrm>
              <a:off x="2014084" y="1313134"/>
              <a:ext cx="467571" cy="7867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654" name="rc654"/>
            <p:cNvSpPr/>
            <p:nvPr/>
          </p:nvSpPr>
          <p:spPr>
            <a:xfrm>
              <a:off x="3416798" y="1313134"/>
              <a:ext cx="467571" cy="7867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655" name="rc655"/>
            <p:cNvSpPr/>
            <p:nvPr/>
          </p:nvSpPr>
          <p:spPr>
            <a:xfrm>
              <a:off x="5754654" y="1313134"/>
              <a:ext cx="467571" cy="7867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56" name="rc656"/>
            <p:cNvSpPr/>
            <p:nvPr/>
          </p:nvSpPr>
          <p:spPr>
            <a:xfrm>
              <a:off x="6222226" y="1313134"/>
              <a:ext cx="467571" cy="78676"/>
            </a:xfrm>
            <a:prstGeom prst="rect">
              <a:avLst/>
            </a:prstGeom>
            <a:solidFill>
              <a:srgbClr val="70B341">
                <a:alpha val="100000"/>
              </a:srgbClr>
            </a:solidFill>
            <a:ln w="2710" cap="flat">
              <a:solidFill>
                <a:srgbClr val="FFFFFF">
                  <a:alpha val="100000"/>
                </a:srgbClr>
              </a:solidFill>
              <a:prstDash val="solid"/>
              <a:miter/>
            </a:ln>
          </p:spPr>
          <p:txBody>
            <a:bodyPr/>
            <a:lstStyle/>
            <a:p>
              <a:endParaRPr/>
            </a:p>
          </p:txBody>
        </p:sp>
        <p:sp>
          <p:nvSpPr>
            <p:cNvPr id="657" name="rc657"/>
            <p:cNvSpPr/>
            <p:nvPr/>
          </p:nvSpPr>
          <p:spPr>
            <a:xfrm>
              <a:off x="6689797" y="1313134"/>
              <a:ext cx="467571" cy="7867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658" name="rc658"/>
            <p:cNvSpPr/>
            <p:nvPr/>
          </p:nvSpPr>
          <p:spPr>
            <a:xfrm>
              <a:off x="7624939" y="1313134"/>
              <a:ext cx="467571" cy="7867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659" name="rc659"/>
            <p:cNvSpPr/>
            <p:nvPr/>
          </p:nvSpPr>
          <p:spPr>
            <a:xfrm>
              <a:off x="4351940" y="1313134"/>
              <a:ext cx="467571" cy="78676"/>
            </a:xfrm>
            <a:prstGeom prst="rect">
              <a:avLst/>
            </a:prstGeom>
            <a:solidFill>
              <a:srgbClr val="C9160C">
                <a:alpha val="100000"/>
              </a:srgbClr>
            </a:solidFill>
            <a:ln w="2710" cap="flat">
              <a:solidFill>
                <a:srgbClr val="FFFFFF">
                  <a:alpha val="100000"/>
                </a:srgbClr>
              </a:solidFill>
              <a:prstDash val="solid"/>
              <a:miter/>
            </a:ln>
          </p:spPr>
          <p:txBody>
            <a:bodyPr/>
            <a:lstStyle/>
            <a:p>
              <a:endParaRPr/>
            </a:p>
          </p:txBody>
        </p:sp>
        <p:sp>
          <p:nvSpPr>
            <p:cNvPr id="660" name="rc660"/>
            <p:cNvSpPr/>
            <p:nvPr/>
          </p:nvSpPr>
          <p:spPr>
            <a:xfrm>
              <a:off x="5287083" y="1313134"/>
              <a:ext cx="467571" cy="7867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61" name="rc661"/>
            <p:cNvSpPr/>
            <p:nvPr/>
          </p:nvSpPr>
          <p:spPr>
            <a:xfrm>
              <a:off x="4819512" y="1313134"/>
              <a:ext cx="467571" cy="78676"/>
            </a:xfrm>
            <a:prstGeom prst="rect">
              <a:avLst/>
            </a:prstGeom>
            <a:solidFill>
              <a:srgbClr val="479B3F">
                <a:alpha val="100000"/>
              </a:srgbClr>
            </a:solidFill>
            <a:ln w="2710" cap="flat">
              <a:solidFill>
                <a:srgbClr val="FFFFFF">
                  <a:alpha val="100000"/>
                </a:srgbClr>
              </a:solidFill>
              <a:prstDash val="solid"/>
              <a:miter/>
            </a:ln>
          </p:spPr>
          <p:txBody>
            <a:bodyPr/>
            <a:lstStyle/>
            <a:p>
              <a:endParaRPr/>
            </a:p>
          </p:txBody>
        </p:sp>
        <p:sp>
          <p:nvSpPr>
            <p:cNvPr id="662" name="rc662"/>
            <p:cNvSpPr/>
            <p:nvPr/>
          </p:nvSpPr>
          <p:spPr>
            <a:xfrm>
              <a:off x="7157368" y="1313134"/>
              <a:ext cx="467571" cy="7867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663" name="rc663"/>
            <p:cNvSpPr/>
            <p:nvPr/>
          </p:nvSpPr>
          <p:spPr>
            <a:xfrm>
              <a:off x="6689797" y="3358714"/>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664" name="rc664"/>
            <p:cNvSpPr/>
            <p:nvPr/>
          </p:nvSpPr>
          <p:spPr>
            <a:xfrm>
              <a:off x="5287083" y="2178572"/>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665" name="rc665"/>
            <p:cNvSpPr/>
            <p:nvPr/>
          </p:nvSpPr>
          <p:spPr>
            <a:xfrm>
              <a:off x="4819512" y="1470486"/>
              <a:ext cx="467571" cy="7867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666" name="rc666"/>
            <p:cNvSpPr/>
            <p:nvPr/>
          </p:nvSpPr>
          <p:spPr>
            <a:xfrm>
              <a:off x="1546513" y="1470486"/>
              <a:ext cx="467571" cy="7867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667" name="rc667"/>
            <p:cNvSpPr/>
            <p:nvPr/>
          </p:nvSpPr>
          <p:spPr>
            <a:xfrm>
              <a:off x="2481655" y="1470486"/>
              <a:ext cx="467571" cy="7867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668" name="rc668"/>
            <p:cNvSpPr/>
            <p:nvPr/>
          </p:nvSpPr>
          <p:spPr>
            <a:xfrm>
              <a:off x="2949226" y="1470486"/>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669" name="rc669"/>
            <p:cNvSpPr/>
            <p:nvPr/>
          </p:nvSpPr>
          <p:spPr>
            <a:xfrm>
              <a:off x="3884369" y="1470486"/>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670" name="rc670"/>
            <p:cNvSpPr/>
            <p:nvPr/>
          </p:nvSpPr>
          <p:spPr>
            <a:xfrm>
              <a:off x="5754654" y="1470486"/>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671" name="rc671"/>
            <p:cNvSpPr/>
            <p:nvPr/>
          </p:nvSpPr>
          <p:spPr>
            <a:xfrm>
              <a:off x="6689797" y="1470486"/>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672" name="rc672"/>
            <p:cNvSpPr/>
            <p:nvPr/>
          </p:nvSpPr>
          <p:spPr>
            <a:xfrm>
              <a:off x="7624939" y="1470486"/>
              <a:ext cx="467571" cy="7867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673" name="rc673"/>
            <p:cNvSpPr/>
            <p:nvPr/>
          </p:nvSpPr>
          <p:spPr>
            <a:xfrm>
              <a:off x="2949226" y="5089590"/>
              <a:ext cx="467571" cy="7867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674" name="rc674"/>
            <p:cNvSpPr/>
            <p:nvPr/>
          </p:nvSpPr>
          <p:spPr>
            <a:xfrm>
              <a:off x="4351940" y="1470486"/>
              <a:ext cx="467571" cy="78676"/>
            </a:xfrm>
            <a:prstGeom prst="rect">
              <a:avLst/>
            </a:prstGeom>
            <a:solidFill>
              <a:srgbClr val="8BBE3F">
                <a:alpha val="100000"/>
              </a:srgbClr>
            </a:solidFill>
            <a:ln w="2710" cap="flat">
              <a:solidFill>
                <a:srgbClr val="FFFFFF">
                  <a:alpha val="100000"/>
                </a:srgbClr>
              </a:solidFill>
              <a:prstDash val="solid"/>
              <a:miter/>
            </a:ln>
          </p:spPr>
          <p:txBody>
            <a:bodyPr/>
            <a:lstStyle/>
            <a:p>
              <a:endParaRPr/>
            </a:p>
          </p:txBody>
        </p:sp>
        <p:sp>
          <p:nvSpPr>
            <p:cNvPr id="675" name="rc675"/>
            <p:cNvSpPr/>
            <p:nvPr/>
          </p:nvSpPr>
          <p:spPr>
            <a:xfrm>
              <a:off x="5287083" y="1470486"/>
              <a:ext cx="467571" cy="78676"/>
            </a:xfrm>
            <a:prstGeom prst="rect">
              <a:avLst/>
            </a:prstGeom>
            <a:solidFill>
              <a:srgbClr val="F5C216">
                <a:alpha val="100000"/>
              </a:srgbClr>
            </a:solidFill>
            <a:ln w="2710" cap="flat">
              <a:solidFill>
                <a:srgbClr val="FFFFFF">
                  <a:alpha val="100000"/>
                </a:srgbClr>
              </a:solidFill>
              <a:prstDash val="solid"/>
              <a:miter/>
            </a:ln>
          </p:spPr>
          <p:txBody>
            <a:bodyPr/>
            <a:lstStyle/>
            <a:p>
              <a:endParaRPr/>
            </a:p>
          </p:txBody>
        </p:sp>
        <p:sp>
          <p:nvSpPr>
            <p:cNvPr id="676" name="rc676"/>
            <p:cNvSpPr/>
            <p:nvPr/>
          </p:nvSpPr>
          <p:spPr>
            <a:xfrm>
              <a:off x="7157368" y="1470486"/>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677" name="rc677"/>
            <p:cNvSpPr/>
            <p:nvPr/>
          </p:nvSpPr>
          <p:spPr>
            <a:xfrm>
              <a:off x="1546513" y="3044010"/>
              <a:ext cx="467571" cy="7867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678" name="rc678"/>
            <p:cNvSpPr/>
            <p:nvPr/>
          </p:nvSpPr>
          <p:spPr>
            <a:xfrm>
              <a:off x="2481655" y="3044010"/>
              <a:ext cx="467571" cy="78676"/>
            </a:xfrm>
            <a:prstGeom prst="rect">
              <a:avLst/>
            </a:prstGeom>
            <a:solidFill>
              <a:srgbClr val="63AB40">
                <a:alpha val="100000"/>
              </a:srgbClr>
            </a:solidFill>
            <a:ln w="2710" cap="flat">
              <a:solidFill>
                <a:srgbClr val="FFFFFF">
                  <a:alpha val="100000"/>
                </a:srgbClr>
              </a:solidFill>
              <a:prstDash val="solid"/>
              <a:miter/>
            </a:ln>
          </p:spPr>
          <p:txBody>
            <a:bodyPr/>
            <a:lstStyle/>
            <a:p>
              <a:endParaRPr/>
            </a:p>
          </p:txBody>
        </p:sp>
        <p:sp>
          <p:nvSpPr>
            <p:cNvPr id="679" name="rc679"/>
            <p:cNvSpPr/>
            <p:nvPr/>
          </p:nvSpPr>
          <p:spPr>
            <a:xfrm>
              <a:off x="2949226" y="3044010"/>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680" name="rc680"/>
            <p:cNvSpPr/>
            <p:nvPr/>
          </p:nvSpPr>
          <p:spPr>
            <a:xfrm>
              <a:off x="3884369" y="3044010"/>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681" name="rc681"/>
            <p:cNvSpPr/>
            <p:nvPr/>
          </p:nvSpPr>
          <p:spPr>
            <a:xfrm>
              <a:off x="5754654" y="3044010"/>
              <a:ext cx="467571" cy="7867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682" name="rc682"/>
            <p:cNvSpPr/>
            <p:nvPr/>
          </p:nvSpPr>
          <p:spPr>
            <a:xfrm>
              <a:off x="6222226" y="3044010"/>
              <a:ext cx="467571" cy="78676"/>
            </a:xfrm>
            <a:prstGeom prst="rect">
              <a:avLst/>
            </a:prstGeom>
            <a:solidFill>
              <a:srgbClr val="D01910">
                <a:alpha val="100000"/>
              </a:srgbClr>
            </a:solidFill>
            <a:ln w="2710" cap="flat">
              <a:solidFill>
                <a:srgbClr val="FFFFFF">
                  <a:alpha val="100000"/>
                </a:srgbClr>
              </a:solidFill>
              <a:prstDash val="solid"/>
              <a:miter/>
            </a:ln>
          </p:spPr>
          <p:txBody>
            <a:bodyPr/>
            <a:lstStyle/>
            <a:p>
              <a:endParaRPr/>
            </a:p>
          </p:txBody>
        </p:sp>
        <p:sp>
          <p:nvSpPr>
            <p:cNvPr id="683" name="rc683"/>
            <p:cNvSpPr/>
            <p:nvPr/>
          </p:nvSpPr>
          <p:spPr>
            <a:xfrm>
              <a:off x="6689797" y="3044010"/>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684" name="rc684"/>
            <p:cNvSpPr/>
            <p:nvPr/>
          </p:nvSpPr>
          <p:spPr>
            <a:xfrm>
              <a:off x="7624939" y="3044010"/>
              <a:ext cx="467571" cy="78676"/>
            </a:xfrm>
            <a:prstGeom prst="rect">
              <a:avLst/>
            </a:prstGeom>
            <a:solidFill>
              <a:srgbClr val="C31207">
                <a:alpha val="100000"/>
              </a:srgbClr>
            </a:solidFill>
            <a:ln w="2710" cap="flat">
              <a:solidFill>
                <a:srgbClr val="FFFFFF">
                  <a:alpha val="100000"/>
                </a:srgbClr>
              </a:solidFill>
              <a:prstDash val="solid"/>
              <a:miter/>
            </a:ln>
          </p:spPr>
          <p:txBody>
            <a:bodyPr/>
            <a:lstStyle/>
            <a:p>
              <a:endParaRPr/>
            </a:p>
          </p:txBody>
        </p:sp>
        <p:sp>
          <p:nvSpPr>
            <p:cNvPr id="685" name="rc685"/>
            <p:cNvSpPr/>
            <p:nvPr/>
          </p:nvSpPr>
          <p:spPr>
            <a:xfrm>
              <a:off x="4351940" y="3044010"/>
              <a:ext cx="467571" cy="78676"/>
            </a:xfrm>
            <a:prstGeom prst="rect">
              <a:avLst/>
            </a:prstGeom>
            <a:solidFill>
              <a:srgbClr val="9CBF3B">
                <a:alpha val="100000"/>
              </a:srgbClr>
            </a:solidFill>
            <a:ln w="2710" cap="flat">
              <a:solidFill>
                <a:srgbClr val="FFFFFF">
                  <a:alpha val="100000"/>
                </a:srgbClr>
              </a:solidFill>
              <a:prstDash val="solid"/>
              <a:miter/>
            </a:ln>
          </p:spPr>
          <p:txBody>
            <a:bodyPr/>
            <a:lstStyle/>
            <a:p>
              <a:endParaRPr/>
            </a:p>
          </p:txBody>
        </p:sp>
        <p:sp>
          <p:nvSpPr>
            <p:cNvPr id="686" name="rc686"/>
            <p:cNvSpPr/>
            <p:nvPr/>
          </p:nvSpPr>
          <p:spPr>
            <a:xfrm>
              <a:off x="5287083" y="3044010"/>
              <a:ext cx="467571" cy="78676"/>
            </a:xfrm>
            <a:prstGeom prst="rect">
              <a:avLst/>
            </a:prstGeom>
            <a:solidFill>
              <a:srgbClr val="BBC132">
                <a:alpha val="100000"/>
              </a:srgbClr>
            </a:solidFill>
            <a:ln w="2710" cap="flat">
              <a:solidFill>
                <a:srgbClr val="FFFFFF">
                  <a:alpha val="100000"/>
                </a:srgbClr>
              </a:solidFill>
              <a:prstDash val="solid"/>
              <a:miter/>
            </a:ln>
          </p:spPr>
          <p:txBody>
            <a:bodyPr/>
            <a:lstStyle/>
            <a:p>
              <a:endParaRPr/>
            </a:p>
          </p:txBody>
        </p:sp>
        <p:sp>
          <p:nvSpPr>
            <p:cNvPr id="687" name="rc687"/>
            <p:cNvSpPr/>
            <p:nvPr/>
          </p:nvSpPr>
          <p:spPr>
            <a:xfrm>
              <a:off x="4819512" y="3044010"/>
              <a:ext cx="467571" cy="78676"/>
            </a:xfrm>
            <a:prstGeom prst="rect">
              <a:avLst/>
            </a:prstGeom>
            <a:solidFill>
              <a:srgbClr val="E2C222">
                <a:alpha val="100000"/>
              </a:srgbClr>
            </a:solidFill>
            <a:ln w="2710" cap="flat">
              <a:solidFill>
                <a:srgbClr val="FFFFFF">
                  <a:alpha val="100000"/>
                </a:srgbClr>
              </a:solidFill>
              <a:prstDash val="solid"/>
              <a:miter/>
            </a:ln>
          </p:spPr>
          <p:txBody>
            <a:bodyPr/>
            <a:lstStyle/>
            <a:p>
              <a:endParaRPr/>
            </a:p>
          </p:txBody>
        </p:sp>
        <p:sp>
          <p:nvSpPr>
            <p:cNvPr id="688" name="rc688"/>
            <p:cNvSpPr/>
            <p:nvPr/>
          </p:nvSpPr>
          <p:spPr>
            <a:xfrm>
              <a:off x="7157368" y="3044010"/>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689" name="rc689"/>
            <p:cNvSpPr/>
            <p:nvPr/>
          </p:nvSpPr>
          <p:spPr>
            <a:xfrm>
              <a:off x="8092511" y="3044010"/>
              <a:ext cx="467571" cy="78676"/>
            </a:xfrm>
            <a:prstGeom prst="rect">
              <a:avLst/>
            </a:prstGeom>
            <a:solidFill>
              <a:srgbClr val="CE190F">
                <a:alpha val="100000"/>
              </a:srgbClr>
            </a:solidFill>
            <a:ln w="2710" cap="flat">
              <a:solidFill>
                <a:srgbClr val="FFFFFF">
                  <a:alpha val="100000"/>
                </a:srgbClr>
              </a:solidFill>
              <a:prstDash val="solid"/>
              <a:miter/>
            </a:ln>
          </p:spPr>
          <p:txBody>
            <a:bodyPr/>
            <a:lstStyle/>
            <a:p>
              <a:endParaRPr/>
            </a:p>
          </p:txBody>
        </p:sp>
        <p:sp>
          <p:nvSpPr>
            <p:cNvPr id="690" name="rc690"/>
            <p:cNvSpPr/>
            <p:nvPr/>
          </p:nvSpPr>
          <p:spPr>
            <a:xfrm>
              <a:off x="1546513" y="1077106"/>
              <a:ext cx="467571" cy="7867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691" name="rc691"/>
            <p:cNvSpPr/>
            <p:nvPr/>
          </p:nvSpPr>
          <p:spPr>
            <a:xfrm>
              <a:off x="2481655" y="1077106"/>
              <a:ext cx="467571" cy="7867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692" name="rc692"/>
            <p:cNvSpPr/>
            <p:nvPr/>
          </p:nvSpPr>
          <p:spPr>
            <a:xfrm>
              <a:off x="2949226" y="1077106"/>
              <a:ext cx="467571" cy="7867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693" name="rc693"/>
            <p:cNvSpPr/>
            <p:nvPr/>
          </p:nvSpPr>
          <p:spPr>
            <a:xfrm>
              <a:off x="3884369" y="1077106"/>
              <a:ext cx="467571" cy="7867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694" name="rc694"/>
            <p:cNvSpPr/>
            <p:nvPr/>
          </p:nvSpPr>
          <p:spPr>
            <a:xfrm>
              <a:off x="2014084" y="1077106"/>
              <a:ext cx="467571" cy="78676"/>
            </a:xfrm>
            <a:prstGeom prst="rect">
              <a:avLst/>
            </a:prstGeom>
            <a:solidFill>
              <a:srgbClr val="37933F">
                <a:alpha val="100000"/>
              </a:srgbClr>
            </a:solidFill>
            <a:ln w="2710" cap="flat">
              <a:solidFill>
                <a:srgbClr val="FFFFFF">
                  <a:alpha val="100000"/>
                </a:srgbClr>
              </a:solidFill>
              <a:prstDash val="solid"/>
              <a:miter/>
            </a:ln>
          </p:spPr>
          <p:txBody>
            <a:bodyPr/>
            <a:lstStyle/>
            <a:p>
              <a:endParaRPr/>
            </a:p>
          </p:txBody>
        </p:sp>
        <p:sp>
          <p:nvSpPr>
            <p:cNvPr id="695" name="rc695"/>
            <p:cNvSpPr/>
            <p:nvPr/>
          </p:nvSpPr>
          <p:spPr>
            <a:xfrm>
              <a:off x="3416798" y="1077106"/>
              <a:ext cx="467571" cy="7867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696" name="rc696"/>
            <p:cNvSpPr/>
            <p:nvPr/>
          </p:nvSpPr>
          <p:spPr>
            <a:xfrm>
              <a:off x="5754654" y="1077106"/>
              <a:ext cx="467571" cy="7867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697" name="rc697"/>
            <p:cNvSpPr/>
            <p:nvPr/>
          </p:nvSpPr>
          <p:spPr>
            <a:xfrm>
              <a:off x="6222226" y="1077106"/>
              <a:ext cx="467571" cy="78676"/>
            </a:xfrm>
            <a:prstGeom prst="rect">
              <a:avLst/>
            </a:prstGeom>
            <a:solidFill>
              <a:srgbClr val="D8C227">
                <a:alpha val="100000"/>
              </a:srgbClr>
            </a:solidFill>
            <a:ln w="2710" cap="flat">
              <a:solidFill>
                <a:srgbClr val="FFFFFF">
                  <a:alpha val="100000"/>
                </a:srgbClr>
              </a:solidFill>
              <a:prstDash val="solid"/>
              <a:miter/>
            </a:ln>
          </p:spPr>
          <p:txBody>
            <a:bodyPr/>
            <a:lstStyle/>
            <a:p>
              <a:endParaRPr/>
            </a:p>
          </p:txBody>
        </p:sp>
        <p:sp>
          <p:nvSpPr>
            <p:cNvPr id="698" name="rc698"/>
            <p:cNvSpPr/>
            <p:nvPr/>
          </p:nvSpPr>
          <p:spPr>
            <a:xfrm>
              <a:off x="6689797" y="1077106"/>
              <a:ext cx="467571" cy="7867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699" name="rc699"/>
            <p:cNvSpPr/>
            <p:nvPr/>
          </p:nvSpPr>
          <p:spPr>
            <a:xfrm>
              <a:off x="7624939" y="1077106"/>
              <a:ext cx="467571" cy="7867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700" name="rc700"/>
            <p:cNvSpPr/>
            <p:nvPr/>
          </p:nvSpPr>
          <p:spPr>
            <a:xfrm>
              <a:off x="4351940" y="1077106"/>
              <a:ext cx="467571" cy="7867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701" name="rc701"/>
            <p:cNvSpPr/>
            <p:nvPr/>
          </p:nvSpPr>
          <p:spPr>
            <a:xfrm>
              <a:off x="5287083" y="1077106"/>
              <a:ext cx="467571" cy="7867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702" name="rc702"/>
            <p:cNvSpPr/>
            <p:nvPr/>
          </p:nvSpPr>
          <p:spPr>
            <a:xfrm>
              <a:off x="4819512" y="1077106"/>
              <a:ext cx="467571" cy="78676"/>
            </a:xfrm>
            <a:prstGeom prst="rect">
              <a:avLst/>
            </a:prstGeom>
            <a:solidFill>
              <a:srgbClr val="BBC132">
                <a:alpha val="100000"/>
              </a:srgbClr>
            </a:solidFill>
            <a:ln w="2710" cap="flat">
              <a:solidFill>
                <a:srgbClr val="FFFFFF">
                  <a:alpha val="100000"/>
                </a:srgbClr>
              </a:solidFill>
              <a:prstDash val="solid"/>
              <a:miter/>
            </a:ln>
          </p:spPr>
          <p:txBody>
            <a:bodyPr/>
            <a:lstStyle/>
            <a:p>
              <a:endParaRPr/>
            </a:p>
          </p:txBody>
        </p:sp>
        <p:sp>
          <p:nvSpPr>
            <p:cNvPr id="703" name="rc703"/>
            <p:cNvSpPr/>
            <p:nvPr/>
          </p:nvSpPr>
          <p:spPr>
            <a:xfrm>
              <a:off x="7157368" y="1077106"/>
              <a:ext cx="467571" cy="78676"/>
            </a:xfrm>
            <a:prstGeom prst="rect">
              <a:avLst/>
            </a:prstGeom>
            <a:solidFill>
              <a:srgbClr val="248B3E">
                <a:alpha val="100000"/>
              </a:srgbClr>
            </a:solidFill>
            <a:ln w="2710" cap="flat">
              <a:solidFill>
                <a:srgbClr val="FFFFFF">
                  <a:alpha val="100000"/>
                </a:srgbClr>
              </a:solidFill>
              <a:prstDash val="solid"/>
              <a:miter/>
            </a:ln>
          </p:spPr>
          <p:txBody>
            <a:bodyPr/>
            <a:lstStyle/>
            <a:p>
              <a:endParaRPr/>
            </a:p>
          </p:txBody>
        </p:sp>
        <p:sp>
          <p:nvSpPr>
            <p:cNvPr id="704" name="rc704"/>
            <p:cNvSpPr/>
            <p:nvPr/>
          </p:nvSpPr>
          <p:spPr>
            <a:xfrm>
              <a:off x="4351940" y="5089590"/>
              <a:ext cx="467571" cy="7867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705" name="rc705"/>
            <p:cNvSpPr/>
            <p:nvPr/>
          </p:nvSpPr>
          <p:spPr>
            <a:xfrm>
              <a:off x="5287083" y="5089590"/>
              <a:ext cx="467571" cy="7867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706" name="rc706"/>
            <p:cNvSpPr/>
            <p:nvPr/>
          </p:nvSpPr>
          <p:spPr>
            <a:xfrm>
              <a:off x="1546513" y="5089590"/>
              <a:ext cx="467571" cy="78676"/>
            </a:xfrm>
            <a:prstGeom prst="rect">
              <a:avLst/>
            </a:prstGeom>
            <a:solidFill>
              <a:srgbClr val="D81E15">
                <a:alpha val="100000"/>
              </a:srgbClr>
            </a:solidFill>
            <a:ln w="2710" cap="flat">
              <a:solidFill>
                <a:srgbClr val="FFFFFF">
                  <a:alpha val="100000"/>
                </a:srgbClr>
              </a:solidFill>
              <a:prstDash val="solid"/>
              <a:miter/>
            </a:ln>
          </p:spPr>
          <p:txBody>
            <a:bodyPr/>
            <a:lstStyle/>
            <a:p>
              <a:endParaRPr/>
            </a:p>
          </p:txBody>
        </p:sp>
        <p:sp>
          <p:nvSpPr>
            <p:cNvPr id="707" name="rc707"/>
            <p:cNvSpPr/>
            <p:nvPr/>
          </p:nvSpPr>
          <p:spPr>
            <a:xfrm>
              <a:off x="2481655" y="5089590"/>
              <a:ext cx="467571" cy="78676"/>
            </a:xfrm>
            <a:prstGeom prst="rect">
              <a:avLst/>
            </a:prstGeom>
            <a:solidFill>
              <a:srgbClr val="DA1F16">
                <a:alpha val="100000"/>
              </a:srgbClr>
            </a:solidFill>
            <a:ln w="2710" cap="flat">
              <a:solidFill>
                <a:srgbClr val="FFFFFF">
                  <a:alpha val="100000"/>
                </a:srgbClr>
              </a:solidFill>
              <a:prstDash val="solid"/>
              <a:miter/>
            </a:ln>
          </p:spPr>
          <p:txBody>
            <a:bodyPr/>
            <a:lstStyle/>
            <a:p>
              <a:endParaRPr/>
            </a:p>
          </p:txBody>
        </p:sp>
        <p:sp>
          <p:nvSpPr>
            <p:cNvPr id="708" name="rc708"/>
            <p:cNvSpPr/>
            <p:nvPr/>
          </p:nvSpPr>
          <p:spPr>
            <a:xfrm>
              <a:off x="3884369" y="5089590"/>
              <a:ext cx="467571" cy="7867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709" name="rc709"/>
            <p:cNvSpPr/>
            <p:nvPr/>
          </p:nvSpPr>
          <p:spPr>
            <a:xfrm>
              <a:off x="3416798" y="5089590"/>
              <a:ext cx="467571" cy="78676"/>
            </a:xfrm>
            <a:prstGeom prst="rect">
              <a:avLst/>
            </a:prstGeom>
            <a:solidFill>
              <a:srgbClr val="D31B12">
                <a:alpha val="100000"/>
              </a:srgbClr>
            </a:solidFill>
            <a:ln w="2710" cap="flat">
              <a:solidFill>
                <a:srgbClr val="FFFFFF">
                  <a:alpha val="100000"/>
                </a:srgbClr>
              </a:solidFill>
              <a:prstDash val="solid"/>
              <a:miter/>
            </a:ln>
          </p:spPr>
          <p:txBody>
            <a:bodyPr/>
            <a:lstStyle/>
            <a:p>
              <a:endParaRPr/>
            </a:p>
          </p:txBody>
        </p:sp>
        <p:sp>
          <p:nvSpPr>
            <p:cNvPr id="710" name="rc710"/>
            <p:cNvSpPr/>
            <p:nvPr/>
          </p:nvSpPr>
          <p:spPr>
            <a:xfrm>
              <a:off x="5754654" y="5089590"/>
              <a:ext cx="467571" cy="7867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711" name="rc711"/>
            <p:cNvSpPr/>
            <p:nvPr/>
          </p:nvSpPr>
          <p:spPr>
            <a:xfrm>
              <a:off x="6222226" y="5089590"/>
              <a:ext cx="467571" cy="78676"/>
            </a:xfrm>
            <a:prstGeom prst="rect">
              <a:avLst/>
            </a:prstGeom>
            <a:solidFill>
              <a:srgbClr val="CB160C">
                <a:alpha val="100000"/>
              </a:srgbClr>
            </a:solidFill>
            <a:ln w="2710" cap="flat">
              <a:solidFill>
                <a:srgbClr val="FFFFFF">
                  <a:alpha val="100000"/>
                </a:srgbClr>
              </a:solidFill>
              <a:prstDash val="solid"/>
              <a:miter/>
            </a:ln>
          </p:spPr>
          <p:txBody>
            <a:bodyPr/>
            <a:lstStyle/>
            <a:p>
              <a:endParaRPr/>
            </a:p>
          </p:txBody>
        </p:sp>
        <p:sp>
          <p:nvSpPr>
            <p:cNvPr id="712" name="rc712"/>
            <p:cNvSpPr/>
            <p:nvPr/>
          </p:nvSpPr>
          <p:spPr>
            <a:xfrm>
              <a:off x="6689797" y="5089590"/>
              <a:ext cx="467571" cy="7867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713" name="rc713"/>
            <p:cNvSpPr/>
            <p:nvPr/>
          </p:nvSpPr>
          <p:spPr>
            <a:xfrm>
              <a:off x="7624939" y="5089590"/>
              <a:ext cx="467571" cy="7867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714" name="rc714"/>
            <p:cNvSpPr/>
            <p:nvPr/>
          </p:nvSpPr>
          <p:spPr>
            <a:xfrm>
              <a:off x="4819512" y="5089590"/>
              <a:ext cx="467571" cy="78676"/>
            </a:xfrm>
            <a:prstGeom prst="rect">
              <a:avLst/>
            </a:prstGeom>
            <a:solidFill>
              <a:srgbClr val="D41C12">
                <a:alpha val="100000"/>
              </a:srgbClr>
            </a:solidFill>
            <a:ln w="2710" cap="flat">
              <a:solidFill>
                <a:srgbClr val="FFFFFF">
                  <a:alpha val="100000"/>
                </a:srgbClr>
              </a:solidFill>
              <a:prstDash val="solid"/>
              <a:miter/>
            </a:ln>
          </p:spPr>
          <p:txBody>
            <a:bodyPr/>
            <a:lstStyle/>
            <a:p>
              <a:endParaRPr/>
            </a:p>
          </p:txBody>
        </p:sp>
        <p:sp>
          <p:nvSpPr>
            <p:cNvPr id="715" name="rc715"/>
            <p:cNvSpPr/>
            <p:nvPr/>
          </p:nvSpPr>
          <p:spPr>
            <a:xfrm>
              <a:off x="7157368" y="5089590"/>
              <a:ext cx="467571" cy="78676"/>
            </a:xfrm>
            <a:prstGeom prst="rect">
              <a:avLst/>
            </a:prstGeom>
            <a:solidFill>
              <a:srgbClr val="D21B11">
                <a:alpha val="100000"/>
              </a:srgbClr>
            </a:solidFill>
            <a:ln w="2710" cap="flat">
              <a:solidFill>
                <a:srgbClr val="FFFFFF">
                  <a:alpha val="100000"/>
                </a:srgbClr>
              </a:solidFill>
              <a:prstDash val="solid"/>
              <a:miter/>
            </a:ln>
          </p:spPr>
          <p:txBody>
            <a:bodyPr/>
            <a:lstStyle/>
            <a:p>
              <a:endParaRPr/>
            </a:p>
          </p:txBody>
        </p:sp>
        <p:sp>
          <p:nvSpPr>
            <p:cNvPr id="716" name="rc716"/>
            <p:cNvSpPr/>
            <p:nvPr/>
          </p:nvSpPr>
          <p:spPr>
            <a:xfrm>
              <a:off x="7624939" y="3358714"/>
              <a:ext cx="467571" cy="78676"/>
            </a:xfrm>
            <a:prstGeom prst="rect">
              <a:avLst/>
            </a:prstGeom>
            <a:solidFill>
              <a:srgbClr val="F7891E">
                <a:alpha val="100000"/>
              </a:srgbClr>
            </a:solidFill>
            <a:ln w="2710" cap="flat">
              <a:solidFill>
                <a:srgbClr val="FFFFFF">
                  <a:alpha val="100000"/>
                </a:srgbClr>
              </a:solidFill>
              <a:prstDash val="solid"/>
              <a:miter/>
            </a:ln>
          </p:spPr>
          <p:txBody>
            <a:bodyPr/>
            <a:lstStyle/>
            <a:p>
              <a:endParaRPr/>
            </a:p>
          </p:txBody>
        </p:sp>
        <p:sp>
          <p:nvSpPr>
            <p:cNvPr id="717" name="rc717"/>
            <p:cNvSpPr/>
            <p:nvPr/>
          </p:nvSpPr>
          <p:spPr>
            <a:xfrm>
              <a:off x="4351940" y="3358714"/>
              <a:ext cx="467571" cy="78676"/>
            </a:xfrm>
            <a:prstGeom prst="rect">
              <a:avLst/>
            </a:prstGeom>
            <a:solidFill>
              <a:srgbClr val="FB9F1A">
                <a:alpha val="100000"/>
              </a:srgbClr>
            </a:solidFill>
            <a:ln w="2710" cap="flat">
              <a:solidFill>
                <a:srgbClr val="FFFFFF">
                  <a:alpha val="100000"/>
                </a:srgbClr>
              </a:solidFill>
              <a:prstDash val="solid"/>
              <a:miter/>
            </a:ln>
          </p:spPr>
          <p:txBody>
            <a:bodyPr/>
            <a:lstStyle/>
            <a:p>
              <a:endParaRPr/>
            </a:p>
          </p:txBody>
        </p:sp>
        <p:sp>
          <p:nvSpPr>
            <p:cNvPr id="718" name="rc718"/>
            <p:cNvSpPr/>
            <p:nvPr/>
          </p:nvSpPr>
          <p:spPr>
            <a:xfrm>
              <a:off x="1546513" y="3358714"/>
              <a:ext cx="467571" cy="7867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719" name="rc719"/>
            <p:cNvSpPr/>
            <p:nvPr/>
          </p:nvSpPr>
          <p:spPr>
            <a:xfrm>
              <a:off x="2481655" y="3358714"/>
              <a:ext cx="467571" cy="78676"/>
            </a:xfrm>
            <a:prstGeom prst="rect">
              <a:avLst/>
            </a:prstGeom>
            <a:solidFill>
              <a:srgbClr val="FFC20E">
                <a:alpha val="100000"/>
              </a:srgbClr>
            </a:solidFill>
            <a:ln w="2710" cap="flat">
              <a:solidFill>
                <a:srgbClr val="FFFFFF">
                  <a:alpha val="100000"/>
                </a:srgbClr>
              </a:solidFill>
              <a:prstDash val="solid"/>
              <a:miter/>
            </a:ln>
          </p:spPr>
          <p:txBody>
            <a:bodyPr/>
            <a:lstStyle/>
            <a:p>
              <a:endParaRPr/>
            </a:p>
          </p:txBody>
        </p:sp>
        <p:sp>
          <p:nvSpPr>
            <p:cNvPr id="720" name="rc720"/>
            <p:cNvSpPr/>
            <p:nvPr/>
          </p:nvSpPr>
          <p:spPr>
            <a:xfrm>
              <a:off x="2949226" y="3358714"/>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721" name="rc721"/>
            <p:cNvSpPr/>
            <p:nvPr/>
          </p:nvSpPr>
          <p:spPr>
            <a:xfrm>
              <a:off x="3884369" y="3358714"/>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722" name="rc722"/>
            <p:cNvSpPr/>
            <p:nvPr/>
          </p:nvSpPr>
          <p:spPr>
            <a:xfrm>
              <a:off x="3416798" y="3358714"/>
              <a:ext cx="467571" cy="78676"/>
            </a:xfrm>
            <a:prstGeom prst="rect">
              <a:avLst/>
            </a:prstGeom>
            <a:solidFill>
              <a:srgbClr val="FDAD16">
                <a:alpha val="100000"/>
              </a:srgbClr>
            </a:solidFill>
            <a:ln w="2710" cap="flat">
              <a:solidFill>
                <a:srgbClr val="FFFFFF">
                  <a:alpha val="100000"/>
                </a:srgbClr>
              </a:solidFill>
              <a:prstDash val="solid"/>
              <a:miter/>
            </a:ln>
          </p:spPr>
          <p:txBody>
            <a:bodyPr/>
            <a:lstStyle/>
            <a:p>
              <a:endParaRPr/>
            </a:p>
          </p:txBody>
        </p:sp>
        <p:sp>
          <p:nvSpPr>
            <p:cNvPr id="723" name="rc723"/>
            <p:cNvSpPr/>
            <p:nvPr/>
          </p:nvSpPr>
          <p:spPr>
            <a:xfrm>
              <a:off x="5754654" y="3358714"/>
              <a:ext cx="467571" cy="78676"/>
            </a:xfrm>
            <a:prstGeom prst="rect">
              <a:avLst/>
            </a:prstGeom>
            <a:solidFill>
              <a:srgbClr val="EE5C1F">
                <a:alpha val="100000"/>
              </a:srgbClr>
            </a:solidFill>
            <a:ln w="2710" cap="flat">
              <a:solidFill>
                <a:srgbClr val="FFFFFF">
                  <a:alpha val="100000"/>
                </a:srgbClr>
              </a:solidFill>
              <a:prstDash val="solid"/>
              <a:miter/>
            </a:ln>
          </p:spPr>
          <p:txBody>
            <a:bodyPr/>
            <a:lstStyle/>
            <a:p>
              <a:endParaRPr/>
            </a:p>
          </p:txBody>
        </p:sp>
        <p:sp>
          <p:nvSpPr>
            <p:cNvPr id="724" name="rc724"/>
            <p:cNvSpPr/>
            <p:nvPr/>
          </p:nvSpPr>
          <p:spPr>
            <a:xfrm>
              <a:off x="5287083" y="3358714"/>
              <a:ext cx="467571" cy="78676"/>
            </a:xfrm>
            <a:prstGeom prst="rect">
              <a:avLst/>
            </a:prstGeom>
            <a:solidFill>
              <a:srgbClr val="FEB414">
                <a:alpha val="100000"/>
              </a:srgbClr>
            </a:solidFill>
            <a:ln w="2710" cap="flat">
              <a:solidFill>
                <a:srgbClr val="FFFFFF">
                  <a:alpha val="100000"/>
                </a:srgbClr>
              </a:solidFill>
              <a:prstDash val="solid"/>
              <a:miter/>
            </a:ln>
          </p:spPr>
          <p:txBody>
            <a:bodyPr/>
            <a:lstStyle/>
            <a:p>
              <a:endParaRPr/>
            </a:p>
          </p:txBody>
        </p:sp>
        <p:sp>
          <p:nvSpPr>
            <p:cNvPr id="725" name="rc725"/>
            <p:cNvSpPr/>
            <p:nvPr/>
          </p:nvSpPr>
          <p:spPr>
            <a:xfrm>
              <a:off x="4819512" y="3358714"/>
              <a:ext cx="467571" cy="78676"/>
            </a:xfrm>
            <a:prstGeom prst="rect">
              <a:avLst/>
            </a:prstGeom>
            <a:solidFill>
              <a:srgbClr val="CF190F">
                <a:alpha val="100000"/>
              </a:srgbClr>
            </a:solidFill>
            <a:ln w="2710" cap="flat">
              <a:solidFill>
                <a:srgbClr val="FFFFFF">
                  <a:alpha val="100000"/>
                </a:srgbClr>
              </a:solidFill>
              <a:prstDash val="solid"/>
              <a:miter/>
            </a:ln>
          </p:spPr>
          <p:txBody>
            <a:bodyPr/>
            <a:lstStyle/>
            <a:p>
              <a:endParaRPr/>
            </a:p>
          </p:txBody>
        </p:sp>
        <p:sp>
          <p:nvSpPr>
            <p:cNvPr id="726" name="rc726"/>
            <p:cNvSpPr/>
            <p:nvPr/>
          </p:nvSpPr>
          <p:spPr>
            <a:xfrm>
              <a:off x="7157368" y="3358714"/>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727" name="rc727"/>
            <p:cNvSpPr/>
            <p:nvPr/>
          </p:nvSpPr>
          <p:spPr>
            <a:xfrm>
              <a:off x="1546513" y="2178572"/>
              <a:ext cx="467571" cy="78676"/>
            </a:xfrm>
            <a:prstGeom prst="rect">
              <a:avLst/>
            </a:prstGeom>
            <a:solidFill>
              <a:srgbClr val="56A340">
                <a:alpha val="100000"/>
              </a:srgbClr>
            </a:solidFill>
            <a:ln w="2710" cap="flat">
              <a:solidFill>
                <a:srgbClr val="FFFFFF">
                  <a:alpha val="100000"/>
                </a:srgbClr>
              </a:solidFill>
              <a:prstDash val="solid"/>
              <a:miter/>
            </a:ln>
          </p:spPr>
          <p:txBody>
            <a:bodyPr/>
            <a:lstStyle/>
            <a:p>
              <a:endParaRPr/>
            </a:p>
          </p:txBody>
        </p:sp>
        <p:sp>
          <p:nvSpPr>
            <p:cNvPr id="728" name="rc728"/>
            <p:cNvSpPr/>
            <p:nvPr/>
          </p:nvSpPr>
          <p:spPr>
            <a:xfrm>
              <a:off x="2481655" y="2178572"/>
              <a:ext cx="467571" cy="78676"/>
            </a:xfrm>
            <a:prstGeom prst="rect">
              <a:avLst/>
            </a:prstGeom>
            <a:solidFill>
              <a:srgbClr val="7CBA41">
                <a:alpha val="100000"/>
              </a:srgbClr>
            </a:solidFill>
            <a:ln w="2710" cap="flat">
              <a:solidFill>
                <a:srgbClr val="FFFFFF">
                  <a:alpha val="100000"/>
                </a:srgbClr>
              </a:solidFill>
              <a:prstDash val="solid"/>
              <a:miter/>
            </a:ln>
          </p:spPr>
          <p:txBody>
            <a:bodyPr/>
            <a:lstStyle/>
            <a:p>
              <a:endParaRPr/>
            </a:p>
          </p:txBody>
        </p:sp>
        <p:sp>
          <p:nvSpPr>
            <p:cNvPr id="729" name="rc729"/>
            <p:cNvSpPr/>
            <p:nvPr/>
          </p:nvSpPr>
          <p:spPr>
            <a:xfrm>
              <a:off x="2949226" y="2178572"/>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730" name="rc730"/>
            <p:cNvSpPr/>
            <p:nvPr/>
          </p:nvSpPr>
          <p:spPr>
            <a:xfrm>
              <a:off x="3884369" y="2178572"/>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731" name="rc731"/>
            <p:cNvSpPr/>
            <p:nvPr/>
          </p:nvSpPr>
          <p:spPr>
            <a:xfrm>
              <a:off x="3416798" y="2178572"/>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732" name="rc732"/>
            <p:cNvSpPr/>
            <p:nvPr/>
          </p:nvSpPr>
          <p:spPr>
            <a:xfrm>
              <a:off x="5754654" y="2178572"/>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733" name="rc733"/>
            <p:cNvSpPr/>
            <p:nvPr/>
          </p:nvSpPr>
          <p:spPr>
            <a:xfrm>
              <a:off x="6222226" y="2178572"/>
              <a:ext cx="467571" cy="78676"/>
            </a:xfrm>
            <a:prstGeom prst="rect">
              <a:avLst/>
            </a:prstGeom>
            <a:solidFill>
              <a:srgbClr val="CAC12C">
                <a:alpha val="100000"/>
              </a:srgbClr>
            </a:solidFill>
            <a:ln w="2710" cap="flat">
              <a:solidFill>
                <a:srgbClr val="FFFFFF">
                  <a:alpha val="100000"/>
                </a:srgbClr>
              </a:solidFill>
              <a:prstDash val="solid"/>
              <a:miter/>
            </a:ln>
          </p:spPr>
          <p:txBody>
            <a:bodyPr/>
            <a:lstStyle/>
            <a:p>
              <a:endParaRPr/>
            </a:p>
          </p:txBody>
        </p:sp>
        <p:sp>
          <p:nvSpPr>
            <p:cNvPr id="734" name="rc734"/>
            <p:cNvSpPr/>
            <p:nvPr/>
          </p:nvSpPr>
          <p:spPr>
            <a:xfrm>
              <a:off x="6689797" y="2178572"/>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735" name="rc735"/>
            <p:cNvSpPr/>
            <p:nvPr/>
          </p:nvSpPr>
          <p:spPr>
            <a:xfrm>
              <a:off x="7624939" y="2178572"/>
              <a:ext cx="467571" cy="78676"/>
            </a:xfrm>
            <a:prstGeom prst="rect">
              <a:avLst/>
            </a:prstGeom>
            <a:solidFill>
              <a:srgbClr val="FA981B">
                <a:alpha val="100000"/>
              </a:srgbClr>
            </a:solidFill>
            <a:ln w="2710" cap="flat">
              <a:solidFill>
                <a:srgbClr val="FFFFFF">
                  <a:alpha val="100000"/>
                </a:srgbClr>
              </a:solidFill>
              <a:prstDash val="solid"/>
              <a:miter/>
            </a:ln>
          </p:spPr>
          <p:txBody>
            <a:bodyPr/>
            <a:lstStyle/>
            <a:p>
              <a:endParaRPr/>
            </a:p>
          </p:txBody>
        </p:sp>
        <p:sp>
          <p:nvSpPr>
            <p:cNvPr id="736" name="rc736"/>
            <p:cNvSpPr/>
            <p:nvPr/>
          </p:nvSpPr>
          <p:spPr>
            <a:xfrm>
              <a:off x="4351940" y="2178572"/>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737" name="rc737"/>
            <p:cNvSpPr/>
            <p:nvPr/>
          </p:nvSpPr>
          <p:spPr>
            <a:xfrm>
              <a:off x="4819512" y="2178572"/>
              <a:ext cx="467571" cy="78676"/>
            </a:xfrm>
            <a:prstGeom prst="rect">
              <a:avLst/>
            </a:prstGeom>
            <a:solidFill>
              <a:srgbClr val="D91E15">
                <a:alpha val="100000"/>
              </a:srgbClr>
            </a:solidFill>
            <a:ln w="2710" cap="flat">
              <a:solidFill>
                <a:srgbClr val="FFFFFF">
                  <a:alpha val="100000"/>
                </a:srgbClr>
              </a:solidFill>
              <a:prstDash val="solid"/>
              <a:miter/>
            </a:ln>
          </p:spPr>
          <p:txBody>
            <a:bodyPr/>
            <a:lstStyle/>
            <a:p>
              <a:endParaRPr/>
            </a:p>
          </p:txBody>
        </p:sp>
        <p:sp>
          <p:nvSpPr>
            <p:cNvPr id="738" name="rc738"/>
            <p:cNvSpPr/>
            <p:nvPr/>
          </p:nvSpPr>
          <p:spPr>
            <a:xfrm>
              <a:off x="7157368" y="2178572"/>
              <a:ext cx="467571" cy="78676"/>
            </a:xfrm>
            <a:prstGeom prst="rect">
              <a:avLst/>
            </a:prstGeom>
            <a:solidFill>
              <a:srgbClr val="ACC036">
                <a:alpha val="100000"/>
              </a:srgbClr>
            </a:solidFill>
            <a:ln w="2710" cap="flat">
              <a:solidFill>
                <a:srgbClr val="FFFFFF">
                  <a:alpha val="100000"/>
                </a:srgbClr>
              </a:solidFill>
              <a:prstDash val="solid"/>
              <a:miter/>
            </a:ln>
          </p:spPr>
          <p:txBody>
            <a:bodyPr/>
            <a:lstStyle/>
            <a:p>
              <a:endParaRPr/>
            </a:p>
          </p:txBody>
        </p:sp>
        <p:sp>
          <p:nvSpPr>
            <p:cNvPr id="739" name="tx739"/>
            <p:cNvSpPr/>
            <p:nvPr/>
          </p:nvSpPr>
          <p:spPr>
            <a:xfrm>
              <a:off x="1740105" y="46299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740" name="tx740"/>
            <p:cNvSpPr/>
            <p:nvPr/>
          </p:nvSpPr>
          <p:spPr>
            <a:xfrm>
              <a:off x="2675248" y="46299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741" name="tx741"/>
            <p:cNvSpPr/>
            <p:nvPr/>
          </p:nvSpPr>
          <p:spPr>
            <a:xfrm>
              <a:off x="3142819" y="46299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742" name="tx742"/>
            <p:cNvSpPr/>
            <p:nvPr/>
          </p:nvSpPr>
          <p:spPr>
            <a:xfrm>
              <a:off x="4077962" y="46299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743" name="tx743"/>
            <p:cNvSpPr/>
            <p:nvPr/>
          </p:nvSpPr>
          <p:spPr>
            <a:xfrm>
              <a:off x="3610390" y="46299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744" name="tx744"/>
            <p:cNvSpPr/>
            <p:nvPr/>
          </p:nvSpPr>
          <p:spPr>
            <a:xfrm>
              <a:off x="5480675" y="46299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745" name="tx745"/>
            <p:cNvSpPr/>
            <p:nvPr/>
          </p:nvSpPr>
          <p:spPr>
            <a:xfrm>
              <a:off x="5013104" y="46299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746" name="tx746"/>
            <p:cNvSpPr/>
            <p:nvPr/>
          </p:nvSpPr>
          <p:spPr>
            <a:xfrm>
              <a:off x="3610390" y="42365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747" name="tx747"/>
            <p:cNvSpPr/>
            <p:nvPr/>
          </p:nvSpPr>
          <p:spPr>
            <a:xfrm>
              <a:off x="5948247" y="42365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748" name="tx748"/>
            <p:cNvSpPr/>
            <p:nvPr/>
          </p:nvSpPr>
          <p:spPr>
            <a:xfrm>
              <a:off x="3142819" y="15615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749" name="tx749"/>
            <p:cNvSpPr/>
            <p:nvPr/>
          </p:nvSpPr>
          <p:spPr>
            <a:xfrm>
              <a:off x="6883389" y="20335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750" name="tx750"/>
            <p:cNvSpPr/>
            <p:nvPr/>
          </p:nvSpPr>
          <p:spPr>
            <a:xfrm>
              <a:off x="5480675" y="10108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751" name="tx751"/>
            <p:cNvSpPr/>
            <p:nvPr/>
          </p:nvSpPr>
          <p:spPr>
            <a:xfrm>
              <a:off x="1740105" y="20335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752" name="tx752"/>
            <p:cNvSpPr/>
            <p:nvPr/>
          </p:nvSpPr>
          <p:spPr>
            <a:xfrm>
              <a:off x="2675248" y="20335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753" name="tx753"/>
            <p:cNvSpPr/>
            <p:nvPr/>
          </p:nvSpPr>
          <p:spPr>
            <a:xfrm>
              <a:off x="3142819" y="20335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754" name="tx754"/>
            <p:cNvSpPr/>
            <p:nvPr/>
          </p:nvSpPr>
          <p:spPr>
            <a:xfrm>
              <a:off x="4077962" y="20335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755" name="tx755"/>
            <p:cNvSpPr/>
            <p:nvPr/>
          </p:nvSpPr>
          <p:spPr>
            <a:xfrm>
              <a:off x="3610390" y="20335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756" name="tx756"/>
            <p:cNvSpPr/>
            <p:nvPr/>
          </p:nvSpPr>
          <p:spPr>
            <a:xfrm>
              <a:off x="5948247" y="20335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757" name="tx757"/>
            <p:cNvSpPr/>
            <p:nvPr/>
          </p:nvSpPr>
          <p:spPr>
            <a:xfrm>
              <a:off x="7818532" y="20335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758" name="tx758"/>
            <p:cNvSpPr/>
            <p:nvPr/>
          </p:nvSpPr>
          <p:spPr>
            <a:xfrm>
              <a:off x="4545533" y="20335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759" name="tx759"/>
            <p:cNvSpPr/>
            <p:nvPr/>
          </p:nvSpPr>
          <p:spPr>
            <a:xfrm>
              <a:off x="5480675" y="20335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760" name="tx760"/>
            <p:cNvSpPr/>
            <p:nvPr/>
          </p:nvSpPr>
          <p:spPr>
            <a:xfrm>
              <a:off x="5013104" y="20335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761" name="tx761"/>
            <p:cNvSpPr/>
            <p:nvPr/>
          </p:nvSpPr>
          <p:spPr>
            <a:xfrm>
              <a:off x="7350961" y="20335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762" name="tx762"/>
            <p:cNvSpPr/>
            <p:nvPr/>
          </p:nvSpPr>
          <p:spPr>
            <a:xfrm>
              <a:off x="3142819" y="42365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763" name="tx763"/>
            <p:cNvSpPr/>
            <p:nvPr/>
          </p:nvSpPr>
          <p:spPr>
            <a:xfrm>
              <a:off x="1740105" y="423649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764" name="tx764"/>
            <p:cNvSpPr/>
            <p:nvPr/>
          </p:nvSpPr>
          <p:spPr>
            <a:xfrm>
              <a:off x="2675248" y="42365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765" name="tx765"/>
            <p:cNvSpPr/>
            <p:nvPr/>
          </p:nvSpPr>
          <p:spPr>
            <a:xfrm>
              <a:off x="4077962" y="42365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766" name="tx766"/>
            <p:cNvSpPr/>
            <p:nvPr/>
          </p:nvSpPr>
          <p:spPr>
            <a:xfrm>
              <a:off x="2207676" y="42365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767" name="tx767"/>
            <p:cNvSpPr/>
            <p:nvPr/>
          </p:nvSpPr>
          <p:spPr>
            <a:xfrm>
              <a:off x="4545533" y="42365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768" name="tx768"/>
            <p:cNvSpPr/>
            <p:nvPr/>
          </p:nvSpPr>
          <p:spPr>
            <a:xfrm>
              <a:off x="5480675" y="42365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769" name="tx769"/>
            <p:cNvSpPr/>
            <p:nvPr/>
          </p:nvSpPr>
          <p:spPr>
            <a:xfrm>
              <a:off x="5013104" y="42365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770" name="tx770"/>
            <p:cNvSpPr/>
            <p:nvPr/>
          </p:nvSpPr>
          <p:spPr>
            <a:xfrm>
              <a:off x="1740105" y="15615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771" name="tx771"/>
            <p:cNvSpPr/>
            <p:nvPr/>
          </p:nvSpPr>
          <p:spPr>
            <a:xfrm>
              <a:off x="2675248" y="15615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772" name="tx772"/>
            <p:cNvSpPr/>
            <p:nvPr/>
          </p:nvSpPr>
          <p:spPr>
            <a:xfrm>
              <a:off x="4077962" y="15615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773" name="tx773"/>
            <p:cNvSpPr/>
            <p:nvPr/>
          </p:nvSpPr>
          <p:spPr>
            <a:xfrm>
              <a:off x="2207676" y="15615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774" name="tx774"/>
            <p:cNvSpPr/>
            <p:nvPr/>
          </p:nvSpPr>
          <p:spPr>
            <a:xfrm>
              <a:off x="3610390" y="15615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775" name="tx775"/>
            <p:cNvSpPr/>
            <p:nvPr/>
          </p:nvSpPr>
          <p:spPr>
            <a:xfrm>
              <a:off x="5948247" y="156150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776" name="tx776"/>
            <p:cNvSpPr/>
            <p:nvPr/>
          </p:nvSpPr>
          <p:spPr>
            <a:xfrm>
              <a:off x="6415818" y="15615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777" name="tx777"/>
            <p:cNvSpPr/>
            <p:nvPr/>
          </p:nvSpPr>
          <p:spPr>
            <a:xfrm>
              <a:off x="6883389" y="15615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778" name="tx778"/>
            <p:cNvSpPr/>
            <p:nvPr/>
          </p:nvSpPr>
          <p:spPr>
            <a:xfrm>
              <a:off x="7818532" y="156242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779" name="tx779"/>
            <p:cNvSpPr/>
            <p:nvPr/>
          </p:nvSpPr>
          <p:spPr>
            <a:xfrm>
              <a:off x="4545533" y="15615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780" name="tx780"/>
            <p:cNvSpPr/>
            <p:nvPr/>
          </p:nvSpPr>
          <p:spPr>
            <a:xfrm>
              <a:off x="5480675" y="156150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781" name="tx781"/>
            <p:cNvSpPr/>
            <p:nvPr/>
          </p:nvSpPr>
          <p:spPr>
            <a:xfrm>
              <a:off x="5013104" y="15615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782" name="tx782"/>
            <p:cNvSpPr/>
            <p:nvPr/>
          </p:nvSpPr>
          <p:spPr>
            <a:xfrm>
              <a:off x="7350961" y="15615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783" name="tx783"/>
            <p:cNvSpPr/>
            <p:nvPr/>
          </p:nvSpPr>
          <p:spPr>
            <a:xfrm>
              <a:off x="8286103" y="156154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784" name="tx784"/>
            <p:cNvSpPr/>
            <p:nvPr/>
          </p:nvSpPr>
          <p:spPr>
            <a:xfrm>
              <a:off x="8753675" y="156242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785" name="tx785"/>
            <p:cNvSpPr/>
            <p:nvPr/>
          </p:nvSpPr>
          <p:spPr>
            <a:xfrm>
              <a:off x="1740105" y="10108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786" name="tx786"/>
            <p:cNvSpPr/>
            <p:nvPr/>
          </p:nvSpPr>
          <p:spPr>
            <a:xfrm>
              <a:off x="2675248" y="10108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787" name="tx787"/>
            <p:cNvSpPr/>
            <p:nvPr/>
          </p:nvSpPr>
          <p:spPr>
            <a:xfrm>
              <a:off x="3142819" y="10108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788" name="tx788"/>
            <p:cNvSpPr/>
            <p:nvPr/>
          </p:nvSpPr>
          <p:spPr>
            <a:xfrm>
              <a:off x="4077962" y="10108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789" name="tx789"/>
            <p:cNvSpPr/>
            <p:nvPr/>
          </p:nvSpPr>
          <p:spPr>
            <a:xfrm>
              <a:off x="3610390" y="10108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790" name="tx790"/>
            <p:cNvSpPr/>
            <p:nvPr/>
          </p:nvSpPr>
          <p:spPr>
            <a:xfrm>
              <a:off x="5948247" y="10108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791" name="tx791"/>
            <p:cNvSpPr/>
            <p:nvPr/>
          </p:nvSpPr>
          <p:spPr>
            <a:xfrm>
              <a:off x="6883389" y="10108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792" name="tx792"/>
            <p:cNvSpPr/>
            <p:nvPr/>
          </p:nvSpPr>
          <p:spPr>
            <a:xfrm>
              <a:off x="7818532" y="101077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793" name="tx793"/>
            <p:cNvSpPr/>
            <p:nvPr/>
          </p:nvSpPr>
          <p:spPr>
            <a:xfrm>
              <a:off x="4545533" y="10108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794" name="tx794"/>
            <p:cNvSpPr/>
            <p:nvPr/>
          </p:nvSpPr>
          <p:spPr>
            <a:xfrm>
              <a:off x="7350961" y="10108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795" name="tx795"/>
            <p:cNvSpPr/>
            <p:nvPr/>
          </p:nvSpPr>
          <p:spPr>
            <a:xfrm>
              <a:off x="1740105" y="51806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796" name="tx796"/>
            <p:cNvSpPr/>
            <p:nvPr/>
          </p:nvSpPr>
          <p:spPr>
            <a:xfrm>
              <a:off x="3142819" y="35284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797" name="tx797"/>
            <p:cNvSpPr/>
            <p:nvPr/>
          </p:nvSpPr>
          <p:spPr>
            <a:xfrm>
              <a:off x="5480675" y="3530209"/>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798" name="tx798"/>
            <p:cNvSpPr/>
            <p:nvPr/>
          </p:nvSpPr>
          <p:spPr>
            <a:xfrm>
              <a:off x="5013104" y="3530209"/>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799" name="tx799"/>
            <p:cNvSpPr/>
            <p:nvPr/>
          </p:nvSpPr>
          <p:spPr>
            <a:xfrm>
              <a:off x="7350961" y="35284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800" name="tx800"/>
            <p:cNvSpPr/>
            <p:nvPr/>
          </p:nvSpPr>
          <p:spPr>
            <a:xfrm>
              <a:off x="5948247" y="360800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801" name="tx801"/>
            <p:cNvSpPr/>
            <p:nvPr/>
          </p:nvSpPr>
          <p:spPr>
            <a:xfrm>
              <a:off x="5948247" y="352840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802" name="tx802"/>
            <p:cNvSpPr/>
            <p:nvPr/>
          </p:nvSpPr>
          <p:spPr>
            <a:xfrm>
              <a:off x="6415818" y="35284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803" name="tx803"/>
            <p:cNvSpPr/>
            <p:nvPr/>
          </p:nvSpPr>
          <p:spPr>
            <a:xfrm>
              <a:off x="1740105" y="431520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804" name="tx804"/>
            <p:cNvSpPr/>
            <p:nvPr/>
          </p:nvSpPr>
          <p:spPr>
            <a:xfrm>
              <a:off x="5480675" y="486593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805" name="tx805"/>
            <p:cNvSpPr/>
            <p:nvPr/>
          </p:nvSpPr>
          <p:spPr>
            <a:xfrm>
              <a:off x="5948247" y="345065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806" name="tx806"/>
            <p:cNvSpPr/>
            <p:nvPr/>
          </p:nvSpPr>
          <p:spPr>
            <a:xfrm>
              <a:off x="1740105" y="36857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807" name="tx807"/>
            <p:cNvSpPr/>
            <p:nvPr/>
          </p:nvSpPr>
          <p:spPr>
            <a:xfrm>
              <a:off x="3142819" y="12468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808" name="tx808"/>
            <p:cNvSpPr/>
            <p:nvPr/>
          </p:nvSpPr>
          <p:spPr>
            <a:xfrm>
              <a:off x="1740105" y="35284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809" name="tx809"/>
            <p:cNvSpPr/>
            <p:nvPr/>
          </p:nvSpPr>
          <p:spPr>
            <a:xfrm>
              <a:off x="2675248" y="352840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810" name="tx810"/>
            <p:cNvSpPr/>
            <p:nvPr/>
          </p:nvSpPr>
          <p:spPr>
            <a:xfrm>
              <a:off x="4077962" y="35284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811" name="tx811"/>
            <p:cNvSpPr/>
            <p:nvPr/>
          </p:nvSpPr>
          <p:spPr>
            <a:xfrm>
              <a:off x="3610390" y="486593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812" name="tx812"/>
            <p:cNvSpPr/>
            <p:nvPr/>
          </p:nvSpPr>
          <p:spPr>
            <a:xfrm>
              <a:off x="2675248" y="344976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813" name="tx813"/>
            <p:cNvSpPr/>
            <p:nvPr/>
          </p:nvSpPr>
          <p:spPr>
            <a:xfrm>
              <a:off x="2207676" y="35284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814" name="tx814"/>
            <p:cNvSpPr/>
            <p:nvPr/>
          </p:nvSpPr>
          <p:spPr>
            <a:xfrm>
              <a:off x="3610390" y="35284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815" name="tx815"/>
            <p:cNvSpPr/>
            <p:nvPr/>
          </p:nvSpPr>
          <p:spPr>
            <a:xfrm>
              <a:off x="6883389" y="35284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816" name="tx816"/>
            <p:cNvSpPr/>
            <p:nvPr/>
          </p:nvSpPr>
          <p:spPr>
            <a:xfrm>
              <a:off x="4545533" y="35284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817" name="tx817"/>
            <p:cNvSpPr/>
            <p:nvPr/>
          </p:nvSpPr>
          <p:spPr>
            <a:xfrm>
              <a:off x="8286103" y="35284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818" name="tx818"/>
            <p:cNvSpPr/>
            <p:nvPr/>
          </p:nvSpPr>
          <p:spPr>
            <a:xfrm>
              <a:off x="8753675" y="35284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819" name="tx819"/>
            <p:cNvSpPr/>
            <p:nvPr/>
          </p:nvSpPr>
          <p:spPr>
            <a:xfrm>
              <a:off x="1740105" y="360708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820" name="tx820"/>
            <p:cNvSpPr/>
            <p:nvPr/>
          </p:nvSpPr>
          <p:spPr>
            <a:xfrm>
              <a:off x="2675248" y="360712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821" name="tx821"/>
            <p:cNvSpPr/>
            <p:nvPr/>
          </p:nvSpPr>
          <p:spPr>
            <a:xfrm>
              <a:off x="3142819" y="360800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822" name="tx822"/>
            <p:cNvSpPr/>
            <p:nvPr/>
          </p:nvSpPr>
          <p:spPr>
            <a:xfrm>
              <a:off x="4077962" y="360800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823" name="tx823"/>
            <p:cNvSpPr/>
            <p:nvPr/>
          </p:nvSpPr>
          <p:spPr>
            <a:xfrm>
              <a:off x="3610390" y="360800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824" name="tx824"/>
            <p:cNvSpPr/>
            <p:nvPr/>
          </p:nvSpPr>
          <p:spPr>
            <a:xfrm>
              <a:off x="6883389" y="360800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825" name="tx825"/>
            <p:cNvSpPr/>
            <p:nvPr/>
          </p:nvSpPr>
          <p:spPr>
            <a:xfrm>
              <a:off x="4545533" y="360800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826" name="tx826"/>
            <p:cNvSpPr/>
            <p:nvPr/>
          </p:nvSpPr>
          <p:spPr>
            <a:xfrm>
              <a:off x="5480675" y="360821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827" name="tx827"/>
            <p:cNvSpPr/>
            <p:nvPr/>
          </p:nvSpPr>
          <p:spPr>
            <a:xfrm>
              <a:off x="5013104" y="360800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828" name="tx828"/>
            <p:cNvSpPr/>
            <p:nvPr/>
          </p:nvSpPr>
          <p:spPr>
            <a:xfrm>
              <a:off x="7350961" y="360800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829" name="tx829"/>
            <p:cNvSpPr/>
            <p:nvPr/>
          </p:nvSpPr>
          <p:spPr>
            <a:xfrm>
              <a:off x="8286103" y="360712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830" name="tx830"/>
            <p:cNvSpPr/>
            <p:nvPr/>
          </p:nvSpPr>
          <p:spPr>
            <a:xfrm>
              <a:off x="1740105" y="4867704"/>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831" name="tx831"/>
            <p:cNvSpPr/>
            <p:nvPr/>
          </p:nvSpPr>
          <p:spPr>
            <a:xfrm>
              <a:off x="2675248" y="486593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832" name="tx832"/>
            <p:cNvSpPr/>
            <p:nvPr/>
          </p:nvSpPr>
          <p:spPr>
            <a:xfrm>
              <a:off x="3142819" y="486593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833" name="tx833"/>
            <p:cNvSpPr/>
            <p:nvPr/>
          </p:nvSpPr>
          <p:spPr>
            <a:xfrm>
              <a:off x="4077962" y="486593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834" name="tx834"/>
            <p:cNvSpPr/>
            <p:nvPr/>
          </p:nvSpPr>
          <p:spPr>
            <a:xfrm>
              <a:off x="5948247" y="486593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835" name="tx835"/>
            <p:cNvSpPr/>
            <p:nvPr/>
          </p:nvSpPr>
          <p:spPr>
            <a:xfrm>
              <a:off x="2675248" y="431520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836" name="tx836"/>
            <p:cNvSpPr/>
            <p:nvPr/>
          </p:nvSpPr>
          <p:spPr>
            <a:xfrm>
              <a:off x="3142819" y="431520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837" name="tx837"/>
            <p:cNvSpPr/>
            <p:nvPr/>
          </p:nvSpPr>
          <p:spPr>
            <a:xfrm>
              <a:off x="4077962" y="431520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838" name="tx838"/>
            <p:cNvSpPr/>
            <p:nvPr/>
          </p:nvSpPr>
          <p:spPr>
            <a:xfrm>
              <a:off x="3610390" y="431520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839" name="tx839"/>
            <p:cNvSpPr/>
            <p:nvPr/>
          </p:nvSpPr>
          <p:spPr>
            <a:xfrm>
              <a:off x="5948247" y="431630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840" name="tx840"/>
            <p:cNvSpPr/>
            <p:nvPr/>
          </p:nvSpPr>
          <p:spPr>
            <a:xfrm>
              <a:off x="6883389" y="431520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841" name="tx841"/>
            <p:cNvSpPr/>
            <p:nvPr/>
          </p:nvSpPr>
          <p:spPr>
            <a:xfrm>
              <a:off x="4545533" y="431520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842" name="tx842"/>
            <p:cNvSpPr/>
            <p:nvPr/>
          </p:nvSpPr>
          <p:spPr>
            <a:xfrm>
              <a:off x="7350961" y="431520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843" name="tx843"/>
            <p:cNvSpPr/>
            <p:nvPr/>
          </p:nvSpPr>
          <p:spPr>
            <a:xfrm>
              <a:off x="8286103" y="431520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844" name="tx844"/>
            <p:cNvSpPr/>
            <p:nvPr/>
          </p:nvSpPr>
          <p:spPr>
            <a:xfrm>
              <a:off x="1740105" y="344976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845" name="tx845"/>
            <p:cNvSpPr/>
            <p:nvPr/>
          </p:nvSpPr>
          <p:spPr>
            <a:xfrm>
              <a:off x="3142819" y="345065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846" name="tx846"/>
            <p:cNvSpPr/>
            <p:nvPr/>
          </p:nvSpPr>
          <p:spPr>
            <a:xfrm>
              <a:off x="4077962" y="345065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847" name="tx847"/>
            <p:cNvSpPr/>
            <p:nvPr/>
          </p:nvSpPr>
          <p:spPr>
            <a:xfrm>
              <a:off x="3610390" y="345065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848" name="tx848"/>
            <p:cNvSpPr/>
            <p:nvPr/>
          </p:nvSpPr>
          <p:spPr>
            <a:xfrm>
              <a:off x="6883389" y="344976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849" name="tx849"/>
            <p:cNvSpPr/>
            <p:nvPr/>
          </p:nvSpPr>
          <p:spPr>
            <a:xfrm>
              <a:off x="7818532" y="344976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850" name="tx850"/>
            <p:cNvSpPr/>
            <p:nvPr/>
          </p:nvSpPr>
          <p:spPr>
            <a:xfrm>
              <a:off x="5480675" y="344976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851" name="tx851"/>
            <p:cNvSpPr/>
            <p:nvPr/>
          </p:nvSpPr>
          <p:spPr>
            <a:xfrm>
              <a:off x="7350961" y="344976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852" name="tx852"/>
            <p:cNvSpPr/>
            <p:nvPr/>
          </p:nvSpPr>
          <p:spPr>
            <a:xfrm>
              <a:off x="3610390" y="12468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853" name="tx853"/>
            <p:cNvSpPr/>
            <p:nvPr/>
          </p:nvSpPr>
          <p:spPr>
            <a:xfrm>
              <a:off x="5948247" y="12468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854" name="tx854"/>
            <p:cNvSpPr/>
            <p:nvPr/>
          </p:nvSpPr>
          <p:spPr>
            <a:xfrm>
              <a:off x="6415818" y="124680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855" name="tx855"/>
            <p:cNvSpPr/>
            <p:nvPr/>
          </p:nvSpPr>
          <p:spPr>
            <a:xfrm>
              <a:off x="2675248" y="3687561"/>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856" name="tx856"/>
            <p:cNvSpPr/>
            <p:nvPr/>
          </p:nvSpPr>
          <p:spPr>
            <a:xfrm>
              <a:off x="3142819" y="368667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857" name="tx857"/>
            <p:cNvSpPr/>
            <p:nvPr/>
          </p:nvSpPr>
          <p:spPr>
            <a:xfrm>
              <a:off x="4077962" y="368667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858" name="tx858"/>
            <p:cNvSpPr/>
            <p:nvPr/>
          </p:nvSpPr>
          <p:spPr>
            <a:xfrm>
              <a:off x="2207676" y="36857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859" name="tx859"/>
            <p:cNvSpPr/>
            <p:nvPr/>
          </p:nvSpPr>
          <p:spPr>
            <a:xfrm>
              <a:off x="3610390" y="368667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860" name="tx860"/>
            <p:cNvSpPr/>
            <p:nvPr/>
          </p:nvSpPr>
          <p:spPr>
            <a:xfrm>
              <a:off x="5948247" y="368667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861" name="tx861"/>
            <p:cNvSpPr/>
            <p:nvPr/>
          </p:nvSpPr>
          <p:spPr>
            <a:xfrm>
              <a:off x="6883389" y="36857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862" name="tx862"/>
            <p:cNvSpPr/>
            <p:nvPr/>
          </p:nvSpPr>
          <p:spPr>
            <a:xfrm>
              <a:off x="7818532" y="368579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863" name="tx863"/>
            <p:cNvSpPr/>
            <p:nvPr/>
          </p:nvSpPr>
          <p:spPr>
            <a:xfrm>
              <a:off x="4545533" y="368667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864" name="tx864"/>
            <p:cNvSpPr/>
            <p:nvPr/>
          </p:nvSpPr>
          <p:spPr>
            <a:xfrm>
              <a:off x="5480675" y="368667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865" name="tx865"/>
            <p:cNvSpPr/>
            <p:nvPr/>
          </p:nvSpPr>
          <p:spPr>
            <a:xfrm>
              <a:off x="5013104" y="368667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866" name="tx866"/>
            <p:cNvSpPr/>
            <p:nvPr/>
          </p:nvSpPr>
          <p:spPr>
            <a:xfrm>
              <a:off x="7818532" y="12468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867" name="tx867"/>
            <p:cNvSpPr/>
            <p:nvPr/>
          </p:nvSpPr>
          <p:spPr>
            <a:xfrm>
              <a:off x="4545533" y="12468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868" name="tx868"/>
            <p:cNvSpPr/>
            <p:nvPr/>
          </p:nvSpPr>
          <p:spPr>
            <a:xfrm>
              <a:off x="3142819" y="408006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869" name="tx869"/>
            <p:cNvSpPr/>
            <p:nvPr/>
          </p:nvSpPr>
          <p:spPr>
            <a:xfrm>
              <a:off x="3142819" y="31350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870" name="tx870"/>
            <p:cNvSpPr/>
            <p:nvPr/>
          </p:nvSpPr>
          <p:spPr>
            <a:xfrm>
              <a:off x="1740105" y="12468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871" name="tx871"/>
            <p:cNvSpPr/>
            <p:nvPr/>
          </p:nvSpPr>
          <p:spPr>
            <a:xfrm>
              <a:off x="2675248" y="12468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872" name="tx872"/>
            <p:cNvSpPr/>
            <p:nvPr/>
          </p:nvSpPr>
          <p:spPr>
            <a:xfrm>
              <a:off x="4077962" y="12468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873" name="tx873"/>
            <p:cNvSpPr/>
            <p:nvPr/>
          </p:nvSpPr>
          <p:spPr>
            <a:xfrm>
              <a:off x="6883389" y="124680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874" name="tx874"/>
            <p:cNvSpPr/>
            <p:nvPr/>
          </p:nvSpPr>
          <p:spPr>
            <a:xfrm>
              <a:off x="5480675" y="12468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875" name="tx875"/>
            <p:cNvSpPr/>
            <p:nvPr/>
          </p:nvSpPr>
          <p:spPr>
            <a:xfrm>
              <a:off x="5013104" y="12468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876" name="tx876"/>
            <p:cNvSpPr/>
            <p:nvPr/>
          </p:nvSpPr>
          <p:spPr>
            <a:xfrm>
              <a:off x="7350961" y="124680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877" name="tx877"/>
            <p:cNvSpPr/>
            <p:nvPr/>
          </p:nvSpPr>
          <p:spPr>
            <a:xfrm>
              <a:off x="8753675" y="124683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878" name="tx878"/>
            <p:cNvSpPr/>
            <p:nvPr/>
          </p:nvSpPr>
          <p:spPr>
            <a:xfrm>
              <a:off x="1740105" y="4080271"/>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879" name="tx879"/>
            <p:cNvSpPr/>
            <p:nvPr/>
          </p:nvSpPr>
          <p:spPr>
            <a:xfrm>
              <a:off x="2675248" y="4080942"/>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880" name="tx880"/>
            <p:cNvSpPr/>
            <p:nvPr/>
          </p:nvSpPr>
          <p:spPr>
            <a:xfrm>
              <a:off x="4077962" y="408006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881" name="tx881"/>
            <p:cNvSpPr/>
            <p:nvPr/>
          </p:nvSpPr>
          <p:spPr>
            <a:xfrm>
              <a:off x="3610390" y="408006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882" name="tx882"/>
            <p:cNvSpPr/>
            <p:nvPr/>
          </p:nvSpPr>
          <p:spPr>
            <a:xfrm>
              <a:off x="5948247" y="408006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883" name="tx883"/>
            <p:cNvSpPr/>
            <p:nvPr/>
          </p:nvSpPr>
          <p:spPr>
            <a:xfrm>
              <a:off x="6883389" y="4079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61</a:t>
              </a:r>
            </a:p>
          </p:txBody>
        </p:sp>
        <p:sp>
          <p:nvSpPr>
            <p:cNvPr id="884" name="tx884"/>
            <p:cNvSpPr/>
            <p:nvPr/>
          </p:nvSpPr>
          <p:spPr>
            <a:xfrm>
              <a:off x="4545533" y="4079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885" name="tx885"/>
            <p:cNvSpPr/>
            <p:nvPr/>
          </p:nvSpPr>
          <p:spPr>
            <a:xfrm>
              <a:off x="5480675" y="408006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886" name="tx886"/>
            <p:cNvSpPr/>
            <p:nvPr/>
          </p:nvSpPr>
          <p:spPr>
            <a:xfrm>
              <a:off x="5013104" y="40791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887" name="tx887"/>
            <p:cNvSpPr/>
            <p:nvPr/>
          </p:nvSpPr>
          <p:spPr>
            <a:xfrm>
              <a:off x="2675248" y="179753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888" name="tx888"/>
            <p:cNvSpPr/>
            <p:nvPr/>
          </p:nvSpPr>
          <p:spPr>
            <a:xfrm>
              <a:off x="4077962" y="31350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889" name="tx889"/>
            <p:cNvSpPr/>
            <p:nvPr/>
          </p:nvSpPr>
          <p:spPr>
            <a:xfrm>
              <a:off x="1740105" y="164021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890" name="tx890"/>
            <p:cNvSpPr/>
            <p:nvPr/>
          </p:nvSpPr>
          <p:spPr>
            <a:xfrm>
              <a:off x="2675248" y="164021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891" name="tx891"/>
            <p:cNvSpPr/>
            <p:nvPr/>
          </p:nvSpPr>
          <p:spPr>
            <a:xfrm>
              <a:off x="3142819" y="164021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892" name="tx892"/>
            <p:cNvSpPr/>
            <p:nvPr/>
          </p:nvSpPr>
          <p:spPr>
            <a:xfrm>
              <a:off x="4077962" y="164021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893" name="tx893"/>
            <p:cNvSpPr/>
            <p:nvPr/>
          </p:nvSpPr>
          <p:spPr>
            <a:xfrm>
              <a:off x="3610390" y="164021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894" name="tx894"/>
            <p:cNvSpPr/>
            <p:nvPr/>
          </p:nvSpPr>
          <p:spPr>
            <a:xfrm>
              <a:off x="5948247" y="164021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895" name="tx895"/>
            <p:cNvSpPr/>
            <p:nvPr/>
          </p:nvSpPr>
          <p:spPr>
            <a:xfrm>
              <a:off x="6883389" y="164021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896" name="tx896"/>
            <p:cNvSpPr/>
            <p:nvPr/>
          </p:nvSpPr>
          <p:spPr>
            <a:xfrm>
              <a:off x="7818532" y="164021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897" name="tx897"/>
            <p:cNvSpPr/>
            <p:nvPr/>
          </p:nvSpPr>
          <p:spPr>
            <a:xfrm>
              <a:off x="4545533" y="164021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898" name="tx898"/>
            <p:cNvSpPr/>
            <p:nvPr/>
          </p:nvSpPr>
          <p:spPr>
            <a:xfrm>
              <a:off x="7350961" y="31350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899" name="tx899"/>
            <p:cNvSpPr/>
            <p:nvPr/>
          </p:nvSpPr>
          <p:spPr>
            <a:xfrm>
              <a:off x="5480675" y="164021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900" name="tx900"/>
            <p:cNvSpPr/>
            <p:nvPr/>
          </p:nvSpPr>
          <p:spPr>
            <a:xfrm>
              <a:off x="5013104" y="164021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901" name="tx901"/>
            <p:cNvSpPr/>
            <p:nvPr/>
          </p:nvSpPr>
          <p:spPr>
            <a:xfrm>
              <a:off x="7350961" y="164021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902" name="tx902"/>
            <p:cNvSpPr/>
            <p:nvPr/>
          </p:nvSpPr>
          <p:spPr>
            <a:xfrm>
              <a:off x="8286103" y="164021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903" name="tx903"/>
            <p:cNvSpPr/>
            <p:nvPr/>
          </p:nvSpPr>
          <p:spPr>
            <a:xfrm>
              <a:off x="8753675" y="164021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904" name="tx904"/>
            <p:cNvSpPr/>
            <p:nvPr/>
          </p:nvSpPr>
          <p:spPr>
            <a:xfrm>
              <a:off x="1740105" y="502325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905" name="tx905"/>
            <p:cNvSpPr/>
            <p:nvPr/>
          </p:nvSpPr>
          <p:spPr>
            <a:xfrm>
              <a:off x="2675248" y="50232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906" name="tx906"/>
            <p:cNvSpPr/>
            <p:nvPr/>
          </p:nvSpPr>
          <p:spPr>
            <a:xfrm>
              <a:off x="1740105" y="31350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907" name="tx907"/>
            <p:cNvSpPr/>
            <p:nvPr/>
          </p:nvSpPr>
          <p:spPr>
            <a:xfrm>
              <a:off x="2675248" y="31350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908" name="tx908"/>
            <p:cNvSpPr/>
            <p:nvPr/>
          </p:nvSpPr>
          <p:spPr>
            <a:xfrm>
              <a:off x="3610390" y="31350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909" name="tx909"/>
            <p:cNvSpPr/>
            <p:nvPr/>
          </p:nvSpPr>
          <p:spPr>
            <a:xfrm>
              <a:off x="5948247" y="31350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910" name="tx910"/>
            <p:cNvSpPr/>
            <p:nvPr/>
          </p:nvSpPr>
          <p:spPr>
            <a:xfrm>
              <a:off x="6415818" y="31350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911" name="tx911"/>
            <p:cNvSpPr/>
            <p:nvPr/>
          </p:nvSpPr>
          <p:spPr>
            <a:xfrm>
              <a:off x="6883389" y="31350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912" name="tx912"/>
            <p:cNvSpPr/>
            <p:nvPr/>
          </p:nvSpPr>
          <p:spPr>
            <a:xfrm>
              <a:off x="7818532" y="313502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913" name="tx913"/>
            <p:cNvSpPr/>
            <p:nvPr/>
          </p:nvSpPr>
          <p:spPr>
            <a:xfrm>
              <a:off x="4545533" y="31350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914" name="tx914"/>
            <p:cNvSpPr/>
            <p:nvPr/>
          </p:nvSpPr>
          <p:spPr>
            <a:xfrm>
              <a:off x="5480675" y="31350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915" name="tx915"/>
            <p:cNvSpPr/>
            <p:nvPr/>
          </p:nvSpPr>
          <p:spPr>
            <a:xfrm>
              <a:off x="5013104" y="313502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916" name="tx916"/>
            <p:cNvSpPr/>
            <p:nvPr/>
          </p:nvSpPr>
          <p:spPr>
            <a:xfrm>
              <a:off x="8286103" y="31350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917" name="tx917"/>
            <p:cNvSpPr/>
            <p:nvPr/>
          </p:nvSpPr>
          <p:spPr>
            <a:xfrm>
              <a:off x="8753675" y="31350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918" name="tx918"/>
            <p:cNvSpPr/>
            <p:nvPr/>
          </p:nvSpPr>
          <p:spPr>
            <a:xfrm>
              <a:off x="1740105" y="40005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919" name="tx919"/>
            <p:cNvSpPr/>
            <p:nvPr/>
          </p:nvSpPr>
          <p:spPr>
            <a:xfrm>
              <a:off x="2675248" y="40005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920" name="tx920"/>
            <p:cNvSpPr/>
            <p:nvPr/>
          </p:nvSpPr>
          <p:spPr>
            <a:xfrm>
              <a:off x="3142819" y="400159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921" name="tx921"/>
            <p:cNvSpPr/>
            <p:nvPr/>
          </p:nvSpPr>
          <p:spPr>
            <a:xfrm>
              <a:off x="4077962" y="400159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922" name="tx922"/>
            <p:cNvSpPr/>
            <p:nvPr/>
          </p:nvSpPr>
          <p:spPr>
            <a:xfrm>
              <a:off x="3610390" y="400159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923" name="tx923"/>
            <p:cNvSpPr/>
            <p:nvPr/>
          </p:nvSpPr>
          <p:spPr>
            <a:xfrm>
              <a:off x="5948247" y="4002266"/>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924" name="tx924"/>
            <p:cNvSpPr/>
            <p:nvPr/>
          </p:nvSpPr>
          <p:spPr>
            <a:xfrm>
              <a:off x="6415818" y="400138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925" name="tx925"/>
            <p:cNvSpPr/>
            <p:nvPr/>
          </p:nvSpPr>
          <p:spPr>
            <a:xfrm>
              <a:off x="6883389" y="400138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926" name="tx926"/>
            <p:cNvSpPr/>
            <p:nvPr/>
          </p:nvSpPr>
          <p:spPr>
            <a:xfrm>
              <a:off x="4545533" y="400159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927" name="tx927"/>
            <p:cNvSpPr/>
            <p:nvPr/>
          </p:nvSpPr>
          <p:spPr>
            <a:xfrm>
              <a:off x="5480675" y="400138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928" name="tx928"/>
            <p:cNvSpPr/>
            <p:nvPr/>
          </p:nvSpPr>
          <p:spPr>
            <a:xfrm>
              <a:off x="5013104" y="40005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929" name="tx929"/>
            <p:cNvSpPr/>
            <p:nvPr/>
          </p:nvSpPr>
          <p:spPr>
            <a:xfrm>
              <a:off x="8286103" y="40005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930" name="tx930"/>
            <p:cNvSpPr/>
            <p:nvPr/>
          </p:nvSpPr>
          <p:spPr>
            <a:xfrm>
              <a:off x="1740105" y="17975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931" name="tx931"/>
            <p:cNvSpPr/>
            <p:nvPr/>
          </p:nvSpPr>
          <p:spPr>
            <a:xfrm>
              <a:off x="7350961" y="179753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932" name="tx932"/>
            <p:cNvSpPr/>
            <p:nvPr/>
          </p:nvSpPr>
          <p:spPr>
            <a:xfrm>
              <a:off x="1740105" y="26630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933" name="tx933"/>
            <p:cNvSpPr/>
            <p:nvPr/>
          </p:nvSpPr>
          <p:spPr>
            <a:xfrm>
              <a:off x="1740105" y="470855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934" name="tx934"/>
            <p:cNvSpPr/>
            <p:nvPr/>
          </p:nvSpPr>
          <p:spPr>
            <a:xfrm>
              <a:off x="2675248" y="470946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935" name="tx935"/>
            <p:cNvSpPr/>
            <p:nvPr/>
          </p:nvSpPr>
          <p:spPr>
            <a:xfrm>
              <a:off x="5948247" y="470946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936" name="tx936"/>
            <p:cNvSpPr/>
            <p:nvPr/>
          </p:nvSpPr>
          <p:spPr>
            <a:xfrm>
              <a:off x="6883389" y="47085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937" name="tx937"/>
            <p:cNvSpPr/>
            <p:nvPr/>
          </p:nvSpPr>
          <p:spPr>
            <a:xfrm>
              <a:off x="7350961" y="47085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938" name="tx938"/>
            <p:cNvSpPr/>
            <p:nvPr/>
          </p:nvSpPr>
          <p:spPr>
            <a:xfrm>
              <a:off x="3142819" y="17975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939" name="tx939"/>
            <p:cNvSpPr/>
            <p:nvPr/>
          </p:nvSpPr>
          <p:spPr>
            <a:xfrm>
              <a:off x="4077962" y="17975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940" name="tx940"/>
            <p:cNvSpPr/>
            <p:nvPr/>
          </p:nvSpPr>
          <p:spPr>
            <a:xfrm>
              <a:off x="2207676" y="179753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941" name="tx941"/>
            <p:cNvSpPr/>
            <p:nvPr/>
          </p:nvSpPr>
          <p:spPr>
            <a:xfrm>
              <a:off x="3610390" y="17975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942" name="tx942"/>
            <p:cNvSpPr/>
            <p:nvPr/>
          </p:nvSpPr>
          <p:spPr>
            <a:xfrm>
              <a:off x="5948247" y="17975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943" name="tx943"/>
            <p:cNvSpPr/>
            <p:nvPr/>
          </p:nvSpPr>
          <p:spPr>
            <a:xfrm>
              <a:off x="6883389" y="179753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944" name="tx944"/>
            <p:cNvSpPr/>
            <p:nvPr/>
          </p:nvSpPr>
          <p:spPr>
            <a:xfrm>
              <a:off x="7818532" y="17975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945" name="tx945"/>
            <p:cNvSpPr/>
            <p:nvPr/>
          </p:nvSpPr>
          <p:spPr>
            <a:xfrm>
              <a:off x="4545533" y="179753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946" name="tx946"/>
            <p:cNvSpPr/>
            <p:nvPr/>
          </p:nvSpPr>
          <p:spPr>
            <a:xfrm>
              <a:off x="5480675" y="17975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947" name="tx947"/>
            <p:cNvSpPr/>
            <p:nvPr/>
          </p:nvSpPr>
          <p:spPr>
            <a:xfrm>
              <a:off x="5013104" y="179756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948" name="tx948"/>
            <p:cNvSpPr/>
            <p:nvPr/>
          </p:nvSpPr>
          <p:spPr>
            <a:xfrm>
              <a:off x="6883389" y="171889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949" name="tx949"/>
            <p:cNvSpPr/>
            <p:nvPr/>
          </p:nvSpPr>
          <p:spPr>
            <a:xfrm>
              <a:off x="6883389" y="28203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950" name="tx950"/>
            <p:cNvSpPr/>
            <p:nvPr/>
          </p:nvSpPr>
          <p:spPr>
            <a:xfrm>
              <a:off x="7818532" y="28203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951" name="tx951"/>
            <p:cNvSpPr/>
            <p:nvPr/>
          </p:nvSpPr>
          <p:spPr>
            <a:xfrm>
              <a:off x="1740105" y="289903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952" name="tx952"/>
            <p:cNvSpPr/>
            <p:nvPr/>
          </p:nvSpPr>
          <p:spPr>
            <a:xfrm>
              <a:off x="7350961" y="28203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953" name="tx953"/>
            <p:cNvSpPr/>
            <p:nvPr/>
          </p:nvSpPr>
          <p:spPr>
            <a:xfrm>
              <a:off x="3142819" y="28203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954" name="tx954"/>
            <p:cNvSpPr/>
            <p:nvPr/>
          </p:nvSpPr>
          <p:spPr>
            <a:xfrm>
              <a:off x="2675248" y="289903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955" name="tx955"/>
            <p:cNvSpPr/>
            <p:nvPr/>
          </p:nvSpPr>
          <p:spPr>
            <a:xfrm>
              <a:off x="2675248" y="26630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956" name="tx956"/>
            <p:cNvSpPr/>
            <p:nvPr/>
          </p:nvSpPr>
          <p:spPr>
            <a:xfrm>
              <a:off x="1740105" y="171889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957" name="tx957"/>
            <p:cNvSpPr/>
            <p:nvPr/>
          </p:nvSpPr>
          <p:spPr>
            <a:xfrm>
              <a:off x="2675248" y="171889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958" name="tx958"/>
            <p:cNvSpPr/>
            <p:nvPr/>
          </p:nvSpPr>
          <p:spPr>
            <a:xfrm>
              <a:off x="3142819" y="266297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959" name="tx959"/>
            <p:cNvSpPr/>
            <p:nvPr/>
          </p:nvSpPr>
          <p:spPr>
            <a:xfrm>
              <a:off x="4077962" y="266297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960" name="tx960"/>
            <p:cNvSpPr/>
            <p:nvPr/>
          </p:nvSpPr>
          <p:spPr>
            <a:xfrm>
              <a:off x="3610390" y="266297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961" name="tx961"/>
            <p:cNvSpPr/>
            <p:nvPr/>
          </p:nvSpPr>
          <p:spPr>
            <a:xfrm>
              <a:off x="5948247" y="26630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962" name="tx962"/>
            <p:cNvSpPr/>
            <p:nvPr/>
          </p:nvSpPr>
          <p:spPr>
            <a:xfrm>
              <a:off x="6883389" y="26630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963" name="tx963"/>
            <p:cNvSpPr/>
            <p:nvPr/>
          </p:nvSpPr>
          <p:spPr>
            <a:xfrm>
              <a:off x="7818532" y="26630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964" name="tx964"/>
            <p:cNvSpPr/>
            <p:nvPr/>
          </p:nvSpPr>
          <p:spPr>
            <a:xfrm>
              <a:off x="4545533" y="26630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965" name="tx965"/>
            <p:cNvSpPr/>
            <p:nvPr/>
          </p:nvSpPr>
          <p:spPr>
            <a:xfrm>
              <a:off x="5480675" y="26630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966" name="tx966"/>
            <p:cNvSpPr/>
            <p:nvPr/>
          </p:nvSpPr>
          <p:spPr>
            <a:xfrm>
              <a:off x="5013104" y="266388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967" name="tx967"/>
            <p:cNvSpPr/>
            <p:nvPr/>
          </p:nvSpPr>
          <p:spPr>
            <a:xfrm>
              <a:off x="7350961" y="266300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968" name="tx968"/>
            <p:cNvSpPr/>
            <p:nvPr/>
          </p:nvSpPr>
          <p:spPr>
            <a:xfrm>
              <a:off x="3142819" y="171889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969" name="tx969"/>
            <p:cNvSpPr/>
            <p:nvPr/>
          </p:nvSpPr>
          <p:spPr>
            <a:xfrm>
              <a:off x="4077962" y="171889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970" name="tx970"/>
            <p:cNvSpPr/>
            <p:nvPr/>
          </p:nvSpPr>
          <p:spPr>
            <a:xfrm>
              <a:off x="2207676" y="171889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971" name="tx971"/>
            <p:cNvSpPr/>
            <p:nvPr/>
          </p:nvSpPr>
          <p:spPr>
            <a:xfrm>
              <a:off x="3610390" y="171889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972" name="tx972"/>
            <p:cNvSpPr/>
            <p:nvPr/>
          </p:nvSpPr>
          <p:spPr>
            <a:xfrm>
              <a:off x="5948247" y="171889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973" name="tx973"/>
            <p:cNvSpPr/>
            <p:nvPr/>
          </p:nvSpPr>
          <p:spPr>
            <a:xfrm>
              <a:off x="6415818" y="171889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974" name="tx974"/>
            <p:cNvSpPr/>
            <p:nvPr/>
          </p:nvSpPr>
          <p:spPr>
            <a:xfrm>
              <a:off x="7818532" y="171885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975" name="tx975"/>
            <p:cNvSpPr/>
            <p:nvPr/>
          </p:nvSpPr>
          <p:spPr>
            <a:xfrm>
              <a:off x="4545533" y="171889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976" name="tx976"/>
            <p:cNvSpPr/>
            <p:nvPr/>
          </p:nvSpPr>
          <p:spPr>
            <a:xfrm>
              <a:off x="5480675" y="171889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977" name="tx977"/>
            <p:cNvSpPr/>
            <p:nvPr/>
          </p:nvSpPr>
          <p:spPr>
            <a:xfrm>
              <a:off x="5013104" y="171889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978" name="tx978"/>
            <p:cNvSpPr/>
            <p:nvPr/>
          </p:nvSpPr>
          <p:spPr>
            <a:xfrm>
              <a:off x="7350961" y="171889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979" name="tx979"/>
            <p:cNvSpPr/>
            <p:nvPr/>
          </p:nvSpPr>
          <p:spPr>
            <a:xfrm>
              <a:off x="1740105" y="25843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980" name="tx980"/>
            <p:cNvSpPr/>
            <p:nvPr/>
          </p:nvSpPr>
          <p:spPr>
            <a:xfrm>
              <a:off x="2675248" y="258429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981" name="tx981"/>
            <p:cNvSpPr/>
            <p:nvPr/>
          </p:nvSpPr>
          <p:spPr>
            <a:xfrm>
              <a:off x="3142819" y="25843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982" name="tx982"/>
            <p:cNvSpPr/>
            <p:nvPr/>
          </p:nvSpPr>
          <p:spPr>
            <a:xfrm>
              <a:off x="4077962" y="25843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983" name="tx983"/>
            <p:cNvSpPr/>
            <p:nvPr/>
          </p:nvSpPr>
          <p:spPr>
            <a:xfrm>
              <a:off x="2207676" y="25843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984" name="tx984"/>
            <p:cNvSpPr/>
            <p:nvPr/>
          </p:nvSpPr>
          <p:spPr>
            <a:xfrm>
              <a:off x="3610390" y="25843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985" name="tx985"/>
            <p:cNvSpPr/>
            <p:nvPr/>
          </p:nvSpPr>
          <p:spPr>
            <a:xfrm>
              <a:off x="5948247" y="258429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986" name="tx986"/>
            <p:cNvSpPr/>
            <p:nvPr/>
          </p:nvSpPr>
          <p:spPr>
            <a:xfrm>
              <a:off x="6883389" y="25843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987" name="tx987"/>
            <p:cNvSpPr/>
            <p:nvPr/>
          </p:nvSpPr>
          <p:spPr>
            <a:xfrm>
              <a:off x="7818532" y="25843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988" name="tx988"/>
            <p:cNvSpPr/>
            <p:nvPr/>
          </p:nvSpPr>
          <p:spPr>
            <a:xfrm>
              <a:off x="4545533" y="25843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989" name="tx989"/>
            <p:cNvSpPr/>
            <p:nvPr/>
          </p:nvSpPr>
          <p:spPr>
            <a:xfrm>
              <a:off x="5480675" y="25843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990" name="tx990"/>
            <p:cNvSpPr/>
            <p:nvPr/>
          </p:nvSpPr>
          <p:spPr>
            <a:xfrm>
              <a:off x="7350961" y="258433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991" name="tx991"/>
            <p:cNvSpPr/>
            <p:nvPr/>
          </p:nvSpPr>
          <p:spPr>
            <a:xfrm>
              <a:off x="1740105" y="282032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992" name="tx992"/>
            <p:cNvSpPr/>
            <p:nvPr/>
          </p:nvSpPr>
          <p:spPr>
            <a:xfrm>
              <a:off x="2675248" y="28203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993" name="tx993"/>
            <p:cNvSpPr/>
            <p:nvPr/>
          </p:nvSpPr>
          <p:spPr>
            <a:xfrm>
              <a:off x="4077962" y="28203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994" name="tx994"/>
            <p:cNvSpPr/>
            <p:nvPr/>
          </p:nvSpPr>
          <p:spPr>
            <a:xfrm>
              <a:off x="2207676" y="28203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995" name="tx995"/>
            <p:cNvSpPr/>
            <p:nvPr/>
          </p:nvSpPr>
          <p:spPr>
            <a:xfrm>
              <a:off x="3610390" y="28203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996" name="tx996"/>
            <p:cNvSpPr/>
            <p:nvPr/>
          </p:nvSpPr>
          <p:spPr>
            <a:xfrm>
              <a:off x="5948247" y="28203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997" name="tx997"/>
            <p:cNvSpPr/>
            <p:nvPr/>
          </p:nvSpPr>
          <p:spPr>
            <a:xfrm>
              <a:off x="4545533" y="282035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998" name="tx998"/>
            <p:cNvSpPr/>
            <p:nvPr/>
          </p:nvSpPr>
          <p:spPr>
            <a:xfrm>
              <a:off x="5480675" y="282032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999" name="tx999"/>
            <p:cNvSpPr/>
            <p:nvPr/>
          </p:nvSpPr>
          <p:spPr>
            <a:xfrm>
              <a:off x="3142819" y="289903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000" name="tx1000"/>
            <p:cNvSpPr/>
            <p:nvPr/>
          </p:nvSpPr>
          <p:spPr>
            <a:xfrm>
              <a:off x="4077962" y="289903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001" name="tx1001"/>
            <p:cNvSpPr/>
            <p:nvPr/>
          </p:nvSpPr>
          <p:spPr>
            <a:xfrm>
              <a:off x="3610390" y="289903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002" name="tx1002"/>
            <p:cNvSpPr/>
            <p:nvPr/>
          </p:nvSpPr>
          <p:spPr>
            <a:xfrm>
              <a:off x="5948247" y="289903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003" name="tx1003"/>
            <p:cNvSpPr/>
            <p:nvPr/>
          </p:nvSpPr>
          <p:spPr>
            <a:xfrm>
              <a:off x="6883389" y="289903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004" name="tx1004"/>
            <p:cNvSpPr/>
            <p:nvPr/>
          </p:nvSpPr>
          <p:spPr>
            <a:xfrm>
              <a:off x="7818532" y="289903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005" name="tx1005"/>
            <p:cNvSpPr/>
            <p:nvPr/>
          </p:nvSpPr>
          <p:spPr>
            <a:xfrm>
              <a:off x="4545533" y="289903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006" name="tx1006"/>
            <p:cNvSpPr/>
            <p:nvPr/>
          </p:nvSpPr>
          <p:spPr>
            <a:xfrm>
              <a:off x="5480675" y="289991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007" name="tx1007"/>
            <p:cNvSpPr/>
            <p:nvPr/>
          </p:nvSpPr>
          <p:spPr>
            <a:xfrm>
              <a:off x="5013104" y="289903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008" name="tx1008"/>
            <p:cNvSpPr/>
            <p:nvPr/>
          </p:nvSpPr>
          <p:spPr>
            <a:xfrm>
              <a:off x="8286103" y="289903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009" name="tx1009"/>
            <p:cNvSpPr/>
            <p:nvPr/>
          </p:nvSpPr>
          <p:spPr>
            <a:xfrm>
              <a:off x="2675248" y="22696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010" name="tx1010"/>
            <p:cNvSpPr/>
            <p:nvPr/>
          </p:nvSpPr>
          <p:spPr>
            <a:xfrm>
              <a:off x="1740105" y="2348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011" name="tx1011"/>
            <p:cNvSpPr/>
            <p:nvPr/>
          </p:nvSpPr>
          <p:spPr>
            <a:xfrm>
              <a:off x="2675248" y="2348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012" name="tx1012"/>
            <p:cNvSpPr/>
            <p:nvPr/>
          </p:nvSpPr>
          <p:spPr>
            <a:xfrm>
              <a:off x="3142819" y="2348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013" name="tx1013"/>
            <p:cNvSpPr/>
            <p:nvPr/>
          </p:nvSpPr>
          <p:spPr>
            <a:xfrm>
              <a:off x="2675248" y="3764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014" name="tx1014"/>
            <p:cNvSpPr/>
            <p:nvPr/>
          </p:nvSpPr>
          <p:spPr>
            <a:xfrm>
              <a:off x="3610390" y="22696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015" name="tx1015"/>
            <p:cNvSpPr/>
            <p:nvPr/>
          </p:nvSpPr>
          <p:spPr>
            <a:xfrm>
              <a:off x="5948247" y="22696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016" name="tx1016"/>
            <p:cNvSpPr/>
            <p:nvPr/>
          </p:nvSpPr>
          <p:spPr>
            <a:xfrm>
              <a:off x="3610390" y="38431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017" name="tx1017"/>
            <p:cNvSpPr/>
            <p:nvPr/>
          </p:nvSpPr>
          <p:spPr>
            <a:xfrm>
              <a:off x="5948247" y="38431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018" name="tx1018"/>
            <p:cNvSpPr/>
            <p:nvPr/>
          </p:nvSpPr>
          <p:spPr>
            <a:xfrm>
              <a:off x="4077962" y="2348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019" name="tx1019"/>
            <p:cNvSpPr/>
            <p:nvPr/>
          </p:nvSpPr>
          <p:spPr>
            <a:xfrm>
              <a:off x="3610390" y="2348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020" name="tx1020"/>
            <p:cNvSpPr/>
            <p:nvPr/>
          </p:nvSpPr>
          <p:spPr>
            <a:xfrm>
              <a:off x="5948247" y="2348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021" name="tx1021"/>
            <p:cNvSpPr/>
            <p:nvPr/>
          </p:nvSpPr>
          <p:spPr>
            <a:xfrm>
              <a:off x="6883389" y="2348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022" name="tx1022"/>
            <p:cNvSpPr/>
            <p:nvPr/>
          </p:nvSpPr>
          <p:spPr>
            <a:xfrm>
              <a:off x="7818532" y="2348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023" name="tx1023"/>
            <p:cNvSpPr/>
            <p:nvPr/>
          </p:nvSpPr>
          <p:spPr>
            <a:xfrm>
              <a:off x="4545533" y="2348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024" name="tx1024"/>
            <p:cNvSpPr/>
            <p:nvPr/>
          </p:nvSpPr>
          <p:spPr>
            <a:xfrm>
              <a:off x="5480675" y="2348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025" name="tx1025"/>
            <p:cNvSpPr/>
            <p:nvPr/>
          </p:nvSpPr>
          <p:spPr>
            <a:xfrm>
              <a:off x="5013104" y="234826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026" name="tx1026"/>
            <p:cNvSpPr/>
            <p:nvPr/>
          </p:nvSpPr>
          <p:spPr>
            <a:xfrm>
              <a:off x="7350961" y="234830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027" name="tx1027"/>
            <p:cNvSpPr/>
            <p:nvPr/>
          </p:nvSpPr>
          <p:spPr>
            <a:xfrm>
              <a:off x="3610390" y="455123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028" name="tx1028"/>
            <p:cNvSpPr/>
            <p:nvPr/>
          </p:nvSpPr>
          <p:spPr>
            <a:xfrm>
              <a:off x="5948247" y="455119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029" name="tx1029"/>
            <p:cNvSpPr/>
            <p:nvPr/>
          </p:nvSpPr>
          <p:spPr>
            <a:xfrm>
              <a:off x="1740105" y="22696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030" name="tx1030"/>
            <p:cNvSpPr/>
            <p:nvPr/>
          </p:nvSpPr>
          <p:spPr>
            <a:xfrm>
              <a:off x="3610390" y="3923590"/>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031" name="tx1031"/>
            <p:cNvSpPr/>
            <p:nvPr/>
          </p:nvSpPr>
          <p:spPr>
            <a:xfrm>
              <a:off x="1740105" y="455119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032" name="tx1032"/>
            <p:cNvSpPr/>
            <p:nvPr/>
          </p:nvSpPr>
          <p:spPr>
            <a:xfrm>
              <a:off x="2675248" y="4552328"/>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033" name="tx1033"/>
            <p:cNvSpPr/>
            <p:nvPr/>
          </p:nvSpPr>
          <p:spPr>
            <a:xfrm>
              <a:off x="3142819" y="455123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034" name="tx1034"/>
            <p:cNvSpPr/>
            <p:nvPr/>
          </p:nvSpPr>
          <p:spPr>
            <a:xfrm>
              <a:off x="4077962" y="455123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035" name="tx1035"/>
            <p:cNvSpPr/>
            <p:nvPr/>
          </p:nvSpPr>
          <p:spPr>
            <a:xfrm>
              <a:off x="4545533" y="455119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036" name="tx1036"/>
            <p:cNvSpPr/>
            <p:nvPr/>
          </p:nvSpPr>
          <p:spPr>
            <a:xfrm>
              <a:off x="5480675" y="455119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037" name="tx1037"/>
            <p:cNvSpPr/>
            <p:nvPr/>
          </p:nvSpPr>
          <p:spPr>
            <a:xfrm>
              <a:off x="5013104" y="455123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038" name="tx1038"/>
            <p:cNvSpPr/>
            <p:nvPr/>
          </p:nvSpPr>
          <p:spPr>
            <a:xfrm>
              <a:off x="1740105" y="3922707"/>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71</a:t>
              </a:r>
            </a:p>
          </p:txBody>
        </p:sp>
        <p:sp>
          <p:nvSpPr>
            <p:cNvPr id="1039" name="tx1039"/>
            <p:cNvSpPr/>
            <p:nvPr/>
          </p:nvSpPr>
          <p:spPr>
            <a:xfrm>
              <a:off x="2675248" y="39218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040" name="tx1040"/>
            <p:cNvSpPr/>
            <p:nvPr/>
          </p:nvSpPr>
          <p:spPr>
            <a:xfrm>
              <a:off x="3142819" y="3923590"/>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041" name="tx1041"/>
            <p:cNvSpPr/>
            <p:nvPr/>
          </p:nvSpPr>
          <p:spPr>
            <a:xfrm>
              <a:off x="4077962" y="3923590"/>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042" name="tx1042"/>
            <p:cNvSpPr/>
            <p:nvPr/>
          </p:nvSpPr>
          <p:spPr>
            <a:xfrm>
              <a:off x="5948247" y="3923590"/>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043" name="tx1043"/>
            <p:cNvSpPr/>
            <p:nvPr/>
          </p:nvSpPr>
          <p:spPr>
            <a:xfrm>
              <a:off x="6883389" y="392179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044" name="tx1044"/>
            <p:cNvSpPr/>
            <p:nvPr/>
          </p:nvSpPr>
          <p:spPr>
            <a:xfrm>
              <a:off x="4545533" y="3923590"/>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045" name="tx1045"/>
            <p:cNvSpPr/>
            <p:nvPr/>
          </p:nvSpPr>
          <p:spPr>
            <a:xfrm>
              <a:off x="5480675" y="39218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046" name="tx1046"/>
            <p:cNvSpPr/>
            <p:nvPr/>
          </p:nvSpPr>
          <p:spPr>
            <a:xfrm>
              <a:off x="5013104" y="392179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047" name="tx1047"/>
            <p:cNvSpPr/>
            <p:nvPr/>
          </p:nvSpPr>
          <p:spPr>
            <a:xfrm>
              <a:off x="8286103" y="39218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048" name="tx1048"/>
            <p:cNvSpPr/>
            <p:nvPr/>
          </p:nvSpPr>
          <p:spPr>
            <a:xfrm>
              <a:off x="8753675" y="39218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049" name="tx1049"/>
            <p:cNvSpPr/>
            <p:nvPr/>
          </p:nvSpPr>
          <p:spPr>
            <a:xfrm>
              <a:off x="1740105" y="38431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050" name="tx1050"/>
            <p:cNvSpPr/>
            <p:nvPr/>
          </p:nvSpPr>
          <p:spPr>
            <a:xfrm>
              <a:off x="2675248" y="38431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051" name="tx1051"/>
            <p:cNvSpPr/>
            <p:nvPr/>
          </p:nvSpPr>
          <p:spPr>
            <a:xfrm>
              <a:off x="3142819" y="38431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052" name="tx1052"/>
            <p:cNvSpPr/>
            <p:nvPr/>
          </p:nvSpPr>
          <p:spPr>
            <a:xfrm>
              <a:off x="4077962" y="38431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053" name="tx1053"/>
            <p:cNvSpPr/>
            <p:nvPr/>
          </p:nvSpPr>
          <p:spPr>
            <a:xfrm>
              <a:off x="6883389" y="384424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054" name="tx1054"/>
            <p:cNvSpPr/>
            <p:nvPr/>
          </p:nvSpPr>
          <p:spPr>
            <a:xfrm>
              <a:off x="7818532" y="38431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055" name="tx1055"/>
            <p:cNvSpPr/>
            <p:nvPr/>
          </p:nvSpPr>
          <p:spPr>
            <a:xfrm>
              <a:off x="4545533" y="38431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056" name="tx1056"/>
            <p:cNvSpPr/>
            <p:nvPr/>
          </p:nvSpPr>
          <p:spPr>
            <a:xfrm>
              <a:off x="5480675" y="38431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057" name="tx1057"/>
            <p:cNvSpPr/>
            <p:nvPr/>
          </p:nvSpPr>
          <p:spPr>
            <a:xfrm>
              <a:off x="5013104" y="384314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058" name="tx1058"/>
            <p:cNvSpPr/>
            <p:nvPr/>
          </p:nvSpPr>
          <p:spPr>
            <a:xfrm>
              <a:off x="7350961" y="3844243"/>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059" name="tx1059"/>
            <p:cNvSpPr/>
            <p:nvPr/>
          </p:nvSpPr>
          <p:spPr>
            <a:xfrm>
              <a:off x="1740105" y="376443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060" name="tx1060"/>
            <p:cNvSpPr/>
            <p:nvPr/>
          </p:nvSpPr>
          <p:spPr>
            <a:xfrm>
              <a:off x="3142819" y="3764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061" name="tx1061"/>
            <p:cNvSpPr/>
            <p:nvPr/>
          </p:nvSpPr>
          <p:spPr>
            <a:xfrm>
              <a:off x="4077962" y="3764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062" name="tx1062"/>
            <p:cNvSpPr/>
            <p:nvPr/>
          </p:nvSpPr>
          <p:spPr>
            <a:xfrm>
              <a:off x="3610390" y="3764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063" name="tx1063"/>
            <p:cNvSpPr/>
            <p:nvPr/>
          </p:nvSpPr>
          <p:spPr>
            <a:xfrm>
              <a:off x="5948247" y="3764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064" name="tx1064"/>
            <p:cNvSpPr/>
            <p:nvPr/>
          </p:nvSpPr>
          <p:spPr>
            <a:xfrm>
              <a:off x="6415818" y="3764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065" name="tx1065"/>
            <p:cNvSpPr/>
            <p:nvPr/>
          </p:nvSpPr>
          <p:spPr>
            <a:xfrm>
              <a:off x="6883389" y="3764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066" name="tx1066"/>
            <p:cNvSpPr/>
            <p:nvPr/>
          </p:nvSpPr>
          <p:spPr>
            <a:xfrm>
              <a:off x="5480675" y="3764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067" name="tx1067"/>
            <p:cNvSpPr/>
            <p:nvPr/>
          </p:nvSpPr>
          <p:spPr>
            <a:xfrm>
              <a:off x="5013104" y="3764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068" name="tx1068"/>
            <p:cNvSpPr/>
            <p:nvPr/>
          </p:nvSpPr>
          <p:spPr>
            <a:xfrm>
              <a:off x="3610390" y="195492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69" name="tx1069"/>
            <p:cNvSpPr/>
            <p:nvPr/>
          </p:nvSpPr>
          <p:spPr>
            <a:xfrm>
              <a:off x="5948247" y="195492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70" name="tx1070"/>
            <p:cNvSpPr/>
            <p:nvPr/>
          </p:nvSpPr>
          <p:spPr>
            <a:xfrm>
              <a:off x="7350961" y="376447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071" name="tx1071"/>
            <p:cNvSpPr/>
            <p:nvPr/>
          </p:nvSpPr>
          <p:spPr>
            <a:xfrm>
              <a:off x="3142819" y="22696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072" name="tx1072"/>
            <p:cNvSpPr/>
            <p:nvPr/>
          </p:nvSpPr>
          <p:spPr>
            <a:xfrm>
              <a:off x="4077962" y="22696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073" name="tx1073"/>
            <p:cNvSpPr/>
            <p:nvPr/>
          </p:nvSpPr>
          <p:spPr>
            <a:xfrm>
              <a:off x="6883389" y="22696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074" name="tx1074"/>
            <p:cNvSpPr/>
            <p:nvPr/>
          </p:nvSpPr>
          <p:spPr>
            <a:xfrm>
              <a:off x="4545533" y="22696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075" name="tx1075"/>
            <p:cNvSpPr/>
            <p:nvPr/>
          </p:nvSpPr>
          <p:spPr>
            <a:xfrm>
              <a:off x="5480675" y="22696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076" name="tx1076"/>
            <p:cNvSpPr/>
            <p:nvPr/>
          </p:nvSpPr>
          <p:spPr>
            <a:xfrm>
              <a:off x="5013104" y="22696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77" name="tx1077"/>
            <p:cNvSpPr/>
            <p:nvPr/>
          </p:nvSpPr>
          <p:spPr>
            <a:xfrm>
              <a:off x="7350961" y="226962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078" name="tx1078"/>
            <p:cNvSpPr/>
            <p:nvPr/>
          </p:nvSpPr>
          <p:spPr>
            <a:xfrm>
              <a:off x="7350961" y="18762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079" name="tx1079"/>
            <p:cNvSpPr/>
            <p:nvPr/>
          </p:nvSpPr>
          <p:spPr>
            <a:xfrm>
              <a:off x="5013104" y="195492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80" name="tx1080"/>
            <p:cNvSpPr/>
            <p:nvPr/>
          </p:nvSpPr>
          <p:spPr>
            <a:xfrm>
              <a:off x="7350961" y="195492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081" name="tx1081"/>
            <p:cNvSpPr/>
            <p:nvPr/>
          </p:nvSpPr>
          <p:spPr>
            <a:xfrm>
              <a:off x="3142819" y="18762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082" name="tx1082"/>
            <p:cNvSpPr/>
            <p:nvPr/>
          </p:nvSpPr>
          <p:spPr>
            <a:xfrm>
              <a:off x="1740105" y="14041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083" name="tx1083"/>
            <p:cNvSpPr/>
            <p:nvPr/>
          </p:nvSpPr>
          <p:spPr>
            <a:xfrm>
              <a:off x="1740105" y="195492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084" name="tx1084"/>
            <p:cNvSpPr/>
            <p:nvPr/>
          </p:nvSpPr>
          <p:spPr>
            <a:xfrm>
              <a:off x="2675248" y="195492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085" name="tx1085"/>
            <p:cNvSpPr/>
            <p:nvPr/>
          </p:nvSpPr>
          <p:spPr>
            <a:xfrm>
              <a:off x="3142819" y="195492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86" name="tx1086"/>
            <p:cNvSpPr/>
            <p:nvPr/>
          </p:nvSpPr>
          <p:spPr>
            <a:xfrm>
              <a:off x="4077962" y="195492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87" name="tx1087"/>
            <p:cNvSpPr/>
            <p:nvPr/>
          </p:nvSpPr>
          <p:spPr>
            <a:xfrm>
              <a:off x="6883389" y="195492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088" name="tx1088"/>
            <p:cNvSpPr/>
            <p:nvPr/>
          </p:nvSpPr>
          <p:spPr>
            <a:xfrm>
              <a:off x="7818532" y="195492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65</a:t>
              </a:r>
            </a:p>
          </p:txBody>
        </p:sp>
        <p:sp>
          <p:nvSpPr>
            <p:cNvPr id="1089" name="tx1089"/>
            <p:cNvSpPr/>
            <p:nvPr/>
          </p:nvSpPr>
          <p:spPr>
            <a:xfrm>
              <a:off x="4545533" y="195492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90" name="tx1090"/>
            <p:cNvSpPr/>
            <p:nvPr/>
          </p:nvSpPr>
          <p:spPr>
            <a:xfrm>
              <a:off x="5480675" y="195492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091" name="tx1091"/>
            <p:cNvSpPr/>
            <p:nvPr/>
          </p:nvSpPr>
          <p:spPr>
            <a:xfrm>
              <a:off x="3142819" y="14041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092" name="tx1092"/>
            <p:cNvSpPr/>
            <p:nvPr/>
          </p:nvSpPr>
          <p:spPr>
            <a:xfrm>
              <a:off x="1740105" y="242694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093" name="tx1093"/>
            <p:cNvSpPr/>
            <p:nvPr/>
          </p:nvSpPr>
          <p:spPr>
            <a:xfrm>
              <a:off x="2675248" y="24269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094" name="tx1094"/>
            <p:cNvSpPr/>
            <p:nvPr/>
          </p:nvSpPr>
          <p:spPr>
            <a:xfrm>
              <a:off x="3142819" y="24269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095" name="tx1095"/>
            <p:cNvSpPr/>
            <p:nvPr/>
          </p:nvSpPr>
          <p:spPr>
            <a:xfrm>
              <a:off x="4077962" y="24269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096" name="tx1096"/>
            <p:cNvSpPr/>
            <p:nvPr/>
          </p:nvSpPr>
          <p:spPr>
            <a:xfrm>
              <a:off x="3610390" y="24269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097" name="tx1097"/>
            <p:cNvSpPr/>
            <p:nvPr/>
          </p:nvSpPr>
          <p:spPr>
            <a:xfrm>
              <a:off x="5948247" y="24269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098" name="tx1098"/>
            <p:cNvSpPr/>
            <p:nvPr/>
          </p:nvSpPr>
          <p:spPr>
            <a:xfrm>
              <a:off x="6415818" y="24269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82</a:t>
              </a:r>
            </a:p>
          </p:txBody>
        </p:sp>
        <p:sp>
          <p:nvSpPr>
            <p:cNvPr id="1099" name="tx1099"/>
            <p:cNvSpPr/>
            <p:nvPr/>
          </p:nvSpPr>
          <p:spPr>
            <a:xfrm>
              <a:off x="6883389" y="24269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100" name="tx1100"/>
            <p:cNvSpPr/>
            <p:nvPr/>
          </p:nvSpPr>
          <p:spPr>
            <a:xfrm>
              <a:off x="7818532" y="24269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101" name="tx1101"/>
            <p:cNvSpPr/>
            <p:nvPr/>
          </p:nvSpPr>
          <p:spPr>
            <a:xfrm>
              <a:off x="4545533" y="24269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102" name="tx1102"/>
            <p:cNvSpPr/>
            <p:nvPr/>
          </p:nvSpPr>
          <p:spPr>
            <a:xfrm>
              <a:off x="5480675" y="24269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103" name="tx1103"/>
            <p:cNvSpPr/>
            <p:nvPr/>
          </p:nvSpPr>
          <p:spPr>
            <a:xfrm>
              <a:off x="5013104" y="24269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104" name="tx1104"/>
            <p:cNvSpPr/>
            <p:nvPr/>
          </p:nvSpPr>
          <p:spPr>
            <a:xfrm>
              <a:off x="8286103" y="24269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105" name="tx1105"/>
            <p:cNvSpPr/>
            <p:nvPr/>
          </p:nvSpPr>
          <p:spPr>
            <a:xfrm>
              <a:off x="8753675" y="242697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106" name="tx1106"/>
            <p:cNvSpPr/>
            <p:nvPr/>
          </p:nvSpPr>
          <p:spPr>
            <a:xfrm>
              <a:off x="1740105" y="4788357"/>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107" name="tx1107"/>
            <p:cNvSpPr/>
            <p:nvPr/>
          </p:nvSpPr>
          <p:spPr>
            <a:xfrm>
              <a:off x="2675248" y="47872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70</a:t>
              </a:r>
            </a:p>
          </p:txBody>
        </p:sp>
        <p:sp>
          <p:nvSpPr>
            <p:cNvPr id="1108" name="tx1108"/>
            <p:cNvSpPr/>
            <p:nvPr/>
          </p:nvSpPr>
          <p:spPr>
            <a:xfrm>
              <a:off x="3142819" y="47872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109" name="tx1109"/>
            <p:cNvSpPr/>
            <p:nvPr/>
          </p:nvSpPr>
          <p:spPr>
            <a:xfrm>
              <a:off x="4077962" y="47872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110" name="tx1110"/>
            <p:cNvSpPr/>
            <p:nvPr/>
          </p:nvSpPr>
          <p:spPr>
            <a:xfrm>
              <a:off x="3610390" y="47872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111" name="tx1111"/>
            <p:cNvSpPr/>
            <p:nvPr/>
          </p:nvSpPr>
          <p:spPr>
            <a:xfrm>
              <a:off x="5948247" y="47872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112" name="tx1112"/>
            <p:cNvSpPr/>
            <p:nvPr/>
          </p:nvSpPr>
          <p:spPr>
            <a:xfrm>
              <a:off x="6883389" y="47872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113" name="tx1113"/>
            <p:cNvSpPr/>
            <p:nvPr/>
          </p:nvSpPr>
          <p:spPr>
            <a:xfrm>
              <a:off x="4545533" y="47872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114" name="tx1114"/>
            <p:cNvSpPr/>
            <p:nvPr/>
          </p:nvSpPr>
          <p:spPr>
            <a:xfrm>
              <a:off x="5480675" y="47872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115" name="tx1115"/>
            <p:cNvSpPr/>
            <p:nvPr/>
          </p:nvSpPr>
          <p:spPr>
            <a:xfrm>
              <a:off x="1740105" y="18762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116" name="tx1116"/>
            <p:cNvSpPr/>
            <p:nvPr/>
          </p:nvSpPr>
          <p:spPr>
            <a:xfrm>
              <a:off x="2675248" y="18762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117" name="tx1117"/>
            <p:cNvSpPr/>
            <p:nvPr/>
          </p:nvSpPr>
          <p:spPr>
            <a:xfrm>
              <a:off x="4077962" y="18762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118" name="tx1118"/>
            <p:cNvSpPr/>
            <p:nvPr/>
          </p:nvSpPr>
          <p:spPr>
            <a:xfrm>
              <a:off x="3610390" y="18762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119" name="tx1119"/>
            <p:cNvSpPr/>
            <p:nvPr/>
          </p:nvSpPr>
          <p:spPr>
            <a:xfrm>
              <a:off x="5948247" y="18762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120" name="tx1120"/>
            <p:cNvSpPr/>
            <p:nvPr/>
          </p:nvSpPr>
          <p:spPr>
            <a:xfrm>
              <a:off x="6415818" y="18762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121" name="tx1121"/>
            <p:cNvSpPr/>
            <p:nvPr/>
          </p:nvSpPr>
          <p:spPr>
            <a:xfrm>
              <a:off x="6883389" y="18762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122" name="tx1122"/>
            <p:cNvSpPr/>
            <p:nvPr/>
          </p:nvSpPr>
          <p:spPr>
            <a:xfrm>
              <a:off x="7818532" y="18762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123" name="tx1123"/>
            <p:cNvSpPr/>
            <p:nvPr/>
          </p:nvSpPr>
          <p:spPr>
            <a:xfrm>
              <a:off x="4545533" y="18762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24" name="tx1124"/>
            <p:cNvSpPr/>
            <p:nvPr/>
          </p:nvSpPr>
          <p:spPr>
            <a:xfrm>
              <a:off x="5480675" y="18762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25" name="tx1125"/>
            <p:cNvSpPr/>
            <p:nvPr/>
          </p:nvSpPr>
          <p:spPr>
            <a:xfrm>
              <a:off x="1740105" y="25056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26" name="tx1126"/>
            <p:cNvSpPr/>
            <p:nvPr/>
          </p:nvSpPr>
          <p:spPr>
            <a:xfrm>
              <a:off x="5480675" y="25056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127" name="tx1127"/>
            <p:cNvSpPr/>
            <p:nvPr/>
          </p:nvSpPr>
          <p:spPr>
            <a:xfrm>
              <a:off x="5013104" y="25056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28" name="tx1128"/>
            <p:cNvSpPr/>
            <p:nvPr/>
          </p:nvSpPr>
          <p:spPr>
            <a:xfrm>
              <a:off x="7350961" y="25056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129" name="tx1129"/>
            <p:cNvSpPr/>
            <p:nvPr/>
          </p:nvSpPr>
          <p:spPr>
            <a:xfrm>
              <a:off x="5013104" y="187624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30" name="tx1130"/>
            <p:cNvSpPr/>
            <p:nvPr/>
          </p:nvSpPr>
          <p:spPr>
            <a:xfrm>
              <a:off x="2675248" y="14041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31" name="tx1131"/>
            <p:cNvSpPr/>
            <p:nvPr/>
          </p:nvSpPr>
          <p:spPr>
            <a:xfrm>
              <a:off x="4077962" y="14041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32" name="tx1132"/>
            <p:cNvSpPr/>
            <p:nvPr/>
          </p:nvSpPr>
          <p:spPr>
            <a:xfrm>
              <a:off x="3610390" y="14041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33" name="tx1133"/>
            <p:cNvSpPr/>
            <p:nvPr/>
          </p:nvSpPr>
          <p:spPr>
            <a:xfrm>
              <a:off x="5948247" y="140507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134" name="tx1134"/>
            <p:cNvSpPr/>
            <p:nvPr/>
          </p:nvSpPr>
          <p:spPr>
            <a:xfrm>
              <a:off x="6883389" y="140415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35" name="tx1135"/>
            <p:cNvSpPr/>
            <p:nvPr/>
          </p:nvSpPr>
          <p:spPr>
            <a:xfrm>
              <a:off x="7818532" y="14041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136" name="tx1136"/>
            <p:cNvSpPr/>
            <p:nvPr/>
          </p:nvSpPr>
          <p:spPr>
            <a:xfrm>
              <a:off x="4545533" y="14041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137" name="tx1137"/>
            <p:cNvSpPr/>
            <p:nvPr/>
          </p:nvSpPr>
          <p:spPr>
            <a:xfrm>
              <a:off x="5480675" y="140415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38" name="tx1138"/>
            <p:cNvSpPr/>
            <p:nvPr/>
          </p:nvSpPr>
          <p:spPr>
            <a:xfrm>
              <a:off x="5013104" y="14041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39" name="tx1139"/>
            <p:cNvSpPr/>
            <p:nvPr/>
          </p:nvSpPr>
          <p:spPr>
            <a:xfrm>
              <a:off x="7350961" y="140415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140" name="tx1140"/>
            <p:cNvSpPr/>
            <p:nvPr/>
          </p:nvSpPr>
          <p:spPr>
            <a:xfrm>
              <a:off x="7818532" y="25056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141" name="tx1141"/>
            <p:cNvSpPr/>
            <p:nvPr/>
          </p:nvSpPr>
          <p:spPr>
            <a:xfrm>
              <a:off x="4545533" y="25056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142" name="tx1142"/>
            <p:cNvSpPr/>
            <p:nvPr/>
          </p:nvSpPr>
          <p:spPr>
            <a:xfrm>
              <a:off x="2675248" y="25056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43" name="tx1143"/>
            <p:cNvSpPr/>
            <p:nvPr/>
          </p:nvSpPr>
          <p:spPr>
            <a:xfrm>
              <a:off x="3142819" y="25056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144" name="tx1144"/>
            <p:cNvSpPr/>
            <p:nvPr/>
          </p:nvSpPr>
          <p:spPr>
            <a:xfrm>
              <a:off x="4077962" y="25056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145" name="tx1145"/>
            <p:cNvSpPr/>
            <p:nvPr/>
          </p:nvSpPr>
          <p:spPr>
            <a:xfrm>
              <a:off x="3610390" y="25056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146" name="tx1146"/>
            <p:cNvSpPr/>
            <p:nvPr/>
          </p:nvSpPr>
          <p:spPr>
            <a:xfrm>
              <a:off x="5948247" y="25056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147" name="tx1147"/>
            <p:cNvSpPr/>
            <p:nvPr/>
          </p:nvSpPr>
          <p:spPr>
            <a:xfrm>
              <a:off x="6415818" y="25056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148" name="tx1148"/>
            <p:cNvSpPr/>
            <p:nvPr/>
          </p:nvSpPr>
          <p:spPr>
            <a:xfrm>
              <a:off x="6883389" y="25056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149" name="tx1149"/>
            <p:cNvSpPr/>
            <p:nvPr/>
          </p:nvSpPr>
          <p:spPr>
            <a:xfrm>
              <a:off x="5948247" y="2741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150" name="tx1150"/>
            <p:cNvSpPr/>
            <p:nvPr/>
          </p:nvSpPr>
          <p:spPr>
            <a:xfrm>
              <a:off x="1740105" y="29777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51" name="tx1151"/>
            <p:cNvSpPr/>
            <p:nvPr/>
          </p:nvSpPr>
          <p:spPr>
            <a:xfrm>
              <a:off x="5013104" y="297767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152" name="tx1152"/>
            <p:cNvSpPr/>
            <p:nvPr/>
          </p:nvSpPr>
          <p:spPr>
            <a:xfrm>
              <a:off x="7350961" y="29777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153" name="tx1153"/>
            <p:cNvSpPr/>
            <p:nvPr/>
          </p:nvSpPr>
          <p:spPr>
            <a:xfrm>
              <a:off x="1740105" y="11681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54" name="tx1154"/>
            <p:cNvSpPr/>
            <p:nvPr/>
          </p:nvSpPr>
          <p:spPr>
            <a:xfrm>
              <a:off x="4077962" y="297767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155" name="tx1155"/>
            <p:cNvSpPr/>
            <p:nvPr/>
          </p:nvSpPr>
          <p:spPr>
            <a:xfrm>
              <a:off x="3142819" y="11681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56" name="tx1156"/>
            <p:cNvSpPr/>
            <p:nvPr/>
          </p:nvSpPr>
          <p:spPr>
            <a:xfrm>
              <a:off x="5013104" y="211227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157" name="tx1157"/>
            <p:cNvSpPr/>
            <p:nvPr/>
          </p:nvSpPr>
          <p:spPr>
            <a:xfrm>
              <a:off x="7350961" y="211227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158" name="tx1158"/>
            <p:cNvSpPr/>
            <p:nvPr/>
          </p:nvSpPr>
          <p:spPr>
            <a:xfrm>
              <a:off x="1740105" y="541663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159" name="tx1159"/>
            <p:cNvSpPr/>
            <p:nvPr/>
          </p:nvSpPr>
          <p:spPr>
            <a:xfrm>
              <a:off x="2675248" y="11681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160" name="tx1160"/>
            <p:cNvSpPr/>
            <p:nvPr/>
          </p:nvSpPr>
          <p:spPr>
            <a:xfrm>
              <a:off x="4077962" y="11681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61" name="tx1161"/>
            <p:cNvSpPr/>
            <p:nvPr/>
          </p:nvSpPr>
          <p:spPr>
            <a:xfrm>
              <a:off x="3610390" y="11681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62" name="tx1162"/>
            <p:cNvSpPr/>
            <p:nvPr/>
          </p:nvSpPr>
          <p:spPr>
            <a:xfrm>
              <a:off x="5948247" y="11681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63" name="tx1163"/>
            <p:cNvSpPr/>
            <p:nvPr/>
          </p:nvSpPr>
          <p:spPr>
            <a:xfrm>
              <a:off x="6415818" y="11681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64" name="tx1164"/>
            <p:cNvSpPr/>
            <p:nvPr/>
          </p:nvSpPr>
          <p:spPr>
            <a:xfrm>
              <a:off x="6883389" y="11681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65" name="tx1165"/>
            <p:cNvSpPr/>
            <p:nvPr/>
          </p:nvSpPr>
          <p:spPr>
            <a:xfrm>
              <a:off x="7818532" y="11681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166" name="tx1166"/>
            <p:cNvSpPr/>
            <p:nvPr/>
          </p:nvSpPr>
          <p:spPr>
            <a:xfrm>
              <a:off x="4545533" y="11681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67" name="tx1167"/>
            <p:cNvSpPr/>
            <p:nvPr/>
          </p:nvSpPr>
          <p:spPr>
            <a:xfrm>
              <a:off x="5480675" y="11681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68" name="tx1168"/>
            <p:cNvSpPr/>
            <p:nvPr/>
          </p:nvSpPr>
          <p:spPr>
            <a:xfrm>
              <a:off x="5013104" y="11681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169" name="tx1169"/>
            <p:cNvSpPr/>
            <p:nvPr/>
          </p:nvSpPr>
          <p:spPr>
            <a:xfrm>
              <a:off x="7350961" y="116816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170" name="tx1170"/>
            <p:cNvSpPr/>
            <p:nvPr/>
          </p:nvSpPr>
          <p:spPr>
            <a:xfrm>
              <a:off x="2675248" y="29777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71" name="tx1171"/>
            <p:cNvSpPr/>
            <p:nvPr/>
          </p:nvSpPr>
          <p:spPr>
            <a:xfrm>
              <a:off x="3142819" y="297767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172" name="tx1172"/>
            <p:cNvSpPr/>
            <p:nvPr/>
          </p:nvSpPr>
          <p:spPr>
            <a:xfrm>
              <a:off x="2207676" y="29777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173" name="tx1173"/>
            <p:cNvSpPr/>
            <p:nvPr/>
          </p:nvSpPr>
          <p:spPr>
            <a:xfrm>
              <a:off x="3610390" y="297767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174" name="tx1174"/>
            <p:cNvSpPr/>
            <p:nvPr/>
          </p:nvSpPr>
          <p:spPr>
            <a:xfrm>
              <a:off x="5948247" y="29777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175" name="tx1175"/>
            <p:cNvSpPr/>
            <p:nvPr/>
          </p:nvSpPr>
          <p:spPr>
            <a:xfrm>
              <a:off x="6415818" y="29777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79</a:t>
              </a:r>
            </a:p>
          </p:txBody>
        </p:sp>
        <p:sp>
          <p:nvSpPr>
            <p:cNvPr id="1176" name="tx1176"/>
            <p:cNvSpPr/>
            <p:nvPr/>
          </p:nvSpPr>
          <p:spPr>
            <a:xfrm>
              <a:off x="6883389" y="29777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177" name="tx1177"/>
            <p:cNvSpPr/>
            <p:nvPr/>
          </p:nvSpPr>
          <p:spPr>
            <a:xfrm>
              <a:off x="7818532" y="29777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178" name="tx1178"/>
            <p:cNvSpPr/>
            <p:nvPr/>
          </p:nvSpPr>
          <p:spPr>
            <a:xfrm>
              <a:off x="4545533" y="29777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179" name="tx1179"/>
            <p:cNvSpPr/>
            <p:nvPr/>
          </p:nvSpPr>
          <p:spPr>
            <a:xfrm>
              <a:off x="5480675" y="29777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180" name="tx1180"/>
            <p:cNvSpPr/>
            <p:nvPr/>
          </p:nvSpPr>
          <p:spPr>
            <a:xfrm>
              <a:off x="8286103" y="29777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181" name="tx1181"/>
            <p:cNvSpPr/>
            <p:nvPr/>
          </p:nvSpPr>
          <p:spPr>
            <a:xfrm>
              <a:off x="7350961" y="2741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182" name="tx1182"/>
            <p:cNvSpPr/>
            <p:nvPr/>
          </p:nvSpPr>
          <p:spPr>
            <a:xfrm>
              <a:off x="8286103" y="44725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62</a:t>
              </a:r>
            </a:p>
          </p:txBody>
        </p:sp>
        <p:sp>
          <p:nvSpPr>
            <p:cNvPr id="1183" name="tx1183"/>
            <p:cNvSpPr/>
            <p:nvPr/>
          </p:nvSpPr>
          <p:spPr>
            <a:xfrm>
              <a:off x="8753675" y="447252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184" name="tx1184"/>
            <p:cNvSpPr/>
            <p:nvPr/>
          </p:nvSpPr>
          <p:spPr>
            <a:xfrm>
              <a:off x="3610390" y="30563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185" name="tx1185"/>
            <p:cNvSpPr/>
            <p:nvPr/>
          </p:nvSpPr>
          <p:spPr>
            <a:xfrm>
              <a:off x="1740105" y="329238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186" name="tx1186"/>
            <p:cNvSpPr/>
            <p:nvPr/>
          </p:nvSpPr>
          <p:spPr>
            <a:xfrm>
              <a:off x="2675248" y="32924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87" name="tx1187"/>
            <p:cNvSpPr/>
            <p:nvPr/>
          </p:nvSpPr>
          <p:spPr>
            <a:xfrm>
              <a:off x="3142819" y="32924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188" name="tx1188"/>
            <p:cNvSpPr/>
            <p:nvPr/>
          </p:nvSpPr>
          <p:spPr>
            <a:xfrm>
              <a:off x="4077962" y="32924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189" name="tx1189"/>
            <p:cNvSpPr/>
            <p:nvPr/>
          </p:nvSpPr>
          <p:spPr>
            <a:xfrm>
              <a:off x="2207676" y="329329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190" name="tx1190"/>
            <p:cNvSpPr/>
            <p:nvPr/>
          </p:nvSpPr>
          <p:spPr>
            <a:xfrm>
              <a:off x="3610390" y="32924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191" name="tx1191"/>
            <p:cNvSpPr/>
            <p:nvPr/>
          </p:nvSpPr>
          <p:spPr>
            <a:xfrm>
              <a:off x="5948247" y="32924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192" name="tx1192"/>
            <p:cNvSpPr/>
            <p:nvPr/>
          </p:nvSpPr>
          <p:spPr>
            <a:xfrm>
              <a:off x="6883389" y="32924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193" name="tx1193"/>
            <p:cNvSpPr/>
            <p:nvPr/>
          </p:nvSpPr>
          <p:spPr>
            <a:xfrm>
              <a:off x="4545533" y="32924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194" name="tx1194"/>
            <p:cNvSpPr/>
            <p:nvPr/>
          </p:nvSpPr>
          <p:spPr>
            <a:xfrm>
              <a:off x="5480675" y="32924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195" name="tx1195"/>
            <p:cNvSpPr/>
            <p:nvPr/>
          </p:nvSpPr>
          <p:spPr>
            <a:xfrm>
              <a:off x="5013104" y="32924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196" name="tx1196"/>
            <p:cNvSpPr/>
            <p:nvPr/>
          </p:nvSpPr>
          <p:spPr>
            <a:xfrm>
              <a:off x="7350961" y="32924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197" name="tx1197"/>
            <p:cNvSpPr/>
            <p:nvPr/>
          </p:nvSpPr>
          <p:spPr>
            <a:xfrm>
              <a:off x="1740105" y="211227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198" name="tx1198"/>
            <p:cNvSpPr/>
            <p:nvPr/>
          </p:nvSpPr>
          <p:spPr>
            <a:xfrm>
              <a:off x="2675248" y="211227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199" name="tx1199"/>
            <p:cNvSpPr/>
            <p:nvPr/>
          </p:nvSpPr>
          <p:spPr>
            <a:xfrm>
              <a:off x="3142819" y="211227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00" name="tx1200"/>
            <p:cNvSpPr/>
            <p:nvPr/>
          </p:nvSpPr>
          <p:spPr>
            <a:xfrm>
              <a:off x="4077962" y="211227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01" name="tx1201"/>
            <p:cNvSpPr/>
            <p:nvPr/>
          </p:nvSpPr>
          <p:spPr>
            <a:xfrm>
              <a:off x="3610390" y="211227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02" name="tx1202"/>
            <p:cNvSpPr/>
            <p:nvPr/>
          </p:nvSpPr>
          <p:spPr>
            <a:xfrm>
              <a:off x="5948247" y="211227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03" name="tx1203"/>
            <p:cNvSpPr/>
            <p:nvPr/>
          </p:nvSpPr>
          <p:spPr>
            <a:xfrm>
              <a:off x="6415818" y="211315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204" name="tx1204"/>
            <p:cNvSpPr/>
            <p:nvPr/>
          </p:nvSpPr>
          <p:spPr>
            <a:xfrm>
              <a:off x="6883389" y="211227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205" name="tx1205"/>
            <p:cNvSpPr/>
            <p:nvPr/>
          </p:nvSpPr>
          <p:spPr>
            <a:xfrm>
              <a:off x="7818532" y="211223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206" name="tx1206"/>
            <p:cNvSpPr/>
            <p:nvPr/>
          </p:nvSpPr>
          <p:spPr>
            <a:xfrm>
              <a:off x="4545533" y="211223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207" name="tx1207"/>
            <p:cNvSpPr/>
            <p:nvPr/>
          </p:nvSpPr>
          <p:spPr>
            <a:xfrm>
              <a:off x="5480675" y="211227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08" name="tx1208"/>
            <p:cNvSpPr/>
            <p:nvPr/>
          </p:nvSpPr>
          <p:spPr>
            <a:xfrm>
              <a:off x="8286103" y="211227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209" name="tx1209"/>
            <p:cNvSpPr/>
            <p:nvPr/>
          </p:nvSpPr>
          <p:spPr>
            <a:xfrm>
              <a:off x="1740105" y="415873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210" name="tx1210"/>
            <p:cNvSpPr/>
            <p:nvPr/>
          </p:nvSpPr>
          <p:spPr>
            <a:xfrm>
              <a:off x="2675248" y="41578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76</a:t>
              </a:r>
            </a:p>
          </p:txBody>
        </p:sp>
        <p:sp>
          <p:nvSpPr>
            <p:cNvPr id="1211" name="tx1211"/>
            <p:cNvSpPr/>
            <p:nvPr/>
          </p:nvSpPr>
          <p:spPr>
            <a:xfrm>
              <a:off x="3142819" y="415781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212" name="tx1212"/>
            <p:cNvSpPr/>
            <p:nvPr/>
          </p:nvSpPr>
          <p:spPr>
            <a:xfrm>
              <a:off x="4077962" y="415781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213" name="tx1213"/>
            <p:cNvSpPr/>
            <p:nvPr/>
          </p:nvSpPr>
          <p:spPr>
            <a:xfrm>
              <a:off x="3610390" y="415781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73</a:t>
              </a:r>
            </a:p>
          </p:txBody>
        </p:sp>
        <p:sp>
          <p:nvSpPr>
            <p:cNvPr id="1214" name="tx1214"/>
            <p:cNvSpPr/>
            <p:nvPr/>
          </p:nvSpPr>
          <p:spPr>
            <a:xfrm>
              <a:off x="5948247" y="41578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215" name="tx1215"/>
            <p:cNvSpPr/>
            <p:nvPr/>
          </p:nvSpPr>
          <p:spPr>
            <a:xfrm>
              <a:off x="6883389" y="415873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216" name="tx1216"/>
            <p:cNvSpPr/>
            <p:nvPr/>
          </p:nvSpPr>
          <p:spPr>
            <a:xfrm>
              <a:off x="5480675" y="415873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217" name="tx1217"/>
            <p:cNvSpPr/>
            <p:nvPr/>
          </p:nvSpPr>
          <p:spPr>
            <a:xfrm>
              <a:off x="1740105" y="2741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218" name="tx1218"/>
            <p:cNvSpPr/>
            <p:nvPr/>
          </p:nvSpPr>
          <p:spPr>
            <a:xfrm>
              <a:off x="2675248" y="2741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219" name="tx1219"/>
            <p:cNvSpPr/>
            <p:nvPr/>
          </p:nvSpPr>
          <p:spPr>
            <a:xfrm>
              <a:off x="3142819" y="2741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220" name="tx1220"/>
            <p:cNvSpPr/>
            <p:nvPr/>
          </p:nvSpPr>
          <p:spPr>
            <a:xfrm>
              <a:off x="4077962" y="2741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221" name="tx1221"/>
            <p:cNvSpPr/>
            <p:nvPr/>
          </p:nvSpPr>
          <p:spPr>
            <a:xfrm>
              <a:off x="2207676" y="2741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222" name="tx1222"/>
            <p:cNvSpPr/>
            <p:nvPr/>
          </p:nvSpPr>
          <p:spPr>
            <a:xfrm>
              <a:off x="3610390" y="2741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223" name="tx1223"/>
            <p:cNvSpPr/>
            <p:nvPr/>
          </p:nvSpPr>
          <p:spPr>
            <a:xfrm>
              <a:off x="6883389" y="2741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224" name="tx1224"/>
            <p:cNvSpPr/>
            <p:nvPr/>
          </p:nvSpPr>
          <p:spPr>
            <a:xfrm>
              <a:off x="7818532" y="2741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225" name="tx1225"/>
            <p:cNvSpPr/>
            <p:nvPr/>
          </p:nvSpPr>
          <p:spPr>
            <a:xfrm>
              <a:off x="4545533" y="2741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226" name="tx1226"/>
            <p:cNvSpPr/>
            <p:nvPr/>
          </p:nvSpPr>
          <p:spPr>
            <a:xfrm>
              <a:off x="5480675" y="2741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227" name="tx1227"/>
            <p:cNvSpPr/>
            <p:nvPr/>
          </p:nvSpPr>
          <p:spPr>
            <a:xfrm>
              <a:off x="3142819" y="44725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228" name="tx1228"/>
            <p:cNvSpPr/>
            <p:nvPr/>
          </p:nvSpPr>
          <p:spPr>
            <a:xfrm>
              <a:off x="3610390" y="148282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229" name="tx1229"/>
            <p:cNvSpPr/>
            <p:nvPr/>
          </p:nvSpPr>
          <p:spPr>
            <a:xfrm>
              <a:off x="3610390" y="32137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230" name="tx1230"/>
            <p:cNvSpPr/>
            <p:nvPr/>
          </p:nvSpPr>
          <p:spPr>
            <a:xfrm>
              <a:off x="5948247" y="32137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231" name="tx1231"/>
            <p:cNvSpPr/>
            <p:nvPr/>
          </p:nvSpPr>
          <p:spPr>
            <a:xfrm>
              <a:off x="1740105" y="44725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232" name="tx1232"/>
            <p:cNvSpPr/>
            <p:nvPr/>
          </p:nvSpPr>
          <p:spPr>
            <a:xfrm>
              <a:off x="1740105" y="439476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233" name="tx1233"/>
            <p:cNvSpPr/>
            <p:nvPr/>
          </p:nvSpPr>
          <p:spPr>
            <a:xfrm>
              <a:off x="2675248" y="439476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234" name="tx1234"/>
            <p:cNvSpPr/>
            <p:nvPr/>
          </p:nvSpPr>
          <p:spPr>
            <a:xfrm>
              <a:off x="3142819" y="439388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235" name="tx1235"/>
            <p:cNvSpPr/>
            <p:nvPr/>
          </p:nvSpPr>
          <p:spPr>
            <a:xfrm>
              <a:off x="4077962" y="439388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236" name="tx1236"/>
            <p:cNvSpPr/>
            <p:nvPr/>
          </p:nvSpPr>
          <p:spPr>
            <a:xfrm>
              <a:off x="3610390" y="439388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237" name="tx1237"/>
            <p:cNvSpPr/>
            <p:nvPr/>
          </p:nvSpPr>
          <p:spPr>
            <a:xfrm>
              <a:off x="5948247" y="439476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238" name="tx1238"/>
            <p:cNvSpPr/>
            <p:nvPr/>
          </p:nvSpPr>
          <p:spPr>
            <a:xfrm>
              <a:off x="6415818" y="439388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239" name="tx1239"/>
            <p:cNvSpPr/>
            <p:nvPr/>
          </p:nvSpPr>
          <p:spPr>
            <a:xfrm>
              <a:off x="6883389" y="4394976"/>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240" name="tx1240"/>
            <p:cNvSpPr/>
            <p:nvPr/>
          </p:nvSpPr>
          <p:spPr>
            <a:xfrm>
              <a:off x="3610390" y="44725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241" name="tx1241"/>
            <p:cNvSpPr/>
            <p:nvPr/>
          </p:nvSpPr>
          <p:spPr>
            <a:xfrm>
              <a:off x="5948247" y="44725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242" name="tx1242"/>
            <p:cNvSpPr/>
            <p:nvPr/>
          </p:nvSpPr>
          <p:spPr>
            <a:xfrm>
              <a:off x="7818532" y="439388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64</a:t>
              </a:r>
            </a:p>
          </p:txBody>
        </p:sp>
        <p:sp>
          <p:nvSpPr>
            <p:cNvPr id="1243" name="tx1243"/>
            <p:cNvSpPr/>
            <p:nvPr/>
          </p:nvSpPr>
          <p:spPr>
            <a:xfrm>
              <a:off x="5480675" y="439388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66</a:t>
              </a:r>
            </a:p>
          </p:txBody>
        </p:sp>
        <p:sp>
          <p:nvSpPr>
            <p:cNvPr id="1244" name="tx1244"/>
            <p:cNvSpPr/>
            <p:nvPr/>
          </p:nvSpPr>
          <p:spPr>
            <a:xfrm>
              <a:off x="7350961" y="4394976"/>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74</a:t>
              </a:r>
            </a:p>
          </p:txBody>
        </p:sp>
        <p:sp>
          <p:nvSpPr>
            <p:cNvPr id="1245" name="tx1245"/>
            <p:cNvSpPr/>
            <p:nvPr/>
          </p:nvSpPr>
          <p:spPr>
            <a:xfrm>
              <a:off x="2675248" y="44725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246" name="tx1246"/>
            <p:cNvSpPr/>
            <p:nvPr/>
          </p:nvSpPr>
          <p:spPr>
            <a:xfrm>
              <a:off x="4077962" y="44725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247" name="tx1247"/>
            <p:cNvSpPr/>
            <p:nvPr/>
          </p:nvSpPr>
          <p:spPr>
            <a:xfrm>
              <a:off x="6883389" y="447252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63</a:t>
              </a:r>
            </a:p>
          </p:txBody>
        </p:sp>
        <p:sp>
          <p:nvSpPr>
            <p:cNvPr id="1248" name="tx1248"/>
            <p:cNvSpPr/>
            <p:nvPr/>
          </p:nvSpPr>
          <p:spPr>
            <a:xfrm>
              <a:off x="5480675" y="447255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67</a:t>
              </a:r>
            </a:p>
          </p:txBody>
        </p:sp>
        <p:sp>
          <p:nvSpPr>
            <p:cNvPr id="1249" name="tx1249"/>
            <p:cNvSpPr/>
            <p:nvPr/>
          </p:nvSpPr>
          <p:spPr>
            <a:xfrm>
              <a:off x="1740105" y="32137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50" name="tx1250"/>
            <p:cNvSpPr/>
            <p:nvPr/>
          </p:nvSpPr>
          <p:spPr>
            <a:xfrm>
              <a:off x="2675248" y="32137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251" name="tx1251"/>
            <p:cNvSpPr/>
            <p:nvPr/>
          </p:nvSpPr>
          <p:spPr>
            <a:xfrm>
              <a:off x="3142819" y="32137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252" name="tx1252"/>
            <p:cNvSpPr/>
            <p:nvPr/>
          </p:nvSpPr>
          <p:spPr>
            <a:xfrm>
              <a:off x="4077962" y="32137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253" name="tx1253"/>
            <p:cNvSpPr/>
            <p:nvPr/>
          </p:nvSpPr>
          <p:spPr>
            <a:xfrm>
              <a:off x="6415818" y="32137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69</a:t>
              </a:r>
            </a:p>
          </p:txBody>
        </p:sp>
        <p:sp>
          <p:nvSpPr>
            <p:cNvPr id="1254" name="tx1254"/>
            <p:cNvSpPr/>
            <p:nvPr/>
          </p:nvSpPr>
          <p:spPr>
            <a:xfrm>
              <a:off x="6883389" y="321462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255" name="tx1255"/>
            <p:cNvSpPr/>
            <p:nvPr/>
          </p:nvSpPr>
          <p:spPr>
            <a:xfrm>
              <a:off x="4545533" y="32137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85</a:t>
              </a:r>
            </a:p>
          </p:txBody>
        </p:sp>
        <p:sp>
          <p:nvSpPr>
            <p:cNvPr id="1256" name="tx1256"/>
            <p:cNvSpPr/>
            <p:nvPr/>
          </p:nvSpPr>
          <p:spPr>
            <a:xfrm>
              <a:off x="5480675" y="32137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257" name="tx1257"/>
            <p:cNvSpPr/>
            <p:nvPr/>
          </p:nvSpPr>
          <p:spPr>
            <a:xfrm>
              <a:off x="5013104" y="321370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258" name="tx1258"/>
            <p:cNvSpPr/>
            <p:nvPr/>
          </p:nvSpPr>
          <p:spPr>
            <a:xfrm>
              <a:off x="7350961" y="321462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259" name="tx1259"/>
            <p:cNvSpPr/>
            <p:nvPr/>
          </p:nvSpPr>
          <p:spPr>
            <a:xfrm>
              <a:off x="8286103" y="321462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72</a:t>
              </a:r>
            </a:p>
          </p:txBody>
        </p:sp>
        <p:sp>
          <p:nvSpPr>
            <p:cNvPr id="1260" name="tx1260"/>
            <p:cNvSpPr/>
            <p:nvPr/>
          </p:nvSpPr>
          <p:spPr>
            <a:xfrm>
              <a:off x="8753675" y="32137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60</a:t>
              </a:r>
            </a:p>
          </p:txBody>
        </p:sp>
        <p:sp>
          <p:nvSpPr>
            <p:cNvPr id="1261" name="tx1261"/>
            <p:cNvSpPr/>
            <p:nvPr/>
          </p:nvSpPr>
          <p:spPr>
            <a:xfrm>
              <a:off x="1740105" y="13255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62" name="tx1262"/>
            <p:cNvSpPr/>
            <p:nvPr/>
          </p:nvSpPr>
          <p:spPr>
            <a:xfrm>
              <a:off x="2675248" y="13255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63" name="tx1263"/>
            <p:cNvSpPr/>
            <p:nvPr/>
          </p:nvSpPr>
          <p:spPr>
            <a:xfrm>
              <a:off x="3142819" y="13255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64" name="tx1264"/>
            <p:cNvSpPr/>
            <p:nvPr/>
          </p:nvSpPr>
          <p:spPr>
            <a:xfrm>
              <a:off x="4077962" y="13255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65" name="tx1265"/>
            <p:cNvSpPr/>
            <p:nvPr/>
          </p:nvSpPr>
          <p:spPr>
            <a:xfrm>
              <a:off x="2207676" y="13255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66" name="tx1266"/>
            <p:cNvSpPr/>
            <p:nvPr/>
          </p:nvSpPr>
          <p:spPr>
            <a:xfrm>
              <a:off x="3610390" y="13255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67" name="tx1267"/>
            <p:cNvSpPr/>
            <p:nvPr/>
          </p:nvSpPr>
          <p:spPr>
            <a:xfrm>
              <a:off x="5948247" y="13255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268" name="tx1268"/>
            <p:cNvSpPr/>
            <p:nvPr/>
          </p:nvSpPr>
          <p:spPr>
            <a:xfrm>
              <a:off x="6415818" y="13255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94</a:t>
              </a:r>
            </a:p>
          </p:txBody>
        </p:sp>
        <p:sp>
          <p:nvSpPr>
            <p:cNvPr id="1269" name="tx1269"/>
            <p:cNvSpPr/>
            <p:nvPr/>
          </p:nvSpPr>
          <p:spPr>
            <a:xfrm>
              <a:off x="6883389" y="13255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70" name="tx1270"/>
            <p:cNvSpPr/>
            <p:nvPr/>
          </p:nvSpPr>
          <p:spPr>
            <a:xfrm>
              <a:off x="7818532" y="13255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71" name="tx1271"/>
            <p:cNvSpPr/>
            <p:nvPr/>
          </p:nvSpPr>
          <p:spPr>
            <a:xfrm>
              <a:off x="5480675" y="13255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272" name="tx1272"/>
            <p:cNvSpPr/>
            <p:nvPr/>
          </p:nvSpPr>
          <p:spPr>
            <a:xfrm>
              <a:off x="5013104" y="13255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97</a:t>
              </a:r>
            </a:p>
          </p:txBody>
        </p:sp>
        <p:sp>
          <p:nvSpPr>
            <p:cNvPr id="1273" name="tx1273"/>
            <p:cNvSpPr/>
            <p:nvPr/>
          </p:nvSpPr>
          <p:spPr>
            <a:xfrm>
              <a:off x="7350961" y="132551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74" name="tx1274"/>
            <p:cNvSpPr/>
            <p:nvPr/>
          </p:nvSpPr>
          <p:spPr>
            <a:xfrm>
              <a:off x="6883389" y="337109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275" name="tx1275"/>
            <p:cNvSpPr/>
            <p:nvPr/>
          </p:nvSpPr>
          <p:spPr>
            <a:xfrm>
              <a:off x="5480675" y="219095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276" name="tx1276"/>
            <p:cNvSpPr/>
            <p:nvPr/>
          </p:nvSpPr>
          <p:spPr>
            <a:xfrm>
              <a:off x="5013104" y="1482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277" name="tx1277"/>
            <p:cNvSpPr/>
            <p:nvPr/>
          </p:nvSpPr>
          <p:spPr>
            <a:xfrm>
              <a:off x="1740105" y="1482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278" name="tx1278"/>
            <p:cNvSpPr/>
            <p:nvPr/>
          </p:nvSpPr>
          <p:spPr>
            <a:xfrm>
              <a:off x="2675248" y="1482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279" name="tx1279"/>
            <p:cNvSpPr/>
            <p:nvPr/>
          </p:nvSpPr>
          <p:spPr>
            <a:xfrm>
              <a:off x="3142819" y="148282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280" name="tx1280"/>
            <p:cNvSpPr/>
            <p:nvPr/>
          </p:nvSpPr>
          <p:spPr>
            <a:xfrm>
              <a:off x="4077962" y="148282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281" name="tx1281"/>
            <p:cNvSpPr/>
            <p:nvPr/>
          </p:nvSpPr>
          <p:spPr>
            <a:xfrm>
              <a:off x="5948247" y="148282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282" name="tx1282"/>
            <p:cNvSpPr/>
            <p:nvPr/>
          </p:nvSpPr>
          <p:spPr>
            <a:xfrm>
              <a:off x="6883389" y="1482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83" name="tx1283"/>
            <p:cNvSpPr/>
            <p:nvPr/>
          </p:nvSpPr>
          <p:spPr>
            <a:xfrm>
              <a:off x="7818532" y="1482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284" name="tx1284"/>
            <p:cNvSpPr/>
            <p:nvPr/>
          </p:nvSpPr>
          <p:spPr>
            <a:xfrm>
              <a:off x="4545533" y="1482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92</a:t>
              </a:r>
            </a:p>
          </p:txBody>
        </p:sp>
        <p:sp>
          <p:nvSpPr>
            <p:cNvPr id="1285" name="tx1285"/>
            <p:cNvSpPr/>
            <p:nvPr/>
          </p:nvSpPr>
          <p:spPr>
            <a:xfrm>
              <a:off x="5480675" y="1482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84</a:t>
              </a:r>
            </a:p>
          </p:txBody>
        </p:sp>
        <p:sp>
          <p:nvSpPr>
            <p:cNvPr id="1286" name="tx1286"/>
            <p:cNvSpPr/>
            <p:nvPr/>
          </p:nvSpPr>
          <p:spPr>
            <a:xfrm>
              <a:off x="7350961" y="148286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87" name="tx1287"/>
            <p:cNvSpPr/>
            <p:nvPr/>
          </p:nvSpPr>
          <p:spPr>
            <a:xfrm>
              <a:off x="1740105" y="30563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288" name="tx1288"/>
            <p:cNvSpPr/>
            <p:nvPr/>
          </p:nvSpPr>
          <p:spPr>
            <a:xfrm>
              <a:off x="2675248" y="30563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95</a:t>
              </a:r>
            </a:p>
          </p:txBody>
        </p:sp>
        <p:sp>
          <p:nvSpPr>
            <p:cNvPr id="1289" name="tx1289"/>
            <p:cNvSpPr/>
            <p:nvPr/>
          </p:nvSpPr>
          <p:spPr>
            <a:xfrm>
              <a:off x="3142819" y="30563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90" name="tx1290"/>
            <p:cNvSpPr/>
            <p:nvPr/>
          </p:nvSpPr>
          <p:spPr>
            <a:xfrm>
              <a:off x="4077962" y="30563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91" name="tx1291"/>
            <p:cNvSpPr/>
            <p:nvPr/>
          </p:nvSpPr>
          <p:spPr>
            <a:xfrm>
              <a:off x="5948247" y="30563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292" name="tx1292"/>
            <p:cNvSpPr/>
            <p:nvPr/>
          </p:nvSpPr>
          <p:spPr>
            <a:xfrm>
              <a:off x="6883389" y="305635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293" name="tx1293"/>
            <p:cNvSpPr/>
            <p:nvPr/>
          </p:nvSpPr>
          <p:spPr>
            <a:xfrm>
              <a:off x="4545533" y="30563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91</a:t>
              </a:r>
            </a:p>
          </p:txBody>
        </p:sp>
        <p:sp>
          <p:nvSpPr>
            <p:cNvPr id="1294" name="tx1294"/>
            <p:cNvSpPr/>
            <p:nvPr/>
          </p:nvSpPr>
          <p:spPr>
            <a:xfrm>
              <a:off x="5480675" y="30563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295" name="tx1295"/>
            <p:cNvSpPr/>
            <p:nvPr/>
          </p:nvSpPr>
          <p:spPr>
            <a:xfrm>
              <a:off x="5013104" y="305638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86</a:t>
              </a:r>
            </a:p>
          </p:txBody>
        </p:sp>
        <p:sp>
          <p:nvSpPr>
            <p:cNvPr id="1296" name="tx1296"/>
            <p:cNvSpPr/>
            <p:nvPr/>
          </p:nvSpPr>
          <p:spPr>
            <a:xfrm>
              <a:off x="7350961" y="305635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297" name="tx1297"/>
            <p:cNvSpPr/>
            <p:nvPr/>
          </p:nvSpPr>
          <p:spPr>
            <a:xfrm>
              <a:off x="1740105" y="10894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98" name="tx1298"/>
            <p:cNvSpPr/>
            <p:nvPr/>
          </p:nvSpPr>
          <p:spPr>
            <a:xfrm>
              <a:off x="2675248" y="10894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299" name="tx1299"/>
            <p:cNvSpPr/>
            <p:nvPr/>
          </p:nvSpPr>
          <p:spPr>
            <a:xfrm>
              <a:off x="3142819" y="10894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00" name="tx1300"/>
            <p:cNvSpPr/>
            <p:nvPr/>
          </p:nvSpPr>
          <p:spPr>
            <a:xfrm>
              <a:off x="4077962" y="10894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01" name="tx1301"/>
            <p:cNvSpPr/>
            <p:nvPr/>
          </p:nvSpPr>
          <p:spPr>
            <a:xfrm>
              <a:off x="2207676" y="10894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98</a:t>
              </a:r>
            </a:p>
          </p:txBody>
        </p:sp>
        <p:sp>
          <p:nvSpPr>
            <p:cNvPr id="1302" name="tx1302"/>
            <p:cNvSpPr/>
            <p:nvPr/>
          </p:nvSpPr>
          <p:spPr>
            <a:xfrm>
              <a:off x="3610390" y="10894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03" name="tx1303"/>
            <p:cNvSpPr/>
            <p:nvPr/>
          </p:nvSpPr>
          <p:spPr>
            <a:xfrm>
              <a:off x="5948247" y="10894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04" name="tx1304"/>
            <p:cNvSpPr/>
            <p:nvPr/>
          </p:nvSpPr>
          <p:spPr>
            <a:xfrm>
              <a:off x="6415818" y="10894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87</a:t>
              </a:r>
            </a:p>
          </p:txBody>
        </p:sp>
        <p:sp>
          <p:nvSpPr>
            <p:cNvPr id="1305" name="tx1305"/>
            <p:cNvSpPr/>
            <p:nvPr/>
          </p:nvSpPr>
          <p:spPr>
            <a:xfrm>
              <a:off x="6883389" y="10894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06" name="tx1306"/>
            <p:cNvSpPr/>
            <p:nvPr/>
          </p:nvSpPr>
          <p:spPr>
            <a:xfrm>
              <a:off x="7818532" y="10894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07" name="tx1307"/>
            <p:cNvSpPr/>
            <p:nvPr/>
          </p:nvSpPr>
          <p:spPr>
            <a:xfrm>
              <a:off x="4545533" y="10894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08" name="tx1308"/>
            <p:cNvSpPr/>
            <p:nvPr/>
          </p:nvSpPr>
          <p:spPr>
            <a:xfrm>
              <a:off x="5480675" y="10894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09" name="tx1309"/>
            <p:cNvSpPr/>
            <p:nvPr/>
          </p:nvSpPr>
          <p:spPr>
            <a:xfrm>
              <a:off x="5013104" y="10894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89</a:t>
              </a:r>
            </a:p>
          </p:txBody>
        </p:sp>
        <p:sp>
          <p:nvSpPr>
            <p:cNvPr id="1310" name="tx1310"/>
            <p:cNvSpPr/>
            <p:nvPr/>
          </p:nvSpPr>
          <p:spPr>
            <a:xfrm>
              <a:off x="7350961" y="108948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99</a:t>
              </a:r>
            </a:p>
          </p:txBody>
        </p:sp>
        <p:sp>
          <p:nvSpPr>
            <p:cNvPr id="1311" name="tx1311"/>
            <p:cNvSpPr/>
            <p:nvPr/>
          </p:nvSpPr>
          <p:spPr>
            <a:xfrm>
              <a:off x="7818532" y="337197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75</a:t>
              </a:r>
            </a:p>
          </p:txBody>
        </p:sp>
        <p:sp>
          <p:nvSpPr>
            <p:cNvPr id="1312" name="tx1312"/>
            <p:cNvSpPr/>
            <p:nvPr/>
          </p:nvSpPr>
          <p:spPr>
            <a:xfrm>
              <a:off x="4545533" y="337109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78</a:t>
              </a:r>
            </a:p>
          </p:txBody>
        </p:sp>
        <p:sp>
          <p:nvSpPr>
            <p:cNvPr id="1313" name="tx1313"/>
            <p:cNvSpPr/>
            <p:nvPr/>
          </p:nvSpPr>
          <p:spPr>
            <a:xfrm>
              <a:off x="1740105" y="337109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314" name="tx1314"/>
            <p:cNvSpPr/>
            <p:nvPr/>
          </p:nvSpPr>
          <p:spPr>
            <a:xfrm>
              <a:off x="2675248" y="337105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83</a:t>
              </a:r>
            </a:p>
          </p:txBody>
        </p:sp>
        <p:sp>
          <p:nvSpPr>
            <p:cNvPr id="1315" name="tx1315"/>
            <p:cNvSpPr/>
            <p:nvPr/>
          </p:nvSpPr>
          <p:spPr>
            <a:xfrm>
              <a:off x="3142819" y="337109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316" name="tx1316"/>
            <p:cNvSpPr/>
            <p:nvPr/>
          </p:nvSpPr>
          <p:spPr>
            <a:xfrm>
              <a:off x="4077962" y="337109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317" name="tx1317"/>
            <p:cNvSpPr/>
            <p:nvPr/>
          </p:nvSpPr>
          <p:spPr>
            <a:xfrm>
              <a:off x="3610390" y="337109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80</a:t>
              </a:r>
            </a:p>
          </p:txBody>
        </p:sp>
        <p:sp>
          <p:nvSpPr>
            <p:cNvPr id="1318" name="tx1318"/>
            <p:cNvSpPr/>
            <p:nvPr/>
          </p:nvSpPr>
          <p:spPr>
            <a:xfrm>
              <a:off x="5948247" y="337109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68</a:t>
              </a:r>
            </a:p>
          </p:txBody>
        </p:sp>
        <p:sp>
          <p:nvSpPr>
            <p:cNvPr id="1319" name="tx1319"/>
            <p:cNvSpPr/>
            <p:nvPr/>
          </p:nvSpPr>
          <p:spPr>
            <a:xfrm>
              <a:off x="5480675" y="337109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81</a:t>
              </a:r>
            </a:p>
          </p:txBody>
        </p:sp>
        <p:sp>
          <p:nvSpPr>
            <p:cNvPr id="1320" name="tx1320"/>
            <p:cNvSpPr/>
            <p:nvPr/>
          </p:nvSpPr>
          <p:spPr>
            <a:xfrm>
              <a:off x="7350961" y="337109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321" name="tx1321"/>
            <p:cNvSpPr/>
            <p:nvPr/>
          </p:nvSpPr>
          <p:spPr>
            <a:xfrm>
              <a:off x="1740105" y="219095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96</a:t>
              </a:r>
            </a:p>
          </p:txBody>
        </p:sp>
        <p:sp>
          <p:nvSpPr>
            <p:cNvPr id="1322" name="tx1322"/>
            <p:cNvSpPr/>
            <p:nvPr/>
          </p:nvSpPr>
          <p:spPr>
            <a:xfrm>
              <a:off x="2675248" y="219091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93</a:t>
              </a:r>
            </a:p>
          </p:txBody>
        </p:sp>
        <p:sp>
          <p:nvSpPr>
            <p:cNvPr id="1323" name="tx1323"/>
            <p:cNvSpPr/>
            <p:nvPr/>
          </p:nvSpPr>
          <p:spPr>
            <a:xfrm>
              <a:off x="3142819" y="219095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324" name="tx1324"/>
            <p:cNvSpPr/>
            <p:nvPr/>
          </p:nvSpPr>
          <p:spPr>
            <a:xfrm>
              <a:off x="4077962" y="219095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325" name="tx1325"/>
            <p:cNvSpPr/>
            <p:nvPr/>
          </p:nvSpPr>
          <p:spPr>
            <a:xfrm>
              <a:off x="3610390" y="219095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326" name="tx1326"/>
            <p:cNvSpPr/>
            <p:nvPr/>
          </p:nvSpPr>
          <p:spPr>
            <a:xfrm>
              <a:off x="5948247" y="219095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327" name="tx1327"/>
            <p:cNvSpPr/>
            <p:nvPr/>
          </p:nvSpPr>
          <p:spPr>
            <a:xfrm>
              <a:off x="6415818" y="219095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88</a:t>
              </a:r>
            </a:p>
          </p:txBody>
        </p:sp>
        <p:sp>
          <p:nvSpPr>
            <p:cNvPr id="1328" name="tx1328"/>
            <p:cNvSpPr/>
            <p:nvPr/>
          </p:nvSpPr>
          <p:spPr>
            <a:xfrm>
              <a:off x="6883389" y="219095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329" name="tx1329"/>
            <p:cNvSpPr/>
            <p:nvPr/>
          </p:nvSpPr>
          <p:spPr>
            <a:xfrm>
              <a:off x="7818532" y="2192714"/>
              <a:ext cx="80386" cy="510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77</a:t>
              </a:r>
            </a:p>
          </p:txBody>
        </p:sp>
        <p:sp>
          <p:nvSpPr>
            <p:cNvPr id="1330" name="tx1330"/>
            <p:cNvSpPr/>
            <p:nvPr/>
          </p:nvSpPr>
          <p:spPr>
            <a:xfrm>
              <a:off x="4545533" y="219095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331" name="tx1331"/>
            <p:cNvSpPr/>
            <p:nvPr/>
          </p:nvSpPr>
          <p:spPr>
            <a:xfrm>
              <a:off x="7350961" y="219095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90</a:t>
              </a:r>
            </a:p>
          </p:txBody>
        </p:sp>
        <p:sp>
          <p:nvSpPr>
            <p:cNvPr id="1332" name="tx1332"/>
            <p:cNvSpPr/>
            <p:nvPr/>
          </p:nvSpPr>
          <p:spPr>
            <a:xfrm>
              <a:off x="2207676" y="4630828"/>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55</a:t>
              </a:r>
            </a:p>
          </p:txBody>
        </p:sp>
        <p:sp>
          <p:nvSpPr>
            <p:cNvPr id="1333" name="tx1333"/>
            <p:cNvSpPr/>
            <p:nvPr/>
          </p:nvSpPr>
          <p:spPr>
            <a:xfrm>
              <a:off x="5948247" y="46299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59</a:t>
              </a:r>
            </a:p>
          </p:txBody>
        </p:sp>
        <p:sp>
          <p:nvSpPr>
            <p:cNvPr id="1334" name="tx1334"/>
            <p:cNvSpPr/>
            <p:nvPr/>
          </p:nvSpPr>
          <p:spPr>
            <a:xfrm>
              <a:off x="6415818" y="4630122"/>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45</a:t>
              </a:r>
            </a:p>
          </p:txBody>
        </p:sp>
        <p:sp>
          <p:nvSpPr>
            <p:cNvPr id="1335" name="tx1335"/>
            <p:cNvSpPr/>
            <p:nvPr/>
          </p:nvSpPr>
          <p:spPr>
            <a:xfrm>
              <a:off x="6883389" y="4630828"/>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55</a:t>
              </a:r>
            </a:p>
          </p:txBody>
        </p:sp>
        <p:sp>
          <p:nvSpPr>
            <p:cNvPr id="1336" name="tx1336"/>
            <p:cNvSpPr/>
            <p:nvPr/>
          </p:nvSpPr>
          <p:spPr>
            <a:xfrm>
              <a:off x="7818532" y="4630793"/>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42</a:t>
              </a:r>
            </a:p>
          </p:txBody>
        </p:sp>
        <p:sp>
          <p:nvSpPr>
            <p:cNvPr id="1337" name="tx1337"/>
            <p:cNvSpPr/>
            <p:nvPr/>
          </p:nvSpPr>
          <p:spPr>
            <a:xfrm>
              <a:off x="4545533" y="462991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58</a:t>
              </a:r>
            </a:p>
          </p:txBody>
        </p:sp>
        <p:sp>
          <p:nvSpPr>
            <p:cNvPr id="1338" name="tx1338"/>
            <p:cNvSpPr/>
            <p:nvPr/>
          </p:nvSpPr>
          <p:spPr>
            <a:xfrm>
              <a:off x="6883389" y="42365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52</a:t>
              </a:r>
            </a:p>
          </p:txBody>
        </p:sp>
        <p:sp>
          <p:nvSpPr>
            <p:cNvPr id="1339" name="tx1339"/>
            <p:cNvSpPr/>
            <p:nvPr/>
          </p:nvSpPr>
          <p:spPr>
            <a:xfrm>
              <a:off x="7350961" y="42365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52</a:t>
              </a:r>
            </a:p>
          </p:txBody>
        </p:sp>
        <p:sp>
          <p:nvSpPr>
            <p:cNvPr id="1340" name="tx1340"/>
            <p:cNvSpPr/>
            <p:nvPr/>
          </p:nvSpPr>
          <p:spPr>
            <a:xfrm>
              <a:off x="8286103" y="4237447"/>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55</a:t>
              </a:r>
            </a:p>
          </p:txBody>
        </p:sp>
        <p:sp>
          <p:nvSpPr>
            <p:cNvPr id="1341" name="tx1341"/>
            <p:cNvSpPr/>
            <p:nvPr/>
          </p:nvSpPr>
          <p:spPr>
            <a:xfrm>
              <a:off x="8753675" y="423653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52</a:t>
              </a:r>
            </a:p>
          </p:txBody>
        </p:sp>
        <p:sp>
          <p:nvSpPr>
            <p:cNvPr id="1342" name="tx1342"/>
            <p:cNvSpPr/>
            <p:nvPr/>
          </p:nvSpPr>
          <p:spPr>
            <a:xfrm>
              <a:off x="5948247" y="5181738"/>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44</a:t>
              </a:r>
            </a:p>
          </p:txBody>
        </p:sp>
        <p:sp>
          <p:nvSpPr>
            <p:cNvPr id="1343" name="tx1343"/>
            <p:cNvSpPr/>
            <p:nvPr/>
          </p:nvSpPr>
          <p:spPr>
            <a:xfrm>
              <a:off x="8286103" y="486593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50</a:t>
              </a:r>
            </a:p>
          </p:txBody>
        </p:sp>
        <p:sp>
          <p:nvSpPr>
            <p:cNvPr id="1344" name="tx1344"/>
            <p:cNvSpPr/>
            <p:nvPr/>
          </p:nvSpPr>
          <p:spPr>
            <a:xfrm>
              <a:off x="4077962" y="518152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42</a:t>
              </a:r>
            </a:p>
          </p:txBody>
        </p:sp>
        <p:sp>
          <p:nvSpPr>
            <p:cNvPr id="1345" name="tx1345"/>
            <p:cNvSpPr/>
            <p:nvPr/>
          </p:nvSpPr>
          <p:spPr>
            <a:xfrm>
              <a:off x="6415818" y="3608038"/>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55</a:t>
              </a:r>
            </a:p>
          </p:txBody>
        </p:sp>
        <p:sp>
          <p:nvSpPr>
            <p:cNvPr id="1346" name="tx1346"/>
            <p:cNvSpPr/>
            <p:nvPr/>
          </p:nvSpPr>
          <p:spPr>
            <a:xfrm>
              <a:off x="2675248" y="5180856"/>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54</a:t>
              </a:r>
            </a:p>
          </p:txBody>
        </p:sp>
        <p:sp>
          <p:nvSpPr>
            <p:cNvPr id="1347" name="tx1347"/>
            <p:cNvSpPr/>
            <p:nvPr/>
          </p:nvSpPr>
          <p:spPr>
            <a:xfrm>
              <a:off x="3142819" y="518152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42</a:t>
              </a:r>
            </a:p>
          </p:txBody>
        </p:sp>
        <p:sp>
          <p:nvSpPr>
            <p:cNvPr id="1348" name="tx1348"/>
            <p:cNvSpPr/>
            <p:nvPr/>
          </p:nvSpPr>
          <p:spPr>
            <a:xfrm>
              <a:off x="3610390" y="518152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42</a:t>
              </a:r>
            </a:p>
          </p:txBody>
        </p:sp>
        <p:sp>
          <p:nvSpPr>
            <p:cNvPr id="1349" name="tx1349"/>
            <p:cNvSpPr/>
            <p:nvPr/>
          </p:nvSpPr>
          <p:spPr>
            <a:xfrm>
              <a:off x="6883389" y="518152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41</a:t>
              </a:r>
            </a:p>
          </p:txBody>
        </p:sp>
        <p:sp>
          <p:nvSpPr>
            <p:cNvPr id="1350" name="tx1350"/>
            <p:cNvSpPr/>
            <p:nvPr/>
          </p:nvSpPr>
          <p:spPr>
            <a:xfrm>
              <a:off x="4545533" y="51806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40</a:t>
              </a:r>
            </a:p>
          </p:txBody>
        </p:sp>
        <p:sp>
          <p:nvSpPr>
            <p:cNvPr id="1351" name="tx1351"/>
            <p:cNvSpPr/>
            <p:nvPr/>
          </p:nvSpPr>
          <p:spPr>
            <a:xfrm>
              <a:off x="5480675" y="518064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46</a:t>
              </a:r>
            </a:p>
          </p:txBody>
        </p:sp>
        <p:sp>
          <p:nvSpPr>
            <p:cNvPr id="1352" name="tx1352"/>
            <p:cNvSpPr/>
            <p:nvPr/>
          </p:nvSpPr>
          <p:spPr>
            <a:xfrm>
              <a:off x="8286103" y="518152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41</a:t>
              </a:r>
            </a:p>
          </p:txBody>
        </p:sp>
        <p:sp>
          <p:nvSpPr>
            <p:cNvPr id="1353" name="tx1353"/>
            <p:cNvSpPr/>
            <p:nvPr/>
          </p:nvSpPr>
          <p:spPr>
            <a:xfrm>
              <a:off x="8753675" y="518152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41</a:t>
              </a:r>
            </a:p>
          </p:txBody>
        </p:sp>
        <p:sp>
          <p:nvSpPr>
            <p:cNvPr id="1354" name="tx1354"/>
            <p:cNvSpPr/>
            <p:nvPr/>
          </p:nvSpPr>
          <p:spPr>
            <a:xfrm>
              <a:off x="5013104" y="486593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52</a:t>
              </a:r>
            </a:p>
          </p:txBody>
        </p:sp>
        <p:sp>
          <p:nvSpPr>
            <p:cNvPr id="1355" name="tx1355"/>
            <p:cNvSpPr/>
            <p:nvPr/>
          </p:nvSpPr>
          <p:spPr>
            <a:xfrm>
              <a:off x="7818532" y="352840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43</a:t>
              </a:r>
            </a:p>
          </p:txBody>
        </p:sp>
        <p:sp>
          <p:nvSpPr>
            <p:cNvPr id="1356" name="tx1356"/>
            <p:cNvSpPr/>
            <p:nvPr/>
          </p:nvSpPr>
          <p:spPr>
            <a:xfrm>
              <a:off x="7818532" y="3607332"/>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45</a:t>
              </a:r>
            </a:p>
          </p:txBody>
        </p:sp>
        <p:sp>
          <p:nvSpPr>
            <p:cNvPr id="1357" name="tx1357"/>
            <p:cNvSpPr/>
            <p:nvPr/>
          </p:nvSpPr>
          <p:spPr>
            <a:xfrm>
              <a:off x="6415818" y="4865904"/>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23</a:t>
              </a:r>
            </a:p>
          </p:txBody>
        </p:sp>
        <p:sp>
          <p:nvSpPr>
            <p:cNvPr id="1358" name="tx1358"/>
            <p:cNvSpPr/>
            <p:nvPr/>
          </p:nvSpPr>
          <p:spPr>
            <a:xfrm>
              <a:off x="6883389" y="486593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52</a:t>
              </a:r>
            </a:p>
          </p:txBody>
        </p:sp>
        <p:sp>
          <p:nvSpPr>
            <p:cNvPr id="1359" name="tx1359"/>
            <p:cNvSpPr/>
            <p:nvPr/>
          </p:nvSpPr>
          <p:spPr>
            <a:xfrm>
              <a:off x="7818532" y="486593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18</a:t>
              </a:r>
            </a:p>
          </p:txBody>
        </p:sp>
        <p:sp>
          <p:nvSpPr>
            <p:cNvPr id="1360" name="tx1360"/>
            <p:cNvSpPr/>
            <p:nvPr/>
          </p:nvSpPr>
          <p:spPr>
            <a:xfrm>
              <a:off x="4545533" y="4865939"/>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59</a:t>
              </a:r>
            </a:p>
          </p:txBody>
        </p:sp>
        <p:sp>
          <p:nvSpPr>
            <p:cNvPr id="1361" name="tx1361"/>
            <p:cNvSpPr/>
            <p:nvPr/>
          </p:nvSpPr>
          <p:spPr>
            <a:xfrm>
              <a:off x="7818532" y="431517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34</a:t>
              </a:r>
            </a:p>
          </p:txBody>
        </p:sp>
        <p:sp>
          <p:nvSpPr>
            <p:cNvPr id="1362" name="tx1362"/>
            <p:cNvSpPr/>
            <p:nvPr/>
          </p:nvSpPr>
          <p:spPr>
            <a:xfrm>
              <a:off x="5480675" y="431520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52</a:t>
              </a:r>
            </a:p>
          </p:txBody>
        </p:sp>
        <p:sp>
          <p:nvSpPr>
            <p:cNvPr id="1363" name="tx1363"/>
            <p:cNvSpPr/>
            <p:nvPr/>
          </p:nvSpPr>
          <p:spPr>
            <a:xfrm>
              <a:off x="5013104" y="4315418"/>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45</a:t>
              </a:r>
            </a:p>
          </p:txBody>
        </p:sp>
        <p:sp>
          <p:nvSpPr>
            <p:cNvPr id="1364" name="tx1364"/>
            <p:cNvSpPr/>
            <p:nvPr/>
          </p:nvSpPr>
          <p:spPr>
            <a:xfrm>
              <a:off x="7818532" y="407914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53</a:t>
              </a:r>
            </a:p>
          </p:txBody>
        </p:sp>
        <p:sp>
          <p:nvSpPr>
            <p:cNvPr id="1365" name="tx1365"/>
            <p:cNvSpPr/>
            <p:nvPr/>
          </p:nvSpPr>
          <p:spPr>
            <a:xfrm>
              <a:off x="3142819" y="502438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47</a:t>
              </a:r>
            </a:p>
          </p:txBody>
        </p:sp>
        <p:sp>
          <p:nvSpPr>
            <p:cNvPr id="1366" name="tx1366"/>
            <p:cNvSpPr/>
            <p:nvPr/>
          </p:nvSpPr>
          <p:spPr>
            <a:xfrm>
              <a:off x="4077962" y="502438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47</a:t>
              </a:r>
            </a:p>
          </p:txBody>
        </p:sp>
        <p:sp>
          <p:nvSpPr>
            <p:cNvPr id="1367" name="tx1367"/>
            <p:cNvSpPr/>
            <p:nvPr/>
          </p:nvSpPr>
          <p:spPr>
            <a:xfrm>
              <a:off x="3610390" y="502438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47</a:t>
              </a:r>
            </a:p>
          </p:txBody>
        </p:sp>
        <p:sp>
          <p:nvSpPr>
            <p:cNvPr id="1368" name="tx1368"/>
            <p:cNvSpPr/>
            <p:nvPr/>
          </p:nvSpPr>
          <p:spPr>
            <a:xfrm>
              <a:off x="5948247" y="502438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47</a:t>
              </a:r>
            </a:p>
          </p:txBody>
        </p:sp>
        <p:sp>
          <p:nvSpPr>
            <p:cNvPr id="1369" name="tx1369"/>
            <p:cNvSpPr/>
            <p:nvPr/>
          </p:nvSpPr>
          <p:spPr>
            <a:xfrm>
              <a:off x="6883389" y="5024385"/>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47</a:t>
              </a:r>
            </a:p>
          </p:txBody>
        </p:sp>
        <p:sp>
          <p:nvSpPr>
            <p:cNvPr id="1370" name="tx1370"/>
            <p:cNvSpPr/>
            <p:nvPr/>
          </p:nvSpPr>
          <p:spPr>
            <a:xfrm>
              <a:off x="7818532" y="50232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26</a:t>
              </a:r>
            </a:p>
          </p:txBody>
        </p:sp>
        <p:sp>
          <p:nvSpPr>
            <p:cNvPr id="1371" name="tx1371"/>
            <p:cNvSpPr/>
            <p:nvPr/>
          </p:nvSpPr>
          <p:spPr>
            <a:xfrm>
              <a:off x="5480675" y="50232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48</a:t>
              </a:r>
            </a:p>
          </p:txBody>
        </p:sp>
        <p:sp>
          <p:nvSpPr>
            <p:cNvPr id="1372" name="tx1372"/>
            <p:cNvSpPr/>
            <p:nvPr/>
          </p:nvSpPr>
          <p:spPr>
            <a:xfrm>
              <a:off x="8286103" y="502329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40</a:t>
              </a:r>
            </a:p>
          </p:txBody>
        </p:sp>
        <p:sp>
          <p:nvSpPr>
            <p:cNvPr id="1373" name="tx1373"/>
            <p:cNvSpPr/>
            <p:nvPr/>
          </p:nvSpPr>
          <p:spPr>
            <a:xfrm>
              <a:off x="8753675" y="502325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34</a:t>
              </a:r>
            </a:p>
          </p:txBody>
        </p:sp>
        <p:sp>
          <p:nvSpPr>
            <p:cNvPr id="1374" name="tx1374"/>
            <p:cNvSpPr/>
            <p:nvPr/>
          </p:nvSpPr>
          <p:spPr>
            <a:xfrm>
              <a:off x="2207676" y="3135946"/>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41</a:t>
              </a:r>
            </a:p>
          </p:txBody>
        </p:sp>
        <p:sp>
          <p:nvSpPr>
            <p:cNvPr id="1375" name="tx1375"/>
            <p:cNvSpPr/>
            <p:nvPr/>
          </p:nvSpPr>
          <p:spPr>
            <a:xfrm>
              <a:off x="7818532" y="4000466"/>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36</a:t>
              </a:r>
            </a:p>
          </p:txBody>
        </p:sp>
        <p:sp>
          <p:nvSpPr>
            <p:cNvPr id="1376" name="tx1376"/>
            <p:cNvSpPr/>
            <p:nvPr/>
          </p:nvSpPr>
          <p:spPr>
            <a:xfrm>
              <a:off x="8753675" y="4000501"/>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40</a:t>
              </a:r>
            </a:p>
          </p:txBody>
        </p:sp>
        <p:sp>
          <p:nvSpPr>
            <p:cNvPr id="1377" name="tx1377"/>
            <p:cNvSpPr/>
            <p:nvPr/>
          </p:nvSpPr>
          <p:spPr>
            <a:xfrm>
              <a:off x="5480675" y="47085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51</a:t>
              </a:r>
            </a:p>
          </p:txBody>
        </p:sp>
        <p:sp>
          <p:nvSpPr>
            <p:cNvPr id="1378" name="tx1378"/>
            <p:cNvSpPr/>
            <p:nvPr/>
          </p:nvSpPr>
          <p:spPr>
            <a:xfrm>
              <a:off x="5013104" y="47085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48</a:t>
              </a:r>
            </a:p>
          </p:txBody>
        </p:sp>
        <p:sp>
          <p:nvSpPr>
            <p:cNvPr id="1379" name="tx1379"/>
            <p:cNvSpPr/>
            <p:nvPr/>
          </p:nvSpPr>
          <p:spPr>
            <a:xfrm>
              <a:off x="3142819" y="47085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51</a:t>
              </a:r>
            </a:p>
          </p:txBody>
        </p:sp>
        <p:sp>
          <p:nvSpPr>
            <p:cNvPr id="1380" name="tx1380"/>
            <p:cNvSpPr/>
            <p:nvPr/>
          </p:nvSpPr>
          <p:spPr>
            <a:xfrm>
              <a:off x="4077962" y="47085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51</a:t>
              </a:r>
            </a:p>
          </p:txBody>
        </p:sp>
        <p:sp>
          <p:nvSpPr>
            <p:cNvPr id="1381" name="tx1381"/>
            <p:cNvSpPr/>
            <p:nvPr/>
          </p:nvSpPr>
          <p:spPr>
            <a:xfrm>
              <a:off x="3610390" y="47085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51</a:t>
              </a:r>
            </a:p>
          </p:txBody>
        </p:sp>
        <p:sp>
          <p:nvSpPr>
            <p:cNvPr id="1382" name="tx1382"/>
            <p:cNvSpPr/>
            <p:nvPr/>
          </p:nvSpPr>
          <p:spPr>
            <a:xfrm>
              <a:off x="7818532" y="4709469"/>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41</a:t>
              </a:r>
            </a:p>
          </p:txBody>
        </p:sp>
        <p:sp>
          <p:nvSpPr>
            <p:cNvPr id="1383" name="tx1383"/>
            <p:cNvSpPr/>
            <p:nvPr/>
          </p:nvSpPr>
          <p:spPr>
            <a:xfrm>
              <a:off x="4545533" y="4708587"/>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51</a:t>
              </a:r>
            </a:p>
          </p:txBody>
        </p:sp>
        <p:sp>
          <p:nvSpPr>
            <p:cNvPr id="1384" name="tx1384"/>
            <p:cNvSpPr/>
            <p:nvPr/>
          </p:nvSpPr>
          <p:spPr>
            <a:xfrm>
              <a:off x="8306200" y="2663007"/>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6</a:t>
              </a:r>
            </a:p>
          </p:txBody>
        </p:sp>
        <p:sp>
          <p:nvSpPr>
            <p:cNvPr id="1385" name="tx1385"/>
            <p:cNvSpPr/>
            <p:nvPr/>
          </p:nvSpPr>
          <p:spPr>
            <a:xfrm>
              <a:off x="6415818" y="4551199"/>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43</a:t>
              </a:r>
            </a:p>
          </p:txBody>
        </p:sp>
        <p:sp>
          <p:nvSpPr>
            <p:cNvPr id="1386" name="tx1386"/>
            <p:cNvSpPr/>
            <p:nvPr/>
          </p:nvSpPr>
          <p:spPr>
            <a:xfrm>
              <a:off x="6883389" y="455123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51</a:t>
              </a:r>
            </a:p>
          </p:txBody>
        </p:sp>
        <p:sp>
          <p:nvSpPr>
            <p:cNvPr id="1387" name="tx1387"/>
            <p:cNvSpPr/>
            <p:nvPr/>
          </p:nvSpPr>
          <p:spPr>
            <a:xfrm>
              <a:off x="7818532" y="4552328"/>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47</a:t>
              </a:r>
            </a:p>
          </p:txBody>
        </p:sp>
        <p:sp>
          <p:nvSpPr>
            <p:cNvPr id="1388" name="tx1388"/>
            <p:cNvSpPr/>
            <p:nvPr/>
          </p:nvSpPr>
          <p:spPr>
            <a:xfrm>
              <a:off x="6415818" y="39218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52</a:t>
              </a:r>
            </a:p>
          </p:txBody>
        </p:sp>
        <p:sp>
          <p:nvSpPr>
            <p:cNvPr id="1389" name="tx1389"/>
            <p:cNvSpPr/>
            <p:nvPr/>
          </p:nvSpPr>
          <p:spPr>
            <a:xfrm>
              <a:off x="7818532" y="392182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59</a:t>
              </a:r>
            </a:p>
          </p:txBody>
        </p:sp>
        <p:sp>
          <p:nvSpPr>
            <p:cNvPr id="1390" name="tx1390"/>
            <p:cNvSpPr/>
            <p:nvPr/>
          </p:nvSpPr>
          <p:spPr>
            <a:xfrm>
              <a:off x="2207676" y="3844031"/>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17</a:t>
              </a:r>
            </a:p>
          </p:txBody>
        </p:sp>
        <p:sp>
          <p:nvSpPr>
            <p:cNvPr id="1391" name="tx1391"/>
            <p:cNvSpPr/>
            <p:nvPr/>
          </p:nvSpPr>
          <p:spPr>
            <a:xfrm>
              <a:off x="7818532" y="3765567"/>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44</a:t>
              </a:r>
            </a:p>
          </p:txBody>
        </p:sp>
        <p:sp>
          <p:nvSpPr>
            <p:cNvPr id="1392" name="tx1392"/>
            <p:cNvSpPr/>
            <p:nvPr/>
          </p:nvSpPr>
          <p:spPr>
            <a:xfrm>
              <a:off x="4545533" y="3765390"/>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55</a:t>
              </a:r>
            </a:p>
          </p:txBody>
        </p:sp>
        <p:sp>
          <p:nvSpPr>
            <p:cNvPr id="1393" name="tx1393"/>
            <p:cNvSpPr/>
            <p:nvPr/>
          </p:nvSpPr>
          <p:spPr>
            <a:xfrm>
              <a:off x="7818532" y="227050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24</a:t>
              </a:r>
            </a:p>
          </p:txBody>
        </p:sp>
        <p:sp>
          <p:nvSpPr>
            <p:cNvPr id="1394" name="tx1394"/>
            <p:cNvSpPr/>
            <p:nvPr/>
          </p:nvSpPr>
          <p:spPr>
            <a:xfrm>
              <a:off x="2207676" y="47872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52</a:t>
              </a:r>
            </a:p>
          </p:txBody>
        </p:sp>
        <p:sp>
          <p:nvSpPr>
            <p:cNvPr id="1395" name="tx1395"/>
            <p:cNvSpPr/>
            <p:nvPr/>
          </p:nvSpPr>
          <p:spPr>
            <a:xfrm>
              <a:off x="6415818" y="4788357"/>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44</a:t>
              </a:r>
            </a:p>
          </p:txBody>
        </p:sp>
        <p:sp>
          <p:nvSpPr>
            <p:cNvPr id="1396" name="tx1396"/>
            <p:cNvSpPr/>
            <p:nvPr/>
          </p:nvSpPr>
          <p:spPr>
            <a:xfrm>
              <a:off x="7818532" y="478722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38</a:t>
              </a:r>
            </a:p>
          </p:txBody>
        </p:sp>
        <p:sp>
          <p:nvSpPr>
            <p:cNvPr id="1397" name="tx1397"/>
            <p:cNvSpPr/>
            <p:nvPr/>
          </p:nvSpPr>
          <p:spPr>
            <a:xfrm>
              <a:off x="5013104" y="47872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49</a:t>
              </a:r>
            </a:p>
          </p:txBody>
        </p:sp>
        <p:sp>
          <p:nvSpPr>
            <p:cNvPr id="1398" name="tx1398"/>
            <p:cNvSpPr/>
            <p:nvPr/>
          </p:nvSpPr>
          <p:spPr>
            <a:xfrm>
              <a:off x="8286103" y="478726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59</a:t>
              </a:r>
            </a:p>
          </p:txBody>
        </p:sp>
        <p:sp>
          <p:nvSpPr>
            <p:cNvPr id="1399" name="tx1399"/>
            <p:cNvSpPr/>
            <p:nvPr/>
          </p:nvSpPr>
          <p:spPr>
            <a:xfrm>
              <a:off x="8753675" y="4788180"/>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55</a:t>
              </a:r>
            </a:p>
          </p:txBody>
        </p:sp>
        <p:sp>
          <p:nvSpPr>
            <p:cNvPr id="1400" name="tx1400"/>
            <p:cNvSpPr/>
            <p:nvPr/>
          </p:nvSpPr>
          <p:spPr>
            <a:xfrm>
              <a:off x="3142819" y="525928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35</a:t>
              </a:r>
            </a:p>
          </p:txBody>
        </p:sp>
        <p:sp>
          <p:nvSpPr>
            <p:cNvPr id="1401" name="tx1401"/>
            <p:cNvSpPr/>
            <p:nvPr/>
          </p:nvSpPr>
          <p:spPr>
            <a:xfrm>
              <a:off x="3610390" y="525928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35</a:t>
              </a:r>
            </a:p>
          </p:txBody>
        </p:sp>
        <p:sp>
          <p:nvSpPr>
            <p:cNvPr id="1402" name="tx1402"/>
            <p:cNvSpPr/>
            <p:nvPr/>
          </p:nvSpPr>
          <p:spPr>
            <a:xfrm>
              <a:off x="2207676" y="2505654"/>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40</a:t>
              </a:r>
            </a:p>
          </p:txBody>
        </p:sp>
        <p:sp>
          <p:nvSpPr>
            <p:cNvPr id="1403" name="tx1403"/>
            <p:cNvSpPr/>
            <p:nvPr/>
          </p:nvSpPr>
          <p:spPr>
            <a:xfrm>
              <a:off x="3142819" y="4944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51</a:t>
              </a:r>
            </a:p>
          </p:txBody>
        </p:sp>
        <p:sp>
          <p:nvSpPr>
            <p:cNvPr id="1404" name="tx1404"/>
            <p:cNvSpPr/>
            <p:nvPr/>
          </p:nvSpPr>
          <p:spPr>
            <a:xfrm>
              <a:off x="3142819" y="541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16</a:t>
              </a:r>
            </a:p>
          </p:txBody>
        </p:sp>
        <p:sp>
          <p:nvSpPr>
            <p:cNvPr id="1405" name="tx1405"/>
            <p:cNvSpPr/>
            <p:nvPr/>
          </p:nvSpPr>
          <p:spPr>
            <a:xfrm>
              <a:off x="4077962" y="525928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35</a:t>
              </a:r>
            </a:p>
          </p:txBody>
        </p:sp>
        <p:sp>
          <p:nvSpPr>
            <p:cNvPr id="1406" name="tx1406"/>
            <p:cNvSpPr/>
            <p:nvPr/>
          </p:nvSpPr>
          <p:spPr>
            <a:xfrm>
              <a:off x="2207676" y="525932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26</a:t>
              </a:r>
            </a:p>
          </p:txBody>
        </p:sp>
        <p:sp>
          <p:nvSpPr>
            <p:cNvPr id="1407" name="tx1407"/>
            <p:cNvSpPr/>
            <p:nvPr/>
          </p:nvSpPr>
          <p:spPr>
            <a:xfrm>
              <a:off x="1740105" y="525928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43</a:t>
              </a:r>
            </a:p>
          </p:txBody>
        </p:sp>
        <p:sp>
          <p:nvSpPr>
            <p:cNvPr id="1408" name="tx1408"/>
            <p:cNvSpPr/>
            <p:nvPr/>
          </p:nvSpPr>
          <p:spPr>
            <a:xfrm>
              <a:off x="2675248" y="5259532"/>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45</a:t>
              </a:r>
            </a:p>
          </p:txBody>
        </p:sp>
        <p:sp>
          <p:nvSpPr>
            <p:cNvPr id="1409" name="tx1409"/>
            <p:cNvSpPr/>
            <p:nvPr/>
          </p:nvSpPr>
          <p:spPr>
            <a:xfrm>
              <a:off x="5948247" y="526020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42</a:t>
              </a:r>
            </a:p>
          </p:txBody>
        </p:sp>
        <p:sp>
          <p:nvSpPr>
            <p:cNvPr id="1410" name="tx1410"/>
            <p:cNvSpPr/>
            <p:nvPr/>
          </p:nvSpPr>
          <p:spPr>
            <a:xfrm>
              <a:off x="6415818" y="5259285"/>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36</a:t>
              </a:r>
            </a:p>
          </p:txBody>
        </p:sp>
        <p:sp>
          <p:nvSpPr>
            <p:cNvPr id="1411" name="tx1411"/>
            <p:cNvSpPr/>
            <p:nvPr/>
          </p:nvSpPr>
          <p:spPr>
            <a:xfrm>
              <a:off x="6883389" y="525932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52</a:t>
              </a:r>
            </a:p>
          </p:txBody>
        </p:sp>
        <p:sp>
          <p:nvSpPr>
            <p:cNvPr id="1412" name="tx1412"/>
            <p:cNvSpPr/>
            <p:nvPr/>
          </p:nvSpPr>
          <p:spPr>
            <a:xfrm>
              <a:off x="7818532" y="5260202"/>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41</a:t>
              </a:r>
            </a:p>
          </p:txBody>
        </p:sp>
        <p:sp>
          <p:nvSpPr>
            <p:cNvPr id="1413" name="tx1413"/>
            <p:cNvSpPr/>
            <p:nvPr/>
          </p:nvSpPr>
          <p:spPr>
            <a:xfrm>
              <a:off x="4545533" y="525932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29</a:t>
              </a:r>
            </a:p>
          </p:txBody>
        </p:sp>
        <p:sp>
          <p:nvSpPr>
            <p:cNvPr id="1414" name="tx1414"/>
            <p:cNvSpPr/>
            <p:nvPr/>
          </p:nvSpPr>
          <p:spPr>
            <a:xfrm>
              <a:off x="5480675" y="525932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46</a:t>
              </a:r>
            </a:p>
          </p:txBody>
        </p:sp>
        <p:sp>
          <p:nvSpPr>
            <p:cNvPr id="1415" name="tx1415"/>
            <p:cNvSpPr/>
            <p:nvPr/>
          </p:nvSpPr>
          <p:spPr>
            <a:xfrm>
              <a:off x="7350961" y="525932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52</a:t>
              </a:r>
            </a:p>
          </p:txBody>
        </p:sp>
        <p:sp>
          <p:nvSpPr>
            <p:cNvPr id="1416" name="tx1416"/>
            <p:cNvSpPr/>
            <p:nvPr/>
          </p:nvSpPr>
          <p:spPr>
            <a:xfrm>
              <a:off x="4077962" y="4944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51</a:t>
              </a:r>
            </a:p>
          </p:txBody>
        </p:sp>
        <p:sp>
          <p:nvSpPr>
            <p:cNvPr id="1417" name="tx1417"/>
            <p:cNvSpPr/>
            <p:nvPr/>
          </p:nvSpPr>
          <p:spPr>
            <a:xfrm>
              <a:off x="3610390" y="4944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51</a:t>
              </a:r>
            </a:p>
          </p:txBody>
        </p:sp>
        <p:sp>
          <p:nvSpPr>
            <p:cNvPr id="1418" name="tx1418"/>
            <p:cNvSpPr/>
            <p:nvPr/>
          </p:nvSpPr>
          <p:spPr>
            <a:xfrm>
              <a:off x="2227773" y="5416672"/>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0</a:t>
              </a:r>
            </a:p>
          </p:txBody>
        </p:sp>
        <p:sp>
          <p:nvSpPr>
            <p:cNvPr id="1419" name="tx1419"/>
            <p:cNvSpPr/>
            <p:nvPr/>
          </p:nvSpPr>
          <p:spPr>
            <a:xfrm>
              <a:off x="2675248" y="5417554"/>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41</a:t>
              </a:r>
            </a:p>
          </p:txBody>
        </p:sp>
        <p:sp>
          <p:nvSpPr>
            <p:cNvPr id="1420" name="tx1420"/>
            <p:cNvSpPr/>
            <p:nvPr/>
          </p:nvSpPr>
          <p:spPr>
            <a:xfrm>
              <a:off x="4077962" y="541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16</a:t>
              </a:r>
            </a:p>
          </p:txBody>
        </p:sp>
        <p:sp>
          <p:nvSpPr>
            <p:cNvPr id="1421" name="tx1421"/>
            <p:cNvSpPr/>
            <p:nvPr/>
          </p:nvSpPr>
          <p:spPr>
            <a:xfrm>
              <a:off x="3610390" y="541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16</a:t>
              </a:r>
            </a:p>
          </p:txBody>
        </p:sp>
        <p:sp>
          <p:nvSpPr>
            <p:cNvPr id="1422" name="tx1422"/>
            <p:cNvSpPr/>
            <p:nvPr/>
          </p:nvSpPr>
          <p:spPr>
            <a:xfrm>
              <a:off x="5968343" y="5416672"/>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0</a:t>
              </a:r>
            </a:p>
          </p:txBody>
        </p:sp>
        <p:sp>
          <p:nvSpPr>
            <p:cNvPr id="1423" name="tx1423"/>
            <p:cNvSpPr/>
            <p:nvPr/>
          </p:nvSpPr>
          <p:spPr>
            <a:xfrm>
              <a:off x="6883389" y="541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28</a:t>
              </a:r>
            </a:p>
          </p:txBody>
        </p:sp>
        <p:sp>
          <p:nvSpPr>
            <p:cNvPr id="1424" name="tx1424"/>
            <p:cNvSpPr/>
            <p:nvPr/>
          </p:nvSpPr>
          <p:spPr>
            <a:xfrm>
              <a:off x="7818532" y="541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16</a:t>
              </a:r>
            </a:p>
          </p:txBody>
        </p:sp>
        <p:sp>
          <p:nvSpPr>
            <p:cNvPr id="1425" name="tx1425"/>
            <p:cNvSpPr/>
            <p:nvPr/>
          </p:nvSpPr>
          <p:spPr>
            <a:xfrm>
              <a:off x="5500772" y="5416672"/>
              <a:ext cx="40193"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0</a:t>
              </a:r>
            </a:p>
          </p:txBody>
        </p:sp>
        <p:sp>
          <p:nvSpPr>
            <p:cNvPr id="1426" name="tx1426"/>
            <p:cNvSpPr/>
            <p:nvPr/>
          </p:nvSpPr>
          <p:spPr>
            <a:xfrm>
              <a:off x="7350961" y="541667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28</a:t>
              </a:r>
            </a:p>
          </p:txBody>
        </p:sp>
        <p:sp>
          <p:nvSpPr>
            <p:cNvPr id="1427" name="tx1427"/>
            <p:cNvSpPr/>
            <p:nvPr/>
          </p:nvSpPr>
          <p:spPr>
            <a:xfrm>
              <a:off x="8753675" y="4944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51</a:t>
              </a:r>
            </a:p>
          </p:txBody>
        </p:sp>
        <p:sp>
          <p:nvSpPr>
            <p:cNvPr id="1428" name="tx1428"/>
            <p:cNvSpPr/>
            <p:nvPr/>
          </p:nvSpPr>
          <p:spPr>
            <a:xfrm>
              <a:off x="1740105" y="4944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49</a:t>
              </a:r>
            </a:p>
          </p:txBody>
        </p:sp>
        <p:sp>
          <p:nvSpPr>
            <p:cNvPr id="1429" name="tx1429"/>
            <p:cNvSpPr/>
            <p:nvPr/>
          </p:nvSpPr>
          <p:spPr>
            <a:xfrm>
              <a:off x="2675248" y="494549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57</a:t>
              </a:r>
            </a:p>
          </p:txBody>
        </p:sp>
        <p:sp>
          <p:nvSpPr>
            <p:cNvPr id="1430" name="tx1430"/>
            <p:cNvSpPr/>
            <p:nvPr/>
          </p:nvSpPr>
          <p:spPr>
            <a:xfrm>
              <a:off x="5948247" y="4944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58</a:t>
              </a:r>
            </a:p>
          </p:txBody>
        </p:sp>
        <p:sp>
          <p:nvSpPr>
            <p:cNvPr id="1431" name="tx1431"/>
            <p:cNvSpPr/>
            <p:nvPr/>
          </p:nvSpPr>
          <p:spPr>
            <a:xfrm>
              <a:off x="6415818" y="4944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50</a:t>
              </a:r>
            </a:p>
          </p:txBody>
        </p:sp>
        <p:sp>
          <p:nvSpPr>
            <p:cNvPr id="1432" name="tx1432"/>
            <p:cNvSpPr/>
            <p:nvPr/>
          </p:nvSpPr>
          <p:spPr>
            <a:xfrm>
              <a:off x="6883389" y="4944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51</a:t>
              </a:r>
            </a:p>
          </p:txBody>
        </p:sp>
        <p:sp>
          <p:nvSpPr>
            <p:cNvPr id="1433" name="tx1433"/>
            <p:cNvSpPr/>
            <p:nvPr/>
          </p:nvSpPr>
          <p:spPr>
            <a:xfrm>
              <a:off x="7818532" y="494458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38</a:t>
              </a:r>
            </a:p>
          </p:txBody>
        </p:sp>
        <p:sp>
          <p:nvSpPr>
            <p:cNvPr id="1434" name="tx1434"/>
            <p:cNvSpPr/>
            <p:nvPr/>
          </p:nvSpPr>
          <p:spPr>
            <a:xfrm>
              <a:off x="4545533" y="4944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52</a:t>
              </a:r>
            </a:p>
          </p:txBody>
        </p:sp>
        <p:sp>
          <p:nvSpPr>
            <p:cNvPr id="1435" name="tx1435"/>
            <p:cNvSpPr/>
            <p:nvPr/>
          </p:nvSpPr>
          <p:spPr>
            <a:xfrm>
              <a:off x="5480675" y="494458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53</a:t>
              </a:r>
            </a:p>
          </p:txBody>
        </p:sp>
        <p:sp>
          <p:nvSpPr>
            <p:cNvPr id="1436" name="tx1436"/>
            <p:cNvSpPr/>
            <p:nvPr/>
          </p:nvSpPr>
          <p:spPr>
            <a:xfrm>
              <a:off x="5013104" y="4944580"/>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39</a:t>
              </a:r>
            </a:p>
          </p:txBody>
        </p:sp>
        <p:sp>
          <p:nvSpPr>
            <p:cNvPr id="1437" name="tx1437"/>
            <p:cNvSpPr/>
            <p:nvPr/>
          </p:nvSpPr>
          <p:spPr>
            <a:xfrm>
              <a:off x="8286103" y="4944615"/>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50</a:t>
              </a:r>
            </a:p>
          </p:txBody>
        </p:sp>
        <p:sp>
          <p:nvSpPr>
            <p:cNvPr id="1438" name="tx1438"/>
            <p:cNvSpPr/>
            <p:nvPr/>
          </p:nvSpPr>
          <p:spPr>
            <a:xfrm>
              <a:off x="3142819" y="533887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42</a:t>
              </a:r>
            </a:p>
          </p:txBody>
        </p:sp>
        <p:sp>
          <p:nvSpPr>
            <p:cNvPr id="1439" name="tx1439"/>
            <p:cNvSpPr/>
            <p:nvPr/>
          </p:nvSpPr>
          <p:spPr>
            <a:xfrm>
              <a:off x="4077962" y="533887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42</a:t>
              </a:r>
            </a:p>
          </p:txBody>
        </p:sp>
        <p:sp>
          <p:nvSpPr>
            <p:cNvPr id="1440" name="tx1440"/>
            <p:cNvSpPr/>
            <p:nvPr/>
          </p:nvSpPr>
          <p:spPr>
            <a:xfrm>
              <a:off x="7818532" y="329241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48</a:t>
              </a:r>
            </a:p>
          </p:txBody>
        </p:sp>
        <p:sp>
          <p:nvSpPr>
            <p:cNvPr id="1441" name="tx1441"/>
            <p:cNvSpPr/>
            <p:nvPr/>
          </p:nvSpPr>
          <p:spPr>
            <a:xfrm>
              <a:off x="1740105" y="533796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37</a:t>
              </a:r>
            </a:p>
          </p:txBody>
        </p:sp>
        <p:sp>
          <p:nvSpPr>
            <p:cNvPr id="1442" name="tx1442"/>
            <p:cNvSpPr/>
            <p:nvPr/>
          </p:nvSpPr>
          <p:spPr>
            <a:xfrm>
              <a:off x="2675248" y="53379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52</a:t>
              </a:r>
            </a:p>
          </p:txBody>
        </p:sp>
        <p:sp>
          <p:nvSpPr>
            <p:cNvPr id="1443" name="tx1443"/>
            <p:cNvSpPr/>
            <p:nvPr/>
          </p:nvSpPr>
          <p:spPr>
            <a:xfrm>
              <a:off x="3610390" y="533887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42</a:t>
              </a:r>
            </a:p>
          </p:txBody>
        </p:sp>
        <p:sp>
          <p:nvSpPr>
            <p:cNvPr id="1444" name="tx1444"/>
            <p:cNvSpPr/>
            <p:nvPr/>
          </p:nvSpPr>
          <p:spPr>
            <a:xfrm>
              <a:off x="5948247" y="5338878"/>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42</a:t>
              </a:r>
            </a:p>
          </p:txBody>
        </p:sp>
        <p:sp>
          <p:nvSpPr>
            <p:cNvPr id="1445" name="tx1445"/>
            <p:cNvSpPr/>
            <p:nvPr/>
          </p:nvSpPr>
          <p:spPr>
            <a:xfrm>
              <a:off x="6415818" y="53379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26</a:t>
              </a:r>
            </a:p>
          </p:txBody>
        </p:sp>
        <p:sp>
          <p:nvSpPr>
            <p:cNvPr id="1446" name="tx1446"/>
            <p:cNvSpPr/>
            <p:nvPr/>
          </p:nvSpPr>
          <p:spPr>
            <a:xfrm>
              <a:off x="6883389" y="5337996"/>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46</a:t>
              </a:r>
            </a:p>
          </p:txBody>
        </p:sp>
        <p:sp>
          <p:nvSpPr>
            <p:cNvPr id="1447" name="tx1447"/>
            <p:cNvSpPr/>
            <p:nvPr/>
          </p:nvSpPr>
          <p:spPr>
            <a:xfrm>
              <a:off x="7818532" y="5337961"/>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13</a:t>
              </a:r>
            </a:p>
          </p:txBody>
        </p:sp>
        <p:sp>
          <p:nvSpPr>
            <p:cNvPr id="1448" name="tx1448"/>
            <p:cNvSpPr/>
            <p:nvPr/>
          </p:nvSpPr>
          <p:spPr>
            <a:xfrm>
              <a:off x="5480675" y="5339090"/>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47</a:t>
              </a:r>
            </a:p>
          </p:txBody>
        </p:sp>
        <p:sp>
          <p:nvSpPr>
            <p:cNvPr id="1449" name="tx1449"/>
            <p:cNvSpPr/>
            <p:nvPr/>
          </p:nvSpPr>
          <p:spPr>
            <a:xfrm>
              <a:off x="6415818" y="4157818"/>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34</a:t>
              </a:r>
            </a:p>
          </p:txBody>
        </p:sp>
        <p:sp>
          <p:nvSpPr>
            <p:cNvPr id="1450" name="tx1450"/>
            <p:cNvSpPr/>
            <p:nvPr/>
          </p:nvSpPr>
          <p:spPr>
            <a:xfrm>
              <a:off x="5013104" y="2741683"/>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51</a:t>
              </a:r>
            </a:p>
          </p:txBody>
        </p:sp>
        <p:sp>
          <p:nvSpPr>
            <p:cNvPr id="1451" name="tx1451"/>
            <p:cNvSpPr/>
            <p:nvPr/>
          </p:nvSpPr>
          <p:spPr>
            <a:xfrm>
              <a:off x="2227773" y="4394800"/>
              <a:ext cx="40193"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a:t>
              </a:r>
            </a:p>
          </p:txBody>
        </p:sp>
        <p:sp>
          <p:nvSpPr>
            <p:cNvPr id="1452" name="tx1452"/>
            <p:cNvSpPr/>
            <p:nvPr/>
          </p:nvSpPr>
          <p:spPr>
            <a:xfrm>
              <a:off x="6415818" y="447252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32</a:t>
              </a:r>
            </a:p>
          </p:txBody>
        </p:sp>
        <p:sp>
          <p:nvSpPr>
            <p:cNvPr id="1453" name="tx1453"/>
            <p:cNvSpPr/>
            <p:nvPr/>
          </p:nvSpPr>
          <p:spPr>
            <a:xfrm>
              <a:off x="7818532" y="4472523"/>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35</a:t>
              </a:r>
            </a:p>
          </p:txBody>
        </p:sp>
        <p:sp>
          <p:nvSpPr>
            <p:cNvPr id="1454" name="tx1454"/>
            <p:cNvSpPr/>
            <p:nvPr/>
          </p:nvSpPr>
          <p:spPr>
            <a:xfrm>
              <a:off x="7818532" y="3213740"/>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58</a:t>
              </a:r>
            </a:p>
          </p:txBody>
        </p:sp>
        <p:sp>
          <p:nvSpPr>
            <p:cNvPr id="1455" name="tx1455"/>
            <p:cNvSpPr/>
            <p:nvPr/>
          </p:nvSpPr>
          <p:spPr>
            <a:xfrm>
              <a:off x="4545533" y="1325477"/>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31</a:t>
              </a:r>
            </a:p>
          </p:txBody>
        </p:sp>
        <p:sp>
          <p:nvSpPr>
            <p:cNvPr id="1456" name="tx1456"/>
            <p:cNvSpPr/>
            <p:nvPr/>
          </p:nvSpPr>
          <p:spPr>
            <a:xfrm>
              <a:off x="3142819" y="510196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46</a:t>
              </a:r>
            </a:p>
          </p:txBody>
        </p:sp>
        <p:sp>
          <p:nvSpPr>
            <p:cNvPr id="1457" name="tx1457"/>
            <p:cNvSpPr/>
            <p:nvPr/>
          </p:nvSpPr>
          <p:spPr>
            <a:xfrm>
              <a:off x="6415818" y="305727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41</a:t>
              </a:r>
            </a:p>
          </p:txBody>
        </p:sp>
        <p:sp>
          <p:nvSpPr>
            <p:cNvPr id="1458" name="tx1458"/>
            <p:cNvSpPr/>
            <p:nvPr/>
          </p:nvSpPr>
          <p:spPr>
            <a:xfrm>
              <a:off x="7818532" y="305727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21</a:t>
              </a:r>
            </a:p>
          </p:txBody>
        </p:sp>
        <p:sp>
          <p:nvSpPr>
            <p:cNvPr id="1459" name="tx1459"/>
            <p:cNvSpPr/>
            <p:nvPr/>
          </p:nvSpPr>
          <p:spPr>
            <a:xfrm>
              <a:off x="8286103" y="305635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39</a:t>
              </a:r>
            </a:p>
          </p:txBody>
        </p:sp>
        <p:sp>
          <p:nvSpPr>
            <p:cNvPr id="1460" name="tx1460"/>
            <p:cNvSpPr/>
            <p:nvPr/>
          </p:nvSpPr>
          <p:spPr>
            <a:xfrm>
              <a:off x="4545533" y="5102179"/>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45</a:t>
              </a:r>
            </a:p>
          </p:txBody>
        </p:sp>
        <p:sp>
          <p:nvSpPr>
            <p:cNvPr id="1461" name="tx1461"/>
            <p:cNvSpPr/>
            <p:nvPr/>
          </p:nvSpPr>
          <p:spPr>
            <a:xfrm>
              <a:off x="5480675" y="510196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46</a:t>
              </a:r>
            </a:p>
          </p:txBody>
        </p:sp>
        <p:sp>
          <p:nvSpPr>
            <p:cNvPr id="1462" name="tx1462"/>
            <p:cNvSpPr/>
            <p:nvPr/>
          </p:nvSpPr>
          <p:spPr>
            <a:xfrm>
              <a:off x="1740105" y="5102179"/>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54</a:t>
              </a:r>
            </a:p>
          </p:txBody>
        </p:sp>
        <p:sp>
          <p:nvSpPr>
            <p:cNvPr id="1463" name="tx1463"/>
            <p:cNvSpPr/>
            <p:nvPr/>
          </p:nvSpPr>
          <p:spPr>
            <a:xfrm>
              <a:off x="2675248" y="5102850"/>
              <a:ext cx="80386" cy="5194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57</a:t>
              </a:r>
            </a:p>
          </p:txBody>
        </p:sp>
        <p:sp>
          <p:nvSpPr>
            <p:cNvPr id="1464" name="tx1464"/>
            <p:cNvSpPr/>
            <p:nvPr/>
          </p:nvSpPr>
          <p:spPr>
            <a:xfrm>
              <a:off x="4077962" y="510196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46</a:t>
              </a:r>
            </a:p>
          </p:txBody>
        </p:sp>
        <p:sp>
          <p:nvSpPr>
            <p:cNvPr id="1465" name="tx1465"/>
            <p:cNvSpPr/>
            <p:nvPr/>
          </p:nvSpPr>
          <p:spPr>
            <a:xfrm>
              <a:off x="3610390" y="5101968"/>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46</a:t>
              </a:r>
            </a:p>
          </p:txBody>
        </p:sp>
        <p:sp>
          <p:nvSpPr>
            <p:cNvPr id="1466" name="tx1466"/>
            <p:cNvSpPr/>
            <p:nvPr/>
          </p:nvSpPr>
          <p:spPr>
            <a:xfrm>
              <a:off x="5948247" y="5103062"/>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47</a:t>
              </a:r>
            </a:p>
          </p:txBody>
        </p:sp>
        <p:sp>
          <p:nvSpPr>
            <p:cNvPr id="1467" name="tx1467"/>
            <p:cNvSpPr/>
            <p:nvPr/>
          </p:nvSpPr>
          <p:spPr>
            <a:xfrm>
              <a:off x="6415818" y="5101932"/>
              <a:ext cx="80386" cy="52861"/>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33</a:t>
              </a:r>
            </a:p>
          </p:txBody>
        </p:sp>
        <p:sp>
          <p:nvSpPr>
            <p:cNvPr id="1468" name="tx1468"/>
            <p:cNvSpPr/>
            <p:nvPr/>
          </p:nvSpPr>
          <p:spPr>
            <a:xfrm>
              <a:off x="6883389" y="5102179"/>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45</a:t>
              </a:r>
            </a:p>
          </p:txBody>
        </p:sp>
        <p:sp>
          <p:nvSpPr>
            <p:cNvPr id="1469" name="tx1469"/>
            <p:cNvSpPr/>
            <p:nvPr/>
          </p:nvSpPr>
          <p:spPr>
            <a:xfrm>
              <a:off x="7818532" y="5102179"/>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45</a:t>
              </a:r>
            </a:p>
          </p:txBody>
        </p:sp>
        <p:sp>
          <p:nvSpPr>
            <p:cNvPr id="1470" name="tx1470"/>
            <p:cNvSpPr/>
            <p:nvPr/>
          </p:nvSpPr>
          <p:spPr>
            <a:xfrm>
              <a:off x="5013104" y="5103062"/>
              <a:ext cx="80386" cy="51732"/>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47</a:t>
              </a:r>
            </a:p>
          </p:txBody>
        </p:sp>
        <p:sp>
          <p:nvSpPr>
            <p:cNvPr id="1471" name="tx1471"/>
            <p:cNvSpPr/>
            <p:nvPr/>
          </p:nvSpPr>
          <p:spPr>
            <a:xfrm>
              <a:off x="7350961" y="5102179"/>
              <a:ext cx="80386" cy="52614"/>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45</a:t>
              </a:r>
            </a:p>
          </p:txBody>
        </p:sp>
        <p:sp>
          <p:nvSpPr>
            <p:cNvPr id="1472" name="tx1472"/>
            <p:cNvSpPr/>
            <p:nvPr/>
          </p:nvSpPr>
          <p:spPr>
            <a:xfrm>
              <a:off x="5013104" y="3371092"/>
              <a:ext cx="80386" cy="52826"/>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40</a:t>
              </a:r>
            </a:p>
          </p:txBody>
        </p:sp>
        <p:sp>
          <p:nvSpPr>
            <p:cNvPr id="1473" name="tx1473"/>
            <p:cNvSpPr/>
            <p:nvPr/>
          </p:nvSpPr>
          <p:spPr>
            <a:xfrm>
              <a:off x="5013104" y="2191867"/>
              <a:ext cx="80386" cy="51908"/>
            </a:xfrm>
            <a:prstGeom prst="rect">
              <a:avLst/>
            </a:prstGeom>
            <a:noFill/>
          </p:spPr>
          <p:txBody>
            <a:bodyPr wrap="none" lIns="0" tIns="0" rIns="0" bIns="0" anchor="ctr" anchorCtr="1"/>
            <a:lstStyle/>
            <a:p>
              <a:pPr marL="0" marR="0" indent="0" algn="l">
                <a:lnSpc>
                  <a:spcPts val="569"/>
                </a:lnSpc>
                <a:spcBef>
                  <a:spcPts val="0"/>
                </a:spcBef>
                <a:spcAft>
                  <a:spcPts val="0"/>
                </a:spcAft>
              </a:pPr>
              <a:r>
                <a:rPr sz="569">
                  <a:solidFill>
                    <a:srgbClr val="000000">
                      <a:alpha val="100000"/>
                    </a:srgbClr>
                  </a:solidFill>
                  <a:latin typeface="Arial"/>
                  <a:cs typeface="Arial"/>
                </a:rPr>
                <a:t>55</a:t>
              </a:r>
            </a:p>
          </p:txBody>
        </p:sp>
        <p:sp>
          <p:nvSpPr>
            <p:cNvPr id="1474" name="tx1474"/>
            <p:cNvSpPr/>
            <p:nvPr/>
          </p:nvSpPr>
          <p:spPr>
            <a:xfrm>
              <a:off x="1659207" y="845203"/>
              <a:ext cx="242183"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BCG</a:t>
              </a:r>
            </a:p>
          </p:txBody>
        </p:sp>
        <p:sp>
          <p:nvSpPr>
            <p:cNvPr id="1475" name="tx1475"/>
            <p:cNvSpPr/>
            <p:nvPr/>
          </p:nvSpPr>
          <p:spPr>
            <a:xfrm>
              <a:off x="2070816" y="825721"/>
              <a:ext cx="354106" cy="10221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HepBB</a:t>
              </a:r>
            </a:p>
          </p:txBody>
        </p:sp>
        <p:sp>
          <p:nvSpPr>
            <p:cNvPr id="1476" name="tx1476"/>
            <p:cNvSpPr/>
            <p:nvPr/>
          </p:nvSpPr>
          <p:spPr>
            <a:xfrm>
              <a:off x="2572603" y="847604"/>
              <a:ext cx="285675"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DTP1</a:t>
              </a:r>
            </a:p>
          </p:txBody>
        </p:sp>
        <p:sp>
          <p:nvSpPr>
            <p:cNvPr id="1477" name="tx1477"/>
            <p:cNvSpPr/>
            <p:nvPr/>
          </p:nvSpPr>
          <p:spPr>
            <a:xfrm>
              <a:off x="3040174" y="846185"/>
              <a:ext cx="285675"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DTP3</a:t>
              </a:r>
            </a:p>
          </p:txBody>
        </p:sp>
        <p:sp>
          <p:nvSpPr>
            <p:cNvPr id="1478" name="tx1478"/>
            <p:cNvSpPr/>
            <p:nvPr/>
          </p:nvSpPr>
          <p:spPr>
            <a:xfrm>
              <a:off x="3535658" y="846185"/>
              <a:ext cx="229850" cy="81746"/>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Hib3</a:t>
              </a:r>
            </a:p>
          </p:txBody>
        </p:sp>
        <p:sp>
          <p:nvSpPr>
            <p:cNvPr id="1479" name="tx1479"/>
            <p:cNvSpPr/>
            <p:nvPr/>
          </p:nvSpPr>
          <p:spPr>
            <a:xfrm>
              <a:off x="3947295" y="825394"/>
              <a:ext cx="341719" cy="10253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HepB3</a:t>
              </a:r>
            </a:p>
          </p:txBody>
        </p:sp>
        <p:sp>
          <p:nvSpPr>
            <p:cNvPr id="1480" name="tx1480"/>
            <p:cNvSpPr/>
            <p:nvPr/>
          </p:nvSpPr>
          <p:spPr>
            <a:xfrm>
              <a:off x="4439750" y="845148"/>
              <a:ext cx="291951" cy="82783"/>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PCV3</a:t>
              </a:r>
            </a:p>
          </p:txBody>
        </p:sp>
        <p:sp>
          <p:nvSpPr>
            <p:cNvPr id="1481" name="tx1481"/>
            <p:cNvSpPr/>
            <p:nvPr/>
          </p:nvSpPr>
          <p:spPr>
            <a:xfrm>
              <a:off x="4894907" y="845203"/>
              <a:ext cx="316780"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RotaC</a:t>
              </a:r>
            </a:p>
          </p:txBody>
        </p:sp>
        <p:sp>
          <p:nvSpPr>
            <p:cNvPr id="1482" name="tx1482"/>
            <p:cNvSpPr/>
            <p:nvPr/>
          </p:nvSpPr>
          <p:spPr>
            <a:xfrm>
              <a:off x="5377976" y="845094"/>
              <a:ext cx="285784" cy="8283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POL3</a:t>
              </a:r>
            </a:p>
          </p:txBody>
        </p:sp>
        <p:sp>
          <p:nvSpPr>
            <p:cNvPr id="1483" name="tx1483"/>
            <p:cNvSpPr/>
            <p:nvPr/>
          </p:nvSpPr>
          <p:spPr>
            <a:xfrm>
              <a:off x="5867294" y="847604"/>
              <a:ext cx="242292"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IPV1</a:t>
              </a:r>
            </a:p>
          </p:txBody>
        </p:sp>
        <p:sp>
          <p:nvSpPr>
            <p:cNvPr id="1484" name="tx1484"/>
            <p:cNvSpPr/>
            <p:nvPr/>
          </p:nvSpPr>
          <p:spPr>
            <a:xfrm>
              <a:off x="6334865" y="847604"/>
              <a:ext cx="242292" cy="8032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IPV2</a:t>
              </a:r>
            </a:p>
          </p:txBody>
        </p:sp>
        <p:sp>
          <p:nvSpPr>
            <p:cNvPr id="1485" name="tx1485"/>
            <p:cNvSpPr/>
            <p:nvPr/>
          </p:nvSpPr>
          <p:spPr>
            <a:xfrm>
              <a:off x="6768330" y="845203"/>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MCV1</a:t>
              </a:r>
            </a:p>
          </p:txBody>
        </p:sp>
        <p:sp>
          <p:nvSpPr>
            <p:cNvPr id="1486" name="tx1486"/>
            <p:cNvSpPr/>
            <p:nvPr/>
          </p:nvSpPr>
          <p:spPr>
            <a:xfrm>
              <a:off x="7242095" y="845203"/>
              <a:ext cx="29811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RCV1</a:t>
              </a:r>
            </a:p>
          </p:txBody>
        </p:sp>
        <p:sp>
          <p:nvSpPr>
            <p:cNvPr id="1487" name="tx1487"/>
            <p:cNvSpPr/>
            <p:nvPr/>
          </p:nvSpPr>
          <p:spPr>
            <a:xfrm>
              <a:off x="7703473" y="845203"/>
              <a:ext cx="310505"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MCV2</a:t>
              </a:r>
            </a:p>
          </p:txBody>
        </p:sp>
        <p:sp>
          <p:nvSpPr>
            <p:cNvPr id="1488" name="tx1488"/>
            <p:cNvSpPr/>
            <p:nvPr/>
          </p:nvSpPr>
          <p:spPr>
            <a:xfrm>
              <a:off x="8217620" y="847932"/>
              <a:ext cx="217353" cy="80000"/>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YFV</a:t>
              </a:r>
            </a:p>
          </p:txBody>
        </p:sp>
        <p:sp>
          <p:nvSpPr>
            <p:cNvPr id="1489" name="tx1489"/>
            <p:cNvSpPr/>
            <p:nvPr/>
          </p:nvSpPr>
          <p:spPr>
            <a:xfrm>
              <a:off x="8616814" y="824412"/>
              <a:ext cx="354106"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MengA</a:t>
              </a:r>
            </a:p>
          </p:txBody>
        </p:sp>
        <p:sp>
          <p:nvSpPr>
            <p:cNvPr id="1490" name="tx1490"/>
            <p:cNvSpPr/>
            <p:nvPr/>
          </p:nvSpPr>
          <p:spPr>
            <a:xfrm>
              <a:off x="1190133" y="5411814"/>
              <a:ext cx="246992" cy="6363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DPRK</a:t>
              </a:r>
            </a:p>
          </p:txBody>
        </p:sp>
        <p:sp>
          <p:nvSpPr>
            <p:cNvPr id="1491" name="tx1491"/>
            <p:cNvSpPr/>
            <p:nvPr/>
          </p:nvSpPr>
          <p:spPr>
            <a:xfrm>
              <a:off x="1115948" y="5330968"/>
              <a:ext cx="321177"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Somalia</a:t>
              </a:r>
            </a:p>
          </p:txBody>
        </p:sp>
        <p:sp>
          <p:nvSpPr>
            <p:cNvPr id="1492" name="tx1492"/>
            <p:cNvSpPr/>
            <p:nvPr/>
          </p:nvSpPr>
          <p:spPr>
            <a:xfrm>
              <a:off x="1244480" y="5252291"/>
              <a:ext cx="192645"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PNG</a:t>
              </a:r>
            </a:p>
          </p:txBody>
        </p:sp>
        <p:sp>
          <p:nvSpPr>
            <p:cNvPr id="1493" name="tx1493"/>
            <p:cNvSpPr/>
            <p:nvPr/>
          </p:nvSpPr>
          <p:spPr>
            <a:xfrm>
              <a:off x="1249428" y="5173615"/>
              <a:ext cx="187697"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CAR</a:t>
              </a:r>
            </a:p>
          </p:txBody>
        </p:sp>
        <p:sp>
          <p:nvSpPr>
            <p:cNvPr id="1494" name="tx1494"/>
            <p:cNvSpPr/>
            <p:nvPr/>
          </p:nvSpPr>
          <p:spPr>
            <a:xfrm>
              <a:off x="1155449" y="5096068"/>
              <a:ext cx="281675"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Yemen</a:t>
              </a:r>
            </a:p>
          </p:txBody>
        </p:sp>
        <p:sp>
          <p:nvSpPr>
            <p:cNvPr id="1495" name="tx1495"/>
            <p:cNvSpPr/>
            <p:nvPr/>
          </p:nvSpPr>
          <p:spPr>
            <a:xfrm>
              <a:off x="1150458" y="5016263"/>
              <a:ext cx="286667"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Guinea</a:t>
              </a:r>
            </a:p>
          </p:txBody>
        </p:sp>
        <p:sp>
          <p:nvSpPr>
            <p:cNvPr id="1496" name="tx1496"/>
            <p:cNvSpPr/>
            <p:nvPr/>
          </p:nvSpPr>
          <p:spPr>
            <a:xfrm>
              <a:off x="1180062" y="4937587"/>
              <a:ext cx="257063"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Sudan</a:t>
              </a:r>
            </a:p>
          </p:txBody>
        </p:sp>
        <p:sp>
          <p:nvSpPr>
            <p:cNvPr id="1497" name="tx1497"/>
            <p:cNvSpPr/>
            <p:nvPr/>
          </p:nvSpPr>
          <p:spPr>
            <a:xfrm>
              <a:off x="1244523" y="4858911"/>
              <a:ext cx="192602"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DRC</a:t>
              </a:r>
            </a:p>
          </p:txBody>
        </p:sp>
        <p:sp>
          <p:nvSpPr>
            <p:cNvPr id="1498" name="tx1498"/>
            <p:cNvSpPr/>
            <p:nvPr/>
          </p:nvSpPr>
          <p:spPr>
            <a:xfrm>
              <a:off x="1155493" y="4763696"/>
              <a:ext cx="281632"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Nigeria</a:t>
              </a:r>
            </a:p>
          </p:txBody>
        </p:sp>
        <p:sp>
          <p:nvSpPr>
            <p:cNvPr id="1499" name="tx1499"/>
            <p:cNvSpPr/>
            <p:nvPr/>
          </p:nvSpPr>
          <p:spPr>
            <a:xfrm>
              <a:off x="1259282" y="4702687"/>
              <a:ext cx="177843"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Haiti</a:t>
              </a:r>
            </a:p>
          </p:txBody>
        </p:sp>
        <p:sp>
          <p:nvSpPr>
            <p:cNvPr id="1500" name="tx1500"/>
            <p:cNvSpPr/>
            <p:nvPr/>
          </p:nvSpPr>
          <p:spPr>
            <a:xfrm>
              <a:off x="967579" y="4605258"/>
              <a:ext cx="469546" cy="83430"/>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Afghanistan</a:t>
              </a:r>
            </a:p>
          </p:txBody>
        </p:sp>
        <p:sp>
          <p:nvSpPr>
            <p:cNvPr id="1501" name="tx1501"/>
            <p:cNvSpPr/>
            <p:nvPr/>
          </p:nvSpPr>
          <p:spPr>
            <a:xfrm>
              <a:off x="947915" y="4527667"/>
              <a:ext cx="489210"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Madagascar</a:t>
              </a:r>
            </a:p>
          </p:txBody>
        </p:sp>
        <p:sp>
          <p:nvSpPr>
            <p:cNvPr id="1502" name="tx1502"/>
            <p:cNvSpPr/>
            <p:nvPr/>
          </p:nvSpPr>
          <p:spPr>
            <a:xfrm>
              <a:off x="1224599" y="4465530"/>
              <a:ext cx="212526"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Chad</a:t>
              </a:r>
            </a:p>
          </p:txBody>
        </p:sp>
        <p:sp>
          <p:nvSpPr>
            <p:cNvPr id="1503" name="tx1503"/>
            <p:cNvSpPr/>
            <p:nvPr/>
          </p:nvSpPr>
          <p:spPr>
            <a:xfrm>
              <a:off x="1234583" y="4369230"/>
              <a:ext cx="202542" cy="83430"/>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Syria</a:t>
              </a:r>
            </a:p>
          </p:txBody>
        </p:sp>
        <p:sp>
          <p:nvSpPr>
            <p:cNvPr id="1504" name="tx1504"/>
            <p:cNvSpPr/>
            <p:nvPr/>
          </p:nvSpPr>
          <p:spPr>
            <a:xfrm>
              <a:off x="1175157" y="4290554"/>
              <a:ext cx="261968" cy="83430"/>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Congo</a:t>
              </a:r>
            </a:p>
          </p:txBody>
        </p:sp>
        <p:sp>
          <p:nvSpPr>
            <p:cNvPr id="1505" name="tx1505"/>
            <p:cNvSpPr/>
            <p:nvPr/>
          </p:nvSpPr>
          <p:spPr>
            <a:xfrm>
              <a:off x="1209753" y="4230630"/>
              <a:ext cx="227372"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Benin</a:t>
              </a:r>
            </a:p>
          </p:txBody>
        </p:sp>
        <p:sp>
          <p:nvSpPr>
            <p:cNvPr id="1506" name="tx1506"/>
            <p:cNvSpPr/>
            <p:nvPr/>
          </p:nvSpPr>
          <p:spPr>
            <a:xfrm>
              <a:off x="923042" y="4150825"/>
              <a:ext cx="514083"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South Sudan</a:t>
              </a:r>
            </a:p>
          </p:txBody>
        </p:sp>
        <p:sp>
          <p:nvSpPr>
            <p:cNvPr id="1507" name="tx1507"/>
            <p:cNvSpPr/>
            <p:nvPr/>
          </p:nvSpPr>
          <p:spPr>
            <a:xfrm>
              <a:off x="1115861" y="4056652"/>
              <a:ext cx="321264" cy="81303"/>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Ethiopia</a:t>
              </a:r>
            </a:p>
          </p:txBody>
        </p:sp>
        <p:sp>
          <p:nvSpPr>
            <p:cNvPr id="1508" name="tx1508"/>
            <p:cNvSpPr/>
            <p:nvPr/>
          </p:nvSpPr>
          <p:spPr>
            <a:xfrm>
              <a:off x="854023" y="3993473"/>
              <a:ext cx="583102"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Guinea-Bissau</a:t>
              </a:r>
            </a:p>
          </p:txBody>
        </p:sp>
        <p:sp>
          <p:nvSpPr>
            <p:cNvPr id="1509" name="tx1509"/>
            <p:cNvSpPr/>
            <p:nvPr/>
          </p:nvSpPr>
          <p:spPr>
            <a:xfrm>
              <a:off x="1274127" y="3915925"/>
              <a:ext cx="162997"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Mali</a:t>
              </a:r>
            </a:p>
          </p:txBody>
        </p:sp>
        <p:sp>
          <p:nvSpPr>
            <p:cNvPr id="1510" name="tx1510"/>
            <p:cNvSpPr/>
            <p:nvPr/>
          </p:nvSpPr>
          <p:spPr>
            <a:xfrm>
              <a:off x="1066636" y="3819582"/>
              <a:ext cx="370489"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Myanmar</a:t>
              </a:r>
            </a:p>
          </p:txBody>
        </p:sp>
        <p:sp>
          <p:nvSpPr>
            <p:cNvPr id="1511" name="tx1511"/>
            <p:cNvSpPr/>
            <p:nvPr/>
          </p:nvSpPr>
          <p:spPr>
            <a:xfrm>
              <a:off x="928164" y="3741948"/>
              <a:ext cx="508961" cy="81303"/>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Mozambique</a:t>
              </a:r>
            </a:p>
          </p:txBody>
        </p:sp>
        <p:sp>
          <p:nvSpPr>
            <p:cNvPr id="1512" name="tx1512"/>
            <p:cNvSpPr/>
            <p:nvPr/>
          </p:nvSpPr>
          <p:spPr>
            <a:xfrm>
              <a:off x="1140647" y="3662230"/>
              <a:ext cx="296478"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Djibouti</a:t>
              </a:r>
            </a:p>
          </p:txBody>
        </p:sp>
        <p:sp>
          <p:nvSpPr>
            <p:cNvPr id="1513" name="tx1513"/>
            <p:cNvSpPr/>
            <p:nvPr/>
          </p:nvSpPr>
          <p:spPr>
            <a:xfrm>
              <a:off x="1022056" y="3600092"/>
              <a:ext cx="415069"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Cameroon</a:t>
              </a:r>
            </a:p>
          </p:txBody>
        </p:sp>
        <p:sp>
          <p:nvSpPr>
            <p:cNvPr id="1514" name="tx1514"/>
            <p:cNvSpPr/>
            <p:nvPr/>
          </p:nvSpPr>
          <p:spPr>
            <a:xfrm>
              <a:off x="940839" y="3521416"/>
              <a:ext cx="496285"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Cote d'Ivoire</a:t>
              </a:r>
            </a:p>
          </p:txBody>
        </p:sp>
        <p:sp>
          <p:nvSpPr>
            <p:cNvPr id="1515" name="tx1515"/>
            <p:cNvSpPr/>
            <p:nvPr/>
          </p:nvSpPr>
          <p:spPr>
            <a:xfrm>
              <a:off x="1076490" y="3442740"/>
              <a:ext cx="360635"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Comoros</a:t>
              </a:r>
            </a:p>
          </p:txBody>
        </p:sp>
        <p:sp>
          <p:nvSpPr>
            <p:cNvPr id="1516" name="tx1516"/>
            <p:cNvSpPr/>
            <p:nvPr/>
          </p:nvSpPr>
          <p:spPr>
            <a:xfrm>
              <a:off x="1140691" y="3365192"/>
              <a:ext cx="296434"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Zambia</a:t>
              </a:r>
            </a:p>
          </p:txBody>
        </p:sp>
        <p:sp>
          <p:nvSpPr>
            <p:cNvPr id="1517" name="tx1517"/>
            <p:cNvSpPr/>
            <p:nvPr/>
          </p:nvSpPr>
          <p:spPr>
            <a:xfrm>
              <a:off x="779882" y="3285387"/>
              <a:ext cx="657243"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Solomon Islands</a:t>
              </a:r>
            </a:p>
          </p:txBody>
        </p:sp>
        <p:sp>
          <p:nvSpPr>
            <p:cNvPr id="1518" name="tx1518"/>
            <p:cNvSpPr/>
            <p:nvPr/>
          </p:nvSpPr>
          <p:spPr>
            <a:xfrm>
              <a:off x="1234496" y="3190173"/>
              <a:ext cx="202629"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Togo</a:t>
              </a:r>
            </a:p>
          </p:txBody>
        </p:sp>
        <p:sp>
          <p:nvSpPr>
            <p:cNvPr id="1519" name="tx1519"/>
            <p:cNvSpPr/>
            <p:nvPr/>
          </p:nvSpPr>
          <p:spPr>
            <a:xfrm>
              <a:off x="1125845" y="3128035"/>
              <a:ext cx="311280"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Gambia</a:t>
              </a:r>
            </a:p>
          </p:txBody>
        </p:sp>
        <p:sp>
          <p:nvSpPr>
            <p:cNvPr id="1520" name="tx1520"/>
            <p:cNvSpPr/>
            <p:nvPr/>
          </p:nvSpPr>
          <p:spPr>
            <a:xfrm>
              <a:off x="1125715" y="3032820"/>
              <a:ext cx="311410"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Uganda</a:t>
              </a:r>
            </a:p>
          </p:txBody>
        </p:sp>
        <p:sp>
          <p:nvSpPr>
            <p:cNvPr id="1521" name="tx1521"/>
            <p:cNvSpPr/>
            <p:nvPr/>
          </p:nvSpPr>
          <p:spPr>
            <a:xfrm>
              <a:off x="1110869" y="2953059"/>
              <a:ext cx="326256" cy="83430"/>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Senegal</a:t>
              </a:r>
            </a:p>
          </p:txBody>
        </p:sp>
        <p:sp>
          <p:nvSpPr>
            <p:cNvPr id="1522" name="tx1522"/>
            <p:cNvSpPr/>
            <p:nvPr/>
          </p:nvSpPr>
          <p:spPr>
            <a:xfrm>
              <a:off x="1170252" y="2893135"/>
              <a:ext cx="266873"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Liberia</a:t>
              </a:r>
            </a:p>
          </p:txBody>
        </p:sp>
        <p:sp>
          <p:nvSpPr>
            <p:cNvPr id="1523" name="tx1523"/>
            <p:cNvSpPr/>
            <p:nvPr/>
          </p:nvSpPr>
          <p:spPr>
            <a:xfrm>
              <a:off x="1244349" y="2814459"/>
              <a:ext cx="192775"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Laos</a:t>
              </a:r>
            </a:p>
          </p:txBody>
        </p:sp>
        <p:sp>
          <p:nvSpPr>
            <p:cNvPr id="1524" name="tx1524"/>
            <p:cNvSpPr/>
            <p:nvPr/>
          </p:nvSpPr>
          <p:spPr>
            <a:xfrm>
              <a:off x="508103" y="2718072"/>
              <a:ext cx="929022" cy="8238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Sao Tome and Principe</a:t>
              </a:r>
            </a:p>
          </p:txBody>
        </p:sp>
        <p:sp>
          <p:nvSpPr>
            <p:cNvPr id="1525" name="tx1525"/>
            <p:cNvSpPr/>
            <p:nvPr/>
          </p:nvSpPr>
          <p:spPr>
            <a:xfrm>
              <a:off x="1185054" y="2639440"/>
              <a:ext cx="252071"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Kenya</a:t>
              </a:r>
            </a:p>
          </p:txBody>
        </p:sp>
        <p:sp>
          <p:nvSpPr>
            <p:cNvPr id="1526" name="tx1526"/>
            <p:cNvSpPr/>
            <p:nvPr/>
          </p:nvSpPr>
          <p:spPr>
            <a:xfrm>
              <a:off x="1031910" y="2577302"/>
              <a:ext cx="405215"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Cambodia</a:t>
              </a:r>
            </a:p>
          </p:txBody>
        </p:sp>
        <p:sp>
          <p:nvSpPr>
            <p:cNvPr id="1527" name="tx1527"/>
            <p:cNvSpPr/>
            <p:nvPr/>
          </p:nvSpPr>
          <p:spPr>
            <a:xfrm>
              <a:off x="1096154" y="2499754"/>
              <a:ext cx="340971"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Pakistan</a:t>
              </a:r>
            </a:p>
          </p:txBody>
        </p:sp>
        <p:sp>
          <p:nvSpPr>
            <p:cNvPr id="1528" name="tx1528"/>
            <p:cNvSpPr/>
            <p:nvPr/>
          </p:nvSpPr>
          <p:spPr>
            <a:xfrm>
              <a:off x="1224686" y="2403411"/>
              <a:ext cx="212439"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Niger</a:t>
              </a:r>
            </a:p>
          </p:txBody>
        </p:sp>
        <p:sp>
          <p:nvSpPr>
            <p:cNvPr id="1529" name="tx1529"/>
            <p:cNvSpPr/>
            <p:nvPr/>
          </p:nvSpPr>
          <p:spPr>
            <a:xfrm>
              <a:off x="1120766" y="2342402"/>
              <a:ext cx="316358"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Lesotho</a:t>
              </a:r>
            </a:p>
          </p:txBody>
        </p:sp>
        <p:sp>
          <p:nvSpPr>
            <p:cNvPr id="1530" name="tx1530"/>
            <p:cNvSpPr/>
            <p:nvPr/>
          </p:nvSpPr>
          <p:spPr>
            <a:xfrm>
              <a:off x="1022056" y="2263726"/>
              <a:ext cx="415069"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Mauritania</a:t>
              </a:r>
            </a:p>
          </p:txBody>
        </p:sp>
        <p:sp>
          <p:nvSpPr>
            <p:cNvPr id="1531" name="tx1531"/>
            <p:cNvSpPr/>
            <p:nvPr/>
          </p:nvSpPr>
          <p:spPr>
            <a:xfrm>
              <a:off x="1027048" y="2185050"/>
              <a:ext cx="410077"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Zimbabwe</a:t>
              </a:r>
            </a:p>
          </p:txBody>
        </p:sp>
        <p:sp>
          <p:nvSpPr>
            <p:cNvPr id="1532" name="tx1532"/>
            <p:cNvSpPr/>
            <p:nvPr/>
          </p:nvSpPr>
          <p:spPr>
            <a:xfrm>
              <a:off x="928077" y="2105245"/>
              <a:ext cx="509047"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Sierra Leone</a:t>
              </a:r>
            </a:p>
          </p:txBody>
        </p:sp>
        <p:sp>
          <p:nvSpPr>
            <p:cNvPr id="1533" name="tx1533"/>
            <p:cNvSpPr/>
            <p:nvPr/>
          </p:nvSpPr>
          <p:spPr>
            <a:xfrm>
              <a:off x="1130707" y="2027698"/>
              <a:ext cx="306418"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Burundi</a:t>
              </a:r>
            </a:p>
          </p:txBody>
        </p:sp>
        <p:sp>
          <p:nvSpPr>
            <p:cNvPr id="1534" name="tx1534"/>
            <p:cNvSpPr/>
            <p:nvPr/>
          </p:nvSpPr>
          <p:spPr>
            <a:xfrm>
              <a:off x="1160485" y="1949021"/>
              <a:ext cx="276640"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Malawi</a:t>
              </a:r>
            </a:p>
          </p:txBody>
        </p:sp>
        <p:sp>
          <p:nvSpPr>
            <p:cNvPr id="1535" name="tx1535"/>
            <p:cNvSpPr/>
            <p:nvPr/>
          </p:nvSpPr>
          <p:spPr>
            <a:xfrm>
              <a:off x="1031910" y="1852678"/>
              <a:ext cx="405215"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Nicaragua</a:t>
              </a:r>
            </a:p>
          </p:txBody>
        </p:sp>
        <p:sp>
          <p:nvSpPr>
            <p:cNvPr id="1536" name="tx1536"/>
            <p:cNvSpPr/>
            <p:nvPr/>
          </p:nvSpPr>
          <p:spPr>
            <a:xfrm>
              <a:off x="1244349" y="1791669"/>
              <a:ext cx="192775"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India</a:t>
              </a:r>
            </a:p>
          </p:txBody>
        </p:sp>
        <p:sp>
          <p:nvSpPr>
            <p:cNvPr id="1537" name="tx1537"/>
            <p:cNvSpPr/>
            <p:nvPr/>
          </p:nvSpPr>
          <p:spPr>
            <a:xfrm>
              <a:off x="997400" y="1695326"/>
              <a:ext cx="439725"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Kyrgyzstan</a:t>
              </a:r>
            </a:p>
          </p:txBody>
        </p:sp>
        <p:sp>
          <p:nvSpPr>
            <p:cNvPr id="1538" name="tx1538"/>
            <p:cNvSpPr/>
            <p:nvPr/>
          </p:nvSpPr>
          <p:spPr>
            <a:xfrm>
              <a:off x="1170208" y="1633188"/>
              <a:ext cx="266917" cy="65806"/>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Ghana</a:t>
              </a:r>
            </a:p>
          </p:txBody>
        </p:sp>
        <p:sp>
          <p:nvSpPr>
            <p:cNvPr id="1539" name="tx1539"/>
            <p:cNvSpPr/>
            <p:nvPr/>
          </p:nvSpPr>
          <p:spPr>
            <a:xfrm>
              <a:off x="913362" y="1555641"/>
              <a:ext cx="523763"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Burkina Faso</a:t>
              </a:r>
            </a:p>
          </p:txBody>
        </p:sp>
        <p:sp>
          <p:nvSpPr>
            <p:cNvPr id="1540" name="tx1540"/>
            <p:cNvSpPr/>
            <p:nvPr/>
          </p:nvSpPr>
          <p:spPr>
            <a:xfrm>
              <a:off x="1071411" y="1476964"/>
              <a:ext cx="365714"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Tanzania</a:t>
              </a:r>
            </a:p>
          </p:txBody>
        </p:sp>
        <p:sp>
          <p:nvSpPr>
            <p:cNvPr id="1541" name="tx1541"/>
            <p:cNvSpPr/>
            <p:nvPr/>
          </p:nvSpPr>
          <p:spPr>
            <a:xfrm>
              <a:off x="1204848" y="1381663"/>
              <a:ext cx="232277" cy="81303"/>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Nepal</a:t>
              </a:r>
            </a:p>
          </p:txBody>
        </p:sp>
        <p:sp>
          <p:nvSpPr>
            <p:cNvPr id="1542" name="tx1542"/>
            <p:cNvSpPr/>
            <p:nvPr/>
          </p:nvSpPr>
          <p:spPr>
            <a:xfrm>
              <a:off x="1061644" y="1301945"/>
              <a:ext cx="375480"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Tajikistan</a:t>
              </a:r>
            </a:p>
          </p:txBody>
        </p:sp>
        <p:sp>
          <p:nvSpPr>
            <p:cNvPr id="1543" name="tx1543"/>
            <p:cNvSpPr/>
            <p:nvPr/>
          </p:nvSpPr>
          <p:spPr>
            <a:xfrm>
              <a:off x="1175287" y="1240936"/>
              <a:ext cx="261838"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Eritrea</a:t>
              </a:r>
            </a:p>
          </p:txBody>
        </p:sp>
        <p:sp>
          <p:nvSpPr>
            <p:cNvPr id="1544" name="tx1544"/>
            <p:cNvSpPr/>
            <p:nvPr/>
          </p:nvSpPr>
          <p:spPr>
            <a:xfrm>
              <a:off x="1110956" y="1162260"/>
              <a:ext cx="326169" cy="64678"/>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Rwanda</a:t>
              </a:r>
            </a:p>
          </p:txBody>
        </p:sp>
        <p:sp>
          <p:nvSpPr>
            <p:cNvPr id="1545" name="tx1545"/>
            <p:cNvSpPr/>
            <p:nvPr/>
          </p:nvSpPr>
          <p:spPr>
            <a:xfrm>
              <a:off x="997357" y="1083540"/>
              <a:ext cx="439768" cy="64721"/>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Uzbekistan</a:t>
              </a:r>
            </a:p>
          </p:txBody>
        </p:sp>
        <p:sp>
          <p:nvSpPr>
            <p:cNvPr id="1546" name="tx1546"/>
            <p:cNvSpPr/>
            <p:nvPr/>
          </p:nvSpPr>
          <p:spPr>
            <a:xfrm>
              <a:off x="967535" y="987240"/>
              <a:ext cx="469589" cy="82345"/>
            </a:xfrm>
            <a:prstGeom prst="rect">
              <a:avLst/>
            </a:prstGeom>
            <a:noFill/>
          </p:spPr>
          <p:txBody>
            <a:bodyPr wrap="none" lIns="0" tIns="0" rIns="0" bIns="0" anchor="ctr" anchorCtr="1"/>
            <a:lstStyle/>
            <a:p>
              <a:pPr marL="0" marR="0" indent="0" algn="l">
                <a:lnSpc>
                  <a:spcPts val="700"/>
                </a:lnSpc>
                <a:spcBef>
                  <a:spcPts val="0"/>
                </a:spcBef>
                <a:spcAft>
                  <a:spcPts val="0"/>
                </a:spcAft>
              </a:pPr>
              <a:r>
                <a:rPr sz="700">
                  <a:solidFill>
                    <a:srgbClr val="4D4D4D">
                      <a:alpha val="100000"/>
                    </a:srgbClr>
                  </a:solidFill>
                  <a:latin typeface="Arial"/>
                  <a:cs typeface="Arial"/>
                </a:rPr>
                <a:t>Bangladesh</a:t>
              </a:r>
            </a:p>
          </p:txBody>
        </p:sp>
        <p:sp>
          <p:nvSpPr>
            <p:cNvPr id="1547" name="tx1547"/>
            <p:cNvSpPr/>
            <p:nvPr/>
          </p:nvSpPr>
          <p:spPr>
            <a:xfrm>
              <a:off x="3450187" y="5814783"/>
              <a:ext cx="1444203"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Vaccine coverage (%)  </a:t>
              </a:r>
            </a:p>
          </p:txBody>
        </p:sp>
        <p:pic>
          <p:nvPicPr>
            <p:cNvPr id="1548" name="pic1548"/>
            <p:cNvPicPr/>
            <p:nvPr/>
          </p:nvPicPr>
          <p:blipFill>
            <a:blip r:embed="rId2" cstate="print"/>
            <a:stretch>
              <a:fillRect/>
            </a:stretch>
          </p:blipFill>
          <p:spPr>
            <a:xfrm>
              <a:off x="4963979" y="5699605"/>
              <a:ext cx="2160000" cy="219455"/>
            </a:xfrm>
            <a:prstGeom prst="rect">
              <a:avLst/>
            </a:prstGeom>
          </p:spPr>
        </p:pic>
        <p:sp>
          <p:nvSpPr>
            <p:cNvPr id="1549" name="pl1549"/>
            <p:cNvSpPr/>
            <p:nvPr/>
          </p:nvSpPr>
          <p:spPr>
            <a:xfrm>
              <a:off x="4967579" y="5875170"/>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1550" name="pl1550"/>
            <p:cNvSpPr/>
            <p:nvPr/>
          </p:nvSpPr>
          <p:spPr>
            <a:xfrm>
              <a:off x="6237731" y="5875170"/>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1551" name="pl1551"/>
            <p:cNvSpPr/>
            <p:nvPr/>
          </p:nvSpPr>
          <p:spPr>
            <a:xfrm>
              <a:off x="6453011" y="5875170"/>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1552" name="pl1552"/>
            <p:cNvSpPr/>
            <p:nvPr/>
          </p:nvSpPr>
          <p:spPr>
            <a:xfrm>
              <a:off x="6668291" y="5875170"/>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1553" name="pl1553"/>
            <p:cNvSpPr/>
            <p:nvPr/>
          </p:nvSpPr>
          <p:spPr>
            <a:xfrm>
              <a:off x="6883571" y="5875170"/>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1554" name="pl1554"/>
            <p:cNvSpPr/>
            <p:nvPr/>
          </p:nvSpPr>
          <p:spPr>
            <a:xfrm>
              <a:off x="7120379" y="5875170"/>
              <a:ext cx="0" cy="43891"/>
            </a:xfrm>
            <a:custGeom>
              <a:avLst/>
              <a:gdLst/>
              <a:ahLst/>
              <a:cxnLst/>
              <a:rect l="0" t="0" r="0" b="0"/>
              <a:pathLst>
                <a:path h="43891">
                  <a:moveTo>
                    <a:pt x="0" y="0"/>
                  </a:moveTo>
                  <a:lnTo>
                    <a:pt x="0" y="43891"/>
                  </a:lnTo>
                </a:path>
              </a:pathLst>
            </a:custGeom>
            <a:ln w="4762" cap="flat">
              <a:solidFill>
                <a:srgbClr val="FFFFFF">
                  <a:alpha val="100000"/>
                </a:srgbClr>
              </a:solidFill>
              <a:prstDash val="solid"/>
              <a:round/>
            </a:ln>
          </p:spPr>
          <p:txBody>
            <a:bodyPr/>
            <a:lstStyle/>
            <a:p>
              <a:endParaRPr/>
            </a:p>
          </p:txBody>
        </p:sp>
        <p:sp>
          <p:nvSpPr>
            <p:cNvPr id="1555" name="pl1555"/>
            <p:cNvSpPr/>
            <p:nvPr/>
          </p:nvSpPr>
          <p:spPr>
            <a:xfrm>
              <a:off x="4967579" y="569960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1556" name="pl1556"/>
            <p:cNvSpPr/>
            <p:nvPr/>
          </p:nvSpPr>
          <p:spPr>
            <a:xfrm>
              <a:off x="6237731" y="569960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1557" name="pl1557"/>
            <p:cNvSpPr/>
            <p:nvPr/>
          </p:nvSpPr>
          <p:spPr>
            <a:xfrm>
              <a:off x="6453011" y="569960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1558" name="pl1558"/>
            <p:cNvSpPr/>
            <p:nvPr/>
          </p:nvSpPr>
          <p:spPr>
            <a:xfrm>
              <a:off x="6668291" y="569960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1559" name="pl1559"/>
            <p:cNvSpPr/>
            <p:nvPr/>
          </p:nvSpPr>
          <p:spPr>
            <a:xfrm>
              <a:off x="6883571" y="569960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1560" name="pl1560"/>
            <p:cNvSpPr/>
            <p:nvPr/>
          </p:nvSpPr>
          <p:spPr>
            <a:xfrm>
              <a:off x="7120379" y="5699605"/>
              <a:ext cx="0" cy="43891"/>
            </a:xfrm>
            <a:custGeom>
              <a:avLst/>
              <a:gdLst/>
              <a:ahLst/>
              <a:cxnLst/>
              <a:rect l="0" t="0" r="0" b="0"/>
              <a:pathLst>
                <a:path h="43891">
                  <a:moveTo>
                    <a:pt x="0" y="43891"/>
                  </a:moveTo>
                  <a:lnTo>
                    <a:pt x="0" y="0"/>
                  </a:lnTo>
                </a:path>
              </a:pathLst>
            </a:custGeom>
            <a:ln w="4762" cap="flat">
              <a:solidFill>
                <a:srgbClr val="FFFFFF">
                  <a:alpha val="100000"/>
                </a:srgbClr>
              </a:solidFill>
              <a:prstDash val="solid"/>
              <a:round/>
            </a:ln>
          </p:spPr>
          <p:txBody>
            <a:bodyPr/>
            <a:lstStyle/>
            <a:p>
              <a:endParaRPr/>
            </a:p>
          </p:txBody>
        </p:sp>
        <p:sp>
          <p:nvSpPr>
            <p:cNvPr id="1561" name="tx1561"/>
            <p:cNvSpPr/>
            <p:nvPr/>
          </p:nvSpPr>
          <p:spPr>
            <a:xfrm>
              <a:off x="4936501" y="5986959"/>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0</a:t>
              </a:r>
            </a:p>
          </p:txBody>
        </p:sp>
        <p:sp>
          <p:nvSpPr>
            <p:cNvPr id="1562" name="tx1562"/>
            <p:cNvSpPr/>
            <p:nvPr/>
          </p:nvSpPr>
          <p:spPr>
            <a:xfrm>
              <a:off x="6175576" y="598695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60</a:t>
              </a:r>
            </a:p>
          </p:txBody>
        </p:sp>
        <p:sp>
          <p:nvSpPr>
            <p:cNvPr id="1563" name="tx1563"/>
            <p:cNvSpPr/>
            <p:nvPr/>
          </p:nvSpPr>
          <p:spPr>
            <a:xfrm>
              <a:off x="6390856" y="598695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70</a:t>
              </a:r>
            </a:p>
          </p:txBody>
        </p:sp>
        <p:sp>
          <p:nvSpPr>
            <p:cNvPr id="1564" name="tx1564"/>
            <p:cNvSpPr/>
            <p:nvPr/>
          </p:nvSpPr>
          <p:spPr>
            <a:xfrm>
              <a:off x="6606136" y="598695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80</a:t>
              </a:r>
            </a:p>
          </p:txBody>
        </p:sp>
        <p:sp>
          <p:nvSpPr>
            <p:cNvPr id="1565" name="tx1565"/>
            <p:cNvSpPr/>
            <p:nvPr/>
          </p:nvSpPr>
          <p:spPr>
            <a:xfrm>
              <a:off x="6821416" y="5986959"/>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90</a:t>
              </a:r>
            </a:p>
          </p:txBody>
        </p:sp>
        <p:sp>
          <p:nvSpPr>
            <p:cNvPr id="1566" name="tx1566"/>
            <p:cNvSpPr/>
            <p:nvPr/>
          </p:nvSpPr>
          <p:spPr>
            <a:xfrm>
              <a:off x="7027146" y="5986959"/>
              <a:ext cx="186466"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100</a:t>
              </a:r>
            </a:p>
          </p:txBody>
        </p:sp>
        <p:sp>
          <p:nvSpPr>
            <p:cNvPr id="1567" name="tx1567"/>
            <p:cNvSpPr/>
            <p:nvPr/>
          </p:nvSpPr>
          <p:spPr>
            <a:xfrm>
              <a:off x="1499755" y="398022"/>
              <a:ext cx="3336101"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Vaccine coverage, by country, Gavi 57, 2023</a:t>
              </a:r>
            </a:p>
          </p:txBody>
        </p:sp>
        <p:sp>
          <p:nvSpPr>
            <p:cNvPr id="1568" name="tx1568"/>
            <p:cNvSpPr/>
            <p:nvPr/>
          </p:nvSpPr>
          <p:spPr>
            <a:xfrm>
              <a:off x="4912824" y="6206410"/>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569" name="tx1569"/>
            <p:cNvSpPr/>
            <p:nvPr/>
          </p:nvSpPr>
          <p:spPr>
            <a:xfrm>
              <a:off x="4713369" y="6328529"/>
              <a:ext cx="4361041"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White space is where vaccines have not been introduced or reported by countries.</a:t>
              </a:r>
            </a:p>
          </p:txBody>
        </p:sp>
        <p:sp>
          <p:nvSpPr>
            <p:cNvPr id="1570" name="tx1570"/>
            <p:cNvSpPr/>
            <p:nvPr/>
          </p:nvSpPr>
          <p:spPr>
            <a:xfrm>
              <a:off x="4849850" y="6447866"/>
              <a:ext cx="422456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Countries ordered based on descending crude average coverage across all vaccines.</a:t>
              </a:r>
            </a:p>
          </p:txBody>
        </p:sp>
        <p:sp>
          <p:nvSpPr>
            <p:cNvPr id="1571" name="tx1571"/>
            <p:cNvSpPr/>
            <p:nvPr/>
          </p:nvSpPr>
          <p:spPr>
            <a:xfrm>
              <a:off x="5912661" y="6568512"/>
              <a:ext cx="3161749"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IPV2 is only shown for oral polio vaccine (OPV)-using countries.</a:t>
              </a:r>
            </a:p>
          </p:txBody>
        </p:sp>
      </p:grpSp>
      <p:sp>
        <p:nvSpPr>
          <p:cNvPr id="157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Vaccine coverage varies between countries, but also within countries for different vaccines.
This heatmap shows vaccine coverage by country and vaccine in 2023.
In 2023, 33 out of 57 countries achieved coverage of 90% or higher in at least one vaccine.
Bangladesh had the highest percentage of vaccines (100%) in the national immunization schedule with coverage of at least 90%, followed by Eritrea and Tajikistan (93%).
24 countries had not achieved 90% coverage of any vaccine (Afghanistan, Burundi, CAR, Cote d'Ivoire, DRC, Congo, Comoros, Djibouti, Ethiopia, Gambia, Guinea, Guinea-Bissau, Haiti, Myanmar, Madagascar, Mali, Nigeria, PNG, Sudan, DPRK, Somalia, South Sudan, Syria, and Yemen).</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HPV vaccination</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764633" y="3951989"/>
              <a:ext cx="3874937" cy="0"/>
            </a:xfrm>
            <a:custGeom>
              <a:avLst/>
              <a:gdLst/>
              <a:ahLst/>
              <a:cxnLst/>
              <a:rect l="0" t="0" r="0" b="0"/>
              <a:pathLst>
                <a:path w="3874937">
                  <a:moveTo>
                    <a:pt x="0" y="0"/>
                  </a:moveTo>
                  <a:lnTo>
                    <a:pt x="3874937" y="0"/>
                  </a:lnTo>
                  <a:lnTo>
                    <a:pt x="3874937"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764633" y="2095941"/>
              <a:ext cx="3874937" cy="0"/>
            </a:xfrm>
            <a:custGeom>
              <a:avLst/>
              <a:gdLst/>
              <a:ahLst/>
              <a:cxnLst/>
              <a:rect l="0" t="0" r="0" b="0"/>
              <a:pathLst>
                <a:path w="3874937">
                  <a:moveTo>
                    <a:pt x="0" y="0"/>
                  </a:moveTo>
                  <a:lnTo>
                    <a:pt x="3874937" y="0"/>
                  </a:lnTo>
                  <a:lnTo>
                    <a:pt x="3874937"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40767"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1058189"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1293034"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1527878"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1762723"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2" name="pl12"/>
            <p:cNvSpPr/>
            <p:nvPr/>
          </p:nvSpPr>
          <p:spPr>
            <a:xfrm>
              <a:off x="1997568"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3" name="pl13"/>
            <p:cNvSpPr/>
            <p:nvPr/>
          </p:nvSpPr>
          <p:spPr>
            <a:xfrm>
              <a:off x="2232413"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4" name="pl14"/>
            <p:cNvSpPr/>
            <p:nvPr/>
          </p:nvSpPr>
          <p:spPr>
            <a:xfrm>
              <a:off x="2467257"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5" name="pl15"/>
            <p:cNvSpPr/>
            <p:nvPr/>
          </p:nvSpPr>
          <p:spPr>
            <a:xfrm>
              <a:off x="2702102"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6" name="pl16"/>
            <p:cNvSpPr/>
            <p:nvPr/>
          </p:nvSpPr>
          <p:spPr>
            <a:xfrm>
              <a:off x="2936947"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7" name="pl17"/>
            <p:cNvSpPr/>
            <p:nvPr/>
          </p:nvSpPr>
          <p:spPr>
            <a:xfrm>
              <a:off x="3171791"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8" name="pl18"/>
            <p:cNvSpPr/>
            <p:nvPr/>
          </p:nvSpPr>
          <p:spPr>
            <a:xfrm>
              <a:off x="3406636"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9" name="pl19"/>
            <p:cNvSpPr/>
            <p:nvPr/>
          </p:nvSpPr>
          <p:spPr>
            <a:xfrm>
              <a:off x="3641481"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20" name="pl20"/>
            <p:cNvSpPr/>
            <p:nvPr/>
          </p:nvSpPr>
          <p:spPr>
            <a:xfrm>
              <a:off x="3876325"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21" name="pl21"/>
            <p:cNvSpPr/>
            <p:nvPr/>
          </p:nvSpPr>
          <p:spPr>
            <a:xfrm>
              <a:off x="4111170"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22" name="pl22"/>
            <p:cNvSpPr/>
            <p:nvPr/>
          </p:nvSpPr>
          <p:spPr>
            <a:xfrm>
              <a:off x="4346015"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23" name="pl23"/>
            <p:cNvSpPr/>
            <p:nvPr/>
          </p:nvSpPr>
          <p:spPr>
            <a:xfrm>
              <a:off x="4463437"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24" name="pl24"/>
            <p:cNvSpPr/>
            <p:nvPr/>
          </p:nvSpPr>
          <p:spPr>
            <a:xfrm>
              <a:off x="764633" y="4880012"/>
              <a:ext cx="3874937" cy="0"/>
            </a:xfrm>
            <a:custGeom>
              <a:avLst/>
              <a:gdLst/>
              <a:ahLst/>
              <a:cxnLst/>
              <a:rect l="0" t="0" r="0" b="0"/>
              <a:pathLst>
                <a:path w="3874937">
                  <a:moveTo>
                    <a:pt x="0" y="0"/>
                  </a:moveTo>
                  <a:lnTo>
                    <a:pt x="3874937" y="0"/>
                  </a:lnTo>
                  <a:lnTo>
                    <a:pt x="3874937"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764633" y="3023965"/>
              <a:ext cx="3874937" cy="0"/>
            </a:xfrm>
            <a:custGeom>
              <a:avLst/>
              <a:gdLst/>
              <a:ahLst/>
              <a:cxnLst/>
              <a:rect l="0" t="0" r="0" b="0"/>
              <a:pathLst>
                <a:path w="3874937">
                  <a:moveTo>
                    <a:pt x="0" y="0"/>
                  </a:moveTo>
                  <a:lnTo>
                    <a:pt x="3874937" y="0"/>
                  </a:lnTo>
                  <a:lnTo>
                    <a:pt x="3874937"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764633" y="1167917"/>
              <a:ext cx="3874937" cy="0"/>
            </a:xfrm>
            <a:custGeom>
              <a:avLst/>
              <a:gdLst/>
              <a:ahLst/>
              <a:cxnLst/>
              <a:rect l="0" t="0" r="0" b="0"/>
              <a:pathLst>
                <a:path w="3874937">
                  <a:moveTo>
                    <a:pt x="0" y="0"/>
                  </a:moveTo>
                  <a:lnTo>
                    <a:pt x="3874937" y="0"/>
                  </a:lnTo>
                  <a:lnTo>
                    <a:pt x="3874937"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1175611"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1410456"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1645301"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1880145"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2114990"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2349835"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2584680"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2819524"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3054369"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3289214"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3524058"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3758903"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3993748"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4228592"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1175611" y="1167917"/>
              <a:ext cx="3052980" cy="3712095"/>
            </a:xfrm>
            <a:custGeom>
              <a:avLst/>
              <a:gdLst/>
              <a:ahLst/>
              <a:cxnLst/>
              <a:rect l="0" t="0" r="0" b="0"/>
              <a:pathLst>
                <a:path w="3052980" h="3712095">
                  <a:moveTo>
                    <a:pt x="0" y="3712095"/>
                  </a:moveTo>
                  <a:lnTo>
                    <a:pt x="234844" y="3712095"/>
                  </a:lnTo>
                  <a:lnTo>
                    <a:pt x="469689" y="3712095"/>
                  </a:lnTo>
                  <a:lnTo>
                    <a:pt x="704534" y="3712095"/>
                  </a:lnTo>
                  <a:lnTo>
                    <a:pt x="939378" y="3712095"/>
                  </a:lnTo>
                  <a:lnTo>
                    <a:pt x="1174223" y="3712095"/>
                  </a:lnTo>
                  <a:lnTo>
                    <a:pt x="1409068" y="3340885"/>
                  </a:lnTo>
                  <a:lnTo>
                    <a:pt x="1643912" y="3340885"/>
                  </a:lnTo>
                  <a:lnTo>
                    <a:pt x="1878757" y="2598466"/>
                  </a:lnTo>
                  <a:lnTo>
                    <a:pt x="2113602" y="1856047"/>
                  </a:lnTo>
                  <a:lnTo>
                    <a:pt x="2348446" y="1670442"/>
                  </a:lnTo>
                  <a:lnTo>
                    <a:pt x="2583291" y="1856047"/>
                  </a:lnTo>
                  <a:lnTo>
                    <a:pt x="2818136" y="1484838"/>
                  </a:lnTo>
                  <a:lnTo>
                    <a:pt x="3052980" y="0"/>
                  </a:lnTo>
                </a:path>
              </a:pathLst>
            </a:custGeom>
            <a:ln w="29811" cap="flat">
              <a:solidFill>
                <a:srgbClr val="1CABE2">
                  <a:alpha val="100000"/>
                </a:srgbClr>
              </a:solidFill>
              <a:prstDash val="solid"/>
              <a:round/>
            </a:ln>
          </p:spPr>
          <p:txBody>
            <a:bodyPr/>
            <a:lstStyle/>
            <a:p>
              <a:endParaRPr/>
            </a:p>
          </p:txBody>
        </p:sp>
        <p:sp>
          <p:nvSpPr>
            <p:cNvPr id="42" name="pl42"/>
            <p:cNvSpPr/>
            <p:nvPr/>
          </p:nvSpPr>
          <p:spPr>
            <a:xfrm>
              <a:off x="1175611" y="4880012"/>
              <a:ext cx="3052980" cy="0"/>
            </a:xfrm>
            <a:custGeom>
              <a:avLst/>
              <a:gdLst/>
              <a:ahLst/>
              <a:cxnLst/>
              <a:rect l="0" t="0" r="0" b="0"/>
              <a:pathLst>
                <a:path w="3052980">
                  <a:moveTo>
                    <a:pt x="0" y="0"/>
                  </a:moveTo>
                  <a:lnTo>
                    <a:pt x="234844" y="0"/>
                  </a:lnTo>
                  <a:lnTo>
                    <a:pt x="469689" y="0"/>
                  </a:lnTo>
                  <a:lnTo>
                    <a:pt x="704534" y="0"/>
                  </a:lnTo>
                  <a:lnTo>
                    <a:pt x="939378" y="0"/>
                  </a:lnTo>
                  <a:lnTo>
                    <a:pt x="1174223" y="0"/>
                  </a:lnTo>
                  <a:lnTo>
                    <a:pt x="1409068" y="0"/>
                  </a:lnTo>
                  <a:lnTo>
                    <a:pt x="1643912" y="0"/>
                  </a:lnTo>
                  <a:lnTo>
                    <a:pt x="1878757" y="0"/>
                  </a:lnTo>
                  <a:lnTo>
                    <a:pt x="2113602" y="0"/>
                  </a:lnTo>
                  <a:lnTo>
                    <a:pt x="2348446" y="0"/>
                  </a:lnTo>
                  <a:lnTo>
                    <a:pt x="2583291" y="0"/>
                  </a:lnTo>
                  <a:lnTo>
                    <a:pt x="2818136" y="0"/>
                  </a:lnTo>
                  <a:lnTo>
                    <a:pt x="3052980" y="0"/>
                  </a:lnTo>
                </a:path>
              </a:pathLst>
            </a:custGeom>
            <a:ln w="29811" cap="flat">
              <a:solidFill>
                <a:srgbClr val="80BD41">
                  <a:alpha val="100000"/>
                </a:srgbClr>
              </a:solidFill>
              <a:prstDash val="solid"/>
              <a:round/>
            </a:ln>
          </p:spPr>
          <p:txBody>
            <a:bodyPr/>
            <a:lstStyle/>
            <a:p>
              <a:endParaRPr/>
            </a:p>
          </p:txBody>
        </p:sp>
        <p:sp>
          <p:nvSpPr>
            <p:cNvPr id="43" name="pl43"/>
            <p:cNvSpPr/>
            <p:nvPr/>
          </p:nvSpPr>
          <p:spPr>
            <a:xfrm>
              <a:off x="1175611" y="1910336"/>
              <a:ext cx="3052980" cy="2969676"/>
            </a:xfrm>
            <a:custGeom>
              <a:avLst/>
              <a:gdLst/>
              <a:ahLst/>
              <a:cxnLst/>
              <a:rect l="0" t="0" r="0" b="0"/>
              <a:pathLst>
                <a:path w="3052980" h="2969676">
                  <a:moveTo>
                    <a:pt x="0" y="2969676"/>
                  </a:moveTo>
                  <a:lnTo>
                    <a:pt x="234844" y="2969676"/>
                  </a:lnTo>
                  <a:lnTo>
                    <a:pt x="469689" y="2969676"/>
                  </a:lnTo>
                  <a:lnTo>
                    <a:pt x="704534" y="2969676"/>
                  </a:lnTo>
                  <a:lnTo>
                    <a:pt x="939378" y="2969676"/>
                  </a:lnTo>
                  <a:lnTo>
                    <a:pt x="1174223" y="2969676"/>
                  </a:lnTo>
                  <a:lnTo>
                    <a:pt x="1409068" y="2784071"/>
                  </a:lnTo>
                  <a:lnTo>
                    <a:pt x="1643912" y="2784071"/>
                  </a:lnTo>
                  <a:lnTo>
                    <a:pt x="1878757" y="2598466"/>
                  </a:lnTo>
                  <a:lnTo>
                    <a:pt x="2113602" y="2227257"/>
                  </a:lnTo>
                  <a:lnTo>
                    <a:pt x="2348446" y="1856047"/>
                  </a:lnTo>
                  <a:lnTo>
                    <a:pt x="2583291" y="1856047"/>
                  </a:lnTo>
                  <a:lnTo>
                    <a:pt x="2818136" y="1484838"/>
                  </a:lnTo>
                  <a:lnTo>
                    <a:pt x="3052980" y="0"/>
                  </a:lnTo>
                </a:path>
              </a:pathLst>
            </a:custGeom>
            <a:ln w="29811" cap="flat">
              <a:solidFill>
                <a:srgbClr val="6A1E74">
                  <a:alpha val="100000"/>
                </a:srgbClr>
              </a:solidFill>
              <a:prstDash val="solid"/>
              <a:round/>
            </a:ln>
          </p:spPr>
          <p:txBody>
            <a:bodyPr/>
            <a:lstStyle/>
            <a:p>
              <a:endParaRPr/>
            </a:p>
          </p:txBody>
        </p:sp>
        <p:sp>
          <p:nvSpPr>
            <p:cNvPr id="44" name="pl44"/>
            <p:cNvSpPr/>
            <p:nvPr/>
          </p:nvSpPr>
          <p:spPr>
            <a:xfrm>
              <a:off x="1175611" y="4880012"/>
              <a:ext cx="3052980" cy="0"/>
            </a:xfrm>
            <a:custGeom>
              <a:avLst/>
              <a:gdLst/>
              <a:ahLst/>
              <a:cxnLst/>
              <a:rect l="0" t="0" r="0" b="0"/>
              <a:pathLst>
                <a:path w="3052980">
                  <a:moveTo>
                    <a:pt x="0" y="0"/>
                  </a:moveTo>
                  <a:lnTo>
                    <a:pt x="234844" y="0"/>
                  </a:lnTo>
                  <a:lnTo>
                    <a:pt x="469689" y="0"/>
                  </a:lnTo>
                  <a:lnTo>
                    <a:pt x="704534" y="0"/>
                  </a:lnTo>
                  <a:lnTo>
                    <a:pt x="939378" y="0"/>
                  </a:lnTo>
                  <a:lnTo>
                    <a:pt x="1174223" y="0"/>
                  </a:lnTo>
                  <a:lnTo>
                    <a:pt x="1409068" y="0"/>
                  </a:lnTo>
                  <a:lnTo>
                    <a:pt x="1643912" y="0"/>
                  </a:lnTo>
                  <a:lnTo>
                    <a:pt x="1878757" y="0"/>
                  </a:lnTo>
                  <a:lnTo>
                    <a:pt x="2113602" y="0"/>
                  </a:lnTo>
                  <a:lnTo>
                    <a:pt x="2348446" y="0"/>
                  </a:lnTo>
                  <a:lnTo>
                    <a:pt x="2583291" y="0"/>
                  </a:lnTo>
                  <a:lnTo>
                    <a:pt x="2818136" y="0"/>
                  </a:lnTo>
                  <a:lnTo>
                    <a:pt x="3052980" y="0"/>
                  </a:lnTo>
                </a:path>
              </a:pathLst>
            </a:custGeom>
            <a:ln w="29811" cap="flat">
              <a:solidFill>
                <a:srgbClr val="F26A21">
                  <a:alpha val="100000"/>
                </a:srgbClr>
              </a:solidFill>
              <a:prstDash val="solid"/>
              <a:round/>
            </a:ln>
          </p:spPr>
          <p:txBody>
            <a:bodyPr/>
            <a:lstStyle/>
            <a:p>
              <a:endParaRPr/>
            </a:p>
          </p:txBody>
        </p:sp>
        <p:sp>
          <p:nvSpPr>
            <p:cNvPr id="45" name="pt45"/>
            <p:cNvSpPr/>
            <p:nvPr/>
          </p:nvSpPr>
          <p:spPr>
            <a:xfrm>
              <a:off x="1150786"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46" name="pt46"/>
            <p:cNvSpPr/>
            <p:nvPr/>
          </p:nvSpPr>
          <p:spPr>
            <a:xfrm>
              <a:off x="115078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47" name="pt47"/>
            <p:cNvSpPr/>
            <p:nvPr/>
          </p:nvSpPr>
          <p:spPr>
            <a:xfrm>
              <a:off x="1150786"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48" name="pt48"/>
            <p:cNvSpPr/>
            <p:nvPr/>
          </p:nvSpPr>
          <p:spPr>
            <a:xfrm>
              <a:off x="1385630"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49" name="pt49"/>
            <p:cNvSpPr/>
            <p:nvPr/>
          </p:nvSpPr>
          <p:spPr>
            <a:xfrm>
              <a:off x="1855320"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50" name="pt50"/>
            <p:cNvSpPr/>
            <p:nvPr/>
          </p:nvSpPr>
          <p:spPr>
            <a:xfrm>
              <a:off x="2090164"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51" name="pt51"/>
            <p:cNvSpPr/>
            <p:nvPr/>
          </p:nvSpPr>
          <p:spPr>
            <a:xfrm>
              <a:off x="2794698" y="448397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52" name="pt52"/>
            <p:cNvSpPr/>
            <p:nvPr/>
          </p:nvSpPr>
          <p:spPr>
            <a:xfrm>
              <a:off x="2794698" y="4669582"/>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53" name="pt53"/>
            <p:cNvSpPr/>
            <p:nvPr/>
          </p:nvSpPr>
          <p:spPr>
            <a:xfrm>
              <a:off x="2794698"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54" name="pt54"/>
            <p:cNvSpPr/>
            <p:nvPr/>
          </p:nvSpPr>
          <p:spPr>
            <a:xfrm>
              <a:off x="3499232" y="281353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55" name="pt55"/>
            <p:cNvSpPr/>
            <p:nvPr/>
          </p:nvSpPr>
          <p:spPr>
            <a:xfrm>
              <a:off x="3499232"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56" name="pt56"/>
            <p:cNvSpPr/>
            <p:nvPr/>
          </p:nvSpPr>
          <p:spPr>
            <a:xfrm>
              <a:off x="3499232" y="3741558"/>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57" name="pt57"/>
            <p:cNvSpPr/>
            <p:nvPr/>
          </p:nvSpPr>
          <p:spPr>
            <a:xfrm>
              <a:off x="3499232"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58" name="pt58"/>
            <p:cNvSpPr/>
            <p:nvPr/>
          </p:nvSpPr>
          <p:spPr>
            <a:xfrm>
              <a:off x="4203766" y="1143091"/>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59" name="pt59"/>
            <p:cNvSpPr/>
            <p:nvPr/>
          </p:nvSpPr>
          <p:spPr>
            <a:xfrm>
              <a:off x="420376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60" name="pt60"/>
            <p:cNvSpPr/>
            <p:nvPr/>
          </p:nvSpPr>
          <p:spPr>
            <a:xfrm>
              <a:off x="4203766" y="1885510"/>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61" name="pt61"/>
            <p:cNvSpPr/>
            <p:nvPr/>
          </p:nvSpPr>
          <p:spPr>
            <a:xfrm>
              <a:off x="1385630"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62" name="pt62"/>
            <p:cNvSpPr/>
            <p:nvPr/>
          </p:nvSpPr>
          <p:spPr>
            <a:xfrm>
              <a:off x="1855320"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63" name="pt63"/>
            <p:cNvSpPr/>
            <p:nvPr/>
          </p:nvSpPr>
          <p:spPr>
            <a:xfrm>
              <a:off x="2090164"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64" name="pt64"/>
            <p:cNvSpPr/>
            <p:nvPr/>
          </p:nvSpPr>
          <p:spPr>
            <a:xfrm>
              <a:off x="2325009"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65" name="pt65"/>
            <p:cNvSpPr/>
            <p:nvPr/>
          </p:nvSpPr>
          <p:spPr>
            <a:xfrm>
              <a:off x="2559854" y="448397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66" name="pt66"/>
            <p:cNvSpPr/>
            <p:nvPr/>
          </p:nvSpPr>
          <p:spPr>
            <a:xfrm>
              <a:off x="2559854"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67" name="pt67"/>
            <p:cNvSpPr/>
            <p:nvPr/>
          </p:nvSpPr>
          <p:spPr>
            <a:xfrm>
              <a:off x="3029543"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68" name="pt68"/>
            <p:cNvSpPr/>
            <p:nvPr/>
          </p:nvSpPr>
          <p:spPr>
            <a:xfrm>
              <a:off x="3264388" y="2999139"/>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69" name="pt69"/>
            <p:cNvSpPr/>
            <p:nvPr/>
          </p:nvSpPr>
          <p:spPr>
            <a:xfrm>
              <a:off x="3264388"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70" name="pt70"/>
            <p:cNvSpPr/>
            <p:nvPr/>
          </p:nvSpPr>
          <p:spPr>
            <a:xfrm>
              <a:off x="3734077" y="3741558"/>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71" name="pt71"/>
            <p:cNvSpPr/>
            <p:nvPr/>
          </p:nvSpPr>
          <p:spPr>
            <a:xfrm>
              <a:off x="3734077"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72" name="pt72"/>
            <p:cNvSpPr/>
            <p:nvPr/>
          </p:nvSpPr>
          <p:spPr>
            <a:xfrm>
              <a:off x="3968922" y="2627929"/>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73" name="pt73"/>
            <p:cNvSpPr/>
            <p:nvPr/>
          </p:nvSpPr>
          <p:spPr>
            <a:xfrm>
              <a:off x="3968922"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74" name="pt74"/>
            <p:cNvSpPr/>
            <p:nvPr/>
          </p:nvSpPr>
          <p:spPr>
            <a:xfrm>
              <a:off x="1620475"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75" name="pt75"/>
            <p:cNvSpPr/>
            <p:nvPr/>
          </p:nvSpPr>
          <p:spPr>
            <a:xfrm>
              <a:off x="1620475"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76" name="pt76"/>
            <p:cNvSpPr/>
            <p:nvPr/>
          </p:nvSpPr>
          <p:spPr>
            <a:xfrm>
              <a:off x="1620475"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77" name="pt77"/>
            <p:cNvSpPr/>
            <p:nvPr/>
          </p:nvSpPr>
          <p:spPr>
            <a:xfrm>
              <a:off x="1620475"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78" name="pt78"/>
            <p:cNvSpPr/>
            <p:nvPr/>
          </p:nvSpPr>
          <p:spPr>
            <a:xfrm>
              <a:off x="2325009"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79" name="pt79"/>
            <p:cNvSpPr/>
            <p:nvPr/>
          </p:nvSpPr>
          <p:spPr>
            <a:xfrm>
              <a:off x="2325009"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80" name="pt80"/>
            <p:cNvSpPr/>
            <p:nvPr/>
          </p:nvSpPr>
          <p:spPr>
            <a:xfrm>
              <a:off x="2325009"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81" name="pt81"/>
            <p:cNvSpPr/>
            <p:nvPr/>
          </p:nvSpPr>
          <p:spPr>
            <a:xfrm>
              <a:off x="3029543" y="3741558"/>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82" name="pt82"/>
            <p:cNvSpPr/>
            <p:nvPr/>
          </p:nvSpPr>
          <p:spPr>
            <a:xfrm>
              <a:off x="3029543"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83" name="pt83"/>
            <p:cNvSpPr/>
            <p:nvPr/>
          </p:nvSpPr>
          <p:spPr>
            <a:xfrm>
              <a:off x="3029543" y="4483977"/>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84" name="pt84"/>
            <p:cNvSpPr/>
            <p:nvPr/>
          </p:nvSpPr>
          <p:spPr>
            <a:xfrm>
              <a:off x="3264388"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85" name="pt85"/>
            <p:cNvSpPr/>
            <p:nvPr/>
          </p:nvSpPr>
          <p:spPr>
            <a:xfrm>
              <a:off x="3734077"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86" name="pt86"/>
            <p:cNvSpPr/>
            <p:nvPr/>
          </p:nvSpPr>
          <p:spPr>
            <a:xfrm>
              <a:off x="3968922"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87" name="pt87"/>
            <p:cNvSpPr/>
            <p:nvPr/>
          </p:nvSpPr>
          <p:spPr>
            <a:xfrm>
              <a:off x="115078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88" name="pt88"/>
            <p:cNvSpPr/>
            <p:nvPr/>
          </p:nvSpPr>
          <p:spPr>
            <a:xfrm>
              <a:off x="1385630"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89" name="pt89"/>
            <p:cNvSpPr/>
            <p:nvPr/>
          </p:nvSpPr>
          <p:spPr>
            <a:xfrm>
              <a:off x="1385630"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90" name="pt90"/>
            <p:cNvSpPr/>
            <p:nvPr/>
          </p:nvSpPr>
          <p:spPr>
            <a:xfrm>
              <a:off x="1855320"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91" name="pt91"/>
            <p:cNvSpPr/>
            <p:nvPr/>
          </p:nvSpPr>
          <p:spPr>
            <a:xfrm>
              <a:off x="1855320"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92" name="pt92"/>
            <p:cNvSpPr/>
            <p:nvPr/>
          </p:nvSpPr>
          <p:spPr>
            <a:xfrm>
              <a:off x="2090164"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93" name="pt93"/>
            <p:cNvSpPr/>
            <p:nvPr/>
          </p:nvSpPr>
          <p:spPr>
            <a:xfrm>
              <a:off x="2090164"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94" name="pt94"/>
            <p:cNvSpPr/>
            <p:nvPr/>
          </p:nvSpPr>
          <p:spPr>
            <a:xfrm>
              <a:off x="2559854" y="4669582"/>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95" name="pt95"/>
            <p:cNvSpPr/>
            <p:nvPr/>
          </p:nvSpPr>
          <p:spPr>
            <a:xfrm>
              <a:off x="2559854"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96" name="pt96"/>
            <p:cNvSpPr/>
            <p:nvPr/>
          </p:nvSpPr>
          <p:spPr>
            <a:xfrm>
              <a:off x="2794698"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97" name="pt97"/>
            <p:cNvSpPr/>
            <p:nvPr/>
          </p:nvSpPr>
          <p:spPr>
            <a:xfrm>
              <a:off x="3264388" y="4112767"/>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98" name="pt98"/>
            <p:cNvSpPr/>
            <p:nvPr/>
          </p:nvSpPr>
          <p:spPr>
            <a:xfrm>
              <a:off x="3734077" y="2999139"/>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99" name="pt99"/>
            <p:cNvSpPr/>
            <p:nvPr/>
          </p:nvSpPr>
          <p:spPr>
            <a:xfrm>
              <a:off x="3968922" y="3370348"/>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100" name="pt100"/>
            <p:cNvSpPr/>
            <p:nvPr/>
          </p:nvSpPr>
          <p:spPr>
            <a:xfrm>
              <a:off x="420376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101" name="pl101"/>
            <p:cNvSpPr/>
            <p:nvPr/>
          </p:nvSpPr>
          <p:spPr>
            <a:xfrm>
              <a:off x="1003547" y="4882127"/>
              <a:ext cx="158865" cy="25447"/>
            </a:xfrm>
            <a:custGeom>
              <a:avLst/>
              <a:gdLst/>
              <a:ahLst/>
              <a:cxnLst/>
              <a:rect l="0" t="0" r="0" b="0"/>
              <a:pathLst>
                <a:path w="158865" h="25447">
                  <a:moveTo>
                    <a:pt x="0" y="25447"/>
                  </a:moveTo>
                  <a:lnTo>
                    <a:pt x="158865" y="0"/>
                  </a:lnTo>
                </a:path>
              </a:pathLst>
            </a:custGeom>
            <a:ln w="13550" cap="rnd">
              <a:solidFill>
                <a:srgbClr val="F26A21">
                  <a:alpha val="100000"/>
                </a:srgbClr>
              </a:solidFill>
              <a:prstDash val="solid"/>
              <a:round/>
            </a:ln>
          </p:spPr>
          <p:txBody>
            <a:bodyPr/>
            <a:lstStyle/>
            <a:p>
              <a:endParaRPr/>
            </a:p>
          </p:txBody>
        </p:sp>
        <p:sp>
          <p:nvSpPr>
            <p:cNvPr id="102" name="tx102"/>
            <p:cNvSpPr/>
            <p:nvPr/>
          </p:nvSpPr>
          <p:spPr>
            <a:xfrm>
              <a:off x="1235032" y="4745224"/>
              <a:ext cx="70337"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1CABE2">
                      <a:alpha val="100000"/>
                    </a:srgbClr>
                  </a:solidFill>
                  <a:latin typeface="Arial"/>
                  <a:cs typeface="Arial"/>
                </a:rPr>
                <a:t>0</a:t>
              </a:r>
            </a:p>
          </p:txBody>
        </p:sp>
        <p:sp>
          <p:nvSpPr>
            <p:cNvPr id="103" name="tx103"/>
            <p:cNvSpPr/>
            <p:nvPr/>
          </p:nvSpPr>
          <p:spPr>
            <a:xfrm>
              <a:off x="1071905" y="4683126"/>
              <a:ext cx="70337"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80BD41">
                      <a:alpha val="100000"/>
                    </a:srgbClr>
                  </a:solidFill>
                  <a:latin typeface="Arial"/>
                  <a:cs typeface="Arial"/>
                </a:rPr>
                <a:t>0</a:t>
              </a:r>
            </a:p>
          </p:txBody>
        </p:sp>
        <p:sp>
          <p:nvSpPr>
            <p:cNvPr id="104" name="tx104"/>
            <p:cNvSpPr/>
            <p:nvPr/>
          </p:nvSpPr>
          <p:spPr>
            <a:xfrm>
              <a:off x="1232800" y="4926201"/>
              <a:ext cx="70337"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6A1E74">
                      <a:alpha val="100000"/>
                    </a:srgbClr>
                  </a:solidFill>
                  <a:latin typeface="Arial"/>
                  <a:cs typeface="Arial"/>
                </a:rPr>
                <a:t>0</a:t>
              </a:r>
            </a:p>
          </p:txBody>
        </p:sp>
        <p:sp>
          <p:nvSpPr>
            <p:cNvPr id="105" name="tx105"/>
            <p:cNvSpPr/>
            <p:nvPr/>
          </p:nvSpPr>
          <p:spPr>
            <a:xfrm>
              <a:off x="910349" y="4860718"/>
              <a:ext cx="70337"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26A21">
                      <a:alpha val="100000"/>
                    </a:srgbClr>
                  </a:solidFill>
                  <a:latin typeface="Arial"/>
                  <a:cs typeface="Arial"/>
                </a:rPr>
                <a:t>0</a:t>
              </a:r>
            </a:p>
          </p:txBody>
        </p:sp>
        <p:sp>
          <p:nvSpPr>
            <p:cNvPr id="106" name="tx106"/>
            <p:cNvSpPr/>
            <p:nvPr/>
          </p:nvSpPr>
          <p:spPr>
            <a:xfrm>
              <a:off x="4312998" y="1075471"/>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1CABE2">
                      <a:alpha val="100000"/>
                    </a:srgbClr>
                  </a:solidFill>
                  <a:latin typeface="Arial"/>
                  <a:cs typeface="Arial"/>
                </a:rPr>
                <a:t>20</a:t>
              </a:r>
            </a:p>
          </p:txBody>
        </p:sp>
        <p:sp>
          <p:nvSpPr>
            <p:cNvPr id="107" name="tx107"/>
            <p:cNvSpPr/>
            <p:nvPr/>
          </p:nvSpPr>
          <p:spPr>
            <a:xfrm>
              <a:off x="4270795" y="4787566"/>
              <a:ext cx="70337"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80BD41">
                      <a:alpha val="100000"/>
                    </a:srgbClr>
                  </a:solidFill>
                  <a:latin typeface="Arial"/>
                  <a:cs typeface="Arial"/>
                </a:rPr>
                <a:t>0</a:t>
              </a:r>
            </a:p>
          </p:txBody>
        </p:sp>
        <p:sp>
          <p:nvSpPr>
            <p:cNvPr id="108" name="tx108"/>
            <p:cNvSpPr/>
            <p:nvPr/>
          </p:nvSpPr>
          <p:spPr>
            <a:xfrm>
              <a:off x="4312998" y="181789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6A1E74">
                      <a:alpha val="100000"/>
                    </a:srgbClr>
                  </a:solidFill>
                  <a:latin typeface="Arial"/>
                  <a:cs typeface="Arial"/>
                </a:rPr>
                <a:t>16</a:t>
              </a:r>
            </a:p>
          </p:txBody>
        </p:sp>
        <p:sp>
          <p:nvSpPr>
            <p:cNvPr id="109" name="tx109"/>
            <p:cNvSpPr/>
            <p:nvPr/>
          </p:nvSpPr>
          <p:spPr>
            <a:xfrm>
              <a:off x="4270795" y="4787566"/>
              <a:ext cx="70337"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26A21">
                      <a:alpha val="100000"/>
                    </a:srgbClr>
                  </a:solidFill>
                  <a:latin typeface="Arial"/>
                  <a:cs typeface="Arial"/>
                </a:rPr>
                <a:t>0</a:t>
              </a:r>
            </a:p>
          </p:txBody>
        </p:sp>
        <p:sp>
          <p:nvSpPr>
            <p:cNvPr id="110" name="tx110"/>
            <p:cNvSpPr/>
            <p:nvPr/>
          </p:nvSpPr>
          <p:spPr>
            <a:xfrm>
              <a:off x="1800017" y="769441"/>
              <a:ext cx="1804168" cy="14116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1A1A1A">
                      <a:alpha val="100000"/>
                    </a:srgbClr>
                  </a:solidFill>
                  <a:latin typeface="Arial"/>
                  <a:cs typeface="Arial"/>
                </a:rPr>
                <a:t>HPV programme coverage</a:t>
              </a:r>
            </a:p>
          </p:txBody>
        </p:sp>
        <p:sp>
          <p:nvSpPr>
            <p:cNvPr id="111" name="tx111"/>
            <p:cNvSpPr/>
            <p:nvPr/>
          </p:nvSpPr>
          <p:spPr>
            <a:xfrm rot="-5400000">
              <a:off x="1047610"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2010</a:t>
              </a:r>
            </a:p>
          </p:txBody>
        </p:sp>
        <p:sp>
          <p:nvSpPr>
            <p:cNvPr id="112" name="tx112"/>
            <p:cNvSpPr/>
            <p:nvPr/>
          </p:nvSpPr>
          <p:spPr>
            <a:xfrm rot="-5400000">
              <a:off x="1282455"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2011</a:t>
              </a:r>
            </a:p>
          </p:txBody>
        </p:sp>
        <p:sp>
          <p:nvSpPr>
            <p:cNvPr id="113" name="tx113"/>
            <p:cNvSpPr/>
            <p:nvPr/>
          </p:nvSpPr>
          <p:spPr>
            <a:xfrm rot="-5400000">
              <a:off x="1517299"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2012</a:t>
              </a:r>
            </a:p>
          </p:txBody>
        </p:sp>
        <p:sp>
          <p:nvSpPr>
            <p:cNvPr id="114" name="tx114"/>
            <p:cNvSpPr/>
            <p:nvPr/>
          </p:nvSpPr>
          <p:spPr>
            <a:xfrm rot="-5400000">
              <a:off x="1752116" y="5213582"/>
              <a:ext cx="25427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2013</a:t>
              </a:r>
            </a:p>
          </p:txBody>
        </p:sp>
        <p:sp>
          <p:nvSpPr>
            <p:cNvPr id="115" name="tx115"/>
            <p:cNvSpPr/>
            <p:nvPr/>
          </p:nvSpPr>
          <p:spPr>
            <a:xfrm rot="-5400000">
              <a:off x="1986989"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2014</a:t>
              </a:r>
            </a:p>
          </p:txBody>
        </p:sp>
        <p:sp>
          <p:nvSpPr>
            <p:cNvPr id="116" name="tx116"/>
            <p:cNvSpPr/>
            <p:nvPr/>
          </p:nvSpPr>
          <p:spPr>
            <a:xfrm rot="-5400000">
              <a:off x="2221833"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2015</a:t>
              </a:r>
            </a:p>
          </p:txBody>
        </p:sp>
        <p:sp>
          <p:nvSpPr>
            <p:cNvPr id="117" name="tx117"/>
            <p:cNvSpPr/>
            <p:nvPr/>
          </p:nvSpPr>
          <p:spPr>
            <a:xfrm rot="-5400000">
              <a:off x="2456678"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2016</a:t>
              </a:r>
            </a:p>
          </p:txBody>
        </p:sp>
        <p:sp>
          <p:nvSpPr>
            <p:cNvPr id="118" name="tx118"/>
            <p:cNvSpPr/>
            <p:nvPr/>
          </p:nvSpPr>
          <p:spPr>
            <a:xfrm rot="-5400000">
              <a:off x="2691523"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2017</a:t>
              </a:r>
            </a:p>
          </p:txBody>
        </p:sp>
        <p:sp>
          <p:nvSpPr>
            <p:cNvPr id="119" name="tx119"/>
            <p:cNvSpPr/>
            <p:nvPr/>
          </p:nvSpPr>
          <p:spPr>
            <a:xfrm rot="-5400000">
              <a:off x="2926367"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2018</a:t>
              </a:r>
            </a:p>
          </p:txBody>
        </p:sp>
        <p:sp>
          <p:nvSpPr>
            <p:cNvPr id="120" name="tx120"/>
            <p:cNvSpPr/>
            <p:nvPr/>
          </p:nvSpPr>
          <p:spPr>
            <a:xfrm rot="-5400000">
              <a:off x="3161212"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2019</a:t>
              </a:r>
            </a:p>
          </p:txBody>
        </p:sp>
        <p:sp>
          <p:nvSpPr>
            <p:cNvPr id="121" name="tx121"/>
            <p:cNvSpPr/>
            <p:nvPr/>
          </p:nvSpPr>
          <p:spPr>
            <a:xfrm rot="-5400000">
              <a:off x="3396057"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2020</a:t>
              </a:r>
            </a:p>
          </p:txBody>
        </p:sp>
        <p:sp>
          <p:nvSpPr>
            <p:cNvPr id="122" name="tx122"/>
            <p:cNvSpPr/>
            <p:nvPr/>
          </p:nvSpPr>
          <p:spPr>
            <a:xfrm rot="-5400000">
              <a:off x="3630901"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2021</a:t>
              </a:r>
            </a:p>
          </p:txBody>
        </p:sp>
        <p:sp>
          <p:nvSpPr>
            <p:cNvPr id="123" name="tx123"/>
            <p:cNvSpPr/>
            <p:nvPr/>
          </p:nvSpPr>
          <p:spPr>
            <a:xfrm rot="-5400000">
              <a:off x="3865746"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2022</a:t>
              </a:r>
            </a:p>
          </p:txBody>
        </p:sp>
        <p:sp>
          <p:nvSpPr>
            <p:cNvPr id="124" name="tx124"/>
            <p:cNvSpPr/>
            <p:nvPr/>
          </p:nvSpPr>
          <p:spPr>
            <a:xfrm rot="-5400000">
              <a:off x="4100563" y="5213582"/>
              <a:ext cx="25427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2023</a:t>
              </a:r>
            </a:p>
          </p:txBody>
        </p:sp>
        <p:sp>
          <p:nvSpPr>
            <p:cNvPr id="125" name="tx125"/>
            <p:cNvSpPr/>
            <p:nvPr/>
          </p:nvSpPr>
          <p:spPr>
            <a:xfrm>
              <a:off x="639848" y="483832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126" name="tx126"/>
            <p:cNvSpPr/>
            <p:nvPr/>
          </p:nvSpPr>
          <p:spPr>
            <a:xfrm>
              <a:off x="577692" y="298227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a:t>
              </a:r>
            </a:p>
          </p:txBody>
        </p:sp>
        <p:sp>
          <p:nvSpPr>
            <p:cNvPr id="127" name="tx127"/>
            <p:cNvSpPr/>
            <p:nvPr/>
          </p:nvSpPr>
          <p:spPr>
            <a:xfrm>
              <a:off x="577692" y="112622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128" name="tx128"/>
            <p:cNvSpPr/>
            <p:nvPr/>
          </p:nvSpPr>
          <p:spPr>
            <a:xfrm rot="-5400000">
              <a:off x="17044" y="2958412"/>
              <a:ext cx="86180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Coverage (%)</a:t>
              </a:r>
            </a:p>
          </p:txBody>
        </p:sp>
        <p:sp>
          <p:nvSpPr>
            <p:cNvPr id="129" name="pl129"/>
            <p:cNvSpPr/>
            <p:nvPr/>
          </p:nvSpPr>
          <p:spPr>
            <a:xfrm>
              <a:off x="1651803" y="5865210"/>
              <a:ext cx="175564" cy="0"/>
            </a:xfrm>
            <a:custGeom>
              <a:avLst/>
              <a:gdLst/>
              <a:ahLst/>
              <a:cxnLst/>
              <a:rect l="0" t="0" r="0" b="0"/>
              <a:pathLst>
                <a:path w="175564">
                  <a:moveTo>
                    <a:pt x="0" y="0"/>
                  </a:moveTo>
                  <a:lnTo>
                    <a:pt x="175564" y="0"/>
                  </a:lnTo>
                </a:path>
              </a:pathLst>
            </a:custGeom>
            <a:ln w="29811" cap="flat">
              <a:solidFill>
                <a:srgbClr val="1CABE2">
                  <a:alpha val="100000"/>
                </a:srgbClr>
              </a:solidFill>
              <a:prstDash val="solid"/>
              <a:round/>
            </a:ln>
          </p:spPr>
          <p:txBody>
            <a:bodyPr/>
            <a:lstStyle/>
            <a:p>
              <a:endParaRPr/>
            </a:p>
          </p:txBody>
        </p:sp>
        <p:sp>
          <p:nvSpPr>
            <p:cNvPr id="130" name="pl130"/>
            <p:cNvSpPr/>
            <p:nvPr/>
          </p:nvSpPr>
          <p:spPr>
            <a:xfrm>
              <a:off x="1651803" y="6154255"/>
              <a:ext cx="175564" cy="0"/>
            </a:xfrm>
            <a:custGeom>
              <a:avLst/>
              <a:gdLst/>
              <a:ahLst/>
              <a:cxnLst/>
              <a:rect l="0" t="0" r="0" b="0"/>
              <a:pathLst>
                <a:path w="175564">
                  <a:moveTo>
                    <a:pt x="0" y="0"/>
                  </a:moveTo>
                  <a:lnTo>
                    <a:pt x="175564" y="0"/>
                  </a:lnTo>
                </a:path>
              </a:pathLst>
            </a:custGeom>
            <a:ln w="29811" cap="flat">
              <a:solidFill>
                <a:srgbClr val="80BD41">
                  <a:alpha val="100000"/>
                </a:srgbClr>
              </a:solidFill>
              <a:prstDash val="solid"/>
              <a:round/>
            </a:ln>
          </p:spPr>
          <p:txBody>
            <a:bodyPr/>
            <a:lstStyle/>
            <a:p>
              <a:endParaRPr/>
            </a:p>
          </p:txBody>
        </p:sp>
        <p:sp>
          <p:nvSpPr>
            <p:cNvPr id="131" name="pl131"/>
            <p:cNvSpPr/>
            <p:nvPr/>
          </p:nvSpPr>
          <p:spPr>
            <a:xfrm>
              <a:off x="2761980" y="5865210"/>
              <a:ext cx="175564" cy="0"/>
            </a:xfrm>
            <a:custGeom>
              <a:avLst/>
              <a:gdLst/>
              <a:ahLst/>
              <a:cxnLst/>
              <a:rect l="0" t="0" r="0" b="0"/>
              <a:pathLst>
                <a:path w="175564">
                  <a:moveTo>
                    <a:pt x="0" y="0"/>
                  </a:moveTo>
                  <a:lnTo>
                    <a:pt x="175564" y="0"/>
                  </a:lnTo>
                </a:path>
              </a:pathLst>
            </a:custGeom>
            <a:ln w="29811" cap="flat">
              <a:solidFill>
                <a:srgbClr val="6A1E74">
                  <a:alpha val="100000"/>
                </a:srgbClr>
              </a:solidFill>
              <a:prstDash val="solid"/>
              <a:round/>
            </a:ln>
          </p:spPr>
          <p:txBody>
            <a:bodyPr/>
            <a:lstStyle/>
            <a:p>
              <a:endParaRPr/>
            </a:p>
          </p:txBody>
        </p:sp>
        <p:sp>
          <p:nvSpPr>
            <p:cNvPr id="132" name="pl132"/>
            <p:cNvSpPr/>
            <p:nvPr/>
          </p:nvSpPr>
          <p:spPr>
            <a:xfrm>
              <a:off x="2761980" y="6154255"/>
              <a:ext cx="175564" cy="0"/>
            </a:xfrm>
            <a:custGeom>
              <a:avLst/>
              <a:gdLst/>
              <a:ahLst/>
              <a:cxnLst/>
              <a:rect l="0" t="0" r="0" b="0"/>
              <a:pathLst>
                <a:path w="175564">
                  <a:moveTo>
                    <a:pt x="0" y="0"/>
                  </a:moveTo>
                  <a:lnTo>
                    <a:pt x="175564" y="0"/>
                  </a:lnTo>
                </a:path>
              </a:pathLst>
            </a:custGeom>
            <a:ln w="29811" cap="flat">
              <a:solidFill>
                <a:srgbClr val="F26A21">
                  <a:alpha val="100000"/>
                </a:srgbClr>
              </a:solidFill>
              <a:prstDash val="solid"/>
              <a:round/>
            </a:ln>
          </p:spPr>
          <p:txBody>
            <a:bodyPr/>
            <a:lstStyle/>
            <a:p>
              <a:endParaRPr/>
            </a:p>
          </p:txBody>
        </p:sp>
        <p:sp>
          <p:nvSpPr>
            <p:cNvPr id="133" name="tx133"/>
            <p:cNvSpPr/>
            <p:nvPr/>
          </p:nvSpPr>
          <p:spPr>
            <a:xfrm>
              <a:off x="1918903" y="5823572"/>
              <a:ext cx="751542" cy="8163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HPV1 Females</a:t>
              </a:r>
            </a:p>
          </p:txBody>
        </p:sp>
        <p:sp>
          <p:nvSpPr>
            <p:cNvPr id="134" name="tx134"/>
            <p:cNvSpPr/>
            <p:nvPr/>
          </p:nvSpPr>
          <p:spPr>
            <a:xfrm>
              <a:off x="1918903" y="6112618"/>
              <a:ext cx="621119" cy="8163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HPV1 Males</a:t>
              </a:r>
            </a:p>
          </p:txBody>
        </p:sp>
        <p:sp>
          <p:nvSpPr>
            <p:cNvPr id="135" name="tx135"/>
            <p:cNvSpPr/>
            <p:nvPr/>
          </p:nvSpPr>
          <p:spPr>
            <a:xfrm>
              <a:off x="3029079" y="5823900"/>
              <a:ext cx="745266"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HPVc Females</a:t>
              </a:r>
            </a:p>
          </p:txBody>
        </p:sp>
        <p:sp>
          <p:nvSpPr>
            <p:cNvPr id="136" name="tx136"/>
            <p:cNvSpPr/>
            <p:nvPr/>
          </p:nvSpPr>
          <p:spPr>
            <a:xfrm>
              <a:off x="3029079" y="6112945"/>
              <a:ext cx="614843" cy="8130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HPVc Males</a:t>
              </a:r>
            </a:p>
          </p:txBody>
        </p:sp>
        <p:sp>
          <p:nvSpPr>
            <p:cNvPr id="137" name="pl137"/>
            <p:cNvSpPr/>
            <p:nvPr/>
          </p:nvSpPr>
          <p:spPr>
            <a:xfrm>
              <a:off x="5129884" y="3951989"/>
              <a:ext cx="3874937" cy="0"/>
            </a:xfrm>
            <a:custGeom>
              <a:avLst/>
              <a:gdLst/>
              <a:ahLst/>
              <a:cxnLst/>
              <a:rect l="0" t="0" r="0" b="0"/>
              <a:pathLst>
                <a:path w="3874937">
                  <a:moveTo>
                    <a:pt x="0" y="0"/>
                  </a:moveTo>
                  <a:lnTo>
                    <a:pt x="3874937" y="0"/>
                  </a:lnTo>
                  <a:lnTo>
                    <a:pt x="3874937" y="0"/>
                  </a:lnTo>
                </a:path>
              </a:pathLst>
            </a:custGeom>
            <a:ln w="6775" cap="flat">
              <a:solidFill>
                <a:srgbClr val="EBEBEB">
                  <a:alpha val="100000"/>
                </a:srgbClr>
              </a:solidFill>
              <a:prstDash val="solid"/>
              <a:round/>
            </a:ln>
          </p:spPr>
          <p:txBody>
            <a:bodyPr/>
            <a:lstStyle/>
            <a:p>
              <a:endParaRPr/>
            </a:p>
          </p:txBody>
        </p:sp>
        <p:sp>
          <p:nvSpPr>
            <p:cNvPr id="138" name="pl138"/>
            <p:cNvSpPr/>
            <p:nvPr/>
          </p:nvSpPr>
          <p:spPr>
            <a:xfrm>
              <a:off x="5129884" y="2095941"/>
              <a:ext cx="3874937" cy="0"/>
            </a:xfrm>
            <a:custGeom>
              <a:avLst/>
              <a:gdLst/>
              <a:ahLst/>
              <a:cxnLst/>
              <a:rect l="0" t="0" r="0" b="0"/>
              <a:pathLst>
                <a:path w="3874937">
                  <a:moveTo>
                    <a:pt x="0" y="0"/>
                  </a:moveTo>
                  <a:lnTo>
                    <a:pt x="3874937" y="0"/>
                  </a:lnTo>
                  <a:lnTo>
                    <a:pt x="3874937" y="0"/>
                  </a:lnTo>
                </a:path>
              </a:pathLst>
            </a:custGeom>
            <a:ln w="6775" cap="flat">
              <a:solidFill>
                <a:srgbClr val="EBEBEB">
                  <a:alpha val="100000"/>
                </a:srgbClr>
              </a:solidFill>
              <a:prstDash val="solid"/>
              <a:round/>
            </a:ln>
          </p:spPr>
          <p:txBody>
            <a:bodyPr/>
            <a:lstStyle/>
            <a:p>
              <a:endParaRPr/>
            </a:p>
          </p:txBody>
        </p:sp>
        <p:sp>
          <p:nvSpPr>
            <p:cNvPr id="139" name="pl139"/>
            <p:cNvSpPr/>
            <p:nvPr/>
          </p:nvSpPr>
          <p:spPr>
            <a:xfrm>
              <a:off x="5306018"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40" name="pl140"/>
            <p:cNvSpPr/>
            <p:nvPr/>
          </p:nvSpPr>
          <p:spPr>
            <a:xfrm>
              <a:off x="5423440"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41" name="pl141"/>
            <p:cNvSpPr/>
            <p:nvPr/>
          </p:nvSpPr>
          <p:spPr>
            <a:xfrm>
              <a:off x="5658285"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42" name="pl142"/>
            <p:cNvSpPr/>
            <p:nvPr/>
          </p:nvSpPr>
          <p:spPr>
            <a:xfrm>
              <a:off x="5893129"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43" name="pl143"/>
            <p:cNvSpPr/>
            <p:nvPr/>
          </p:nvSpPr>
          <p:spPr>
            <a:xfrm>
              <a:off x="6127974"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44" name="pl144"/>
            <p:cNvSpPr/>
            <p:nvPr/>
          </p:nvSpPr>
          <p:spPr>
            <a:xfrm>
              <a:off x="6362819"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45" name="pl145"/>
            <p:cNvSpPr/>
            <p:nvPr/>
          </p:nvSpPr>
          <p:spPr>
            <a:xfrm>
              <a:off x="6597663"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46" name="pl146"/>
            <p:cNvSpPr/>
            <p:nvPr/>
          </p:nvSpPr>
          <p:spPr>
            <a:xfrm>
              <a:off x="6832508"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47" name="pl147"/>
            <p:cNvSpPr/>
            <p:nvPr/>
          </p:nvSpPr>
          <p:spPr>
            <a:xfrm>
              <a:off x="7067353"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48" name="pl148"/>
            <p:cNvSpPr/>
            <p:nvPr/>
          </p:nvSpPr>
          <p:spPr>
            <a:xfrm>
              <a:off x="7302197"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49" name="pl149"/>
            <p:cNvSpPr/>
            <p:nvPr/>
          </p:nvSpPr>
          <p:spPr>
            <a:xfrm>
              <a:off x="7537042"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50" name="pl150"/>
            <p:cNvSpPr/>
            <p:nvPr/>
          </p:nvSpPr>
          <p:spPr>
            <a:xfrm>
              <a:off x="7771887"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51" name="pl151"/>
            <p:cNvSpPr/>
            <p:nvPr/>
          </p:nvSpPr>
          <p:spPr>
            <a:xfrm>
              <a:off x="8006732"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52" name="pl152"/>
            <p:cNvSpPr/>
            <p:nvPr/>
          </p:nvSpPr>
          <p:spPr>
            <a:xfrm>
              <a:off x="8241576"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53" name="pl153"/>
            <p:cNvSpPr/>
            <p:nvPr/>
          </p:nvSpPr>
          <p:spPr>
            <a:xfrm>
              <a:off x="8476421"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54" name="pl154"/>
            <p:cNvSpPr/>
            <p:nvPr/>
          </p:nvSpPr>
          <p:spPr>
            <a:xfrm>
              <a:off x="8711266"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55" name="pl155"/>
            <p:cNvSpPr/>
            <p:nvPr/>
          </p:nvSpPr>
          <p:spPr>
            <a:xfrm>
              <a:off x="8828688" y="982312"/>
              <a:ext cx="0" cy="4083304"/>
            </a:xfrm>
            <a:custGeom>
              <a:avLst/>
              <a:gdLst/>
              <a:ahLst/>
              <a:cxnLst/>
              <a:rect l="0" t="0" r="0" b="0"/>
              <a:pathLst>
                <a:path h="4083304">
                  <a:moveTo>
                    <a:pt x="0" y="4083304"/>
                  </a:moveTo>
                  <a:lnTo>
                    <a:pt x="0" y="0"/>
                  </a:lnTo>
                  <a:lnTo>
                    <a:pt x="0" y="0"/>
                  </a:lnTo>
                </a:path>
              </a:pathLst>
            </a:custGeom>
            <a:ln w="6775" cap="flat">
              <a:solidFill>
                <a:srgbClr val="EBEBEB">
                  <a:alpha val="100000"/>
                </a:srgbClr>
              </a:solidFill>
              <a:prstDash val="solid"/>
              <a:round/>
            </a:ln>
          </p:spPr>
          <p:txBody>
            <a:bodyPr/>
            <a:lstStyle/>
            <a:p>
              <a:endParaRPr/>
            </a:p>
          </p:txBody>
        </p:sp>
        <p:sp>
          <p:nvSpPr>
            <p:cNvPr id="156" name="pl156"/>
            <p:cNvSpPr/>
            <p:nvPr/>
          </p:nvSpPr>
          <p:spPr>
            <a:xfrm>
              <a:off x="5129884" y="4880012"/>
              <a:ext cx="3874937" cy="0"/>
            </a:xfrm>
            <a:custGeom>
              <a:avLst/>
              <a:gdLst/>
              <a:ahLst/>
              <a:cxnLst/>
              <a:rect l="0" t="0" r="0" b="0"/>
              <a:pathLst>
                <a:path w="3874937">
                  <a:moveTo>
                    <a:pt x="0" y="0"/>
                  </a:moveTo>
                  <a:lnTo>
                    <a:pt x="3874937" y="0"/>
                  </a:lnTo>
                  <a:lnTo>
                    <a:pt x="3874937" y="0"/>
                  </a:lnTo>
                </a:path>
              </a:pathLst>
            </a:custGeom>
            <a:ln w="13550" cap="flat">
              <a:solidFill>
                <a:srgbClr val="EBEBEB">
                  <a:alpha val="100000"/>
                </a:srgbClr>
              </a:solidFill>
              <a:prstDash val="solid"/>
              <a:round/>
            </a:ln>
          </p:spPr>
          <p:txBody>
            <a:bodyPr/>
            <a:lstStyle/>
            <a:p>
              <a:endParaRPr/>
            </a:p>
          </p:txBody>
        </p:sp>
        <p:sp>
          <p:nvSpPr>
            <p:cNvPr id="157" name="pl157"/>
            <p:cNvSpPr/>
            <p:nvPr/>
          </p:nvSpPr>
          <p:spPr>
            <a:xfrm>
              <a:off x="5129884" y="3023965"/>
              <a:ext cx="3874937" cy="0"/>
            </a:xfrm>
            <a:custGeom>
              <a:avLst/>
              <a:gdLst/>
              <a:ahLst/>
              <a:cxnLst/>
              <a:rect l="0" t="0" r="0" b="0"/>
              <a:pathLst>
                <a:path w="3874937">
                  <a:moveTo>
                    <a:pt x="0" y="0"/>
                  </a:moveTo>
                  <a:lnTo>
                    <a:pt x="3874937" y="0"/>
                  </a:lnTo>
                  <a:lnTo>
                    <a:pt x="3874937" y="0"/>
                  </a:lnTo>
                </a:path>
              </a:pathLst>
            </a:custGeom>
            <a:ln w="13550" cap="flat">
              <a:solidFill>
                <a:srgbClr val="EBEBEB">
                  <a:alpha val="100000"/>
                </a:srgbClr>
              </a:solidFill>
              <a:prstDash val="solid"/>
              <a:round/>
            </a:ln>
          </p:spPr>
          <p:txBody>
            <a:bodyPr/>
            <a:lstStyle/>
            <a:p>
              <a:endParaRPr/>
            </a:p>
          </p:txBody>
        </p:sp>
        <p:sp>
          <p:nvSpPr>
            <p:cNvPr id="158" name="pl158"/>
            <p:cNvSpPr/>
            <p:nvPr/>
          </p:nvSpPr>
          <p:spPr>
            <a:xfrm>
              <a:off x="5129884" y="1167917"/>
              <a:ext cx="3874937" cy="0"/>
            </a:xfrm>
            <a:custGeom>
              <a:avLst/>
              <a:gdLst/>
              <a:ahLst/>
              <a:cxnLst/>
              <a:rect l="0" t="0" r="0" b="0"/>
              <a:pathLst>
                <a:path w="3874937">
                  <a:moveTo>
                    <a:pt x="0" y="0"/>
                  </a:moveTo>
                  <a:lnTo>
                    <a:pt x="3874937" y="0"/>
                  </a:lnTo>
                  <a:lnTo>
                    <a:pt x="3874937" y="0"/>
                  </a:lnTo>
                </a:path>
              </a:pathLst>
            </a:custGeom>
            <a:ln w="13550" cap="flat">
              <a:solidFill>
                <a:srgbClr val="EBEBEB">
                  <a:alpha val="100000"/>
                </a:srgbClr>
              </a:solidFill>
              <a:prstDash val="solid"/>
              <a:round/>
            </a:ln>
          </p:spPr>
          <p:txBody>
            <a:bodyPr/>
            <a:lstStyle/>
            <a:p>
              <a:endParaRPr/>
            </a:p>
          </p:txBody>
        </p:sp>
        <p:sp>
          <p:nvSpPr>
            <p:cNvPr id="159" name="pl159"/>
            <p:cNvSpPr/>
            <p:nvPr/>
          </p:nvSpPr>
          <p:spPr>
            <a:xfrm>
              <a:off x="5540862"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160" name="pl160"/>
            <p:cNvSpPr/>
            <p:nvPr/>
          </p:nvSpPr>
          <p:spPr>
            <a:xfrm>
              <a:off x="5775707"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161" name="pl161"/>
            <p:cNvSpPr/>
            <p:nvPr/>
          </p:nvSpPr>
          <p:spPr>
            <a:xfrm>
              <a:off x="6010552"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162" name="pl162"/>
            <p:cNvSpPr/>
            <p:nvPr/>
          </p:nvSpPr>
          <p:spPr>
            <a:xfrm>
              <a:off x="6245396"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163" name="pl163"/>
            <p:cNvSpPr/>
            <p:nvPr/>
          </p:nvSpPr>
          <p:spPr>
            <a:xfrm>
              <a:off x="6480241"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164" name="pl164"/>
            <p:cNvSpPr/>
            <p:nvPr/>
          </p:nvSpPr>
          <p:spPr>
            <a:xfrm>
              <a:off x="6715086"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165" name="pl165"/>
            <p:cNvSpPr/>
            <p:nvPr/>
          </p:nvSpPr>
          <p:spPr>
            <a:xfrm>
              <a:off x="6949930"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166" name="pl166"/>
            <p:cNvSpPr/>
            <p:nvPr/>
          </p:nvSpPr>
          <p:spPr>
            <a:xfrm>
              <a:off x="7184775"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167" name="pl167"/>
            <p:cNvSpPr/>
            <p:nvPr/>
          </p:nvSpPr>
          <p:spPr>
            <a:xfrm>
              <a:off x="7419620"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168" name="pl168"/>
            <p:cNvSpPr/>
            <p:nvPr/>
          </p:nvSpPr>
          <p:spPr>
            <a:xfrm>
              <a:off x="7654465"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169" name="pl169"/>
            <p:cNvSpPr/>
            <p:nvPr/>
          </p:nvSpPr>
          <p:spPr>
            <a:xfrm>
              <a:off x="7889309"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170" name="pl170"/>
            <p:cNvSpPr/>
            <p:nvPr/>
          </p:nvSpPr>
          <p:spPr>
            <a:xfrm>
              <a:off x="8124154"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171" name="pl171"/>
            <p:cNvSpPr/>
            <p:nvPr/>
          </p:nvSpPr>
          <p:spPr>
            <a:xfrm>
              <a:off x="8358999"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172" name="pl172"/>
            <p:cNvSpPr/>
            <p:nvPr/>
          </p:nvSpPr>
          <p:spPr>
            <a:xfrm>
              <a:off x="8593843" y="982312"/>
              <a:ext cx="0" cy="4083304"/>
            </a:xfrm>
            <a:custGeom>
              <a:avLst/>
              <a:gdLst/>
              <a:ahLst/>
              <a:cxnLst/>
              <a:rect l="0" t="0" r="0" b="0"/>
              <a:pathLst>
                <a:path h="4083304">
                  <a:moveTo>
                    <a:pt x="0" y="4083304"/>
                  </a:moveTo>
                  <a:lnTo>
                    <a:pt x="0" y="0"/>
                  </a:lnTo>
                  <a:lnTo>
                    <a:pt x="0" y="0"/>
                  </a:lnTo>
                </a:path>
              </a:pathLst>
            </a:custGeom>
            <a:ln w="13550" cap="flat">
              <a:solidFill>
                <a:srgbClr val="EBEBEB">
                  <a:alpha val="100000"/>
                </a:srgbClr>
              </a:solidFill>
              <a:prstDash val="solid"/>
              <a:round/>
            </a:ln>
          </p:spPr>
          <p:txBody>
            <a:bodyPr/>
            <a:lstStyle/>
            <a:p>
              <a:endParaRPr/>
            </a:p>
          </p:txBody>
        </p:sp>
        <p:sp>
          <p:nvSpPr>
            <p:cNvPr id="173" name="pl173"/>
            <p:cNvSpPr/>
            <p:nvPr/>
          </p:nvSpPr>
          <p:spPr>
            <a:xfrm>
              <a:off x="5540862" y="3023965"/>
              <a:ext cx="3052980" cy="1856047"/>
            </a:xfrm>
            <a:custGeom>
              <a:avLst/>
              <a:gdLst/>
              <a:ahLst/>
              <a:cxnLst/>
              <a:rect l="0" t="0" r="0" b="0"/>
              <a:pathLst>
                <a:path w="3052980" h="1856047">
                  <a:moveTo>
                    <a:pt x="0" y="1856047"/>
                  </a:moveTo>
                  <a:lnTo>
                    <a:pt x="234844" y="1856047"/>
                  </a:lnTo>
                  <a:lnTo>
                    <a:pt x="469689" y="1856047"/>
                  </a:lnTo>
                  <a:lnTo>
                    <a:pt x="704534" y="1856047"/>
                  </a:lnTo>
                  <a:lnTo>
                    <a:pt x="939378" y="1856047"/>
                  </a:lnTo>
                  <a:lnTo>
                    <a:pt x="1174223" y="1856047"/>
                  </a:lnTo>
                  <a:lnTo>
                    <a:pt x="1409068" y="1856047"/>
                  </a:lnTo>
                  <a:lnTo>
                    <a:pt x="1643912" y="1856047"/>
                  </a:lnTo>
                  <a:lnTo>
                    <a:pt x="1878757" y="1856047"/>
                  </a:lnTo>
                  <a:lnTo>
                    <a:pt x="2113602" y="1113628"/>
                  </a:lnTo>
                  <a:lnTo>
                    <a:pt x="2348446" y="742419"/>
                  </a:lnTo>
                  <a:lnTo>
                    <a:pt x="2583291" y="371209"/>
                  </a:lnTo>
                  <a:lnTo>
                    <a:pt x="2818136" y="185604"/>
                  </a:lnTo>
                  <a:lnTo>
                    <a:pt x="3052980" y="0"/>
                  </a:lnTo>
                </a:path>
              </a:pathLst>
            </a:custGeom>
            <a:ln w="29811" cap="flat">
              <a:solidFill>
                <a:srgbClr val="1CABE2">
                  <a:alpha val="100000"/>
                </a:srgbClr>
              </a:solidFill>
              <a:prstDash val="solid"/>
              <a:round/>
            </a:ln>
          </p:spPr>
          <p:txBody>
            <a:bodyPr/>
            <a:lstStyle/>
            <a:p>
              <a:endParaRPr/>
            </a:p>
          </p:txBody>
        </p:sp>
        <p:sp>
          <p:nvSpPr>
            <p:cNvPr id="174" name="pl174"/>
            <p:cNvSpPr/>
            <p:nvPr/>
          </p:nvSpPr>
          <p:spPr>
            <a:xfrm>
              <a:off x="5540862" y="4880012"/>
              <a:ext cx="3052980" cy="0"/>
            </a:xfrm>
            <a:custGeom>
              <a:avLst/>
              <a:gdLst/>
              <a:ahLst/>
              <a:cxnLst/>
              <a:rect l="0" t="0" r="0" b="0"/>
              <a:pathLst>
                <a:path w="3052980">
                  <a:moveTo>
                    <a:pt x="0" y="0"/>
                  </a:moveTo>
                  <a:lnTo>
                    <a:pt x="234844" y="0"/>
                  </a:lnTo>
                  <a:lnTo>
                    <a:pt x="469689" y="0"/>
                  </a:lnTo>
                  <a:lnTo>
                    <a:pt x="704534" y="0"/>
                  </a:lnTo>
                  <a:lnTo>
                    <a:pt x="939378" y="0"/>
                  </a:lnTo>
                  <a:lnTo>
                    <a:pt x="1174223" y="0"/>
                  </a:lnTo>
                  <a:lnTo>
                    <a:pt x="1409068" y="0"/>
                  </a:lnTo>
                  <a:lnTo>
                    <a:pt x="1643912" y="0"/>
                  </a:lnTo>
                  <a:lnTo>
                    <a:pt x="1878757" y="0"/>
                  </a:lnTo>
                  <a:lnTo>
                    <a:pt x="2113602" y="0"/>
                  </a:lnTo>
                  <a:lnTo>
                    <a:pt x="2348446" y="0"/>
                  </a:lnTo>
                  <a:lnTo>
                    <a:pt x="2583291" y="0"/>
                  </a:lnTo>
                  <a:lnTo>
                    <a:pt x="2818136" y="0"/>
                  </a:lnTo>
                  <a:lnTo>
                    <a:pt x="3052980" y="0"/>
                  </a:lnTo>
                </a:path>
              </a:pathLst>
            </a:custGeom>
            <a:ln w="29811" cap="flat">
              <a:solidFill>
                <a:srgbClr val="80BD41">
                  <a:alpha val="100000"/>
                </a:srgbClr>
              </a:solidFill>
              <a:prstDash val="solid"/>
              <a:round/>
            </a:ln>
          </p:spPr>
          <p:txBody>
            <a:bodyPr/>
            <a:lstStyle/>
            <a:p>
              <a:endParaRPr/>
            </a:p>
          </p:txBody>
        </p:sp>
        <p:sp>
          <p:nvSpPr>
            <p:cNvPr id="175" name="pl175"/>
            <p:cNvSpPr/>
            <p:nvPr/>
          </p:nvSpPr>
          <p:spPr>
            <a:xfrm>
              <a:off x="5540862" y="3766384"/>
              <a:ext cx="3052980" cy="1113628"/>
            </a:xfrm>
            <a:custGeom>
              <a:avLst/>
              <a:gdLst/>
              <a:ahLst/>
              <a:cxnLst/>
              <a:rect l="0" t="0" r="0" b="0"/>
              <a:pathLst>
                <a:path w="3052980" h="1113628">
                  <a:moveTo>
                    <a:pt x="0" y="1113628"/>
                  </a:moveTo>
                  <a:lnTo>
                    <a:pt x="234844" y="1113628"/>
                  </a:lnTo>
                  <a:lnTo>
                    <a:pt x="469689" y="1113628"/>
                  </a:lnTo>
                  <a:lnTo>
                    <a:pt x="704534" y="1113628"/>
                  </a:lnTo>
                  <a:lnTo>
                    <a:pt x="939378" y="1113628"/>
                  </a:lnTo>
                  <a:lnTo>
                    <a:pt x="1174223" y="1113628"/>
                  </a:lnTo>
                  <a:lnTo>
                    <a:pt x="1409068" y="1113628"/>
                  </a:lnTo>
                  <a:lnTo>
                    <a:pt x="1643912" y="1113628"/>
                  </a:lnTo>
                  <a:lnTo>
                    <a:pt x="1878757" y="1113628"/>
                  </a:lnTo>
                  <a:lnTo>
                    <a:pt x="2113602" y="742419"/>
                  </a:lnTo>
                  <a:lnTo>
                    <a:pt x="2348446" y="556814"/>
                  </a:lnTo>
                  <a:lnTo>
                    <a:pt x="2583291" y="371209"/>
                  </a:lnTo>
                  <a:lnTo>
                    <a:pt x="2818136" y="185604"/>
                  </a:lnTo>
                  <a:lnTo>
                    <a:pt x="3052980" y="0"/>
                  </a:lnTo>
                </a:path>
              </a:pathLst>
            </a:custGeom>
            <a:ln w="29811" cap="flat">
              <a:solidFill>
                <a:srgbClr val="6A1E74">
                  <a:alpha val="100000"/>
                </a:srgbClr>
              </a:solidFill>
              <a:prstDash val="solid"/>
              <a:round/>
            </a:ln>
          </p:spPr>
          <p:txBody>
            <a:bodyPr/>
            <a:lstStyle/>
            <a:p>
              <a:endParaRPr/>
            </a:p>
          </p:txBody>
        </p:sp>
        <p:sp>
          <p:nvSpPr>
            <p:cNvPr id="176" name="pl176"/>
            <p:cNvSpPr/>
            <p:nvPr/>
          </p:nvSpPr>
          <p:spPr>
            <a:xfrm>
              <a:off x="5540862" y="4880012"/>
              <a:ext cx="3052980" cy="0"/>
            </a:xfrm>
            <a:custGeom>
              <a:avLst/>
              <a:gdLst/>
              <a:ahLst/>
              <a:cxnLst/>
              <a:rect l="0" t="0" r="0" b="0"/>
              <a:pathLst>
                <a:path w="3052980">
                  <a:moveTo>
                    <a:pt x="0" y="0"/>
                  </a:moveTo>
                  <a:lnTo>
                    <a:pt x="234844" y="0"/>
                  </a:lnTo>
                  <a:lnTo>
                    <a:pt x="469689" y="0"/>
                  </a:lnTo>
                  <a:lnTo>
                    <a:pt x="704534" y="0"/>
                  </a:lnTo>
                  <a:lnTo>
                    <a:pt x="939378" y="0"/>
                  </a:lnTo>
                  <a:lnTo>
                    <a:pt x="1174223" y="0"/>
                  </a:lnTo>
                  <a:lnTo>
                    <a:pt x="1409068" y="0"/>
                  </a:lnTo>
                  <a:lnTo>
                    <a:pt x="1643912" y="0"/>
                  </a:lnTo>
                  <a:lnTo>
                    <a:pt x="1878757" y="0"/>
                  </a:lnTo>
                  <a:lnTo>
                    <a:pt x="2113602" y="0"/>
                  </a:lnTo>
                  <a:lnTo>
                    <a:pt x="2348446" y="0"/>
                  </a:lnTo>
                  <a:lnTo>
                    <a:pt x="2583291" y="0"/>
                  </a:lnTo>
                  <a:lnTo>
                    <a:pt x="2818136" y="0"/>
                  </a:lnTo>
                  <a:lnTo>
                    <a:pt x="3052980" y="0"/>
                  </a:lnTo>
                </a:path>
              </a:pathLst>
            </a:custGeom>
            <a:ln w="29811" cap="flat">
              <a:solidFill>
                <a:srgbClr val="F26A21">
                  <a:alpha val="100000"/>
                </a:srgbClr>
              </a:solidFill>
              <a:prstDash val="solid"/>
              <a:round/>
            </a:ln>
          </p:spPr>
          <p:txBody>
            <a:bodyPr/>
            <a:lstStyle/>
            <a:p>
              <a:endParaRPr/>
            </a:p>
          </p:txBody>
        </p:sp>
        <p:sp>
          <p:nvSpPr>
            <p:cNvPr id="177" name="pt177"/>
            <p:cNvSpPr/>
            <p:nvPr/>
          </p:nvSpPr>
          <p:spPr>
            <a:xfrm>
              <a:off x="5516036"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178" name="pt178"/>
            <p:cNvSpPr/>
            <p:nvPr/>
          </p:nvSpPr>
          <p:spPr>
            <a:xfrm>
              <a:off x="5516036"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179" name="pt179"/>
            <p:cNvSpPr/>
            <p:nvPr/>
          </p:nvSpPr>
          <p:spPr>
            <a:xfrm>
              <a:off x="5750881"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180" name="pt180"/>
            <p:cNvSpPr/>
            <p:nvPr/>
          </p:nvSpPr>
          <p:spPr>
            <a:xfrm>
              <a:off x="598572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181" name="pt181"/>
            <p:cNvSpPr/>
            <p:nvPr/>
          </p:nvSpPr>
          <p:spPr>
            <a:xfrm>
              <a:off x="6220571"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182" name="pt182"/>
            <p:cNvSpPr/>
            <p:nvPr/>
          </p:nvSpPr>
          <p:spPr>
            <a:xfrm>
              <a:off x="6455415"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183" name="pt183"/>
            <p:cNvSpPr/>
            <p:nvPr/>
          </p:nvSpPr>
          <p:spPr>
            <a:xfrm>
              <a:off x="6690260"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184" name="pt184"/>
            <p:cNvSpPr/>
            <p:nvPr/>
          </p:nvSpPr>
          <p:spPr>
            <a:xfrm>
              <a:off x="6925105"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185" name="pt185"/>
            <p:cNvSpPr/>
            <p:nvPr/>
          </p:nvSpPr>
          <p:spPr>
            <a:xfrm>
              <a:off x="7159949"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186" name="pt186"/>
            <p:cNvSpPr/>
            <p:nvPr/>
          </p:nvSpPr>
          <p:spPr>
            <a:xfrm>
              <a:off x="7394794"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187" name="pt187"/>
            <p:cNvSpPr/>
            <p:nvPr/>
          </p:nvSpPr>
          <p:spPr>
            <a:xfrm>
              <a:off x="7864483" y="4298372"/>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188" name="pt188"/>
            <p:cNvSpPr/>
            <p:nvPr/>
          </p:nvSpPr>
          <p:spPr>
            <a:xfrm>
              <a:off x="8099328"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189" name="pt189"/>
            <p:cNvSpPr/>
            <p:nvPr/>
          </p:nvSpPr>
          <p:spPr>
            <a:xfrm>
              <a:off x="8569017" y="2999139"/>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190" name="pt190"/>
            <p:cNvSpPr/>
            <p:nvPr/>
          </p:nvSpPr>
          <p:spPr>
            <a:xfrm>
              <a:off x="8569017" y="3741558"/>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191" name="pt191"/>
            <p:cNvSpPr/>
            <p:nvPr/>
          </p:nvSpPr>
          <p:spPr>
            <a:xfrm>
              <a:off x="551603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192" name="pt192"/>
            <p:cNvSpPr/>
            <p:nvPr/>
          </p:nvSpPr>
          <p:spPr>
            <a:xfrm>
              <a:off x="5750881"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193" name="pt193"/>
            <p:cNvSpPr/>
            <p:nvPr/>
          </p:nvSpPr>
          <p:spPr>
            <a:xfrm>
              <a:off x="5985726"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194" name="pt194"/>
            <p:cNvSpPr/>
            <p:nvPr/>
          </p:nvSpPr>
          <p:spPr>
            <a:xfrm>
              <a:off x="6455415"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195" name="pt195"/>
            <p:cNvSpPr/>
            <p:nvPr/>
          </p:nvSpPr>
          <p:spPr>
            <a:xfrm>
              <a:off x="6925105"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196" name="pt196"/>
            <p:cNvSpPr/>
            <p:nvPr/>
          </p:nvSpPr>
          <p:spPr>
            <a:xfrm>
              <a:off x="7159949"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197" name="pt197"/>
            <p:cNvSpPr/>
            <p:nvPr/>
          </p:nvSpPr>
          <p:spPr>
            <a:xfrm>
              <a:off x="7629639" y="4112767"/>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198" name="pt198"/>
            <p:cNvSpPr/>
            <p:nvPr/>
          </p:nvSpPr>
          <p:spPr>
            <a:xfrm>
              <a:off x="7629639"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199" name="pt199"/>
            <p:cNvSpPr/>
            <p:nvPr/>
          </p:nvSpPr>
          <p:spPr>
            <a:xfrm>
              <a:off x="7864483"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200" name="pt200"/>
            <p:cNvSpPr/>
            <p:nvPr/>
          </p:nvSpPr>
          <p:spPr>
            <a:xfrm>
              <a:off x="8099328" y="4112767"/>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201" name="pt201"/>
            <p:cNvSpPr/>
            <p:nvPr/>
          </p:nvSpPr>
          <p:spPr>
            <a:xfrm>
              <a:off x="8334173" y="3184744"/>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202" name="pt202"/>
            <p:cNvSpPr/>
            <p:nvPr/>
          </p:nvSpPr>
          <p:spPr>
            <a:xfrm>
              <a:off x="8334173"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203" name="pt203"/>
            <p:cNvSpPr/>
            <p:nvPr/>
          </p:nvSpPr>
          <p:spPr>
            <a:xfrm>
              <a:off x="8569017"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204" name="pt204"/>
            <p:cNvSpPr/>
            <p:nvPr/>
          </p:nvSpPr>
          <p:spPr>
            <a:xfrm>
              <a:off x="5516036"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205" name="pt205"/>
            <p:cNvSpPr/>
            <p:nvPr/>
          </p:nvSpPr>
          <p:spPr>
            <a:xfrm>
              <a:off x="5985726"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206" name="pt206"/>
            <p:cNvSpPr/>
            <p:nvPr/>
          </p:nvSpPr>
          <p:spPr>
            <a:xfrm>
              <a:off x="6220571"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207" name="pt207"/>
            <p:cNvSpPr/>
            <p:nvPr/>
          </p:nvSpPr>
          <p:spPr>
            <a:xfrm>
              <a:off x="6220571"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208" name="pt208"/>
            <p:cNvSpPr/>
            <p:nvPr/>
          </p:nvSpPr>
          <p:spPr>
            <a:xfrm>
              <a:off x="6690260"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209" name="pt209"/>
            <p:cNvSpPr/>
            <p:nvPr/>
          </p:nvSpPr>
          <p:spPr>
            <a:xfrm>
              <a:off x="6690260"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210" name="pt210"/>
            <p:cNvSpPr/>
            <p:nvPr/>
          </p:nvSpPr>
          <p:spPr>
            <a:xfrm>
              <a:off x="6925105"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211" name="pt211"/>
            <p:cNvSpPr/>
            <p:nvPr/>
          </p:nvSpPr>
          <p:spPr>
            <a:xfrm>
              <a:off x="7159949"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212" name="pt212"/>
            <p:cNvSpPr/>
            <p:nvPr/>
          </p:nvSpPr>
          <p:spPr>
            <a:xfrm>
              <a:off x="7394794"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213" name="pt213"/>
            <p:cNvSpPr/>
            <p:nvPr/>
          </p:nvSpPr>
          <p:spPr>
            <a:xfrm>
              <a:off x="7394794"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214" name="pt214"/>
            <p:cNvSpPr/>
            <p:nvPr/>
          </p:nvSpPr>
          <p:spPr>
            <a:xfrm>
              <a:off x="7629639"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215" name="pt215"/>
            <p:cNvSpPr/>
            <p:nvPr/>
          </p:nvSpPr>
          <p:spPr>
            <a:xfrm>
              <a:off x="7864483"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216" name="pt216"/>
            <p:cNvSpPr/>
            <p:nvPr/>
          </p:nvSpPr>
          <p:spPr>
            <a:xfrm>
              <a:off x="8099328" y="3370348"/>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217" name="pt217"/>
            <p:cNvSpPr/>
            <p:nvPr/>
          </p:nvSpPr>
          <p:spPr>
            <a:xfrm>
              <a:off x="8569017"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218" name="pt218"/>
            <p:cNvSpPr/>
            <p:nvPr/>
          </p:nvSpPr>
          <p:spPr>
            <a:xfrm>
              <a:off x="5750881"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219" name="pt219"/>
            <p:cNvSpPr/>
            <p:nvPr/>
          </p:nvSpPr>
          <p:spPr>
            <a:xfrm>
              <a:off x="5750881"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220" name="pt220"/>
            <p:cNvSpPr/>
            <p:nvPr/>
          </p:nvSpPr>
          <p:spPr>
            <a:xfrm>
              <a:off x="5985726"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221" name="pt221"/>
            <p:cNvSpPr/>
            <p:nvPr/>
          </p:nvSpPr>
          <p:spPr>
            <a:xfrm>
              <a:off x="6220571"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222" name="pt222"/>
            <p:cNvSpPr/>
            <p:nvPr/>
          </p:nvSpPr>
          <p:spPr>
            <a:xfrm>
              <a:off x="6455415"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223" name="pt223"/>
            <p:cNvSpPr/>
            <p:nvPr/>
          </p:nvSpPr>
          <p:spPr>
            <a:xfrm>
              <a:off x="6455415"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224" name="pt224"/>
            <p:cNvSpPr/>
            <p:nvPr/>
          </p:nvSpPr>
          <p:spPr>
            <a:xfrm>
              <a:off x="6690260"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225" name="pt225"/>
            <p:cNvSpPr/>
            <p:nvPr/>
          </p:nvSpPr>
          <p:spPr>
            <a:xfrm>
              <a:off x="6925105" y="4855186"/>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226" name="pt226"/>
            <p:cNvSpPr/>
            <p:nvPr/>
          </p:nvSpPr>
          <p:spPr>
            <a:xfrm>
              <a:off x="7159949" y="4855186"/>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227" name="pt227"/>
            <p:cNvSpPr/>
            <p:nvPr/>
          </p:nvSpPr>
          <p:spPr>
            <a:xfrm>
              <a:off x="7394794"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228" name="pt228"/>
            <p:cNvSpPr/>
            <p:nvPr/>
          </p:nvSpPr>
          <p:spPr>
            <a:xfrm>
              <a:off x="7629639" y="4483977"/>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229" name="pt229"/>
            <p:cNvSpPr/>
            <p:nvPr/>
          </p:nvSpPr>
          <p:spPr>
            <a:xfrm>
              <a:off x="7864483" y="3741558"/>
              <a:ext cx="49651" cy="49651"/>
            </a:xfrm>
            <a:prstGeom prst="ellipse">
              <a:avLst/>
            </a:prstGeom>
            <a:solidFill>
              <a:srgbClr val="1CABE2">
                <a:alpha val="100000"/>
              </a:srgbClr>
            </a:solidFill>
            <a:ln w="9000" cap="rnd">
              <a:solidFill>
                <a:srgbClr val="1CABE2">
                  <a:alpha val="100000"/>
                </a:srgbClr>
              </a:solidFill>
              <a:prstDash val="solid"/>
              <a:round/>
            </a:ln>
          </p:spPr>
          <p:txBody>
            <a:bodyPr/>
            <a:lstStyle/>
            <a:p>
              <a:endParaRPr/>
            </a:p>
          </p:txBody>
        </p:sp>
        <p:sp>
          <p:nvSpPr>
            <p:cNvPr id="230" name="pt230"/>
            <p:cNvSpPr/>
            <p:nvPr/>
          </p:nvSpPr>
          <p:spPr>
            <a:xfrm>
              <a:off x="8099328" y="4855186"/>
              <a:ext cx="49651" cy="49651"/>
            </a:xfrm>
            <a:prstGeom prst="ellipse">
              <a:avLst/>
            </a:prstGeom>
            <a:solidFill>
              <a:srgbClr val="F26A21">
                <a:alpha val="100000"/>
              </a:srgbClr>
            </a:solidFill>
            <a:ln w="9000" cap="rnd">
              <a:solidFill>
                <a:srgbClr val="F26A21">
                  <a:alpha val="100000"/>
                </a:srgbClr>
              </a:solidFill>
              <a:prstDash val="solid"/>
              <a:round/>
            </a:ln>
          </p:spPr>
          <p:txBody>
            <a:bodyPr/>
            <a:lstStyle/>
            <a:p>
              <a:endParaRPr/>
            </a:p>
          </p:txBody>
        </p:sp>
        <p:sp>
          <p:nvSpPr>
            <p:cNvPr id="231" name="pt231"/>
            <p:cNvSpPr/>
            <p:nvPr/>
          </p:nvSpPr>
          <p:spPr>
            <a:xfrm>
              <a:off x="8334173" y="4855186"/>
              <a:ext cx="49651" cy="49651"/>
            </a:xfrm>
            <a:prstGeom prst="ellipse">
              <a:avLst/>
            </a:prstGeom>
            <a:solidFill>
              <a:srgbClr val="80BD41">
                <a:alpha val="100000"/>
              </a:srgbClr>
            </a:solidFill>
            <a:ln w="9000" cap="rnd">
              <a:solidFill>
                <a:srgbClr val="80BD41">
                  <a:alpha val="100000"/>
                </a:srgbClr>
              </a:solidFill>
              <a:prstDash val="solid"/>
              <a:round/>
            </a:ln>
          </p:spPr>
          <p:txBody>
            <a:bodyPr/>
            <a:lstStyle/>
            <a:p>
              <a:endParaRPr/>
            </a:p>
          </p:txBody>
        </p:sp>
        <p:sp>
          <p:nvSpPr>
            <p:cNvPr id="232" name="pt232"/>
            <p:cNvSpPr/>
            <p:nvPr/>
          </p:nvSpPr>
          <p:spPr>
            <a:xfrm>
              <a:off x="8334173" y="3927163"/>
              <a:ext cx="49651" cy="49651"/>
            </a:xfrm>
            <a:prstGeom prst="ellipse">
              <a:avLst/>
            </a:prstGeom>
            <a:solidFill>
              <a:srgbClr val="6A1E74">
                <a:alpha val="100000"/>
              </a:srgbClr>
            </a:solidFill>
            <a:ln w="9000" cap="rnd">
              <a:solidFill>
                <a:srgbClr val="6A1E74">
                  <a:alpha val="100000"/>
                </a:srgbClr>
              </a:solidFill>
              <a:prstDash val="solid"/>
              <a:round/>
            </a:ln>
          </p:spPr>
          <p:txBody>
            <a:bodyPr/>
            <a:lstStyle/>
            <a:p>
              <a:endParaRPr/>
            </a:p>
          </p:txBody>
        </p:sp>
        <p:sp>
          <p:nvSpPr>
            <p:cNvPr id="233" name="pl233"/>
            <p:cNvSpPr/>
            <p:nvPr/>
          </p:nvSpPr>
          <p:spPr>
            <a:xfrm>
              <a:off x="5541211" y="4700873"/>
              <a:ext cx="4089" cy="165075"/>
            </a:xfrm>
            <a:custGeom>
              <a:avLst/>
              <a:gdLst/>
              <a:ahLst/>
              <a:cxnLst/>
              <a:rect l="0" t="0" r="0" b="0"/>
              <a:pathLst>
                <a:path w="4089" h="165075">
                  <a:moveTo>
                    <a:pt x="4089" y="0"/>
                  </a:moveTo>
                  <a:lnTo>
                    <a:pt x="0" y="165075"/>
                  </a:lnTo>
                </a:path>
              </a:pathLst>
            </a:custGeom>
            <a:ln w="13550" cap="rnd">
              <a:solidFill>
                <a:srgbClr val="1CABE2">
                  <a:alpha val="100000"/>
                </a:srgbClr>
              </a:solidFill>
              <a:prstDash val="solid"/>
              <a:round/>
            </a:ln>
          </p:spPr>
          <p:txBody>
            <a:bodyPr/>
            <a:lstStyle/>
            <a:p>
              <a:endParaRPr/>
            </a:p>
          </p:txBody>
        </p:sp>
        <p:sp>
          <p:nvSpPr>
            <p:cNvPr id="234" name="pl234"/>
            <p:cNvSpPr/>
            <p:nvPr/>
          </p:nvSpPr>
          <p:spPr>
            <a:xfrm>
              <a:off x="5279124" y="4884388"/>
              <a:ext cx="249050" cy="85880"/>
            </a:xfrm>
            <a:custGeom>
              <a:avLst/>
              <a:gdLst/>
              <a:ahLst/>
              <a:cxnLst/>
              <a:rect l="0" t="0" r="0" b="0"/>
              <a:pathLst>
                <a:path w="249050" h="85880">
                  <a:moveTo>
                    <a:pt x="0" y="85880"/>
                  </a:moveTo>
                  <a:lnTo>
                    <a:pt x="249050" y="0"/>
                  </a:lnTo>
                </a:path>
              </a:pathLst>
            </a:custGeom>
            <a:ln w="13550" cap="rnd">
              <a:solidFill>
                <a:srgbClr val="6A1E74">
                  <a:alpha val="100000"/>
                </a:srgbClr>
              </a:solidFill>
              <a:prstDash val="solid"/>
              <a:round/>
            </a:ln>
          </p:spPr>
          <p:txBody>
            <a:bodyPr/>
            <a:lstStyle/>
            <a:p>
              <a:endParaRPr/>
            </a:p>
          </p:txBody>
        </p:sp>
        <p:sp>
          <p:nvSpPr>
            <p:cNvPr id="235" name="pl235"/>
            <p:cNvSpPr/>
            <p:nvPr/>
          </p:nvSpPr>
          <p:spPr>
            <a:xfrm>
              <a:off x="5546730" y="4531522"/>
              <a:ext cx="155962" cy="335854"/>
            </a:xfrm>
            <a:custGeom>
              <a:avLst/>
              <a:gdLst/>
              <a:ahLst/>
              <a:cxnLst/>
              <a:rect l="0" t="0" r="0" b="0"/>
              <a:pathLst>
                <a:path w="155962" h="335854">
                  <a:moveTo>
                    <a:pt x="155962" y="0"/>
                  </a:moveTo>
                  <a:lnTo>
                    <a:pt x="0" y="335854"/>
                  </a:lnTo>
                </a:path>
              </a:pathLst>
            </a:custGeom>
            <a:ln w="13550" cap="rnd">
              <a:solidFill>
                <a:srgbClr val="80BD41">
                  <a:alpha val="100000"/>
                </a:srgbClr>
              </a:solidFill>
              <a:prstDash val="solid"/>
              <a:round/>
            </a:ln>
          </p:spPr>
          <p:txBody>
            <a:bodyPr/>
            <a:lstStyle/>
            <a:p>
              <a:endParaRPr/>
            </a:p>
          </p:txBody>
        </p:sp>
        <p:sp>
          <p:nvSpPr>
            <p:cNvPr id="236" name="pl236"/>
            <p:cNvSpPr/>
            <p:nvPr/>
          </p:nvSpPr>
          <p:spPr>
            <a:xfrm>
              <a:off x="5441633" y="4816028"/>
              <a:ext cx="87842" cy="56642"/>
            </a:xfrm>
            <a:custGeom>
              <a:avLst/>
              <a:gdLst/>
              <a:ahLst/>
              <a:cxnLst/>
              <a:rect l="0" t="0" r="0" b="0"/>
              <a:pathLst>
                <a:path w="87842" h="56642">
                  <a:moveTo>
                    <a:pt x="0" y="0"/>
                  </a:moveTo>
                  <a:lnTo>
                    <a:pt x="87842" y="56642"/>
                  </a:lnTo>
                </a:path>
              </a:pathLst>
            </a:custGeom>
            <a:ln w="13550" cap="rnd">
              <a:solidFill>
                <a:srgbClr val="F26A21">
                  <a:alpha val="100000"/>
                </a:srgbClr>
              </a:solidFill>
              <a:prstDash val="solid"/>
              <a:round/>
            </a:ln>
          </p:spPr>
          <p:txBody>
            <a:bodyPr/>
            <a:lstStyle/>
            <a:p>
              <a:endParaRPr/>
            </a:p>
          </p:txBody>
        </p:sp>
        <p:sp>
          <p:nvSpPr>
            <p:cNvPr id="237" name="tx237"/>
            <p:cNvSpPr/>
            <p:nvPr/>
          </p:nvSpPr>
          <p:spPr>
            <a:xfrm>
              <a:off x="5510133" y="4585567"/>
              <a:ext cx="70337"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1CABE2">
                      <a:alpha val="100000"/>
                    </a:srgbClr>
                  </a:solidFill>
                  <a:latin typeface="Arial"/>
                  <a:cs typeface="Arial"/>
                </a:rPr>
                <a:t>0</a:t>
              </a:r>
            </a:p>
          </p:txBody>
        </p:sp>
        <p:sp>
          <p:nvSpPr>
            <p:cNvPr id="238" name="tx238"/>
            <p:cNvSpPr/>
            <p:nvPr/>
          </p:nvSpPr>
          <p:spPr>
            <a:xfrm>
              <a:off x="5185926" y="4926427"/>
              <a:ext cx="70337"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6A1E74">
                      <a:alpha val="100000"/>
                    </a:srgbClr>
                  </a:solidFill>
                  <a:latin typeface="Arial"/>
                  <a:cs typeface="Arial"/>
                </a:rPr>
                <a:t>0</a:t>
              </a:r>
            </a:p>
          </p:txBody>
        </p:sp>
        <p:sp>
          <p:nvSpPr>
            <p:cNvPr id="239" name="tx239"/>
            <p:cNvSpPr/>
            <p:nvPr/>
          </p:nvSpPr>
          <p:spPr>
            <a:xfrm>
              <a:off x="5670984" y="4416216"/>
              <a:ext cx="70337"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80BD41">
                      <a:alpha val="100000"/>
                    </a:srgbClr>
                  </a:solidFill>
                  <a:latin typeface="Arial"/>
                  <a:cs typeface="Arial"/>
                </a:rPr>
                <a:t>0</a:t>
              </a:r>
            </a:p>
          </p:txBody>
        </p:sp>
        <p:sp>
          <p:nvSpPr>
            <p:cNvPr id="240" name="tx240"/>
            <p:cNvSpPr/>
            <p:nvPr/>
          </p:nvSpPr>
          <p:spPr>
            <a:xfrm>
              <a:off x="5348435" y="4755761"/>
              <a:ext cx="70337"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26A21">
                      <a:alpha val="100000"/>
                    </a:srgbClr>
                  </a:solidFill>
                  <a:latin typeface="Arial"/>
                  <a:cs typeface="Arial"/>
                </a:rPr>
                <a:t>0</a:t>
              </a:r>
            </a:p>
          </p:txBody>
        </p:sp>
        <p:sp>
          <p:nvSpPr>
            <p:cNvPr id="241" name="tx241"/>
            <p:cNvSpPr/>
            <p:nvPr/>
          </p:nvSpPr>
          <p:spPr>
            <a:xfrm>
              <a:off x="8678249" y="2931519"/>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1CABE2">
                      <a:alpha val="100000"/>
                    </a:srgbClr>
                  </a:solidFill>
                  <a:latin typeface="Arial"/>
                  <a:cs typeface="Arial"/>
                </a:rPr>
                <a:t>10</a:t>
              </a:r>
            </a:p>
          </p:txBody>
        </p:sp>
        <p:sp>
          <p:nvSpPr>
            <p:cNvPr id="242" name="tx242"/>
            <p:cNvSpPr/>
            <p:nvPr/>
          </p:nvSpPr>
          <p:spPr>
            <a:xfrm>
              <a:off x="8636046" y="3673938"/>
              <a:ext cx="70337"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6A1E74">
                      <a:alpha val="100000"/>
                    </a:srgbClr>
                  </a:solidFill>
                  <a:latin typeface="Arial"/>
                  <a:cs typeface="Arial"/>
                </a:rPr>
                <a:t>6</a:t>
              </a:r>
            </a:p>
          </p:txBody>
        </p:sp>
        <p:sp>
          <p:nvSpPr>
            <p:cNvPr id="243" name="tx243"/>
            <p:cNvSpPr/>
            <p:nvPr/>
          </p:nvSpPr>
          <p:spPr>
            <a:xfrm>
              <a:off x="8636046" y="4787566"/>
              <a:ext cx="70337"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80BD41">
                      <a:alpha val="100000"/>
                    </a:srgbClr>
                  </a:solidFill>
                  <a:latin typeface="Arial"/>
                  <a:cs typeface="Arial"/>
                </a:rPr>
                <a:t>0</a:t>
              </a:r>
            </a:p>
          </p:txBody>
        </p:sp>
        <p:sp>
          <p:nvSpPr>
            <p:cNvPr id="244" name="tx244"/>
            <p:cNvSpPr/>
            <p:nvPr/>
          </p:nvSpPr>
          <p:spPr>
            <a:xfrm>
              <a:off x="8636046" y="4787566"/>
              <a:ext cx="70337"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F26A21">
                      <a:alpha val="100000"/>
                    </a:srgbClr>
                  </a:solidFill>
                  <a:latin typeface="Arial"/>
                  <a:cs typeface="Arial"/>
                </a:rPr>
                <a:t>0</a:t>
              </a:r>
            </a:p>
          </p:txBody>
        </p:sp>
        <p:sp>
          <p:nvSpPr>
            <p:cNvPr id="245" name="tx245"/>
            <p:cNvSpPr/>
            <p:nvPr/>
          </p:nvSpPr>
          <p:spPr>
            <a:xfrm>
              <a:off x="6220149" y="768995"/>
              <a:ext cx="1694408" cy="141609"/>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1A1A1A">
                      <a:alpha val="100000"/>
                    </a:srgbClr>
                  </a:solidFill>
                  <a:latin typeface="Arial"/>
                  <a:cs typeface="Arial"/>
                </a:rPr>
                <a:t>HPV coverage by age 15</a:t>
              </a:r>
            </a:p>
          </p:txBody>
        </p:sp>
        <p:sp>
          <p:nvSpPr>
            <p:cNvPr id="246" name="tx246"/>
            <p:cNvSpPr/>
            <p:nvPr/>
          </p:nvSpPr>
          <p:spPr>
            <a:xfrm rot="-5400000">
              <a:off x="5412861"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2010</a:t>
              </a:r>
            </a:p>
          </p:txBody>
        </p:sp>
        <p:sp>
          <p:nvSpPr>
            <p:cNvPr id="247" name="tx247"/>
            <p:cNvSpPr/>
            <p:nvPr/>
          </p:nvSpPr>
          <p:spPr>
            <a:xfrm rot="-5400000">
              <a:off x="5647706"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2011</a:t>
              </a:r>
            </a:p>
          </p:txBody>
        </p:sp>
        <p:sp>
          <p:nvSpPr>
            <p:cNvPr id="248" name="tx248"/>
            <p:cNvSpPr/>
            <p:nvPr/>
          </p:nvSpPr>
          <p:spPr>
            <a:xfrm rot="-5400000">
              <a:off x="5882550"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2012</a:t>
              </a:r>
            </a:p>
          </p:txBody>
        </p:sp>
        <p:sp>
          <p:nvSpPr>
            <p:cNvPr id="249" name="tx249"/>
            <p:cNvSpPr/>
            <p:nvPr/>
          </p:nvSpPr>
          <p:spPr>
            <a:xfrm rot="-5400000">
              <a:off x="6117367" y="5213582"/>
              <a:ext cx="25427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2013</a:t>
              </a:r>
            </a:p>
          </p:txBody>
        </p:sp>
        <p:sp>
          <p:nvSpPr>
            <p:cNvPr id="250" name="tx250"/>
            <p:cNvSpPr/>
            <p:nvPr/>
          </p:nvSpPr>
          <p:spPr>
            <a:xfrm rot="-5400000">
              <a:off x="6352240"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2014</a:t>
              </a:r>
            </a:p>
          </p:txBody>
        </p:sp>
        <p:sp>
          <p:nvSpPr>
            <p:cNvPr id="251" name="tx251"/>
            <p:cNvSpPr/>
            <p:nvPr/>
          </p:nvSpPr>
          <p:spPr>
            <a:xfrm rot="-5400000">
              <a:off x="6587084"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2015</a:t>
              </a:r>
            </a:p>
          </p:txBody>
        </p:sp>
        <p:sp>
          <p:nvSpPr>
            <p:cNvPr id="252" name="tx252"/>
            <p:cNvSpPr/>
            <p:nvPr/>
          </p:nvSpPr>
          <p:spPr>
            <a:xfrm rot="-5400000">
              <a:off x="6821929"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2016</a:t>
              </a:r>
            </a:p>
          </p:txBody>
        </p:sp>
        <p:sp>
          <p:nvSpPr>
            <p:cNvPr id="253" name="tx253"/>
            <p:cNvSpPr/>
            <p:nvPr/>
          </p:nvSpPr>
          <p:spPr>
            <a:xfrm rot="-5400000">
              <a:off x="7056774"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2017</a:t>
              </a:r>
            </a:p>
          </p:txBody>
        </p:sp>
        <p:sp>
          <p:nvSpPr>
            <p:cNvPr id="254" name="tx254"/>
            <p:cNvSpPr/>
            <p:nvPr/>
          </p:nvSpPr>
          <p:spPr>
            <a:xfrm rot="-5400000">
              <a:off x="7291618"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2018</a:t>
              </a:r>
            </a:p>
          </p:txBody>
        </p:sp>
        <p:sp>
          <p:nvSpPr>
            <p:cNvPr id="255" name="tx255"/>
            <p:cNvSpPr/>
            <p:nvPr/>
          </p:nvSpPr>
          <p:spPr>
            <a:xfrm rot="-5400000">
              <a:off x="7526463"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2019</a:t>
              </a:r>
            </a:p>
          </p:txBody>
        </p:sp>
        <p:sp>
          <p:nvSpPr>
            <p:cNvPr id="256" name="tx256"/>
            <p:cNvSpPr/>
            <p:nvPr/>
          </p:nvSpPr>
          <p:spPr>
            <a:xfrm rot="-5400000">
              <a:off x="7761308"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2020</a:t>
              </a:r>
            </a:p>
          </p:txBody>
        </p:sp>
        <p:sp>
          <p:nvSpPr>
            <p:cNvPr id="257" name="tx257"/>
            <p:cNvSpPr/>
            <p:nvPr/>
          </p:nvSpPr>
          <p:spPr>
            <a:xfrm rot="-5400000">
              <a:off x="7996152"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2021</a:t>
              </a:r>
            </a:p>
          </p:txBody>
        </p:sp>
        <p:sp>
          <p:nvSpPr>
            <p:cNvPr id="258" name="tx258"/>
            <p:cNvSpPr/>
            <p:nvPr/>
          </p:nvSpPr>
          <p:spPr>
            <a:xfrm rot="-5400000">
              <a:off x="8230997" y="5213609"/>
              <a:ext cx="254272" cy="83548"/>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2022</a:t>
              </a:r>
            </a:p>
          </p:txBody>
        </p:sp>
        <p:sp>
          <p:nvSpPr>
            <p:cNvPr id="259" name="tx259"/>
            <p:cNvSpPr/>
            <p:nvPr/>
          </p:nvSpPr>
          <p:spPr>
            <a:xfrm rot="-5400000">
              <a:off x="8465814" y="5213582"/>
              <a:ext cx="254272" cy="83604"/>
            </a:xfrm>
            <a:prstGeom prst="rect">
              <a:avLst/>
            </a:prstGeom>
            <a:noFill/>
          </p:spPr>
          <p:txBody>
            <a:bodyPr wrap="none" lIns="0" tIns="0" rIns="0" bIns="0" anchor="ctr" anchorCtr="1"/>
            <a:lstStyle/>
            <a:p>
              <a:pPr marL="0" marR="0" indent="0" algn="l">
                <a:lnSpc>
                  <a:spcPts val="900"/>
                </a:lnSpc>
                <a:spcBef>
                  <a:spcPts val="0"/>
                </a:spcBef>
                <a:spcAft>
                  <a:spcPts val="0"/>
                </a:spcAft>
              </a:pPr>
              <a:r>
                <a:rPr sz="900">
                  <a:solidFill>
                    <a:srgbClr val="4D4D4D">
                      <a:alpha val="100000"/>
                    </a:srgbClr>
                  </a:solidFill>
                  <a:latin typeface="Arial"/>
                  <a:cs typeface="Arial"/>
                </a:rPr>
                <a:t>2023</a:t>
              </a:r>
            </a:p>
          </p:txBody>
        </p:sp>
        <p:sp>
          <p:nvSpPr>
            <p:cNvPr id="260" name="tx260"/>
            <p:cNvSpPr/>
            <p:nvPr/>
          </p:nvSpPr>
          <p:spPr>
            <a:xfrm>
              <a:off x="5005099" y="4838321"/>
              <a:ext cx="62155"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0</a:t>
              </a:r>
            </a:p>
          </p:txBody>
        </p:sp>
        <p:sp>
          <p:nvSpPr>
            <p:cNvPr id="261" name="tx261"/>
            <p:cNvSpPr/>
            <p:nvPr/>
          </p:nvSpPr>
          <p:spPr>
            <a:xfrm>
              <a:off x="4942943" y="2982273"/>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10</a:t>
              </a:r>
            </a:p>
          </p:txBody>
        </p:sp>
        <p:sp>
          <p:nvSpPr>
            <p:cNvPr id="262" name="tx262"/>
            <p:cNvSpPr/>
            <p:nvPr/>
          </p:nvSpPr>
          <p:spPr>
            <a:xfrm>
              <a:off x="4942943" y="1126225"/>
              <a:ext cx="124311" cy="81691"/>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4D4D4D">
                      <a:alpha val="100000"/>
                    </a:srgbClr>
                  </a:solidFill>
                  <a:latin typeface="Arial"/>
                  <a:cs typeface="Arial"/>
                </a:rPr>
                <a:t>20</a:t>
              </a:r>
            </a:p>
          </p:txBody>
        </p:sp>
        <p:sp>
          <p:nvSpPr>
            <p:cNvPr id="263" name="tx263"/>
            <p:cNvSpPr/>
            <p:nvPr/>
          </p:nvSpPr>
          <p:spPr>
            <a:xfrm rot="-5400000">
              <a:off x="4382295" y="2958412"/>
              <a:ext cx="86180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Coverage (%)</a:t>
              </a:r>
            </a:p>
          </p:txBody>
        </p:sp>
        <p:sp>
          <p:nvSpPr>
            <p:cNvPr id="264" name="pl264"/>
            <p:cNvSpPr/>
            <p:nvPr/>
          </p:nvSpPr>
          <p:spPr>
            <a:xfrm>
              <a:off x="5464039" y="5865210"/>
              <a:ext cx="175564" cy="0"/>
            </a:xfrm>
            <a:custGeom>
              <a:avLst/>
              <a:gdLst/>
              <a:ahLst/>
              <a:cxnLst/>
              <a:rect l="0" t="0" r="0" b="0"/>
              <a:pathLst>
                <a:path w="175564">
                  <a:moveTo>
                    <a:pt x="0" y="0"/>
                  </a:moveTo>
                  <a:lnTo>
                    <a:pt x="175564" y="0"/>
                  </a:lnTo>
                </a:path>
              </a:pathLst>
            </a:custGeom>
            <a:ln w="29811" cap="flat">
              <a:solidFill>
                <a:srgbClr val="1CABE2">
                  <a:alpha val="100000"/>
                </a:srgbClr>
              </a:solidFill>
              <a:prstDash val="solid"/>
              <a:round/>
            </a:ln>
          </p:spPr>
          <p:txBody>
            <a:bodyPr/>
            <a:lstStyle/>
            <a:p>
              <a:endParaRPr/>
            </a:p>
          </p:txBody>
        </p:sp>
        <p:sp>
          <p:nvSpPr>
            <p:cNvPr id="265" name="pl265"/>
            <p:cNvSpPr/>
            <p:nvPr/>
          </p:nvSpPr>
          <p:spPr>
            <a:xfrm>
              <a:off x="5464039" y="6154255"/>
              <a:ext cx="175564" cy="0"/>
            </a:xfrm>
            <a:custGeom>
              <a:avLst/>
              <a:gdLst/>
              <a:ahLst/>
              <a:cxnLst/>
              <a:rect l="0" t="0" r="0" b="0"/>
              <a:pathLst>
                <a:path w="175564">
                  <a:moveTo>
                    <a:pt x="0" y="0"/>
                  </a:moveTo>
                  <a:lnTo>
                    <a:pt x="175564" y="0"/>
                  </a:lnTo>
                </a:path>
              </a:pathLst>
            </a:custGeom>
            <a:ln w="29811" cap="flat">
              <a:solidFill>
                <a:srgbClr val="80BD41">
                  <a:alpha val="100000"/>
                </a:srgbClr>
              </a:solidFill>
              <a:prstDash val="solid"/>
              <a:round/>
            </a:ln>
          </p:spPr>
          <p:txBody>
            <a:bodyPr/>
            <a:lstStyle/>
            <a:p>
              <a:endParaRPr/>
            </a:p>
          </p:txBody>
        </p:sp>
        <p:sp>
          <p:nvSpPr>
            <p:cNvPr id="266" name="pl266"/>
            <p:cNvSpPr/>
            <p:nvPr/>
          </p:nvSpPr>
          <p:spPr>
            <a:xfrm>
              <a:off x="7127231" y="5865210"/>
              <a:ext cx="175564" cy="0"/>
            </a:xfrm>
            <a:custGeom>
              <a:avLst/>
              <a:gdLst/>
              <a:ahLst/>
              <a:cxnLst/>
              <a:rect l="0" t="0" r="0" b="0"/>
              <a:pathLst>
                <a:path w="175564">
                  <a:moveTo>
                    <a:pt x="0" y="0"/>
                  </a:moveTo>
                  <a:lnTo>
                    <a:pt x="175564" y="0"/>
                  </a:lnTo>
                </a:path>
              </a:pathLst>
            </a:custGeom>
            <a:ln w="29811" cap="flat">
              <a:solidFill>
                <a:srgbClr val="6A1E74">
                  <a:alpha val="100000"/>
                </a:srgbClr>
              </a:solidFill>
              <a:prstDash val="solid"/>
              <a:round/>
            </a:ln>
          </p:spPr>
          <p:txBody>
            <a:bodyPr/>
            <a:lstStyle/>
            <a:p>
              <a:endParaRPr/>
            </a:p>
          </p:txBody>
        </p:sp>
        <p:sp>
          <p:nvSpPr>
            <p:cNvPr id="267" name="pl267"/>
            <p:cNvSpPr/>
            <p:nvPr/>
          </p:nvSpPr>
          <p:spPr>
            <a:xfrm>
              <a:off x="7127231" y="6154255"/>
              <a:ext cx="175564" cy="0"/>
            </a:xfrm>
            <a:custGeom>
              <a:avLst/>
              <a:gdLst/>
              <a:ahLst/>
              <a:cxnLst/>
              <a:rect l="0" t="0" r="0" b="0"/>
              <a:pathLst>
                <a:path w="175564">
                  <a:moveTo>
                    <a:pt x="0" y="0"/>
                  </a:moveTo>
                  <a:lnTo>
                    <a:pt x="175564" y="0"/>
                  </a:lnTo>
                </a:path>
              </a:pathLst>
            </a:custGeom>
            <a:ln w="29811" cap="flat">
              <a:solidFill>
                <a:srgbClr val="F26A21">
                  <a:alpha val="100000"/>
                </a:srgbClr>
              </a:solidFill>
              <a:prstDash val="solid"/>
              <a:round/>
            </a:ln>
          </p:spPr>
          <p:txBody>
            <a:bodyPr/>
            <a:lstStyle/>
            <a:p>
              <a:endParaRPr/>
            </a:p>
          </p:txBody>
        </p:sp>
        <p:sp>
          <p:nvSpPr>
            <p:cNvPr id="268" name="tx268"/>
            <p:cNvSpPr/>
            <p:nvPr/>
          </p:nvSpPr>
          <p:spPr>
            <a:xfrm>
              <a:off x="5731138" y="5801362"/>
              <a:ext cx="1304557"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HPV1 Females, by age 15</a:t>
              </a:r>
            </a:p>
          </p:txBody>
        </p:sp>
        <p:sp>
          <p:nvSpPr>
            <p:cNvPr id="269" name="tx269"/>
            <p:cNvSpPr/>
            <p:nvPr/>
          </p:nvSpPr>
          <p:spPr>
            <a:xfrm>
              <a:off x="5731138" y="6090407"/>
              <a:ext cx="1174134"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HPV1 Males, by age 15</a:t>
              </a:r>
            </a:p>
          </p:txBody>
        </p:sp>
        <p:sp>
          <p:nvSpPr>
            <p:cNvPr id="270" name="tx270"/>
            <p:cNvSpPr/>
            <p:nvPr/>
          </p:nvSpPr>
          <p:spPr>
            <a:xfrm>
              <a:off x="7394330" y="5801362"/>
              <a:ext cx="1298282"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HPVc Females, by age 15</a:t>
              </a:r>
            </a:p>
          </p:txBody>
        </p:sp>
        <p:sp>
          <p:nvSpPr>
            <p:cNvPr id="271" name="tx271"/>
            <p:cNvSpPr/>
            <p:nvPr/>
          </p:nvSpPr>
          <p:spPr>
            <a:xfrm>
              <a:off x="7394330" y="6090407"/>
              <a:ext cx="1167859" cy="103847"/>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HPVc Males, by age 15</a:t>
              </a:r>
            </a:p>
          </p:txBody>
        </p:sp>
        <p:sp>
          <p:nvSpPr>
            <p:cNvPr id="272" name="tx272"/>
            <p:cNvSpPr/>
            <p:nvPr/>
          </p:nvSpPr>
          <p:spPr>
            <a:xfrm>
              <a:off x="4812184" y="6447811"/>
              <a:ext cx="4192637"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273" name="tx273"/>
            <p:cNvSpPr/>
            <p:nvPr/>
          </p:nvSpPr>
          <p:spPr>
            <a:xfrm>
              <a:off x="437719" y="6568567"/>
              <a:ext cx="8567102"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All countries are included in global and regional calculations. Countries where HPV vaccine has not been introduced are included using a value of zero for the estimate.</a:t>
              </a:r>
            </a:p>
          </p:txBody>
        </p:sp>
        <p:sp>
          <p:nvSpPr>
            <p:cNvPr id="274" name="tx274"/>
            <p:cNvSpPr/>
            <p:nvPr/>
          </p:nvSpPr>
          <p:spPr>
            <a:xfrm>
              <a:off x="2128093" y="398022"/>
              <a:ext cx="5162133"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Human Papillomavirus Vaccine (HPV) Coverage, Gavi 57, 2010-2023</a:t>
              </a:r>
            </a:p>
          </p:txBody>
        </p:sp>
      </p:grpSp>
      <p:sp>
        <p:nvSpPr>
          <p:cNvPr id="275"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150" b="0" i="0" u="none" cap="none">
                <a:solidFill>
                  <a:srgbClr val="FFFFFF">
                    <a:alpha val="100000"/>
                  </a:srgbClr>
                </a:solidFill>
                <a:latin typeface="Arial"/>
                <a:cs typeface="Arial"/>
                <a:sym typeface="Arial"/>
              </a:rPr>
              <a:t>Programme coverage is HPV vaccination coverage according to the national schedule and the programmes eligibility criteria for each calendar year (short-term performance, SDG reporting).
Coverage by age 15 is the proportion of population turning 15 in the reporting year that have been vaccinated against HPV at any time between ages 9 to 14 (long-term performance).
In 2023, first dose (HPV1) coverage among girls decreased to 12% and last dose (HPVc) coverage decreased to 8%.
First dose coverage among boys same to 0% and last dose coverage same to 0%.
HPV was available in 30 countries for girls and 1 for boys. Countries that have not introduced are included  in aggregates with coverage of 0%.
Increasing coverage relies on reaching more girls and boys in existing programmes and introducing HPV vaccine in countries that have not yet introduced it, particularly low and middle income countries with the highest burden of cervical cancer.</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marL="0" marR="0" algn="ctr">
              <a:lnSpc>
                <a:spcPct val="100000"/>
              </a:lnSpc>
              <a:spcBef>
                <a:spcPts val="0"/>
              </a:spcBef>
              <a:spcAft>
                <a:spcPts val="0"/>
              </a:spcAft>
              <a:buNone/>
            </a:pPr>
            <a:r>
              <a:rPr sz="4400" b="0" i="0" u="none" cap="none">
                <a:solidFill>
                  <a:srgbClr val="FFFFFF">
                    <a:alpha val="100000"/>
                  </a:srgbClr>
                </a:solidFill>
                <a:latin typeface="Arial"/>
                <a:cs typeface="Arial"/>
                <a:sym typeface="Arial"/>
              </a:rPr>
              <a:t>SDG 3.b.1</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p:cNvPicPr>
            <a:picLocks noGrp="1"/>
          </p:cNvPicPr>
          <p:nvPr>
            <p:ph/>
          </p:nvPr>
        </p:nvPicPr>
        <p:blipFill>
          <a:blip r:embed="rId2" cstate="print"/>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The key goal of the Immunization Agenda 2030 is to make vaccination available to everyone, everywhere, by 2030.
This chart shows diphtheria, tetanus and pertussis-containing vaccine first (DTP1) and third dose (DTP3) coverage trends, the number of zero-dose children and DTP drop-out.
In 2023, DTP1 coverage remained constant at 86%. The number of children missing out on any vaccination (zero-dose children) increased from 10,498,000 in 2022 to 10,987,000 in 2023.
DTP3 coverage remained constant at 80% in 2023, leaving 15,648,000 children vulnerable to vaccine-preventable diseases.</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803816" y="4675557"/>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803816" y="3913573"/>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803816" y="3151588"/>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803816" y="238960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803816" y="1437123"/>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1040517" y="1056131"/>
              <a:ext cx="0" cy="4190914"/>
            </a:xfrm>
            <a:custGeom>
              <a:avLst/>
              <a:gdLst/>
              <a:ahLst/>
              <a:cxnLst/>
              <a:rect l="0" t="0" r="0" b="0"/>
              <a:pathLst>
                <a:path h="4190914">
                  <a:moveTo>
                    <a:pt x="0" y="4190914"/>
                  </a:moveTo>
                  <a:lnTo>
                    <a:pt x="0" y="0"/>
                  </a:lnTo>
                  <a:lnTo>
                    <a:pt x="0"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2432873" y="1056131"/>
              <a:ext cx="0" cy="4190914"/>
            </a:xfrm>
            <a:custGeom>
              <a:avLst/>
              <a:gdLst/>
              <a:ahLst/>
              <a:cxnLst/>
              <a:rect l="0" t="0" r="0" b="0"/>
              <a:pathLst>
                <a:path h="4190914">
                  <a:moveTo>
                    <a:pt x="0" y="4190914"/>
                  </a:moveTo>
                  <a:lnTo>
                    <a:pt x="0" y="0"/>
                  </a:lnTo>
                  <a:lnTo>
                    <a:pt x="0"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3825229" y="1056131"/>
              <a:ext cx="0" cy="4190914"/>
            </a:xfrm>
            <a:custGeom>
              <a:avLst/>
              <a:gdLst/>
              <a:ahLst/>
              <a:cxnLst/>
              <a:rect l="0" t="0" r="0" b="0"/>
              <a:pathLst>
                <a:path h="4190914">
                  <a:moveTo>
                    <a:pt x="0" y="4190914"/>
                  </a:moveTo>
                  <a:lnTo>
                    <a:pt x="0" y="0"/>
                  </a:lnTo>
                  <a:lnTo>
                    <a:pt x="0" y="0"/>
                  </a:lnTo>
                </a:path>
              </a:pathLst>
            </a:custGeom>
            <a:ln w="6775" cap="flat">
              <a:solidFill>
                <a:srgbClr val="EBEBEB">
                  <a:alpha val="100000"/>
                </a:srgbClr>
              </a:solidFill>
              <a:prstDash val="solid"/>
              <a:round/>
            </a:ln>
          </p:spPr>
          <p:txBody>
            <a:bodyPr/>
            <a:lstStyle/>
            <a:p>
              <a:endParaRPr/>
            </a:p>
          </p:txBody>
        </p:sp>
        <p:sp>
          <p:nvSpPr>
            <p:cNvPr id="12" name="pl12"/>
            <p:cNvSpPr/>
            <p:nvPr/>
          </p:nvSpPr>
          <p:spPr>
            <a:xfrm>
              <a:off x="5217585" y="1056131"/>
              <a:ext cx="0" cy="4190914"/>
            </a:xfrm>
            <a:custGeom>
              <a:avLst/>
              <a:gdLst/>
              <a:ahLst/>
              <a:cxnLst/>
              <a:rect l="0" t="0" r="0" b="0"/>
              <a:pathLst>
                <a:path h="4190914">
                  <a:moveTo>
                    <a:pt x="0" y="4190914"/>
                  </a:moveTo>
                  <a:lnTo>
                    <a:pt x="0" y="0"/>
                  </a:lnTo>
                  <a:lnTo>
                    <a:pt x="0" y="0"/>
                  </a:lnTo>
                </a:path>
              </a:pathLst>
            </a:custGeom>
            <a:ln w="6775" cap="flat">
              <a:solidFill>
                <a:srgbClr val="EBEBEB">
                  <a:alpha val="100000"/>
                </a:srgbClr>
              </a:solidFill>
              <a:prstDash val="solid"/>
              <a:round/>
            </a:ln>
          </p:spPr>
          <p:txBody>
            <a:bodyPr/>
            <a:lstStyle/>
            <a:p>
              <a:endParaRPr/>
            </a:p>
          </p:txBody>
        </p:sp>
        <p:sp>
          <p:nvSpPr>
            <p:cNvPr id="13" name="pl13"/>
            <p:cNvSpPr/>
            <p:nvPr/>
          </p:nvSpPr>
          <p:spPr>
            <a:xfrm>
              <a:off x="6470705" y="1056131"/>
              <a:ext cx="0" cy="4190914"/>
            </a:xfrm>
            <a:custGeom>
              <a:avLst/>
              <a:gdLst/>
              <a:ahLst/>
              <a:cxnLst/>
              <a:rect l="0" t="0" r="0" b="0"/>
              <a:pathLst>
                <a:path h="4190914">
                  <a:moveTo>
                    <a:pt x="0" y="4190914"/>
                  </a:moveTo>
                  <a:lnTo>
                    <a:pt x="0" y="0"/>
                  </a:lnTo>
                  <a:lnTo>
                    <a:pt x="0" y="0"/>
                  </a:lnTo>
                </a:path>
              </a:pathLst>
            </a:custGeom>
            <a:ln w="6775" cap="flat">
              <a:solidFill>
                <a:srgbClr val="EBEBEB">
                  <a:alpha val="100000"/>
                </a:srgbClr>
              </a:solidFill>
              <a:prstDash val="solid"/>
              <a:round/>
            </a:ln>
          </p:spPr>
          <p:txBody>
            <a:bodyPr/>
            <a:lstStyle/>
            <a:p>
              <a:endParaRPr/>
            </a:p>
          </p:txBody>
        </p:sp>
        <p:sp>
          <p:nvSpPr>
            <p:cNvPr id="14" name="pl14"/>
            <p:cNvSpPr/>
            <p:nvPr/>
          </p:nvSpPr>
          <p:spPr>
            <a:xfrm>
              <a:off x="7584590" y="1056131"/>
              <a:ext cx="0" cy="4190914"/>
            </a:xfrm>
            <a:custGeom>
              <a:avLst/>
              <a:gdLst/>
              <a:ahLst/>
              <a:cxnLst/>
              <a:rect l="0" t="0" r="0" b="0"/>
              <a:pathLst>
                <a:path h="4190914">
                  <a:moveTo>
                    <a:pt x="0" y="4190914"/>
                  </a:moveTo>
                  <a:lnTo>
                    <a:pt x="0" y="0"/>
                  </a:lnTo>
                  <a:lnTo>
                    <a:pt x="0" y="0"/>
                  </a:lnTo>
                </a:path>
              </a:pathLst>
            </a:custGeom>
            <a:ln w="6775" cap="flat">
              <a:solidFill>
                <a:srgbClr val="EBEBEB">
                  <a:alpha val="100000"/>
                </a:srgbClr>
              </a:solidFill>
              <a:prstDash val="solid"/>
              <a:round/>
            </a:ln>
          </p:spPr>
          <p:txBody>
            <a:bodyPr/>
            <a:lstStyle/>
            <a:p>
              <a:endParaRPr/>
            </a:p>
          </p:txBody>
        </p:sp>
        <p:sp>
          <p:nvSpPr>
            <p:cNvPr id="15" name="pl15"/>
            <p:cNvSpPr/>
            <p:nvPr/>
          </p:nvSpPr>
          <p:spPr>
            <a:xfrm>
              <a:off x="8837710" y="1056131"/>
              <a:ext cx="0" cy="4190914"/>
            </a:xfrm>
            <a:custGeom>
              <a:avLst/>
              <a:gdLst/>
              <a:ahLst/>
              <a:cxnLst/>
              <a:rect l="0" t="0" r="0" b="0"/>
              <a:pathLst>
                <a:path h="4190914">
                  <a:moveTo>
                    <a:pt x="0" y="4190914"/>
                  </a:moveTo>
                  <a:lnTo>
                    <a:pt x="0" y="0"/>
                  </a:lnTo>
                  <a:lnTo>
                    <a:pt x="0" y="0"/>
                  </a:lnTo>
                </a:path>
              </a:pathLst>
            </a:custGeom>
            <a:ln w="6775" cap="flat">
              <a:solidFill>
                <a:srgbClr val="EBEBEB">
                  <a:alpha val="100000"/>
                </a:srgbClr>
              </a:solidFill>
              <a:prstDash val="solid"/>
              <a:round/>
            </a:ln>
          </p:spPr>
          <p:txBody>
            <a:bodyPr/>
            <a:lstStyle/>
            <a:p>
              <a:endParaRPr/>
            </a:p>
          </p:txBody>
        </p:sp>
        <p:sp>
          <p:nvSpPr>
            <p:cNvPr id="16" name="pl16"/>
            <p:cNvSpPr/>
            <p:nvPr/>
          </p:nvSpPr>
          <p:spPr>
            <a:xfrm>
              <a:off x="803816" y="5056549"/>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803816" y="4294565"/>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803816" y="3532580"/>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803816" y="2770596"/>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803816" y="200861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803816" y="1246627"/>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803816" y="1627619"/>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1736695" y="1056131"/>
              <a:ext cx="0" cy="4190914"/>
            </a:xfrm>
            <a:custGeom>
              <a:avLst/>
              <a:gdLst/>
              <a:ahLst/>
              <a:cxnLst/>
              <a:rect l="0" t="0" r="0" b="0"/>
              <a:pathLst>
                <a:path h="4190914">
                  <a:moveTo>
                    <a:pt x="0" y="4190914"/>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3129051" y="1056131"/>
              <a:ext cx="0" cy="4190914"/>
            </a:xfrm>
            <a:custGeom>
              <a:avLst/>
              <a:gdLst/>
              <a:ahLst/>
              <a:cxnLst/>
              <a:rect l="0" t="0" r="0" b="0"/>
              <a:pathLst>
                <a:path h="4190914">
                  <a:moveTo>
                    <a:pt x="0" y="4190914"/>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4521407" y="1056131"/>
              <a:ext cx="0" cy="4190914"/>
            </a:xfrm>
            <a:custGeom>
              <a:avLst/>
              <a:gdLst/>
              <a:ahLst/>
              <a:cxnLst/>
              <a:rect l="0" t="0" r="0" b="0"/>
              <a:pathLst>
                <a:path h="4190914">
                  <a:moveTo>
                    <a:pt x="0" y="4190914"/>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5913763" y="1056131"/>
              <a:ext cx="0" cy="4190914"/>
            </a:xfrm>
            <a:custGeom>
              <a:avLst/>
              <a:gdLst/>
              <a:ahLst/>
              <a:cxnLst/>
              <a:rect l="0" t="0" r="0" b="0"/>
              <a:pathLst>
                <a:path h="4190914">
                  <a:moveTo>
                    <a:pt x="0" y="4190914"/>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7027647" y="1056131"/>
              <a:ext cx="0" cy="4190914"/>
            </a:xfrm>
            <a:custGeom>
              <a:avLst/>
              <a:gdLst/>
              <a:ahLst/>
              <a:cxnLst/>
              <a:rect l="0" t="0" r="0" b="0"/>
              <a:pathLst>
                <a:path h="4190914">
                  <a:moveTo>
                    <a:pt x="0" y="4190914"/>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8141532" y="1056131"/>
              <a:ext cx="0" cy="4190914"/>
            </a:xfrm>
            <a:custGeom>
              <a:avLst/>
              <a:gdLst/>
              <a:ahLst/>
              <a:cxnLst/>
              <a:rect l="0" t="0" r="0" b="0"/>
              <a:pathLst>
                <a:path h="4190914">
                  <a:moveTo>
                    <a:pt x="0" y="4190914"/>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1736695" y="1894314"/>
              <a:ext cx="6404837" cy="952480"/>
            </a:xfrm>
            <a:custGeom>
              <a:avLst/>
              <a:gdLst/>
              <a:ahLst/>
              <a:cxnLst/>
              <a:rect l="0" t="0" r="0" b="0"/>
              <a:pathLst>
                <a:path w="6404837" h="952480">
                  <a:moveTo>
                    <a:pt x="0" y="952480"/>
                  </a:moveTo>
                  <a:lnTo>
                    <a:pt x="278471" y="952480"/>
                  </a:lnTo>
                  <a:lnTo>
                    <a:pt x="556942" y="914381"/>
                  </a:lnTo>
                  <a:lnTo>
                    <a:pt x="835413" y="838182"/>
                  </a:lnTo>
                  <a:lnTo>
                    <a:pt x="1113884" y="685785"/>
                  </a:lnTo>
                  <a:lnTo>
                    <a:pt x="1392355" y="647686"/>
                  </a:lnTo>
                  <a:lnTo>
                    <a:pt x="1670827" y="609587"/>
                  </a:lnTo>
                  <a:lnTo>
                    <a:pt x="1949298" y="609587"/>
                  </a:lnTo>
                  <a:lnTo>
                    <a:pt x="2227769" y="495289"/>
                  </a:lnTo>
                  <a:lnTo>
                    <a:pt x="2506240" y="380992"/>
                  </a:lnTo>
                  <a:lnTo>
                    <a:pt x="2784711" y="342892"/>
                  </a:lnTo>
                  <a:lnTo>
                    <a:pt x="3063182" y="266694"/>
                  </a:lnTo>
                  <a:lnTo>
                    <a:pt x="3341654" y="304793"/>
                  </a:lnTo>
                  <a:lnTo>
                    <a:pt x="3620125" y="304793"/>
                  </a:lnTo>
                  <a:lnTo>
                    <a:pt x="3898596" y="228595"/>
                  </a:lnTo>
                  <a:lnTo>
                    <a:pt x="4177067" y="190496"/>
                  </a:lnTo>
                  <a:lnTo>
                    <a:pt x="4455538" y="114297"/>
                  </a:lnTo>
                  <a:lnTo>
                    <a:pt x="4734010" y="114297"/>
                  </a:lnTo>
                  <a:lnTo>
                    <a:pt x="5012481" y="76198"/>
                  </a:lnTo>
                  <a:lnTo>
                    <a:pt x="5290952" y="0"/>
                  </a:lnTo>
                  <a:lnTo>
                    <a:pt x="5569423" y="152396"/>
                  </a:lnTo>
                  <a:lnTo>
                    <a:pt x="5847894" y="190496"/>
                  </a:lnTo>
                  <a:lnTo>
                    <a:pt x="6126365" y="114297"/>
                  </a:lnTo>
                  <a:lnTo>
                    <a:pt x="6404837" y="114297"/>
                  </a:lnTo>
                </a:path>
              </a:pathLst>
            </a:custGeom>
            <a:ln w="27101" cap="flat">
              <a:solidFill>
                <a:srgbClr val="F8766D">
                  <a:alpha val="100000"/>
                </a:srgbClr>
              </a:solidFill>
              <a:prstDash val="solid"/>
              <a:round/>
            </a:ln>
          </p:spPr>
          <p:txBody>
            <a:bodyPr/>
            <a:lstStyle/>
            <a:p>
              <a:endParaRPr/>
            </a:p>
          </p:txBody>
        </p:sp>
        <p:sp>
          <p:nvSpPr>
            <p:cNvPr id="30" name="pl30"/>
            <p:cNvSpPr/>
            <p:nvPr/>
          </p:nvSpPr>
          <p:spPr>
            <a:xfrm>
              <a:off x="1736695" y="2542001"/>
              <a:ext cx="6404837" cy="2438350"/>
            </a:xfrm>
            <a:custGeom>
              <a:avLst/>
              <a:gdLst/>
              <a:ahLst/>
              <a:cxnLst/>
              <a:rect l="0" t="0" r="0" b="0"/>
              <a:pathLst>
                <a:path w="6404837" h="2438350">
                  <a:moveTo>
                    <a:pt x="0" y="2438350"/>
                  </a:moveTo>
                  <a:lnTo>
                    <a:pt x="278471" y="2438350"/>
                  </a:lnTo>
                  <a:lnTo>
                    <a:pt x="556942" y="2438350"/>
                  </a:lnTo>
                  <a:lnTo>
                    <a:pt x="835413" y="2438350"/>
                  </a:lnTo>
                  <a:lnTo>
                    <a:pt x="1113884" y="2438350"/>
                  </a:lnTo>
                  <a:lnTo>
                    <a:pt x="1392355" y="2438350"/>
                  </a:lnTo>
                  <a:lnTo>
                    <a:pt x="1670827" y="2438350"/>
                  </a:lnTo>
                  <a:lnTo>
                    <a:pt x="1949298" y="2438350"/>
                  </a:lnTo>
                  <a:lnTo>
                    <a:pt x="2227769" y="2400250"/>
                  </a:lnTo>
                  <a:lnTo>
                    <a:pt x="2506240" y="2285953"/>
                  </a:lnTo>
                  <a:lnTo>
                    <a:pt x="2784711" y="2247854"/>
                  </a:lnTo>
                  <a:lnTo>
                    <a:pt x="3063182" y="1866861"/>
                  </a:lnTo>
                  <a:lnTo>
                    <a:pt x="3341654" y="1600167"/>
                  </a:lnTo>
                  <a:lnTo>
                    <a:pt x="3620125" y="1295373"/>
                  </a:lnTo>
                  <a:lnTo>
                    <a:pt x="3898596" y="1104877"/>
                  </a:lnTo>
                  <a:lnTo>
                    <a:pt x="4177067" y="876282"/>
                  </a:lnTo>
                  <a:lnTo>
                    <a:pt x="4455538" y="647686"/>
                  </a:lnTo>
                  <a:lnTo>
                    <a:pt x="4734010" y="533389"/>
                  </a:lnTo>
                  <a:lnTo>
                    <a:pt x="5012481" y="495289"/>
                  </a:lnTo>
                  <a:lnTo>
                    <a:pt x="5290952" y="342892"/>
                  </a:lnTo>
                  <a:lnTo>
                    <a:pt x="5569423" y="228595"/>
                  </a:lnTo>
                  <a:lnTo>
                    <a:pt x="5847894" y="228595"/>
                  </a:lnTo>
                  <a:lnTo>
                    <a:pt x="6126365" y="76198"/>
                  </a:lnTo>
                  <a:lnTo>
                    <a:pt x="6404837" y="0"/>
                  </a:lnTo>
                </a:path>
              </a:pathLst>
            </a:custGeom>
            <a:ln w="27101" cap="flat">
              <a:solidFill>
                <a:srgbClr val="7CAE00">
                  <a:alpha val="100000"/>
                </a:srgbClr>
              </a:solidFill>
              <a:prstDash val="solid"/>
              <a:round/>
            </a:ln>
          </p:spPr>
          <p:txBody>
            <a:bodyPr/>
            <a:lstStyle/>
            <a:p>
              <a:endParaRPr/>
            </a:p>
          </p:txBody>
        </p:sp>
        <p:sp>
          <p:nvSpPr>
            <p:cNvPr id="31" name="pl31"/>
            <p:cNvSpPr/>
            <p:nvPr/>
          </p:nvSpPr>
          <p:spPr>
            <a:xfrm>
              <a:off x="3964464" y="2237207"/>
              <a:ext cx="4177067" cy="2819342"/>
            </a:xfrm>
            <a:custGeom>
              <a:avLst/>
              <a:gdLst/>
              <a:ahLst/>
              <a:cxnLst/>
              <a:rect l="0" t="0" r="0" b="0"/>
              <a:pathLst>
                <a:path w="4177067" h="2819342">
                  <a:moveTo>
                    <a:pt x="0" y="2819342"/>
                  </a:moveTo>
                  <a:lnTo>
                    <a:pt x="278471" y="2819342"/>
                  </a:lnTo>
                  <a:lnTo>
                    <a:pt x="556942" y="2781243"/>
                  </a:lnTo>
                  <a:lnTo>
                    <a:pt x="835413" y="2628846"/>
                  </a:lnTo>
                  <a:lnTo>
                    <a:pt x="1113884" y="2438350"/>
                  </a:lnTo>
                  <a:lnTo>
                    <a:pt x="1392355" y="2019258"/>
                  </a:lnTo>
                  <a:lnTo>
                    <a:pt x="1670827" y="1676365"/>
                  </a:lnTo>
                  <a:lnTo>
                    <a:pt x="1949298" y="1333472"/>
                  </a:lnTo>
                  <a:lnTo>
                    <a:pt x="2227769" y="1104877"/>
                  </a:lnTo>
                  <a:lnTo>
                    <a:pt x="2506240" y="952480"/>
                  </a:lnTo>
                  <a:lnTo>
                    <a:pt x="2784711" y="838182"/>
                  </a:lnTo>
                  <a:lnTo>
                    <a:pt x="3063182" y="685785"/>
                  </a:lnTo>
                  <a:lnTo>
                    <a:pt x="3341654" y="647686"/>
                  </a:lnTo>
                  <a:lnTo>
                    <a:pt x="3620125" y="685785"/>
                  </a:lnTo>
                  <a:lnTo>
                    <a:pt x="3898596" y="190496"/>
                  </a:lnTo>
                  <a:lnTo>
                    <a:pt x="4177067" y="0"/>
                  </a:lnTo>
                </a:path>
              </a:pathLst>
            </a:custGeom>
            <a:ln w="27101" cap="flat">
              <a:solidFill>
                <a:srgbClr val="00BFC4">
                  <a:alpha val="100000"/>
                </a:srgbClr>
              </a:solidFill>
              <a:prstDash val="solid"/>
              <a:round/>
            </a:ln>
          </p:spPr>
          <p:txBody>
            <a:bodyPr/>
            <a:lstStyle/>
            <a:p>
              <a:endParaRPr/>
            </a:p>
          </p:txBody>
        </p:sp>
        <p:sp>
          <p:nvSpPr>
            <p:cNvPr id="32" name="pl32"/>
            <p:cNvSpPr/>
            <p:nvPr/>
          </p:nvSpPr>
          <p:spPr>
            <a:xfrm>
              <a:off x="4521407" y="4446962"/>
              <a:ext cx="3620125" cy="609587"/>
            </a:xfrm>
            <a:custGeom>
              <a:avLst/>
              <a:gdLst/>
              <a:ahLst/>
              <a:cxnLst/>
              <a:rect l="0" t="0" r="0" b="0"/>
              <a:pathLst>
                <a:path w="3620125" h="609587">
                  <a:moveTo>
                    <a:pt x="0" y="609587"/>
                  </a:moveTo>
                  <a:lnTo>
                    <a:pt x="278471" y="609587"/>
                  </a:lnTo>
                  <a:lnTo>
                    <a:pt x="556942" y="609587"/>
                  </a:lnTo>
                  <a:lnTo>
                    <a:pt x="835413" y="609587"/>
                  </a:lnTo>
                  <a:lnTo>
                    <a:pt x="1113884" y="609587"/>
                  </a:lnTo>
                  <a:lnTo>
                    <a:pt x="1392355" y="609587"/>
                  </a:lnTo>
                  <a:lnTo>
                    <a:pt x="1670827" y="571488"/>
                  </a:lnTo>
                  <a:lnTo>
                    <a:pt x="1949298" y="571488"/>
                  </a:lnTo>
                  <a:lnTo>
                    <a:pt x="2227769" y="533389"/>
                  </a:lnTo>
                  <a:lnTo>
                    <a:pt x="2506240" y="457190"/>
                  </a:lnTo>
                  <a:lnTo>
                    <a:pt x="2784711" y="380992"/>
                  </a:lnTo>
                  <a:lnTo>
                    <a:pt x="3063182" y="380992"/>
                  </a:lnTo>
                  <a:lnTo>
                    <a:pt x="3341654" y="304793"/>
                  </a:lnTo>
                  <a:lnTo>
                    <a:pt x="3620125" y="0"/>
                  </a:lnTo>
                </a:path>
              </a:pathLst>
            </a:custGeom>
            <a:ln w="27101" cap="flat">
              <a:solidFill>
                <a:srgbClr val="C77CFF">
                  <a:alpha val="100000"/>
                </a:srgbClr>
              </a:solidFill>
              <a:prstDash val="solid"/>
              <a:round/>
            </a:ln>
          </p:spPr>
          <p:txBody>
            <a:bodyPr/>
            <a:lstStyle/>
            <a:p>
              <a:endParaRPr/>
            </a:p>
          </p:txBody>
        </p:sp>
        <p:sp>
          <p:nvSpPr>
            <p:cNvPr id="33" name="pl33"/>
            <p:cNvSpPr/>
            <p:nvPr/>
          </p:nvSpPr>
          <p:spPr>
            <a:xfrm>
              <a:off x="803816" y="1627619"/>
              <a:ext cx="8270593" cy="0"/>
            </a:xfrm>
            <a:custGeom>
              <a:avLst/>
              <a:gdLst/>
              <a:ahLst/>
              <a:cxnLst/>
              <a:rect l="0" t="0" r="0" b="0"/>
              <a:pathLst>
                <a:path w="8270593">
                  <a:moveTo>
                    <a:pt x="0" y="0"/>
                  </a:moveTo>
                  <a:lnTo>
                    <a:pt x="8270593" y="0"/>
                  </a:lnTo>
                  <a:lnTo>
                    <a:pt x="8270593" y="0"/>
                  </a:lnTo>
                </a:path>
              </a:pathLst>
            </a:custGeom>
            <a:ln w="13550" cap="flat">
              <a:solidFill>
                <a:srgbClr val="A9A9A9">
                  <a:alpha val="100000"/>
                </a:srgbClr>
              </a:solidFill>
              <a:prstDash val="dash"/>
              <a:round/>
            </a:ln>
          </p:spPr>
          <p:txBody>
            <a:bodyPr/>
            <a:lstStyle/>
            <a:p>
              <a:endParaRPr/>
            </a:p>
          </p:txBody>
        </p:sp>
        <p:sp>
          <p:nvSpPr>
            <p:cNvPr id="34" name="tx34"/>
            <p:cNvSpPr/>
            <p:nvPr/>
          </p:nvSpPr>
          <p:spPr>
            <a:xfrm>
              <a:off x="1513569" y="2857458"/>
              <a:ext cx="160772"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F8766D">
                      <a:alpha val="100000"/>
                    </a:srgbClr>
                  </a:solidFill>
                  <a:latin typeface="Arial"/>
                  <a:cs typeface="Arial"/>
                </a:rPr>
                <a:t>58</a:t>
              </a:r>
            </a:p>
          </p:txBody>
        </p:sp>
        <p:sp>
          <p:nvSpPr>
            <p:cNvPr id="35" name="tx35"/>
            <p:cNvSpPr/>
            <p:nvPr/>
          </p:nvSpPr>
          <p:spPr>
            <a:xfrm>
              <a:off x="1591622" y="4944903"/>
              <a:ext cx="80386" cy="103888"/>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7CAE00">
                      <a:alpha val="100000"/>
                    </a:srgbClr>
                  </a:solidFill>
                  <a:latin typeface="Arial"/>
                  <a:cs typeface="Arial"/>
                </a:rPr>
                <a:t>2</a:t>
              </a:r>
            </a:p>
          </p:txBody>
        </p:sp>
        <p:sp>
          <p:nvSpPr>
            <p:cNvPr id="36" name="tx36"/>
            <p:cNvSpPr/>
            <p:nvPr/>
          </p:nvSpPr>
          <p:spPr>
            <a:xfrm>
              <a:off x="3819373" y="5019328"/>
              <a:ext cx="80386"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BFC4">
                      <a:alpha val="100000"/>
                    </a:srgbClr>
                  </a:solidFill>
                  <a:latin typeface="Arial"/>
                  <a:cs typeface="Arial"/>
                </a:rPr>
                <a:t>0</a:t>
              </a:r>
            </a:p>
          </p:txBody>
        </p:sp>
        <p:sp>
          <p:nvSpPr>
            <p:cNvPr id="37" name="tx37"/>
            <p:cNvSpPr/>
            <p:nvPr/>
          </p:nvSpPr>
          <p:spPr>
            <a:xfrm>
              <a:off x="4376332" y="5019338"/>
              <a:ext cx="80386"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C77CFF">
                      <a:alpha val="100000"/>
                    </a:srgbClr>
                  </a:solidFill>
                  <a:latin typeface="Arial"/>
                  <a:cs typeface="Arial"/>
                </a:rPr>
                <a:t>0</a:t>
              </a:r>
            </a:p>
          </p:txBody>
        </p:sp>
        <p:sp>
          <p:nvSpPr>
            <p:cNvPr id="38" name="tx38"/>
            <p:cNvSpPr/>
            <p:nvPr/>
          </p:nvSpPr>
          <p:spPr>
            <a:xfrm>
              <a:off x="8237989" y="1944348"/>
              <a:ext cx="160772"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F8766D">
                      <a:alpha val="100000"/>
                    </a:srgbClr>
                  </a:solidFill>
                  <a:latin typeface="Arial"/>
                  <a:cs typeface="Arial"/>
                </a:rPr>
                <a:t>80</a:t>
              </a:r>
            </a:p>
          </p:txBody>
        </p:sp>
        <p:sp>
          <p:nvSpPr>
            <p:cNvPr id="39" name="tx39"/>
            <p:cNvSpPr/>
            <p:nvPr/>
          </p:nvSpPr>
          <p:spPr>
            <a:xfrm>
              <a:off x="8237987" y="2477738"/>
              <a:ext cx="160772"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7CAE00">
                      <a:alpha val="100000"/>
                    </a:srgbClr>
                  </a:solidFill>
                  <a:latin typeface="Arial"/>
                  <a:cs typeface="Arial"/>
                </a:rPr>
                <a:t>66</a:t>
              </a:r>
            </a:p>
          </p:txBody>
        </p:sp>
        <p:sp>
          <p:nvSpPr>
            <p:cNvPr id="40" name="tx40"/>
            <p:cNvSpPr/>
            <p:nvPr/>
          </p:nvSpPr>
          <p:spPr>
            <a:xfrm>
              <a:off x="8237995" y="2175128"/>
              <a:ext cx="160772" cy="103464"/>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BFC4">
                      <a:alpha val="100000"/>
                    </a:srgbClr>
                  </a:solidFill>
                  <a:latin typeface="Arial"/>
                  <a:cs typeface="Arial"/>
                </a:rPr>
                <a:t>74</a:t>
              </a:r>
            </a:p>
          </p:txBody>
        </p:sp>
        <p:sp>
          <p:nvSpPr>
            <p:cNvPr id="41" name="tx41"/>
            <p:cNvSpPr/>
            <p:nvPr/>
          </p:nvSpPr>
          <p:spPr>
            <a:xfrm>
              <a:off x="8237997" y="4382694"/>
              <a:ext cx="160772"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C77CFF">
                      <a:alpha val="100000"/>
                    </a:srgbClr>
                  </a:solidFill>
                  <a:latin typeface="Arial"/>
                  <a:cs typeface="Arial"/>
                </a:rPr>
                <a:t>16</a:t>
              </a:r>
            </a:p>
          </p:txBody>
        </p:sp>
        <p:sp>
          <p:nvSpPr>
            <p:cNvPr id="42" name="tx42"/>
            <p:cNvSpPr/>
            <p:nvPr/>
          </p:nvSpPr>
          <p:spPr>
            <a:xfrm>
              <a:off x="4746535" y="905971"/>
              <a:ext cx="385157" cy="8272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1A1A1A">
                      <a:alpha val="100000"/>
                    </a:srgbClr>
                  </a:solidFill>
                  <a:latin typeface="Arial"/>
                  <a:cs typeface="Arial"/>
                </a:rPr>
                <a:t>Gavi 57</a:t>
              </a:r>
            </a:p>
          </p:txBody>
        </p:sp>
        <p:sp>
          <p:nvSpPr>
            <p:cNvPr id="43" name="tx43"/>
            <p:cNvSpPr/>
            <p:nvPr/>
          </p:nvSpPr>
          <p:spPr>
            <a:xfrm rot="-5400000">
              <a:off x="1580249"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44" name="tx44"/>
            <p:cNvSpPr/>
            <p:nvPr/>
          </p:nvSpPr>
          <p:spPr>
            <a:xfrm rot="-5400000">
              <a:off x="2972605"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45" name="tx45"/>
            <p:cNvSpPr/>
            <p:nvPr/>
          </p:nvSpPr>
          <p:spPr>
            <a:xfrm rot="-5400000">
              <a:off x="4364960"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46" name="tx46"/>
            <p:cNvSpPr/>
            <p:nvPr/>
          </p:nvSpPr>
          <p:spPr>
            <a:xfrm rot="-5400000">
              <a:off x="5757316"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47" name="tx47"/>
            <p:cNvSpPr/>
            <p:nvPr/>
          </p:nvSpPr>
          <p:spPr>
            <a:xfrm rot="-5400000">
              <a:off x="6871201" y="5414007"/>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48" name="tx48"/>
            <p:cNvSpPr/>
            <p:nvPr/>
          </p:nvSpPr>
          <p:spPr>
            <a:xfrm rot="-5400000">
              <a:off x="7985052" y="5413973"/>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49" name="tx49"/>
            <p:cNvSpPr/>
            <p:nvPr/>
          </p:nvSpPr>
          <p:spPr>
            <a:xfrm>
              <a:off x="663492" y="5004435"/>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50" name="tx50"/>
            <p:cNvSpPr/>
            <p:nvPr/>
          </p:nvSpPr>
          <p:spPr>
            <a:xfrm>
              <a:off x="585797" y="4242450"/>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a:t>
              </a:r>
            </a:p>
          </p:txBody>
        </p:sp>
        <p:sp>
          <p:nvSpPr>
            <p:cNvPr id="51" name="tx51"/>
            <p:cNvSpPr/>
            <p:nvPr/>
          </p:nvSpPr>
          <p:spPr>
            <a:xfrm>
              <a:off x="585797" y="3480466"/>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40</a:t>
              </a:r>
            </a:p>
          </p:txBody>
        </p:sp>
        <p:sp>
          <p:nvSpPr>
            <p:cNvPr id="52" name="tx52"/>
            <p:cNvSpPr/>
            <p:nvPr/>
          </p:nvSpPr>
          <p:spPr>
            <a:xfrm>
              <a:off x="585797" y="2718481"/>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60</a:t>
              </a:r>
            </a:p>
          </p:txBody>
        </p:sp>
        <p:sp>
          <p:nvSpPr>
            <p:cNvPr id="53" name="tx53"/>
            <p:cNvSpPr/>
            <p:nvPr/>
          </p:nvSpPr>
          <p:spPr>
            <a:xfrm>
              <a:off x="585797" y="195649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80</a:t>
              </a:r>
            </a:p>
          </p:txBody>
        </p:sp>
        <p:sp>
          <p:nvSpPr>
            <p:cNvPr id="54" name="tx54"/>
            <p:cNvSpPr/>
            <p:nvPr/>
          </p:nvSpPr>
          <p:spPr>
            <a:xfrm>
              <a:off x="508103" y="1194512"/>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55" name="tx55"/>
            <p:cNvSpPr/>
            <p:nvPr/>
          </p:nvSpPr>
          <p:spPr>
            <a:xfrm>
              <a:off x="585797" y="1575505"/>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90</a:t>
              </a:r>
            </a:p>
          </p:txBody>
        </p:sp>
        <p:sp>
          <p:nvSpPr>
            <p:cNvPr id="56" name="tx56"/>
            <p:cNvSpPr/>
            <p:nvPr/>
          </p:nvSpPr>
          <p:spPr>
            <a:xfrm rot="-5400000">
              <a:off x="-52544" y="3086036"/>
              <a:ext cx="86180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Coverage (%)</a:t>
              </a:r>
            </a:p>
          </p:txBody>
        </p:sp>
        <p:sp>
          <p:nvSpPr>
            <p:cNvPr id="57" name="pl57"/>
            <p:cNvSpPr/>
            <p:nvPr/>
          </p:nvSpPr>
          <p:spPr>
            <a:xfrm>
              <a:off x="3544956" y="6103143"/>
              <a:ext cx="175564" cy="0"/>
            </a:xfrm>
            <a:custGeom>
              <a:avLst/>
              <a:gdLst/>
              <a:ahLst/>
              <a:cxnLst/>
              <a:rect l="0" t="0" r="0" b="0"/>
              <a:pathLst>
                <a:path w="175564">
                  <a:moveTo>
                    <a:pt x="0" y="0"/>
                  </a:moveTo>
                  <a:lnTo>
                    <a:pt x="175564" y="0"/>
                  </a:lnTo>
                </a:path>
              </a:pathLst>
            </a:custGeom>
            <a:ln w="27101" cap="flat">
              <a:solidFill>
                <a:srgbClr val="F8766D">
                  <a:alpha val="100000"/>
                </a:srgbClr>
              </a:solidFill>
              <a:prstDash val="solid"/>
              <a:round/>
            </a:ln>
          </p:spPr>
          <p:txBody>
            <a:bodyPr/>
            <a:lstStyle/>
            <a:p>
              <a:endParaRPr/>
            </a:p>
          </p:txBody>
        </p:sp>
        <p:sp>
          <p:nvSpPr>
            <p:cNvPr id="58" name="pl58"/>
            <p:cNvSpPr/>
            <p:nvPr/>
          </p:nvSpPr>
          <p:spPr>
            <a:xfrm>
              <a:off x="4260684" y="6103143"/>
              <a:ext cx="175564" cy="0"/>
            </a:xfrm>
            <a:custGeom>
              <a:avLst/>
              <a:gdLst/>
              <a:ahLst/>
              <a:cxnLst/>
              <a:rect l="0" t="0" r="0" b="0"/>
              <a:pathLst>
                <a:path w="175564">
                  <a:moveTo>
                    <a:pt x="0" y="0"/>
                  </a:moveTo>
                  <a:lnTo>
                    <a:pt x="175564" y="0"/>
                  </a:lnTo>
                </a:path>
              </a:pathLst>
            </a:custGeom>
            <a:ln w="27101" cap="flat">
              <a:solidFill>
                <a:srgbClr val="7CAE00">
                  <a:alpha val="100000"/>
                </a:srgbClr>
              </a:solidFill>
              <a:prstDash val="solid"/>
              <a:round/>
            </a:ln>
          </p:spPr>
          <p:txBody>
            <a:bodyPr/>
            <a:lstStyle/>
            <a:p>
              <a:endParaRPr/>
            </a:p>
          </p:txBody>
        </p:sp>
        <p:sp>
          <p:nvSpPr>
            <p:cNvPr id="59" name="pl59"/>
            <p:cNvSpPr/>
            <p:nvPr/>
          </p:nvSpPr>
          <p:spPr>
            <a:xfrm>
              <a:off x="5007450" y="6103143"/>
              <a:ext cx="175564" cy="0"/>
            </a:xfrm>
            <a:custGeom>
              <a:avLst/>
              <a:gdLst/>
              <a:ahLst/>
              <a:cxnLst/>
              <a:rect l="0" t="0" r="0" b="0"/>
              <a:pathLst>
                <a:path w="175564">
                  <a:moveTo>
                    <a:pt x="0" y="0"/>
                  </a:moveTo>
                  <a:lnTo>
                    <a:pt x="175564" y="0"/>
                  </a:lnTo>
                </a:path>
              </a:pathLst>
            </a:custGeom>
            <a:ln w="27101" cap="flat">
              <a:solidFill>
                <a:srgbClr val="00BFC4">
                  <a:alpha val="100000"/>
                </a:srgbClr>
              </a:solidFill>
              <a:prstDash val="solid"/>
              <a:round/>
            </a:ln>
          </p:spPr>
          <p:txBody>
            <a:bodyPr/>
            <a:lstStyle/>
            <a:p>
              <a:endParaRPr/>
            </a:p>
          </p:txBody>
        </p:sp>
        <p:sp>
          <p:nvSpPr>
            <p:cNvPr id="60" name="pl60"/>
            <p:cNvSpPr/>
            <p:nvPr/>
          </p:nvSpPr>
          <p:spPr>
            <a:xfrm>
              <a:off x="5731023" y="6103143"/>
              <a:ext cx="175564" cy="0"/>
            </a:xfrm>
            <a:custGeom>
              <a:avLst/>
              <a:gdLst/>
              <a:ahLst/>
              <a:cxnLst/>
              <a:rect l="0" t="0" r="0" b="0"/>
              <a:pathLst>
                <a:path w="175564">
                  <a:moveTo>
                    <a:pt x="0" y="0"/>
                  </a:moveTo>
                  <a:lnTo>
                    <a:pt x="175564" y="0"/>
                  </a:lnTo>
                </a:path>
              </a:pathLst>
            </a:custGeom>
            <a:ln w="27101" cap="flat">
              <a:solidFill>
                <a:srgbClr val="C77CFF">
                  <a:alpha val="100000"/>
                </a:srgbClr>
              </a:solidFill>
              <a:prstDash val="solid"/>
              <a:round/>
            </a:ln>
          </p:spPr>
          <p:txBody>
            <a:bodyPr/>
            <a:lstStyle/>
            <a:p>
              <a:endParaRPr/>
            </a:p>
          </p:txBody>
        </p:sp>
        <p:sp>
          <p:nvSpPr>
            <p:cNvPr id="61" name="tx61"/>
            <p:cNvSpPr/>
            <p:nvPr/>
          </p:nvSpPr>
          <p:spPr>
            <a:xfrm>
              <a:off x="3812055" y="6050960"/>
              <a:ext cx="357094"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DTP3</a:t>
              </a:r>
            </a:p>
          </p:txBody>
        </p:sp>
        <p:sp>
          <p:nvSpPr>
            <p:cNvPr id="62" name="tx62"/>
            <p:cNvSpPr/>
            <p:nvPr/>
          </p:nvSpPr>
          <p:spPr>
            <a:xfrm>
              <a:off x="4527784" y="6049732"/>
              <a:ext cx="388131"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MCV2</a:t>
              </a:r>
            </a:p>
          </p:txBody>
        </p:sp>
        <p:sp>
          <p:nvSpPr>
            <p:cNvPr id="63" name="tx63"/>
            <p:cNvSpPr/>
            <p:nvPr/>
          </p:nvSpPr>
          <p:spPr>
            <a:xfrm>
              <a:off x="5274549" y="6049664"/>
              <a:ext cx="364938" cy="103478"/>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PCV3</a:t>
              </a:r>
            </a:p>
          </p:txBody>
        </p:sp>
        <p:sp>
          <p:nvSpPr>
            <p:cNvPr id="64" name="tx64"/>
            <p:cNvSpPr/>
            <p:nvPr/>
          </p:nvSpPr>
          <p:spPr>
            <a:xfrm>
              <a:off x="5998122" y="6051506"/>
              <a:ext cx="357094"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HPVc</a:t>
              </a:r>
            </a:p>
          </p:txBody>
        </p:sp>
        <p:sp>
          <p:nvSpPr>
            <p:cNvPr id="65" name="tx65"/>
            <p:cNvSpPr/>
            <p:nvPr/>
          </p:nvSpPr>
          <p:spPr>
            <a:xfrm>
              <a:off x="2008319" y="398022"/>
              <a:ext cx="5861588"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SDG 3.b.1: Proportion of the target population covered by all vaccines included</a:t>
              </a:r>
            </a:p>
          </p:txBody>
        </p:sp>
        <p:sp>
          <p:nvSpPr>
            <p:cNvPr id="66" name="tx66"/>
            <p:cNvSpPr/>
            <p:nvPr/>
          </p:nvSpPr>
          <p:spPr>
            <a:xfrm>
              <a:off x="3471363" y="580629"/>
              <a:ext cx="2935500" cy="155770"/>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in their national programme, 2000-2023</a:t>
              </a:r>
            </a:p>
          </p:txBody>
        </p:sp>
        <p:sp>
          <p:nvSpPr>
            <p:cNvPr id="67" name="tx67"/>
            <p:cNvSpPr/>
            <p:nvPr/>
          </p:nvSpPr>
          <p:spPr>
            <a:xfrm>
              <a:off x="4912824" y="6327110"/>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68" name="tx68"/>
            <p:cNvSpPr/>
            <p:nvPr/>
          </p:nvSpPr>
          <p:spPr>
            <a:xfrm>
              <a:off x="3315987" y="6447866"/>
              <a:ext cx="575842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The four vaccination coverage indicators contribute to SDG indicator 3.b.1 are: DTP3, MCV2, PCV3 and HPVc</a:t>
              </a:r>
            </a:p>
          </p:txBody>
        </p:sp>
        <p:sp>
          <p:nvSpPr>
            <p:cNvPr id="69" name="tx69"/>
            <p:cNvSpPr/>
            <p:nvPr/>
          </p:nvSpPr>
          <p:spPr>
            <a:xfrm>
              <a:off x="4153860" y="6568567"/>
              <a:ext cx="4920550"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The Immunization Agenda 2030 (IA2030) global target is 90% coverage of all four antigens by 2030</a:t>
              </a:r>
            </a:p>
          </p:txBody>
        </p:sp>
      </p:grpSp>
      <p:sp>
        <p:nvSpPr>
          <p:cNvPr id="70"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Four vaccination coverage indicators contribute to Sustainable Development Goal 3, indicator b.1: DTP3, PCV3, MCV2 and HPV.
The IA2030 global target is 90% coverage of all four antigens by 2030.
In 2023, Gavi 57 had achieved at least 90% coverage of 0 out of the 4 vaccines.</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51100" y="3490576"/>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51100" y="2740607"/>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51100" y="1990638"/>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51100" y="1240668"/>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1490236"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2228778"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2967320"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2" name="pl12"/>
            <p:cNvSpPr/>
            <p:nvPr/>
          </p:nvSpPr>
          <p:spPr>
            <a:xfrm>
              <a:off x="3632007"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3" name="pl13"/>
            <p:cNvSpPr/>
            <p:nvPr/>
          </p:nvSpPr>
          <p:spPr>
            <a:xfrm>
              <a:off x="4222841"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4" name="pl14"/>
            <p:cNvSpPr/>
            <p:nvPr/>
          </p:nvSpPr>
          <p:spPr>
            <a:xfrm>
              <a:off x="951100" y="3865560"/>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951100" y="3115591"/>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951100" y="2365622"/>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951100" y="1615653"/>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951100" y="865684"/>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120965"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859507"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598049"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3336591"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3927424"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4518258"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1120965" y="1225669"/>
              <a:ext cx="3397293" cy="479980"/>
            </a:xfrm>
            <a:custGeom>
              <a:avLst/>
              <a:gdLst/>
              <a:ahLst/>
              <a:cxnLst/>
              <a:rect l="0" t="0" r="0" b="0"/>
              <a:pathLst>
                <a:path w="3397293" h="479980">
                  <a:moveTo>
                    <a:pt x="0" y="479980"/>
                  </a:moveTo>
                  <a:lnTo>
                    <a:pt x="147708" y="449981"/>
                  </a:lnTo>
                  <a:lnTo>
                    <a:pt x="295416" y="449981"/>
                  </a:lnTo>
                  <a:lnTo>
                    <a:pt x="443125" y="389983"/>
                  </a:lnTo>
                  <a:lnTo>
                    <a:pt x="590833" y="359985"/>
                  </a:lnTo>
                  <a:lnTo>
                    <a:pt x="738541" y="269988"/>
                  </a:lnTo>
                  <a:lnTo>
                    <a:pt x="886250" y="269988"/>
                  </a:lnTo>
                  <a:lnTo>
                    <a:pt x="1033958" y="239990"/>
                  </a:lnTo>
                  <a:lnTo>
                    <a:pt x="1181667" y="209991"/>
                  </a:lnTo>
                  <a:lnTo>
                    <a:pt x="1329375" y="149993"/>
                  </a:lnTo>
                  <a:lnTo>
                    <a:pt x="1477083" y="179992"/>
                  </a:lnTo>
                  <a:lnTo>
                    <a:pt x="1624792" y="119995"/>
                  </a:lnTo>
                  <a:lnTo>
                    <a:pt x="1772500" y="119995"/>
                  </a:lnTo>
                  <a:lnTo>
                    <a:pt x="1920209" y="149993"/>
                  </a:lnTo>
                  <a:lnTo>
                    <a:pt x="2067917" y="119995"/>
                  </a:lnTo>
                  <a:lnTo>
                    <a:pt x="2215625" y="119995"/>
                  </a:lnTo>
                  <a:lnTo>
                    <a:pt x="2363334" y="89996"/>
                  </a:lnTo>
                  <a:lnTo>
                    <a:pt x="2511042" y="59997"/>
                  </a:lnTo>
                  <a:lnTo>
                    <a:pt x="2658751" y="29998"/>
                  </a:lnTo>
                  <a:lnTo>
                    <a:pt x="2806459" y="0"/>
                  </a:lnTo>
                  <a:lnTo>
                    <a:pt x="2954167" y="119995"/>
                  </a:lnTo>
                  <a:lnTo>
                    <a:pt x="3101876" y="119995"/>
                  </a:lnTo>
                  <a:lnTo>
                    <a:pt x="3249584" y="59997"/>
                  </a:lnTo>
                  <a:lnTo>
                    <a:pt x="3397293" y="59997"/>
                  </a:lnTo>
                </a:path>
              </a:pathLst>
            </a:custGeom>
            <a:ln w="27101" cap="flat">
              <a:solidFill>
                <a:srgbClr val="0058AB">
                  <a:alpha val="69803"/>
                </a:srgbClr>
              </a:solidFill>
              <a:prstDash val="solid"/>
              <a:round/>
            </a:ln>
          </p:spPr>
          <p:txBody>
            <a:bodyPr/>
            <a:lstStyle/>
            <a:p>
              <a:endParaRPr/>
            </a:p>
          </p:txBody>
        </p:sp>
        <p:sp>
          <p:nvSpPr>
            <p:cNvPr id="26" name="pl26"/>
            <p:cNvSpPr/>
            <p:nvPr/>
          </p:nvSpPr>
          <p:spPr>
            <a:xfrm>
              <a:off x="1120965" y="1165672"/>
              <a:ext cx="3397293" cy="419982"/>
            </a:xfrm>
            <a:custGeom>
              <a:avLst/>
              <a:gdLst/>
              <a:ahLst/>
              <a:cxnLst/>
              <a:rect l="0" t="0" r="0" b="0"/>
              <a:pathLst>
                <a:path w="3397293" h="419982">
                  <a:moveTo>
                    <a:pt x="0" y="149993"/>
                  </a:moveTo>
                  <a:lnTo>
                    <a:pt x="147708" y="119995"/>
                  </a:lnTo>
                  <a:lnTo>
                    <a:pt x="295416" y="179992"/>
                  </a:lnTo>
                  <a:lnTo>
                    <a:pt x="443125" y="89996"/>
                  </a:lnTo>
                  <a:lnTo>
                    <a:pt x="590833" y="59997"/>
                  </a:lnTo>
                  <a:lnTo>
                    <a:pt x="738541" y="89996"/>
                  </a:lnTo>
                  <a:lnTo>
                    <a:pt x="886250" y="89996"/>
                  </a:lnTo>
                  <a:lnTo>
                    <a:pt x="1033958" y="89996"/>
                  </a:lnTo>
                  <a:lnTo>
                    <a:pt x="1181667" y="29998"/>
                  </a:lnTo>
                  <a:lnTo>
                    <a:pt x="1329375" y="59997"/>
                  </a:lnTo>
                  <a:lnTo>
                    <a:pt x="1477083" y="89996"/>
                  </a:lnTo>
                  <a:lnTo>
                    <a:pt x="1624792" y="89996"/>
                  </a:lnTo>
                  <a:lnTo>
                    <a:pt x="1772500" y="29998"/>
                  </a:lnTo>
                  <a:lnTo>
                    <a:pt x="1920209" y="0"/>
                  </a:lnTo>
                  <a:lnTo>
                    <a:pt x="2067917" y="29998"/>
                  </a:lnTo>
                  <a:lnTo>
                    <a:pt x="2215625" y="29998"/>
                  </a:lnTo>
                  <a:lnTo>
                    <a:pt x="2363334" y="59997"/>
                  </a:lnTo>
                  <a:lnTo>
                    <a:pt x="2511042" y="59997"/>
                  </a:lnTo>
                  <a:lnTo>
                    <a:pt x="2658751" y="119995"/>
                  </a:lnTo>
                  <a:lnTo>
                    <a:pt x="2806459" y="59997"/>
                  </a:lnTo>
                  <a:lnTo>
                    <a:pt x="2954167" y="209991"/>
                  </a:lnTo>
                  <a:lnTo>
                    <a:pt x="3101876" y="419982"/>
                  </a:lnTo>
                  <a:lnTo>
                    <a:pt x="3249584" y="149993"/>
                  </a:lnTo>
                  <a:lnTo>
                    <a:pt x="3397293" y="239990"/>
                  </a:lnTo>
                </a:path>
              </a:pathLst>
            </a:custGeom>
            <a:ln w="27101" cap="flat">
              <a:solidFill>
                <a:srgbClr val="1CABE2">
                  <a:alpha val="69803"/>
                </a:srgbClr>
              </a:solidFill>
              <a:prstDash val="solid"/>
              <a:round/>
            </a:ln>
          </p:spPr>
          <p:txBody>
            <a:bodyPr/>
            <a:lstStyle/>
            <a:p>
              <a:endParaRPr/>
            </a:p>
          </p:txBody>
        </p:sp>
        <p:sp>
          <p:nvSpPr>
            <p:cNvPr id="27" name="pl27"/>
            <p:cNvSpPr/>
            <p:nvPr/>
          </p:nvSpPr>
          <p:spPr>
            <a:xfrm>
              <a:off x="1120965" y="925681"/>
              <a:ext cx="3397293" cy="29998"/>
            </a:xfrm>
            <a:custGeom>
              <a:avLst/>
              <a:gdLst/>
              <a:ahLst/>
              <a:cxnLst/>
              <a:rect l="0" t="0" r="0" b="0"/>
              <a:pathLst>
                <a:path w="3397293" h="29998">
                  <a:moveTo>
                    <a:pt x="0" y="29998"/>
                  </a:moveTo>
                  <a:lnTo>
                    <a:pt x="147708" y="0"/>
                  </a:lnTo>
                  <a:lnTo>
                    <a:pt x="295416" y="29998"/>
                  </a:lnTo>
                  <a:lnTo>
                    <a:pt x="443125" y="0"/>
                  </a:lnTo>
                  <a:lnTo>
                    <a:pt x="590833" y="0"/>
                  </a:lnTo>
                  <a:lnTo>
                    <a:pt x="738541" y="0"/>
                  </a:lnTo>
                  <a:lnTo>
                    <a:pt x="886250" y="0"/>
                  </a:lnTo>
                  <a:lnTo>
                    <a:pt x="1033958" y="0"/>
                  </a:lnTo>
                  <a:lnTo>
                    <a:pt x="1181667" y="0"/>
                  </a:lnTo>
                  <a:lnTo>
                    <a:pt x="1329375" y="0"/>
                  </a:lnTo>
                  <a:lnTo>
                    <a:pt x="1477083" y="0"/>
                  </a:lnTo>
                  <a:lnTo>
                    <a:pt x="1624792" y="0"/>
                  </a:lnTo>
                  <a:lnTo>
                    <a:pt x="1772500" y="29998"/>
                  </a:lnTo>
                  <a:lnTo>
                    <a:pt x="1920209" y="0"/>
                  </a:lnTo>
                  <a:lnTo>
                    <a:pt x="2067917" y="0"/>
                  </a:lnTo>
                  <a:lnTo>
                    <a:pt x="2215625" y="0"/>
                  </a:lnTo>
                  <a:lnTo>
                    <a:pt x="2363334" y="0"/>
                  </a:lnTo>
                  <a:lnTo>
                    <a:pt x="2511042" y="0"/>
                  </a:lnTo>
                  <a:lnTo>
                    <a:pt x="2658751" y="29998"/>
                  </a:lnTo>
                  <a:lnTo>
                    <a:pt x="2806459" y="29998"/>
                  </a:lnTo>
                  <a:lnTo>
                    <a:pt x="2954167" y="29998"/>
                  </a:lnTo>
                  <a:lnTo>
                    <a:pt x="3101876" y="29998"/>
                  </a:lnTo>
                  <a:lnTo>
                    <a:pt x="3249584" y="0"/>
                  </a:lnTo>
                  <a:lnTo>
                    <a:pt x="3397293" y="29998"/>
                  </a:lnTo>
                </a:path>
              </a:pathLst>
            </a:custGeom>
            <a:ln w="27101" cap="flat">
              <a:solidFill>
                <a:srgbClr val="00833D">
                  <a:alpha val="69803"/>
                </a:srgbClr>
              </a:solidFill>
              <a:prstDash val="solid"/>
              <a:round/>
            </a:ln>
          </p:spPr>
          <p:txBody>
            <a:bodyPr/>
            <a:lstStyle/>
            <a:p>
              <a:endParaRPr/>
            </a:p>
          </p:txBody>
        </p:sp>
        <p:sp>
          <p:nvSpPr>
            <p:cNvPr id="28" name="pl28"/>
            <p:cNvSpPr/>
            <p:nvPr/>
          </p:nvSpPr>
          <p:spPr>
            <a:xfrm>
              <a:off x="1120965" y="955680"/>
              <a:ext cx="3397293" cy="179992"/>
            </a:xfrm>
            <a:custGeom>
              <a:avLst/>
              <a:gdLst/>
              <a:ahLst/>
              <a:cxnLst/>
              <a:rect l="0" t="0" r="0" b="0"/>
              <a:pathLst>
                <a:path w="3397293" h="179992">
                  <a:moveTo>
                    <a:pt x="0" y="59997"/>
                  </a:moveTo>
                  <a:lnTo>
                    <a:pt x="147708" y="59997"/>
                  </a:lnTo>
                  <a:lnTo>
                    <a:pt x="295416" y="89996"/>
                  </a:lnTo>
                  <a:lnTo>
                    <a:pt x="443125" y="89996"/>
                  </a:lnTo>
                  <a:lnTo>
                    <a:pt x="590833" y="59997"/>
                  </a:lnTo>
                  <a:lnTo>
                    <a:pt x="738541" y="59997"/>
                  </a:lnTo>
                  <a:lnTo>
                    <a:pt x="886250" y="0"/>
                  </a:lnTo>
                  <a:lnTo>
                    <a:pt x="1033958" y="29998"/>
                  </a:lnTo>
                  <a:lnTo>
                    <a:pt x="1181667" y="0"/>
                  </a:lnTo>
                  <a:lnTo>
                    <a:pt x="1329375" y="0"/>
                  </a:lnTo>
                  <a:lnTo>
                    <a:pt x="1477083" y="0"/>
                  </a:lnTo>
                  <a:lnTo>
                    <a:pt x="1624792" y="0"/>
                  </a:lnTo>
                  <a:lnTo>
                    <a:pt x="1772500" y="0"/>
                  </a:lnTo>
                  <a:lnTo>
                    <a:pt x="1920209" y="29998"/>
                  </a:lnTo>
                  <a:lnTo>
                    <a:pt x="2067917" y="29998"/>
                  </a:lnTo>
                  <a:lnTo>
                    <a:pt x="2215625" y="29998"/>
                  </a:lnTo>
                  <a:lnTo>
                    <a:pt x="2363334" y="29998"/>
                  </a:lnTo>
                  <a:lnTo>
                    <a:pt x="2511042" y="29998"/>
                  </a:lnTo>
                  <a:lnTo>
                    <a:pt x="2658751" y="59997"/>
                  </a:lnTo>
                  <a:lnTo>
                    <a:pt x="2806459" y="89996"/>
                  </a:lnTo>
                  <a:lnTo>
                    <a:pt x="2954167" y="119995"/>
                  </a:lnTo>
                  <a:lnTo>
                    <a:pt x="3101876" y="179992"/>
                  </a:lnTo>
                  <a:lnTo>
                    <a:pt x="3249584" y="89996"/>
                  </a:lnTo>
                  <a:lnTo>
                    <a:pt x="3397293" y="89996"/>
                  </a:lnTo>
                </a:path>
              </a:pathLst>
            </a:custGeom>
            <a:ln w="27101" cap="flat">
              <a:solidFill>
                <a:srgbClr val="80BD41">
                  <a:alpha val="69803"/>
                </a:srgbClr>
              </a:solidFill>
              <a:prstDash val="solid"/>
              <a:round/>
            </a:ln>
          </p:spPr>
          <p:txBody>
            <a:bodyPr/>
            <a:lstStyle/>
            <a:p>
              <a:endParaRPr/>
            </a:p>
          </p:txBody>
        </p:sp>
        <p:sp>
          <p:nvSpPr>
            <p:cNvPr id="29" name="pl29"/>
            <p:cNvSpPr/>
            <p:nvPr/>
          </p:nvSpPr>
          <p:spPr>
            <a:xfrm>
              <a:off x="1120965" y="1225669"/>
              <a:ext cx="3397293" cy="479980"/>
            </a:xfrm>
            <a:custGeom>
              <a:avLst/>
              <a:gdLst/>
              <a:ahLst/>
              <a:cxnLst/>
              <a:rect l="0" t="0" r="0" b="0"/>
              <a:pathLst>
                <a:path w="3397293" h="479980">
                  <a:moveTo>
                    <a:pt x="0" y="479980"/>
                  </a:moveTo>
                  <a:lnTo>
                    <a:pt x="147708" y="449981"/>
                  </a:lnTo>
                  <a:lnTo>
                    <a:pt x="295416" y="449981"/>
                  </a:lnTo>
                  <a:lnTo>
                    <a:pt x="443125" y="389983"/>
                  </a:lnTo>
                  <a:lnTo>
                    <a:pt x="590833" y="359985"/>
                  </a:lnTo>
                  <a:lnTo>
                    <a:pt x="738541" y="269988"/>
                  </a:lnTo>
                  <a:lnTo>
                    <a:pt x="886250" y="269988"/>
                  </a:lnTo>
                  <a:lnTo>
                    <a:pt x="1033958" y="239990"/>
                  </a:lnTo>
                  <a:lnTo>
                    <a:pt x="1181667" y="209991"/>
                  </a:lnTo>
                  <a:lnTo>
                    <a:pt x="1329375" y="149993"/>
                  </a:lnTo>
                  <a:lnTo>
                    <a:pt x="1477083" y="179992"/>
                  </a:lnTo>
                  <a:lnTo>
                    <a:pt x="1624792" y="119995"/>
                  </a:lnTo>
                  <a:lnTo>
                    <a:pt x="1772500" y="119995"/>
                  </a:lnTo>
                  <a:lnTo>
                    <a:pt x="1920209" y="149993"/>
                  </a:lnTo>
                  <a:lnTo>
                    <a:pt x="2067917" y="119995"/>
                  </a:lnTo>
                  <a:lnTo>
                    <a:pt x="2215625" y="119995"/>
                  </a:lnTo>
                  <a:lnTo>
                    <a:pt x="2363334" y="89996"/>
                  </a:lnTo>
                  <a:lnTo>
                    <a:pt x="2511042" y="59997"/>
                  </a:lnTo>
                  <a:lnTo>
                    <a:pt x="2658751" y="29998"/>
                  </a:lnTo>
                  <a:lnTo>
                    <a:pt x="2806459" y="0"/>
                  </a:lnTo>
                  <a:lnTo>
                    <a:pt x="2954167" y="119995"/>
                  </a:lnTo>
                  <a:lnTo>
                    <a:pt x="3101876" y="119995"/>
                  </a:lnTo>
                  <a:lnTo>
                    <a:pt x="3249584" y="59997"/>
                  </a:lnTo>
                  <a:lnTo>
                    <a:pt x="3397293" y="59997"/>
                  </a:lnTo>
                </a:path>
              </a:pathLst>
            </a:custGeom>
            <a:ln w="65043" cap="flat">
              <a:solidFill>
                <a:srgbClr val="000000">
                  <a:alpha val="100000"/>
                </a:srgbClr>
              </a:solidFill>
              <a:prstDash val="solid"/>
              <a:round/>
            </a:ln>
          </p:spPr>
          <p:txBody>
            <a:bodyPr/>
            <a:lstStyle/>
            <a:p>
              <a:endParaRPr/>
            </a:p>
          </p:txBody>
        </p:sp>
        <p:sp>
          <p:nvSpPr>
            <p:cNvPr id="30" name="pl30"/>
            <p:cNvSpPr/>
            <p:nvPr/>
          </p:nvSpPr>
          <p:spPr>
            <a:xfrm>
              <a:off x="1120965" y="1225669"/>
              <a:ext cx="3397293" cy="479980"/>
            </a:xfrm>
            <a:custGeom>
              <a:avLst/>
              <a:gdLst/>
              <a:ahLst/>
              <a:cxnLst/>
              <a:rect l="0" t="0" r="0" b="0"/>
              <a:pathLst>
                <a:path w="3397293" h="479980">
                  <a:moveTo>
                    <a:pt x="0" y="479980"/>
                  </a:moveTo>
                  <a:lnTo>
                    <a:pt x="147708" y="449981"/>
                  </a:lnTo>
                  <a:lnTo>
                    <a:pt x="295416" y="449981"/>
                  </a:lnTo>
                  <a:lnTo>
                    <a:pt x="443125" y="389983"/>
                  </a:lnTo>
                  <a:lnTo>
                    <a:pt x="590833" y="359985"/>
                  </a:lnTo>
                  <a:lnTo>
                    <a:pt x="738541" y="269988"/>
                  </a:lnTo>
                  <a:lnTo>
                    <a:pt x="886250" y="269988"/>
                  </a:lnTo>
                  <a:lnTo>
                    <a:pt x="1033958" y="239990"/>
                  </a:lnTo>
                  <a:lnTo>
                    <a:pt x="1181667" y="209991"/>
                  </a:lnTo>
                  <a:lnTo>
                    <a:pt x="1329375" y="149993"/>
                  </a:lnTo>
                  <a:lnTo>
                    <a:pt x="1477083" y="179992"/>
                  </a:lnTo>
                  <a:lnTo>
                    <a:pt x="1624792" y="119995"/>
                  </a:lnTo>
                  <a:lnTo>
                    <a:pt x="1772500" y="119995"/>
                  </a:lnTo>
                  <a:lnTo>
                    <a:pt x="1920209" y="149993"/>
                  </a:lnTo>
                  <a:lnTo>
                    <a:pt x="2067917" y="119995"/>
                  </a:lnTo>
                  <a:lnTo>
                    <a:pt x="2215625" y="119995"/>
                  </a:lnTo>
                  <a:lnTo>
                    <a:pt x="2363334" y="89996"/>
                  </a:lnTo>
                  <a:lnTo>
                    <a:pt x="2511042" y="59997"/>
                  </a:lnTo>
                  <a:lnTo>
                    <a:pt x="2658751" y="29998"/>
                  </a:lnTo>
                  <a:lnTo>
                    <a:pt x="2806459" y="0"/>
                  </a:lnTo>
                  <a:lnTo>
                    <a:pt x="2954167" y="119995"/>
                  </a:lnTo>
                  <a:lnTo>
                    <a:pt x="3101876" y="119995"/>
                  </a:lnTo>
                  <a:lnTo>
                    <a:pt x="3249584" y="59997"/>
                  </a:lnTo>
                  <a:lnTo>
                    <a:pt x="3397293" y="59997"/>
                  </a:lnTo>
                </a:path>
              </a:pathLst>
            </a:custGeom>
            <a:ln w="40651" cap="flat">
              <a:solidFill>
                <a:srgbClr val="0058AB">
                  <a:alpha val="100000"/>
                </a:srgbClr>
              </a:solidFill>
              <a:prstDash val="solid"/>
              <a:round/>
            </a:ln>
          </p:spPr>
          <p:txBody>
            <a:bodyPr/>
            <a:lstStyle/>
            <a:p>
              <a:endParaRPr/>
            </a:p>
          </p:txBody>
        </p:sp>
        <p:sp>
          <p:nvSpPr>
            <p:cNvPr id="31" name="tx31"/>
            <p:cNvSpPr/>
            <p:nvPr/>
          </p:nvSpPr>
          <p:spPr>
            <a:xfrm>
              <a:off x="1060675" y="1534615"/>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72</a:t>
              </a:r>
            </a:p>
          </p:txBody>
        </p:sp>
        <p:sp>
          <p:nvSpPr>
            <p:cNvPr id="32" name="tx32"/>
            <p:cNvSpPr/>
            <p:nvPr/>
          </p:nvSpPr>
          <p:spPr>
            <a:xfrm>
              <a:off x="1799217" y="1323300"/>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79</a:t>
              </a:r>
            </a:p>
          </p:txBody>
        </p:sp>
        <p:sp>
          <p:nvSpPr>
            <p:cNvPr id="33" name="tx33"/>
            <p:cNvSpPr/>
            <p:nvPr/>
          </p:nvSpPr>
          <p:spPr>
            <a:xfrm>
              <a:off x="2537759" y="123330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82</a:t>
              </a:r>
            </a:p>
          </p:txBody>
        </p:sp>
        <p:sp>
          <p:nvSpPr>
            <p:cNvPr id="34" name="tx34"/>
            <p:cNvSpPr/>
            <p:nvPr/>
          </p:nvSpPr>
          <p:spPr>
            <a:xfrm>
              <a:off x="3276301" y="117330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35" name="tx35"/>
            <p:cNvSpPr/>
            <p:nvPr/>
          </p:nvSpPr>
          <p:spPr>
            <a:xfrm>
              <a:off x="3867135" y="105331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36" name="tx36"/>
            <p:cNvSpPr/>
            <p:nvPr/>
          </p:nvSpPr>
          <p:spPr>
            <a:xfrm>
              <a:off x="4457968" y="111330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37" name="tx37"/>
            <p:cNvSpPr/>
            <p:nvPr/>
          </p:nvSpPr>
          <p:spPr>
            <a:xfrm>
              <a:off x="810775" y="3813446"/>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38" name="tx38"/>
            <p:cNvSpPr/>
            <p:nvPr/>
          </p:nvSpPr>
          <p:spPr>
            <a:xfrm>
              <a:off x="733081" y="306347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a:t>
              </a:r>
            </a:p>
          </p:txBody>
        </p:sp>
        <p:sp>
          <p:nvSpPr>
            <p:cNvPr id="39" name="tx39"/>
            <p:cNvSpPr/>
            <p:nvPr/>
          </p:nvSpPr>
          <p:spPr>
            <a:xfrm>
              <a:off x="733081" y="231350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40" name="tx40"/>
            <p:cNvSpPr/>
            <p:nvPr/>
          </p:nvSpPr>
          <p:spPr>
            <a:xfrm>
              <a:off x="733081" y="1565244"/>
              <a:ext cx="15538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a:t>
              </a:r>
            </a:p>
          </p:txBody>
        </p:sp>
        <p:sp>
          <p:nvSpPr>
            <p:cNvPr id="41" name="tx41"/>
            <p:cNvSpPr/>
            <p:nvPr/>
          </p:nvSpPr>
          <p:spPr>
            <a:xfrm>
              <a:off x="655386" y="813569"/>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43" name="tx43"/>
            <p:cNvSpPr/>
            <p:nvPr/>
          </p:nvSpPr>
          <p:spPr>
            <a:xfrm rot="-5400000">
              <a:off x="1703060"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44" name="tx44"/>
            <p:cNvSpPr/>
            <p:nvPr/>
          </p:nvSpPr>
          <p:spPr>
            <a:xfrm rot="-5400000">
              <a:off x="2441602"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45" name="tx45"/>
            <p:cNvSpPr/>
            <p:nvPr/>
          </p:nvSpPr>
          <p:spPr>
            <a:xfrm rot="-5400000">
              <a:off x="3180144"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46" name="tx46"/>
            <p:cNvSpPr/>
            <p:nvPr/>
          </p:nvSpPr>
          <p:spPr>
            <a:xfrm rot="-5400000">
              <a:off x="3770978"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47" name="tx47"/>
            <p:cNvSpPr/>
            <p:nvPr/>
          </p:nvSpPr>
          <p:spPr>
            <a:xfrm rot="-5400000">
              <a:off x="4361778" y="4182482"/>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784969" y="4883415"/>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50" name="pl50"/>
            <p:cNvSpPr/>
            <p:nvPr/>
          </p:nvSpPr>
          <p:spPr>
            <a:xfrm>
              <a:off x="784969" y="4883415"/>
              <a:ext cx="175564" cy="0"/>
            </a:xfrm>
            <a:custGeom>
              <a:avLst/>
              <a:gdLst/>
              <a:ahLst/>
              <a:cxnLst/>
              <a:rect l="0" t="0" r="0" b="0"/>
              <a:pathLst>
                <a:path w="175564">
                  <a:moveTo>
                    <a:pt x="0" y="0"/>
                  </a:moveTo>
                  <a:lnTo>
                    <a:pt x="175564" y="0"/>
                  </a:lnTo>
                </a:path>
              </a:pathLst>
            </a:custGeom>
            <a:ln w="40651" cap="flat">
              <a:solidFill>
                <a:srgbClr val="0058AB">
                  <a:alpha val="100000"/>
                </a:srgbClr>
              </a:solidFill>
              <a:prstDash val="solid"/>
              <a:round/>
            </a:ln>
          </p:spPr>
          <p:txBody>
            <a:bodyPr/>
            <a:lstStyle/>
            <a:p>
              <a:endParaRPr/>
            </a:p>
          </p:txBody>
        </p:sp>
        <p:sp>
          <p:nvSpPr>
            <p:cNvPr id="51" name="pl51"/>
            <p:cNvSpPr/>
            <p:nvPr/>
          </p:nvSpPr>
          <p:spPr>
            <a:xfrm>
              <a:off x="1625049" y="488341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52" name="pl52"/>
            <p:cNvSpPr/>
            <p:nvPr/>
          </p:nvSpPr>
          <p:spPr>
            <a:xfrm>
              <a:off x="2876590" y="4883415"/>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53" name="pl53"/>
            <p:cNvSpPr/>
            <p:nvPr/>
          </p:nvSpPr>
          <p:spPr>
            <a:xfrm>
              <a:off x="3545661" y="488341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54" name="tx54"/>
            <p:cNvSpPr/>
            <p:nvPr/>
          </p:nvSpPr>
          <p:spPr>
            <a:xfrm>
              <a:off x="1052068" y="4830005"/>
              <a:ext cx="48144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57</a:t>
              </a:r>
            </a:p>
          </p:txBody>
        </p:sp>
        <p:sp>
          <p:nvSpPr>
            <p:cNvPr id="55" name="tx55"/>
            <p:cNvSpPr/>
            <p:nvPr/>
          </p:nvSpPr>
          <p:spPr>
            <a:xfrm>
              <a:off x="1892149" y="4830005"/>
              <a:ext cx="89290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transition</a:t>
              </a:r>
            </a:p>
          </p:txBody>
        </p:sp>
        <p:sp>
          <p:nvSpPr>
            <p:cNvPr id="56" name="tx56"/>
            <p:cNvSpPr/>
            <p:nvPr/>
          </p:nvSpPr>
          <p:spPr>
            <a:xfrm>
              <a:off x="3143690" y="4830005"/>
              <a:ext cx="31043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HICs</a:t>
              </a:r>
            </a:p>
          </p:txBody>
        </p:sp>
        <p:sp>
          <p:nvSpPr>
            <p:cNvPr id="57" name="tx57"/>
            <p:cNvSpPr/>
            <p:nvPr/>
          </p:nvSpPr>
          <p:spPr>
            <a:xfrm>
              <a:off x="3812761" y="4830005"/>
              <a:ext cx="1063438"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Never Gavi MICs</a:t>
              </a:r>
            </a:p>
          </p:txBody>
        </p:sp>
        <p:sp>
          <p:nvSpPr>
            <p:cNvPr id="58" name="tx58"/>
            <p:cNvSpPr/>
            <p:nvPr/>
          </p:nvSpPr>
          <p:spPr>
            <a:xfrm>
              <a:off x="1578496" y="471005"/>
              <a:ext cx="2482229"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DTP1 coverage, Gavi 57, 2000-2023</a:t>
              </a:r>
            </a:p>
          </p:txBody>
        </p:sp>
        <p:sp>
          <p:nvSpPr>
            <p:cNvPr id="59" name="pl59"/>
            <p:cNvSpPr/>
            <p:nvPr/>
          </p:nvSpPr>
          <p:spPr>
            <a:xfrm>
              <a:off x="5267799" y="3312951"/>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0" name="pl60"/>
            <p:cNvSpPr/>
            <p:nvPr/>
          </p:nvSpPr>
          <p:spPr>
            <a:xfrm>
              <a:off x="5267799" y="2523510"/>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1" name="pl61"/>
            <p:cNvSpPr/>
            <p:nvPr/>
          </p:nvSpPr>
          <p:spPr>
            <a:xfrm>
              <a:off x="5267799" y="1734069"/>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2" name="pl62"/>
            <p:cNvSpPr/>
            <p:nvPr/>
          </p:nvSpPr>
          <p:spPr>
            <a:xfrm>
              <a:off x="5267799" y="944628"/>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3" name="pl63"/>
            <p:cNvSpPr/>
            <p:nvPr/>
          </p:nvSpPr>
          <p:spPr>
            <a:xfrm>
              <a:off x="5806935"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4" name="pl64"/>
            <p:cNvSpPr/>
            <p:nvPr/>
          </p:nvSpPr>
          <p:spPr>
            <a:xfrm>
              <a:off x="6545477"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5" name="pl65"/>
            <p:cNvSpPr/>
            <p:nvPr/>
          </p:nvSpPr>
          <p:spPr>
            <a:xfrm>
              <a:off x="7284019"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6" name="pl66"/>
            <p:cNvSpPr/>
            <p:nvPr/>
          </p:nvSpPr>
          <p:spPr>
            <a:xfrm>
              <a:off x="7948706"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7" name="pl67"/>
            <p:cNvSpPr/>
            <p:nvPr/>
          </p:nvSpPr>
          <p:spPr>
            <a:xfrm>
              <a:off x="8539540"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8" name="pl68"/>
            <p:cNvSpPr/>
            <p:nvPr/>
          </p:nvSpPr>
          <p:spPr>
            <a:xfrm>
              <a:off x="5267799" y="3707672"/>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5267799" y="2918231"/>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5267799" y="2128790"/>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71" name="pl71"/>
            <p:cNvSpPr/>
            <p:nvPr/>
          </p:nvSpPr>
          <p:spPr>
            <a:xfrm>
              <a:off x="5267799" y="1339349"/>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72" name="pl72"/>
            <p:cNvSpPr/>
            <p:nvPr/>
          </p:nvSpPr>
          <p:spPr>
            <a:xfrm>
              <a:off x="5437664"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3" name="pl73"/>
            <p:cNvSpPr/>
            <p:nvPr/>
          </p:nvSpPr>
          <p:spPr>
            <a:xfrm>
              <a:off x="6176206"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4" name="pl74"/>
            <p:cNvSpPr/>
            <p:nvPr/>
          </p:nvSpPr>
          <p:spPr>
            <a:xfrm>
              <a:off x="6914748"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5" name="pl75"/>
            <p:cNvSpPr/>
            <p:nvPr/>
          </p:nvSpPr>
          <p:spPr>
            <a:xfrm>
              <a:off x="7653290"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6" name="pl76"/>
            <p:cNvSpPr/>
            <p:nvPr/>
          </p:nvSpPr>
          <p:spPr>
            <a:xfrm>
              <a:off x="8244123"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7" name="pl77"/>
            <p:cNvSpPr/>
            <p:nvPr/>
          </p:nvSpPr>
          <p:spPr>
            <a:xfrm>
              <a:off x="8834957"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8" name="pl78"/>
            <p:cNvSpPr/>
            <p:nvPr/>
          </p:nvSpPr>
          <p:spPr>
            <a:xfrm>
              <a:off x="5437664" y="1339349"/>
              <a:ext cx="3397293" cy="2526211"/>
            </a:xfrm>
            <a:custGeom>
              <a:avLst/>
              <a:gdLst/>
              <a:ahLst/>
              <a:cxnLst/>
              <a:rect l="0" t="0" r="0" b="0"/>
              <a:pathLst>
                <a:path w="3397293" h="2526211">
                  <a:moveTo>
                    <a:pt x="0" y="2526211"/>
                  </a:moveTo>
                  <a:lnTo>
                    <a:pt x="147708" y="2368323"/>
                  </a:lnTo>
                  <a:lnTo>
                    <a:pt x="295416" y="2368323"/>
                  </a:lnTo>
                  <a:lnTo>
                    <a:pt x="443125" y="2052546"/>
                  </a:lnTo>
                  <a:lnTo>
                    <a:pt x="590833" y="1894658"/>
                  </a:lnTo>
                  <a:lnTo>
                    <a:pt x="738541" y="1420994"/>
                  </a:lnTo>
                  <a:lnTo>
                    <a:pt x="886250" y="1420994"/>
                  </a:lnTo>
                  <a:lnTo>
                    <a:pt x="1033958" y="1263105"/>
                  </a:lnTo>
                  <a:lnTo>
                    <a:pt x="1181667" y="1105217"/>
                  </a:lnTo>
                  <a:lnTo>
                    <a:pt x="1329375" y="789441"/>
                  </a:lnTo>
                  <a:lnTo>
                    <a:pt x="1477083" y="947329"/>
                  </a:lnTo>
                  <a:lnTo>
                    <a:pt x="1624792" y="631552"/>
                  </a:lnTo>
                  <a:lnTo>
                    <a:pt x="1772500" y="631552"/>
                  </a:lnTo>
                  <a:lnTo>
                    <a:pt x="1920209" y="789441"/>
                  </a:lnTo>
                  <a:lnTo>
                    <a:pt x="2067917" y="631552"/>
                  </a:lnTo>
                  <a:lnTo>
                    <a:pt x="2215625" y="631552"/>
                  </a:lnTo>
                  <a:lnTo>
                    <a:pt x="2363334" y="473664"/>
                  </a:lnTo>
                  <a:lnTo>
                    <a:pt x="2511042" y="315776"/>
                  </a:lnTo>
                  <a:lnTo>
                    <a:pt x="2658751" y="157888"/>
                  </a:lnTo>
                  <a:lnTo>
                    <a:pt x="2806459" y="0"/>
                  </a:lnTo>
                  <a:lnTo>
                    <a:pt x="2954167" y="631552"/>
                  </a:lnTo>
                  <a:lnTo>
                    <a:pt x="3101876" y="631552"/>
                  </a:lnTo>
                  <a:lnTo>
                    <a:pt x="3249584" y="315776"/>
                  </a:lnTo>
                  <a:lnTo>
                    <a:pt x="3397293" y="315776"/>
                  </a:lnTo>
                </a:path>
              </a:pathLst>
            </a:custGeom>
            <a:ln w="27101" cap="flat">
              <a:solidFill>
                <a:srgbClr val="0058AB">
                  <a:alpha val="69803"/>
                </a:srgbClr>
              </a:solidFill>
              <a:prstDash val="solid"/>
              <a:round/>
            </a:ln>
          </p:spPr>
          <p:txBody>
            <a:bodyPr/>
            <a:lstStyle/>
            <a:p>
              <a:endParaRPr/>
            </a:p>
          </p:txBody>
        </p:sp>
        <p:sp>
          <p:nvSpPr>
            <p:cNvPr id="79" name="pl79"/>
            <p:cNvSpPr/>
            <p:nvPr/>
          </p:nvSpPr>
          <p:spPr>
            <a:xfrm>
              <a:off x="5437664" y="1023572"/>
              <a:ext cx="3397293" cy="2210435"/>
            </a:xfrm>
            <a:custGeom>
              <a:avLst/>
              <a:gdLst/>
              <a:ahLst/>
              <a:cxnLst/>
              <a:rect l="0" t="0" r="0" b="0"/>
              <a:pathLst>
                <a:path w="3397293" h="2210435">
                  <a:moveTo>
                    <a:pt x="0" y="789441"/>
                  </a:moveTo>
                  <a:lnTo>
                    <a:pt x="147708" y="631552"/>
                  </a:lnTo>
                  <a:lnTo>
                    <a:pt x="295416" y="947329"/>
                  </a:lnTo>
                  <a:lnTo>
                    <a:pt x="443125" y="473664"/>
                  </a:lnTo>
                  <a:lnTo>
                    <a:pt x="590833" y="315776"/>
                  </a:lnTo>
                  <a:lnTo>
                    <a:pt x="738541" y="473664"/>
                  </a:lnTo>
                  <a:lnTo>
                    <a:pt x="886250" y="473664"/>
                  </a:lnTo>
                  <a:lnTo>
                    <a:pt x="1033958" y="473664"/>
                  </a:lnTo>
                  <a:lnTo>
                    <a:pt x="1181667" y="157888"/>
                  </a:lnTo>
                  <a:lnTo>
                    <a:pt x="1329375" y="315776"/>
                  </a:lnTo>
                  <a:lnTo>
                    <a:pt x="1477083" y="473664"/>
                  </a:lnTo>
                  <a:lnTo>
                    <a:pt x="1624792" y="473664"/>
                  </a:lnTo>
                  <a:lnTo>
                    <a:pt x="1772500" y="157888"/>
                  </a:lnTo>
                  <a:lnTo>
                    <a:pt x="1920209" y="0"/>
                  </a:lnTo>
                  <a:lnTo>
                    <a:pt x="2067917" y="157888"/>
                  </a:lnTo>
                  <a:lnTo>
                    <a:pt x="2215625" y="157888"/>
                  </a:lnTo>
                  <a:lnTo>
                    <a:pt x="2363334" y="315776"/>
                  </a:lnTo>
                  <a:lnTo>
                    <a:pt x="2511042" y="315776"/>
                  </a:lnTo>
                  <a:lnTo>
                    <a:pt x="2658751" y="631552"/>
                  </a:lnTo>
                  <a:lnTo>
                    <a:pt x="2806459" y="315776"/>
                  </a:lnTo>
                  <a:lnTo>
                    <a:pt x="2954167" y="1105217"/>
                  </a:lnTo>
                  <a:lnTo>
                    <a:pt x="3101876" y="2210435"/>
                  </a:lnTo>
                  <a:lnTo>
                    <a:pt x="3249584" y="789441"/>
                  </a:lnTo>
                  <a:lnTo>
                    <a:pt x="3397293" y="1263105"/>
                  </a:lnTo>
                </a:path>
              </a:pathLst>
            </a:custGeom>
            <a:ln w="27101" cap="flat">
              <a:solidFill>
                <a:srgbClr val="1CABE2">
                  <a:alpha val="69803"/>
                </a:srgbClr>
              </a:solidFill>
              <a:prstDash val="solid"/>
              <a:round/>
            </a:ln>
          </p:spPr>
          <p:txBody>
            <a:bodyPr/>
            <a:lstStyle/>
            <a:p>
              <a:endParaRPr/>
            </a:p>
          </p:txBody>
        </p:sp>
        <p:sp>
          <p:nvSpPr>
            <p:cNvPr id="80" name="pl80"/>
            <p:cNvSpPr/>
            <p:nvPr/>
          </p:nvSpPr>
          <p:spPr>
            <a:xfrm>
              <a:off x="5437664" y="1181460"/>
              <a:ext cx="3397293" cy="157888"/>
            </a:xfrm>
            <a:custGeom>
              <a:avLst/>
              <a:gdLst/>
              <a:ahLst/>
              <a:cxnLst/>
              <a:rect l="0" t="0" r="0" b="0"/>
              <a:pathLst>
                <a:path w="3397293" h="157888">
                  <a:moveTo>
                    <a:pt x="0" y="157888"/>
                  </a:moveTo>
                  <a:lnTo>
                    <a:pt x="147708" y="0"/>
                  </a:lnTo>
                  <a:lnTo>
                    <a:pt x="295416" y="157888"/>
                  </a:lnTo>
                  <a:lnTo>
                    <a:pt x="443125" y="0"/>
                  </a:lnTo>
                  <a:lnTo>
                    <a:pt x="590833" y="0"/>
                  </a:lnTo>
                  <a:lnTo>
                    <a:pt x="738541" y="0"/>
                  </a:lnTo>
                  <a:lnTo>
                    <a:pt x="886250" y="0"/>
                  </a:lnTo>
                  <a:lnTo>
                    <a:pt x="1033958" y="0"/>
                  </a:lnTo>
                  <a:lnTo>
                    <a:pt x="1181667" y="0"/>
                  </a:lnTo>
                  <a:lnTo>
                    <a:pt x="1329375" y="0"/>
                  </a:lnTo>
                  <a:lnTo>
                    <a:pt x="1477083" y="0"/>
                  </a:lnTo>
                  <a:lnTo>
                    <a:pt x="1624792" y="0"/>
                  </a:lnTo>
                  <a:lnTo>
                    <a:pt x="1772500" y="157888"/>
                  </a:lnTo>
                  <a:lnTo>
                    <a:pt x="1920209" y="0"/>
                  </a:lnTo>
                  <a:lnTo>
                    <a:pt x="2067917" y="0"/>
                  </a:lnTo>
                  <a:lnTo>
                    <a:pt x="2215625" y="0"/>
                  </a:lnTo>
                  <a:lnTo>
                    <a:pt x="2363334" y="0"/>
                  </a:lnTo>
                  <a:lnTo>
                    <a:pt x="2511042" y="0"/>
                  </a:lnTo>
                  <a:lnTo>
                    <a:pt x="2658751" y="157888"/>
                  </a:lnTo>
                  <a:lnTo>
                    <a:pt x="2806459" y="157888"/>
                  </a:lnTo>
                  <a:lnTo>
                    <a:pt x="2954167" y="157888"/>
                  </a:lnTo>
                  <a:lnTo>
                    <a:pt x="3101876" y="157888"/>
                  </a:lnTo>
                  <a:lnTo>
                    <a:pt x="3249584" y="0"/>
                  </a:lnTo>
                  <a:lnTo>
                    <a:pt x="3397293" y="157888"/>
                  </a:lnTo>
                </a:path>
              </a:pathLst>
            </a:custGeom>
            <a:ln w="27101" cap="flat">
              <a:solidFill>
                <a:srgbClr val="00833D">
                  <a:alpha val="69803"/>
                </a:srgbClr>
              </a:solidFill>
              <a:prstDash val="solid"/>
              <a:round/>
            </a:ln>
          </p:spPr>
          <p:txBody>
            <a:bodyPr/>
            <a:lstStyle/>
            <a:p>
              <a:endParaRPr/>
            </a:p>
          </p:txBody>
        </p:sp>
        <p:sp>
          <p:nvSpPr>
            <p:cNvPr id="81" name="pl81"/>
            <p:cNvSpPr/>
            <p:nvPr/>
          </p:nvSpPr>
          <p:spPr>
            <a:xfrm>
              <a:off x="5437664" y="865684"/>
              <a:ext cx="3397293" cy="947329"/>
            </a:xfrm>
            <a:custGeom>
              <a:avLst/>
              <a:gdLst/>
              <a:ahLst/>
              <a:cxnLst/>
              <a:rect l="0" t="0" r="0" b="0"/>
              <a:pathLst>
                <a:path w="3397293" h="947329">
                  <a:moveTo>
                    <a:pt x="0" y="315776"/>
                  </a:moveTo>
                  <a:lnTo>
                    <a:pt x="147708" y="315776"/>
                  </a:lnTo>
                  <a:lnTo>
                    <a:pt x="295416" y="473664"/>
                  </a:lnTo>
                  <a:lnTo>
                    <a:pt x="443125" y="473664"/>
                  </a:lnTo>
                  <a:lnTo>
                    <a:pt x="590833" y="315776"/>
                  </a:lnTo>
                  <a:lnTo>
                    <a:pt x="738541" y="315776"/>
                  </a:lnTo>
                  <a:lnTo>
                    <a:pt x="886250" y="0"/>
                  </a:lnTo>
                  <a:lnTo>
                    <a:pt x="1033958" y="157888"/>
                  </a:lnTo>
                  <a:lnTo>
                    <a:pt x="1181667" y="0"/>
                  </a:lnTo>
                  <a:lnTo>
                    <a:pt x="1329375" y="0"/>
                  </a:lnTo>
                  <a:lnTo>
                    <a:pt x="1477083" y="0"/>
                  </a:lnTo>
                  <a:lnTo>
                    <a:pt x="1624792" y="0"/>
                  </a:lnTo>
                  <a:lnTo>
                    <a:pt x="1772500" y="0"/>
                  </a:lnTo>
                  <a:lnTo>
                    <a:pt x="1920209" y="157888"/>
                  </a:lnTo>
                  <a:lnTo>
                    <a:pt x="2067917" y="157888"/>
                  </a:lnTo>
                  <a:lnTo>
                    <a:pt x="2215625" y="157888"/>
                  </a:lnTo>
                  <a:lnTo>
                    <a:pt x="2363334" y="157888"/>
                  </a:lnTo>
                  <a:lnTo>
                    <a:pt x="2511042" y="157888"/>
                  </a:lnTo>
                  <a:lnTo>
                    <a:pt x="2658751" y="315776"/>
                  </a:lnTo>
                  <a:lnTo>
                    <a:pt x="2806459" y="473664"/>
                  </a:lnTo>
                  <a:lnTo>
                    <a:pt x="2954167" y="631552"/>
                  </a:lnTo>
                  <a:lnTo>
                    <a:pt x="3101876" y="947329"/>
                  </a:lnTo>
                  <a:lnTo>
                    <a:pt x="3249584" y="473664"/>
                  </a:lnTo>
                  <a:lnTo>
                    <a:pt x="3397293" y="473664"/>
                  </a:lnTo>
                </a:path>
              </a:pathLst>
            </a:custGeom>
            <a:ln w="27101" cap="flat">
              <a:solidFill>
                <a:srgbClr val="80BD41">
                  <a:alpha val="69803"/>
                </a:srgbClr>
              </a:solidFill>
              <a:prstDash val="solid"/>
              <a:round/>
            </a:ln>
          </p:spPr>
          <p:txBody>
            <a:bodyPr/>
            <a:lstStyle/>
            <a:p>
              <a:endParaRPr/>
            </a:p>
          </p:txBody>
        </p:sp>
        <p:sp>
          <p:nvSpPr>
            <p:cNvPr id="82" name="pl82"/>
            <p:cNvSpPr/>
            <p:nvPr/>
          </p:nvSpPr>
          <p:spPr>
            <a:xfrm>
              <a:off x="5437664" y="1339349"/>
              <a:ext cx="3397293" cy="0"/>
            </a:xfrm>
            <a:custGeom>
              <a:avLst/>
              <a:gdLst/>
              <a:ahLst/>
              <a:cxnLst/>
              <a:rect l="0" t="0" r="0" b="0"/>
              <a:pathLst>
                <a:path w="3397293">
                  <a:moveTo>
                    <a:pt x="0" y="0"/>
                  </a:moveTo>
                  <a:lnTo>
                    <a:pt x="0" y="0"/>
                  </a:lnTo>
                  <a:lnTo>
                    <a:pt x="0" y="0"/>
                  </a:lnTo>
                  <a:lnTo>
                    <a:pt x="0" y="0"/>
                  </a:lnTo>
                  <a:lnTo>
                    <a:pt x="147708" y="0"/>
                  </a:lnTo>
                  <a:lnTo>
                    <a:pt x="147708" y="0"/>
                  </a:lnTo>
                  <a:lnTo>
                    <a:pt x="147708" y="0"/>
                  </a:lnTo>
                  <a:lnTo>
                    <a:pt x="147708" y="0"/>
                  </a:lnTo>
                  <a:lnTo>
                    <a:pt x="295416" y="0"/>
                  </a:lnTo>
                  <a:lnTo>
                    <a:pt x="295416" y="0"/>
                  </a:lnTo>
                  <a:lnTo>
                    <a:pt x="295416" y="0"/>
                  </a:lnTo>
                  <a:lnTo>
                    <a:pt x="295416" y="0"/>
                  </a:lnTo>
                  <a:lnTo>
                    <a:pt x="443125" y="0"/>
                  </a:lnTo>
                  <a:lnTo>
                    <a:pt x="443125" y="0"/>
                  </a:lnTo>
                  <a:lnTo>
                    <a:pt x="443125" y="0"/>
                  </a:lnTo>
                  <a:lnTo>
                    <a:pt x="443125" y="0"/>
                  </a:lnTo>
                  <a:lnTo>
                    <a:pt x="590833" y="0"/>
                  </a:lnTo>
                  <a:lnTo>
                    <a:pt x="590833" y="0"/>
                  </a:lnTo>
                  <a:lnTo>
                    <a:pt x="590833" y="0"/>
                  </a:lnTo>
                  <a:lnTo>
                    <a:pt x="590833" y="0"/>
                  </a:lnTo>
                  <a:lnTo>
                    <a:pt x="738541" y="0"/>
                  </a:lnTo>
                  <a:lnTo>
                    <a:pt x="738541" y="0"/>
                  </a:lnTo>
                  <a:lnTo>
                    <a:pt x="738541" y="0"/>
                  </a:lnTo>
                  <a:lnTo>
                    <a:pt x="738541" y="0"/>
                  </a:lnTo>
                  <a:lnTo>
                    <a:pt x="886250" y="0"/>
                  </a:lnTo>
                  <a:lnTo>
                    <a:pt x="886250" y="0"/>
                  </a:lnTo>
                  <a:lnTo>
                    <a:pt x="886250" y="0"/>
                  </a:lnTo>
                  <a:lnTo>
                    <a:pt x="886250" y="0"/>
                  </a:lnTo>
                  <a:lnTo>
                    <a:pt x="1033958" y="0"/>
                  </a:lnTo>
                  <a:lnTo>
                    <a:pt x="1033958" y="0"/>
                  </a:lnTo>
                  <a:lnTo>
                    <a:pt x="1033958" y="0"/>
                  </a:lnTo>
                  <a:lnTo>
                    <a:pt x="1033958" y="0"/>
                  </a:lnTo>
                  <a:lnTo>
                    <a:pt x="1181667" y="0"/>
                  </a:lnTo>
                  <a:lnTo>
                    <a:pt x="1181667" y="0"/>
                  </a:lnTo>
                  <a:lnTo>
                    <a:pt x="1181667" y="0"/>
                  </a:lnTo>
                  <a:lnTo>
                    <a:pt x="1181667" y="0"/>
                  </a:lnTo>
                  <a:lnTo>
                    <a:pt x="1329375" y="0"/>
                  </a:lnTo>
                  <a:lnTo>
                    <a:pt x="1329375" y="0"/>
                  </a:lnTo>
                  <a:lnTo>
                    <a:pt x="1329375" y="0"/>
                  </a:lnTo>
                  <a:lnTo>
                    <a:pt x="1329375" y="0"/>
                  </a:lnTo>
                  <a:lnTo>
                    <a:pt x="1477083" y="0"/>
                  </a:lnTo>
                  <a:lnTo>
                    <a:pt x="1477083" y="0"/>
                  </a:lnTo>
                  <a:lnTo>
                    <a:pt x="1477083" y="0"/>
                  </a:lnTo>
                  <a:lnTo>
                    <a:pt x="1477083" y="0"/>
                  </a:lnTo>
                  <a:lnTo>
                    <a:pt x="1624792" y="0"/>
                  </a:lnTo>
                  <a:lnTo>
                    <a:pt x="1624792" y="0"/>
                  </a:lnTo>
                  <a:lnTo>
                    <a:pt x="1624792" y="0"/>
                  </a:lnTo>
                  <a:lnTo>
                    <a:pt x="1624792" y="0"/>
                  </a:lnTo>
                  <a:lnTo>
                    <a:pt x="1772500" y="0"/>
                  </a:lnTo>
                  <a:lnTo>
                    <a:pt x="1772500" y="0"/>
                  </a:lnTo>
                  <a:lnTo>
                    <a:pt x="1772500" y="0"/>
                  </a:lnTo>
                  <a:lnTo>
                    <a:pt x="1772500" y="0"/>
                  </a:lnTo>
                  <a:lnTo>
                    <a:pt x="1920209" y="0"/>
                  </a:lnTo>
                  <a:lnTo>
                    <a:pt x="1920209" y="0"/>
                  </a:lnTo>
                  <a:lnTo>
                    <a:pt x="1920209" y="0"/>
                  </a:lnTo>
                  <a:lnTo>
                    <a:pt x="1920209" y="0"/>
                  </a:lnTo>
                  <a:lnTo>
                    <a:pt x="2067917" y="0"/>
                  </a:lnTo>
                  <a:lnTo>
                    <a:pt x="2067917" y="0"/>
                  </a:lnTo>
                  <a:lnTo>
                    <a:pt x="2067917" y="0"/>
                  </a:lnTo>
                  <a:lnTo>
                    <a:pt x="2067917" y="0"/>
                  </a:lnTo>
                  <a:lnTo>
                    <a:pt x="2215625" y="0"/>
                  </a:lnTo>
                  <a:lnTo>
                    <a:pt x="2215625" y="0"/>
                  </a:lnTo>
                  <a:lnTo>
                    <a:pt x="2215625" y="0"/>
                  </a:lnTo>
                  <a:lnTo>
                    <a:pt x="2215625" y="0"/>
                  </a:lnTo>
                  <a:lnTo>
                    <a:pt x="2363334" y="0"/>
                  </a:lnTo>
                  <a:lnTo>
                    <a:pt x="2363334" y="0"/>
                  </a:lnTo>
                  <a:lnTo>
                    <a:pt x="2363334" y="0"/>
                  </a:lnTo>
                  <a:lnTo>
                    <a:pt x="2363334" y="0"/>
                  </a:lnTo>
                  <a:lnTo>
                    <a:pt x="2511042" y="0"/>
                  </a:lnTo>
                  <a:lnTo>
                    <a:pt x="2511042" y="0"/>
                  </a:lnTo>
                  <a:lnTo>
                    <a:pt x="2511042" y="0"/>
                  </a:lnTo>
                  <a:lnTo>
                    <a:pt x="2511042" y="0"/>
                  </a:lnTo>
                  <a:lnTo>
                    <a:pt x="2658751" y="0"/>
                  </a:lnTo>
                  <a:lnTo>
                    <a:pt x="2658751" y="0"/>
                  </a:lnTo>
                  <a:lnTo>
                    <a:pt x="2658751" y="0"/>
                  </a:lnTo>
                  <a:lnTo>
                    <a:pt x="2658751" y="0"/>
                  </a:lnTo>
                  <a:lnTo>
                    <a:pt x="2806459" y="0"/>
                  </a:lnTo>
                  <a:lnTo>
                    <a:pt x="2806459" y="0"/>
                  </a:lnTo>
                  <a:lnTo>
                    <a:pt x="2806459" y="0"/>
                  </a:lnTo>
                  <a:lnTo>
                    <a:pt x="2806459" y="0"/>
                  </a:lnTo>
                  <a:lnTo>
                    <a:pt x="2954167" y="0"/>
                  </a:lnTo>
                  <a:lnTo>
                    <a:pt x="2954167" y="0"/>
                  </a:lnTo>
                  <a:lnTo>
                    <a:pt x="2954167" y="0"/>
                  </a:lnTo>
                  <a:lnTo>
                    <a:pt x="2954167" y="0"/>
                  </a:lnTo>
                  <a:lnTo>
                    <a:pt x="3101876" y="0"/>
                  </a:lnTo>
                  <a:lnTo>
                    <a:pt x="3101876" y="0"/>
                  </a:lnTo>
                  <a:lnTo>
                    <a:pt x="3101876" y="0"/>
                  </a:lnTo>
                  <a:lnTo>
                    <a:pt x="3101876" y="0"/>
                  </a:lnTo>
                  <a:lnTo>
                    <a:pt x="3249584" y="0"/>
                  </a:lnTo>
                  <a:lnTo>
                    <a:pt x="3249584" y="0"/>
                  </a:lnTo>
                  <a:lnTo>
                    <a:pt x="3249584" y="0"/>
                  </a:lnTo>
                  <a:lnTo>
                    <a:pt x="324958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a:endParaRPr/>
            </a:p>
          </p:txBody>
        </p:sp>
        <p:sp>
          <p:nvSpPr>
            <p:cNvPr id="83" name="pl83"/>
            <p:cNvSpPr/>
            <p:nvPr/>
          </p:nvSpPr>
          <p:spPr>
            <a:xfrm>
              <a:off x="5437664" y="1339349"/>
              <a:ext cx="3397293" cy="2526211"/>
            </a:xfrm>
            <a:custGeom>
              <a:avLst/>
              <a:gdLst/>
              <a:ahLst/>
              <a:cxnLst/>
              <a:rect l="0" t="0" r="0" b="0"/>
              <a:pathLst>
                <a:path w="3397293" h="2526211">
                  <a:moveTo>
                    <a:pt x="0" y="2526211"/>
                  </a:moveTo>
                  <a:lnTo>
                    <a:pt x="147708" y="2368323"/>
                  </a:lnTo>
                  <a:lnTo>
                    <a:pt x="295416" y="2368323"/>
                  </a:lnTo>
                  <a:lnTo>
                    <a:pt x="443125" y="2052546"/>
                  </a:lnTo>
                  <a:lnTo>
                    <a:pt x="590833" y="1894658"/>
                  </a:lnTo>
                  <a:lnTo>
                    <a:pt x="738541" y="1420994"/>
                  </a:lnTo>
                  <a:lnTo>
                    <a:pt x="886250" y="1420994"/>
                  </a:lnTo>
                  <a:lnTo>
                    <a:pt x="1033958" y="1263105"/>
                  </a:lnTo>
                  <a:lnTo>
                    <a:pt x="1181667" y="1105217"/>
                  </a:lnTo>
                  <a:lnTo>
                    <a:pt x="1329375" y="789441"/>
                  </a:lnTo>
                  <a:lnTo>
                    <a:pt x="1477083" y="947329"/>
                  </a:lnTo>
                  <a:lnTo>
                    <a:pt x="1624792" y="631552"/>
                  </a:lnTo>
                  <a:lnTo>
                    <a:pt x="1772500" y="631552"/>
                  </a:lnTo>
                  <a:lnTo>
                    <a:pt x="1920209" y="789441"/>
                  </a:lnTo>
                  <a:lnTo>
                    <a:pt x="2067917" y="631552"/>
                  </a:lnTo>
                  <a:lnTo>
                    <a:pt x="2215625" y="631552"/>
                  </a:lnTo>
                  <a:lnTo>
                    <a:pt x="2363334" y="473664"/>
                  </a:lnTo>
                  <a:lnTo>
                    <a:pt x="2511042" y="315776"/>
                  </a:lnTo>
                  <a:lnTo>
                    <a:pt x="2658751" y="157888"/>
                  </a:lnTo>
                  <a:lnTo>
                    <a:pt x="2806459" y="0"/>
                  </a:lnTo>
                  <a:lnTo>
                    <a:pt x="2954167" y="631552"/>
                  </a:lnTo>
                  <a:lnTo>
                    <a:pt x="3101876" y="631552"/>
                  </a:lnTo>
                  <a:lnTo>
                    <a:pt x="3249584" y="315776"/>
                  </a:lnTo>
                  <a:lnTo>
                    <a:pt x="3397293" y="315776"/>
                  </a:lnTo>
                </a:path>
              </a:pathLst>
            </a:custGeom>
            <a:ln w="65043" cap="flat">
              <a:solidFill>
                <a:srgbClr val="000000">
                  <a:alpha val="100000"/>
                </a:srgbClr>
              </a:solidFill>
              <a:prstDash val="solid"/>
              <a:round/>
            </a:ln>
          </p:spPr>
          <p:txBody>
            <a:bodyPr/>
            <a:lstStyle/>
            <a:p>
              <a:endParaRPr/>
            </a:p>
          </p:txBody>
        </p:sp>
        <p:sp>
          <p:nvSpPr>
            <p:cNvPr id="84" name="pl84"/>
            <p:cNvSpPr/>
            <p:nvPr/>
          </p:nvSpPr>
          <p:spPr>
            <a:xfrm>
              <a:off x="5437664" y="1339349"/>
              <a:ext cx="3397293" cy="2526211"/>
            </a:xfrm>
            <a:custGeom>
              <a:avLst/>
              <a:gdLst/>
              <a:ahLst/>
              <a:cxnLst/>
              <a:rect l="0" t="0" r="0" b="0"/>
              <a:pathLst>
                <a:path w="3397293" h="2526211">
                  <a:moveTo>
                    <a:pt x="0" y="2526211"/>
                  </a:moveTo>
                  <a:lnTo>
                    <a:pt x="147708" y="2368323"/>
                  </a:lnTo>
                  <a:lnTo>
                    <a:pt x="295416" y="2368323"/>
                  </a:lnTo>
                  <a:lnTo>
                    <a:pt x="443125" y="2052546"/>
                  </a:lnTo>
                  <a:lnTo>
                    <a:pt x="590833" y="1894658"/>
                  </a:lnTo>
                  <a:lnTo>
                    <a:pt x="738541" y="1420994"/>
                  </a:lnTo>
                  <a:lnTo>
                    <a:pt x="886250" y="1420994"/>
                  </a:lnTo>
                  <a:lnTo>
                    <a:pt x="1033958" y="1263105"/>
                  </a:lnTo>
                  <a:lnTo>
                    <a:pt x="1181667" y="1105217"/>
                  </a:lnTo>
                  <a:lnTo>
                    <a:pt x="1329375" y="789441"/>
                  </a:lnTo>
                  <a:lnTo>
                    <a:pt x="1477083" y="947329"/>
                  </a:lnTo>
                  <a:lnTo>
                    <a:pt x="1624792" y="631552"/>
                  </a:lnTo>
                  <a:lnTo>
                    <a:pt x="1772500" y="631552"/>
                  </a:lnTo>
                  <a:lnTo>
                    <a:pt x="1920209" y="789441"/>
                  </a:lnTo>
                  <a:lnTo>
                    <a:pt x="2067917" y="631552"/>
                  </a:lnTo>
                  <a:lnTo>
                    <a:pt x="2215625" y="631552"/>
                  </a:lnTo>
                  <a:lnTo>
                    <a:pt x="2363334" y="473664"/>
                  </a:lnTo>
                  <a:lnTo>
                    <a:pt x="2511042" y="315776"/>
                  </a:lnTo>
                  <a:lnTo>
                    <a:pt x="2658751" y="157888"/>
                  </a:lnTo>
                  <a:lnTo>
                    <a:pt x="2806459" y="0"/>
                  </a:lnTo>
                  <a:lnTo>
                    <a:pt x="2954167" y="631552"/>
                  </a:lnTo>
                  <a:lnTo>
                    <a:pt x="3101876" y="631552"/>
                  </a:lnTo>
                  <a:lnTo>
                    <a:pt x="3249584" y="315776"/>
                  </a:lnTo>
                  <a:lnTo>
                    <a:pt x="3397293" y="315776"/>
                  </a:lnTo>
                </a:path>
              </a:pathLst>
            </a:custGeom>
            <a:ln w="40651" cap="flat">
              <a:solidFill>
                <a:srgbClr val="0058AB">
                  <a:alpha val="100000"/>
                </a:srgbClr>
              </a:solidFill>
              <a:prstDash val="solid"/>
              <a:round/>
            </a:ln>
          </p:spPr>
          <p:txBody>
            <a:bodyPr/>
            <a:lstStyle/>
            <a:p>
              <a:endParaRPr/>
            </a:p>
          </p:txBody>
        </p:sp>
        <p:sp>
          <p:nvSpPr>
            <p:cNvPr id="85" name="tx85"/>
            <p:cNvSpPr/>
            <p:nvPr/>
          </p:nvSpPr>
          <p:spPr>
            <a:xfrm>
              <a:off x="5359324" y="3685443"/>
              <a:ext cx="1566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86" name="tx86"/>
            <p:cNvSpPr/>
            <p:nvPr/>
          </p:nvSpPr>
          <p:spPr>
            <a:xfrm>
              <a:off x="6128011" y="2580225"/>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87" name="tx87"/>
            <p:cNvSpPr/>
            <p:nvPr/>
          </p:nvSpPr>
          <p:spPr>
            <a:xfrm>
              <a:off x="6866553" y="2106561"/>
              <a:ext cx="963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88" name="tx88"/>
            <p:cNvSpPr/>
            <p:nvPr/>
          </p:nvSpPr>
          <p:spPr>
            <a:xfrm>
              <a:off x="7605095" y="1792425"/>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9" name="tx89"/>
            <p:cNvSpPr/>
            <p:nvPr/>
          </p:nvSpPr>
          <p:spPr>
            <a:xfrm>
              <a:off x="8213978" y="1159231"/>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90" name="tx90"/>
            <p:cNvSpPr/>
            <p:nvPr/>
          </p:nvSpPr>
          <p:spPr>
            <a:xfrm>
              <a:off x="8786762" y="1476331"/>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1" name="tx91"/>
            <p:cNvSpPr/>
            <p:nvPr/>
          </p:nvSpPr>
          <p:spPr>
            <a:xfrm>
              <a:off x="5003259" y="3655557"/>
              <a:ext cx="20191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a:t>
              </a:r>
            </a:p>
          </p:txBody>
        </p:sp>
        <p:sp>
          <p:nvSpPr>
            <p:cNvPr id="92" name="tx92"/>
            <p:cNvSpPr/>
            <p:nvPr/>
          </p:nvSpPr>
          <p:spPr>
            <a:xfrm>
              <a:off x="5003259" y="2866116"/>
              <a:ext cx="20191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a:t>
              </a:r>
            </a:p>
          </p:txBody>
        </p:sp>
        <p:sp>
          <p:nvSpPr>
            <p:cNvPr id="93" name="tx93"/>
            <p:cNvSpPr/>
            <p:nvPr/>
          </p:nvSpPr>
          <p:spPr>
            <a:xfrm>
              <a:off x="5080953" y="2078449"/>
              <a:ext cx="124215" cy="100341"/>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a:t>
              </a:r>
            </a:p>
          </p:txBody>
        </p:sp>
        <p:sp>
          <p:nvSpPr>
            <p:cNvPr id="94" name="tx94"/>
            <p:cNvSpPr/>
            <p:nvPr/>
          </p:nvSpPr>
          <p:spPr>
            <a:xfrm>
              <a:off x="5127474" y="1287234"/>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95" name="tx95"/>
            <p:cNvSpPr/>
            <p:nvPr/>
          </p:nvSpPr>
          <p:spPr>
            <a:xfrm rot="-5400000">
              <a:off x="5281217"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2000</a:t>
              </a:r>
            </a:p>
          </p:txBody>
        </p:sp>
        <p:sp>
          <p:nvSpPr>
            <p:cNvPr id="96" name="tx96"/>
            <p:cNvSpPr/>
            <p:nvPr/>
          </p:nvSpPr>
          <p:spPr>
            <a:xfrm rot="-5400000">
              <a:off x="6019759"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2005</a:t>
              </a:r>
            </a:p>
          </p:txBody>
        </p:sp>
        <p:sp>
          <p:nvSpPr>
            <p:cNvPr id="97" name="tx97"/>
            <p:cNvSpPr/>
            <p:nvPr/>
          </p:nvSpPr>
          <p:spPr>
            <a:xfrm rot="-5400000">
              <a:off x="6758301"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2010</a:t>
              </a:r>
            </a:p>
          </p:txBody>
        </p:sp>
        <p:sp>
          <p:nvSpPr>
            <p:cNvPr id="98" name="tx98"/>
            <p:cNvSpPr/>
            <p:nvPr/>
          </p:nvSpPr>
          <p:spPr>
            <a:xfrm rot="-5400000">
              <a:off x="7496843"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2015</a:t>
              </a:r>
            </a:p>
          </p:txBody>
        </p:sp>
        <p:sp>
          <p:nvSpPr>
            <p:cNvPr id="99" name="tx99"/>
            <p:cNvSpPr/>
            <p:nvPr/>
          </p:nvSpPr>
          <p:spPr>
            <a:xfrm rot="-5400000">
              <a:off x="8087677"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00" name="tx100"/>
            <p:cNvSpPr/>
            <p:nvPr/>
          </p:nvSpPr>
          <p:spPr>
            <a:xfrm rot="-5400000">
              <a:off x="8678476" y="4182482"/>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01" name="tx101"/>
            <p:cNvSpPr/>
            <p:nvPr/>
          </p:nvSpPr>
          <p:spPr>
            <a:xfrm rot="-5400000">
              <a:off x="4153407" y="2294110"/>
              <a:ext cx="1422945"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2" name="pl102"/>
            <p:cNvSpPr/>
            <p:nvPr/>
          </p:nvSpPr>
          <p:spPr>
            <a:xfrm>
              <a:off x="5101668" y="4883415"/>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03" name="pl103"/>
            <p:cNvSpPr/>
            <p:nvPr/>
          </p:nvSpPr>
          <p:spPr>
            <a:xfrm>
              <a:off x="5101668" y="4883415"/>
              <a:ext cx="175564" cy="0"/>
            </a:xfrm>
            <a:custGeom>
              <a:avLst/>
              <a:gdLst/>
              <a:ahLst/>
              <a:cxnLst/>
              <a:rect l="0" t="0" r="0" b="0"/>
              <a:pathLst>
                <a:path w="175564">
                  <a:moveTo>
                    <a:pt x="0" y="0"/>
                  </a:moveTo>
                  <a:lnTo>
                    <a:pt x="175564" y="0"/>
                  </a:lnTo>
                </a:path>
              </a:pathLst>
            </a:custGeom>
            <a:ln w="40651" cap="flat">
              <a:solidFill>
                <a:srgbClr val="0058AB">
                  <a:alpha val="100000"/>
                </a:srgbClr>
              </a:solidFill>
              <a:prstDash val="solid"/>
              <a:round/>
            </a:ln>
          </p:spPr>
          <p:txBody>
            <a:bodyPr/>
            <a:lstStyle/>
            <a:p>
              <a:endParaRPr/>
            </a:p>
          </p:txBody>
        </p:sp>
        <p:sp>
          <p:nvSpPr>
            <p:cNvPr id="104" name="pl104"/>
            <p:cNvSpPr/>
            <p:nvPr/>
          </p:nvSpPr>
          <p:spPr>
            <a:xfrm>
              <a:off x="5941748" y="488341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105" name="pl105"/>
            <p:cNvSpPr/>
            <p:nvPr/>
          </p:nvSpPr>
          <p:spPr>
            <a:xfrm>
              <a:off x="7193289" y="4883415"/>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106" name="pl106"/>
            <p:cNvSpPr/>
            <p:nvPr/>
          </p:nvSpPr>
          <p:spPr>
            <a:xfrm>
              <a:off x="7862360" y="488341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107" name="tx107"/>
            <p:cNvSpPr/>
            <p:nvPr/>
          </p:nvSpPr>
          <p:spPr>
            <a:xfrm>
              <a:off x="5368767" y="4830005"/>
              <a:ext cx="48144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57</a:t>
              </a:r>
            </a:p>
          </p:txBody>
        </p:sp>
        <p:sp>
          <p:nvSpPr>
            <p:cNvPr id="108" name="tx108"/>
            <p:cNvSpPr/>
            <p:nvPr/>
          </p:nvSpPr>
          <p:spPr>
            <a:xfrm>
              <a:off x="6208848" y="4830005"/>
              <a:ext cx="89290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transition</a:t>
              </a:r>
            </a:p>
          </p:txBody>
        </p:sp>
        <p:sp>
          <p:nvSpPr>
            <p:cNvPr id="109" name="tx109"/>
            <p:cNvSpPr/>
            <p:nvPr/>
          </p:nvSpPr>
          <p:spPr>
            <a:xfrm>
              <a:off x="7460388" y="4830005"/>
              <a:ext cx="31043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HICs</a:t>
              </a:r>
            </a:p>
          </p:txBody>
        </p:sp>
        <p:sp>
          <p:nvSpPr>
            <p:cNvPr id="110" name="tx110"/>
            <p:cNvSpPr/>
            <p:nvPr/>
          </p:nvSpPr>
          <p:spPr>
            <a:xfrm>
              <a:off x="8129459" y="4830005"/>
              <a:ext cx="1063438"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Never Gavi MICs</a:t>
              </a:r>
            </a:p>
          </p:txBody>
        </p:sp>
        <p:sp>
          <p:nvSpPr>
            <p:cNvPr id="111" name="tx111"/>
            <p:cNvSpPr/>
            <p:nvPr/>
          </p:nvSpPr>
          <p:spPr>
            <a:xfrm>
              <a:off x="5310710" y="471005"/>
              <a:ext cx="365120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DTP1 coverage difference compared to 2019, Gavi 57</a:t>
              </a:r>
            </a:p>
          </p:txBody>
        </p:sp>
        <p:sp>
          <p:nvSpPr>
            <p:cNvPr id="112" name="pl112"/>
            <p:cNvSpPr/>
            <p:nvPr/>
          </p:nvSpPr>
          <p:spPr>
            <a:xfrm>
              <a:off x="951100" y="5712651"/>
              <a:ext cx="8053721" cy="0"/>
            </a:xfrm>
            <a:custGeom>
              <a:avLst/>
              <a:gdLst/>
              <a:ahLst/>
              <a:cxnLst/>
              <a:rect l="0" t="0" r="0" b="0"/>
              <a:pathLst>
                <a:path w="8053721">
                  <a:moveTo>
                    <a:pt x="0" y="0"/>
                  </a:moveTo>
                  <a:lnTo>
                    <a:pt x="8053721" y="0"/>
                  </a:lnTo>
                  <a:lnTo>
                    <a:pt x="8053721" y="0"/>
                  </a:lnTo>
                </a:path>
              </a:pathLst>
            </a:custGeom>
            <a:ln w="6775" cap="flat">
              <a:solidFill>
                <a:srgbClr val="EBEBEB">
                  <a:alpha val="100000"/>
                </a:srgbClr>
              </a:solidFill>
              <a:prstDash val="solid"/>
              <a:round/>
            </a:ln>
          </p:spPr>
          <p:txBody>
            <a:bodyPr/>
            <a:lstStyle/>
            <a:p>
              <a:endParaRPr/>
            </a:p>
          </p:txBody>
        </p:sp>
        <p:sp>
          <p:nvSpPr>
            <p:cNvPr id="113" name="pl113"/>
            <p:cNvSpPr/>
            <p:nvPr/>
          </p:nvSpPr>
          <p:spPr>
            <a:xfrm>
              <a:off x="2315573"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14" name="pl114"/>
            <p:cNvSpPr/>
            <p:nvPr/>
          </p:nvSpPr>
          <p:spPr>
            <a:xfrm>
              <a:off x="4312364"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15" name="pl115"/>
            <p:cNvSpPr/>
            <p:nvPr/>
          </p:nvSpPr>
          <p:spPr>
            <a:xfrm>
              <a:off x="6309154"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16" name="pl116"/>
            <p:cNvSpPr/>
            <p:nvPr/>
          </p:nvSpPr>
          <p:spPr>
            <a:xfrm>
              <a:off x="8305945"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17" name="pl117"/>
            <p:cNvSpPr/>
            <p:nvPr/>
          </p:nvSpPr>
          <p:spPr>
            <a:xfrm>
              <a:off x="951100" y="5880476"/>
              <a:ext cx="8053721" cy="0"/>
            </a:xfrm>
            <a:custGeom>
              <a:avLst/>
              <a:gdLst/>
              <a:ahLst/>
              <a:cxnLst/>
              <a:rect l="0" t="0" r="0" b="0"/>
              <a:pathLst>
                <a:path w="8053721">
                  <a:moveTo>
                    <a:pt x="0" y="0"/>
                  </a:moveTo>
                  <a:lnTo>
                    <a:pt x="8053721" y="0"/>
                  </a:lnTo>
                  <a:lnTo>
                    <a:pt x="8053721" y="0"/>
                  </a:lnTo>
                </a:path>
              </a:pathLst>
            </a:custGeom>
            <a:ln w="13550" cap="flat">
              <a:solidFill>
                <a:srgbClr val="EBEBEB">
                  <a:alpha val="100000"/>
                </a:srgbClr>
              </a:solidFill>
              <a:prstDash val="solid"/>
              <a:round/>
            </a:ln>
          </p:spPr>
          <p:txBody>
            <a:bodyPr/>
            <a:lstStyle/>
            <a:p>
              <a:endParaRPr/>
            </a:p>
          </p:txBody>
        </p:sp>
        <p:sp>
          <p:nvSpPr>
            <p:cNvPr id="118" name="pl118"/>
            <p:cNvSpPr/>
            <p:nvPr/>
          </p:nvSpPr>
          <p:spPr>
            <a:xfrm>
              <a:off x="951100" y="5544825"/>
              <a:ext cx="8053721" cy="0"/>
            </a:xfrm>
            <a:custGeom>
              <a:avLst/>
              <a:gdLst/>
              <a:ahLst/>
              <a:cxnLst/>
              <a:rect l="0" t="0" r="0" b="0"/>
              <a:pathLst>
                <a:path w="8053721">
                  <a:moveTo>
                    <a:pt x="0" y="0"/>
                  </a:moveTo>
                  <a:lnTo>
                    <a:pt x="8053721" y="0"/>
                  </a:lnTo>
                  <a:lnTo>
                    <a:pt x="8053721" y="0"/>
                  </a:lnTo>
                </a:path>
              </a:pathLst>
            </a:custGeom>
            <a:ln w="13550" cap="flat">
              <a:solidFill>
                <a:srgbClr val="EBEBEB">
                  <a:alpha val="100000"/>
                </a:srgbClr>
              </a:solidFill>
              <a:prstDash val="solid"/>
              <a:round/>
            </a:ln>
          </p:spPr>
          <p:txBody>
            <a:bodyPr/>
            <a:lstStyle/>
            <a:p>
              <a:endParaRPr/>
            </a:p>
          </p:txBody>
        </p:sp>
        <p:sp>
          <p:nvSpPr>
            <p:cNvPr id="119" name="pl119"/>
            <p:cNvSpPr/>
            <p:nvPr/>
          </p:nvSpPr>
          <p:spPr>
            <a:xfrm>
              <a:off x="1317178"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0" name="pl120"/>
            <p:cNvSpPr/>
            <p:nvPr/>
          </p:nvSpPr>
          <p:spPr>
            <a:xfrm>
              <a:off x="3313969"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1" name="pl121"/>
            <p:cNvSpPr/>
            <p:nvPr/>
          </p:nvSpPr>
          <p:spPr>
            <a:xfrm>
              <a:off x="5310759"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2" name="pl122"/>
            <p:cNvSpPr/>
            <p:nvPr/>
          </p:nvSpPr>
          <p:spPr>
            <a:xfrm>
              <a:off x="7307550"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3" name="rc123"/>
            <p:cNvSpPr/>
            <p:nvPr/>
          </p:nvSpPr>
          <p:spPr>
            <a:xfrm>
              <a:off x="1317178" y="5775585"/>
              <a:ext cx="6190050" cy="209781"/>
            </a:xfrm>
            <a:prstGeom prst="rect">
              <a:avLst/>
            </a:prstGeom>
            <a:solidFill>
              <a:srgbClr val="0058AB">
                <a:alpha val="80000"/>
              </a:srgbClr>
            </a:solidFill>
          </p:spPr>
          <p:txBody>
            <a:bodyPr/>
            <a:lstStyle/>
            <a:p>
              <a:endParaRPr/>
            </a:p>
          </p:txBody>
        </p:sp>
        <p:sp>
          <p:nvSpPr>
            <p:cNvPr id="124" name="rc124"/>
            <p:cNvSpPr/>
            <p:nvPr/>
          </p:nvSpPr>
          <p:spPr>
            <a:xfrm>
              <a:off x="1317178" y="5439935"/>
              <a:ext cx="7321564" cy="209781"/>
            </a:xfrm>
            <a:prstGeom prst="rect">
              <a:avLst/>
            </a:prstGeom>
            <a:solidFill>
              <a:srgbClr val="0058AB">
                <a:alpha val="80000"/>
              </a:srgbClr>
            </a:solidFill>
          </p:spPr>
          <p:txBody>
            <a:bodyPr/>
            <a:lstStyle/>
            <a:p>
              <a:endParaRPr/>
            </a:p>
          </p:txBody>
        </p:sp>
        <p:sp>
          <p:nvSpPr>
            <p:cNvPr id="125" name="tx125"/>
            <p:cNvSpPr/>
            <p:nvPr/>
          </p:nvSpPr>
          <p:spPr>
            <a:xfrm>
              <a:off x="7582577" y="5839983"/>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126" name="tx126"/>
            <p:cNvSpPr/>
            <p:nvPr/>
          </p:nvSpPr>
          <p:spPr>
            <a:xfrm>
              <a:off x="8699033" y="550570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27" name="tx127"/>
            <p:cNvSpPr/>
            <p:nvPr/>
          </p:nvSpPr>
          <p:spPr>
            <a:xfrm>
              <a:off x="577692" y="582836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28" name="tx128"/>
            <p:cNvSpPr/>
            <p:nvPr/>
          </p:nvSpPr>
          <p:spPr>
            <a:xfrm>
              <a:off x="577692" y="5492642"/>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29" name="tx129"/>
            <p:cNvSpPr/>
            <p:nvPr/>
          </p:nvSpPr>
          <p:spPr>
            <a:xfrm>
              <a:off x="1239484" y="6087854"/>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30" name="tx130"/>
            <p:cNvSpPr/>
            <p:nvPr/>
          </p:nvSpPr>
          <p:spPr>
            <a:xfrm>
              <a:off x="3236274" y="6087785"/>
              <a:ext cx="77694"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3</a:t>
              </a:r>
            </a:p>
          </p:txBody>
        </p:sp>
        <p:sp>
          <p:nvSpPr>
            <p:cNvPr id="131" name="tx131"/>
            <p:cNvSpPr/>
            <p:nvPr/>
          </p:nvSpPr>
          <p:spPr>
            <a:xfrm>
              <a:off x="5233065" y="6087854"/>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6</a:t>
              </a:r>
            </a:p>
          </p:txBody>
        </p:sp>
        <p:sp>
          <p:nvSpPr>
            <p:cNvPr id="132" name="tx132"/>
            <p:cNvSpPr/>
            <p:nvPr/>
          </p:nvSpPr>
          <p:spPr>
            <a:xfrm>
              <a:off x="7229855" y="6087854"/>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9</a:t>
              </a:r>
            </a:p>
          </p:txBody>
        </p:sp>
        <p:sp>
          <p:nvSpPr>
            <p:cNvPr id="133" name="tx133"/>
            <p:cNvSpPr/>
            <p:nvPr/>
          </p:nvSpPr>
          <p:spPr>
            <a:xfrm>
              <a:off x="4328673" y="6216841"/>
              <a:ext cx="129857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Zero-Dose children (millions)</a:t>
              </a:r>
            </a:p>
          </p:txBody>
        </p:sp>
        <p:sp>
          <p:nvSpPr>
            <p:cNvPr id="134" name="tx134"/>
            <p:cNvSpPr/>
            <p:nvPr/>
          </p:nvSpPr>
          <p:spPr>
            <a:xfrm>
              <a:off x="951100" y="5178470"/>
              <a:ext cx="3719140" cy="13253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Number of zero-dose children, Gavi 57, 2019 and 2023</a:t>
              </a:r>
            </a:p>
          </p:txBody>
        </p:sp>
        <p:sp>
          <p:nvSpPr>
            <p:cNvPr id="135" name="tx135"/>
            <p:cNvSpPr/>
            <p:nvPr/>
          </p:nvSpPr>
          <p:spPr>
            <a:xfrm>
              <a:off x="4843235" y="6378222"/>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6" name="tx136"/>
            <p:cNvSpPr/>
            <p:nvPr/>
          </p:nvSpPr>
          <p:spPr>
            <a:xfrm>
              <a:off x="872208" y="6498977"/>
              <a:ext cx="813261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7"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In 2023, Gavi 57 ranked number 3 out of 4 GAVI groups, with DTP1 coverage of 86%.
DTP1 coverage (86%) was 2 percentage points lower than in 2019 (88%).
This equates to 10,987,000 zero-dose children in 2023 compared to 9,283,000 zero-dose children in 2019.</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51100" y="3490576"/>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51100" y="2740607"/>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51100" y="1990638"/>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951100" y="1240668"/>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1460694"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2140153"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2819611"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2" name="pl12"/>
            <p:cNvSpPr/>
            <p:nvPr/>
          </p:nvSpPr>
          <p:spPr>
            <a:xfrm>
              <a:off x="3499070"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3" name="pl13"/>
            <p:cNvSpPr/>
            <p:nvPr/>
          </p:nvSpPr>
          <p:spPr>
            <a:xfrm>
              <a:off x="4178529"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14" name="pl14"/>
            <p:cNvSpPr/>
            <p:nvPr/>
          </p:nvSpPr>
          <p:spPr>
            <a:xfrm>
              <a:off x="951100" y="3865560"/>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951100" y="3115591"/>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951100" y="2365622"/>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951100" y="1615653"/>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951100" y="865684"/>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120965"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800423"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479882"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3159341"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3838799"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4518258"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1120965" y="1765647"/>
              <a:ext cx="3397293" cy="299987"/>
            </a:xfrm>
            <a:custGeom>
              <a:avLst/>
              <a:gdLst/>
              <a:ahLst/>
              <a:cxnLst/>
              <a:rect l="0" t="0" r="0" b="0"/>
              <a:pathLst>
                <a:path w="3397293" h="299987">
                  <a:moveTo>
                    <a:pt x="0" y="74996"/>
                  </a:moveTo>
                  <a:lnTo>
                    <a:pt x="679458" y="0"/>
                  </a:lnTo>
                  <a:lnTo>
                    <a:pt x="1358917" y="299987"/>
                  </a:lnTo>
                  <a:lnTo>
                    <a:pt x="2038375" y="299987"/>
                  </a:lnTo>
                  <a:lnTo>
                    <a:pt x="2717834" y="149993"/>
                  </a:lnTo>
                  <a:lnTo>
                    <a:pt x="3397293" y="149993"/>
                  </a:lnTo>
                </a:path>
              </a:pathLst>
            </a:custGeom>
            <a:ln w="27101" cap="flat">
              <a:solidFill>
                <a:srgbClr val="0058AB">
                  <a:alpha val="69803"/>
                </a:srgbClr>
              </a:solidFill>
              <a:prstDash val="solid"/>
              <a:round/>
            </a:ln>
          </p:spPr>
          <p:txBody>
            <a:bodyPr/>
            <a:lstStyle/>
            <a:p>
              <a:endParaRPr/>
            </a:p>
          </p:txBody>
        </p:sp>
        <p:sp>
          <p:nvSpPr>
            <p:cNvPr id="26" name="pl26"/>
            <p:cNvSpPr/>
            <p:nvPr/>
          </p:nvSpPr>
          <p:spPr>
            <a:xfrm>
              <a:off x="1120965" y="1765647"/>
              <a:ext cx="3397293" cy="899962"/>
            </a:xfrm>
            <a:custGeom>
              <a:avLst/>
              <a:gdLst/>
              <a:ahLst/>
              <a:cxnLst/>
              <a:rect l="0" t="0" r="0" b="0"/>
              <a:pathLst>
                <a:path w="3397293" h="899962">
                  <a:moveTo>
                    <a:pt x="0" y="149993"/>
                  </a:moveTo>
                  <a:lnTo>
                    <a:pt x="679458" y="0"/>
                  </a:lnTo>
                  <a:lnTo>
                    <a:pt x="1358917" y="374984"/>
                  </a:lnTo>
                  <a:lnTo>
                    <a:pt x="2038375" y="899962"/>
                  </a:lnTo>
                  <a:lnTo>
                    <a:pt x="2717834" y="224990"/>
                  </a:lnTo>
                  <a:lnTo>
                    <a:pt x="3397293" y="449981"/>
                  </a:lnTo>
                </a:path>
              </a:pathLst>
            </a:custGeom>
            <a:ln w="27101" cap="flat">
              <a:solidFill>
                <a:srgbClr val="1CABE2">
                  <a:alpha val="69803"/>
                </a:srgbClr>
              </a:solidFill>
              <a:prstDash val="solid"/>
              <a:round/>
            </a:ln>
          </p:spPr>
          <p:txBody>
            <a:bodyPr/>
            <a:lstStyle/>
            <a:p>
              <a:endParaRPr/>
            </a:p>
          </p:txBody>
        </p:sp>
        <p:sp>
          <p:nvSpPr>
            <p:cNvPr id="27" name="pl27"/>
            <p:cNvSpPr/>
            <p:nvPr/>
          </p:nvSpPr>
          <p:spPr>
            <a:xfrm>
              <a:off x="1120965" y="1015678"/>
              <a:ext cx="3397293" cy="74996"/>
            </a:xfrm>
            <a:custGeom>
              <a:avLst/>
              <a:gdLst/>
              <a:ahLst/>
              <a:cxnLst/>
              <a:rect l="0" t="0" r="0" b="0"/>
              <a:pathLst>
                <a:path w="3397293" h="74996">
                  <a:moveTo>
                    <a:pt x="0" y="74996"/>
                  </a:moveTo>
                  <a:lnTo>
                    <a:pt x="679458" y="74996"/>
                  </a:lnTo>
                  <a:lnTo>
                    <a:pt x="1358917" y="74996"/>
                  </a:lnTo>
                  <a:lnTo>
                    <a:pt x="2038375" y="74996"/>
                  </a:lnTo>
                  <a:lnTo>
                    <a:pt x="2717834" y="0"/>
                  </a:lnTo>
                  <a:lnTo>
                    <a:pt x="3397293" y="74996"/>
                  </a:lnTo>
                </a:path>
              </a:pathLst>
            </a:custGeom>
            <a:ln w="27101" cap="flat">
              <a:solidFill>
                <a:srgbClr val="00833D">
                  <a:alpha val="69803"/>
                </a:srgbClr>
              </a:solidFill>
              <a:prstDash val="solid"/>
              <a:round/>
            </a:ln>
          </p:spPr>
          <p:txBody>
            <a:bodyPr/>
            <a:lstStyle/>
            <a:p>
              <a:endParaRPr/>
            </a:p>
          </p:txBody>
        </p:sp>
        <p:sp>
          <p:nvSpPr>
            <p:cNvPr id="28" name="pl28"/>
            <p:cNvSpPr/>
            <p:nvPr/>
          </p:nvSpPr>
          <p:spPr>
            <a:xfrm>
              <a:off x="1120965" y="1240668"/>
              <a:ext cx="3397293" cy="299987"/>
            </a:xfrm>
            <a:custGeom>
              <a:avLst/>
              <a:gdLst/>
              <a:ahLst/>
              <a:cxnLst/>
              <a:rect l="0" t="0" r="0" b="0"/>
              <a:pathLst>
                <a:path w="3397293" h="299987">
                  <a:moveTo>
                    <a:pt x="0" y="0"/>
                  </a:moveTo>
                  <a:lnTo>
                    <a:pt x="679458" y="74996"/>
                  </a:lnTo>
                  <a:lnTo>
                    <a:pt x="1358917" y="149993"/>
                  </a:lnTo>
                  <a:lnTo>
                    <a:pt x="2038375" y="299987"/>
                  </a:lnTo>
                  <a:lnTo>
                    <a:pt x="2717834" y="74996"/>
                  </a:lnTo>
                  <a:lnTo>
                    <a:pt x="3397293" y="74996"/>
                  </a:lnTo>
                </a:path>
              </a:pathLst>
            </a:custGeom>
            <a:ln w="27101" cap="flat">
              <a:solidFill>
                <a:srgbClr val="80BD41">
                  <a:alpha val="69803"/>
                </a:srgbClr>
              </a:solidFill>
              <a:prstDash val="solid"/>
              <a:round/>
            </a:ln>
          </p:spPr>
          <p:txBody>
            <a:bodyPr/>
            <a:lstStyle/>
            <a:p>
              <a:endParaRPr/>
            </a:p>
          </p:txBody>
        </p:sp>
        <p:sp>
          <p:nvSpPr>
            <p:cNvPr id="29" name="pl29"/>
            <p:cNvSpPr/>
            <p:nvPr/>
          </p:nvSpPr>
          <p:spPr>
            <a:xfrm>
              <a:off x="1120965" y="1765647"/>
              <a:ext cx="3397293" cy="299987"/>
            </a:xfrm>
            <a:custGeom>
              <a:avLst/>
              <a:gdLst/>
              <a:ahLst/>
              <a:cxnLst/>
              <a:rect l="0" t="0" r="0" b="0"/>
              <a:pathLst>
                <a:path w="3397293" h="299987">
                  <a:moveTo>
                    <a:pt x="0" y="74996"/>
                  </a:moveTo>
                  <a:lnTo>
                    <a:pt x="679458" y="0"/>
                  </a:lnTo>
                  <a:lnTo>
                    <a:pt x="1358917" y="299987"/>
                  </a:lnTo>
                  <a:lnTo>
                    <a:pt x="2038375" y="299987"/>
                  </a:lnTo>
                  <a:lnTo>
                    <a:pt x="2717834" y="149993"/>
                  </a:lnTo>
                  <a:lnTo>
                    <a:pt x="3397293" y="149993"/>
                  </a:lnTo>
                </a:path>
              </a:pathLst>
            </a:custGeom>
            <a:ln w="65043" cap="flat">
              <a:solidFill>
                <a:srgbClr val="000000">
                  <a:alpha val="100000"/>
                </a:srgbClr>
              </a:solidFill>
              <a:prstDash val="solid"/>
              <a:round/>
            </a:ln>
          </p:spPr>
          <p:txBody>
            <a:bodyPr/>
            <a:lstStyle/>
            <a:p>
              <a:endParaRPr/>
            </a:p>
          </p:txBody>
        </p:sp>
        <p:sp>
          <p:nvSpPr>
            <p:cNvPr id="30" name="pl30"/>
            <p:cNvSpPr/>
            <p:nvPr/>
          </p:nvSpPr>
          <p:spPr>
            <a:xfrm>
              <a:off x="1120965" y="1765647"/>
              <a:ext cx="3397293" cy="299987"/>
            </a:xfrm>
            <a:custGeom>
              <a:avLst/>
              <a:gdLst/>
              <a:ahLst/>
              <a:cxnLst/>
              <a:rect l="0" t="0" r="0" b="0"/>
              <a:pathLst>
                <a:path w="3397293" h="299987">
                  <a:moveTo>
                    <a:pt x="0" y="74996"/>
                  </a:moveTo>
                  <a:lnTo>
                    <a:pt x="679458" y="0"/>
                  </a:lnTo>
                  <a:lnTo>
                    <a:pt x="1358917" y="299987"/>
                  </a:lnTo>
                  <a:lnTo>
                    <a:pt x="2038375" y="299987"/>
                  </a:lnTo>
                  <a:lnTo>
                    <a:pt x="2717834" y="149993"/>
                  </a:lnTo>
                  <a:lnTo>
                    <a:pt x="3397293" y="149993"/>
                  </a:lnTo>
                </a:path>
              </a:pathLst>
            </a:custGeom>
            <a:ln w="40651" cap="flat">
              <a:solidFill>
                <a:srgbClr val="0058AB">
                  <a:alpha val="100000"/>
                </a:srgbClr>
              </a:solidFill>
              <a:prstDash val="solid"/>
              <a:round/>
            </a:ln>
          </p:spPr>
          <p:txBody>
            <a:bodyPr/>
            <a:lstStyle/>
            <a:p>
              <a:endParaRPr/>
            </a:p>
          </p:txBody>
        </p:sp>
        <p:sp>
          <p:nvSpPr>
            <p:cNvPr id="31" name="tx31"/>
            <p:cNvSpPr/>
            <p:nvPr/>
          </p:nvSpPr>
          <p:spPr>
            <a:xfrm>
              <a:off x="1060675" y="16682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87</a:t>
              </a:r>
            </a:p>
          </p:txBody>
        </p:sp>
        <p:sp>
          <p:nvSpPr>
            <p:cNvPr id="32" name="tx32"/>
            <p:cNvSpPr/>
            <p:nvPr/>
          </p:nvSpPr>
          <p:spPr>
            <a:xfrm>
              <a:off x="1740134" y="1593289"/>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88</a:t>
              </a:r>
            </a:p>
          </p:txBody>
        </p:sp>
        <p:sp>
          <p:nvSpPr>
            <p:cNvPr id="33" name="tx33"/>
            <p:cNvSpPr/>
            <p:nvPr/>
          </p:nvSpPr>
          <p:spPr>
            <a:xfrm>
              <a:off x="2419592" y="189327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34" name="tx34"/>
            <p:cNvSpPr/>
            <p:nvPr/>
          </p:nvSpPr>
          <p:spPr>
            <a:xfrm>
              <a:off x="3099051" y="189327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84</a:t>
              </a:r>
            </a:p>
          </p:txBody>
        </p:sp>
        <p:sp>
          <p:nvSpPr>
            <p:cNvPr id="35" name="tx35"/>
            <p:cNvSpPr/>
            <p:nvPr/>
          </p:nvSpPr>
          <p:spPr>
            <a:xfrm>
              <a:off x="3778510" y="174328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36" name="tx36"/>
            <p:cNvSpPr/>
            <p:nvPr/>
          </p:nvSpPr>
          <p:spPr>
            <a:xfrm>
              <a:off x="4457968" y="1743283"/>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86</a:t>
              </a:r>
            </a:p>
          </p:txBody>
        </p:sp>
        <p:sp>
          <p:nvSpPr>
            <p:cNvPr id="37" name="tx37"/>
            <p:cNvSpPr/>
            <p:nvPr/>
          </p:nvSpPr>
          <p:spPr>
            <a:xfrm>
              <a:off x="733081" y="3813446"/>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60</a:t>
              </a:r>
            </a:p>
          </p:txBody>
        </p:sp>
        <p:sp>
          <p:nvSpPr>
            <p:cNvPr id="38" name="tx38"/>
            <p:cNvSpPr/>
            <p:nvPr/>
          </p:nvSpPr>
          <p:spPr>
            <a:xfrm>
              <a:off x="733081" y="306347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70</a:t>
              </a:r>
            </a:p>
          </p:txBody>
        </p:sp>
        <p:sp>
          <p:nvSpPr>
            <p:cNvPr id="39" name="tx39"/>
            <p:cNvSpPr/>
            <p:nvPr/>
          </p:nvSpPr>
          <p:spPr>
            <a:xfrm>
              <a:off x="733081" y="231350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80</a:t>
              </a:r>
            </a:p>
          </p:txBody>
        </p:sp>
        <p:sp>
          <p:nvSpPr>
            <p:cNvPr id="40" name="tx40"/>
            <p:cNvSpPr/>
            <p:nvPr/>
          </p:nvSpPr>
          <p:spPr>
            <a:xfrm>
              <a:off x="733081" y="1563538"/>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90</a:t>
              </a:r>
            </a:p>
          </p:txBody>
        </p:sp>
        <p:sp>
          <p:nvSpPr>
            <p:cNvPr id="41" name="tx41"/>
            <p:cNvSpPr/>
            <p:nvPr/>
          </p:nvSpPr>
          <p:spPr>
            <a:xfrm>
              <a:off x="655386" y="813569"/>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42" name="tx42"/>
            <p:cNvSpPr/>
            <p:nvPr/>
          </p:nvSpPr>
          <p:spPr>
            <a:xfrm rot="-5400000">
              <a:off x="964518"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2018</a:t>
              </a:r>
            </a:p>
          </p:txBody>
        </p:sp>
        <p:sp>
          <p:nvSpPr>
            <p:cNvPr id="43" name="tx43"/>
            <p:cNvSpPr/>
            <p:nvPr/>
          </p:nvSpPr>
          <p:spPr>
            <a:xfrm rot="-5400000">
              <a:off x="1643977"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44" name="tx44"/>
            <p:cNvSpPr/>
            <p:nvPr/>
          </p:nvSpPr>
          <p:spPr>
            <a:xfrm rot="-5400000">
              <a:off x="2323436"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45" name="tx45"/>
            <p:cNvSpPr/>
            <p:nvPr/>
          </p:nvSpPr>
          <p:spPr>
            <a:xfrm rot="-5400000">
              <a:off x="3002894"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46" name="tx46"/>
            <p:cNvSpPr/>
            <p:nvPr/>
          </p:nvSpPr>
          <p:spPr>
            <a:xfrm rot="-5400000">
              <a:off x="3682353"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47" name="tx47"/>
            <p:cNvSpPr/>
            <p:nvPr/>
          </p:nvSpPr>
          <p:spPr>
            <a:xfrm rot="-5400000">
              <a:off x="4361778" y="4182482"/>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48" name="tx48"/>
            <p:cNvSpPr/>
            <p:nvPr/>
          </p:nvSpPr>
          <p:spPr>
            <a:xfrm rot="-5400000">
              <a:off x="17044" y="2300070"/>
              <a:ext cx="86180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Coverage (%)</a:t>
              </a:r>
            </a:p>
          </p:txBody>
        </p:sp>
        <p:sp>
          <p:nvSpPr>
            <p:cNvPr id="49" name="pl49"/>
            <p:cNvSpPr/>
            <p:nvPr/>
          </p:nvSpPr>
          <p:spPr>
            <a:xfrm>
              <a:off x="784969" y="4883415"/>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50" name="pl50"/>
            <p:cNvSpPr/>
            <p:nvPr/>
          </p:nvSpPr>
          <p:spPr>
            <a:xfrm>
              <a:off x="784969" y="4883415"/>
              <a:ext cx="175564" cy="0"/>
            </a:xfrm>
            <a:custGeom>
              <a:avLst/>
              <a:gdLst/>
              <a:ahLst/>
              <a:cxnLst/>
              <a:rect l="0" t="0" r="0" b="0"/>
              <a:pathLst>
                <a:path w="175564">
                  <a:moveTo>
                    <a:pt x="0" y="0"/>
                  </a:moveTo>
                  <a:lnTo>
                    <a:pt x="175564" y="0"/>
                  </a:lnTo>
                </a:path>
              </a:pathLst>
            </a:custGeom>
            <a:ln w="40651" cap="flat">
              <a:solidFill>
                <a:srgbClr val="0058AB">
                  <a:alpha val="100000"/>
                </a:srgbClr>
              </a:solidFill>
              <a:prstDash val="solid"/>
              <a:round/>
            </a:ln>
          </p:spPr>
          <p:txBody>
            <a:bodyPr/>
            <a:lstStyle/>
            <a:p>
              <a:endParaRPr/>
            </a:p>
          </p:txBody>
        </p:sp>
        <p:sp>
          <p:nvSpPr>
            <p:cNvPr id="51" name="pl51"/>
            <p:cNvSpPr/>
            <p:nvPr/>
          </p:nvSpPr>
          <p:spPr>
            <a:xfrm>
              <a:off x="1625049" y="488341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52" name="pl52"/>
            <p:cNvSpPr/>
            <p:nvPr/>
          </p:nvSpPr>
          <p:spPr>
            <a:xfrm>
              <a:off x="2876590" y="4883415"/>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53" name="pl53"/>
            <p:cNvSpPr/>
            <p:nvPr/>
          </p:nvSpPr>
          <p:spPr>
            <a:xfrm>
              <a:off x="3545661" y="488341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54" name="tx54"/>
            <p:cNvSpPr/>
            <p:nvPr/>
          </p:nvSpPr>
          <p:spPr>
            <a:xfrm>
              <a:off x="1052068" y="4830005"/>
              <a:ext cx="48144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57</a:t>
              </a:r>
            </a:p>
          </p:txBody>
        </p:sp>
        <p:sp>
          <p:nvSpPr>
            <p:cNvPr id="55" name="tx55"/>
            <p:cNvSpPr/>
            <p:nvPr/>
          </p:nvSpPr>
          <p:spPr>
            <a:xfrm>
              <a:off x="1892149" y="4830005"/>
              <a:ext cx="89290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transition</a:t>
              </a:r>
            </a:p>
          </p:txBody>
        </p:sp>
        <p:sp>
          <p:nvSpPr>
            <p:cNvPr id="56" name="tx56"/>
            <p:cNvSpPr/>
            <p:nvPr/>
          </p:nvSpPr>
          <p:spPr>
            <a:xfrm>
              <a:off x="3143690" y="4830005"/>
              <a:ext cx="31043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HICs</a:t>
              </a:r>
            </a:p>
          </p:txBody>
        </p:sp>
        <p:sp>
          <p:nvSpPr>
            <p:cNvPr id="57" name="tx57"/>
            <p:cNvSpPr/>
            <p:nvPr/>
          </p:nvSpPr>
          <p:spPr>
            <a:xfrm>
              <a:off x="3812761" y="4830005"/>
              <a:ext cx="1063438"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Never Gavi MICs</a:t>
              </a:r>
            </a:p>
          </p:txBody>
        </p:sp>
        <p:sp>
          <p:nvSpPr>
            <p:cNvPr id="58" name="tx58"/>
            <p:cNvSpPr/>
            <p:nvPr/>
          </p:nvSpPr>
          <p:spPr>
            <a:xfrm>
              <a:off x="1578496" y="471005"/>
              <a:ext cx="2482229"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DTP1 coverage, Gavi 57, 2018-2023</a:t>
              </a:r>
            </a:p>
          </p:txBody>
        </p:sp>
        <p:sp>
          <p:nvSpPr>
            <p:cNvPr id="59" name="pl59"/>
            <p:cNvSpPr/>
            <p:nvPr/>
          </p:nvSpPr>
          <p:spPr>
            <a:xfrm>
              <a:off x="5267799" y="3404041"/>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0" name="pl60"/>
            <p:cNvSpPr/>
            <p:nvPr/>
          </p:nvSpPr>
          <p:spPr>
            <a:xfrm>
              <a:off x="5267799" y="2481002"/>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1" name="pl61"/>
            <p:cNvSpPr/>
            <p:nvPr/>
          </p:nvSpPr>
          <p:spPr>
            <a:xfrm>
              <a:off x="5267799" y="1557963"/>
              <a:ext cx="3737022" cy="0"/>
            </a:xfrm>
            <a:custGeom>
              <a:avLst/>
              <a:gdLst/>
              <a:ahLst/>
              <a:cxnLst/>
              <a:rect l="0" t="0" r="0" b="0"/>
              <a:pathLst>
                <a:path w="3737022">
                  <a:moveTo>
                    <a:pt x="0" y="0"/>
                  </a:moveTo>
                  <a:lnTo>
                    <a:pt x="3737022" y="0"/>
                  </a:lnTo>
                  <a:lnTo>
                    <a:pt x="3737022" y="0"/>
                  </a:lnTo>
                </a:path>
              </a:pathLst>
            </a:custGeom>
            <a:ln w="6775" cap="flat">
              <a:solidFill>
                <a:srgbClr val="EBEBEB">
                  <a:alpha val="100000"/>
                </a:srgbClr>
              </a:solidFill>
              <a:prstDash val="solid"/>
              <a:round/>
            </a:ln>
          </p:spPr>
          <p:txBody>
            <a:bodyPr/>
            <a:lstStyle/>
            <a:p>
              <a:endParaRPr/>
            </a:p>
          </p:txBody>
        </p:sp>
        <p:sp>
          <p:nvSpPr>
            <p:cNvPr id="62" name="pl62"/>
            <p:cNvSpPr/>
            <p:nvPr/>
          </p:nvSpPr>
          <p:spPr>
            <a:xfrm>
              <a:off x="5777393"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3" name="pl63"/>
            <p:cNvSpPr/>
            <p:nvPr/>
          </p:nvSpPr>
          <p:spPr>
            <a:xfrm>
              <a:off x="6456852"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4" name="pl64"/>
            <p:cNvSpPr/>
            <p:nvPr/>
          </p:nvSpPr>
          <p:spPr>
            <a:xfrm>
              <a:off x="7136310"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5" name="pl65"/>
            <p:cNvSpPr/>
            <p:nvPr/>
          </p:nvSpPr>
          <p:spPr>
            <a:xfrm>
              <a:off x="7815769"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6" name="pl66"/>
            <p:cNvSpPr/>
            <p:nvPr/>
          </p:nvSpPr>
          <p:spPr>
            <a:xfrm>
              <a:off x="8495227" y="715690"/>
              <a:ext cx="0" cy="3299863"/>
            </a:xfrm>
            <a:custGeom>
              <a:avLst/>
              <a:gdLst/>
              <a:ahLst/>
              <a:cxnLst/>
              <a:rect l="0" t="0" r="0" b="0"/>
              <a:pathLst>
                <a:path h="3299863">
                  <a:moveTo>
                    <a:pt x="0" y="3299863"/>
                  </a:moveTo>
                  <a:lnTo>
                    <a:pt x="0" y="0"/>
                  </a:lnTo>
                  <a:lnTo>
                    <a:pt x="0" y="0"/>
                  </a:lnTo>
                </a:path>
              </a:pathLst>
            </a:custGeom>
            <a:ln w="6775" cap="flat">
              <a:solidFill>
                <a:srgbClr val="EBEBEB">
                  <a:alpha val="100000"/>
                </a:srgbClr>
              </a:solidFill>
              <a:prstDash val="solid"/>
              <a:round/>
            </a:ln>
          </p:spPr>
          <p:txBody>
            <a:bodyPr/>
            <a:lstStyle/>
            <a:p>
              <a:endParaRPr/>
            </a:p>
          </p:txBody>
        </p:sp>
        <p:sp>
          <p:nvSpPr>
            <p:cNvPr id="67" name="pl67"/>
            <p:cNvSpPr/>
            <p:nvPr/>
          </p:nvSpPr>
          <p:spPr>
            <a:xfrm>
              <a:off x="5267799" y="3865560"/>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5267799" y="2942521"/>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5267799" y="2019483"/>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70" name="pl70"/>
            <p:cNvSpPr/>
            <p:nvPr/>
          </p:nvSpPr>
          <p:spPr>
            <a:xfrm>
              <a:off x="5267799" y="1096444"/>
              <a:ext cx="3737022" cy="0"/>
            </a:xfrm>
            <a:custGeom>
              <a:avLst/>
              <a:gdLst/>
              <a:ahLst/>
              <a:cxnLst/>
              <a:rect l="0" t="0" r="0" b="0"/>
              <a:pathLst>
                <a:path w="3737022">
                  <a:moveTo>
                    <a:pt x="0" y="0"/>
                  </a:moveTo>
                  <a:lnTo>
                    <a:pt x="3737022" y="0"/>
                  </a:lnTo>
                  <a:lnTo>
                    <a:pt x="3737022" y="0"/>
                  </a:lnTo>
                </a:path>
              </a:pathLst>
            </a:custGeom>
            <a:ln w="13550" cap="flat">
              <a:solidFill>
                <a:srgbClr val="EBEBEB">
                  <a:alpha val="100000"/>
                </a:srgbClr>
              </a:solidFill>
              <a:prstDash val="solid"/>
              <a:round/>
            </a:ln>
          </p:spPr>
          <p:txBody>
            <a:bodyPr/>
            <a:lstStyle/>
            <a:p>
              <a:endParaRPr/>
            </a:p>
          </p:txBody>
        </p:sp>
        <p:sp>
          <p:nvSpPr>
            <p:cNvPr id="71" name="pl71"/>
            <p:cNvSpPr/>
            <p:nvPr/>
          </p:nvSpPr>
          <p:spPr>
            <a:xfrm>
              <a:off x="5437664"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2" name="pl72"/>
            <p:cNvSpPr/>
            <p:nvPr/>
          </p:nvSpPr>
          <p:spPr>
            <a:xfrm>
              <a:off x="6117122"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3" name="pl73"/>
            <p:cNvSpPr/>
            <p:nvPr/>
          </p:nvSpPr>
          <p:spPr>
            <a:xfrm>
              <a:off x="6796581"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4" name="pl74"/>
            <p:cNvSpPr/>
            <p:nvPr/>
          </p:nvSpPr>
          <p:spPr>
            <a:xfrm>
              <a:off x="7476039"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5" name="pl75"/>
            <p:cNvSpPr/>
            <p:nvPr/>
          </p:nvSpPr>
          <p:spPr>
            <a:xfrm>
              <a:off x="8155498"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6" name="pl76"/>
            <p:cNvSpPr/>
            <p:nvPr/>
          </p:nvSpPr>
          <p:spPr>
            <a:xfrm>
              <a:off x="8834957" y="715690"/>
              <a:ext cx="0" cy="3299863"/>
            </a:xfrm>
            <a:custGeom>
              <a:avLst/>
              <a:gdLst/>
              <a:ahLst/>
              <a:cxnLst/>
              <a:rect l="0" t="0" r="0" b="0"/>
              <a:pathLst>
                <a:path h="3299863">
                  <a:moveTo>
                    <a:pt x="0" y="3299863"/>
                  </a:moveTo>
                  <a:lnTo>
                    <a:pt x="0" y="0"/>
                  </a:lnTo>
                  <a:lnTo>
                    <a:pt x="0" y="0"/>
                  </a:lnTo>
                </a:path>
              </a:pathLst>
            </a:custGeom>
            <a:ln w="13550" cap="flat">
              <a:solidFill>
                <a:srgbClr val="EBEBEB">
                  <a:alpha val="100000"/>
                </a:srgbClr>
              </a:solidFill>
              <a:prstDash val="solid"/>
              <a:round/>
            </a:ln>
          </p:spPr>
          <p:txBody>
            <a:bodyPr/>
            <a:lstStyle/>
            <a:p>
              <a:endParaRPr/>
            </a:p>
          </p:txBody>
        </p:sp>
        <p:sp>
          <p:nvSpPr>
            <p:cNvPr id="77" name="pl77"/>
            <p:cNvSpPr/>
            <p:nvPr/>
          </p:nvSpPr>
          <p:spPr>
            <a:xfrm>
              <a:off x="5437664" y="1096444"/>
              <a:ext cx="3397293" cy="923038"/>
            </a:xfrm>
            <a:custGeom>
              <a:avLst/>
              <a:gdLst/>
              <a:ahLst/>
              <a:cxnLst/>
              <a:rect l="0" t="0" r="0" b="0"/>
              <a:pathLst>
                <a:path w="3397293" h="923038">
                  <a:moveTo>
                    <a:pt x="0" y="230759"/>
                  </a:moveTo>
                  <a:lnTo>
                    <a:pt x="679458" y="0"/>
                  </a:lnTo>
                  <a:lnTo>
                    <a:pt x="1358917" y="923038"/>
                  </a:lnTo>
                  <a:lnTo>
                    <a:pt x="2038375" y="923038"/>
                  </a:lnTo>
                  <a:lnTo>
                    <a:pt x="2717834" y="461519"/>
                  </a:lnTo>
                  <a:lnTo>
                    <a:pt x="3397293" y="461519"/>
                  </a:lnTo>
                </a:path>
              </a:pathLst>
            </a:custGeom>
            <a:ln w="27101" cap="flat">
              <a:solidFill>
                <a:srgbClr val="0058AB">
                  <a:alpha val="69803"/>
                </a:srgbClr>
              </a:solidFill>
              <a:prstDash val="solid"/>
              <a:round/>
            </a:ln>
          </p:spPr>
          <p:txBody>
            <a:bodyPr/>
            <a:lstStyle/>
            <a:p>
              <a:endParaRPr/>
            </a:p>
          </p:txBody>
        </p:sp>
        <p:sp>
          <p:nvSpPr>
            <p:cNvPr id="78" name="pl78"/>
            <p:cNvSpPr/>
            <p:nvPr/>
          </p:nvSpPr>
          <p:spPr>
            <a:xfrm>
              <a:off x="5437664" y="1096444"/>
              <a:ext cx="3397293" cy="2769116"/>
            </a:xfrm>
            <a:custGeom>
              <a:avLst/>
              <a:gdLst/>
              <a:ahLst/>
              <a:cxnLst/>
              <a:rect l="0" t="0" r="0" b="0"/>
              <a:pathLst>
                <a:path w="3397293" h="2769116">
                  <a:moveTo>
                    <a:pt x="0" y="461519"/>
                  </a:moveTo>
                  <a:lnTo>
                    <a:pt x="679458" y="0"/>
                  </a:lnTo>
                  <a:lnTo>
                    <a:pt x="1358917" y="1153798"/>
                  </a:lnTo>
                  <a:lnTo>
                    <a:pt x="2038375" y="2769116"/>
                  </a:lnTo>
                  <a:lnTo>
                    <a:pt x="2717834" y="692279"/>
                  </a:lnTo>
                  <a:lnTo>
                    <a:pt x="3397293" y="1384558"/>
                  </a:lnTo>
                </a:path>
              </a:pathLst>
            </a:custGeom>
            <a:ln w="27101" cap="flat">
              <a:solidFill>
                <a:srgbClr val="1CABE2">
                  <a:alpha val="69803"/>
                </a:srgbClr>
              </a:solidFill>
              <a:prstDash val="solid"/>
              <a:round/>
            </a:ln>
          </p:spPr>
          <p:txBody>
            <a:bodyPr/>
            <a:lstStyle/>
            <a:p>
              <a:endParaRPr/>
            </a:p>
          </p:txBody>
        </p:sp>
        <p:sp>
          <p:nvSpPr>
            <p:cNvPr id="79" name="pl79"/>
            <p:cNvSpPr/>
            <p:nvPr/>
          </p:nvSpPr>
          <p:spPr>
            <a:xfrm>
              <a:off x="5437664" y="865684"/>
              <a:ext cx="3397293" cy="230759"/>
            </a:xfrm>
            <a:custGeom>
              <a:avLst/>
              <a:gdLst/>
              <a:ahLst/>
              <a:cxnLst/>
              <a:rect l="0" t="0" r="0" b="0"/>
              <a:pathLst>
                <a:path w="3397293" h="230759">
                  <a:moveTo>
                    <a:pt x="0" y="230759"/>
                  </a:moveTo>
                  <a:lnTo>
                    <a:pt x="679458" y="230759"/>
                  </a:lnTo>
                  <a:lnTo>
                    <a:pt x="1358917" y="230759"/>
                  </a:lnTo>
                  <a:lnTo>
                    <a:pt x="2038375" y="230759"/>
                  </a:lnTo>
                  <a:lnTo>
                    <a:pt x="2717834" y="0"/>
                  </a:lnTo>
                  <a:lnTo>
                    <a:pt x="3397293" y="230759"/>
                  </a:lnTo>
                </a:path>
              </a:pathLst>
            </a:custGeom>
            <a:ln w="27101" cap="flat">
              <a:solidFill>
                <a:srgbClr val="00833D">
                  <a:alpha val="69803"/>
                </a:srgbClr>
              </a:solidFill>
              <a:prstDash val="solid"/>
              <a:round/>
            </a:ln>
          </p:spPr>
          <p:txBody>
            <a:bodyPr/>
            <a:lstStyle/>
            <a:p>
              <a:endParaRPr/>
            </a:p>
          </p:txBody>
        </p:sp>
        <p:sp>
          <p:nvSpPr>
            <p:cNvPr id="80" name="pl80"/>
            <p:cNvSpPr/>
            <p:nvPr/>
          </p:nvSpPr>
          <p:spPr>
            <a:xfrm>
              <a:off x="5437664" y="865684"/>
              <a:ext cx="3397293" cy="923038"/>
            </a:xfrm>
            <a:custGeom>
              <a:avLst/>
              <a:gdLst/>
              <a:ahLst/>
              <a:cxnLst/>
              <a:rect l="0" t="0" r="0" b="0"/>
              <a:pathLst>
                <a:path w="3397293" h="923038">
                  <a:moveTo>
                    <a:pt x="0" y="0"/>
                  </a:moveTo>
                  <a:lnTo>
                    <a:pt x="679458" y="230759"/>
                  </a:lnTo>
                  <a:lnTo>
                    <a:pt x="1358917" y="461519"/>
                  </a:lnTo>
                  <a:lnTo>
                    <a:pt x="2038375" y="923038"/>
                  </a:lnTo>
                  <a:lnTo>
                    <a:pt x="2717834" y="230759"/>
                  </a:lnTo>
                  <a:lnTo>
                    <a:pt x="3397293" y="230759"/>
                  </a:lnTo>
                </a:path>
              </a:pathLst>
            </a:custGeom>
            <a:ln w="27101" cap="flat">
              <a:solidFill>
                <a:srgbClr val="80BD41">
                  <a:alpha val="69803"/>
                </a:srgbClr>
              </a:solidFill>
              <a:prstDash val="solid"/>
              <a:round/>
            </a:ln>
          </p:spPr>
          <p:txBody>
            <a:bodyPr/>
            <a:lstStyle/>
            <a:p>
              <a:endParaRPr/>
            </a:p>
          </p:txBody>
        </p:sp>
        <p:sp>
          <p:nvSpPr>
            <p:cNvPr id="81" name="pl81"/>
            <p:cNvSpPr/>
            <p:nvPr/>
          </p:nvSpPr>
          <p:spPr>
            <a:xfrm>
              <a:off x="5437664" y="1096444"/>
              <a:ext cx="3397293" cy="0"/>
            </a:xfrm>
            <a:custGeom>
              <a:avLst/>
              <a:gdLst/>
              <a:ahLst/>
              <a:cxnLst/>
              <a:rect l="0" t="0" r="0" b="0"/>
              <a:pathLst>
                <a:path w="3397293">
                  <a:moveTo>
                    <a:pt x="0" y="0"/>
                  </a:moveTo>
                  <a:lnTo>
                    <a:pt x="0" y="0"/>
                  </a:lnTo>
                  <a:lnTo>
                    <a:pt x="0" y="0"/>
                  </a:lnTo>
                  <a:lnTo>
                    <a:pt x="0" y="0"/>
                  </a:lnTo>
                  <a:lnTo>
                    <a:pt x="679458" y="0"/>
                  </a:lnTo>
                  <a:lnTo>
                    <a:pt x="679458" y="0"/>
                  </a:lnTo>
                  <a:lnTo>
                    <a:pt x="679458" y="0"/>
                  </a:lnTo>
                  <a:lnTo>
                    <a:pt x="679458" y="0"/>
                  </a:lnTo>
                  <a:lnTo>
                    <a:pt x="1358917" y="0"/>
                  </a:lnTo>
                  <a:lnTo>
                    <a:pt x="1358917" y="0"/>
                  </a:lnTo>
                  <a:lnTo>
                    <a:pt x="1358917" y="0"/>
                  </a:lnTo>
                  <a:lnTo>
                    <a:pt x="1358917" y="0"/>
                  </a:lnTo>
                  <a:lnTo>
                    <a:pt x="2038375" y="0"/>
                  </a:lnTo>
                  <a:lnTo>
                    <a:pt x="2038375" y="0"/>
                  </a:lnTo>
                  <a:lnTo>
                    <a:pt x="2038375" y="0"/>
                  </a:lnTo>
                  <a:lnTo>
                    <a:pt x="2038375" y="0"/>
                  </a:lnTo>
                  <a:lnTo>
                    <a:pt x="2717834" y="0"/>
                  </a:lnTo>
                  <a:lnTo>
                    <a:pt x="2717834" y="0"/>
                  </a:lnTo>
                  <a:lnTo>
                    <a:pt x="2717834" y="0"/>
                  </a:lnTo>
                  <a:lnTo>
                    <a:pt x="2717834" y="0"/>
                  </a:lnTo>
                  <a:lnTo>
                    <a:pt x="3397293" y="0"/>
                  </a:lnTo>
                  <a:lnTo>
                    <a:pt x="3397293" y="0"/>
                  </a:lnTo>
                  <a:lnTo>
                    <a:pt x="3397293" y="0"/>
                  </a:lnTo>
                  <a:lnTo>
                    <a:pt x="3397293" y="0"/>
                  </a:lnTo>
                </a:path>
              </a:pathLst>
            </a:custGeom>
            <a:ln w="13550" cap="flat">
              <a:solidFill>
                <a:srgbClr val="000000">
                  <a:alpha val="100000"/>
                </a:srgbClr>
              </a:solidFill>
              <a:prstDash val="dash"/>
              <a:round/>
            </a:ln>
          </p:spPr>
          <p:txBody>
            <a:bodyPr/>
            <a:lstStyle/>
            <a:p>
              <a:endParaRPr/>
            </a:p>
          </p:txBody>
        </p:sp>
        <p:sp>
          <p:nvSpPr>
            <p:cNvPr id="82" name="pl82"/>
            <p:cNvSpPr/>
            <p:nvPr/>
          </p:nvSpPr>
          <p:spPr>
            <a:xfrm>
              <a:off x="5437664" y="1096444"/>
              <a:ext cx="3397293" cy="923038"/>
            </a:xfrm>
            <a:custGeom>
              <a:avLst/>
              <a:gdLst/>
              <a:ahLst/>
              <a:cxnLst/>
              <a:rect l="0" t="0" r="0" b="0"/>
              <a:pathLst>
                <a:path w="3397293" h="923038">
                  <a:moveTo>
                    <a:pt x="0" y="230759"/>
                  </a:moveTo>
                  <a:lnTo>
                    <a:pt x="679458" y="0"/>
                  </a:lnTo>
                  <a:lnTo>
                    <a:pt x="1358917" y="923038"/>
                  </a:lnTo>
                  <a:lnTo>
                    <a:pt x="2038375" y="923038"/>
                  </a:lnTo>
                  <a:lnTo>
                    <a:pt x="2717834" y="461519"/>
                  </a:lnTo>
                  <a:lnTo>
                    <a:pt x="3397293" y="461519"/>
                  </a:lnTo>
                </a:path>
              </a:pathLst>
            </a:custGeom>
            <a:ln w="65043" cap="flat">
              <a:solidFill>
                <a:srgbClr val="000000">
                  <a:alpha val="100000"/>
                </a:srgbClr>
              </a:solidFill>
              <a:prstDash val="solid"/>
              <a:round/>
            </a:ln>
          </p:spPr>
          <p:txBody>
            <a:bodyPr/>
            <a:lstStyle/>
            <a:p>
              <a:endParaRPr/>
            </a:p>
          </p:txBody>
        </p:sp>
        <p:sp>
          <p:nvSpPr>
            <p:cNvPr id="83" name="pl83"/>
            <p:cNvSpPr/>
            <p:nvPr/>
          </p:nvSpPr>
          <p:spPr>
            <a:xfrm>
              <a:off x="5437664" y="1096444"/>
              <a:ext cx="3397293" cy="923038"/>
            </a:xfrm>
            <a:custGeom>
              <a:avLst/>
              <a:gdLst/>
              <a:ahLst/>
              <a:cxnLst/>
              <a:rect l="0" t="0" r="0" b="0"/>
              <a:pathLst>
                <a:path w="3397293" h="923038">
                  <a:moveTo>
                    <a:pt x="0" y="230759"/>
                  </a:moveTo>
                  <a:lnTo>
                    <a:pt x="679458" y="0"/>
                  </a:lnTo>
                  <a:lnTo>
                    <a:pt x="1358917" y="923038"/>
                  </a:lnTo>
                  <a:lnTo>
                    <a:pt x="2038375" y="923038"/>
                  </a:lnTo>
                  <a:lnTo>
                    <a:pt x="2717834" y="461519"/>
                  </a:lnTo>
                  <a:lnTo>
                    <a:pt x="3397293" y="461519"/>
                  </a:lnTo>
                </a:path>
              </a:pathLst>
            </a:custGeom>
            <a:ln w="40651" cap="flat">
              <a:solidFill>
                <a:srgbClr val="0058AB">
                  <a:alpha val="100000"/>
                </a:srgbClr>
              </a:solidFill>
              <a:prstDash val="solid"/>
              <a:round/>
            </a:ln>
          </p:spPr>
          <p:txBody>
            <a:bodyPr/>
            <a:lstStyle/>
            <a:p>
              <a:endParaRPr/>
            </a:p>
          </p:txBody>
        </p:sp>
        <p:sp>
          <p:nvSpPr>
            <p:cNvPr id="84" name="tx84"/>
            <p:cNvSpPr/>
            <p:nvPr/>
          </p:nvSpPr>
          <p:spPr>
            <a:xfrm>
              <a:off x="5389469" y="1148409"/>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5" name="tx85"/>
            <p:cNvSpPr/>
            <p:nvPr/>
          </p:nvSpPr>
          <p:spPr>
            <a:xfrm>
              <a:off x="6086977" y="916326"/>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0</a:t>
              </a:r>
            </a:p>
          </p:txBody>
        </p:sp>
        <p:sp>
          <p:nvSpPr>
            <p:cNvPr id="86" name="tx86"/>
            <p:cNvSpPr/>
            <p:nvPr/>
          </p:nvSpPr>
          <p:spPr>
            <a:xfrm>
              <a:off x="6748386" y="1841006"/>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7" name="tx87"/>
            <p:cNvSpPr/>
            <p:nvPr/>
          </p:nvSpPr>
          <p:spPr>
            <a:xfrm>
              <a:off x="7427845" y="1841006"/>
              <a:ext cx="963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8" name="tx88"/>
            <p:cNvSpPr/>
            <p:nvPr/>
          </p:nvSpPr>
          <p:spPr>
            <a:xfrm>
              <a:off x="8107303" y="1379169"/>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9" name="tx89"/>
            <p:cNvSpPr/>
            <p:nvPr/>
          </p:nvSpPr>
          <p:spPr>
            <a:xfrm>
              <a:off x="8786762" y="1379169"/>
              <a:ext cx="963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90" name="tx90"/>
            <p:cNvSpPr/>
            <p:nvPr/>
          </p:nvSpPr>
          <p:spPr>
            <a:xfrm>
              <a:off x="5003259" y="3815151"/>
              <a:ext cx="201910"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-12</a:t>
              </a:r>
            </a:p>
          </p:txBody>
        </p:sp>
        <p:sp>
          <p:nvSpPr>
            <p:cNvPr id="91" name="tx91"/>
            <p:cNvSpPr/>
            <p:nvPr/>
          </p:nvSpPr>
          <p:spPr>
            <a:xfrm>
              <a:off x="5080953" y="2890407"/>
              <a:ext cx="124215"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-8</a:t>
              </a:r>
            </a:p>
          </p:txBody>
        </p:sp>
        <p:sp>
          <p:nvSpPr>
            <p:cNvPr id="92" name="tx92"/>
            <p:cNvSpPr/>
            <p:nvPr/>
          </p:nvSpPr>
          <p:spPr>
            <a:xfrm>
              <a:off x="5080953" y="1969482"/>
              <a:ext cx="124215" cy="10000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-4</a:t>
              </a:r>
            </a:p>
          </p:txBody>
        </p:sp>
        <p:sp>
          <p:nvSpPr>
            <p:cNvPr id="93" name="tx93"/>
            <p:cNvSpPr/>
            <p:nvPr/>
          </p:nvSpPr>
          <p:spPr>
            <a:xfrm>
              <a:off x="5127474" y="1044329"/>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94" name="tx94"/>
            <p:cNvSpPr/>
            <p:nvPr/>
          </p:nvSpPr>
          <p:spPr>
            <a:xfrm rot="-5400000">
              <a:off x="5281217"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2018</a:t>
              </a:r>
            </a:p>
          </p:txBody>
        </p:sp>
        <p:sp>
          <p:nvSpPr>
            <p:cNvPr id="95" name="tx95"/>
            <p:cNvSpPr/>
            <p:nvPr/>
          </p:nvSpPr>
          <p:spPr>
            <a:xfrm rot="-5400000">
              <a:off x="5960676"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96" name="tx96"/>
            <p:cNvSpPr/>
            <p:nvPr/>
          </p:nvSpPr>
          <p:spPr>
            <a:xfrm rot="-5400000">
              <a:off x="6640135"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2020</a:t>
              </a:r>
            </a:p>
          </p:txBody>
        </p:sp>
        <p:sp>
          <p:nvSpPr>
            <p:cNvPr id="97" name="tx97"/>
            <p:cNvSpPr/>
            <p:nvPr/>
          </p:nvSpPr>
          <p:spPr>
            <a:xfrm rot="-5400000">
              <a:off x="7319593"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2021</a:t>
              </a:r>
            </a:p>
          </p:txBody>
        </p:sp>
        <p:sp>
          <p:nvSpPr>
            <p:cNvPr id="98" name="tx98"/>
            <p:cNvSpPr/>
            <p:nvPr/>
          </p:nvSpPr>
          <p:spPr>
            <a:xfrm rot="-5400000">
              <a:off x="7999052" y="4182516"/>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2022</a:t>
              </a:r>
            </a:p>
          </p:txBody>
        </p:sp>
        <p:sp>
          <p:nvSpPr>
            <p:cNvPr id="99" name="tx99"/>
            <p:cNvSpPr/>
            <p:nvPr/>
          </p:nvSpPr>
          <p:spPr>
            <a:xfrm rot="-5400000">
              <a:off x="8678476" y="4182482"/>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00" name="tx100"/>
            <p:cNvSpPr/>
            <p:nvPr/>
          </p:nvSpPr>
          <p:spPr>
            <a:xfrm rot="-5400000">
              <a:off x="4153407" y="2294110"/>
              <a:ext cx="1422945"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Difference (% points)</a:t>
              </a:r>
            </a:p>
          </p:txBody>
        </p:sp>
        <p:sp>
          <p:nvSpPr>
            <p:cNvPr id="101" name="pl101"/>
            <p:cNvSpPr/>
            <p:nvPr/>
          </p:nvSpPr>
          <p:spPr>
            <a:xfrm>
              <a:off x="5101668" y="4883415"/>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02" name="pl102"/>
            <p:cNvSpPr/>
            <p:nvPr/>
          </p:nvSpPr>
          <p:spPr>
            <a:xfrm>
              <a:off x="5101668" y="4883415"/>
              <a:ext cx="175564" cy="0"/>
            </a:xfrm>
            <a:custGeom>
              <a:avLst/>
              <a:gdLst/>
              <a:ahLst/>
              <a:cxnLst/>
              <a:rect l="0" t="0" r="0" b="0"/>
              <a:pathLst>
                <a:path w="175564">
                  <a:moveTo>
                    <a:pt x="0" y="0"/>
                  </a:moveTo>
                  <a:lnTo>
                    <a:pt x="175564" y="0"/>
                  </a:lnTo>
                </a:path>
              </a:pathLst>
            </a:custGeom>
            <a:ln w="40651" cap="flat">
              <a:solidFill>
                <a:srgbClr val="0058AB">
                  <a:alpha val="100000"/>
                </a:srgbClr>
              </a:solidFill>
              <a:prstDash val="solid"/>
              <a:round/>
            </a:ln>
          </p:spPr>
          <p:txBody>
            <a:bodyPr/>
            <a:lstStyle/>
            <a:p>
              <a:endParaRPr/>
            </a:p>
          </p:txBody>
        </p:sp>
        <p:sp>
          <p:nvSpPr>
            <p:cNvPr id="103" name="pl103"/>
            <p:cNvSpPr/>
            <p:nvPr/>
          </p:nvSpPr>
          <p:spPr>
            <a:xfrm>
              <a:off x="5941748" y="4883415"/>
              <a:ext cx="175564" cy="0"/>
            </a:xfrm>
            <a:custGeom>
              <a:avLst/>
              <a:gdLst/>
              <a:ahLst/>
              <a:cxnLst/>
              <a:rect l="0" t="0" r="0" b="0"/>
              <a:pathLst>
                <a:path w="175564">
                  <a:moveTo>
                    <a:pt x="0" y="0"/>
                  </a:moveTo>
                  <a:lnTo>
                    <a:pt x="175564" y="0"/>
                  </a:lnTo>
                </a:path>
              </a:pathLst>
            </a:custGeom>
            <a:ln w="27101" cap="flat">
              <a:solidFill>
                <a:srgbClr val="1CABE2">
                  <a:alpha val="100000"/>
                </a:srgbClr>
              </a:solidFill>
              <a:prstDash val="solid"/>
              <a:round/>
            </a:ln>
          </p:spPr>
          <p:txBody>
            <a:bodyPr/>
            <a:lstStyle/>
            <a:p>
              <a:endParaRPr/>
            </a:p>
          </p:txBody>
        </p:sp>
        <p:sp>
          <p:nvSpPr>
            <p:cNvPr id="104" name="pl104"/>
            <p:cNvSpPr/>
            <p:nvPr/>
          </p:nvSpPr>
          <p:spPr>
            <a:xfrm>
              <a:off x="7193289" y="4883415"/>
              <a:ext cx="175564" cy="0"/>
            </a:xfrm>
            <a:custGeom>
              <a:avLst/>
              <a:gdLst/>
              <a:ahLst/>
              <a:cxnLst/>
              <a:rect l="0" t="0" r="0" b="0"/>
              <a:pathLst>
                <a:path w="175564">
                  <a:moveTo>
                    <a:pt x="0" y="0"/>
                  </a:moveTo>
                  <a:lnTo>
                    <a:pt x="175564" y="0"/>
                  </a:lnTo>
                </a:path>
              </a:pathLst>
            </a:custGeom>
            <a:ln w="27101" cap="flat">
              <a:solidFill>
                <a:srgbClr val="00833D">
                  <a:alpha val="100000"/>
                </a:srgbClr>
              </a:solidFill>
              <a:prstDash val="solid"/>
              <a:round/>
            </a:ln>
          </p:spPr>
          <p:txBody>
            <a:bodyPr/>
            <a:lstStyle/>
            <a:p>
              <a:endParaRPr/>
            </a:p>
          </p:txBody>
        </p:sp>
        <p:sp>
          <p:nvSpPr>
            <p:cNvPr id="105" name="pl105"/>
            <p:cNvSpPr/>
            <p:nvPr/>
          </p:nvSpPr>
          <p:spPr>
            <a:xfrm>
              <a:off x="7862360" y="4883415"/>
              <a:ext cx="175564" cy="0"/>
            </a:xfrm>
            <a:custGeom>
              <a:avLst/>
              <a:gdLst/>
              <a:ahLst/>
              <a:cxnLst/>
              <a:rect l="0" t="0" r="0" b="0"/>
              <a:pathLst>
                <a:path w="175564">
                  <a:moveTo>
                    <a:pt x="0" y="0"/>
                  </a:moveTo>
                  <a:lnTo>
                    <a:pt x="175564" y="0"/>
                  </a:lnTo>
                </a:path>
              </a:pathLst>
            </a:custGeom>
            <a:ln w="27101" cap="flat">
              <a:solidFill>
                <a:srgbClr val="80BD41">
                  <a:alpha val="100000"/>
                </a:srgbClr>
              </a:solidFill>
              <a:prstDash val="solid"/>
              <a:round/>
            </a:ln>
          </p:spPr>
          <p:txBody>
            <a:bodyPr/>
            <a:lstStyle/>
            <a:p>
              <a:endParaRPr/>
            </a:p>
          </p:txBody>
        </p:sp>
        <p:sp>
          <p:nvSpPr>
            <p:cNvPr id="106" name="tx106"/>
            <p:cNvSpPr/>
            <p:nvPr/>
          </p:nvSpPr>
          <p:spPr>
            <a:xfrm>
              <a:off x="5368767" y="4830005"/>
              <a:ext cx="48144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57</a:t>
              </a:r>
            </a:p>
          </p:txBody>
        </p:sp>
        <p:sp>
          <p:nvSpPr>
            <p:cNvPr id="107" name="tx107"/>
            <p:cNvSpPr/>
            <p:nvPr/>
          </p:nvSpPr>
          <p:spPr>
            <a:xfrm>
              <a:off x="6208848" y="4830005"/>
              <a:ext cx="89290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Gavi transition</a:t>
              </a:r>
            </a:p>
          </p:txBody>
        </p:sp>
        <p:sp>
          <p:nvSpPr>
            <p:cNvPr id="108" name="tx108"/>
            <p:cNvSpPr/>
            <p:nvPr/>
          </p:nvSpPr>
          <p:spPr>
            <a:xfrm>
              <a:off x="7460388" y="4830005"/>
              <a:ext cx="310436"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HICs</a:t>
              </a:r>
            </a:p>
          </p:txBody>
        </p:sp>
        <p:sp>
          <p:nvSpPr>
            <p:cNvPr id="109" name="tx109"/>
            <p:cNvSpPr/>
            <p:nvPr/>
          </p:nvSpPr>
          <p:spPr>
            <a:xfrm>
              <a:off x="8129459" y="4830005"/>
              <a:ext cx="1063438" cy="103410"/>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Never Gavi MICs</a:t>
              </a:r>
            </a:p>
          </p:txBody>
        </p:sp>
        <p:sp>
          <p:nvSpPr>
            <p:cNvPr id="110" name="tx110"/>
            <p:cNvSpPr/>
            <p:nvPr/>
          </p:nvSpPr>
          <p:spPr>
            <a:xfrm>
              <a:off x="5310710" y="471005"/>
              <a:ext cx="3651200" cy="143023"/>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DTP1 coverage difference compared to 2019, Gavi 57</a:t>
              </a:r>
            </a:p>
          </p:txBody>
        </p:sp>
        <p:sp>
          <p:nvSpPr>
            <p:cNvPr id="111" name="pl111"/>
            <p:cNvSpPr/>
            <p:nvPr/>
          </p:nvSpPr>
          <p:spPr>
            <a:xfrm>
              <a:off x="951100" y="5712651"/>
              <a:ext cx="8053721" cy="0"/>
            </a:xfrm>
            <a:custGeom>
              <a:avLst/>
              <a:gdLst/>
              <a:ahLst/>
              <a:cxnLst/>
              <a:rect l="0" t="0" r="0" b="0"/>
              <a:pathLst>
                <a:path w="8053721">
                  <a:moveTo>
                    <a:pt x="0" y="0"/>
                  </a:moveTo>
                  <a:lnTo>
                    <a:pt x="8053721" y="0"/>
                  </a:lnTo>
                  <a:lnTo>
                    <a:pt x="8053721" y="0"/>
                  </a:lnTo>
                </a:path>
              </a:pathLst>
            </a:custGeom>
            <a:ln w="6775" cap="flat">
              <a:solidFill>
                <a:srgbClr val="EBEBEB">
                  <a:alpha val="100000"/>
                </a:srgbClr>
              </a:solidFill>
              <a:prstDash val="solid"/>
              <a:round/>
            </a:ln>
          </p:spPr>
          <p:txBody>
            <a:bodyPr/>
            <a:lstStyle/>
            <a:p>
              <a:endParaRPr/>
            </a:p>
          </p:txBody>
        </p:sp>
        <p:sp>
          <p:nvSpPr>
            <p:cNvPr id="112" name="pl112"/>
            <p:cNvSpPr/>
            <p:nvPr/>
          </p:nvSpPr>
          <p:spPr>
            <a:xfrm>
              <a:off x="2315573"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13" name="pl113"/>
            <p:cNvSpPr/>
            <p:nvPr/>
          </p:nvSpPr>
          <p:spPr>
            <a:xfrm>
              <a:off x="4312364"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14" name="pl114"/>
            <p:cNvSpPr/>
            <p:nvPr/>
          </p:nvSpPr>
          <p:spPr>
            <a:xfrm>
              <a:off x="6309154"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15" name="pl115"/>
            <p:cNvSpPr/>
            <p:nvPr/>
          </p:nvSpPr>
          <p:spPr>
            <a:xfrm>
              <a:off x="8305945" y="5412663"/>
              <a:ext cx="0" cy="599975"/>
            </a:xfrm>
            <a:custGeom>
              <a:avLst/>
              <a:gdLst/>
              <a:ahLst/>
              <a:cxnLst/>
              <a:rect l="0" t="0" r="0" b="0"/>
              <a:pathLst>
                <a:path h="599975">
                  <a:moveTo>
                    <a:pt x="0" y="599975"/>
                  </a:moveTo>
                  <a:lnTo>
                    <a:pt x="0" y="0"/>
                  </a:lnTo>
                  <a:lnTo>
                    <a:pt x="0" y="0"/>
                  </a:lnTo>
                </a:path>
              </a:pathLst>
            </a:custGeom>
            <a:ln w="6775" cap="flat">
              <a:solidFill>
                <a:srgbClr val="EBEBEB">
                  <a:alpha val="100000"/>
                </a:srgbClr>
              </a:solidFill>
              <a:prstDash val="solid"/>
              <a:round/>
            </a:ln>
          </p:spPr>
          <p:txBody>
            <a:bodyPr/>
            <a:lstStyle/>
            <a:p>
              <a:endParaRPr/>
            </a:p>
          </p:txBody>
        </p:sp>
        <p:sp>
          <p:nvSpPr>
            <p:cNvPr id="116" name="pl116"/>
            <p:cNvSpPr/>
            <p:nvPr/>
          </p:nvSpPr>
          <p:spPr>
            <a:xfrm>
              <a:off x="951100" y="5880476"/>
              <a:ext cx="8053721" cy="0"/>
            </a:xfrm>
            <a:custGeom>
              <a:avLst/>
              <a:gdLst/>
              <a:ahLst/>
              <a:cxnLst/>
              <a:rect l="0" t="0" r="0" b="0"/>
              <a:pathLst>
                <a:path w="8053721">
                  <a:moveTo>
                    <a:pt x="0" y="0"/>
                  </a:moveTo>
                  <a:lnTo>
                    <a:pt x="8053721" y="0"/>
                  </a:lnTo>
                  <a:lnTo>
                    <a:pt x="8053721" y="0"/>
                  </a:lnTo>
                </a:path>
              </a:pathLst>
            </a:custGeom>
            <a:ln w="13550" cap="flat">
              <a:solidFill>
                <a:srgbClr val="EBEBEB">
                  <a:alpha val="100000"/>
                </a:srgbClr>
              </a:solidFill>
              <a:prstDash val="solid"/>
              <a:round/>
            </a:ln>
          </p:spPr>
          <p:txBody>
            <a:bodyPr/>
            <a:lstStyle/>
            <a:p>
              <a:endParaRPr/>
            </a:p>
          </p:txBody>
        </p:sp>
        <p:sp>
          <p:nvSpPr>
            <p:cNvPr id="117" name="pl117"/>
            <p:cNvSpPr/>
            <p:nvPr/>
          </p:nvSpPr>
          <p:spPr>
            <a:xfrm>
              <a:off x="951100" y="5544825"/>
              <a:ext cx="8053721" cy="0"/>
            </a:xfrm>
            <a:custGeom>
              <a:avLst/>
              <a:gdLst/>
              <a:ahLst/>
              <a:cxnLst/>
              <a:rect l="0" t="0" r="0" b="0"/>
              <a:pathLst>
                <a:path w="8053721">
                  <a:moveTo>
                    <a:pt x="0" y="0"/>
                  </a:moveTo>
                  <a:lnTo>
                    <a:pt x="8053721" y="0"/>
                  </a:lnTo>
                  <a:lnTo>
                    <a:pt x="8053721" y="0"/>
                  </a:lnTo>
                </a:path>
              </a:pathLst>
            </a:custGeom>
            <a:ln w="13550" cap="flat">
              <a:solidFill>
                <a:srgbClr val="EBEBEB">
                  <a:alpha val="100000"/>
                </a:srgbClr>
              </a:solidFill>
              <a:prstDash val="solid"/>
              <a:round/>
            </a:ln>
          </p:spPr>
          <p:txBody>
            <a:bodyPr/>
            <a:lstStyle/>
            <a:p>
              <a:endParaRPr/>
            </a:p>
          </p:txBody>
        </p:sp>
        <p:sp>
          <p:nvSpPr>
            <p:cNvPr id="118" name="pl118"/>
            <p:cNvSpPr/>
            <p:nvPr/>
          </p:nvSpPr>
          <p:spPr>
            <a:xfrm>
              <a:off x="1317178"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19" name="pl119"/>
            <p:cNvSpPr/>
            <p:nvPr/>
          </p:nvSpPr>
          <p:spPr>
            <a:xfrm>
              <a:off x="3313969"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0" name="pl120"/>
            <p:cNvSpPr/>
            <p:nvPr/>
          </p:nvSpPr>
          <p:spPr>
            <a:xfrm>
              <a:off x="5310759"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1" name="pl121"/>
            <p:cNvSpPr/>
            <p:nvPr/>
          </p:nvSpPr>
          <p:spPr>
            <a:xfrm>
              <a:off x="7307550" y="5412663"/>
              <a:ext cx="0" cy="599975"/>
            </a:xfrm>
            <a:custGeom>
              <a:avLst/>
              <a:gdLst/>
              <a:ahLst/>
              <a:cxnLst/>
              <a:rect l="0" t="0" r="0" b="0"/>
              <a:pathLst>
                <a:path h="599975">
                  <a:moveTo>
                    <a:pt x="0" y="599975"/>
                  </a:moveTo>
                  <a:lnTo>
                    <a:pt x="0" y="0"/>
                  </a:lnTo>
                  <a:lnTo>
                    <a:pt x="0" y="0"/>
                  </a:lnTo>
                </a:path>
              </a:pathLst>
            </a:custGeom>
            <a:ln w="13550" cap="flat">
              <a:solidFill>
                <a:srgbClr val="EBEBEB">
                  <a:alpha val="100000"/>
                </a:srgbClr>
              </a:solidFill>
              <a:prstDash val="solid"/>
              <a:round/>
            </a:ln>
          </p:spPr>
          <p:txBody>
            <a:bodyPr/>
            <a:lstStyle/>
            <a:p>
              <a:endParaRPr/>
            </a:p>
          </p:txBody>
        </p:sp>
        <p:sp>
          <p:nvSpPr>
            <p:cNvPr id="122" name="rc122"/>
            <p:cNvSpPr/>
            <p:nvPr/>
          </p:nvSpPr>
          <p:spPr>
            <a:xfrm>
              <a:off x="1317178" y="5775585"/>
              <a:ext cx="6190050" cy="209781"/>
            </a:xfrm>
            <a:prstGeom prst="rect">
              <a:avLst/>
            </a:prstGeom>
            <a:solidFill>
              <a:srgbClr val="0058AB">
                <a:alpha val="80000"/>
              </a:srgbClr>
            </a:solidFill>
          </p:spPr>
          <p:txBody>
            <a:bodyPr/>
            <a:lstStyle/>
            <a:p>
              <a:endParaRPr/>
            </a:p>
          </p:txBody>
        </p:sp>
        <p:sp>
          <p:nvSpPr>
            <p:cNvPr id="123" name="rc123"/>
            <p:cNvSpPr/>
            <p:nvPr/>
          </p:nvSpPr>
          <p:spPr>
            <a:xfrm>
              <a:off x="1317178" y="5439935"/>
              <a:ext cx="7321564" cy="209781"/>
            </a:xfrm>
            <a:prstGeom prst="rect">
              <a:avLst/>
            </a:prstGeom>
            <a:solidFill>
              <a:srgbClr val="0058AB">
                <a:alpha val="80000"/>
              </a:srgbClr>
            </a:solidFill>
          </p:spPr>
          <p:txBody>
            <a:bodyPr/>
            <a:lstStyle/>
            <a:p>
              <a:endParaRPr/>
            </a:p>
          </p:txBody>
        </p:sp>
        <p:sp>
          <p:nvSpPr>
            <p:cNvPr id="124" name="tx124"/>
            <p:cNvSpPr/>
            <p:nvPr/>
          </p:nvSpPr>
          <p:spPr>
            <a:xfrm>
              <a:off x="7582577" y="5839983"/>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9.3</a:t>
              </a:r>
            </a:p>
          </p:txBody>
        </p:sp>
        <p:sp>
          <p:nvSpPr>
            <p:cNvPr id="125" name="tx125"/>
            <p:cNvSpPr/>
            <p:nvPr/>
          </p:nvSpPr>
          <p:spPr>
            <a:xfrm>
              <a:off x="8699033" y="550570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126" name="tx126"/>
            <p:cNvSpPr/>
            <p:nvPr/>
          </p:nvSpPr>
          <p:spPr>
            <a:xfrm>
              <a:off x="577692" y="5828361"/>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27" name="tx127"/>
            <p:cNvSpPr/>
            <p:nvPr/>
          </p:nvSpPr>
          <p:spPr>
            <a:xfrm>
              <a:off x="577692" y="5492642"/>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28" name="tx128"/>
            <p:cNvSpPr/>
            <p:nvPr/>
          </p:nvSpPr>
          <p:spPr>
            <a:xfrm>
              <a:off x="1239484" y="6087854"/>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29" name="tx129"/>
            <p:cNvSpPr/>
            <p:nvPr/>
          </p:nvSpPr>
          <p:spPr>
            <a:xfrm>
              <a:off x="3236274" y="6087785"/>
              <a:ext cx="77694"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3</a:t>
              </a:r>
            </a:p>
          </p:txBody>
        </p:sp>
        <p:sp>
          <p:nvSpPr>
            <p:cNvPr id="130" name="tx130"/>
            <p:cNvSpPr/>
            <p:nvPr/>
          </p:nvSpPr>
          <p:spPr>
            <a:xfrm>
              <a:off x="5233065" y="6087854"/>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6</a:t>
              </a:r>
            </a:p>
          </p:txBody>
        </p:sp>
        <p:sp>
          <p:nvSpPr>
            <p:cNvPr id="131" name="tx131"/>
            <p:cNvSpPr/>
            <p:nvPr/>
          </p:nvSpPr>
          <p:spPr>
            <a:xfrm>
              <a:off x="7229855" y="6087854"/>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9</a:t>
              </a:r>
            </a:p>
          </p:txBody>
        </p:sp>
        <p:sp>
          <p:nvSpPr>
            <p:cNvPr id="132" name="tx132"/>
            <p:cNvSpPr/>
            <p:nvPr/>
          </p:nvSpPr>
          <p:spPr>
            <a:xfrm>
              <a:off x="4328673" y="6216841"/>
              <a:ext cx="129857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000000">
                      <a:alpha val="100000"/>
                    </a:srgbClr>
                  </a:solidFill>
                  <a:latin typeface="Arial"/>
                  <a:cs typeface="Arial"/>
                </a:rPr>
                <a:t>Zero-Dose children (millions)</a:t>
              </a:r>
            </a:p>
          </p:txBody>
        </p:sp>
        <p:sp>
          <p:nvSpPr>
            <p:cNvPr id="133" name="tx133"/>
            <p:cNvSpPr/>
            <p:nvPr/>
          </p:nvSpPr>
          <p:spPr>
            <a:xfrm>
              <a:off x="951100" y="5178470"/>
              <a:ext cx="3719140" cy="132531"/>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000000">
                      <a:alpha val="100000"/>
                    </a:srgbClr>
                  </a:solidFill>
                  <a:latin typeface="Arial"/>
                  <a:cs typeface="Arial"/>
                </a:rPr>
                <a:t>Number of zero-dose children, Gavi 57, 2019 and 2023</a:t>
              </a:r>
            </a:p>
          </p:txBody>
        </p:sp>
        <p:sp>
          <p:nvSpPr>
            <p:cNvPr id="134" name="tx134"/>
            <p:cNvSpPr/>
            <p:nvPr/>
          </p:nvSpPr>
          <p:spPr>
            <a:xfrm>
              <a:off x="4843235" y="6378222"/>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135" name="tx135"/>
            <p:cNvSpPr/>
            <p:nvPr/>
          </p:nvSpPr>
          <p:spPr>
            <a:xfrm>
              <a:off x="872208" y="6498977"/>
              <a:ext cx="8132613"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grpSp>
      <p:sp>
        <p:nvSpPr>
          <p:cNvPr id="136"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In 2023, Gavi 57 ranked number 3 out of 4 GAVI groups, with DTP1 coverage of 86%.
DTP1 coverage (86%) was 2 percentage points lower than in 2019 (88%).
This equates to 10,987,000 zero-dose children in 2023 compared to 9,283,000 zero-dose children in 2019.</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a:endParaRPr/>
            </a:p>
          </p:txBody>
        </p:sp>
        <p:sp>
          <p:nvSpPr>
            <p:cNvPr id="5" name="pl5"/>
            <p:cNvSpPr/>
            <p:nvPr/>
          </p:nvSpPr>
          <p:spPr>
            <a:xfrm>
              <a:off x="989777" y="3560113"/>
              <a:ext cx="7555136" cy="0"/>
            </a:xfrm>
            <a:custGeom>
              <a:avLst/>
              <a:gdLst/>
              <a:ahLst/>
              <a:cxnLst/>
              <a:rect l="0" t="0" r="0" b="0"/>
              <a:pathLst>
                <a:path w="7555136">
                  <a:moveTo>
                    <a:pt x="0" y="0"/>
                  </a:moveTo>
                  <a:lnTo>
                    <a:pt x="7555136" y="0"/>
                  </a:lnTo>
                  <a:lnTo>
                    <a:pt x="7555136"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989777" y="2593959"/>
              <a:ext cx="7555136" cy="0"/>
            </a:xfrm>
            <a:custGeom>
              <a:avLst/>
              <a:gdLst/>
              <a:ahLst/>
              <a:cxnLst/>
              <a:rect l="0" t="0" r="0" b="0"/>
              <a:pathLst>
                <a:path w="7555136">
                  <a:moveTo>
                    <a:pt x="0" y="0"/>
                  </a:moveTo>
                  <a:lnTo>
                    <a:pt x="7555136" y="0"/>
                  </a:lnTo>
                  <a:lnTo>
                    <a:pt x="7555136"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989777" y="1627806"/>
              <a:ext cx="7555136" cy="0"/>
            </a:xfrm>
            <a:custGeom>
              <a:avLst/>
              <a:gdLst/>
              <a:ahLst/>
              <a:cxnLst/>
              <a:rect l="0" t="0" r="0" b="0"/>
              <a:pathLst>
                <a:path w="7555136">
                  <a:moveTo>
                    <a:pt x="0" y="0"/>
                  </a:moveTo>
                  <a:lnTo>
                    <a:pt x="7555136" y="0"/>
                  </a:lnTo>
                  <a:lnTo>
                    <a:pt x="7555136"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2180954"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9" name="pl9"/>
            <p:cNvSpPr/>
            <p:nvPr/>
          </p:nvSpPr>
          <p:spPr>
            <a:xfrm>
              <a:off x="3617838"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10" name="pl10"/>
            <p:cNvSpPr/>
            <p:nvPr/>
          </p:nvSpPr>
          <p:spPr>
            <a:xfrm>
              <a:off x="5054722"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11" name="pl11"/>
            <p:cNvSpPr/>
            <p:nvPr/>
          </p:nvSpPr>
          <p:spPr>
            <a:xfrm>
              <a:off x="6347918"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12" name="pl12"/>
            <p:cNvSpPr/>
            <p:nvPr/>
          </p:nvSpPr>
          <p:spPr>
            <a:xfrm>
              <a:off x="7066360"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13" name="pl13"/>
            <p:cNvSpPr/>
            <p:nvPr/>
          </p:nvSpPr>
          <p:spPr>
            <a:xfrm>
              <a:off x="7353737"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14" name="pl14"/>
            <p:cNvSpPr/>
            <p:nvPr/>
          </p:nvSpPr>
          <p:spPr>
            <a:xfrm>
              <a:off x="7641113"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15" name="pl15"/>
            <p:cNvSpPr/>
            <p:nvPr/>
          </p:nvSpPr>
          <p:spPr>
            <a:xfrm>
              <a:off x="7928490" y="729806"/>
              <a:ext cx="0" cy="3471163"/>
            </a:xfrm>
            <a:custGeom>
              <a:avLst/>
              <a:gdLst/>
              <a:ahLst/>
              <a:cxnLst/>
              <a:rect l="0" t="0" r="0" b="0"/>
              <a:pathLst>
                <a:path h="3471163">
                  <a:moveTo>
                    <a:pt x="0" y="3471163"/>
                  </a:moveTo>
                  <a:lnTo>
                    <a:pt x="0" y="0"/>
                  </a:lnTo>
                  <a:lnTo>
                    <a:pt x="0" y="0"/>
                  </a:lnTo>
                </a:path>
              </a:pathLst>
            </a:custGeom>
            <a:ln w="6775" cap="flat">
              <a:solidFill>
                <a:srgbClr val="EBEBEB">
                  <a:alpha val="100000"/>
                </a:srgbClr>
              </a:solidFill>
              <a:prstDash val="solid"/>
              <a:round/>
            </a:ln>
          </p:spPr>
          <p:txBody>
            <a:bodyPr/>
            <a:lstStyle/>
            <a:p>
              <a:endParaRPr/>
            </a:p>
          </p:txBody>
        </p:sp>
        <p:sp>
          <p:nvSpPr>
            <p:cNvPr id="16" name="pl16"/>
            <p:cNvSpPr/>
            <p:nvPr/>
          </p:nvSpPr>
          <p:spPr>
            <a:xfrm>
              <a:off x="989777" y="4043190"/>
              <a:ext cx="7555136" cy="0"/>
            </a:xfrm>
            <a:custGeom>
              <a:avLst/>
              <a:gdLst/>
              <a:ahLst/>
              <a:cxnLst/>
              <a:rect l="0" t="0" r="0" b="0"/>
              <a:pathLst>
                <a:path w="7555136">
                  <a:moveTo>
                    <a:pt x="0" y="0"/>
                  </a:moveTo>
                  <a:lnTo>
                    <a:pt x="7555136" y="0"/>
                  </a:lnTo>
                  <a:lnTo>
                    <a:pt x="7555136"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989777" y="3077036"/>
              <a:ext cx="7555136" cy="0"/>
            </a:xfrm>
            <a:custGeom>
              <a:avLst/>
              <a:gdLst/>
              <a:ahLst/>
              <a:cxnLst/>
              <a:rect l="0" t="0" r="0" b="0"/>
              <a:pathLst>
                <a:path w="7555136">
                  <a:moveTo>
                    <a:pt x="0" y="0"/>
                  </a:moveTo>
                  <a:lnTo>
                    <a:pt x="7555136" y="0"/>
                  </a:lnTo>
                  <a:lnTo>
                    <a:pt x="7555136"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989777" y="2110882"/>
              <a:ext cx="7555136" cy="0"/>
            </a:xfrm>
            <a:custGeom>
              <a:avLst/>
              <a:gdLst/>
              <a:ahLst/>
              <a:cxnLst/>
              <a:rect l="0" t="0" r="0" b="0"/>
              <a:pathLst>
                <a:path w="7555136">
                  <a:moveTo>
                    <a:pt x="0" y="0"/>
                  </a:moveTo>
                  <a:lnTo>
                    <a:pt x="7555136" y="0"/>
                  </a:lnTo>
                  <a:lnTo>
                    <a:pt x="7555136"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989777" y="1144729"/>
              <a:ext cx="7555136" cy="0"/>
            </a:xfrm>
            <a:custGeom>
              <a:avLst/>
              <a:gdLst/>
              <a:ahLst/>
              <a:cxnLst/>
              <a:rect l="0" t="0" r="0" b="0"/>
              <a:pathLst>
                <a:path w="7555136">
                  <a:moveTo>
                    <a:pt x="0" y="0"/>
                  </a:moveTo>
                  <a:lnTo>
                    <a:pt x="7555136" y="0"/>
                  </a:lnTo>
                  <a:lnTo>
                    <a:pt x="7555136"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462512"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899396"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4336280"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5773164"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6922671"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7210048"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7497425"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7784802"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8072179" y="729806"/>
              <a:ext cx="0" cy="3471163"/>
            </a:xfrm>
            <a:custGeom>
              <a:avLst/>
              <a:gdLst/>
              <a:ahLst/>
              <a:cxnLst/>
              <a:rect l="0" t="0" r="0" b="0"/>
              <a:pathLst>
                <a:path h="3471163">
                  <a:moveTo>
                    <a:pt x="0" y="3471163"/>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rc29"/>
            <p:cNvSpPr/>
            <p:nvPr/>
          </p:nvSpPr>
          <p:spPr>
            <a:xfrm>
              <a:off x="1333192" y="3101767"/>
              <a:ext cx="258639" cy="941422"/>
            </a:xfrm>
            <a:prstGeom prst="rect">
              <a:avLst/>
            </a:prstGeom>
            <a:solidFill>
              <a:srgbClr val="80BD41">
                <a:alpha val="100000"/>
              </a:srgbClr>
            </a:solidFill>
          </p:spPr>
          <p:txBody>
            <a:bodyPr/>
            <a:lstStyle/>
            <a:p>
              <a:endParaRPr/>
            </a:p>
          </p:txBody>
        </p:sp>
        <p:sp>
          <p:nvSpPr>
            <p:cNvPr id="30" name="rc30"/>
            <p:cNvSpPr/>
            <p:nvPr/>
          </p:nvSpPr>
          <p:spPr>
            <a:xfrm>
              <a:off x="1333192" y="2732238"/>
              <a:ext cx="258639" cy="369529"/>
            </a:xfrm>
            <a:prstGeom prst="rect">
              <a:avLst/>
            </a:prstGeom>
            <a:solidFill>
              <a:srgbClr val="1CABE2">
                <a:alpha val="100000"/>
              </a:srgbClr>
            </a:solidFill>
          </p:spPr>
          <p:txBody>
            <a:bodyPr/>
            <a:lstStyle/>
            <a:p>
              <a:endParaRPr/>
            </a:p>
          </p:txBody>
        </p:sp>
        <p:sp>
          <p:nvSpPr>
            <p:cNvPr id="31" name="rc31"/>
            <p:cNvSpPr/>
            <p:nvPr/>
          </p:nvSpPr>
          <p:spPr>
            <a:xfrm>
              <a:off x="1620569" y="3079024"/>
              <a:ext cx="258639" cy="964165"/>
            </a:xfrm>
            <a:prstGeom prst="rect">
              <a:avLst/>
            </a:prstGeom>
            <a:solidFill>
              <a:srgbClr val="80BD41">
                <a:alpha val="100000"/>
              </a:srgbClr>
            </a:solidFill>
          </p:spPr>
          <p:txBody>
            <a:bodyPr/>
            <a:lstStyle/>
            <a:p>
              <a:endParaRPr/>
            </a:p>
          </p:txBody>
        </p:sp>
        <p:sp>
          <p:nvSpPr>
            <p:cNvPr id="32" name="rc32"/>
            <p:cNvSpPr/>
            <p:nvPr/>
          </p:nvSpPr>
          <p:spPr>
            <a:xfrm>
              <a:off x="1620569" y="2715509"/>
              <a:ext cx="258639" cy="363515"/>
            </a:xfrm>
            <a:prstGeom prst="rect">
              <a:avLst/>
            </a:prstGeom>
            <a:solidFill>
              <a:srgbClr val="1CABE2">
                <a:alpha val="100000"/>
              </a:srgbClr>
            </a:solidFill>
          </p:spPr>
          <p:txBody>
            <a:bodyPr/>
            <a:lstStyle/>
            <a:p>
              <a:endParaRPr/>
            </a:p>
          </p:txBody>
        </p:sp>
        <p:sp>
          <p:nvSpPr>
            <p:cNvPr id="33" name="rc33"/>
            <p:cNvSpPr/>
            <p:nvPr/>
          </p:nvSpPr>
          <p:spPr>
            <a:xfrm>
              <a:off x="1907946" y="3067866"/>
              <a:ext cx="258639" cy="975323"/>
            </a:xfrm>
            <a:prstGeom prst="rect">
              <a:avLst/>
            </a:prstGeom>
            <a:solidFill>
              <a:srgbClr val="80BD41">
                <a:alpha val="100000"/>
              </a:srgbClr>
            </a:solidFill>
          </p:spPr>
          <p:txBody>
            <a:bodyPr/>
            <a:lstStyle/>
            <a:p>
              <a:endParaRPr/>
            </a:p>
          </p:txBody>
        </p:sp>
        <p:sp>
          <p:nvSpPr>
            <p:cNvPr id="34" name="rc34"/>
            <p:cNvSpPr/>
            <p:nvPr/>
          </p:nvSpPr>
          <p:spPr>
            <a:xfrm>
              <a:off x="1907946" y="2707149"/>
              <a:ext cx="258639" cy="360717"/>
            </a:xfrm>
            <a:prstGeom prst="rect">
              <a:avLst/>
            </a:prstGeom>
            <a:solidFill>
              <a:srgbClr val="1CABE2">
                <a:alpha val="100000"/>
              </a:srgbClr>
            </a:solidFill>
          </p:spPr>
          <p:txBody>
            <a:bodyPr/>
            <a:lstStyle/>
            <a:p>
              <a:endParaRPr/>
            </a:p>
          </p:txBody>
        </p:sp>
        <p:sp>
          <p:nvSpPr>
            <p:cNvPr id="35" name="rc35"/>
            <p:cNvSpPr/>
            <p:nvPr/>
          </p:nvSpPr>
          <p:spPr>
            <a:xfrm>
              <a:off x="2195323" y="3041414"/>
              <a:ext cx="258639" cy="1001776"/>
            </a:xfrm>
            <a:prstGeom prst="rect">
              <a:avLst/>
            </a:prstGeom>
            <a:solidFill>
              <a:srgbClr val="80BD41">
                <a:alpha val="100000"/>
              </a:srgbClr>
            </a:solidFill>
          </p:spPr>
          <p:txBody>
            <a:bodyPr/>
            <a:lstStyle/>
            <a:p>
              <a:endParaRPr/>
            </a:p>
          </p:txBody>
        </p:sp>
        <p:sp>
          <p:nvSpPr>
            <p:cNvPr id="36" name="rc36"/>
            <p:cNvSpPr/>
            <p:nvPr/>
          </p:nvSpPr>
          <p:spPr>
            <a:xfrm>
              <a:off x="2195323" y="2700165"/>
              <a:ext cx="258639" cy="341248"/>
            </a:xfrm>
            <a:prstGeom prst="rect">
              <a:avLst/>
            </a:prstGeom>
            <a:solidFill>
              <a:srgbClr val="1CABE2">
                <a:alpha val="100000"/>
              </a:srgbClr>
            </a:solidFill>
          </p:spPr>
          <p:txBody>
            <a:bodyPr/>
            <a:lstStyle/>
            <a:p>
              <a:endParaRPr/>
            </a:p>
          </p:txBody>
        </p:sp>
        <p:sp>
          <p:nvSpPr>
            <p:cNvPr id="37" name="rc37"/>
            <p:cNvSpPr/>
            <p:nvPr/>
          </p:nvSpPr>
          <p:spPr>
            <a:xfrm>
              <a:off x="2482699" y="3011965"/>
              <a:ext cx="258639" cy="1031225"/>
            </a:xfrm>
            <a:prstGeom prst="rect">
              <a:avLst/>
            </a:prstGeom>
            <a:solidFill>
              <a:srgbClr val="80BD41">
                <a:alpha val="100000"/>
              </a:srgbClr>
            </a:solidFill>
          </p:spPr>
          <p:txBody>
            <a:bodyPr/>
            <a:lstStyle/>
            <a:p>
              <a:endParaRPr/>
            </a:p>
          </p:txBody>
        </p:sp>
        <p:sp>
          <p:nvSpPr>
            <p:cNvPr id="38" name="rc38"/>
            <p:cNvSpPr/>
            <p:nvPr/>
          </p:nvSpPr>
          <p:spPr>
            <a:xfrm>
              <a:off x="2482699" y="2693066"/>
              <a:ext cx="258639" cy="318898"/>
            </a:xfrm>
            <a:prstGeom prst="rect">
              <a:avLst/>
            </a:prstGeom>
            <a:solidFill>
              <a:srgbClr val="1CABE2">
                <a:alpha val="100000"/>
              </a:srgbClr>
            </a:solidFill>
          </p:spPr>
          <p:txBody>
            <a:bodyPr/>
            <a:lstStyle/>
            <a:p>
              <a:endParaRPr/>
            </a:p>
          </p:txBody>
        </p:sp>
        <p:sp>
          <p:nvSpPr>
            <p:cNvPr id="39" name="rc39"/>
            <p:cNvSpPr/>
            <p:nvPr/>
          </p:nvSpPr>
          <p:spPr>
            <a:xfrm>
              <a:off x="2770076" y="2977578"/>
              <a:ext cx="258639" cy="1065611"/>
            </a:xfrm>
            <a:prstGeom prst="rect">
              <a:avLst/>
            </a:prstGeom>
            <a:solidFill>
              <a:srgbClr val="80BD41">
                <a:alpha val="100000"/>
              </a:srgbClr>
            </a:solidFill>
          </p:spPr>
          <p:txBody>
            <a:bodyPr/>
            <a:lstStyle/>
            <a:p>
              <a:endParaRPr/>
            </a:p>
          </p:txBody>
        </p:sp>
        <p:sp>
          <p:nvSpPr>
            <p:cNvPr id="40" name="rc40"/>
            <p:cNvSpPr/>
            <p:nvPr/>
          </p:nvSpPr>
          <p:spPr>
            <a:xfrm>
              <a:off x="2770076" y="2687966"/>
              <a:ext cx="258639" cy="289612"/>
            </a:xfrm>
            <a:prstGeom prst="rect">
              <a:avLst/>
            </a:prstGeom>
            <a:solidFill>
              <a:srgbClr val="1CABE2">
                <a:alpha val="100000"/>
              </a:srgbClr>
            </a:solidFill>
          </p:spPr>
          <p:txBody>
            <a:bodyPr/>
            <a:lstStyle/>
            <a:p>
              <a:endParaRPr/>
            </a:p>
          </p:txBody>
        </p:sp>
        <p:sp>
          <p:nvSpPr>
            <p:cNvPr id="41" name="rc41"/>
            <p:cNvSpPr/>
            <p:nvPr/>
          </p:nvSpPr>
          <p:spPr>
            <a:xfrm>
              <a:off x="3057453" y="2965348"/>
              <a:ext cx="258639" cy="1077841"/>
            </a:xfrm>
            <a:prstGeom prst="rect">
              <a:avLst/>
            </a:prstGeom>
            <a:solidFill>
              <a:srgbClr val="80BD41">
                <a:alpha val="100000"/>
              </a:srgbClr>
            </a:solidFill>
          </p:spPr>
          <p:txBody>
            <a:bodyPr/>
            <a:lstStyle/>
            <a:p>
              <a:endParaRPr/>
            </a:p>
          </p:txBody>
        </p:sp>
        <p:sp>
          <p:nvSpPr>
            <p:cNvPr id="42" name="rc42"/>
            <p:cNvSpPr/>
            <p:nvPr/>
          </p:nvSpPr>
          <p:spPr>
            <a:xfrm>
              <a:off x="3057453" y="2678907"/>
              <a:ext cx="258639" cy="286440"/>
            </a:xfrm>
            <a:prstGeom prst="rect">
              <a:avLst/>
            </a:prstGeom>
            <a:solidFill>
              <a:srgbClr val="1CABE2">
                <a:alpha val="100000"/>
              </a:srgbClr>
            </a:solidFill>
          </p:spPr>
          <p:txBody>
            <a:bodyPr/>
            <a:lstStyle/>
            <a:p>
              <a:endParaRPr/>
            </a:p>
          </p:txBody>
        </p:sp>
        <p:sp>
          <p:nvSpPr>
            <p:cNvPr id="43" name="rc43"/>
            <p:cNvSpPr/>
            <p:nvPr/>
          </p:nvSpPr>
          <p:spPr>
            <a:xfrm>
              <a:off x="3344830" y="2947987"/>
              <a:ext cx="258639" cy="1095203"/>
            </a:xfrm>
            <a:prstGeom prst="rect">
              <a:avLst/>
            </a:prstGeom>
            <a:solidFill>
              <a:srgbClr val="80BD41">
                <a:alpha val="100000"/>
              </a:srgbClr>
            </a:solidFill>
          </p:spPr>
          <p:txBody>
            <a:bodyPr/>
            <a:lstStyle/>
            <a:p>
              <a:endParaRPr/>
            </a:p>
          </p:txBody>
        </p:sp>
        <p:sp>
          <p:nvSpPr>
            <p:cNvPr id="44" name="rc44"/>
            <p:cNvSpPr/>
            <p:nvPr/>
          </p:nvSpPr>
          <p:spPr>
            <a:xfrm>
              <a:off x="3344830" y="2667821"/>
              <a:ext cx="258639" cy="280165"/>
            </a:xfrm>
            <a:prstGeom prst="rect">
              <a:avLst/>
            </a:prstGeom>
            <a:solidFill>
              <a:srgbClr val="1CABE2">
                <a:alpha val="100000"/>
              </a:srgbClr>
            </a:solidFill>
          </p:spPr>
          <p:txBody>
            <a:bodyPr/>
            <a:lstStyle/>
            <a:p>
              <a:endParaRPr/>
            </a:p>
          </p:txBody>
        </p:sp>
        <p:sp>
          <p:nvSpPr>
            <p:cNvPr id="45" name="rc45"/>
            <p:cNvSpPr/>
            <p:nvPr/>
          </p:nvSpPr>
          <p:spPr>
            <a:xfrm>
              <a:off x="3632207" y="2923215"/>
              <a:ext cx="258639" cy="1119974"/>
            </a:xfrm>
            <a:prstGeom prst="rect">
              <a:avLst/>
            </a:prstGeom>
            <a:solidFill>
              <a:srgbClr val="80BD41">
                <a:alpha val="100000"/>
              </a:srgbClr>
            </a:solidFill>
          </p:spPr>
          <p:txBody>
            <a:bodyPr/>
            <a:lstStyle/>
            <a:p>
              <a:endParaRPr/>
            </a:p>
          </p:txBody>
        </p:sp>
        <p:sp>
          <p:nvSpPr>
            <p:cNvPr id="46" name="rc46"/>
            <p:cNvSpPr/>
            <p:nvPr/>
          </p:nvSpPr>
          <p:spPr>
            <a:xfrm>
              <a:off x="3632207" y="2652308"/>
              <a:ext cx="258639" cy="270907"/>
            </a:xfrm>
            <a:prstGeom prst="rect">
              <a:avLst/>
            </a:prstGeom>
            <a:solidFill>
              <a:srgbClr val="1CABE2">
                <a:alpha val="100000"/>
              </a:srgbClr>
            </a:solidFill>
          </p:spPr>
          <p:txBody>
            <a:bodyPr/>
            <a:lstStyle/>
            <a:p>
              <a:endParaRPr/>
            </a:p>
          </p:txBody>
        </p:sp>
        <p:sp>
          <p:nvSpPr>
            <p:cNvPr id="47" name="rc47"/>
            <p:cNvSpPr/>
            <p:nvPr/>
          </p:nvSpPr>
          <p:spPr>
            <a:xfrm>
              <a:off x="3919583" y="2876297"/>
              <a:ext cx="258639" cy="1166892"/>
            </a:xfrm>
            <a:prstGeom prst="rect">
              <a:avLst/>
            </a:prstGeom>
            <a:solidFill>
              <a:srgbClr val="80BD41">
                <a:alpha val="100000"/>
              </a:srgbClr>
            </a:solidFill>
          </p:spPr>
          <p:txBody>
            <a:bodyPr/>
            <a:lstStyle/>
            <a:p>
              <a:endParaRPr/>
            </a:p>
          </p:txBody>
        </p:sp>
        <p:sp>
          <p:nvSpPr>
            <p:cNvPr id="48" name="rc48"/>
            <p:cNvSpPr/>
            <p:nvPr/>
          </p:nvSpPr>
          <p:spPr>
            <a:xfrm>
              <a:off x="3919583" y="2636453"/>
              <a:ext cx="258639" cy="239843"/>
            </a:xfrm>
            <a:prstGeom prst="rect">
              <a:avLst/>
            </a:prstGeom>
            <a:solidFill>
              <a:srgbClr val="1CABE2">
                <a:alpha val="100000"/>
              </a:srgbClr>
            </a:solidFill>
          </p:spPr>
          <p:txBody>
            <a:bodyPr/>
            <a:lstStyle/>
            <a:p>
              <a:endParaRPr/>
            </a:p>
          </p:txBody>
        </p:sp>
        <p:sp>
          <p:nvSpPr>
            <p:cNvPr id="49" name="rc49"/>
            <p:cNvSpPr/>
            <p:nvPr/>
          </p:nvSpPr>
          <p:spPr>
            <a:xfrm>
              <a:off x="4206960" y="2877737"/>
              <a:ext cx="258639" cy="1165452"/>
            </a:xfrm>
            <a:prstGeom prst="rect">
              <a:avLst/>
            </a:prstGeom>
            <a:solidFill>
              <a:srgbClr val="80BD41">
                <a:alpha val="100000"/>
              </a:srgbClr>
            </a:solidFill>
          </p:spPr>
          <p:txBody>
            <a:bodyPr/>
            <a:lstStyle/>
            <a:p>
              <a:endParaRPr/>
            </a:p>
          </p:txBody>
        </p:sp>
        <p:sp>
          <p:nvSpPr>
            <p:cNvPr id="50" name="rc50"/>
            <p:cNvSpPr/>
            <p:nvPr/>
          </p:nvSpPr>
          <p:spPr>
            <a:xfrm>
              <a:off x="4206960" y="2628143"/>
              <a:ext cx="258639" cy="249594"/>
            </a:xfrm>
            <a:prstGeom prst="rect">
              <a:avLst/>
            </a:prstGeom>
            <a:solidFill>
              <a:srgbClr val="1CABE2">
                <a:alpha val="100000"/>
              </a:srgbClr>
            </a:solidFill>
          </p:spPr>
          <p:txBody>
            <a:bodyPr/>
            <a:lstStyle/>
            <a:p>
              <a:endParaRPr/>
            </a:p>
          </p:txBody>
        </p:sp>
        <p:sp>
          <p:nvSpPr>
            <p:cNvPr id="51" name="rc51"/>
            <p:cNvSpPr/>
            <p:nvPr/>
          </p:nvSpPr>
          <p:spPr>
            <a:xfrm>
              <a:off x="4494337" y="2845005"/>
              <a:ext cx="258639" cy="1198185"/>
            </a:xfrm>
            <a:prstGeom prst="rect">
              <a:avLst/>
            </a:prstGeom>
            <a:solidFill>
              <a:srgbClr val="80BD41">
                <a:alpha val="100000"/>
              </a:srgbClr>
            </a:solidFill>
          </p:spPr>
          <p:txBody>
            <a:bodyPr/>
            <a:lstStyle/>
            <a:p>
              <a:endParaRPr/>
            </a:p>
          </p:txBody>
        </p:sp>
        <p:sp>
          <p:nvSpPr>
            <p:cNvPr id="52" name="rc52"/>
            <p:cNvSpPr/>
            <p:nvPr/>
          </p:nvSpPr>
          <p:spPr>
            <a:xfrm>
              <a:off x="4494337" y="2621379"/>
              <a:ext cx="258639" cy="223625"/>
            </a:xfrm>
            <a:prstGeom prst="rect">
              <a:avLst/>
            </a:prstGeom>
            <a:solidFill>
              <a:srgbClr val="1CABE2">
                <a:alpha val="100000"/>
              </a:srgbClr>
            </a:solidFill>
          </p:spPr>
          <p:txBody>
            <a:bodyPr/>
            <a:lstStyle/>
            <a:p>
              <a:endParaRPr/>
            </a:p>
          </p:txBody>
        </p:sp>
        <p:sp>
          <p:nvSpPr>
            <p:cNvPr id="53" name="rc53"/>
            <p:cNvSpPr/>
            <p:nvPr/>
          </p:nvSpPr>
          <p:spPr>
            <a:xfrm>
              <a:off x="4781714" y="2849487"/>
              <a:ext cx="258639" cy="1193702"/>
            </a:xfrm>
            <a:prstGeom prst="rect">
              <a:avLst/>
            </a:prstGeom>
            <a:solidFill>
              <a:srgbClr val="80BD41">
                <a:alpha val="100000"/>
              </a:srgbClr>
            </a:solidFill>
          </p:spPr>
          <p:txBody>
            <a:bodyPr/>
            <a:lstStyle/>
            <a:p>
              <a:endParaRPr/>
            </a:p>
          </p:txBody>
        </p:sp>
        <p:sp>
          <p:nvSpPr>
            <p:cNvPr id="54" name="rc54"/>
            <p:cNvSpPr/>
            <p:nvPr/>
          </p:nvSpPr>
          <p:spPr>
            <a:xfrm>
              <a:off x="4781714" y="2614168"/>
              <a:ext cx="258639" cy="235319"/>
            </a:xfrm>
            <a:prstGeom prst="rect">
              <a:avLst/>
            </a:prstGeom>
            <a:solidFill>
              <a:srgbClr val="1CABE2">
                <a:alpha val="100000"/>
              </a:srgbClr>
            </a:solidFill>
          </p:spPr>
          <p:txBody>
            <a:bodyPr/>
            <a:lstStyle/>
            <a:p>
              <a:endParaRPr/>
            </a:p>
          </p:txBody>
        </p:sp>
        <p:sp>
          <p:nvSpPr>
            <p:cNvPr id="55" name="rc55"/>
            <p:cNvSpPr/>
            <p:nvPr/>
          </p:nvSpPr>
          <p:spPr>
            <a:xfrm>
              <a:off x="5069091" y="2857420"/>
              <a:ext cx="258639" cy="1185770"/>
            </a:xfrm>
            <a:prstGeom prst="rect">
              <a:avLst/>
            </a:prstGeom>
            <a:solidFill>
              <a:srgbClr val="80BD41">
                <a:alpha val="100000"/>
              </a:srgbClr>
            </a:solidFill>
          </p:spPr>
          <p:txBody>
            <a:bodyPr/>
            <a:lstStyle/>
            <a:p>
              <a:endParaRPr/>
            </a:p>
          </p:txBody>
        </p:sp>
        <p:sp>
          <p:nvSpPr>
            <p:cNvPr id="56" name="rc56"/>
            <p:cNvSpPr/>
            <p:nvPr/>
          </p:nvSpPr>
          <p:spPr>
            <a:xfrm>
              <a:off x="5069091" y="2611374"/>
              <a:ext cx="258639" cy="246046"/>
            </a:xfrm>
            <a:prstGeom prst="rect">
              <a:avLst/>
            </a:prstGeom>
            <a:solidFill>
              <a:srgbClr val="1CABE2">
                <a:alpha val="100000"/>
              </a:srgbClr>
            </a:solidFill>
          </p:spPr>
          <p:txBody>
            <a:bodyPr/>
            <a:lstStyle/>
            <a:p>
              <a:endParaRPr/>
            </a:p>
          </p:txBody>
        </p:sp>
        <p:sp>
          <p:nvSpPr>
            <p:cNvPr id="57" name="rc57"/>
            <p:cNvSpPr/>
            <p:nvPr/>
          </p:nvSpPr>
          <p:spPr>
            <a:xfrm>
              <a:off x="5356468" y="2852131"/>
              <a:ext cx="258639" cy="1191058"/>
            </a:xfrm>
            <a:prstGeom prst="rect">
              <a:avLst/>
            </a:prstGeom>
            <a:solidFill>
              <a:srgbClr val="80BD41">
                <a:alpha val="100000"/>
              </a:srgbClr>
            </a:solidFill>
          </p:spPr>
          <p:txBody>
            <a:bodyPr/>
            <a:lstStyle/>
            <a:p>
              <a:endParaRPr/>
            </a:p>
          </p:txBody>
        </p:sp>
        <p:sp>
          <p:nvSpPr>
            <p:cNvPr id="58" name="rc58"/>
            <p:cNvSpPr/>
            <p:nvPr/>
          </p:nvSpPr>
          <p:spPr>
            <a:xfrm>
              <a:off x="5356468" y="2618936"/>
              <a:ext cx="258639" cy="233195"/>
            </a:xfrm>
            <a:prstGeom prst="rect">
              <a:avLst/>
            </a:prstGeom>
            <a:solidFill>
              <a:srgbClr val="1CABE2">
                <a:alpha val="100000"/>
              </a:srgbClr>
            </a:solidFill>
          </p:spPr>
          <p:txBody>
            <a:bodyPr/>
            <a:lstStyle/>
            <a:p>
              <a:endParaRPr/>
            </a:p>
          </p:txBody>
        </p:sp>
        <p:sp>
          <p:nvSpPr>
            <p:cNvPr id="59" name="rc59"/>
            <p:cNvSpPr/>
            <p:nvPr/>
          </p:nvSpPr>
          <p:spPr>
            <a:xfrm>
              <a:off x="5643844" y="2841132"/>
              <a:ext cx="258639" cy="1202057"/>
            </a:xfrm>
            <a:prstGeom prst="rect">
              <a:avLst/>
            </a:prstGeom>
            <a:solidFill>
              <a:srgbClr val="80BD41">
                <a:alpha val="100000"/>
              </a:srgbClr>
            </a:solidFill>
          </p:spPr>
          <p:txBody>
            <a:bodyPr/>
            <a:lstStyle/>
            <a:p>
              <a:endParaRPr/>
            </a:p>
          </p:txBody>
        </p:sp>
        <p:sp>
          <p:nvSpPr>
            <p:cNvPr id="60" name="rc60"/>
            <p:cNvSpPr/>
            <p:nvPr/>
          </p:nvSpPr>
          <p:spPr>
            <a:xfrm>
              <a:off x="5643844" y="2607496"/>
              <a:ext cx="258639" cy="233636"/>
            </a:xfrm>
            <a:prstGeom prst="rect">
              <a:avLst/>
            </a:prstGeom>
            <a:solidFill>
              <a:srgbClr val="1CABE2">
                <a:alpha val="100000"/>
              </a:srgbClr>
            </a:solidFill>
          </p:spPr>
          <p:txBody>
            <a:bodyPr/>
            <a:lstStyle/>
            <a:p>
              <a:endParaRPr/>
            </a:p>
          </p:txBody>
        </p:sp>
        <p:sp>
          <p:nvSpPr>
            <p:cNvPr id="61" name="rc61"/>
            <p:cNvSpPr/>
            <p:nvPr/>
          </p:nvSpPr>
          <p:spPr>
            <a:xfrm>
              <a:off x="5931221" y="2812371"/>
              <a:ext cx="258639" cy="1230818"/>
            </a:xfrm>
            <a:prstGeom prst="rect">
              <a:avLst/>
            </a:prstGeom>
            <a:solidFill>
              <a:srgbClr val="80BD41">
                <a:alpha val="100000"/>
              </a:srgbClr>
            </a:solidFill>
          </p:spPr>
          <p:txBody>
            <a:bodyPr/>
            <a:lstStyle/>
            <a:p>
              <a:endParaRPr/>
            </a:p>
          </p:txBody>
        </p:sp>
        <p:sp>
          <p:nvSpPr>
            <p:cNvPr id="62" name="rc62"/>
            <p:cNvSpPr/>
            <p:nvPr/>
          </p:nvSpPr>
          <p:spPr>
            <a:xfrm>
              <a:off x="5931221" y="2598167"/>
              <a:ext cx="258639" cy="214204"/>
            </a:xfrm>
            <a:prstGeom prst="rect">
              <a:avLst/>
            </a:prstGeom>
            <a:solidFill>
              <a:srgbClr val="1CABE2">
                <a:alpha val="100000"/>
              </a:srgbClr>
            </a:solidFill>
          </p:spPr>
          <p:txBody>
            <a:bodyPr/>
            <a:lstStyle/>
            <a:p>
              <a:endParaRPr/>
            </a:p>
          </p:txBody>
        </p:sp>
        <p:sp>
          <p:nvSpPr>
            <p:cNvPr id="63" name="rc63"/>
            <p:cNvSpPr/>
            <p:nvPr/>
          </p:nvSpPr>
          <p:spPr>
            <a:xfrm>
              <a:off x="6218598" y="2808620"/>
              <a:ext cx="258639" cy="1234570"/>
            </a:xfrm>
            <a:prstGeom prst="rect">
              <a:avLst/>
            </a:prstGeom>
            <a:solidFill>
              <a:srgbClr val="80BD41">
                <a:alpha val="100000"/>
              </a:srgbClr>
            </a:solidFill>
          </p:spPr>
          <p:txBody>
            <a:bodyPr/>
            <a:lstStyle/>
            <a:p>
              <a:endParaRPr/>
            </a:p>
          </p:txBody>
        </p:sp>
        <p:sp>
          <p:nvSpPr>
            <p:cNvPr id="64" name="rc64"/>
            <p:cNvSpPr/>
            <p:nvPr/>
          </p:nvSpPr>
          <p:spPr>
            <a:xfrm>
              <a:off x="6218598" y="2601140"/>
              <a:ext cx="258639" cy="207479"/>
            </a:xfrm>
            <a:prstGeom prst="rect">
              <a:avLst/>
            </a:prstGeom>
            <a:solidFill>
              <a:srgbClr val="1CABE2">
                <a:alpha val="100000"/>
              </a:srgbClr>
            </a:solidFill>
          </p:spPr>
          <p:txBody>
            <a:bodyPr/>
            <a:lstStyle/>
            <a:p>
              <a:endParaRPr/>
            </a:p>
          </p:txBody>
        </p:sp>
        <p:sp>
          <p:nvSpPr>
            <p:cNvPr id="65" name="rc65"/>
            <p:cNvSpPr/>
            <p:nvPr/>
          </p:nvSpPr>
          <p:spPr>
            <a:xfrm>
              <a:off x="6505975" y="2776543"/>
              <a:ext cx="258639" cy="1266646"/>
            </a:xfrm>
            <a:prstGeom prst="rect">
              <a:avLst/>
            </a:prstGeom>
            <a:solidFill>
              <a:srgbClr val="80BD41">
                <a:alpha val="100000"/>
              </a:srgbClr>
            </a:solidFill>
          </p:spPr>
          <p:txBody>
            <a:bodyPr/>
            <a:lstStyle/>
            <a:p>
              <a:endParaRPr/>
            </a:p>
          </p:txBody>
        </p:sp>
        <p:sp>
          <p:nvSpPr>
            <p:cNvPr id="66" name="rc66"/>
            <p:cNvSpPr/>
            <p:nvPr/>
          </p:nvSpPr>
          <p:spPr>
            <a:xfrm>
              <a:off x="6505975" y="2585452"/>
              <a:ext cx="258639" cy="191091"/>
            </a:xfrm>
            <a:prstGeom prst="rect">
              <a:avLst/>
            </a:prstGeom>
            <a:solidFill>
              <a:srgbClr val="1CABE2">
                <a:alpha val="100000"/>
              </a:srgbClr>
            </a:solidFill>
          </p:spPr>
          <p:txBody>
            <a:bodyPr/>
            <a:lstStyle/>
            <a:p>
              <a:endParaRPr/>
            </a:p>
          </p:txBody>
        </p:sp>
        <p:sp>
          <p:nvSpPr>
            <p:cNvPr id="67" name="rc67"/>
            <p:cNvSpPr/>
            <p:nvPr/>
          </p:nvSpPr>
          <p:spPr>
            <a:xfrm>
              <a:off x="6793352" y="2761341"/>
              <a:ext cx="258639" cy="1281849"/>
            </a:xfrm>
            <a:prstGeom prst="rect">
              <a:avLst/>
            </a:prstGeom>
            <a:solidFill>
              <a:srgbClr val="80BD41">
                <a:alpha val="100000"/>
              </a:srgbClr>
            </a:solidFill>
          </p:spPr>
          <p:txBody>
            <a:bodyPr/>
            <a:lstStyle/>
            <a:p>
              <a:endParaRPr/>
            </a:p>
          </p:txBody>
        </p:sp>
        <p:sp>
          <p:nvSpPr>
            <p:cNvPr id="68" name="rc68"/>
            <p:cNvSpPr/>
            <p:nvPr/>
          </p:nvSpPr>
          <p:spPr>
            <a:xfrm>
              <a:off x="6793352" y="2581968"/>
              <a:ext cx="258639" cy="179372"/>
            </a:xfrm>
            <a:prstGeom prst="rect">
              <a:avLst/>
            </a:prstGeom>
            <a:solidFill>
              <a:srgbClr val="1CABE2">
                <a:alpha val="100000"/>
              </a:srgbClr>
            </a:solidFill>
          </p:spPr>
          <p:txBody>
            <a:bodyPr/>
            <a:lstStyle/>
            <a:p>
              <a:endParaRPr/>
            </a:p>
          </p:txBody>
        </p:sp>
        <p:sp>
          <p:nvSpPr>
            <p:cNvPr id="69" name="rc69"/>
            <p:cNvSpPr/>
            <p:nvPr/>
          </p:nvSpPr>
          <p:spPr>
            <a:xfrm>
              <a:off x="7080729" y="2808212"/>
              <a:ext cx="258639" cy="1234977"/>
            </a:xfrm>
            <a:prstGeom prst="rect">
              <a:avLst/>
            </a:prstGeom>
            <a:solidFill>
              <a:srgbClr val="80BD41">
                <a:alpha val="100000"/>
              </a:srgbClr>
            </a:solidFill>
          </p:spPr>
          <p:txBody>
            <a:bodyPr/>
            <a:lstStyle/>
            <a:p>
              <a:endParaRPr/>
            </a:p>
          </p:txBody>
        </p:sp>
        <p:sp>
          <p:nvSpPr>
            <p:cNvPr id="70" name="rc70"/>
            <p:cNvSpPr/>
            <p:nvPr/>
          </p:nvSpPr>
          <p:spPr>
            <a:xfrm>
              <a:off x="7080729" y="2581203"/>
              <a:ext cx="258639" cy="227009"/>
            </a:xfrm>
            <a:prstGeom prst="rect">
              <a:avLst/>
            </a:prstGeom>
            <a:solidFill>
              <a:srgbClr val="1CABE2">
                <a:alpha val="100000"/>
              </a:srgbClr>
            </a:solidFill>
          </p:spPr>
          <p:txBody>
            <a:bodyPr/>
            <a:lstStyle/>
            <a:p>
              <a:endParaRPr/>
            </a:p>
          </p:txBody>
        </p:sp>
        <p:sp>
          <p:nvSpPr>
            <p:cNvPr id="71" name="rc71"/>
            <p:cNvSpPr/>
            <p:nvPr/>
          </p:nvSpPr>
          <p:spPr>
            <a:xfrm>
              <a:off x="7368105" y="2810003"/>
              <a:ext cx="258639" cy="1233187"/>
            </a:xfrm>
            <a:prstGeom prst="rect">
              <a:avLst/>
            </a:prstGeom>
            <a:solidFill>
              <a:srgbClr val="80BD41">
                <a:alpha val="100000"/>
              </a:srgbClr>
            </a:solidFill>
          </p:spPr>
          <p:txBody>
            <a:bodyPr/>
            <a:lstStyle/>
            <a:p>
              <a:endParaRPr/>
            </a:p>
          </p:txBody>
        </p:sp>
        <p:sp>
          <p:nvSpPr>
            <p:cNvPr id="72" name="rc72"/>
            <p:cNvSpPr/>
            <p:nvPr/>
          </p:nvSpPr>
          <p:spPr>
            <a:xfrm>
              <a:off x="7368105" y="2567851"/>
              <a:ext cx="258639" cy="242151"/>
            </a:xfrm>
            <a:prstGeom prst="rect">
              <a:avLst/>
            </a:prstGeom>
            <a:solidFill>
              <a:srgbClr val="1CABE2">
                <a:alpha val="100000"/>
              </a:srgbClr>
            </a:solidFill>
          </p:spPr>
          <p:txBody>
            <a:bodyPr/>
            <a:lstStyle/>
            <a:p>
              <a:endParaRPr/>
            </a:p>
          </p:txBody>
        </p:sp>
        <p:sp>
          <p:nvSpPr>
            <p:cNvPr id="73" name="rc73"/>
            <p:cNvSpPr/>
            <p:nvPr/>
          </p:nvSpPr>
          <p:spPr>
            <a:xfrm>
              <a:off x="7655482" y="2756645"/>
              <a:ext cx="258639" cy="1286544"/>
            </a:xfrm>
            <a:prstGeom prst="rect">
              <a:avLst/>
            </a:prstGeom>
            <a:solidFill>
              <a:srgbClr val="80BD41">
                <a:alpha val="100000"/>
              </a:srgbClr>
            </a:solidFill>
          </p:spPr>
          <p:txBody>
            <a:bodyPr/>
            <a:lstStyle/>
            <a:p>
              <a:endParaRPr/>
            </a:p>
          </p:txBody>
        </p:sp>
        <p:sp>
          <p:nvSpPr>
            <p:cNvPr id="74" name="rc74"/>
            <p:cNvSpPr/>
            <p:nvPr/>
          </p:nvSpPr>
          <p:spPr>
            <a:xfrm>
              <a:off x="7655482" y="2553790"/>
              <a:ext cx="258639" cy="202854"/>
            </a:xfrm>
            <a:prstGeom prst="rect">
              <a:avLst/>
            </a:prstGeom>
            <a:solidFill>
              <a:srgbClr val="1CABE2">
                <a:alpha val="100000"/>
              </a:srgbClr>
            </a:solidFill>
          </p:spPr>
          <p:txBody>
            <a:bodyPr/>
            <a:lstStyle/>
            <a:p>
              <a:endParaRPr/>
            </a:p>
          </p:txBody>
        </p:sp>
        <p:sp>
          <p:nvSpPr>
            <p:cNvPr id="75" name="rc75"/>
            <p:cNvSpPr/>
            <p:nvPr/>
          </p:nvSpPr>
          <p:spPr>
            <a:xfrm>
              <a:off x="7942859" y="2752819"/>
              <a:ext cx="258639" cy="1290371"/>
            </a:xfrm>
            <a:prstGeom prst="rect">
              <a:avLst/>
            </a:prstGeom>
            <a:solidFill>
              <a:srgbClr val="80BD41">
                <a:alpha val="100000"/>
              </a:srgbClr>
            </a:solidFill>
          </p:spPr>
          <p:txBody>
            <a:bodyPr/>
            <a:lstStyle/>
            <a:p>
              <a:endParaRPr/>
            </a:p>
          </p:txBody>
        </p:sp>
        <p:sp>
          <p:nvSpPr>
            <p:cNvPr id="76" name="rc76"/>
            <p:cNvSpPr/>
            <p:nvPr/>
          </p:nvSpPr>
          <p:spPr>
            <a:xfrm>
              <a:off x="7942859" y="2540522"/>
              <a:ext cx="258639" cy="212296"/>
            </a:xfrm>
            <a:prstGeom prst="rect">
              <a:avLst/>
            </a:prstGeom>
            <a:solidFill>
              <a:srgbClr val="1CABE2">
                <a:alpha val="100000"/>
              </a:srgbClr>
            </a:solidFill>
          </p:spPr>
          <p:txBody>
            <a:bodyPr/>
            <a:lstStyle/>
            <a:p>
              <a:endParaRPr/>
            </a:p>
          </p:txBody>
        </p:sp>
        <p:sp>
          <p:nvSpPr>
            <p:cNvPr id="77" name="pl77"/>
            <p:cNvSpPr/>
            <p:nvPr/>
          </p:nvSpPr>
          <p:spPr>
            <a:xfrm>
              <a:off x="1462512" y="1398494"/>
              <a:ext cx="6609666" cy="480853"/>
            </a:xfrm>
            <a:custGeom>
              <a:avLst/>
              <a:gdLst/>
              <a:ahLst/>
              <a:cxnLst/>
              <a:rect l="0" t="0" r="0" b="0"/>
              <a:pathLst>
                <a:path w="6609666" h="480853">
                  <a:moveTo>
                    <a:pt x="0" y="480853"/>
                  </a:moveTo>
                  <a:lnTo>
                    <a:pt x="287376" y="450800"/>
                  </a:lnTo>
                  <a:lnTo>
                    <a:pt x="574753" y="450800"/>
                  </a:lnTo>
                  <a:lnTo>
                    <a:pt x="862130" y="390693"/>
                  </a:lnTo>
                  <a:lnTo>
                    <a:pt x="1149507" y="360640"/>
                  </a:lnTo>
                  <a:lnTo>
                    <a:pt x="1436884" y="270480"/>
                  </a:lnTo>
                  <a:lnTo>
                    <a:pt x="1724260" y="270480"/>
                  </a:lnTo>
                  <a:lnTo>
                    <a:pt x="2011637" y="240426"/>
                  </a:lnTo>
                  <a:lnTo>
                    <a:pt x="2299014" y="210373"/>
                  </a:lnTo>
                  <a:lnTo>
                    <a:pt x="2586391" y="150266"/>
                  </a:lnTo>
                  <a:lnTo>
                    <a:pt x="2873768" y="180320"/>
                  </a:lnTo>
                  <a:lnTo>
                    <a:pt x="3161145" y="120213"/>
                  </a:lnTo>
                  <a:lnTo>
                    <a:pt x="3448521" y="120213"/>
                  </a:lnTo>
                  <a:lnTo>
                    <a:pt x="3735898" y="150266"/>
                  </a:lnTo>
                  <a:lnTo>
                    <a:pt x="4023275" y="120213"/>
                  </a:lnTo>
                  <a:lnTo>
                    <a:pt x="4310652" y="120213"/>
                  </a:lnTo>
                  <a:lnTo>
                    <a:pt x="4598029" y="90160"/>
                  </a:lnTo>
                  <a:lnTo>
                    <a:pt x="4885406" y="60106"/>
                  </a:lnTo>
                  <a:lnTo>
                    <a:pt x="5172782" y="30053"/>
                  </a:lnTo>
                  <a:lnTo>
                    <a:pt x="5460159" y="0"/>
                  </a:lnTo>
                  <a:lnTo>
                    <a:pt x="5747536" y="120213"/>
                  </a:lnTo>
                  <a:lnTo>
                    <a:pt x="6034913" y="120213"/>
                  </a:lnTo>
                  <a:lnTo>
                    <a:pt x="6322290" y="60106"/>
                  </a:lnTo>
                  <a:lnTo>
                    <a:pt x="6609666" y="60106"/>
                  </a:lnTo>
                </a:path>
              </a:pathLst>
            </a:custGeom>
            <a:ln w="27101" cap="flat">
              <a:solidFill>
                <a:srgbClr val="0058AB">
                  <a:alpha val="100000"/>
                </a:srgbClr>
              </a:solidFill>
              <a:prstDash val="solid"/>
              <a:round/>
            </a:ln>
          </p:spPr>
          <p:txBody>
            <a:bodyPr/>
            <a:lstStyle/>
            <a:p>
              <a:endParaRPr/>
            </a:p>
          </p:txBody>
        </p:sp>
        <p:sp>
          <p:nvSpPr>
            <p:cNvPr id="78" name="tx78"/>
            <p:cNvSpPr/>
            <p:nvPr/>
          </p:nvSpPr>
          <p:spPr>
            <a:xfrm>
              <a:off x="1392174" y="1697914"/>
              <a:ext cx="140675" cy="90902"/>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72</a:t>
              </a:r>
            </a:p>
          </p:txBody>
        </p:sp>
        <p:sp>
          <p:nvSpPr>
            <p:cNvPr id="79" name="tx79"/>
            <p:cNvSpPr/>
            <p:nvPr/>
          </p:nvSpPr>
          <p:spPr>
            <a:xfrm>
              <a:off x="2829058" y="1485997"/>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79</a:t>
              </a:r>
            </a:p>
          </p:txBody>
        </p:sp>
        <p:sp>
          <p:nvSpPr>
            <p:cNvPr id="80" name="tx80"/>
            <p:cNvSpPr/>
            <p:nvPr/>
          </p:nvSpPr>
          <p:spPr>
            <a:xfrm>
              <a:off x="4265942" y="1395836"/>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82</a:t>
              </a:r>
            </a:p>
          </p:txBody>
        </p:sp>
        <p:sp>
          <p:nvSpPr>
            <p:cNvPr id="81" name="tx81"/>
            <p:cNvSpPr/>
            <p:nvPr/>
          </p:nvSpPr>
          <p:spPr>
            <a:xfrm>
              <a:off x="5702826" y="133573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84</a:t>
              </a:r>
            </a:p>
          </p:txBody>
        </p:sp>
        <p:sp>
          <p:nvSpPr>
            <p:cNvPr id="82" name="tx82"/>
            <p:cNvSpPr/>
            <p:nvPr/>
          </p:nvSpPr>
          <p:spPr>
            <a:xfrm>
              <a:off x="6852333" y="1215516"/>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88</a:t>
              </a:r>
            </a:p>
          </p:txBody>
        </p:sp>
        <p:sp>
          <p:nvSpPr>
            <p:cNvPr id="83" name="tx83"/>
            <p:cNvSpPr/>
            <p:nvPr/>
          </p:nvSpPr>
          <p:spPr>
            <a:xfrm>
              <a:off x="7139710" y="133573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84</a:t>
              </a:r>
            </a:p>
          </p:txBody>
        </p:sp>
        <p:sp>
          <p:nvSpPr>
            <p:cNvPr id="84" name="tx84"/>
            <p:cNvSpPr/>
            <p:nvPr/>
          </p:nvSpPr>
          <p:spPr>
            <a:xfrm>
              <a:off x="7427087" y="1335730"/>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84</a:t>
              </a:r>
            </a:p>
          </p:txBody>
        </p:sp>
        <p:sp>
          <p:nvSpPr>
            <p:cNvPr id="85" name="tx85"/>
            <p:cNvSpPr/>
            <p:nvPr/>
          </p:nvSpPr>
          <p:spPr>
            <a:xfrm>
              <a:off x="7714464" y="127562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86</a:t>
              </a:r>
            </a:p>
          </p:txBody>
        </p:sp>
        <p:sp>
          <p:nvSpPr>
            <p:cNvPr id="86" name="tx86"/>
            <p:cNvSpPr/>
            <p:nvPr/>
          </p:nvSpPr>
          <p:spPr>
            <a:xfrm>
              <a:off x="8001841" y="1275623"/>
              <a:ext cx="140675" cy="92445"/>
            </a:xfrm>
            <a:prstGeom prst="rect">
              <a:avLst/>
            </a:prstGeom>
            <a:noFill/>
          </p:spPr>
          <p:txBody>
            <a:bodyPr wrap="none" lIns="0" tIns="0" rIns="0" bIns="0" anchor="ctr" anchorCtr="1"/>
            <a:lstStyle/>
            <a:p>
              <a:pPr marL="0" marR="0" indent="0" algn="l">
                <a:lnSpc>
                  <a:spcPts val="995"/>
                </a:lnSpc>
                <a:spcBef>
                  <a:spcPts val="0"/>
                </a:spcBef>
                <a:spcAft>
                  <a:spcPts val="0"/>
                </a:spcAft>
              </a:pPr>
              <a:r>
                <a:rPr sz="995">
                  <a:solidFill>
                    <a:srgbClr val="000000">
                      <a:alpha val="100000"/>
                    </a:srgbClr>
                  </a:solidFill>
                  <a:latin typeface="Arial"/>
                  <a:cs typeface="Arial"/>
                </a:rPr>
                <a:t>86</a:t>
              </a:r>
            </a:p>
          </p:txBody>
        </p:sp>
        <p:sp>
          <p:nvSpPr>
            <p:cNvPr id="87" name="tx87"/>
            <p:cNvSpPr/>
            <p:nvPr/>
          </p:nvSpPr>
          <p:spPr>
            <a:xfrm>
              <a:off x="1357018" y="3532039"/>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48.7</a:t>
              </a:r>
            </a:p>
          </p:txBody>
        </p:sp>
        <p:sp>
          <p:nvSpPr>
            <p:cNvPr id="88" name="tx88"/>
            <p:cNvSpPr/>
            <p:nvPr/>
          </p:nvSpPr>
          <p:spPr>
            <a:xfrm>
              <a:off x="1357018" y="2876562"/>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19.1</a:t>
              </a:r>
            </a:p>
          </p:txBody>
        </p:sp>
        <p:sp>
          <p:nvSpPr>
            <p:cNvPr id="89" name="tx89"/>
            <p:cNvSpPr/>
            <p:nvPr/>
          </p:nvSpPr>
          <p:spPr>
            <a:xfrm>
              <a:off x="2793902" y="3469944"/>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55.1</a:t>
              </a:r>
            </a:p>
          </p:txBody>
        </p:sp>
        <p:sp>
          <p:nvSpPr>
            <p:cNvPr id="90" name="tx90"/>
            <p:cNvSpPr/>
            <p:nvPr/>
          </p:nvSpPr>
          <p:spPr>
            <a:xfrm>
              <a:off x="2839106" y="2792332"/>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15</a:t>
              </a:r>
            </a:p>
          </p:txBody>
        </p:sp>
        <p:sp>
          <p:nvSpPr>
            <p:cNvPr id="91" name="tx91"/>
            <p:cNvSpPr/>
            <p:nvPr/>
          </p:nvSpPr>
          <p:spPr>
            <a:xfrm>
              <a:off x="4230786" y="3419971"/>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60.3</a:t>
              </a:r>
            </a:p>
          </p:txBody>
        </p:sp>
        <p:sp>
          <p:nvSpPr>
            <p:cNvPr id="92" name="tx92"/>
            <p:cNvSpPr/>
            <p:nvPr/>
          </p:nvSpPr>
          <p:spPr>
            <a:xfrm>
              <a:off x="4230786" y="2712500"/>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12.9</a:t>
              </a:r>
            </a:p>
          </p:txBody>
        </p:sp>
        <p:sp>
          <p:nvSpPr>
            <p:cNvPr id="93" name="tx93"/>
            <p:cNvSpPr/>
            <p:nvPr/>
          </p:nvSpPr>
          <p:spPr>
            <a:xfrm>
              <a:off x="5667670" y="3401721"/>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62.2</a:t>
              </a:r>
            </a:p>
          </p:txBody>
        </p:sp>
        <p:sp>
          <p:nvSpPr>
            <p:cNvPr id="94" name="tx94"/>
            <p:cNvSpPr/>
            <p:nvPr/>
          </p:nvSpPr>
          <p:spPr>
            <a:xfrm>
              <a:off x="5667670" y="2685197"/>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12.1</a:t>
              </a:r>
            </a:p>
          </p:txBody>
        </p:sp>
        <p:sp>
          <p:nvSpPr>
            <p:cNvPr id="95" name="tx95"/>
            <p:cNvSpPr/>
            <p:nvPr/>
          </p:nvSpPr>
          <p:spPr>
            <a:xfrm>
              <a:off x="6817178" y="3361772"/>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66.3</a:t>
              </a:r>
            </a:p>
          </p:txBody>
        </p:sp>
        <p:sp>
          <p:nvSpPr>
            <p:cNvPr id="96" name="tx96"/>
            <p:cNvSpPr/>
            <p:nvPr/>
          </p:nvSpPr>
          <p:spPr>
            <a:xfrm>
              <a:off x="6847322" y="2631161"/>
              <a:ext cx="15069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9.3</a:t>
              </a:r>
            </a:p>
          </p:txBody>
        </p:sp>
        <p:sp>
          <p:nvSpPr>
            <p:cNvPr id="97" name="tx97"/>
            <p:cNvSpPr/>
            <p:nvPr/>
          </p:nvSpPr>
          <p:spPr>
            <a:xfrm>
              <a:off x="7104554" y="3385208"/>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63.9</a:t>
              </a:r>
            </a:p>
          </p:txBody>
        </p:sp>
        <p:sp>
          <p:nvSpPr>
            <p:cNvPr id="98" name="tx98"/>
            <p:cNvSpPr/>
            <p:nvPr/>
          </p:nvSpPr>
          <p:spPr>
            <a:xfrm>
              <a:off x="7104554" y="2655591"/>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11.7</a:t>
              </a:r>
            </a:p>
          </p:txBody>
        </p:sp>
        <p:sp>
          <p:nvSpPr>
            <p:cNvPr id="99" name="tx99"/>
            <p:cNvSpPr/>
            <p:nvPr/>
          </p:nvSpPr>
          <p:spPr>
            <a:xfrm>
              <a:off x="7391931" y="3386103"/>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63.8</a:t>
              </a:r>
            </a:p>
          </p:txBody>
        </p:sp>
        <p:sp>
          <p:nvSpPr>
            <p:cNvPr id="100" name="tx100"/>
            <p:cNvSpPr/>
            <p:nvPr/>
          </p:nvSpPr>
          <p:spPr>
            <a:xfrm>
              <a:off x="7391931" y="2648487"/>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12.5</a:t>
              </a:r>
            </a:p>
          </p:txBody>
        </p:sp>
        <p:sp>
          <p:nvSpPr>
            <p:cNvPr id="101" name="tx101"/>
            <p:cNvSpPr/>
            <p:nvPr/>
          </p:nvSpPr>
          <p:spPr>
            <a:xfrm>
              <a:off x="7679308" y="3359478"/>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66.6</a:t>
              </a:r>
            </a:p>
          </p:txBody>
        </p:sp>
        <p:sp>
          <p:nvSpPr>
            <p:cNvPr id="102" name="tx102"/>
            <p:cNvSpPr/>
            <p:nvPr/>
          </p:nvSpPr>
          <p:spPr>
            <a:xfrm>
              <a:off x="7679308" y="2614778"/>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10.5</a:t>
              </a:r>
            </a:p>
          </p:txBody>
        </p:sp>
        <p:sp>
          <p:nvSpPr>
            <p:cNvPr id="103" name="tx103"/>
            <p:cNvSpPr/>
            <p:nvPr/>
          </p:nvSpPr>
          <p:spPr>
            <a:xfrm>
              <a:off x="7966685" y="3357564"/>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66.8</a:t>
              </a:r>
            </a:p>
          </p:txBody>
        </p:sp>
        <p:sp>
          <p:nvSpPr>
            <p:cNvPr id="104" name="tx104"/>
            <p:cNvSpPr/>
            <p:nvPr/>
          </p:nvSpPr>
          <p:spPr>
            <a:xfrm>
              <a:off x="8011889" y="2607553"/>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FFFFFF">
                      <a:alpha val="100000"/>
                    </a:srgbClr>
                  </a:solidFill>
                  <a:latin typeface="Arial"/>
                  <a:cs typeface="Arial"/>
                </a:rPr>
                <a:t>11</a:t>
              </a:r>
            </a:p>
          </p:txBody>
        </p:sp>
        <p:sp>
          <p:nvSpPr>
            <p:cNvPr id="105" name="tx105"/>
            <p:cNvSpPr/>
            <p:nvPr/>
          </p:nvSpPr>
          <p:spPr>
            <a:xfrm>
              <a:off x="1357018" y="2575400"/>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67.8</a:t>
              </a:r>
            </a:p>
          </p:txBody>
        </p:sp>
        <p:sp>
          <p:nvSpPr>
            <p:cNvPr id="106" name="tx106"/>
            <p:cNvSpPr/>
            <p:nvPr/>
          </p:nvSpPr>
          <p:spPr>
            <a:xfrm>
              <a:off x="2793902" y="2531128"/>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70.1</a:t>
              </a:r>
            </a:p>
          </p:txBody>
        </p:sp>
        <p:sp>
          <p:nvSpPr>
            <p:cNvPr id="107" name="tx107"/>
            <p:cNvSpPr/>
            <p:nvPr/>
          </p:nvSpPr>
          <p:spPr>
            <a:xfrm>
              <a:off x="4230786" y="2471252"/>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73.2</a:t>
              </a:r>
            </a:p>
          </p:txBody>
        </p:sp>
        <p:sp>
          <p:nvSpPr>
            <p:cNvPr id="108" name="tx108"/>
            <p:cNvSpPr/>
            <p:nvPr/>
          </p:nvSpPr>
          <p:spPr>
            <a:xfrm>
              <a:off x="5667670" y="2450605"/>
              <a:ext cx="210987"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74.3</a:t>
              </a:r>
            </a:p>
          </p:txBody>
        </p:sp>
        <p:sp>
          <p:nvSpPr>
            <p:cNvPr id="109" name="tx109"/>
            <p:cNvSpPr/>
            <p:nvPr/>
          </p:nvSpPr>
          <p:spPr>
            <a:xfrm>
              <a:off x="6817178" y="2425130"/>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75.6</a:t>
              </a:r>
            </a:p>
          </p:txBody>
        </p:sp>
        <p:sp>
          <p:nvSpPr>
            <p:cNvPr id="110" name="tx110"/>
            <p:cNvSpPr/>
            <p:nvPr/>
          </p:nvSpPr>
          <p:spPr>
            <a:xfrm>
              <a:off x="7104554" y="2425688"/>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75.7</a:t>
              </a:r>
            </a:p>
          </p:txBody>
        </p:sp>
        <p:sp>
          <p:nvSpPr>
            <p:cNvPr id="111" name="tx111"/>
            <p:cNvSpPr/>
            <p:nvPr/>
          </p:nvSpPr>
          <p:spPr>
            <a:xfrm>
              <a:off x="7391931" y="2411013"/>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76.4</a:t>
              </a:r>
            </a:p>
          </p:txBody>
        </p:sp>
        <p:sp>
          <p:nvSpPr>
            <p:cNvPr id="112" name="tx112"/>
            <p:cNvSpPr/>
            <p:nvPr/>
          </p:nvSpPr>
          <p:spPr>
            <a:xfrm>
              <a:off x="7679308" y="2398276"/>
              <a:ext cx="210987"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77.1</a:t>
              </a:r>
            </a:p>
          </p:txBody>
        </p:sp>
        <p:sp>
          <p:nvSpPr>
            <p:cNvPr id="113" name="tx113"/>
            <p:cNvSpPr/>
            <p:nvPr/>
          </p:nvSpPr>
          <p:spPr>
            <a:xfrm>
              <a:off x="7966685" y="2383684"/>
              <a:ext cx="210987"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77.8</a:t>
              </a:r>
            </a:p>
          </p:txBody>
        </p:sp>
        <p:sp>
          <p:nvSpPr>
            <p:cNvPr id="114" name="tx114"/>
            <p:cNvSpPr/>
            <p:nvPr/>
          </p:nvSpPr>
          <p:spPr>
            <a:xfrm>
              <a:off x="733081" y="3991075"/>
              <a:ext cx="194065"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0M</a:t>
              </a:r>
            </a:p>
          </p:txBody>
        </p:sp>
        <p:sp>
          <p:nvSpPr>
            <p:cNvPr id="115" name="tx115"/>
            <p:cNvSpPr/>
            <p:nvPr/>
          </p:nvSpPr>
          <p:spPr>
            <a:xfrm>
              <a:off x="655386" y="3024922"/>
              <a:ext cx="271760"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50M</a:t>
              </a:r>
            </a:p>
          </p:txBody>
        </p:sp>
        <p:sp>
          <p:nvSpPr>
            <p:cNvPr id="116" name="tx116"/>
            <p:cNvSpPr/>
            <p:nvPr/>
          </p:nvSpPr>
          <p:spPr>
            <a:xfrm>
              <a:off x="577692" y="2058768"/>
              <a:ext cx="34945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100M</a:t>
              </a:r>
            </a:p>
          </p:txBody>
        </p:sp>
        <p:sp>
          <p:nvSpPr>
            <p:cNvPr id="117" name="tx117"/>
            <p:cNvSpPr/>
            <p:nvPr/>
          </p:nvSpPr>
          <p:spPr>
            <a:xfrm>
              <a:off x="577692" y="1092614"/>
              <a:ext cx="34945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150M</a:t>
              </a:r>
            </a:p>
          </p:txBody>
        </p:sp>
        <p:sp>
          <p:nvSpPr>
            <p:cNvPr id="118" name="tx118"/>
            <p:cNvSpPr/>
            <p:nvPr/>
          </p:nvSpPr>
          <p:spPr>
            <a:xfrm>
              <a:off x="8607544" y="3991075"/>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119" name="tx119"/>
            <p:cNvSpPr/>
            <p:nvPr/>
          </p:nvSpPr>
          <p:spPr>
            <a:xfrm>
              <a:off x="8607544" y="3239741"/>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a:t>
              </a:r>
            </a:p>
          </p:txBody>
        </p:sp>
        <p:sp>
          <p:nvSpPr>
            <p:cNvPr id="120" name="tx120"/>
            <p:cNvSpPr/>
            <p:nvPr/>
          </p:nvSpPr>
          <p:spPr>
            <a:xfrm>
              <a:off x="8607544" y="248840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121" name="tx121"/>
            <p:cNvSpPr/>
            <p:nvPr/>
          </p:nvSpPr>
          <p:spPr>
            <a:xfrm>
              <a:off x="8607544" y="1738778"/>
              <a:ext cx="15538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a:t>
              </a:r>
            </a:p>
          </p:txBody>
        </p:sp>
        <p:sp>
          <p:nvSpPr>
            <p:cNvPr id="122" name="tx122"/>
            <p:cNvSpPr/>
            <p:nvPr/>
          </p:nvSpPr>
          <p:spPr>
            <a:xfrm>
              <a:off x="8607544" y="985739"/>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123" name="tx123"/>
            <p:cNvSpPr/>
            <p:nvPr/>
          </p:nvSpPr>
          <p:spPr>
            <a:xfrm rot="-5400000">
              <a:off x="1291843"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2000</a:t>
              </a:r>
            </a:p>
          </p:txBody>
        </p:sp>
        <p:sp>
          <p:nvSpPr>
            <p:cNvPr id="124" name="tx124"/>
            <p:cNvSpPr/>
            <p:nvPr/>
          </p:nvSpPr>
          <p:spPr>
            <a:xfrm rot="-5400000">
              <a:off x="2728727"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2005</a:t>
              </a:r>
            </a:p>
          </p:txBody>
        </p:sp>
        <p:sp>
          <p:nvSpPr>
            <p:cNvPr id="125" name="tx125"/>
            <p:cNvSpPr/>
            <p:nvPr/>
          </p:nvSpPr>
          <p:spPr>
            <a:xfrm rot="-5400000">
              <a:off x="4165611"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2010</a:t>
              </a:r>
            </a:p>
          </p:txBody>
        </p:sp>
        <p:sp>
          <p:nvSpPr>
            <p:cNvPr id="126" name="tx126"/>
            <p:cNvSpPr/>
            <p:nvPr/>
          </p:nvSpPr>
          <p:spPr>
            <a:xfrm rot="-5400000">
              <a:off x="5602495"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2015</a:t>
              </a:r>
            </a:p>
          </p:txBody>
        </p:sp>
        <p:sp>
          <p:nvSpPr>
            <p:cNvPr id="127" name="tx127"/>
            <p:cNvSpPr/>
            <p:nvPr/>
          </p:nvSpPr>
          <p:spPr>
            <a:xfrm rot="-5400000">
              <a:off x="6752003"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2019</a:t>
              </a:r>
            </a:p>
          </p:txBody>
        </p:sp>
        <p:sp>
          <p:nvSpPr>
            <p:cNvPr id="128" name="tx128"/>
            <p:cNvSpPr/>
            <p:nvPr/>
          </p:nvSpPr>
          <p:spPr>
            <a:xfrm rot="-5400000">
              <a:off x="7039379"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2020</a:t>
              </a:r>
            </a:p>
          </p:txBody>
        </p:sp>
        <p:sp>
          <p:nvSpPr>
            <p:cNvPr id="129" name="tx129"/>
            <p:cNvSpPr/>
            <p:nvPr/>
          </p:nvSpPr>
          <p:spPr>
            <a:xfrm rot="-5400000">
              <a:off x="7326756"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2021</a:t>
              </a:r>
            </a:p>
          </p:txBody>
        </p:sp>
        <p:sp>
          <p:nvSpPr>
            <p:cNvPr id="130" name="tx130"/>
            <p:cNvSpPr/>
            <p:nvPr/>
          </p:nvSpPr>
          <p:spPr>
            <a:xfrm rot="-5400000">
              <a:off x="7614133" y="4377417"/>
              <a:ext cx="339030" cy="111397"/>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2022</a:t>
              </a:r>
            </a:p>
          </p:txBody>
        </p:sp>
        <p:sp>
          <p:nvSpPr>
            <p:cNvPr id="131" name="tx131"/>
            <p:cNvSpPr/>
            <p:nvPr/>
          </p:nvSpPr>
          <p:spPr>
            <a:xfrm rot="-5400000">
              <a:off x="7901473" y="4377379"/>
              <a:ext cx="339030" cy="111472"/>
            </a:xfrm>
            <a:prstGeom prst="rect">
              <a:avLst/>
            </a:prstGeom>
            <a:noFill/>
          </p:spPr>
          <p:txBody>
            <a:bodyPr wrap="none" lIns="0" tIns="0" rIns="0" bIns="0" anchor="ctr" anchorCtr="1"/>
            <a:lstStyle/>
            <a:p>
              <a:pPr marL="0" marR="0" indent="0" algn="l">
                <a:lnSpc>
                  <a:spcPts val="1200"/>
                </a:lnSpc>
                <a:spcBef>
                  <a:spcPts val="0"/>
                </a:spcBef>
                <a:spcAft>
                  <a:spcPts val="0"/>
                </a:spcAft>
              </a:pPr>
              <a:r>
                <a:rPr sz="1200">
                  <a:solidFill>
                    <a:srgbClr val="4D4D4D">
                      <a:alpha val="100000"/>
                    </a:srgbClr>
                  </a:solidFill>
                  <a:latin typeface="Arial"/>
                  <a:cs typeface="Arial"/>
                </a:rPr>
                <a:t>2023</a:t>
              </a:r>
            </a:p>
          </p:txBody>
        </p:sp>
        <p:sp>
          <p:nvSpPr>
            <p:cNvPr id="132" name="tx132"/>
            <p:cNvSpPr/>
            <p:nvPr/>
          </p:nvSpPr>
          <p:spPr>
            <a:xfrm rot="-5400000">
              <a:off x="-440970" y="2399836"/>
              <a:ext cx="1777832"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33" name="tx133"/>
            <p:cNvSpPr/>
            <p:nvPr/>
          </p:nvSpPr>
          <p:spPr>
            <a:xfrm rot="5400000">
              <a:off x="8341519" y="2399836"/>
              <a:ext cx="1257709"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DTP1 Coverage (%)</a:t>
              </a:r>
            </a:p>
          </p:txBody>
        </p:sp>
        <p:sp>
          <p:nvSpPr>
            <p:cNvPr id="134" name="pl134"/>
            <p:cNvSpPr/>
            <p:nvPr/>
          </p:nvSpPr>
          <p:spPr>
            <a:xfrm>
              <a:off x="2551087" y="5085320"/>
              <a:ext cx="175564" cy="0"/>
            </a:xfrm>
            <a:custGeom>
              <a:avLst/>
              <a:gdLst/>
              <a:ahLst/>
              <a:cxnLst/>
              <a:rect l="0" t="0" r="0" b="0"/>
              <a:pathLst>
                <a:path w="175564">
                  <a:moveTo>
                    <a:pt x="0" y="0"/>
                  </a:moveTo>
                  <a:lnTo>
                    <a:pt x="175564" y="0"/>
                  </a:lnTo>
                </a:path>
              </a:pathLst>
            </a:custGeom>
            <a:ln w="27101" cap="flat">
              <a:solidFill>
                <a:srgbClr val="0058AB">
                  <a:alpha val="100000"/>
                </a:srgbClr>
              </a:solidFill>
              <a:prstDash val="solid"/>
              <a:round/>
            </a:ln>
          </p:spPr>
          <p:txBody>
            <a:bodyPr/>
            <a:lstStyle/>
            <a:p>
              <a:endParaRPr/>
            </a:p>
          </p:txBody>
        </p:sp>
        <p:sp>
          <p:nvSpPr>
            <p:cNvPr id="135" name="tx135"/>
            <p:cNvSpPr/>
            <p:nvPr/>
          </p:nvSpPr>
          <p:spPr>
            <a:xfrm>
              <a:off x="2818187" y="5005511"/>
              <a:ext cx="970601" cy="1298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DTP1 coverage</a:t>
              </a:r>
            </a:p>
          </p:txBody>
        </p:sp>
        <p:sp>
          <p:nvSpPr>
            <p:cNvPr id="136" name="rc136"/>
            <p:cNvSpPr/>
            <p:nvPr/>
          </p:nvSpPr>
          <p:spPr>
            <a:xfrm>
              <a:off x="4076144" y="4984592"/>
              <a:ext cx="201456" cy="201456"/>
            </a:xfrm>
            <a:prstGeom prst="rect">
              <a:avLst/>
            </a:prstGeom>
            <a:solidFill>
              <a:srgbClr val="1CABE2">
                <a:alpha val="100000"/>
              </a:srgbClr>
            </a:solidFill>
          </p:spPr>
          <p:txBody>
            <a:bodyPr/>
            <a:lstStyle/>
            <a:p>
              <a:endParaRPr/>
            </a:p>
          </p:txBody>
        </p:sp>
        <p:sp>
          <p:nvSpPr>
            <p:cNvPr id="137" name="rc137"/>
            <p:cNvSpPr/>
            <p:nvPr/>
          </p:nvSpPr>
          <p:spPr>
            <a:xfrm>
              <a:off x="6034302" y="4984592"/>
              <a:ext cx="201456" cy="201456"/>
            </a:xfrm>
            <a:prstGeom prst="rect">
              <a:avLst/>
            </a:prstGeom>
            <a:solidFill>
              <a:srgbClr val="80BD41">
                <a:alpha val="100000"/>
              </a:srgbClr>
            </a:solidFill>
          </p:spPr>
          <p:txBody>
            <a:bodyPr/>
            <a:lstStyle/>
            <a:p>
              <a:endParaRPr/>
            </a:p>
          </p:txBody>
        </p:sp>
        <p:sp>
          <p:nvSpPr>
            <p:cNvPr id="138" name="tx138"/>
            <p:cNvSpPr/>
            <p:nvPr/>
          </p:nvSpPr>
          <p:spPr>
            <a:xfrm>
              <a:off x="4356189" y="5004215"/>
              <a:ext cx="1599524"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Unvaccinated (zero-dose)</a:t>
              </a:r>
            </a:p>
          </p:txBody>
        </p:sp>
        <p:sp>
          <p:nvSpPr>
            <p:cNvPr id="139" name="tx139"/>
            <p:cNvSpPr/>
            <p:nvPr/>
          </p:nvSpPr>
          <p:spPr>
            <a:xfrm>
              <a:off x="6314347" y="5033683"/>
              <a:ext cx="691201" cy="101637"/>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Vaccinated</a:t>
              </a:r>
            </a:p>
          </p:txBody>
        </p:sp>
        <p:sp>
          <p:nvSpPr>
            <p:cNvPr id="140" name="tx140"/>
            <p:cNvSpPr/>
            <p:nvPr/>
          </p:nvSpPr>
          <p:spPr>
            <a:xfrm>
              <a:off x="989777" y="467611"/>
              <a:ext cx="7539052"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Estimated DTP1 coverage, and number of vaccinated and unvaccinated children, Gavi 57, 2000-2023</a:t>
              </a:r>
            </a:p>
          </p:txBody>
        </p:sp>
        <p:sp>
          <p:nvSpPr>
            <p:cNvPr id="141" name="pl141"/>
            <p:cNvSpPr/>
            <p:nvPr/>
          </p:nvSpPr>
          <p:spPr>
            <a:xfrm>
              <a:off x="989777" y="5750932"/>
              <a:ext cx="7555136" cy="0"/>
            </a:xfrm>
            <a:custGeom>
              <a:avLst/>
              <a:gdLst/>
              <a:ahLst/>
              <a:cxnLst/>
              <a:rect l="0" t="0" r="0" b="0"/>
              <a:pathLst>
                <a:path w="7555136">
                  <a:moveTo>
                    <a:pt x="0" y="0"/>
                  </a:moveTo>
                  <a:lnTo>
                    <a:pt x="7555136" y="0"/>
                  </a:lnTo>
                  <a:lnTo>
                    <a:pt x="7555136" y="0"/>
                  </a:lnTo>
                </a:path>
              </a:pathLst>
            </a:custGeom>
            <a:ln w="6775" cap="flat">
              <a:solidFill>
                <a:srgbClr val="EBEBEB">
                  <a:alpha val="100000"/>
                </a:srgbClr>
              </a:solidFill>
              <a:prstDash val="solid"/>
              <a:round/>
            </a:ln>
          </p:spPr>
          <p:txBody>
            <a:bodyPr/>
            <a:lstStyle/>
            <a:p>
              <a:endParaRPr/>
            </a:p>
          </p:txBody>
        </p:sp>
        <p:sp>
          <p:nvSpPr>
            <p:cNvPr id="142" name="pl142"/>
            <p:cNvSpPr/>
            <p:nvPr/>
          </p:nvSpPr>
          <p:spPr>
            <a:xfrm>
              <a:off x="2174342" y="5403815"/>
              <a:ext cx="0" cy="694232"/>
            </a:xfrm>
            <a:custGeom>
              <a:avLst/>
              <a:gdLst/>
              <a:ahLst/>
              <a:cxnLst/>
              <a:rect l="0" t="0" r="0" b="0"/>
              <a:pathLst>
                <a:path h="694232">
                  <a:moveTo>
                    <a:pt x="0" y="694232"/>
                  </a:moveTo>
                  <a:lnTo>
                    <a:pt x="0" y="0"/>
                  </a:lnTo>
                  <a:lnTo>
                    <a:pt x="0" y="0"/>
                  </a:lnTo>
                </a:path>
              </a:pathLst>
            </a:custGeom>
            <a:ln w="6775" cap="flat">
              <a:solidFill>
                <a:srgbClr val="EBEBEB">
                  <a:alpha val="100000"/>
                </a:srgbClr>
              </a:solidFill>
              <a:prstDash val="solid"/>
              <a:round/>
            </a:ln>
          </p:spPr>
          <p:txBody>
            <a:bodyPr/>
            <a:lstStyle/>
            <a:p>
              <a:endParaRPr/>
            </a:p>
          </p:txBody>
        </p:sp>
        <p:sp>
          <p:nvSpPr>
            <p:cNvPr id="143" name="pl143"/>
            <p:cNvSpPr/>
            <p:nvPr/>
          </p:nvSpPr>
          <p:spPr>
            <a:xfrm>
              <a:off x="3856642" y="5403815"/>
              <a:ext cx="0" cy="694232"/>
            </a:xfrm>
            <a:custGeom>
              <a:avLst/>
              <a:gdLst/>
              <a:ahLst/>
              <a:cxnLst/>
              <a:rect l="0" t="0" r="0" b="0"/>
              <a:pathLst>
                <a:path h="694232">
                  <a:moveTo>
                    <a:pt x="0" y="694232"/>
                  </a:moveTo>
                  <a:lnTo>
                    <a:pt x="0" y="0"/>
                  </a:lnTo>
                  <a:lnTo>
                    <a:pt x="0" y="0"/>
                  </a:lnTo>
                </a:path>
              </a:pathLst>
            </a:custGeom>
            <a:ln w="6775" cap="flat">
              <a:solidFill>
                <a:srgbClr val="EBEBEB">
                  <a:alpha val="100000"/>
                </a:srgbClr>
              </a:solidFill>
              <a:prstDash val="solid"/>
              <a:round/>
            </a:ln>
          </p:spPr>
          <p:txBody>
            <a:bodyPr/>
            <a:lstStyle/>
            <a:p>
              <a:endParaRPr/>
            </a:p>
          </p:txBody>
        </p:sp>
        <p:sp>
          <p:nvSpPr>
            <p:cNvPr id="144" name="pl144"/>
            <p:cNvSpPr/>
            <p:nvPr/>
          </p:nvSpPr>
          <p:spPr>
            <a:xfrm>
              <a:off x="5538942" y="5403815"/>
              <a:ext cx="0" cy="694232"/>
            </a:xfrm>
            <a:custGeom>
              <a:avLst/>
              <a:gdLst/>
              <a:ahLst/>
              <a:cxnLst/>
              <a:rect l="0" t="0" r="0" b="0"/>
              <a:pathLst>
                <a:path h="694232">
                  <a:moveTo>
                    <a:pt x="0" y="694232"/>
                  </a:moveTo>
                  <a:lnTo>
                    <a:pt x="0" y="0"/>
                  </a:lnTo>
                  <a:lnTo>
                    <a:pt x="0" y="0"/>
                  </a:lnTo>
                </a:path>
              </a:pathLst>
            </a:custGeom>
            <a:ln w="6775" cap="flat">
              <a:solidFill>
                <a:srgbClr val="EBEBEB">
                  <a:alpha val="100000"/>
                </a:srgbClr>
              </a:solidFill>
              <a:prstDash val="solid"/>
              <a:round/>
            </a:ln>
          </p:spPr>
          <p:txBody>
            <a:bodyPr/>
            <a:lstStyle/>
            <a:p>
              <a:endParaRPr/>
            </a:p>
          </p:txBody>
        </p:sp>
        <p:sp>
          <p:nvSpPr>
            <p:cNvPr id="145" name="pl145"/>
            <p:cNvSpPr/>
            <p:nvPr/>
          </p:nvSpPr>
          <p:spPr>
            <a:xfrm>
              <a:off x="7221242" y="5403815"/>
              <a:ext cx="0" cy="694232"/>
            </a:xfrm>
            <a:custGeom>
              <a:avLst/>
              <a:gdLst/>
              <a:ahLst/>
              <a:cxnLst/>
              <a:rect l="0" t="0" r="0" b="0"/>
              <a:pathLst>
                <a:path h="694232">
                  <a:moveTo>
                    <a:pt x="0" y="694232"/>
                  </a:moveTo>
                  <a:lnTo>
                    <a:pt x="0" y="0"/>
                  </a:lnTo>
                  <a:lnTo>
                    <a:pt x="0" y="0"/>
                  </a:lnTo>
                </a:path>
              </a:pathLst>
            </a:custGeom>
            <a:ln w="6775" cap="flat">
              <a:solidFill>
                <a:srgbClr val="EBEBEB">
                  <a:alpha val="100000"/>
                </a:srgbClr>
              </a:solidFill>
              <a:prstDash val="solid"/>
              <a:round/>
            </a:ln>
          </p:spPr>
          <p:txBody>
            <a:bodyPr/>
            <a:lstStyle/>
            <a:p>
              <a:endParaRPr/>
            </a:p>
          </p:txBody>
        </p:sp>
        <p:sp>
          <p:nvSpPr>
            <p:cNvPr id="146" name="pl146"/>
            <p:cNvSpPr/>
            <p:nvPr/>
          </p:nvSpPr>
          <p:spPr>
            <a:xfrm>
              <a:off x="989777" y="5945123"/>
              <a:ext cx="7555136" cy="0"/>
            </a:xfrm>
            <a:custGeom>
              <a:avLst/>
              <a:gdLst/>
              <a:ahLst/>
              <a:cxnLst/>
              <a:rect l="0" t="0" r="0" b="0"/>
              <a:pathLst>
                <a:path w="7555136">
                  <a:moveTo>
                    <a:pt x="0" y="0"/>
                  </a:moveTo>
                  <a:lnTo>
                    <a:pt x="7555136" y="0"/>
                  </a:lnTo>
                  <a:lnTo>
                    <a:pt x="7555136" y="0"/>
                  </a:lnTo>
                </a:path>
              </a:pathLst>
            </a:custGeom>
            <a:ln w="13550" cap="flat">
              <a:solidFill>
                <a:srgbClr val="EBEBEB">
                  <a:alpha val="100000"/>
                </a:srgbClr>
              </a:solidFill>
              <a:prstDash val="solid"/>
              <a:round/>
            </a:ln>
          </p:spPr>
          <p:txBody>
            <a:bodyPr/>
            <a:lstStyle/>
            <a:p>
              <a:endParaRPr/>
            </a:p>
          </p:txBody>
        </p:sp>
        <p:sp>
          <p:nvSpPr>
            <p:cNvPr id="147" name="pl147"/>
            <p:cNvSpPr/>
            <p:nvPr/>
          </p:nvSpPr>
          <p:spPr>
            <a:xfrm>
              <a:off x="989777" y="5556741"/>
              <a:ext cx="7555136" cy="0"/>
            </a:xfrm>
            <a:custGeom>
              <a:avLst/>
              <a:gdLst/>
              <a:ahLst/>
              <a:cxnLst/>
              <a:rect l="0" t="0" r="0" b="0"/>
              <a:pathLst>
                <a:path w="7555136">
                  <a:moveTo>
                    <a:pt x="0" y="0"/>
                  </a:moveTo>
                  <a:lnTo>
                    <a:pt x="7555136" y="0"/>
                  </a:lnTo>
                  <a:lnTo>
                    <a:pt x="7555136" y="0"/>
                  </a:lnTo>
                </a:path>
              </a:pathLst>
            </a:custGeom>
            <a:ln w="13550" cap="flat">
              <a:solidFill>
                <a:srgbClr val="EBEBEB">
                  <a:alpha val="100000"/>
                </a:srgbClr>
              </a:solidFill>
              <a:prstDash val="solid"/>
              <a:round/>
            </a:ln>
          </p:spPr>
          <p:txBody>
            <a:bodyPr/>
            <a:lstStyle/>
            <a:p>
              <a:endParaRPr/>
            </a:p>
          </p:txBody>
        </p:sp>
        <p:sp>
          <p:nvSpPr>
            <p:cNvPr id="148" name="pl148"/>
            <p:cNvSpPr/>
            <p:nvPr/>
          </p:nvSpPr>
          <p:spPr>
            <a:xfrm>
              <a:off x="1333192" y="5403815"/>
              <a:ext cx="0" cy="694232"/>
            </a:xfrm>
            <a:custGeom>
              <a:avLst/>
              <a:gdLst/>
              <a:ahLst/>
              <a:cxnLst/>
              <a:rect l="0" t="0" r="0" b="0"/>
              <a:pathLst>
                <a:path h="694232">
                  <a:moveTo>
                    <a:pt x="0" y="6942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49" name="pl149"/>
            <p:cNvSpPr/>
            <p:nvPr/>
          </p:nvSpPr>
          <p:spPr>
            <a:xfrm>
              <a:off x="3015492" y="5403815"/>
              <a:ext cx="0" cy="694232"/>
            </a:xfrm>
            <a:custGeom>
              <a:avLst/>
              <a:gdLst/>
              <a:ahLst/>
              <a:cxnLst/>
              <a:rect l="0" t="0" r="0" b="0"/>
              <a:pathLst>
                <a:path h="694232">
                  <a:moveTo>
                    <a:pt x="0" y="6942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0" name="pl150"/>
            <p:cNvSpPr/>
            <p:nvPr/>
          </p:nvSpPr>
          <p:spPr>
            <a:xfrm>
              <a:off x="4697792" y="5403815"/>
              <a:ext cx="0" cy="694232"/>
            </a:xfrm>
            <a:custGeom>
              <a:avLst/>
              <a:gdLst/>
              <a:ahLst/>
              <a:cxnLst/>
              <a:rect l="0" t="0" r="0" b="0"/>
              <a:pathLst>
                <a:path h="694232">
                  <a:moveTo>
                    <a:pt x="0" y="6942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1" name="pl151"/>
            <p:cNvSpPr/>
            <p:nvPr/>
          </p:nvSpPr>
          <p:spPr>
            <a:xfrm>
              <a:off x="6380092" y="5403815"/>
              <a:ext cx="0" cy="694232"/>
            </a:xfrm>
            <a:custGeom>
              <a:avLst/>
              <a:gdLst/>
              <a:ahLst/>
              <a:cxnLst/>
              <a:rect l="0" t="0" r="0" b="0"/>
              <a:pathLst>
                <a:path h="694232">
                  <a:moveTo>
                    <a:pt x="0" y="6942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2" name="pl152"/>
            <p:cNvSpPr/>
            <p:nvPr/>
          </p:nvSpPr>
          <p:spPr>
            <a:xfrm>
              <a:off x="8062392" y="5403815"/>
              <a:ext cx="0" cy="694232"/>
            </a:xfrm>
            <a:custGeom>
              <a:avLst/>
              <a:gdLst/>
              <a:ahLst/>
              <a:cxnLst/>
              <a:rect l="0" t="0" r="0" b="0"/>
              <a:pathLst>
                <a:path h="694232">
                  <a:moveTo>
                    <a:pt x="0" y="694232"/>
                  </a:moveTo>
                  <a:lnTo>
                    <a:pt x="0" y="0"/>
                  </a:lnTo>
                  <a:lnTo>
                    <a:pt x="0" y="0"/>
                  </a:lnTo>
                </a:path>
              </a:pathLst>
            </a:custGeom>
            <a:ln w="13550" cap="flat">
              <a:solidFill>
                <a:srgbClr val="EBEBEB">
                  <a:alpha val="100000"/>
                </a:srgbClr>
              </a:solidFill>
              <a:prstDash val="solid"/>
              <a:round/>
            </a:ln>
          </p:spPr>
          <p:txBody>
            <a:bodyPr/>
            <a:lstStyle/>
            <a:p>
              <a:endParaRPr/>
            </a:p>
          </p:txBody>
        </p:sp>
        <p:sp>
          <p:nvSpPr>
            <p:cNvPr id="153" name="rc153"/>
            <p:cNvSpPr/>
            <p:nvPr/>
          </p:nvSpPr>
          <p:spPr>
            <a:xfrm>
              <a:off x="1333192" y="5823753"/>
              <a:ext cx="5580000" cy="242738"/>
            </a:xfrm>
            <a:prstGeom prst="rect">
              <a:avLst/>
            </a:prstGeom>
            <a:solidFill>
              <a:srgbClr val="80BD41">
                <a:alpha val="100000"/>
              </a:srgbClr>
            </a:solidFill>
          </p:spPr>
          <p:txBody>
            <a:bodyPr/>
            <a:lstStyle/>
            <a:p>
              <a:endParaRPr/>
            </a:p>
          </p:txBody>
        </p:sp>
        <p:sp>
          <p:nvSpPr>
            <p:cNvPr id="154" name="rc154"/>
            <p:cNvSpPr/>
            <p:nvPr/>
          </p:nvSpPr>
          <p:spPr>
            <a:xfrm>
              <a:off x="6913192" y="5823753"/>
              <a:ext cx="780825" cy="242738"/>
            </a:xfrm>
            <a:prstGeom prst="rect">
              <a:avLst/>
            </a:prstGeom>
            <a:solidFill>
              <a:srgbClr val="1CABE2">
                <a:alpha val="100000"/>
              </a:srgbClr>
            </a:solidFill>
          </p:spPr>
          <p:txBody>
            <a:bodyPr/>
            <a:lstStyle/>
            <a:p>
              <a:endParaRPr/>
            </a:p>
          </p:txBody>
        </p:sp>
        <p:sp>
          <p:nvSpPr>
            <p:cNvPr id="155" name="rc155"/>
            <p:cNvSpPr/>
            <p:nvPr/>
          </p:nvSpPr>
          <p:spPr>
            <a:xfrm>
              <a:off x="1333192" y="5435371"/>
              <a:ext cx="5617097" cy="242738"/>
            </a:xfrm>
            <a:prstGeom prst="rect">
              <a:avLst/>
            </a:prstGeom>
            <a:solidFill>
              <a:srgbClr val="80BD41">
                <a:alpha val="100000"/>
              </a:srgbClr>
            </a:solidFill>
          </p:spPr>
          <p:txBody>
            <a:bodyPr/>
            <a:lstStyle/>
            <a:p>
              <a:endParaRPr/>
            </a:p>
          </p:txBody>
        </p:sp>
        <p:sp>
          <p:nvSpPr>
            <p:cNvPr id="156" name="rc156"/>
            <p:cNvSpPr/>
            <p:nvPr/>
          </p:nvSpPr>
          <p:spPr>
            <a:xfrm>
              <a:off x="6950289" y="5435371"/>
              <a:ext cx="924146" cy="242738"/>
            </a:xfrm>
            <a:prstGeom prst="rect">
              <a:avLst/>
            </a:prstGeom>
            <a:solidFill>
              <a:srgbClr val="1CABE2">
                <a:alpha val="100000"/>
              </a:srgbClr>
            </a:solidFill>
          </p:spPr>
          <p:txBody>
            <a:bodyPr/>
            <a:lstStyle/>
            <a:p>
              <a:endParaRPr/>
            </a:p>
          </p:txBody>
        </p:sp>
        <p:sp>
          <p:nvSpPr>
            <p:cNvPr id="157" name="tx157"/>
            <p:cNvSpPr/>
            <p:nvPr/>
          </p:nvSpPr>
          <p:spPr>
            <a:xfrm>
              <a:off x="3986754" y="5892752"/>
              <a:ext cx="272877" cy="102551"/>
            </a:xfrm>
            <a:prstGeom prst="rect">
              <a:avLst/>
            </a:prstGeom>
            <a:noFill/>
          </p:spPr>
          <p:txBody>
            <a:bodyPr wrap="none" lIns="0" tIns="0" rIns="0" bIns="0" anchor="ctr" anchorCtr="1"/>
            <a:lstStyle/>
            <a:p>
              <a:pPr marL="0" marR="0" indent="0" algn="l">
                <a:lnSpc>
                  <a:spcPts val="1103"/>
                </a:lnSpc>
                <a:spcBef>
                  <a:spcPts val="0"/>
                </a:spcBef>
                <a:spcAft>
                  <a:spcPts val="0"/>
                </a:spcAft>
              </a:pPr>
              <a:r>
                <a:rPr sz="1103">
                  <a:solidFill>
                    <a:srgbClr val="FFFFFF">
                      <a:alpha val="100000"/>
                    </a:srgbClr>
                  </a:solidFill>
                  <a:latin typeface="Arial"/>
                  <a:cs typeface="Arial"/>
                </a:rPr>
                <a:t>66.3</a:t>
              </a:r>
            </a:p>
          </p:txBody>
        </p:sp>
        <p:sp>
          <p:nvSpPr>
            <p:cNvPr id="158" name="tx158"/>
            <p:cNvSpPr/>
            <p:nvPr/>
          </p:nvSpPr>
          <p:spPr>
            <a:xfrm>
              <a:off x="7206154" y="5892752"/>
              <a:ext cx="194902" cy="102551"/>
            </a:xfrm>
            <a:prstGeom prst="rect">
              <a:avLst/>
            </a:prstGeom>
            <a:noFill/>
          </p:spPr>
          <p:txBody>
            <a:bodyPr wrap="none" lIns="0" tIns="0" rIns="0" bIns="0" anchor="ctr" anchorCtr="1"/>
            <a:lstStyle/>
            <a:p>
              <a:pPr marL="0" marR="0" indent="0" algn="l">
                <a:lnSpc>
                  <a:spcPts val="1103"/>
                </a:lnSpc>
                <a:spcBef>
                  <a:spcPts val="0"/>
                </a:spcBef>
                <a:spcAft>
                  <a:spcPts val="0"/>
                </a:spcAft>
              </a:pPr>
              <a:r>
                <a:rPr sz="1103">
                  <a:solidFill>
                    <a:srgbClr val="FFFFFF">
                      <a:alpha val="100000"/>
                    </a:srgbClr>
                  </a:solidFill>
                  <a:latin typeface="Arial"/>
                  <a:cs typeface="Arial"/>
                </a:rPr>
                <a:t>9.3</a:t>
              </a:r>
            </a:p>
          </p:txBody>
        </p:sp>
        <p:sp>
          <p:nvSpPr>
            <p:cNvPr id="159" name="tx159"/>
            <p:cNvSpPr/>
            <p:nvPr/>
          </p:nvSpPr>
          <p:spPr>
            <a:xfrm>
              <a:off x="4005302" y="5504438"/>
              <a:ext cx="272877" cy="102482"/>
            </a:xfrm>
            <a:prstGeom prst="rect">
              <a:avLst/>
            </a:prstGeom>
            <a:noFill/>
          </p:spPr>
          <p:txBody>
            <a:bodyPr wrap="none" lIns="0" tIns="0" rIns="0" bIns="0" anchor="ctr" anchorCtr="1"/>
            <a:lstStyle/>
            <a:p>
              <a:pPr marL="0" marR="0" indent="0" algn="l">
                <a:lnSpc>
                  <a:spcPts val="1103"/>
                </a:lnSpc>
                <a:spcBef>
                  <a:spcPts val="0"/>
                </a:spcBef>
                <a:spcAft>
                  <a:spcPts val="0"/>
                </a:spcAft>
              </a:pPr>
              <a:r>
                <a:rPr sz="1103">
                  <a:solidFill>
                    <a:srgbClr val="FFFFFF">
                      <a:alpha val="100000"/>
                    </a:srgbClr>
                  </a:solidFill>
                  <a:latin typeface="Arial"/>
                  <a:cs typeface="Arial"/>
                </a:rPr>
                <a:t>66.8</a:t>
              </a:r>
            </a:p>
          </p:txBody>
        </p:sp>
        <p:sp>
          <p:nvSpPr>
            <p:cNvPr id="160" name="tx160"/>
            <p:cNvSpPr/>
            <p:nvPr/>
          </p:nvSpPr>
          <p:spPr>
            <a:xfrm>
              <a:off x="7334388" y="5506150"/>
              <a:ext cx="155949" cy="100771"/>
            </a:xfrm>
            <a:prstGeom prst="rect">
              <a:avLst/>
            </a:prstGeom>
            <a:noFill/>
          </p:spPr>
          <p:txBody>
            <a:bodyPr wrap="none" lIns="0" tIns="0" rIns="0" bIns="0" anchor="ctr" anchorCtr="1"/>
            <a:lstStyle/>
            <a:p>
              <a:pPr marL="0" marR="0" indent="0" algn="l">
                <a:lnSpc>
                  <a:spcPts val="1103"/>
                </a:lnSpc>
                <a:spcBef>
                  <a:spcPts val="0"/>
                </a:spcBef>
                <a:spcAft>
                  <a:spcPts val="0"/>
                </a:spcAft>
              </a:pPr>
              <a:r>
                <a:rPr sz="1103">
                  <a:solidFill>
                    <a:srgbClr val="FFFFFF">
                      <a:alpha val="100000"/>
                    </a:srgbClr>
                  </a:solidFill>
                  <a:latin typeface="Arial"/>
                  <a:cs typeface="Arial"/>
                </a:rPr>
                <a:t>11</a:t>
              </a:r>
            </a:p>
          </p:txBody>
        </p:sp>
        <p:sp>
          <p:nvSpPr>
            <p:cNvPr id="161" name="tx161"/>
            <p:cNvSpPr/>
            <p:nvPr/>
          </p:nvSpPr>
          <p:spPr>
            <a:xfrm>
              <a:off x="7871401" y="5891203"/>
              <a:ext cx="281316"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75.6</a:t>
              </a:r>
            </a:p>
          </p:txBody>
        </p:sp>
        <p:sp>
          <p:nvSpPr>
            <p:cNvPr id="162" name="tx162"/>
            <p:cNvSpPr/>
            <p:nvPr/>
          </p:nvSpPr>
          <p:spPr>
            <a:xfrm>
              <a:off x="8060840" y="5502821"/>
              <a:ext cx="281316" cy="105652"/>
            </a:xfrm>
            <a:prstGeom prst="rect">
              <a:avLst/>
            </a:prstGeom>
            <a:noFill/>
          </p:spPr>
          <p:txBody>
            <a:bodyPr wrap="none" lIns="0" tIns="0" rIns="0" bIns="0" anchor="ctr" anchorCtr="1"/>
            <a:lstStyle/>
            <a:p>
              <a:pPr marL="0" marR="0" indent="0" algn="l">
                <a:lnSpc>
                  <a:spcPts val="1138"/>
                </a:lnSpc>
                <a:spcBef>
                  <a:spcPts val="0"/>
                </a:spcBef>
                <a:spcAft>
                  <a:spcPts val="0"/>
                </a:spcAft>
              </a:pPr>
              <a:r>
                <a:rPr sz="1138">
                  <a:solidFill>
                    <a:srgbClr val="000000">
                      <a:alpha val="100000"/>
                    </a:srgbClr>
                  </a:solidFill>
                  <a:latin typeface="Arial"/>
                  <a:cs typeface="Arial"/>
                </a:rPr>
                <a:t>77.8</a:t>
              </a:r>
            </a:p>
          </p:txBody>
        </p:sp>
        <p:sp>
          <p:nvSpPr>
            <p:cNvPr id="163" name="tx163"/>
            <p:cNvSpPr/>
            <p:nvPr/>
          </p:nvSpPr>
          <p:spPr>
            <a:xfrm>
              <a:off x="616369" y="5893008"/>
              <a:ext cx="310777"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2019</a:t>
              </a:r>
            </a:p>
          </p:txBody>
        </p:sp>
        <p:sp>
          <p:nvSpPr>
            <p:cNvPr id="164" name="tx164"/>
            <p:cNvSpPr/>
            <p:nvPr/>
          </p:nvSpPr>
          <p:spPr>
            <a:xfrm>
              <a:off x="616369" y="5504558"/>
              <a:ext cx="310777" cy="10218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2023</a:t>
              </a:r>
            </a:p>
          </p:txBody>
        </p:sp>
        <p:sp>
          <p:nvSpPr>
            <p:cNvPr id="165" name="tx165"/>
            <p:cNvSpPr/>
            <p:nvPr/>
          </p:nvSpPr>
          <p:spPr>
            <a:xfrm>
              <a:off x="1216753" y="6158564"/>
              <a:ext cx="23287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 M</a:t>
              </a:r>
            </a:p>
          </p:txBody>
        </p:sp>
        <p:sp>
          <p:nvSpPr>
            <p:cNvPr id="166" name="tx166"/>
            <p:cNvSpPr/>
            <p:nvPr/>
          </p:nvSpPr>
          <p:spPr>
            <a:xfrm>
              <a:off x="2860205" y="6158564"/>
              <a:ext cx="31057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20 M</a:t>
              </a:r>
            </a:p>
          </p:txBody>
        </p:sp>
        <p:sp>
          <p:nvSpPr>
            <p:cNvPr id="167" name="tx167"/>
            <p:cNvSpPr/>
            <p:nvPr/>
          </p:nvSpPr>
          <p:spPr>
            <a:xfrm>
              <a:off x="4542506" y="6158564"/>
              <a:ext cx="31057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40 M</a:t>
              </a:r>
            </a:p>
          </p:txBody>
        </p:sp>
        <p:sp>
          <p:nvSpPr>
            <p:cNvPr id="168" name="tx168"/>
            <p:cNvSpPr/>
            <p:nvPr/>
          </p:nvSpPr>
          <p:spPr>
            <a:xfrm>
              <a:off x="6224806" y="6158564"/>
              <a:ext cx="31057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60 M</a:t>
              </a:r>
            </a:p>
          </p:txBody>
        </p:sp>
        <p:sp>
          <p:nvSpPr>
            <p:cNvPr id="169" name="tx169"/>
            <p:cNvSpPr/>
            <p:nvPr/>
          </p:nvSpPr>
          <p:spPr>
            <a:xfrm>
              <a:off x="7907106" y="6158564"/>
              <a:ext cx="31057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80 M</a:t>
              </a:r>
            </a:p>
          </p:txBody>
        </p:sp>
        <p:sp>
          <p:nvSpPr>
            <p:cNvPr id="170" name="tx170"/>
            <p:cNvSpPr/>
            <p:nvPr/>
          </p:nvSpPr>
          <p:spPr>
            <a:xfrm>
              <a:off x="3878429" y="6293768"/>
              <a:ext cx="1777832"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Number of children (millions)</a:t>
              </a:r>
            </a:p>
          </p:txBody>
        </p:sp>
        <p:sp>
          <p:nvSpPr>
            <p:cNvPr id="171" name="tx171"/>
            <p:cNvSpPr/>
            <p:nvPr/>
          </p:nvSpPr>
          <p:spPr>
            <a:xfrm>
              <a:off x="4383327" y="6498923"/>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grpSp>
      <p:sp>
        <p:nvSpPr>
          <p:cNvPr id="172"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DTP1 coverage in 2023 (86%) was lower than in 2019 (88%).
The number of children vaccinated with DTP1 increased 1% from 66.3m in 2019 to 66.8m in 2023.
The number of surviving infants increased approximately 3% from 75.6m in 2019 to 77.8m in 2023.
In 2023, 400,000 more children were vaccinated than in 2019.
In 2023, there were 2.1m more surviving infants (target population) than in 2019.
For vaccine coverage to increase, the number of children vaccinated must increase at a faster rate than the population increases.</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a:endParaRPr/>
            </a:p>
          </p:txBody>
        </p:sp>
        <p:sp>
          <p:nvSpPr>
            <p:cNvPr id="4" name="pl4"/>
            <p:cNvSpPr/>
            <p:nvPr/>
          </p:nvSpPr>
          <p:spPr>
            <a:xfrm>
              <a:off x="803816" y="3537567"/>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5" name="pl5"/>
            <p:cNvSpPr/>
            <p:nvPr/>
          </p:nvSpPr>
          <p:spPr>
            <a:xfrm>
              <a:off x="803816" y="2750976"/>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6" name="pl6"/>
            <p:cNvSpPr/>
            <p:nvPr/>
          </p:nvSpPr>
          <p:spPr>
            <a:xfrm>
              <a:off x="803816" y="1964385"/>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7" name="pl7"/>
            <p:cNvSpPr/>
            <p:nvPr/>
          </p:nvSpPr>
          <p:spPr>
            <a:xfrm>
              <a:off x="803816" y="1177794"/>
              <a:ext cx="8270593" cy="0"/>
            </a:xfrm>
            <a:custGeom>
              <a:avLst/>
              <a:gdLst/>
              <a:ahLst/>
              <a:cxnLst/>
              <a:rect l="0" t="0" r="0" b="0"/>
              <a:pathLst>
                <a:path w="8270593">
                  <a:moveTo>
                    <a:pt x="0" y="0"/>
                  </a:moveTo>
                  <a:lnTo>
                    <a:pt x="8270593" y="0"/>
                  </a:lnTo>
                  <a:lnTo>
                    <a:pt x="8270593" y="0"/>
                  </a:lnTo>
                </a:path>
              </a:pathLst>
            </a:custGeom>
            <a:ln w="6775" cap="flat">
              <a:solidFill>
                <a:srgbClr val="EBEBEB">
                  <a:alpha val="100000"/>
                </a:srgbClr>
              </a:solidFill>
              <a:prstDash val="solid"/>
              <a:round/>
            </a:ln>
          </p:spPr>
          <p:txBody>
            <a:bodyPr/>
            <a:lstStyle/>
            <a:p>
              <a:endParaRPr/>
            </a:p>
          </p:txBody>
        </p:sp>
        <p:sp>
          <p:nvSpPr>
            <p:cNvPr id="8" name="pl8"/>
            <p:cNvSpPr/>
            <p:nvPr/>
          </p:nvSpPr>
          <p:spPr>
            <a:xfrm>
              <a:off x="803816" y="3930863"/>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9" name="pl9"/>
            <p:cNvSpPr/>
            <p:nvPr/>
          </p:nvSpPr>
          <p:spPr>
            <a:xfrm>
              <a:off x="803816" y="3144272"/>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0" name="pl10"/>
            <p:cNvSpPr/>
            <p:nvPr/>
          </p:nvSpPr>
          <p:spPr>
            <a:xfrm>
              <a:off x="803816" y="2357681"/>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1" name="pl11"/>
            <p:cNvSpPr/>
            <p:nvPr/>
          </p:nvSpPr>
          <p:spPr>
            <a:xfrm>
              <a:off x="803816" y="1571090"/>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2" name="pl12"/>
            <p:cNvSpPr/>
            <p:nvPr/>
          </p:nvSpPr>
          <p:spPr>
            <a:xfrm>
              <a:off x="803816" y="784499"/>
              <a:ext cx="8270593" cy="0"/>
            </a:xfrm>
            <a:custGeom>
              <a:avLst/>
              <a:gdLst/>
              <a:ahLst/>
              <a:cxnLst/>
              <a:rect l="0" t="0" r="0" b="0"/>
              <a:pathLst>
                <a:path w="8270593">
                  <a:moveTo>
                    <a:pt x="0" y="0"/>
                  </a:moveTo>
                  <a:lnTo>
                    <a:pt x="8270593" y="0"/>
                  </a:lnTo>
                  <a:lnTo>
                    <a:pt x="8270593" y="0"/>
                  </a:lnTo>
                </a:path>
              </a:pathLst>
            </a:custGeom>
            <a:ln w="13550" cap="flat">
              <a:solidFill>
                <a:srgbClr val="EBEBEB">
                  <a:alpha val="100000"/>
                </a:srgbClr>
              </a:solidFill>
              <a:prstDash val="solid"/>
              <a:round/>
            </a:ln>
          </p:spPr>
          <p:txBody>
            <a:bodyPr/>
            <a:lstStyle/>
            <a:p>
              <a:endParaRPr/>
            </a:p>
          </p:txBody>
        </p:sp>
        <p:sp>
          <p:nvSpPr>
            <p:cNvPr id="13" name="pl13"/>
            <p:cNvSpPr/>
            <p:nvPr/>
          </p:nvSpPr>
          <p:spPr>
            <a:xfrm>
              <a:off x="890571"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4" name="pl14"/>
            <p:cNvSpPr/>
            <p:nvPr/>
          </p:nvSpPr>
          <p:spPr>
            <a:xfrm>
              <a:off x="1035162"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5" name="pl15"/>
            <p:cNvSpPr/>
            <p:nvPr/>
          </p:nvSpPr>
          <p:spPr>
            <a:xfrm>
              <a:off x="1179753"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6" name="pl16"/>
            <p:cNvSpPr/>
            <p:nvPr/>
          </p:nvSpPr>
          <p:spPr>
            <a:xfrm>
              <a:off x="1324343"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7" name="pl17"/>
            <p:cNvSpPr/>
            <p:nvPr/>
          </p:nvSpPr>
          <p:spPr>
            <a:xfrm>
              <a:off x="1468934"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8" name="pl18"/>
            <p:cNvSpPr/>
            <p:nvPr/>
          </p:nvSpPr>
          <p:spPr>
            <a:xfrm>
              <a:off x="1613525"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19" name="pl19"/>
            <p:cNvSpPr/>
            <p:nvPr/>
          </p:nvSpPr>
          <p:spPr>
            <a:xfrm>
              <a:off x="1758116"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0" name="pl20"/>
            <p:cNvSpPr/>
            <p:nvPr/>
          </p:nvSpPr>
          <p:spPr>
            <a:xfrm>
              <a:off x="1902707"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1" name="pl21"/>
            <p:cNvSpPr/>
            <p:nvPr/>
          </p:nvSpPr>
          <p:spPr>
            <a:xfrm>
              <a:off x="2047297"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2" name="pl22"/>
            <p:cNvSpPr/>
            <p:nvPr/>
          </p:nvSpPr>
          <p:spPr>
            <a:xfrm>
              <a:off x="2191888"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3" name="pl23"/>
            <p:cNvSpPr/>
            <p:nvPr/>
          </p:nvSpPr>
          <p:spPr>
            <a:xfrm>
              <a:off x="2336479"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4" name="pl24"/>
            <p:cNvSpPr/>
            <p:nvPr/>
          </p:nvSpPr>
          <p:spPr>
            <a:xfrm>
              <a:off x="2481070"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5" name="pl25"/>
            <p:cNvSpPr/>
            <p:nvPr/>
          </p:nvSpPr>
          <p:spPr>
            <a:xfrm>
              <a:off x="2625661"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6" name="pl26"/>
            <p:cNvSpPr/>
            <p:nvPr/>
          </p:nvSpPr>
          <p:spPr>
            <a:xfrm>
              <a:off x="2770251"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7" name="pl27"/>
            <p:cNvSpPr/>
            <p:nvPr/>
          </p:nvSpPr>
          <p:spPr>
            <a:xfrm>
              <a:off x="2914842"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8" name="pl28"/>
            <p:cNvSpPr/>
            <p:nvPr/>
          </p:nvSpPr>
          <p:spPr>
            <a:xfrm>
              <a:off x="3059433"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29" name="pl29"/>
            <p:cNvSpPr/>
            <p:nvPr/>
          </p:nvSpPr>
          <p:spPr>
            <a:xfrm>
              <a:off x="3204024"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0" name="pl30"/>
            <p:cNvSpPr/>
            <p:nvPr/>
          </p:nvSpPr>
          <p:spPr>
            <a:xfrm>
              <a:off x="3348615"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1" name="pl31"/>
            <p:cNvSpPr/>
            <p:nvPr/>
          </p:nvSpPr>
          <p:spPr>
            <a:xfrm>
              <a:off x="3493205"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2" name="pl32"/>
            <p:cNvSpPr/>
            <p:nvPr/>
          </p:nvSpPr>
          <p:spPr>
            <a:xfrm>
              <a:off x="3637796"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3" name="pl33"/>
            <p:cNvSpPr/>
            <p:nvPr/>
          </p:nvSpPr>
          <p:spPr>
            <a:xfrm>
              <a:off x="3782387"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4" name="pl34"/>
            <p:cNvSpPr/>
            <p:nvPr/>
          </p:nvSpPr>
          <p:spPr>
            <a:xfrm>
              <a:off x="3926978"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5" name="pl35"/>
            <p:cNvSpPr/>
            <p:nvPr/>
          </p:nvSpPr>
          <p:spPr>
            <a:xfrm>
              <a:off x="4071569"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6" name="pl36"/>
            <p:cNvSpPr/>
            <p:nvPr/>
          </p:nvSpPr>
          <p:spPr>
            <a:xfrm>
              <a:off x="4216159"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7" name="pl37"/>
            <p:cNvSpPr/>
            <p:nvPr/>
          </p:nvSpPr>
          <p:spPr>
            <a:xfrm>
              <a:off x="4360750"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8" name="pl38"/>
            <p:cNvSpPr/>
            <p:nvPr/>
          </p:nvSpPr>
          <p:spPr>
            <a:xfrm>
              <a:off x="4505341"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39" name="pl39"/>
            <p:cNvSpPr/>
            <p:nvPr/>
          </p:nvSpPr>
          <p:spPr>
            <a:xfrm>
              <a:off x="4649932"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0" name="pl40"/>
            <p:cNvSpPr/>
            <p:nvPr/>
          </p:nvSpPr>
          <p:spPr>
            <a:xfrm>
              <a:off x="4794523"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1" name="pl41"/>
            <p:cNvSpPr/>
            <p:nvPr/>
          </p:nvSpPr>
          <p:spPr>
            <a:xfrm>
              <a:off x="4939113"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2" name="pl42"/>
            <p:cNvSpPr/>
            <p:nvPr/>
          </p:nvSpPr>
          <p:spPr>
            <a:xfrm>
              <a:off x="5083704"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3" name="pl43"/>
            <p:cNvSpPr/>
            <p:nvPr/>
          </p:nvSpPr>
          <p:spPr>
            <a:xfrm>
              <a:off x="5228295"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4" name="pl44"/>
            <p:cNvSpPr/>
            <p:nvPr/>
          </p:nvSpPr>
          <p:spPr>
            <a:xfrm>
              <a:off x="5372886"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5" name="pl45"/>
            <p:cNvSpPr/>
            <p:nvPr/>
          </p:nvSpPr>
          <p:spPr>
            <a:xfrm>
              <a:off x="5517477"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6" name="pl46"/>
            <p:cNvSpPr/>
            <p:nvPr/>
          </p:nvSpPr>
          <p:spPr>
            <a:xfrm>
              <a:off x="5662067"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7" name="pl47"/>
            <p:cNvSpPr/>
            <p:nvPr/>
          </p:nvSpPr>
          <p:spPr>
            <a:xfrm>
              <a:off x="5806658"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8" name="pl48"/>
            <p:cNvSpPr/>
            <p:nvPr/>
          </p:nvSpPr>
          <p:spPr>
            <a:xfrm>
              <a:off x="5951249"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49" name="pl49"/>
            <p:cNvSpPr/>
            <p:nvPr/>
          </p:nvSpPr>
          <p:spPr>
            <a:xfrm>
              <a:off x="6095840"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0" name="pl50"/>
            <p:cNvSpPr/>
            <p:nvPr/>
          </p:nvSpPr>
          <p:spPr>
            <a:xfrm>
              <a:off x="6240431"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1" name="pl51"/>
            <p:cNvSpPr/>
            <p:nvPr/>
          </p:nvSpPr>
          <p:spPr>
            <a:xfrm>
              <a:off x="6385022"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2" name="pl52"/>
            <p:cNvSpPr/>
            <p:nvPr/>
          </p:nvSpPr>
          <p:spPr>
            <a:xfrm>
              <a:off x="6529612"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3" name="pl53"/>
            <p:cNvSpPr/>
            <p:nvPr/>
          </p:nvSpPr>
          <p:spPr>
            <a:xfrm>
              <a:off x="6674203"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4" name="pl54"/>
            <p:cNvSpPr/>
            <p:nvPr/>
          </p:nvSpPr>
          <p:spPr>
            <a:xfrm>
              <a:off x="6818794"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5" name="pl55"/>
            <p:cNvSpPr/>
            <p:nvPr/>
          </p:nvSpPr>
          <p:spPr>
            <a:xfrm>
              <a:off x="6963385"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6" name="pl56"/>
            <p:cNvSpPr/>
            <p:nvPr/>
          </p:nvSpPr>
          <p:spPr>
            <a:xfrm>
              <a:off x="7107976"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7" name="pl57"/>
            <p:cNvSpPr/>
            <p:nvPr/>
          </p:nvSpPr>
          <p:spPr>
            <a:xfrm>
              <a:off x="7252566"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8" name="pl58"/>
            <p:cNvSpPr/>
            <p:nvPr/>
          </p:nvSpPr>
          <p:spPr>
            <a:xfrm>
              <a:off x="7397157"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59" name="pl59"/>
            <p:cNvSpPr/>
            <p:nvPr/>
          </p:nvSpPr>
          <p:spPr>
            <a:xfrm>
              <a:off x="7541748"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0" name="pl60"/>
            <p:cNvSpPr/>
            <p:nvPr/>
          </p:nvSpPr>
          <p:spPr>
            <a:xfrm>
              <a:off x="7686339"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1" name="pl61"/>
            <p:cNvSpPr/>
            <p:nvPr/>
          </p:nvSpPr>
          <p:spPr>
            <a:xfrm>
              <a:off x="7830930"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2" name="pl62"/>
            <p:cNvSpPr/>
            <p:nvPr/>
          </p:nvSpPr>
          <p:spPr>
            <a:xfrm>
              <a:off x="7975520"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3" name="pl63"/>
            <p:cNvSpPr/>
            <p:nvPr/>
          </p:nvSpPr>
          <p:spPr>
            <a:xfrm>
              <a:off x="8120111"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4" name="pl64"/>
            <p:cNvSpPr/>
            <p:nvPr/>
          </p:nvSpPr>
          <p:spPr>
            <a:xfrm>
              <a:off x="8264702"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5" name="pl65"/>
            <p:cNvSpPr/>
            <p:nvPr/>
          </p:nvSpPr>
          <p:spPr>
            <a:xfrm>
              <a:off x="8409293"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6" name="pl66"/>
            <p:cNvSpPr/>
            <p:nvPr/>
          </p:nvSpPr>
          <p:spPr>
            <a:xfrm>
              <a:off x="8553884"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7" name="pl67"/>
            <p:cNvSpPr/>
            <p:nvPr/>
          </p:nvSpPr>
          <p:spPr>
            <a:xfrm>
              <a:off x="8698474"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8" name="pl68"/>
            <p:cNvSpPr/>
            <p:nvPr/>
          </p:nvSpPr>
          <p:spPr>
            <a:xfrm>
              <a:off x="8843065"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69" name="pl69"/>
            <p:cNvSpPr/>
            <p:nvPr/>
          </p:nvSpPr>
          <p:spPr>
            <a:xfrm>
              <a:off x="8987656" y="660217"/>
              <a:ext cx="0" cy="3426390"/>
            </a:xfrm>
            <a:custGeom>
              <a:avLst/>
              <a:gdLst/>
              <a:ahLst/>
              <a:cxnLst/>
              <a:rect l="0" t="0" r="0" b="0"/>
              <a:pathLst>
                <a:path h="3426390">
                  <a:moveTo>
                    <a:pt x="0" y="3426390"/>
                  </a:moveTo>
                  <a:lnTo>
                    <a:pt x="0" y="0"/>
                  </a:lnTo>
                  <a:lnTo>
                    <a:pt x="0" y="0"/>
                  </a:lnTo>
                </a:path>
              </a:pathLst>
            </a:custGeom>
            <a:ln w="13550" cap="flat">
              <a:solidFill>
                <a:srgbClr val="EBEBEB">
                  <a:alpha val="100000"/>
                </a:srgbClr>
              </a:solidFill>
              <a:prstDash val="solid"/>
              <a:round/>
            </a:ln>
          </p:spPr>
          <p:txBody>
            <a:bodyPr/>
            <a:lstStyle/>
            <a:p>
              <a:endParaRPr/>
            </a:p>
          </p:txBody>
        </p:sp>
        <p:sp>
          <p:nvSpPr>
            <p:cNvPr id="70" name="rc70"/>
            <p:cNvSpPr/>
            <p:nvPr/>
          </p:nvSpPr>
          <p:spPr>
            <a:xfrm>
              <a:off x="825505" y="2640853"/>
              <a:ext cx="130131" cy="1290009"/>
            </a:xfrm>
            <a:prstGeom prst="rect">
              <a:avLst/>
            </a:prstGeom>
            <a:solidFill>
              <a:srgbClr val="80BD41">
                <a:alpha val="100000"/>
              </a:srgbClr>
            </a:solidFill>
          </p:spPr>
          <p:txBody>
            <a:bodyPr/>
            <a:lstStyle/>
            <a:p>
              <a:endParaRPr/>
            </a:p>
          </p:txBody>
        </p:sp>
        <p:sp>
          <p:nvSpPr>
            <p:cNvPr id="71" name="rc71"/>
            <p:cNvSpPr/>
            <p:nvPr/>
          </p:nvSpPr>
          <p:spPr>
            <a:xfrm>
              <a:off x="970096" y="2514999"/>
              <a:ext cx="130131" cy="1415863"/>
            </a:xfrm>
            <a:prstGeom prst="rect">
              <a:avLst/>
            </a:prstGeom>
            <a:solidFill>
              <a:srgbClr val="80BD41">
                <a:alpha val="100000"/>
              </a:srgbClr>
            </a:solidFill>
          </p:spPr>
          <p:txBody>
            <a:bodyPr/>
            <a:lstStyle/>
            <a:p>
              <a:endParaRPr/>
            </a:p>
          </p:txBody>
        </p:sp>
        <p:sp>
          <p:nvSpPr>
            <p:cNvPr id="72" name="rc72"/>
            <p:cNvSpPr/>
            <p:nvPr/>
          </p:nvSpPr>
          <p:spPr>
            <a:xfrm>
              <a:off x="1114687" y="2294753"/>
              <a:ext cx="130131" cy="1636109"/>
            </a:xfrm>
            <a:prstGeom prst="rect">
              <a:avLst/>
            </a:prstGeom>
            <a:solidFill>
              <a:srgbClr val="80BD41">
                <a:alpha val="100000"/>
              </a:srgbClr>
            </a:solidFill>
          </p:spPr>
          <p:txBody>
            <a:bodyPr/>
            <a:lstStyle/>
            <a:p>
              <a:endParaRPr/>
            </a:p>
          </p:txBody>
        </p:sp>
        <p:sp>
          <p:nvSpPr>
            <p:cNvPr id="73" name="rc73"/>
            <p:cNvSpPr/>
            <p:nvPr/>
          </p:nvSpPr>
          <p:spPr>
            <a:xfrm>
              <a:off x="1259278" y="2231826"/>
              <a:ext cx="130131" cy="1699036"/>
            </a:xfrm>
            <a:prstGeom prst="rect">
              <a:avLst/>
            </a:prstGeom>
            <a:solidFill>
              <a:srgbClr val="80BD41">
                <a:alpha val="100000"/>
              </a:srgbClr>
            </a:solidFill>
          </p:spPr>
          <p:txBody>
            <a:bodyPr/>
            <a:lstStyle/>
            <a:p>
              <a:endParaRPr/>
            </a:p>
          </p:txBody>
        </p:sp>
        <p:sp>
          <p:nvSpPr>
            <p:cNvPr id="74" name="rc74"/>
            <p:cNvSpPr/>
            <p:nvPr/>
          </p:nvSpPr>
          <p:spPr>
            <a:xfrm>
              <a:off x="1403868" y="2137435"/>
              <a:ext cx="130131" cy="1793427"/>
            </a:xfrm>
            <a:prstGeom prst="rect">
              <a:avLst/>
            </a:prstGeom>
            <a:solidFill>
              <a:srgbClr val="80BD41">
                <a:alpha val="100000"/>
              </a:srgbClr>
            </a:solidFill>
          </p:spPr>
          <p:txBody>
            <a:bodyPr/>
            <a:lstStyle/>
            <a:p>
              <a:endParaRPr/>
            </a:p>
          </p:txBody>
        </p:sp>
        <p:sp>
          <p:nvSpPr>
            <p:cNvPr id="75" name="rc75"/>
            <p:cNvSpPr/>
            <p:nvPr/>
          </p:nvSpPr>
          <p:spPr>
            <a:xfrm>
              <a:off x="1548459" y="2137435"/>
              <a:ext cx="130131" cy="1793427"/>
            </a:xfrm>
            <a:prstGeom prst="rect">
              <a:avLst/>
            </a:prstGeom>
            <a:solidFill>
              <a:srgbClr val="80BD41">
                <a:alpha val="100000"/>
              </a:srgbClr>
            </a:solidFill>
          </p:spPr>
          <p:txBody>
            <a:bodyPr/>
            <a:lstStyle/>
            <a:p>
              <a:endParaRPr/>
            </a:p>
          </p:txBody>
        </p:sp>
        <p:sp>
          <p:nvSpPr>
            <p:cNvPr id="76" name="rc76"/>
            <p:cNvSpPr/>
            <p:nvPr/>
          </p:nvSpPr>
          <p:spPr>
            <a:xfrm>
              <a:off x="1693050" y="1980117"/>
              <a:ext cx="130131" cy="1950745"/>
            </a:xfrm>
            <a:prstGeom prst="rect">
              <a:avLst/>
            </a:prstGeom>
            <a:solidFill>
              <a:srgbClr val="80BD41">
                <a:alpha val="100000"/>
              </a:srgbClr>
            </a:solidFill>
          </p:spPr>
          <p:txBody>
            <a:bodyPr/>
            <a:lstStyle/>
            <a:p>
              <a:endParaRPr/>
            </a:p>
          </p:txBody>
        </p:sp>
        <p:sp>
          <p:nvSpPr>
            <p:cNvPr id="77" name="rc77"/>
            <p:cNvSpPr/>
            <p:nvPr/>
          </p:nvSpPr>
          <p:spPr>
            <a:xfrm>
              <a:off x="1837641" y="1822799"/>
              <a:ext cx="130131" cy="2108063"/>
            </a:xfrm>
            <a:prstGeom prst="rect">
              <a:avLst/>
            </a:prstGeom>
            <a:solidFill>
              <a:srgbClr val="80BD41">
                <a:alpha val="100000"/>
              </a:srgbClr>
            </a:solidFill>
          </p:spPr>
          <p:txBody>
            <a:bodyPr/>
            <a:lstStyle/>
            <a:p>
              <a:endParaRPr/>
            </a:p>
          </p:txBody>
        </p:sp>
        <p:sp>
          <p:nvSpPr>
            <p:cNvPr id="78" name="rc78"/>
            <p:cNvSpPr/>
            <p:nvPr/>
          </p:nvSpPr>
          <p:spPr>
            <a:xfrm>
              <a:off x="1982232" y="1728408"/>
              <a:ext cx="130131" cy="2202454"/>
            </a:xfrm>
            <a:prstGeom prst="rect">
              <a:avLst/>
            </a:prstGeom>
            <a:solidFill>
              <a:srgbClr val="80BD41">
                <a:alpha val="100000"/>
              </a:srgbClr>
            </a:solidFill>
          </p:spPr>
          <p:txBody>
            <a:bodyPr/>
            <a:lstStyle/>
            <a:p>
              <a:endParaRPr/>
            </a:p>
          </p:txBody>
        </p:sp>
        <p:sp>
          <p:nvSpPr>
            <p:cNvPr id="79" name="rc79"/>
            <p:cNvSpPr/>
            <p:nvPr/>
          </p:nvSpPr>
          <p:spPr>
            <a:xfrm>
              <a:off x="2126822" y="1665481"/>
              <a:ext cx="130131" cy="2265381"/>
            </a:xfrm>
            <a:prstGeom prst="rect">
              <a:avLst/>
            </a:prstGeom>
            <a:solidFill>
              <a:srgbClr val="80BD41">
                <a:alpha val="100000"/>
              </a:srgbClr>
            </a:solidFill>
          </p:spPr>
          <p:txBody>
            <a:bodyPr/>
            <a:lstStyle/>
            <a:p>
              <a:endParaRPr/>
            </a:p>
          </p:txBody>
        </p:sp>
        <p:sp>
          <p:nvSpPr>
            <p:cNvPr id="80" name="rc80"/>
            <p:cNvSpPr/>
            <p:nvPr/>
          </p:nvSpPr>
          <p:spPr>
            <a:xfrm>
              <a:off x="2271413" y="1602553"/>
              <a:ext cx="130131" cy="2328309"/>
            </a:xfrm>
            <a:prstGeom prst="rect">
              <a:avLst/>
            </a:prstGeom>
            <a:solidFill>
              <a:srgbClr val="80BD41">
                <a:alpha val="100000"/>
              </a:srgbClr>
            </a:solidFill>
          </p:spPr>
          <p:txBody>
            <a:bodyPr/>
            <a:lstStyle/>
            <a:p>
              <a:endParaRPr/>
            </a:p>
          </p:txBody>
        </p:sp>
        <p:sp>
          <p:nvSpPr>
            <p:cNvPr id="81" name="rc81"/>
            <p:cNvSpPr/>
            <p:nvPr/>
          </p:nvSpPr>
          <p:spPr>
            <a:xfrm>
              <a:off x="2416004" y="1571090"/>
              <a:ext cx="130131" cy="2359772"/>
            </a:xfrm>
            <a:prstGeom prst="rect">
              <a:avLst/>
            </a:prstGeom>
            <a:solidFill>
              <a:srgbClr val="80BD41">
                <a:alpha val="100000"/>
              </a:srgbClr>
            </a:solidFill>
          </p:spPr>
          <p:txBody>
            <a:bodyPr/>
            <a:lstStyle/>
            <a:p>
              <a:endParaRPr/>
            </a:p>
          </p:txBody>
        </p:sp>
        <p:sp>
          <p:nvSpPr>
            <p:cNvPr id="82" name="rc82"/>
            <p:cNvSpPr/>
            <p:nvPr/>
          </p:nvSpPr>
          <p:spPr>
            <a:xfrm>
              <a:off x="2560595" y="1539626"/>
              <a:ext cx="130131" cy="2391236"/>
            </a:xfrm>
            <a:prstGeom prst="rect">
              <a:avLst/>
            </a:prstGeom>
            <a:solidFill>
              <a:srgbClr val="80BD41">
                <a:alpha val="100000"/>
              </a:srgbClr>
            </a:solidFill>
          </p:spPr>
          <p:txBody>
            <a:bodyPr/>
            <a:lstStyle/>
            <a:p>
              <a:endParaRPr/>
            </a:p>
          </p:txBody>
        </p:sp>
        <p:sp>
          <p:nvSpPr>
            <p:cNvPr id="83" name="rc83"/>
            <p:cNvSpPr/>
            <p:nvPr/>
          </p:nvSpPr>
          <p:spPr>
            <a:xfrm>
              <a:off x="2849776" y="1508162"/>
              <a:ext cx="130131" cy="2422700"/>
            </a:xfrm>
            <a:prstGeom prst="rect">
              <a:avLst/>
            </a:prstGeom>
            <a:solidFill>
              <a:srgbClr val="80BD41">
                <a:alpha val="100000"/>
              </a:srgbClr>
            </a:solidFill>
          </p:spPr>
          <p:txBody>
            <a:bodyPr/>
            <a:lstStyle/>
            <a:p>
              <a:endParaRPr/>
            </a:p>
          </p:txBody>
        </p:sp>
        <p:sp>
          <p:nvSpPr>
            <p:cNvPr id="84" name="rc84"/>
            <p:cNvSpPr/>
            <p:nvPr/>
          </p:nvSpPr>
          <p:spPr>
            <a:xfrm>
              <a:off x="2705186" y="1508162"/>
              <a:ext cx="130131" cy="2422700"/>
            </a:xfrm>
            <a:prstGeom prst="rect">
              <a:avLst/>
            </a:prstGeom>
            <a:solidFill>
              <a:srgbClr val="80BD41">
                <a:alpha val="100000"/>
              </a:srgbClr>
            </a:solidFill>
          </p:spPr>
          <p:txBody>
            <a:bodyPr/>
            <a:lstStyle/>
            <a:p>
              <a:endParaRPr/>
            </a:p>
          </p:txBody>
        </p:sp>
        <p:sp>
          <p:nvSpPr>
            <p:cNvPr id="85" name="rc85"/>
            <p:cNvSpPr/>
            <p:nvPr/>
          </p:nvSpPr>
          <p:spPr>
            <a:xfrm>
              <a:off x="2994367" y="1476699"/>
              <a:ext cx="130131" cy="2454163"/>
            </a:xfrm>
            <a:prstGeom prst="rect">
              <a:avLst/>
            </a:prstGeom>
            <a:solidFill>
              <a:srgbClr val="80BD41">
                <a:alpha val="100000"/>
              </a:srgbClr>
            </a:solidFill>
          </p:spPr>
          <p:txBody>
            <a:bodyPr/>
            <a:lstStyle/>
            <a:p>
              <a:endParaRPr/>
            </a:p>
          </p:txBody>
        </p:sp>
        <p:sp>
          <p:nvSpPr>
            <p:cNvPr id="86" name="rc86"/>
            <p:cNvSpPr/>
            <p:nvPr/>
          </p:nvSpPr>
          <p:spPr>
            <a:xfrm>
              <a:off x="3138958" y="1445235"/>
              <a:ext cx="130131" cy="2485627"/>
            </a:xfrm>
            <a:prstGeom prst="rect">
              <a:avLst/>
            </a:prstGeom>
            <a:solidFill>
              <a:srgbClr val="80BD41">
                <a:alpha val="100000"/>
              </a:srgbClr>
            </a:solidFill>
          </p:spPr>
          <p:txBody>
            <a:bodyPr/>
            <a:lstStyle/>
            <a:p>
              <a:endParaRPr/>
            </a:p>
          </p:txBody>
        </p:sp>
        <p:sp>
          <p:nvSpPr>
            <p:cNvPr id="87" name="rc87"/>
            <p:cNvSpPr/>
            <p:nvPr/>
          </p:nvSpPr>
          <p:spPr>
            <a:xfrm>
              <a:off x="3428140" y="1413772"/>
              <a:ext cx="130131" cy="2517091"/>
            </a:xfrm>
            <a:prstGeom prst="rect">
              <a:avLst/>
            </a:prstGeom>
            <a:solidFill>
              <a:srgbClr val="80BD41">
                <a:alpha val="100000"/>
              </a:srgbClr>
            </a:solidFill>
          </p:spPr>
          <p:txBody>
            <a:bodyPr/>
            <a:lstStyle/>
            <a:p>
              <a:endParaRPr/>
            </a:p>
          </p:txBody>
        </p:sp>
        <p:sp>
          <p:nvSpPr>
            <p:cNvPr id="88" name="rc88"/>
            <p:cNvSpPr/>
            <p:nvPr/>
          </p:nvSpPr>
          <p:spPr>
            <a:xfrm>
              <a:off x="3717321" y="1413772"/>
              <a:ext cx="130131" cy="2517091"/>
            </a:xfrm>
            <a:prstGeom prst="rect">
              <a:avLst/>
            </a:prstGeom>
            <a:solidFill>
              <a:srgbClr val="80BD41">
                <a:alpha val="100000"/>
              </a:srgbClr>
            </a:solidFill>
          </p:spPr>
          <p:txBody>
            <a:bodyPr/>
            <a:lstStyle/>
            <a:p>
              <a:endParaRPr/>
            </a:p>
          </p:txBody>
        </p:sp>
        <p:sp>
          <p:nvSpPr>
            <p:cNvPr id="89" name="rc89"/>
            <p:cNvSpPr/>
            <p:nvPr/>
          </p:nvSpPr>
          <p:spPr>
            <a:xfrm>
              <a:off x="3572730" y="1413772"/>
              <a:ext cx="130131" cy="2517091"/>
            </a:xfrm>
            <a:prstGeom prst="rect">
              <a:avLst/>
            </a:prstGeom>
            <a:solidFill>
              <a:srgbClr val="80BD41">
                <a:alpha val="100000"/>
              </a:srgbClr>
            </a:solidFill>
          </p:spPr>
          <p:txBody>
            <a:bodyPr/>
            <a:lstStyle/>
            <a:p>
              <a:endParaRPr/>
            </a:p>
          </p:txBody>
        </p:sp>
        <p:sp>
          <p:nvSpPr>
            <p:cNvPr id="90" name="rc90"/>
            <p:cNvSpPr/>
            <p:nvPr/>
          </p:nvSpPr>
          <p:spPr>
            <a:xfrm>
              <a:off x="3283549" y="1413772"/>
              <a:ext cx="130131" cy="2517091"/>
            </a:xfrm>
            <a:prstGeom prst="rect">
              <a:avLst/>
            </a:prstGeom>
            <a:solidFill>
              <a:srgbClr val="80BD41">
                <a:alpha val="100000"/>
              </a:srgbClr>
            </a:solidFill>
          </p:spPr>
          <p:txBody>
            <a:bodyPr/>
            <a:lstStyle/>
            <a:p>
              <a:endParaRPr/>
            </a:p>
          </p:txBody>
        </p:sp>
        <p:sp>
          <p:nvSpPr>
            <p:cNvPr id="91" name="rc91"/>
            <p:cNvSpPr/>
            <p:nvPr/>
          </p:nvSpPr>
          <p:spPr>
            <a:xfrm>
              <a:off x="3861912" y="1382308"/>
              <a:ext cx="130131" cy="2548554"/>
            </a:xfrm>
            <a:prstGeom prst="rect">
              <a:avLst/>
            </a:prstGeom>
            <a:solidFill>
              <a:srgbClr val="80BD41">
                <a:alpha val="100000"/>
              </a:srgbClr>
            </a:solidFill>
          </p:spPr>
          <p:txBody>
            <a:bodyPr/>
            <a:lstStyle/>
            <a:p>
              <a:endParaRPr/>
            </a:p>
          </p:txBody>
        </p:sp>
        <p:sp>
          <p:nvSpPr>
            <p:cNvPr id="92" name="rc92"/>
            <p:cNvSpPr/>
            <p:nvPr/>
          </p:nvSpPr>
          <p:spPr>
            <a:xfrm>
              <a:off x="4006503" y="1350844"/>
              <a:ext cx="130131" cy="2580018"/>
            </a:xfrm>
            <a:prstGeom prst="rect">
              <a:avLst/>
            </a:prstGeom>
            <a:solidFill>
              <a:srgbClr val="80BD41">
                <a:alpha val="100000"/>
              </a:srgbClr>
            </a:solidFill>
          </p:spPr>
          <p:txBody>
            <a:bodyPr/>
            <a:lstStyle/>
            <a:p>
              <a:endParaRPr/>
            </a:p>
          </p:txBody>
        </p:sp>
        <p:sp>
          <p:nvSpPr>
            <p:cNvPr id="93" name="rc93"/>
            <p:cNvSpPr/>
            <p:nvPr/>
          </p:nvSpPr>
          <p:spPr>
            <a:xfrm>
              <a:off x="4151094" y="1319381"/>
              <a:ext cx="130131" cy="2611481"/>
            </a:xfrm>
            <a:prstGeom prst="rect">
              <a:avLst/>
            </a:prstGeom>
            <a:solidFill>
              <a:srgbClr val="80BD41">
                <a:alpha val="100000"/>
              </a:srgbClr>
            </a:solidFill>
          </p:spPr>
          <p:txBody>
            <a:bodyPr/>
            <a:lstStyle/>
            <a:p>
              <a:endParaRPr/>
            </a:p>
          </p:txBody>
        </p:sp>
        <p:sp>
          <p:nvSpPr>
            <p:cNvPr id="94" name="rc94"/>
            <p:cNvSpPr/>
            <p:nvPr/>
          </p:nvSpPr>
          <p:spPr>
            <a:xfrm>
              <a:off x="4295684" y="1319381"/>
              <a:ext cx="130131" cy="2611481"/>
            </a:xfrm>
            <a:prstGeom prst="rect">
              <a:avLst/>
            </a:prstGeom>
            <a:solidFill>
              <a:srgbClr val="80BD41">
                <a:alpha val="100000"/>
              </a:srgbClr>
            </a:solidFill>
          </p:spPr>
          <p:txBody>
            <a:bodyPr/>
            <a:lstStyle/>
            <a:p>
              <a:endParaRPr/>
            </a:p>
          </p:txBody>
        </p:sp>
        <p:sp>
          <p:nvSpPr>
            <p:cNvPr id="95" name="rc95"/>
            <p:cNvSpPr/>
            <p:nvPr/>
          </p:nvSpPr>
          <p:spPr>
            <a:xfrm>
              <a:off x="4440275" y="1287917"/>
              <a:ext cx="130131" cy="2642945"/>
            </a:xfrm>
            <a:prstGeom prst="rect">
              <a:avLst/>
            </a:prstGeom>
            <a:solidFill>
              <a:srgbClr val="80BD41">
                <a:alpha val="100000"/>
              </a:srgbClr>
            </a:solidFill>
          </p:spPr>
          <p:txBody>
            <a:bodyPr/>
            <a:lstStyle/>
            <a:p>
              <a:endParaRPr/>
            </a:p>
          </p:txBody>
        </p:sp>
        <p:sp>
          <p:nvSpPr>
            <p:cNvPr id="96" name="rc96"/>
            <p:cNvSpPr/>
            <p:nvPr/>
          </p:nvSpPr>
          <p:spPr>
            <a:xfrm>
              <a:off x="4584866" y="1287917"/>
              <a:ext cx="130131" cy="2642945"/>
            </a:xfrm>
            <a:prstGeom prst="rect">
              <a:avLst/>
            </a:prstGeom>
            <a:solidFill>
              <a:srgbClr val="80BD41">
                <a:alpha val="100000"/>
              </a:srgbClr>
            </a:solidFill>
          </p:spPr>
          <p:txBody>
            <a:bodyPr/>
            <a:lstStyle/>
            <a:p>
              <a:endParaRPr/>
            </a:p>
          </p:txBody>
        </p:sp>
        <p:sp>
          <p:nvSpPr>
            <p:cNvPr id="97" name="rc97"/>
            <p:cNvSpPr/>
            <p:nvPr/>
          </p:nvSpPr>
          <p:spPr>
            <a:xfrm>
              <a:off x="4729457" y="1224990"/>
              <a:ext cx="130131" cy="2705872"/>
            </a:xfrm>
            <a:prstGeom prst="rect">
              <a:avLst/>
            </a:prstGeom>
            <a:solidFill>
              <a:srgbClr val="80BD41">
                <a:alpha val="100000"/>
              </a:srgbClr>
            </a:solidFill>
          </p:spPr>
          <p:txBody>
            <a:bodyPr/>
            <a:lstStyle/>
            <a:p>
              <a:endParaRPr/>
            </a:p>
          </p:txBody>
        </p:sp>
        <p:sp>
          <p:nvSpPr>
            <p:cNvPr id="98" name="rc98"/>
            <p:cNvSpPr/>
            <p:nvPr/>
          </p:nvSpPr>
          <p:spPr>
            <a:xfrm>
              <a:off x="4874048" y="1130599"/>
              <a:ext cx="130131" cy="2800263"/>
            </a:xfrm>
            <a:prstGeom prst="rect">
              <a:avLst/>
            </a:prstGeom>
            <a:solidFill>
              <a:srgbClr val="80BD41">
                <a:alpha val="100000"/>
              </a:srgbClr>
            </a:solidFill>
          </p:spPr>
          <p:txBody>
            <a:bodyPr/>
            <a:lstStyle/>
            <a:p>
              <a:endParaRPr/>
            </a:p>
          </p:txBody>
        </p:sp>
        <p:sp>
          <p:nvSpPr>
            <p:cNvPr id="99" name="rc99"/>
            <p:cNvSpPr/>
            <p:nvPr/>
          </p:nvSpPr>
          <p:spPr>
            <a:xfrm>
              <a:off x="5018638" y="1130599"/>
              <a:ext cx="130131" cy="2800263"/>
            </a:xfrm>
            <a:prstGeom prst="rect">
              <a:avLst/>
            </a:prstGeom>
            <a:solidFill>
              <a:srgbClr val="80BD41">
                <a:alpha val="100000"/>
              </a:srgbClr>
            </a:solidFill>
          </p:spPr>
          <p:txBody>
            <a:bodyPr/>
            <a:lstStyle/>
            <a:p>
              <a:endParaRPr/>
            </a:p>
          </p:txBody>
        </p:sp>
        <p:sp>
          <p:nvSpPr>
            <p:cNvPr id="100" name="rc100"/>
            <p:cNvSpPr/>
            <p:nvPr/>
          </p:nvSpPr>
          <p:spPr>
            <a:xfrm>
              <a:off x="5307820" y="1099135"/>
              <a:ext cx="130131" cy="2831727"/>
            </a:xfrm>
            <a:prstGeom prst="rect">
              <a:avLst/>
            </a:prstGeom>
            <a:solidFill>
              <a:srgbClr val="80BD41">
                <a:alpha val="100000"/>
              </a:srgbClr>
            </a:solidFill>
          </p:spPr>
          <p:txBody>
            <a:bodyPr/>
            <a:lstStyle/>
            <a:p>
              <a:endParaRPr/>
            </a:p>
          </p:txBody>
        </p:sp>
        <p:sp>
          <p:nvSpPr>
            <p:cNvPr id="101" name="rc101"/>
            <p:cNvSpPr/>
            <p:nvPr/>
          </p:nvSpPr>
          <p:spPr>
            <a:xfrm>
              <a:off x="5163229" y="1099135"/>
              <a:ext cx="130131" cy="2831727"/>
            </a:xfrm>
            <a:prstGeom prst="rect">
              <a:avLst/>
            </a:prstGeom>
            <a:solidFill>
              <a:srgbClr val="80BD41">
                <a:alpha val="100000"/>
              </a:srgbClr>
            </a:solidFill>
          </p:spPr>
          <p:txBody>
            <a:bodyPr/>
            <a:lstStyle/>
            <a:p>
              <a:endParaRPr/>
            </a:p>
          </p:txBody>
        </p:sp>
        <p:sp>
          <p:nvSpPr>
            <p:cNvPr id="102" name="rc102"/>
            <p:cNvSpPr/>
            <p:nvPr/>
          </p:nvSpPr>
          <p:spPr>
            <a:xfrm>
              <a:off x="5597002" y="1067672"/>
              <a:ext cx="130131" cy="2863191"/>
            </a:xfrm>
            <a:prstGeom prst="rect">
              <a:avLst/>
            </a:prstGeom>
            <a:solidFill>
              <a:srgbClr val="80BD41">
                <a:alpha val="100000"/>
              </a:srgbClr>
            </a:solidFill>
          </p:spPr>
          <p:txBody>
            <a:bodyPr/>
            <a:lstStyle/>
            <a:p>
              <a:endParaRPr/>
            </a:p>
          </p:txBody>
        </p:sp>
        <p:sp>
          <p:nvSpPr>
            <p:cNvPr id="103" name="rc103"/>
            <p:cNvSpPr/>
            <p:nvPr/>
          </p:nvSpPr>
          <p:spPr>
            <a:xfrm>
              <a:off x="5452411" y="1067672"/>
              <a:ext cx="130131" cy="2863191"/>
            </a:xfrm>
            <a:prstGeom prst="rect">
              <a:avLst/>
            </a:prstGeom>
            <a:solidFill>
              <a:srgbClr val="80BD41">
                <a:alpha val="100000"/>
              </a:srgbClr>
            </a:solidFill>
          </p:spPr>
          <p:txBody>
            <a:bodyPr/>
            <a:lstStyle/>
            <a:p>
              <a:endParaRPr/>
            </a:p>
          </p:txBody>
        </p:sp>
        <p:sp>
          <p:nvSpPr>
            <p:cNvPr id="104" name="rc104"/>
            <p:cNvSpPr/>
            <p:nvPr/>
          </p:nvSpPr>
          <p:spPr>
            <a:xfrm>
              <a:off x="6175365" y="1036208"/>
              <a:ext cx="130131" cy="2894654"/>
            </a:xfrm>
            <a:prstGeom prst="rect">
              <a:avLst/>
            </a:prstGeom>
            <a:solidFill>
              <a:srgbClr val="80BD41">
                <a:alpha val="100000"/>
              </a:srgbClr>
            </a:solidFill>
          </p:spPr>
          <p:txBody>
            <a:bodyPr/>
            <a:lstStyle/>
            <a:p>
              <a:endParaRPr/>
            </a:p>
          </p:txBody>
        </p:sp>
        <p:sp>
          <p:nvSpPr>
            <p:cNvPr id="105" name="rc105"/>
            <p:cNvSpPr/>
            <p:nvPr/>
          </p:nvSpPr>
          <p:spPr>
            <a:xfrm>
              <a:off x="5886183" y="1036208"/>
              <a:ext cx="130131" cy="2894654"/>
            </a:xfrm>
            <a:prstGeom prst="rect">
              <a:avLst/>
            </a:prstGeom>
            <a:solidFill>
              <a:srgbClr val="80BD41">
                <a:alpha val="100000"/>
              </a:srgbClr>
            </a:solidFill>
          </p:spPr>
          <p:txBody>
            <a:bodyPr/>
            <a:lstStyle/>
            <a:p>
              <a:endParaRPr/>
            </a:p>
          </p:txBody>
        </p:sp>
        <p:sp>
          <p:nvSpPr>
            <p:cNvPr id="106" name="rc106"/>
            <p:cNvSpPr/>
            <p:nvPr/>
          </p:nvSpPr>
          <p:spPr>
            <a:xfrm>
              <a:off x="5741592" y="1036208"/>
              <a:ext cx="130131" cy="2894654"/>
            </a:xfrm>
            <a:prstGeom prst="rect">
              <a:avLst/>
            </a:prstGeom>
            <a:solidFill>
              <a:srgbClr val="80BD41">
                <a:alpha val="100000"/>
              </a:srgbClr>
            </a:solidFill>
          </p:spPr>
          <p:txBody>
            <a:bodyPr/>
            <a:lstStyle/>
            <a:p>
              <a:endParaRPr/>
            </a:p>
          </p:txBody>
        </p:sp>
        <p:sp>
          <p:nvSpPr>
            <p:cNvPr id="107" name="rc107"/>
            <p:cNvSpPr/>
            <p:nvPr/>
          </p:nvSpPr>
          <p:spPr>
            <a:xfrm>
              <a:off x="6030774" y="1036208"/>
              <a:ext cx="130131" cy="2894654"/>
            </a:xfrm>
            <a:prstGeom prst="rect">
              <a:avLst/>
            </a:prstGeom>
            <a:solidFill>
              <a:srgbClr val="80BD41">
                <a:alpha val="100000"/>
              </a:srgbClr>
            </a:solidFill>
          </p:spPr>
          <p:txBody>
            <a:bodyPr/>
            <a:lstStyle/>
            <a:p>
              <a:endParaRPr/>
            </a:p>
          </p:txBody>
        </p:sp>
        <p:sp>
          <p:nvSpPr>
            <p:cNvPr id="108" name="rc108"/>
            <p:cNvSpPr/>
            <p:nvPr/>
          </p:nvSpPr>
          <p:spPr>
            <a:xfrm>
              <a:off x="6464546" y="1004744"/>
              <a:ext cx="130131" cy="2926118"/>
            </a:xfrm>
            <a:prstGeom prst="rect">
              <a:avLst/>
            </a:prstGeom>
            <a:solidFill>
              <a:srgbClr val="80BD41">
                <a:alpha val="100000"/>
              </a:srgbClr>
            </a:solidFill>
          </p:spPr>
          <p:txBody>
            <a:bodyPr/>
            <a:lstStyle/>
            <a:p>
              <a:endParaRPr/>
            </a:p>
          </p:txBody>
        </p:sp>
        <p:sp>
          <p:nvSpPr>
            <p:cNvPr id="109" name="rc109"/>
            <p:cNvSpPr/>
            <p:nvPr/>
          </p:nvSpPr>
          <p:spPr>
            <a:xfrm>
              <a:off x="6609137" y="1004744"/>
              <a:ext cx="130131" cy="2926118"/>
            </a:xfrm>
            <a:prstGeom prst="rect">
              <a:avLst/>
            </a:prstGeom>
            <a:solidFill>
              <a:srgbClr val="80BD41">
                <a:alpha val="100000"/>
              </a:srgbClr>
            </a:solidFill>
          </p:spPr>
          <p:txBody>
            <a:bodyPr/>
            <a:lstStyle/>
            <a:p>
              <a:endParaRPr/>
            </a:p>
          </p:txBody>
        </p:sp>
        <p:sp>
          <p:nvSpPr>
            <p:cNvPr id="110" name="rc110"/>
            <p:cNvSpPr/>
            <p:nvPr/>
          </p:nvSpPr>
          <p:spPr>
            <a:xfrm>
              <a:off x="6319956" y="1004744"/>
              <a:ext cx="130131" cy="2926118"/>
            </a:xfrm>
            <a:prstGeom prst="rect">
              <a:avLst/>
            </a:prstGeom>
            <a:solidFill>
              <a:srgbClr val="80BD41">
                <a:alpha val="100000"/>
              </a:srgbClr>
            </a:solidFill>
          </p:spPr>
          <p:txBody>
            <a:bodyPr/>
            <a:lstStyle/>
            <a:p>
              <a:endParaRPr/>
            </a:p>
          </p:txBody>
        </p:sp>
        <p:sp>
          <p:nvSpPr>
            <p:cNvPr id="111" name="rc111"/>
            <p:cNvSpPr/>
            <p:nvPr/>
          </p:nvSpPr>
          <p:spPr>
            <a:xfrm>
              <a:off x="6898319" y="973281"/>
              <a:ext cx="130131" cy="2957582"/>
            </a:xfrm>
            <a:prstGeom prst="rect">
              <a:avLst/>
            </a:prstGeom>
            <a:solidFill>
              <a:srgbClr val="80BD41">
                <a:alpha val="100000"/>
              </a:srgbClr>
            </a:solidFill>
          </p:spPr>
          <p:txBody>
            <a:bodyPr/>
            <a:lstStyle/>
            <a:p>
              <a:endParaRPr/>
            </a:p>
          </p:txBody>
        </p:sp>
        <p:sp>
          <p:nvSpPr>
            <p:cNvPr id="112" name="rc112"/>
            <p:cNvSpPr/>
            <p:nvPr/>
          </p:nvSpPr>
          <p:spPr>
            <a:xfrm>
              <a:off x="6753728" y="973281"/>
              <a:ext cx="130131" cy="2957582"/>
            </a:xfrm>
            <a:prstGeom prst="rect">
              <a:avLst/>
            </a:prstGeom>
            <a:solidFill>
              <a:srgbClr val="80BD41">
                <a:alpha val="100000"/>
              </a:srgbClr>
            </a:solidFill>
          </p:spPr>
          <p:txBody>
            <a:bodyPr/>
            <a:lstStyle/>
            <a:p>
              <a:endParaRPr/>
            </a:p>
          </p:txBody>
        </p:sp>
        <p:sp>
          <p:nvSpPr>
            <p:cNvPr id="113" name="rc113"/>
            <p:cNvSpPr/>
            <p:nvPr/>
          </p:nvSpPr>
          <p:spPr>
            <a:xfrm>
              <a:off x="7187500" y="941817"/>
              <a:ext cx="130131" cy="2989045"/>
            </a:xfrm>
            <a:prstGeom prst="rect">
              <a:avLst/>
            </a:prstGeom>
            <a:solidFill>
              <a:srgbClr val="80BD41">
                <a:alpha val="100000"/>
              </a:srgbClr>
            </a:solidFill>
          </p:spPr>
          <p:txBody>
            <a:bodyPr/>
            <a:lstStyle/>
            <a:p>
              <a:endParaRPr/>
            </a:p>
          </p:txBody>
        </p:sp>
        <p:sp>
          <p:nvSpPr>
            <p:cNvPr id="114" name="rc114"/>
            <p:cNvSpPr/>
            <p:nvPr/>
          </p:nvSpPr>
          <p:spPr>
            <a:xfrm>
              <a:off x="7042910" y="941817"/>
              <a:ext cx="130131" cy="2989045"/>
            </a:xfrm>
            <a:prstGeom prst="rect">
              <a:avLst/>
            </a:prstGeom>
            <a:solidFill>
              <a:srgbClr val="80BD41">
                <a:alpha val="100000"/>
              </a:srgbClr>
            </a:solidFill>
          </p:spPr>
          <p:txBody>
            <a:bodyPr/>
            <a:lstStyle/>
            <a:p>
              <a:endParaRPr/>
            </a:p>
          </p:txBody>
        </p:sp>
        <p:sp>
          <p:nvSpPr>
            <p:cNvPr id="115" name="rc115"/>
            <p:cNvSpPr/>
            <p:nvPr/>
          </p:nvSpPr>
          <p:spPr>
            <a:xfrm>
              <a:off x="7476682" y="910353"/>
              <a:ext cx="130131" cy="3020509"/>
            </a:xfrm>
            <a:prstGeom prst="rect">
              <a:avLst/>
            </a:prstGeom>
            <a:solidFill>
              <a:srgbClr val="80BD41">
                <a:alpha val="100000"/>
              </a:srgbClr>
            </a:solidFill>
          </p:spPr>
          <p:txBody>
            <a:bodyPr/>
            <a:lstStyle/>
            <a:p>
              <a:endParaRPr/>
            </a:p>
          </p:txBody>
        </p:sp>
        <p:sp>
          <p:nvSpPr>
            <p:cNvPr id="116" name="rc116"/>
            <p:cNvSpPr/>
            <p:nvPr/>
          </p:nvSpPr>
          <p:spPr>
            <a:xfrm>
              <a:off x="7332091" y="910353"/>
              <a:ext cx="130131" cy="3020509"/>
            </a:xfrm>
            <a:prstGeom prst="rect">
              <a:avLst/>
            </a:prstGeom>
            <a:solidFill>
              <a:srgbClr val="80BD41">
                <a:alpha val="100000"/>
              </a:srgbClr>
            </a:solidFill>
          </p:spPr>
          <p:txBody>
            <a:bodyPr/>
            <a:lstStyle/>
            <a:p>
              <a:endParaRPr/>
            </a:p>
          </p:txBody>
        </p:sp>
        <p:sp>
          <p:nvSpPr>
            <p:cNvPr id="117" name="rc117"/>
            <p:cNvSpPr/>
            <p:nvPr/>
          </p:nvSpPr>
          <p:spPr>
            <a:xfrm>
              <a:off x="7765864" y="878890"/>
              <a:ext cx="130131" cy="3051972"/>
            </a:xfrm>
            <a:prstGeom prst="rect">
              <a:avLst/>
            </a:prstGeom>
            <a:solidFill>
              <a:srgbClr val="80BD41">
                <a:alpha val="100000"/>
              </a:srgbClr>
            </a:solidFill>
          </p:spPr>
          <p:txBody>
            <a:bodyPr/>
            <a:lstStyle/>
            <a:p>
              <a:endParaRPr/>
            </a:p>
          </p:txBody>
        </p:sp>
        <p:sp>
          <p:nvSpPr>
            <p:cNvPr id="118" name="rc118"/>
            <p:cNvSpPr/>
            <p:nvPr/>
          </p:nvSpPr>
          <p:spPr>
            <a:xfrm>
              <a:off x="7621273" y="878890"/>
              <a:ext cx="130131" cy="3051972"/>
            </a:xfrm>
            <a:prstGeom prst="rect">
              <a:avLst/>
            </a:prstGeom>
            <a:solidFill>
              <a:srgbClr val="80BD41">
                <a:alpha val="100000"/>
              </a:srgbClr>
            </a:solidFill>
          </p:spPr>
          <p:txBody>
            <a:bodyPr/>
            <a:lstStyle/>
            <a:p>
              <a:endParaRPr/>
            </a:p>
          </p:txBody>
        </p:sp>
        <p:sp>
          <p:nvSpPr>
            <p:cNvPr id="119" name="rc119"/>
            <p:cNvSpPr/>
            <p:nvPr/>
          </p:nvSpPr>
          <p:spPr>
            <a:xfrm>
              <a:off x="8055045" y="847426"/>
              <a:ext cx="130131" cy="3083436"/>
            </a:xfrm>
            <a:prstGeom prst="rect">
              <a:avLst/>
            </a:prstGeom>
            <a:solidFill>
              <a:srgbClr val="80BD41">
                <a:alpha val="100000"/>
              </a:srgbClr>
            </a:solidFill>
          </p:spPr>
          <p:txBody>
            <a:bodyPr/>
            <a:lstStyle/>
            <a:p>
              <a:endParaRPr/>
            </a:p>
          </p:txBody>
        </p:sp>
        <p:sp>
          <p:nvSpPr>
            <p:cNvPr id="120" name="rc120"/>
            <p:cNvSpPr/>
            <p:nvPr/>
          </p:nvSpPr>
          <p:spPr>
            <a:xfrm>
              <a:off x="7910454" y="847426"/>
              <a:ext cx="130131" cy="3083436"/>
            </a:xfrm>
            <a:prstGeom prst="rect">
              <a:avLst/>
            </a:prstGeom>
            <a:solidFill>
              <a:srgbClr val="80BD41">
                <a:alpha val="100000"/>
              </a:srgbClr>
            </a:solidFill>
          </p:spPr>
          <p:txBody>
            <a:bodyPr/>
            <a:lstStyle/>
            <a:p>
              <a:endParaRPr/>
            </a:p>
          </p:txBody>
        </p:sp>
        <p:sp>
          <p:nvSpPr>
            <p:cNvPr id="121" name="rc121"/>
            <p:cNvSpPr/>
            <p:nvPr/>
          </p:nvSpPr>
          <p:spPr>
            <a:xfrm>
              <a:off x="8199636" y="815962"/>
              <a:ext cx="130131" cy="3114900"/>
            </a:xfrm>
            <a:prstGeom prst="rect">
              <a:avLst/>
            </a:prstGeom>
            <a:solidFill>
              <a:srgbClr val="80BD41">
                <a:alpha val="100000"/>
              </a:srgbClr>
            </a:solidFill>
          </p:spPr>
          <p:txBody>
            <a:bodyPr/>
            <a:lstStyle/>
            <a:p>
              <a:endParaRPr/>
            </a:p>
          </p:txBody>
        </p:sp>
        <p:sp>
          <p:nvSpPr>
            <p:cNvPr id="122" name="rc122"/>
            <p:cNvSpPr/>
            <p:nvPr/>
          </p:nvSpPr>
          <p:spPr>
            <a:xfrm>
              <a:off x="8922590" y="815962"/>
              <a:ext cx="130131" cy="3114900"/>
            </a:xfrm>
            <a:prstGeom prst="rect">
              <a:avLst/>
            </a:prstGeom>
            <a:solidFill>
              <a:srgbClr val="80BD41">
                <a:alpha val="100000"/>
              </a:srgbClr>
            </a:solidFill>
          </p:spPr>
          <p:txBody>
            <a:bodyPr/>
            <a:lstStyle/>
            <a:p>
              <a:endParaRPr/>
            </a:p>
          </p:txBody>
        </p:sp>
        <p:sp>
          <p:nvSpPr>
            <p:cNvPr id="123" name="rc123"/>
            <p:cNvSpPr/>
            <p:nvPr/>
          </p:nvSpPr>
          <p:spPr>
            <a:xfrm>
              <a:off x="8488818" y="815962"/>
              <a:ext cx="130131" cy="3114900"/>
            </a:xfrm>
            <a:prstGeom prst="rect">
              <a:avLst/>
            </a:prstGeom>
            <a:solidFill>
              <a:srgbClr val="80BD41">
                <a:alpha val="100000"/>
              </a:srgbClr>
            </a:solidFill>
          </p:spPr>
          <p:txBody>
            <a:bodyPr/>
            <a:lstStyle/>
            <a:p>
              <a:endParaRPr/>
            </a:p>
          </p:txBody>
        </p:sp>
        <p:sp>
          <p:nvSpPr>
            <p:cNvPr id="124" name="rc124"/>
            <p:cNvSpPr/>
            <p:nvPr/>
          </p:nvSpPr>
          <p:spPr>
            <a:xfrm>
              <a:off x="8344227" y="815962"/>
              <a:ext cx="130131" cy="3114900"/>
            </a:xfrm>
            <a:prstGeom prst="rect">
              <a:avLst/>
            </a:prstGeom>
            <a:solidFill>
              <a:srgbClr val="80BD41">
                <a:alpha val="100000"/>
              </a:srgbClr>
            </a:solidFill>
          </p:spPr>
          <p:txBody>
            <a:bodyPr/>
            <a:lstStyle/>
            <a:p>
              <a:endParaRPr/>
            </a:p>
          </p:txBody>
        </p:sp>
        <p:sp>
          <p:nvSpPr>
            <p:cNvPr id="125" name="rc125"/>
            <p:cNvSpPr/>
            <p:nvPr/>
          </p:nvSpPr>
          <p:spPr>
            <a:xfrm>
              <a:off x="8777999" y="815962"/>
              <a:ext cx="130131" cy="3114900"/>
            </a:xfrm>
            <a:prstGeom prst="rect">
              <a:avLst/>
            </a:prstGeom>
            <a:solidFill>
              <a:srgbClr val="80BD41">
                <a:alpha val="100000"/>
              </a:srgbClr>
            </a:solidFill>
          </p:spPr>
          <p:txBody>
            <a:bodyPr/>
            <a:lstStyle/>
            <a:p>
              <a:endParaRPr/>
            </a:p>
          </p:txBody>
        </p:sp>
        <p:sp>
          <p:nvSpPr>
            <p:cNvPr id="126" name="rc126"/>
            <p:cNvSpPr/>
            <p:nvPr/>
          </p:nvSpPr>
          <p:spPr>
            <a:xfrm>
              <a:off x="8633409" y="815962"/>
              <a:ext cx="130131" cy="3114900"/>
            </a:xfrm>
            <a:prstGeom prst="rect">
              <a:avLst/>
            </a:prstGeom>
            <a:solidFill>
              <a:srgbClr val="80BD41">
                <a:alpha val="100000"/>
              </a:srgbClr>
            </a:solidFill>
          </p:spPr>
          <p:txBody>
            <a:bodyPr/>
            <a:lstStyle/>
            <a:p>
              <a:endParaRPr/>
            </a:p>
          </p:txBody>
        </p:sp>
        <p:sp>
          <p:nvSpPr>
            <p:cNvPr id="127" name="rc127"/>
            <p:cNvSpPr/>
            <p:nvPr/>
          </p:nvSpPr>
          <p:spPr>
            <a:xfrm>
              <a:off x="825505" y="2640853"/>
              <a:ext cx="130131" cy="1290009"/>
            </a:xfrm>
            <a:prstGeom prst="rect">
              <a:avLst/>
            </a:prstGeom>
            <a:solidFill>
              <a:srgbClr val="80BD41">
                <a:alpha val="100000"/>
              </a:srgbClr>
            </a:solidFill>
          </p:spPr>
          <p:txBody>
            <a:bodyPr/>
            <a:lstStyle/>
            <a:p>
              <a:endParaRPr/>
            </a:p>
          </p:txBody>
        </p:sp>
        <p:sp>
          <p:nvSpPr>
            <p:cNvPr id="128" name="rc128"/>
            <p:cNvSpPr/>
            <p:nvPr/>
          </p:nvSpPr>
          <p:spPr>
            <a:xfrm>
              <a:off x="970096" y="2514999"/>
              <a:ext cx="130131" cy="1415863"/>
            </a:xfrm>
            <a:prstGeom prst="rect">
              <a:avLst/>
            </a:prstGeom>
            <a:solidFill>
              <a:srgbClr val="80BD41">
                <a:alpha val="100000"/>
              </a:srgbClr>
            </a:solidFill>
          </p:spPr>
          <p:txBody>
            <a:bodyPr/>
            <a:lstStyle/>
            <a:p>
              <a:endParaRPr/>
            </a:p>
          </p:txBody>
        </p:sp>
        <p:sp>
          <p:nvSpPr>
            <p:cNvPr id="129" name="rc129"/>
            <p:cNvSpPr/>
            <p:nvPr/>
          </p:nvSpPr>
          <p:spPr>
            <a:xfrm>
              <a:off x="1114687" y="2294753"/>
              <a:ext cx="130131" cy="1636109"/>
            </a:xfrm>
            <a:prstGeom prst="rect">
              <a:avLst/>
            </a:prstGeom>
            <a:solidFill>
              <a:srgbClr val="80BD41">
                <a:alpha val="100000"/>
              </a:srgbClr>
            </a:solidFill>
          </p:spPr>
          <p:txBody>
            <a:bodyPr/>
            <a:lstStyle/>
            <a:p>
              <a:endParaRPr/>
            </a:p>
          </p:txBody>
        </p:sp>
        <p:sp>
          <p:nvSpPr>
            <p:cNvPr id="130" name="rc130"/>
            <p:cNvSpPr/>
            <p:nvPr/>
          </p:nvSpPr>
          <p:spPr>
            <a:xfrm>
              <a:off x="1259278" y="2231826"/>
              <a:ext cx="130131" cy="1699036"/>
            </a:xfrm>
            <a:prstGeom prst="rect">
              <a:avLst/>
            </a:prstGeom>
            <a:solidFill>
              <a:srgbClr val="80BD41">
                <a:alpha val="100000"/>
              </a:srgbClr>
            </a:solidFill>
          </p:spPr>
          <p:txBody>
            <a:bodyPr/>
            <a:lstStyle/>
            <a:p>
              <a:endParaRPr/>
            </a:p>
          </p:txBody>
        </p:sp>
        <p:sp>
          <p:nvSpPr>
            <p:cNvPr id="131" name="rc131"/>
            <p:cNvSpPr/>
            <p:nvPr/>
          </p:nvSpPr>
          <p:spPr>
            <a:xfrm>
              <a:off x="1403868" y="2137435"/>
              <a:ext cx="130131" cy="1793427"/>
            </a:xfrm>
            <a:prstGeom prst="rect">
              <a:avLst/>
            </a:prstGeom>
            <a:solidFill>
              <a:srgbClr val="80BD41">
                <a:alpha val="100000"/>
              </a:srgbClr>
            </a:solidFill>
          </p:spPr>
          <p:txBody>
            <a:bodyPr/>
            <a:lstStyle/>
            <a:p>
              <a:endParaRPr/>
            </a:p>
          </p:txBody>
        </p:sp>
        <p:sp>
          <p:nvSpPr>
            <p:cNvPr id="132" name="rc132"/>
            <p:cNvSpPr/>
            <p:nvPr/>
          </p:nvSpPr>
          <p:spPr>
            <a:xfrm>
              <a:off x="1548459" y="2137435"/>
              <a:ext cx="130131" cy="1793427"/>
            </a:xfrm>
            <a:prstGeom prst="rect">
              <a:avLst/>
            </a:prstGeom>
            <a:solidFill>
              <a:srgbClr val="80BD41">
                <a:alpha val="100000"/>
              </a:srgbClr>
            </a:solidFill>
          </p:spPr>
          <p:txBody>
            <a:bodyPr/>
            <a:lstStyle/>
            <a:p>
              <a:endParaRPr/>
            </a:p>
          </p:txBody>
        </p:sp>
        <p:sp>
          <p:nvSpPr>
            <p:cNvPr id="133" name="rc133"/>
            <p:cNvSpPr/>
            <p:nvPr/>
          </p:nvSpPr>
          <p:spPr>
            <a:xfrm>
              <a:off x="1693050" y="1980117"/>
              <a:ext cx="130131" cy="1950745"/>
            </a:xfrm>
            <a:prstGeom prst="rect">
              <a:avLst/>
            </a:prstGeom>
            <a:solidFill>
              <a:srgbClr val="80BD41">
                <a:alpha val="100000"/>
              </a:srgbClr>
            </a:solidFill>
          </p:spPr>
          <p:txBody>
            <a:bodyPr/>
            <a:lstStyle/>
            <a:p>
              <a:endParaRPr/>
            </a:p>
          </p:txBody>
        </p:sp>
        <p:sp>
          <p:nvSpPr>
            <p:cNvPr id="134" name="rc134"/>
            <p:cNvSpPr/>
            <p:nvPr/>
          </p:nvSpPr>
          <p:spPr>
            <a:xfrm>
              <a:off x="1837641" y="1822799"/>
              <a:ext cx="130131" cy="2108063"/>
            </a:xfrm>
            <a:prstGeom prst="rect">
              <a:avLst/>
            </a:prstGeom>
            <a:solidFill>
              <a:srgbClr val="80BD41">
                <a:alpha val="100000"/>
              </a:srgbClr>
            </a:solidFill>
          </p:spPr>
          <p:txBody>
            <a:bodyPr/>
            <a:lstStyle/>
            <a:p>
              <a:endParaRPr/>
            </a:p>
          </p:txBody>
        </p:sp>
        <p:sp>
          <p:nvSpPr>
            <p:cNvPr id="135" name="rc135"/>
            <p:cNvSpPr/>
            <p:nvPr/>
          </p:nvSpPr>
          <p:spPr>
            <a:xfrm>
              <a:off x="1982232" y="1728408"/>
              <a:ext cx="130131" cy="2202454"/>
            </a:xfrm>
            <a:prstGeom prst="rect">
              <a:avLst/>
            </a:prstGeom>
            <a:solidFill>
              <a:srgbClr val="80BD41">
                <a:alpha val="100000"/>
              </a:srgbClr>
            </a:solidFill>
          </p:spPr>
          <p:txBody>
            <a:bodyPr/>
            <a:lstStyle/>
            <a:p>
              <a:endParaRPr/>
            </a:p>
          </p:txBody>
        </p:sp>
        <p:sp>
          <p:nvSpPr>
            <p:cNvPr id="136" name="rc136"/>
            <p:cNvSpPr/>
            <p:nvPr/>
          </p:nvSpPr>
          <p:spPr>
            <a:xfrm>
              <a:off x="2126822" y="1665481"/>
              <a:ext cx="130131" cy="2265381"/>
            </a:xfrm>
            <a:prstGeom prst="rect">
              <a:avLst/>
            </a:prstGeom>
            <a:solidFill>
              <a:srgbClr val="80BD41">
                <a:alpha val="100000"/>
              </a:srgbClr>
            </a:solidFill>
          </p:spPr>
          <p:txBody>
            <a:bodyPr/>
            <a:lstStyle/>
            <a:p>
              <a:endParaRPr/>
            </a:p>
          </p:txBody>
        </p:sp>
        <p:sp>
          <p:nvSpPr>
            <p:cNvPr id="137" name="rc137"/>
            <p:cNvSpPr/>
            <p:nvPr/>
          </p:nvSpPr>
          <p:spPr>
            <a:xfrm>
              <a:off x="2271413" y="1602553"/>
              <a:ext cx="130131" cy="2328309"/>
            </a:xfrm>
            <a:prstGeom prst="rect">
              <a:avLst/>
            </a:prstGeom>
            <a:solidFill>
              <a:srgbClr val="80BD41">
                <a:alpha val="100000"/>
              </a:srgbClr>
            </a:solidFill>
          </p:spPr>
          <p:txBody>
            <a:bodyPr/>
            <a:lstStyle/>
            <a:p>
              <a:endParaRPr/>
            </a:p>
          </p:txBody>
        </p:sp>
        <p:sp>
          <p:nvSpPr>
            <p:cNvPr id="138" name="rc138"/>
            <p:cNvSpPr/>
            <p:nvPr/>
          </p:nvSpPr>
          <p:spPr>
            <a:xfrm>
              <a:off x="2416004" y="1571090"/>
              <a:ext cx="130131" cy="2359772"/>
            </a:xfrm>
            <a:prstGeom prst="rect">
              <a:avLst/>
            </a:prstGeom>
            <a:solidFill>
              <a:srgbClr val="80BD41">
                <a:alpha val="100000"/>
              </a:srgbClr>
            </a:solidFill>
          </p:spPr>
          <p:txBody>
            <a:bodyPr/>
            <a:lstStyle/>
            <a:p>
              <a:endParaRPr/>
            </a:p>
          </p:txBody>
        </p:sp>
        <p:sp>
          <p:nvSpPr>
            <p:cNvPr id="139" name="rc139"/>
            <p:cNvSpPr/>
            <p:nvPr/>
          </p:nvSpPr>
          <p:spPr>
            <a:xfrm>
              <a:off x="2560595" y="1539626"/>
              <a:ext cx="130131" cy="2391236"/>
            </a:xfrm>
            <a:prstGeom prst="rect">
              <a:avLst/>
            </a:prstGeom>
            <a:solidFill>
              <a:srgbClr val="80BD41">
                <a:alpha val="100000"/>
              </a:srgbClr>
            </a:solidFill>
          </p:spPr>
          <p:txBody>
            <a:bodyPr/>
            <a:lstStyle/>
            <a:p>
              <a:endParaRPr/>
            </a:p>
          </p:txBody>
        </p:sp>
        <p:sp>
          <p:nvSpPr>
            <p:cNvPr id="140" name="rc140"/>
            <p:cNvSpPr/>
            <p:nvPr/>
          </p:nvSpPr>
          <p:spPr>
            <a:xfrm>
              <a:off x="2849776" y="1508162"/>
              <a:ext cx="130131" cy="2422700"/>
            </a:xfrm>
            <a:prstGeom prst="rect">
              <a:avLst/>
            </a:prstGeom>
            <a:solidFill>
              <a:srgbClr val="80BD41">
                <a:alpha val="100000"/>
              </a:srgbClr>
            </a:solidFill>
          </p:spPr>
          <p:txBody>
            <a:bodyPr/>
            <a:lstStyle/>
            <a:p>
              <a:endParaRPr/>
            </a:p>
          </p:txBody>
        </p:sp>
        <p:sp>
          <p:nvSpPr>
            <p:cNvPr id="141" name="rc141"/>
            <p:cNvSpPr/>
            <p:nvPr/>
          </p:nvSpPr>
          <p:spPr>
            <a:xfrm>
              <a:off x="2705186" y="1508162"/>
              <a:ext cx="130131" cy="2422700"/>
            </a:xfrm>
            <a:prstGeom prst="rect">
              <a:avLst/>
            </a:prstGeom>
            <a:solidFill>
              <a:srgbClr val="80BD41">
                <a:alpha val="100000"/>
              </a:srgbClr>
            </a:solidFill>
          </p:spPr>
          <p:txBody>
            <a:bodyPr/>
            <a:lstStyle/>
            <a:p>
              <a:endParaRPr/>
            </a:p>
          </p:txBody>
        </p:sp>
        <p:sp>
          <p:nvSpPr>
            <p:cNvPr id="142" name="rc142"/>
            <p:cNvSpPr/>
            <p:nvPr/>
          </p:nvSpPr>
          <p:spPr>
            <a:xfrm>
              <a:off x="2994367" y="1476699"/>
              <a:ext cx="130131" cy="2454163"/>
            </a:xfrm>
            <a:prstGeom prst="rect">
              <a:avLst/>
            </a:prstGeom>
            <a:solidFill>
              <a:srgbClr val="80BD41">
                <a:alpha val="100000"/>
              </a:srgbClr>
            </a:solidFill>
          </p:spPr>
          <p:txBody>
            <a:bodyPr/>
            <a:lstStyle/>
            <a:p>
              <a:endParaRPr/>
            </a:p>
          </p:txBody>
        </p:sp>
        <p:sp>
          <p:nvSpPr>
            <p:cNvPr id="143" name="rc143"/>
            <p:cNvSpPr/>
            <p:nvPr/>
          </p:nvSpPr>
          <p:spPr>
            <a:xfrm>
              <a:off x="3138958" y="1445235"/>
              <a:ext cx="130131" cy="2485627"/>
            </a:xfrm>
            <a:prstGeom prst="rect">
              <a:avLst/>
            </a:prstGeom>
            <a:solidFill>
              <a:srgbClr val="80BD41">
                <a:alpha val="100000"/>
              </a:srgbClr>
            </a:solidFill>
          </p:spPr>
          <p:txBody>
            <a:bodyPr/>
            <a:lstStyle/>
            <a:p>
              <a:endParaRPr/>
            </a:p>
          </p:txBody>
        </p:sp>
        <p:sp>
          <p:nvSpPr>
            <p:cNvPr id="144" name="rc144"/>
            <p:cNvSpPr/>
            <p:nvPr/>
          </p:nvSpPr>
          <p:spPr>
            <a:xfrm>
              <a:off x="3428140" y="1413772"/>
              <a:ext cx="130131" cy="2517091"/>
            </a:xfrm>
            <a:prstGeom prst="rect">
              <a:avLst/>
            </a:prstGeom>
            <a:solidFill>
              <a:srgbClr val="80BD41">
                <a:alpha val="100000"/>
              </a:srgbClr>
            </a:solidFill>
          </p:spPr>
          <p:txBody>
            <a:bodyPr/>
            <a:lstStyle/>
            <a:p>
              <a:endParaRPr/>
            </a:p>
          </p:txBody>
        </p:sp>
        <p:sp>
          <p:nvSpPr>
            <p:cNvPr id="145" name="rc145"/>
            <p:cNvSpPr/>
            <p:nvPr/>
          </p:nvSpPr>
          <p:spPr>
            <a:xfrm>
              <a:off x="3717321" y="1413772"/>
              <a:ext cx="130131" cy="2517091"/>
            </a:xfrm>
            <a:prstGeom prst="rect">
              <a:avLst/>
            </a:prstGeom>
            <a:solidFill>
              <a:srgbClr val="80BD41">
                <a:alpha val="100000"/>
              </a:srgbClr>
            </a:solidFill>
          </p:spPr>
          <p:txBody>
            <a:bodyPr/>
            <a:lstStyle/>
            <a:p>
              <a:endParaRPr/>
            </a:p>
          </p:txBody>
        </p:sp>
        <p:sp>
          <p:nvSpPr>
            <p:cNvPr id="146" name="rc146"/>
            <p:cNvSpPr/>
            <p:nvPr/>
          </p:nvSpPr>
          <p:spPr>
            <a:xfrm>
              <a:off x="3572730" y="1413772"/>
              <a:ext cx="130131" cy="2517091"/>
            </a:xfrm>
            <a:prstGeom prst="rect">
              <a:avLst/>
            </a:prstGeom>
            <a:solidFill>
              <a:srgbClr val="80BD41">
                <a:alpha val="100000"/>
              </a:srgbClr>
            </a:solidFill>
          </p:spPr>
          <p:txBody>
            <a:bodyPr/>
            <a:lstStyle/>
            <a:p>
              <a:endParaRPr/>
            </a:p>
          </p:txBody>
        </p:sp>
        <p:sp>
          <p:nvSpPr>
            <p:cNvPr id="147" name="rc147"/>
            <p:cNvSpPr/>
            <p:nvPr/>
          </p:nvSpPr>
          <p:spPr>
            <a:xfrm>
              <a:off x="3283549" y="1413772"/>
              <a:ext cx="130131" cy="2517091"/>
            </a:xfrm>
            <a:prstGeom prst="rect">
              <a:avLst/>
            </a:prstGeom>
            <a:solidFill>
              <a:srgbClr val="80BD41">
                <a:alpha val="100000"/>
              </a:srgbClr>
            </a:solidFill>
          </p:spPr>
          <p:txBody>
            <a:bodyPr/>
            <a:lstStyle/>
            <a:p>
              <a:endParaRPr/>
            </a:p>
          </p:txBody>
        </p:sp>
        <p:sp>
          <p:nvSpPr>
            <p:cNvPr id="148" name="rc148"/>
            <p:cNvSpPr/>
            <p:nvPr/>
          </p:nvSpPr>
          <p:spPr>
            <a:xfrm>
              <a:off x="3861912" y="1382308"/>
              <a:ext cx="130131" cy="2548554"/>
            </a:xfrm>
            <a:prstGeom prst="rect">
              <a:avLst/>
            </a:prstGeom>
            <a:solidFill>
              <a:srgbClr val="80BD41">
                <a:alpha val="100000"/>
              </a:srgbClr>
            </a:solidFill>
          </p:spPr>
          <p:txBody>
            <a:bodyPr/>
            <a:lstStyle/>
            <a:p>
              <a:endParaRPr/>
            </a:p>
          </p:txBody>
        </p:sp>
        <p:sp>
          <p:nvSpPr>
            <p:cNvPr id="149" name="rc149"/>
            <p:cNvSpPr/>
            <p:nvPr/>
          </p:nvSpPr>
          <p:spPr>
            <a:xfrm>
              <a:off x="4006503" y="1350844"/>
              <a:ext cx="130131" cy="2580018"/>
            </a:xfrm>
            <a:prstGeom prst="rect">
              <a:avLst/>
            </a:prstGeom>
            <a:solidFill>
              <a:srgbClr val="80BD41">
                <a:alpha val="100000"/>
              </a:srgbClr>
            </a:solidFill>
          </p:spPr>
          <p:txBody>
            <a:bodyPr/>
            <a:lstStyle/>
            <a:p>
              <a:endParaRPr/>
            </a:p>
          </p:txBody>
        </p:sp>
        <p:sp>
          <p:nvSpPr>
            <p:cNvPr id="150" name="rc150"/>
            <p:cNvSpPr/>
            <p:nvPr/>
          </p:nvSpPr>
          <p:spPr>
            <a:xfrm>
              <a:off x="4151094" y="1319381"/>
              <a:ext cx="130131" cy="2611481"/>
            </a:xfrm>
            <a:prstGeom prst="rect">
              <a:avLst/>
            </a:prstGeom>
            <a:solidFill>
              <a:srgbClr val="80BD41">
                <a:alpha val="100000"/>
              </a:srgbClr>
            </a:solidFill>
          </p:spPr>
          <p:txBody>
            <a:bodyPr/>
            <a:lstStyle/>
            <a:p>
              <a:endParaRPr/>
            </a:p>
          </p:txBody>
        </p:sp>
        <p:sp>
          <p:nvSpPr>
            <p:cNvPr id="151" name="rc151"/>
            <p:cNvSpPr/>
            <p:nvPr/>
          </p:nvSpPr>
          <p:spPr>
            <a:xfrm>
              <a:off x="4295684" y="1319381"/>
              <a:ext cx="130131" cy="2611481"/>
            </a:xfrm>
            <a:prstGeom prst="rect">
              <a:avLst/>
            </a:prstGeom>
            <a:solidFill>
              <a:srgbClr val="80BD41">
                <a:alpha val="100000"/>
              </a:srgbClr>
            </a:solidFill>
          </p:spPr>
          <p:txBody>
            <a:bodyPr/>
            <a:lstStyle/>
            <a:p>
              <a:endParaRPr/>
            </a:p>
          </p:txBody>
        </p:sp>
        <p:sp>
          <p:nvSpPr>
            <p:cNvPr id="152" name="rc152"/>
            <p:cNvSpPr/>
            <p:nvPr/>
          </p:nvSpPr>
          <p:spPr>
            <a:xfrm>
              <a:off x="4440275" y="1287917"/>
              <a:ext cx="130131" cy="2642945"/>
            </a:xfrm>
            <a:prstGeom prst="rect">
              <a:avLst/>
            </a:prstGeom>
            <a:solidFill>
              <a:srgbClr val="80BD41">
                <a:alpha val="100000"/>
              </a:srgbClr>
            </a:solidFill>
          </p:spPr>
          <p:txBody>
            <a:bodyPr/>
            <a:lstStyle/>
            <a:p>
              <a:endParaRPr/>
            </a:p>
          </p:txBody>
        </p:sp>
        <p:sp>
          <p:nvSpPr>
            <p:cNvPr id="153" name="rc153"/>
            <p:cNvSpPr/>
            <p:nvPr/>
          </p:nvSpPr>
          <p:spPr>
            <a:xfrm>
              <a:off x="4584866" y="1287917"/>
              <a:ext cx="130131" cy="2642945"/>
            </a:xfrm>
            <a:prstGeom prst="rect">
              <a:avLst/>
            </a:prstGeom>
            <a:solidFill>
              <a:srgbClr val="80BD41">
                <a:alpha val="100000"/>
              </a:srgbClr>
            </a:solidFill>
          </p:spPr>
          <p:txBody>
            <a:bodyPr/>
            <a:lstStyle/>
            <a:p>
              <a:endParaRPr/>
            </a:p>
          </p:txBody>
        </p:sp>
        <p:sp>
          <p:nvSpPr>
            <p:cNvPr id="154" name="rc154"/>
            <p:cNvSpPr/>
            <p:nvPr/>
          </p:nvSpPr>
          <p:spPr>
            <a:xfrm>
              <a:off x="4729457" y="1224990"/>
              <a:ext cx="130131" cy="2705872"/>
            </a:xfrm>
            <a:prstGeom prst="rect">
              <a:avLst/>
            </a:prstGeom>
            <a:solidFill>
              <a:srgbClr val="80BD41">
                <a:alpha val="100000"/>
              </a:srgbClr>
            </a:solidFill>
          </p:spPr>
          <p:txBody>
            <a:bodyPr/>
            <a:lstStyle/>
            <a:p>
              <a:endParaRPr/>
            </a:p>
          </p:txBody>
        </p:sp>
        <p:sp>
          <p:nvSpPr>
            <p:cNvPr id="155" name="rc155"/>
            <p:cNvSpPr/>
            <p:nvPr/>
          </p:nvSpPr>
          <p:spPr>
            <a:xfrm>
              <a:off x="4874048" y="1130599"/>
              <a:ext cx="130131" cy="2800263"/>
            </a:xfrm>
            <a:prstGeom prst="rect">
              <a:avLst/>
            </a:prstGeom>
            <a:solidFill>
              <a:srgbClr val="80BD41">
                <a:alpha val="100000"/>
              </a:srgbClr>
            </a:solidFill>
          </p:spPr>
          <p:txBody>
            <a:bodyPr/>
            <a:lstStyle/>
            <a:p>
              <a:endParaRPr/>
            </a:p>
          </p:txBody>
        </p:sp>
        <p:sp>
          <p:nvSpPr>
            <p:cNvPr id="156" name="rc156"/>
            <p:cNvSpPr/>
            <p:nvPr/>
          </p:nvSpPr>
          <p:spPr>
            <a:xfrm>
              <a:off x="5018638" y="1130599"/>
              <a:ext cx="130131" cy="2800263"/>
            </a:xfrm>
            <a:prstGeom prst="rect">
              <a:avLst/>
            </a:prstGeom>
            <a:solidFill>
              <a:srgbClr val="80BD41">
                <a:alpha val="100000"/>
              </a:srgbClr>
            </a:solidFill>
          </p:spPr>
          <p:txBody>
            <a:bodyPr/>
            <a:lstStyle/>
            <a:p>
              <a:endParaRPr/>
            </a:p>
          </p:txBody>
        </p:sp>
        <p:sp>
          <p:nvSpPr>
            <p:cNvPr id="157" name="rc157"/>
            <p:cNvSpPr/>
            <p:nvPr/>
          </p:nvSpPr>
          <p:spPr>
            <a:xfrm>
              <a:off x="5307820" y="1099135"/>
              <a:ext cx="130131" cy="2831727"/>
            </a:xfrm>
            <a:prstGeom prst="rect">
              <a:avLst/>
            </a:prstGeom>
            <a:solidFill>
              <a:srgbClr val="80BD41">
                <a:alpha val="100000"/>
              </a:srgbClr>
            </a:solidFill>
          </p:spPr>
          <p:txBody>
            <a:bodyPr/>
            <a:lstStyle/>
            <a:p>
              <a:endParaRPr/>
            </a:p>
          </p:txBody>
        </p:sp>
        <p:sp>
          <p:nvSpPr>
            <p:cNvPr id="158" name="rc158"/>
            <p:cNvSpPr/>
            <p:nvPr/>
          </p:nvSpPr>
          <p:spPr>
            <a:xfrm>
              <a:off x="5163229" y="1099135"/>
              <a:ext cx="130131" cy="2831727"/>
            </a:xfrm>
            <a:prstGeom prst="rect">
              <a:avLst/>
            </a:prstGeom>
            <a:solidFill>
              <a:srgbClr val="80BD41">
                <a:alpha val="100000"/>
              </a:srgbClr>
            </a:solidFill>
          </p:spPr>
          <p:txBody>
            <a:bodyPr/>
            <a:lstStyle/>
            <a:p>
              <a:endParaRPr/>
            </a:p>
          </p:txBody>
        </p:sp>
        <p:sp>
          <p:nvSpPr>
            <p:cNvPr id="159" name="rc159"/>
            <p:cNvSpPr/>
            <p:nvPr/>
          </p:nvSpPr>
          <p:spPr>
            <a:xfrm>
              <a:off x="5597002" y="1067672"/>
              <a:ext cx="130131" cy="2863191"/>
            </a:xfrm>
            <a:prstGeom prst="rect">
              <a:avLst/>
            </a:prstGeom>
            <a:solidFill>
              <a:srgbClr val="80BD41">
                <a:alpha val="100000"/>
              </a:srgbClr>
            </a:solidFill>
          </p:spPr>
          <p:txBody>
            <a:bodyPr/>
            <a:lstStyle/>
            <a:p>
              <a:endParaRPr/>
            </a:p>
          </p:txBody>
        </p:sp>
        <p:sp>
          <p:nvSpPr>
            <p:cNvPr id="160" name="rc160"/>
            <p:cNvSpPr/>
            <p:nvPr/>
          </p:nvSpPr>
          <p:spPr>
            <a:xfrm>
              <a:off x="5452411" y="1067672"/>
              <a:ext cx="130131" cy="2863191"/>
            </a:xfrm>
            <a:prstGeom prst="rect">
              <a:avLst/>
            </a:prstGeom>
            <a:solidFill>
              <a:srgbClr val="80BD41">
                <a:alpha val="100000"/>
              </a:srgbClr>
            </a:solidFill>
          </p:spPr>
          <p:txBody>
            <a:bodyPr/>
            <a:lstStyle/>
            <a:p>
              <a:endParaRPr/>
            </a:p>
          </p:txBody>
        </p:sp>
        <p:sp>
          <p:nvSpPr>
            <p:cNvPr id="161" name="rc161"/>
            <p:cNvSpPr/>
            <p:nvPr/>
          </p:nvSpPr>
          <p:spPr>
            <a:xfrm>
              <a:off x="6175365" y="1036208"/>
              <a:ext cx="130131" cy="2894654"/>
            </a:xfrm>
            <a:prstGeom prst="rect">
              <a:avLst/>
            </a:prstGeom>
            <a:solidFill>
              <a:srgbClr val="80BD41">
                <a:alpha val="100000"/>
              </a:srgbClr>
            </a:solidFill>
          </p:spPr>
          <p:txBody>
            <a:bodyPr/>
            <a:lstStyle/>
            <a:p>
              <a:endParaRPr/>
            </a:p>
          </p:txBody>
        </p:sp>
        <p:sp>
          <p:nvSpPr>
            <p:cNvPr id="162" name="rc162"/>
            <p:cNvSpPr/>
            <p:nvPr/>
          </p:nvSpPr>
          <p:spPr>
            <a:xfrm>
              <a:off x="5886183" y="1036208"/>
              <a:ext cx="130131" cy="2894654"/>
            </a:xfrm>
            <a:prstGeom prst="rect">
              <a:avLst/>
            </a:prstGeom>
            <a:solidFill>
              <a:srgbClr val="80BD41">
                <a:alpha val="100000"/>
              </a:srgbClr>
            </a:solidFill>
          </p:spPr>
          <p:txBody>
            <a:bodyPr/>
            <a:lstStyle/>
            <a:p>
              <a:endParaRPr/>
            </a:p>
          </p:txBody>
        </p:sp>
        <p:sp>
          <p:nvSpPr>
            <p:cNvPr id="163" name="rc163"/>
            <p:cNvSpPr/>
            <p:nvPr/>
          </p:nvSpPr>
          <p:spPr>
            <a:xfrm>
              <a:off x="5741592" y="1036208"/>
              <a:ext cx="130131" cy="2894654"/>
            </a:xfrm>
            <a:prstGeom prst="rect">
              <a:avLst/>
            </a:prstGeom>
            <a:solidFill>
              <a:srgbClr val="80BD41">
                <a:alpha val="100000"/>
              </a:srgbClr>
            </a:solidFill>
          </p:spPr>
          <p:txBody>
            <a:bodyPr/>
            <a:lstStyle/>
            <a:p>
              <a:endParaRPr/>
            </a:p>
          </p:txBody>
        </p:sp>
        <p:sp>
          <p:nvSpPr>
            <p:cNvPr id="164" name="rc164"/>
            <p:cNvSpPr/>
            <p:nvPr/>
          </p:nvSpPr>
          <p:spPr>
            <a:xfrm>
              <a:off x="6030774" y="1036208"/>
              <a:ext cx="130131" cy="2894654"/>
            </a:xfrm>
            <a:prstGeom prst="rect">
              <a:avLst/>
            </a:prstGeom>
            <a:solidFill>
              <a:srgbClr val="80BD41">
                <a:alpha val="100000"/>
              </a:srgbClr>
            </a:solidFill>
          </p:spPr>
          <p:txBody>
            <a:bodyPr/>
            <a:lstStyle/>
            <a:p>
              <a:endParaRPr/>
            </a:p>
          </p:txBody>
        </p:sp>
        <p:sp>
          <p:nvSpPr>
            <p:cNvPr id="165" name="rc165"/>
            <p:cNvSpPr/>
            <p:nvPr/>
          </p:nvSpPr>
          <p:spPr>
            <a:xfrm>
              <a:off x="6464546" y="1004744"/>
              <a:ext cx="130131" cy="2926118"/>
            </a:xfrm>
            <a:prstGeom prst="rect">
              <a:avLst/>
            </a:prstGeom>
            <a:solidFill>
              <a:srgbClr val="80BD41">
                <a:alpha val="100000"/>
              </a:srgbClr>
            </a:solidFill>
          </p:spPr>
          <p:txBody>
            <a:bodyPr/>
            <a:lstStyle/>
            <a:p>
              <a:endParaRPr/>
            </a:p>
          </p:txBody>
        </p:sp>
        <p:sp>
          <p:nvSpPr>
            <p:cNvPr id="166" name="rc166"/>
            <p:cNvSpPr/>
            <p:nvPr/>
          </p:nvSpPr>
          <p:spPr>
            <a:xfrm>
              <a:off x="6609137" y="1004744"/>
              <a:ext cx="130131" cy="2926118"/>
            </a:xfrm>
            <a:prstGeom prst="rect">
              <a:avLst/>
            </a:prstGeom>
            <a:solidFill>
              <a:srgbClr val="80BD41">
                <a:alpha val="100000"/>
              </a:srgbClr>
            </a:solidFill>
          </p:spPr>
          <p:txBody>
            <a:bodyPr/>
            <a:lstStyle/>
            <a:p>
              <a:endParaRPr/>
            </a:p>
          </p:txBody>
        </p:sp>
        <p:sp>
          <p:nvSpPr>
            <p:cNvPr id="167" name="rc167"/>
            <p:cNvSpPr/>
            <p:nvPr/>
          </p:nvSpPr>
          <p:spPr>
            <a:xfrm>
              <a:off x="6319956" y="1004744"/>
              <a:ext cx="130131" cy="2926118"/>
            </a:xfrm>
            <a:prstGeom prst="rect">
              <a:avLst/>
            </a:prstGeom>
            <a:solidFill>
              <a:srgbClr val="80BD41">
                <a:alpha val="100000"/>
              </a:srgbClr>
            </a:solidFill>
          </p:spPr>
          <p:txBody>
            <a:bodyPr/>
            <a:lstStyle/>
            <a:p>
              <a:endParaRPr/>
            </a:p>
          </p:txBody>
        </p:sp>
        <p:sp>
          <p:nvSpPr>
            <p:cNvPr id="168" name="rc168"/>
            <p:cNvSpPr/>
            <p:nvPr/>
          </p:nvSpPr>
          <p:spPr>
            <a:xfrm>
              <a:off x="6898319" y="973281"/>
              <a:ext cx="130131" cy="2957582"/>
            </a:xfrm>
            <a:prstGeom prst="rect">
              <a:avLst/>
            </a:prstGeom>
            <a:solidFill>
              <a:srgbClr val="80BD41">
                <a:alpha val="100000"/>
              </a:srgbClr>
            </a:solidFill>
          </p:spPr>
          <p:txBody>
            <a:bodyPr/>
            <a:lstStyle/>
            <a:p>
              <a:endParaRPr/>
            </a:p>
          </p:txBody>
        </p:sp>
        <p:sp>
          <p:nvSpPr>
            <p:cNvPr id="169" name="rc169"/>
            <p:cNvSpPr/>
            <p:nvPr/>
          </p:nvSpPr>
          <p:spPr>
            <a:xfrm>
              <a:off x="6753728" y="973281"/>
              <a:ext cx="130131" cy="2957582"/>
            </a:xfrm>
            <a:prstGeom prst="rect">
              <a:avLst/>
            </a:prstGeom>
            <a:solidFill>
              <a:srgbClr val="80BD41">
                <a:alpha val="100000"/>
              </a:srgbClr>
            </a:solidFill>
          </p:spPr>
          <p:txBody>
            <a:bodyPr/>
            <a:lstStyle/>
            <a:p>
              <a:endParaRPr/>
            </a:p>
          </p:txBody>
        </p:sp>
        <p:sp>
          <p:nvSpPr>
            <p:cNvPr id="170" name="rc170"/>
            <p:cNvSpPr/>
            <p:nvPr/>
          </p:nvSpPr>
          <p:spPr>
            <a:xfrm>
              <a:off x="7187500" y="941817"/>
              <a:ext cx="130131" cy="2989045"/>
            </a:xfrm>
            <a:prstGeom prst="rect">
              <a:avLst/>
            </a:prstGeom>
            <a:solidFill>
              <a:srgbClr val="80BD41">
                <a:alpha val="100000"/>
              </a:srgbClr>
            </a:solidFill>
          </p:spPr>
          <p:txBody>
            <a:bodyPr/>
            <a:lstStyle/>
            <a:p>
              <a:endParaRPr/>
            </a:p>
          </p:txBody>
        </p:sp>
        <p:sp>
          <p:nvSpPr>
            <p:cNvPr id="171" name="rc171"/>
            <p:cNvSpPr/>
            <p:nvPr/>
          </p:nvSpPr>
          <p:spPr>
            <a:xfrm>
              <a:off x="7042910" y="941817"/>
              <a:ext cx="130131" cy="2989045"/>
            </a:xfrm>
            <a:prstGeom prst="rect">
              <a:avLst/>
            </a:prstGeom>
            <a:solidFill>
              <a:srgbClr val="80BD41">
                <a:alpha val="100000"/>
              </a:srgbClr>
            </a:solidFill>
          </p:spPr>
          <p:txBody>
            <a:bodyPr/>
            <a:lstStyle/>
            <a:p>
              <a:endParaRPr/>
            </a:p>
          </p:txBody>
        </p:sp>
        <p:sp>
          <p:nvSpPr>
            <p:cNvPr id="172" name="rc172"/>
            <p:cNvSpPr/>
            <p:nvPr/>
          </p:nvSpPr>
          <p:spPr>
            <a:xfrm>
              <a:off x="7476682" y="910353"/>
              <a:ext cx="130131" cy="3020509"/>
            </a:xfrm>
            <a:prstGeom prst="rect">
              <a:avLst/>
            </a:prstGeom>
            <a:solidFill>
              <a:srgbClr val="80BD41">
                <a:alpha val="100000"/>
              </a:srgbClr>
            </a:solidFill>
          </p:spPr>
          <p:txBody>
            <a:bodyPr/>
            <a:lstStyle/>
            <a:p>
              <a:endParaRPr/>
            </a:p>
          </p:txBody>
        </p:sp>
        <p:sp>
          <p:nvSpPr>
            <p:cNvPr id="173" name="rc173"/>
            <p:cNvSpPr/>
            <p:nvPr/>
          </p:nvSpPr>
          <p:spPr>
            <a:xfrm>
              <a:off x="7332091" y="910353"/>
              <a:ext cx="130131" cy="3020509"/>
            </a:xfrm>
            <a:prstGeom prst="rect">
              <a:avLst/>
            </a:prstGeom>
            <a:solidFill>
              <a:srgbClr val="80BD41">
                <a:alpha val="100000"/>
              </a:srgbClr>
            </a:solidFill>
          </p:spPr>
          <p:txBody>
            <a:bodyPr/>
            <a:lstStyle/>
            <a:p>
              <a:endParaRPr/>
            </a:p>
          </p:txBody>
        </p:sp>
        <p:sp>
          <p:nvSpPr>
            <p:cNvPr id="174" name="rc174"/>
            <p:cNvSpPr/>
            <p:nvPr/>
          </p:nvSpPr>
          <p:spPr>
            <a:xfrm>
              <a:off x="7765864" y="878890"/>
              <a:ext cx="130131" cy="3051972"/>
            </a:xfrm>
            <a:prstGeom prst="rect">
              <a:avLst/>
            </a:prstGeom>
            <a:solidFill>
              <a:srgbClr val="80BD41">
                <a:alpha val="100000"/>
              </a:srgbClr>
            </a:solidFill>
          </p:spPr>
          <p:txBody>
            <a:bodyPr/>
            <a:lstStyle/>
            <a:p>
              <a:endParaRPr/>
            </a:p>
          </p:txBody>
        </p:sp>
        <p:sp>
          <p:nvSpPr>
            <p:cNvPr id="175" name="rc175"/>
            <p:cNvSpPr/>
            <p:nvPr/>
          </p:nvSpPr>
          <p:spPr>
            <a:xfrm>
              <a:off x="7621273" y="878890"/>
              <a:ext cx="130131" cy="3051972"/>
            </a:xfrm>
            <a:prstGeom prst="rect">
              <a:avLst/>
            </a:prstGeom>
            <a:solidFill>
              <a:srgbClr val="80BD41">
                <a:alpha val="100000"/>
              </a:srgbClr>
            </a:solidFill>
          </p:spPr>
          <p:txBody>
            <a:bodyPr/>
            <a:lstStyle/>
            <a:p>
              <a:endParaRPr/>
            </a:p>
          </p:txBody>
        </p:sp>
        <p:sp>
          <p:nvSpPr>
            <p:cNvPr id="176" name="rc176"/>
            <p:cNvSpPr/>
            <p:nvPr/>
          </p:nvSpPr>
          <p:spPr>
            <a:xfrm>
              <a:off x="8055045" y="847426"/>
              <a:ext cx="130131" cy="3083436"/>
            </a:xfrm>
            <a:prstGeom prst="rect">
              <a:avLst/>
            </a:prstGeom>
            <a:solidFill>
              <a:srgbClr val="80BD41">
                <a:alpha val="100000"/>
              </a:srgbClr>
            </a:solidFill>
          </p:spPr>
          <p:txBody>
            <a:bodyPr/>
            <a:lstStyle/>
            <a:p>
              <a:endParaRPr/>
            </a:p>
          </p:txBody>
        </p:sp>
        <p:sp>
          <p:nvSpPr>
            <p:cNvPr id="177" name="rc177"/>
            <p:cNvSpPr/>
            <p:nvPr/>
          </p:nvSpPr>
          <p:spPr>
            <a:xfrm>
              <a:off x="7910454" y="847426"/>
              <a:ext cx="130131" cy="3083436"/>
            </a:xfrm>
            <a:prstGeom prst="rect">
              <a:avLst/>
            </a:prstGeom>
            <a:solidFill>
              <a:srgbClr val="80BD41">
                <a:alpha val="100000"/>
              </a:srgbClr>
            </a:solidFill>
          </p:spPr>
          <p:txBody>
            <a:bodyPr/>
            <a:lstStyle/>
            <a:p>
              <a:endParaRPr/>
            </a:p>
          </p:txBody>
        </p:sp>
        <p:sp>
          <p:nvSpPr>
            <p:cNvPr id="178" name="rc178"/>
            <p:cNvSpPr/>
            <p:nvPr/>
          </p:nvSpPr>
          <p:spPr>
            <a:xfrm>
              <a:off x="8199636" y="815962"/>
              <a:ext cx="130131" cy="3114900"/>
            </a:xfrm>
            <a:prstGeom prst="rect">
              <a:avLst/>
            </a:prstGeom>
            <a:solidFill>
              <a:srgbClr val="80BD41">
                <a:alpha val="100000"/>
              </a:srgbClr>
            </a:solidFill>
          </p:spPr>
          <p:txBody>
            <a:bodyPr/>
            <a:lstStyle/>
            <a:p>
              <a:endParaRPr/>
            </a:p>
          </p:txBody>
        </p:sp>
        <p:sp>
          <p:nvSpPr>
            <p:cNvPr id="179" name="rc179"/>
            <p:cNvSpPr/>
            <p:nvPr/>
          </p:nvSpPr>
          <p:spPr>
            <a:xfrm>
              <a:off x="8922590" y="815962"/>
              <a:ext cx="130131" cy="3114900"/>
            </a:xfrm>
            <a:prstGeom prst="rect">
              <a:avLst/>
            </a:prstGeom>
            <a:solidFill>
              <a:srgbClr val="80BD41">
                <a:alpha val="100000"/>
              </a:srgbClr>
            </a:solidFill>
          </p:spPr>
          <p:txBody>
            <a:bodyPr/>
            <a:lstStyle/>
            <a:p>
              <a:endParaRPr/>
            </a:p>
          </p:txBody>
        </p:sp>
        <p:sp>
          <p:nvSpPr>
            <p:cNvPr id="180" name="rc180"/>
            <p:cNvSpPr/>
            <p:nvPr/>
          </p:nvSpPr>
          <p:spPr>
            <a:xfrm>
              <a:off x="8488818" y="815962"/>
              <a:ext cx="130131" cy="3114900"/>
            </a:xfrm>
            <a:prstGeom prst="rect">
              <a:avLst/>
            </a:prstGeom>
            <a:solidFill>
              <a:srgbClr val="80BD41">
                <a:alpha val="100000"/>
              </a:srgbClr>
            </a:solidFill>
          </p:spPr>
          <p:txBody>
            <a:bodyPr/>
            <a:lstStyle/>
            <a:p>
              <a:endParaRPr/>
            </a:p>
          </p:txBody>
        </p:sp>
        <p:sp>
          <p:nvSpPr>
            <p:cNvPr id="181" name="rc181"/>
            <p:cNvSpPr/>
            <p:nvPr/>
          </p:nvSpPr>
          <p:spPr>
            <a:xfrm>
              <a:off x="8344227" y="815962"/>
              <a:ext cx="130131" cy="3114900"/>
            </a:xfrm>
            <a:prstGeom prst="rect">
              <a:avLst/>
            </a:prstGeom>
            <a:solidFill>
              <a:srgbClr val="80BD41">
                <a:alpha val="100000"/>
              </a:srgbClr>
            </a:solidFill>
          </p:spPr>
          <p:txBody>
            <a:bodyPr/>
            <a:lstStyle/>
            <a:p>
              <a:endParaRPr/>
            </a:p>
          </p:txBody>
        </p:sp>
        <p:sp>
          <p:nvSpPr>
            <p:cNvPr id="182" name="rc182"/>
            <p:cNvSpPr/>
            <p:nvPr/>
          </p:nvSpPr>
          <p:spPr>
            <a:xfrm>
              <a:off x="8777999" y="815962"/>
              <a:ext cx="130131" cy="3114900"/>
            </a:xfrm>
            <a:prstGeom prst="rect">
              <a:avLst/>
            </a:prstGeom>
            <a:solidFill>
              <a:srgbClr val="80BD41">
                <a:alpha val="100000"/>
              </a:srgbClr>
            </a:solidFill>
          </p:spPr>
          <p:txBody>
            <a:bodyPr/>
            <a:lstStyle/>
            <a:p>
              <a:endParaRPr/>
            </a:p>
          </p:txBody>
        </p:sp>
        <p:sp>
          <p:nvSpPr>
            <p:cNvPr id="183" name="rc183"/>
            <p:cNvSpPr/>
            <p:nvPr/>
          </p:nvSpPr>
          <p:spPr>
            <a:xfrm>
              <a:off x="8633409" y="815962"/>
              <a:ext cx="130131" cy="3114900"/>
            </a:xfrm>
            <a:prstGeom prst="rect">
              <a:avLst/>
            </a:prstGeom>
            <a:solidFill>
              <a:srgbClr val="80BD41">
                <a:alpha val="100000"/>
              </a:srgbClr>
            </a:solidFill>
          </p:spPr>
          <p:txBody>
            <a:bodyPr/>
            <a:lstStyle/>
            <a:p>
              <a:endParaRPr/>
            </a:p>
          </p:txBody>
        </p:sp>
        <p:sp>
          <p:nvSpPr>
            <p:cNvPr id="184" name="pg184"/>
            <p:cNvSpPr/>
            <p:nvPr/>
          </p:nvSpPr>
          <p:spPr>
            <a:xfrm>
              <a:off x="953994" y="3929220"/>
              <a:ext cx="1642" cy="1642"/>
            </a:xfrm>
            <a:custGeom>
              <a:avLst/>
              <a:gdLst/>
              <a:ahLst/>
              <a:cxnLst/>
              <a:rect l="0" t="0" r="0" b="0"/>
              <a:pathLst>
                <a:path w="1642" h="1642">
                  <a:moveTo>
                    <a:pt x="1642" y="0"/>
                  </a:moveTo>
                  <a:lnTo>
                    <a:pt x="1642" y="1642"/>
                  </a:lnTo>
                  <a:lnTo>
                    <a:pt x="0" y="164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85" name="pg185"/>
            <p:cNvSpPr/>
            <p:nvPr/>
          </p:nvSpPr>
          <p:spPr>
            <a:xfrm>
              <a:off x="857081" y="3832307"/>
              <a:ext cx="98555" cy="98555"/>
            </a:xfrm>
            <a:custGeom>
              <a:avLst/>
              <a:gdLst/>
              <a:ahLst/>
              <a:cxnLst/>
              <a:rect l="0" t="0" r="0" b="0"/>
              <a:pathLst>
                <a:path w="98555" h="98555">
                  <a:moveTo>
                    <a:pt x="98555" y="0"/>
                  </a:moveTo>
                  <a:lnTo>
                    <a:pt x="98555" y="9691"/>
                  </a:lnTo>
                  <a:lnTo>
                    <a:pt x="9691" y="98555"/>
                  </a:lnTo>
                  <a:lnTo>
                    <a:pt x="0" y="98555"/>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86" name="pg186"/>
            <p:cNvSpPr/>
            <p:nvPr/>
          </p:nvSpPr>
          <p:spPr>
            <a:xfrm>
              <a:off x="825505" y="373539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87" name="pg187"/>
            <p:cNvSpPr/>
            <p:nvPr/>
          </p:nvSpPr>
          <p:spPr>
            <a:xfrm>
              <a:off x="825505" y="363848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88" name="pg188"/>
            <p:cNvSpPr/>
            <p:nvPr/>
          </p:nvSpPr>
          <p:spPr>
            <a:xfrm>
              <a:off x="825505" y="354156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89" name="pg189"/>
            <p:cNvSpPr/>
            <p:nvPr/>
          </p:nvSpPr>
          <p:spPr>
            <a:xfrm>
              <a:off x="825505" y="344465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0" name="pg190"/>
            <p:cNvSpPr/>
            <p:nvPr/>
          </p:nvSpPr>
          <p:spPr>
            <a:xfrm>
              <a:off x="825505" y="334774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1" name="pg191"/>
            <p:cNvSpPr/>
            <p:nvPr/>
          </p:nvSpPr>
          <p:spPr>
            <a:xfrm>
              <a:off x="825505" y="325082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2" name="pg192"/>
            <p:cNvSpPr/>
            <p:nvPr/>
          </p:nvSpPr>
          <p:spPr>
            <a:xfrm>
              <a:off x="825505" y="315391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3" name="pg193"/>
            <p:cNvSpPr/>
            <p:nvPr/>
          </p:nvSpPr>
          <p:spPr>
            <a:xfrm>
              <a:off x="825505" y="305700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4" name="pg194"/>
            <p:cNvSpPr/>
            <p:nvPr/>
          </p:nvSpPr>
          <p:spPr>
            <a:xfrm>
              <a:off x="825505" y="296009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5" name="pg195"/>
            <p:cNvSpPr/>
            <p:nvPr/>
          </p:nvSpPr>
          <p:spPr>
            <a:xfrm>
              <a:off x="825505" y="286317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6" name="pg196"/>
            <p:cNvSpPr/>
            <p:nvPr/>
          </p:nvSpPr>
          <p:spPr>
            <a:xfrm>
              <a:off x="825505" y="276626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7" name="pg197"/>
            <p:cNvSpPr/>
            <p:nvPr/>
          </p:nvSpPr>
          <p:spPr>
            <a:xfrm>
              <a:off x="825505" y="266935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8" name="pg198"/>
            <p:cNvSpPr/>
            <p:nvPr/>
          </p:nvSpPr>
          <p:spPr>
            <a:xfrm>
              <a:off x="825505" y="2640853"/>
              <a:ext cx="71408" cy="71408"/>
            </a:xfrm>
            <a:custGeom>
              <a:avLst/>
              <a:gdLst/>
              <a:ahLst/>
              <a:cxnLst/>
              <a:rect l="0" t="0" r="0" b="0"/>
              <a:pathLst>
                <a:path w="71408" h="71408">
                  <a:moveTo>
                    <a:pt x="61716" y="0"/>
                  </a:moveTo>
                  <a:lnTo>
                    <a:pt x="71408" y="0"/>
                  </a:lnTo>
                  <a:lnTo>
                    <a:pt x="0" y="71408"/>
                  </a:lnTo>
                  <a:lnTo>
                    <a:pt x="0" y="61716"/>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199" name="pg199"/>
            <p:cNvSpPr/>
            <p:nvPr/>
          </p:nvSpPr>
          <p:spPr>
            <a:xfrm>
              <a:off x="1050907" y="3881542"/>
              <a:ext cx="49320" cy="49320"/>
            </a:xfrm>
            <a:custGeom>
              <a:avLst/>
              <a:gdLst/>
              <a:ahLst/>
              <a:cxnLst/>
              <a:rect l="0" t="0" r="0" b="0"/>
              <a:pathLst>
                <a:path w="49320" h="49320">
                  <a:moveTo>
                    <a:pt x="49320" y="0"/>
                  </a:moveTo>
                  <a:lnTo>
                    <a:pt x="49320" y="9691"/>
                  </a:lnTo>
                  <a:lnTo>
                    <a:pt x="9691" y="49320"/>
                  </a:lnTo>
                  <a:lnTo>
                    <a:pt x="0" y="49320"/>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0" name="pg200"/>
            <p:cNvSpPr/>
            <p:nvPr/>
          </p:nvSpPr>
          <p:spPr>
            <a:xfrm>
              <a:off x="970096" y="378462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1" name="pg201"/>
            <p:cNvSpPr/>
            <p:nvPr/>
          </p:nvSpPr>
          <p:spPr>
            <a:xfrm>
              <a:off x="970096" y="368771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2" name="pg202"/>
            <p:cNvSpPr/>
            <p:nvPr/>
          </p:nvSpPr>
          <p:spPr>
            <a:xfrm>
              <a:off x="970096" y="359080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3" name="pg203"/>
            <p:cNvSpPr/>
            <p:nvPr/>
          </p:nvSpPr>
          <p:spPr>
            <a:xfrm>
              <a:off x="970096" y="349389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4" name="pg204"/>
            <p:cNvSpPr/>
            <p:nvPr/>
          </p:nvSpPr>
          <p:spPr>
            <a:xfrm>
              <a:off x="970096" y="339697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5" name="pg205"/>
            <p:cNvSpPr/>
            <p:nvPr/>
          </p:nvSpPr>
          <p:spPr>
            <a:xfrm>
              <a:off x="970096" y="330006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6" name="pg206"/>
            <p:cNvSpPr/>
            <p:nvPr/>
          </p:nvSpPr>
          <p:spPr>
            <a:xfrm>
              <a:off x="970096" y="320315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7" name="pg207"/>
            <p:cNvSpPr/>
            <p:nvPr/>
          </p:nvSpPr>
          <p:spPr>
            <a:xfrm>
              <a:off x="970096" y="310623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8" name="pg208"/>
            <p:cNvSpPr/>
            <p:nvPr/>
          </p:nvSpPr>
          <p:spPr>
            <a:xfrm>
              <a:off x="970096" y="300932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09" name="pg209"/>
            <p:cNvSpPr/>
            <p:nvPr/>
          </p:nvSpPr>
          <p:spPr>
            <a:xfrm>
              <a:off x="970096" y="291241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0" name="pg210"/>
            <p:cNvSpPr/>
            <p:nvPr/>
          </p:nvSpPr>
          <p:spPr>
            <a:xfrm>
              <a:off x="970096" y="281549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1" name="pg211"/>
            <p:cNvSpPr/>
            <p:nvPr/>
          </p:nvSpPr>
          <p:spPr>
            <a:xfrm>
              <a:off x="970096" y="271858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2" name="pg212"/>
            <p:cNvSpPr/>
            <p:nvPr/>
          </p:nvSpPr>
          <p:spPr>
            <a:xfrm>
              <a:off x="970096" y="262167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3" name="pg213"/>
            <p:cNvSpPr/>
            <p:nvPr/>
          </p:nvSpPr>
          <p:spPr>
            <a:xfrm>
              <a:off x="970096" y="252476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4" name="pg214"/>
            <p:cNvSpPr/>
            <p:nvPr/>
          </p:nvSpPr>
          <p:spPr>
            <a:xfrm>
              <a:off x="970096" y="2514999"/>
              <a:ext cx="52671" cy="52671"/>
            </a:xfrm>
            <a:custGeom>
              <a:avLst/>
              <a:gdLst/>
              <a:ahLst/>
              <a:cxnLst/>
              <a:rect l="0" t="0" r="0" b="0"/>
              <a:pathLst>
                <a:path w="52671" h="52671">
                  <a:moveTo>
                    <a:pt x="42980" y="0"/>
                  </a:moveTo>
                  <a:lnTo>
                    <a:pt x="52671" y="0"/>
                  </a:lnTo>
                  <a:lnTo>
                    <a:pt x="0" y="52671"/>
                  </a:lnTo>
                  <a:lnTo>
                    <a:pt x="0" y="42980"/>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5" name="pg215"/>
            <p:cNvSpPr/>
            <p:nvPr/>
          </p:nvSpPr>
          <p:spPr>
            <a:xfrm>
              <a:off x="-2147483648" y="-2147483648"/>
              <a:ext cx="0" cy="0"/>
            </a:xfrm>
            <a:custGeom>
              <a:avLst/>
              <a:gdLst/>
              <a:ahLst/>
              <a:cxnLst/>
              <a:rect l="0" t="0" r="0" b="0"/>
              <a:pathLst>
                <a:path>
                  <a:moveTo>
                    <a:pt x="-2147483648" y="-2147483648"/>
                  </a:move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6" name="pg216"/>
            <p:cNvSpPr/>
            <p:nvPr/>
          </p:nvSpPr>
          <p:spPr>
            <a:xfrm>
              <a:off x="1147820" y="3833864"/>
              <a:ext cx="96998" cy="96998"/>
            </a:xfrm>
            <a:custGeom>
              <a:avLst/>
              <a:gdLst/>
              <a:ahLst/>
              <a:cxnLst/>
              <a:rect l="0" t="0" r="0" b="0"/>
              <a:pathLst>
                <a:path w="96998" h="96998">
                  <a:moveTo>
                    <a:pt x="96998" y="0"/>
                  </a:moveTo>
                  <a:lnTo>
                    <a:pt x="96998" y="9691"/>
                  </a:lnTo>
                  <a:lnTo>
                    <a:pt x="9691" y="96998"/>
                  </a:lnTo>
                  <a:lnTo>
                    <a:pt x="0" y="96998"/>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7" name="pg217"/>
            <p:cNvSpPr/>
            <p:nvPr/>
          </p:nvSpPr>
          <p:spPr>
            <a:xfrm>
              <a:off x="1114687" y="373695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8" name="pg218"/>
            <p:cNvSpPr/>
            <p:nvPr/>
          </p:nvSpPr>
          <p:spPr>
            <a:xfrm>
              <a:off x="1114687" y="364003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19" name="pg219"/>
            <p:cNvSpPr/>
            <p:nvPr/>
          </p:nvSpPr>
          <p:spPr>
            <a:xfrm>
              <a:off x="1114687" y="354312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0" name="pg220"/>
            <p:cNvSpPr/>
            <p:nvPr/>
          </p:nvSpPr>
          <p:spPr>
            <a:xfrm>
              <a:off x="1114687" y="344621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1" name="pg221"/>
            <p:cNvSpPr/>
            <p:nvPr/>
          </p:nvSpPr>
          <p:spPr>
            <a:xfrm>
              <a:off x="1114687" y="334929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2" name="pg222"/>
            <p:cNvSpPr/>
            <p:nvPr/>
          </p:nvSpPr>
          <p:spPr>
            <a:xfrm>
              <a:off x="1114687" y="325238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3" name="pg223"/>
            <p:cNvSpPr/>
            <p:nvPr/>
          </p:nvSpPr>
          <p:spPr>
            <a:xfrm>
              <a:off x="1114687" y="315547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4" name="pg224"/>
            <p:cNvSpPr/>
            <p:nvPr/>
          </p:nvSpPr>
          <p:spPr>
            <a:xfrm>
              <a:off x="1114687" y="305856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5" name="pg225"/>
            <p:cNvSpPr/>
            <p:nvPr/>
          </p:nvSpPr>
          <p:spPr>
            <a:xfrm>
              <a:off x="1114687" y="296164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6" name="pg226"/>
            <p:cNvSpPr/>
            <p:nvPr/>
          </p:nvSpPr>
          <p:spPr>
            <a:xfrm>
              <a:off x="1114687" y="286473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7" name="pg227"/>
            <p:cNvSpPr/>
            <p:nvPr/>
          </p:nvSpPr>
          <p:spPr>
            <a:xfrm>
              <a:off x="1114687" y="276782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8" name="pg228"/>
            <p:cNvSpPr/>
            <p:nvPr/>
          </p:nvSpPr>
          <p:spPr>
            <a:xfrm>
              <a:off x="1114687" y="267090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29" name="pg229"/>
            <p:cNvSpPr/>
            <p:nvPr/>
          </p:nvSpPr>
          <p:spPr>
            <a:xfrm>
              <a:off x="1114687" y="257399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0" name="pg230"/>
            <p:cNvSpPr/>
            <p:nvPr/>
          </p:nvSpPr>
          <p:spPr>
            <a:xfrm>
              <a:off x="1114687" y="247708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1" name="pg231"/>
            <p:cNvSpPr/>
            <p:nvPr/>
          </p:nvSpPr>
          <p:spPr>
            <a:xfrm>
              <a:off x="1114687" y="238017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2" name="pg232"/>
            <p:cNvSpPr/>
            <p:nvPr/>
          </p:nvSpPr>
          <p:spPr>
            <a:xfrm>
              <a:off x="1114687" y="2294753"/>
              <a:ext cx="128326" cy="128326"/>
            </a:xfrm>
            <a:custGeom>
              <a:avLst/>
              <a:gdLst/>
              <a:ahLst/>
              <a:cxnLst/>
              <a:rect l="0" t="0" r="0" b="0"/>
              <a:pathLst>
                <a:path w="128326" h="128326">
                  <a:moveTo>
                    <a:pt x="118635" y="0"/>
                  </a:moveTo>
                  <a:lnTo>
                    <a:pt x="128326" y="0"/>
                  </a:lnTo>
                  <a:lnTo>
                    <a:pt x="0" y="128326"/>
                  </a:lnTo>
                  <a:lnTo>
                    <a:pt x="0" y="118635"/>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3" name="pg233"/>
            <p:cNvSpPr/>
            <p:nvPr/>
          </p:nvSpPr>
          <p:spPr>
            <a:xfrm>
              <a:off x="1114687" y="2294753"/>
              <a:ext cx="31413" cy="31413"/>
            </a:xfrm>
            <a:custGeom>
              <a:avLst/>
              <a:gdLst/>
              <a:ahLst/>
              <a:cxnLst/>
              <a:rect l="0" t="0" r="0" b="0"/>
              <a:pathLst>
                <a:path w="31413" h="31413">
                  <a:moveTo>
                    <a:pt x="21722" y="0"/>
                  </a:moveTo>
                  <a:lnTo>
                    <a:pt x="31413" y="0"/>
                  </a:lnTo>
                  <a:lnTo>
                    <a:pt x="0" y="31413"/>
                  </a:lnTo>
                  <a:lnTo>
                    <a:pt x="0" y="2172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4" name="pg234"/>
            <p:cNvSpPr/>
            <p:nvPr/>
          </p:nvSpPr>
          <p:spPr>
            <a:xfrm>
              <a:off x="1438559" y="3835421"/>
              <a:ext cx="95441" cy="95441"/>
            </a:xfrm>
            <a:custGeom>
              <a:avLst/>
              <a:gdLst/>
              <a:ahLst/>
              <a:cxnLst/>
              <a:rect l="0" t="0" r="0" b="0"/>
              <a:pathLst>
                <a:path w="95441" h="95441">
                  <a:moveTo>
                    <a:pt x="95441" y="0"/>
                  </a:moveTo>
                  <a:lnTo>
                    <a:pt x="95441" y="9691"/>
                  </a:lnTo>
                  <a:lnTo>
                    <a:pt x="9691" y="95441"/>
                  </a:lnTo>
                  <a:lnTo>
                    <a:pt x="0" y="9544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5" name="pg235"/>
            <p:cNvSpPr/>
            <p:nvPr/>
          </p:nvSpPr>
          <p:spPr>
            <a:xfrm>
              <a:off x="1403868" y="373850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6" name="pg236"/>
            <p:cNvSpPr/>
            <p:nvPr/>
          </p:nvSpPr>
          <p:spPr>
            <a:xfrm>
              <a:off x="1403868" y="364159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7" name="pg237"/>
            <p:cNvSpPr/>
            <p:nvPr/>
          </p:nvSpPr>
          <p:spPr>
            <a:xfrm>
              <a:off x="1403868" y="354468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8" name="pg238"/>
            <p:cNvSpPr/>
            <p:nvPr/>
          </p:nvSpPr>
          <p:spPr>
            <a:xfrm>
              <a:off x="1403868" y="344776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39" name="pg239"/>
            <p:cNvSpPr/>
            <p:nvPr/>
          </p:nvSpPr>
          <p:spPr>
            <a:xfrm>
              <a:off x="1403868" y="335085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0" name="pg240"/>
            <p:cNvSpPr/>
            <p:nvPr/>
          </p:nvSpPr>
          <p:spPr>
            <a:xfrm>
              <a:off x="1403868" y="325394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1" name="pg241"/>
            <p:cNvSpPr/>
            <p:nvPr/>
          </p:nvSpPr>
          <p:spPr>
            <a:xfrm>
              <a:off x="1403868" y="315703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2" name="pg242"/>
            <p:cNvSpPr/>
            <p:nvPr/>
          </p:nvSpPr>
          <p:spPr>
            <a:xfrm>
              <a:off x="1403868" y="306011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3" name="pg243"/>
            <p:cNvSpPr/>
            <p:nvPr/>
          </p:nvSpPr>
          <p:spPr>
            <a:xfrm>
              <a:off x="1403868" y="296320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4" name="pg244"/>
            <p:cNvSpPr/>
            <p:nvPr/>
          </p:nvSpPr>
          <p:spPr>
            <a:xfrm>
              <a:off x="1403868" y="286629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5" name="pg245"/>
            <p:cNvSpPr/>
            <p:nvPr/>
          </p:nvSpPr>
          <p:spPr>
            <a:xfrm>
              <a:off x="1403868" y="276937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6" name="pg246"/>
            <p:cNvSpPr/>
            <p:nvPr/>
          </p:nvSpPr>
          <p:spPr>
            <a:xfrm>
              <a:off x="1403868" y="267246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7" name="pg247"/>
            <p:cNvSpPr/>
            <p:nvPr/>
          </p:nvSpPr>
          <p:spPr>
            <a:xfrm>
              <a:off x="1403868" y="257555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8" name="pg248"/>
            <p:cNvSpPr/>
            <p:nvPr/>
          </p:nvSpPr>
          <p:spPr>
            <a:xfrm>
              <a:off x="1403868" y="247864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49" name="pg249"/>
            <p:cNvSpPr/>
            <p:nvPr/>
          </p:nvSpPr>
          <p:spPr>
            <a:xfrm>
              <a:off x="1403868" y="238172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0" name="pg250"/>
            <p:cNvSpPr/>
            <p:nvPr/>
          </p:nvSpPr>
          <p:spPr>
            <a:xfrm>
              <a:off x="1403868" y="228481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1" name="pg251"/>
            <p:cNvSpPr/>
            <p:nvPr/>
          </p:nvSpPr>
          <p:spPr>
            <a:xfrm>
              <a:off x="1403868" y="218790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2" name="pg252"/>
            <p:cNvSpPr/>
            <p:nvPr/>
          </p:nvSpPr>
          <p:spPr>
            <a:xfrm>
              <a:off x="1403868" y="2137435"/>
              <a:ext cx="93375" cy="93375"/>
            </a:xfrm>
            <a:custGeom>
              <a:avLst/>
              <a:gdLst/>
              <a:ahLst/>
              <a:cxnLst/>
              <a:rect l="0" t="0" r="0" b="0"/>
              <a:pathLst>
                <a:path w="93375" h="93375">
                  <a:moveTo>
                    <a:pt x="83684" y="0"/>
                  </a:moveTo>
                  <a:lnTo>
                    <a:pt x="93375" y="0"/>
                  </a:lnTo>
                  <a:lnTo>
                    <a:pt x="0" y="93375"/>
                  </a:lnTo>
                  <a:lnTo>
                    <a:pt x="0" y="83684"/>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3" name="pg253"/>
            <p:cNvSpPr/>
            <p:nvPr/>
          </p:nvSpPr>
          <p:spPr>
            <a:xfrm>
              <a:off x="1632385" y="3884656"/>
              <a:ext cx="46206" cy="46206"/>
            </a:xfrm>
            <a:custGeom>
              <a:avLst/>
              <a:gdLst/>
              <a:ahLst/>
              <a:cxnLst/>
              <a:rect l="0" t="0" r="0" b="0"/>
              <a:pathLst>
                <a:path w="46206" h="46206">
                  <a:moveTo>
                    <a:pt x="46206" y="0"/>
                  </a:moveTo>
                  <a:lnTo>
                    <a:pt x="46206" y="9691"/>
                  </a:lnTo>
                  <a:lnTo>
                    <a:pt x="9691" y="46206"/>
                  </a:lnTo>
                  <a:lnTo>
                    <a:pt x="0" y="46206"/>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4" name="pg254"/>
            <p:cNvSpPr/>
            <p:nvPr/>
          </p:nvSpPr>
          <p:spPr>
            <a:xfrm>
              <a:off x="1548459" y="378774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5" name="pg255"/>
            <p:cNvSpPr/>
            <p:nvPr/>
          </p:nvSpPr>
          <p:spPr>
            <a:xfrm>
              <a:off x="1548459" y="369083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6" name="pg256"/>
            <p:cNvSpPr/>
            <p:nvPr/>
          </p:nvSpPr>
          <p:spPr>
            <a:xfrm>
              <a:off x="1548459" y="359391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7" name="pg257"/>
            <p:cNvSpPr/>
            <p:nvPr/>
          </p:nvSpPr>
          <p:spPr>
            <a:xfrm>
              <a:off x="1548459" y="349700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8" name="pg258"/>
            <p:cNvSpPr/>
            <p:nvPr/>
          </p:nvSpPr>
          <p:spPr>
            <a:xfrm>
              <a:off x="1548459" y="340009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59" name="pg259"/>
            <p:cNvSpPr/>
            <p:nvPr/>
          </p:nvSpPr>
          <p:spPr>
            <a:xfrm>
              <a:off x="1548459" y="330317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0" name="pg260"/>
            <p:cNvSpPr/>
            <p:nvPr/>
          </p:nvSpPr>
          <p:spPr>
            <a:xfrm>
              <a:off x="1548459" y="320626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1" name="pg261"/>
            <p:cNvSpPr/>
            <p:nvPr/>
          </p:nvSpPr>
          <p:spPr>
            <a:xfrm>
              <a:off x="1548459" y="310935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2" name="pg262"/>
            <p:cNvSpPr/>
            <p:nvPr/>
          </p:nvSpPr>
          <p:spPr>
            <a:xfrm>
              <a:off x="1548459" y="301244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3" name="pg263"/>
            <p:cNvSpPr/>
            <p:nvPr/>
          </p:nvSpPr>
          <p:spPr>
            <a:xfrm>
              <a:off x="1548459" y="291552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4" name="pg264"/>
            <p:cNvSpPr/>
            <p:nvPr/>
          </p:nvSpPr>
          <p:spPr>
            <a:xfrm>
              <a:off x="1548459" y="281861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5" name="pg265"/>
            <p:cNvSpPr/>
            <p:nvPr/>
          </p:nvSpPr>
          <p:spPr>
            <a:xfrm>
              <a:off x="1548459" y="272170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6" name="pg266"/>
            <p:cNvSpPr/>
            <p:nvPr/>
          </p:nvSpPr>
          <p:spPr>
            <a:xfrm>
              <a:off x="1548459" y="262478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7" name="pg267"/>
            <p:cNvSpPr/>
            <p:nvPr/>
          </p:nvSpPr>
          <p:spPr>
            <a:xfrm>
              <a:off x="1548459" y="252787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8" name="pg268"/>
            <p:cNvSpPr/>
            <p:nvPr/>
          </p:nvSpPr>
          <p:spPr>
            <a:xfrm>
              <a:off x="1548459" y="243096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69" name="pg269"/>
            <p:cNvSpPr/>
            <p:nvPr/>
          </p:nvSpPr>
          <p:spPr>
            <a:xfrm>
              <a:off x="1548459" y="233404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0" name="pg270"/>
            <p:cNvSpPr/>
            <p:nvPr/>
          </p:nvSpPr>
          <p:spPr>
            <a:xfrm>
              <a:off x="1548459" y="223713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1" name="pg271"/>
            <p:cNvSpPr/>
            <p:nvPr/>
          </p:nvSpPr>
          <p:spPr>
            <a:xfrm>
              <a:off x="1548459" y="214022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2" name="pg272"/>
            <p:cNvSpPr/>
            <p:nvPr/>
          </p:nvSpPr>
          <p:spPr>
            <a:xfrm>
              <a:off x="1548459" y="2137435"/>
              <a:ext cx="45698" cy="45698"/>
            </a:xfrm>
            <a:custGeom>
              <a:avLst/>
              <a:gdLst/>
              <a:ahLst/>
              <a:cxnLst/>
              <a:rect l="0" t="0" r="0" b="0"/>
              <a:pathLst>
                <a:path w="45698" h="45698">
                  <a:moveTo>
                    <a:pt x="36006" y="0"/>
                  </a:moveTo>
                  <a:lnTo>
                    <a:pt x="45698" y="0"/>
                  </a:lnTo>
                  <a:lnTo>
                    <a:pt x="0" y="45698"/>
                  </a:lnTo>
                  <a:lnTo>
                    <a:pt x="0" y="36006"/>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3" name="pg273"/>
            <p:cNvSpPr/>
            <p:nvPr/>
          </p:nvSpPr>
          <p:spPr>
            <a:xfrm>
              <a:off x="1729298" y="3836979"/>
              <a:ext cx="93884" cy="93884"/>
            </a:xfrm>
            <a:custGeom>
              <a:avLst/>
              <a:gdLst/>
              <a:ahLst/>
              <a:cxnLst/>
              <a:rect l="0" t="0" r="0" b="0"/>
              <a:pathLst>
                <a:path w="93884" h="93884">
                  <a:moveTo>
                    <a:pt x="93884" y="0"/>
                  </a:moveTo>
                  <a:lnTo>
                    <a:pt x="93884" y="9691"/>
                  </a:lnTo>
                  <a:lnTo>
                    <a:pt x="9691" y="93884"/>
                  </a:lnTo>
                  <a:lnTo>
                    <a:pt x="0" y="93884"/>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4" name="pg274"/>
            <p:cNvSpPr/>
            <p:nvPr/>
          </p:nvSpPr>
          <p:spPr>
            <a:xfrm>
              <a:off x="1693050" y="374006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5" name="pg275"/>
            <p:cNvSpPr/>
            <p:nvPr/>
          </p:nvSpPr>
          <p:spPr>
            <a:xfrm>
              <a:off x="1693050" y="364315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6" name="pg276"/>
            <p:cNvSpPr/>
            <p:nvPr/>
          </p:nvSpPr>
          <p:spPr>
            <a:xfrm>
              <a:off x="1693050" y="354624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7" name="pg277"/>
            <p:cNvSpPr/>
            <p:nvPr/>
          </p:nvSpPr>
          <p:spPr>
            <a:xfrm>
              <a:off x="1693050" y="344932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8" name="pg278"/>
            <p:cNvSpPr/>
            <p:nvPr/>
          </p:nvSpPr>
          <p:spPr>
            <a:xfrm>
              <a:off x="1693050" y="335241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79" name="pg279"/>
            <p:cNvSpPr/>
            <p:nvPr/>
          </p:nvSpPr>
          <p:spPr>
            <a:xfrm>
              <a:off x="1693050" y="325550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0" name="pg280"/>
            <p:cNvSpPr/>
            <p:nvPr/>
          </p:nvSpPr>
          <p:spPr>
            <a:xfrm>
              <a:off x="1693050" y="315858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1" name="pg281"/>
            <p:cNvSpPr/>
            <p:nvPr/>
          </p:nvSpPr>
          <p:spPr>
            <a:xfrm>
              <a:off x="1693050" y="306167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2" name="pg282"/>
            <p:cNvSpPr/>
            <p:nvPr/>
          </p:nvSpPr>
          <p:spPr>
            <a:xfrm>
              <a:off x="1693050" y="296476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3" name="pg283"/>
            <p:cNvSpPr/>
            <p:nvPr/>
          </p:nvSpPr>
          <p:spPr>
            <a:xfrm>
              <a:off x="1693050" y="286784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4" name="pg284"/>
            <p:cNvSpPr/>
            <p:nvPr/>
          </p:nvSpPr>
          <p:spPr>
            <a:xfrm>
              <a:off x="1693050" y="277093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5" name="pg285"/>
            <p:cNvSpPr/>
            <p:nvPr/>
          </p:nvSpPr>
          <p:spPr>
            <a:xfrm>
              <a:off x="1693050" y="267402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6" name="pg286"/>
            <p:cNvSpPr/>
            <p:nvPr/>
          </p:nvSpPr>
          <p:spPr>
            <a:xfrm>
              <a:off x="1693050" y="257711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7" name="pg287"/>
            <p:cNvSpPr/>
            <p:nvPr/>
          </p:nvSpPr>
          <p:spPr>
            <a:xfrm>
              <a:off x="1693050" y="248019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8" name="pg288"/>
            <p:cNvSpPr/>
            <p:nvPr/>
          </p:nvSpPr>
          <p:spPr>
            <a:xfrm>
              <a:off x="1693050" y="238328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89" name="pg289"/>
            <p:cNvSpPr/>
            <p:nvPr/>
          </p:nvSpPr>
          <p:spPr>
            <a:xfrm>
              <a:off x="1693050" y="228637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0" name="pg290"/>
            <p:cNvSpPr/>
            <p:nvPr/>
          </p:nvSpPr>
          <p:spPr>
            <a:xfrm>
              <a:off x="1693050" y="218945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1" name="pg291"/>
            <p:cNvSpPr/>
            <p:nvPr/>
          </p:nvSpPr>
          <p:spPr>
            <a:xfrm>
              <a:off x="1693050" y="209254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2" name="pg292"/>
            <p:cNvSpPr/>
            <p:nvPr/>
          </p:nvSpPr>
          <p:spPr>
            <a:xfrm>
              <a:off x="1693050" y="199563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3" name="pg293"/>
            <p:cNvSpPr/>
            <p:nvPr/>
          </p:nvSpPr>
          <p:spPr>
            <a:xfrm>
              <a:off x="1693050" y="1980117"/>
              <a:ext cx="58425" cy="58425"/>
            </a:xfrm>
            <a:custGeom>
              <a:avLst/>
              <a:gdLst/>
              <a:ahLst/>
              <a:cxnLst/>
              <a:rect l="0" t="0" r="0" b="0"/>
              <a:pathLst>
                <a:path w="58425" h="58425">
                  <a:moveTo>
                    <a:pt x="48734" y="0"/>
                  </a:moveTo>
                  <a:lnTo>
                    <a:pt x="58425" y="0"/>
                  </a:lnTo>
                  <a:lnTo>
                    <a:pt x="0" y="58425"/>
                  </a:lnTo>
                  <a:lnTo>
                    <a:pt x="0" y="48734"/>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4" name="pg294"/>
            <p:cNvSpPr/>
            <p:nvPr/>
          </p:nvSpPr>
          <p:spPr>
            <a:xfrm>
              <a:off x="1923123" y="3886214"/>
              <a:ext cx="44648" cy="44648"/>
            </a:xfrm>
            <a:custGeom>
              <a:avLst/>
              <a:gdLst/>
              <a:ahLst/>
              <a:cxnLst/>
              <a:rect l="0" t="0" r="0" b="0"/>
              <a:pathLst>
                <a:path w="44648" h="44648">
                  <a:moveTo>
                    <a:pt x="44648" y="0"/>
                  </a:moveTo>
                  <a:lnTo>
                    <a:pt x="44648" y="9691"/>
                  </a:lnTo>
                  <a:lnTo>
                    <a:pt x="9691" y="44648"/>
                  </a:lnTo>
                  <a:lnTo>
                    <a:pt x="0" y="44648"/>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5" name="pg295"/>
            <p:cNvSpPr/>
            <p:nvPr/>
          </p:nvSpPr>
          <p:spPr>
            <a:xfrm>
              <a:off x="1837641" y="378930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6" name="pg296"/>
            <p:cNvSpPr/>
            <p:nvPr/>
          </p:nvSpPr>
          <p:spPr>
            <a:xfrm>
              <a:off x="1837641" y="369238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7" name="pg297"/>
            <p:cNvSpPr/>
            <p:nvPr/>
          </p:nvSpPr>
          <p:spPr>
            <a:xfrm>
              <a:off x="1837641" y="359547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8" name="pg298"/>
            <p:cNvSpPr/>
            <p:nvPr/>
          </p:nvSpPr>
          <p:spPr>
            <a:xfrm>
              <a:off x="1837641" y="349856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299" name="pg299"/>
            <p:cNvSpPr/>
            <p:nvPr/>
          </p:nvSpPr>
          <p:spPr>
            <a:xfrm>
              <a:off x="1837641" y="340164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0" name="pg300"/>
            <p:cNvSpPr/>
            <p:nvPr/>
          </p:nvSpPr>
          <p:spPr>
            <a:xfrm>
              <a:off x="1837641" y="330473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1" name="pg301"/>
            <p:cNvSpPr/>
            <p:nvPr/>
          </p:nvSpPr>
          <p:spPr>
            <a:xfrm>
              <a:off x="1837641" y="320782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2" name="pg302"/>
            <p:cNvSpPr/>
            <p:nvPr/>
          </p:nvSpPr>
          <p:spPr>
            <a:xfrm>
              <a:off x="1837641" y="311091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3" name="pg303"/>
            <p:cNvSpPr/>
            <p:nvPr/>
          </p:nvSpPr>
          <p:spPr>
            <a:xfrm>
              <a:off x="1837641" y="301399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4" name="pg304"/>
            <p:cNvSpPr/>
            <p:nvPr/>
          </p:nvSpPr>
          <p:spPr>
            <a:xfrm>
              <a:off x="1837641" y="291708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5" name="pg305"/>
            <p:cNvSpPr/>
            <p:nvPr/>
          </p:nvSpPr>
          <p:spPr>
            <a:xfrm>
              <a:off x="1837641" y="282017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6" name="pg306"/>
            <p:cNvSpPr/>
            <p:nvPr/>
          </p:nvSpPr>
          <p:spPr>
            <a:xfrm>
              <a:off x="1837641" y="272325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7" name="pg307"/>
            <p:cNvSpPr/>
            <p:nvPr/>
          </p:nvSpPr>
          <p:spPr>
            <a:xfrm>
              <a:off x="1837641" y="262634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8" name="pg308"/>
            <p:cNvSpPr/>
            <p:nvPr/>
          </p:nvSpPr>
          <p:spPr>
            <a:xfrm>
              <a:off x="1837641" y="252943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09" name="pg309"/>
            <p:cNvSpPr/>
            <p:nvPr/>
          </p:nvSpPr>
          <p:spPr>
            <a:xfrm>
              <a:off x="1837641" y="243251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0" name="pg310"/>
            <p:cNvSpPr/>
            <p:nvPr/>
          </p:nvSpPr>
          <p:spPr>
            <a:xfrm>
              <a:off x="1837641" y="233560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1" name="pg311"/>
            <p:cNvSpPr/>
            <p:nvPr/>
          </p:nvSpPr>
          <p:spPr>
            <a:xfrm>
              <a:off x="1837641" y="223869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2" name="pg312"/>
            <p:cNvSpPr/>
            <p:nvPr/>
          </p:nvSpPr>
          <p:spPr>
            <a:xfrm>
              <a:off x="1837641" y="214178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3" name="pg313"/>
            <p:cNvSpPr/>
            <p:nvPr/>
          </p:nvSpPr>
          <p:spPr>
            <a:xfrm>
              <a:off x="1837641" y="204486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4" name="pg314"/>
            <p:cNvSpPr/>
            <p:nvPr/>
          </p:nvSpPr>
          <p:spPr>
            <a:xfrm>
              <a:off x="1837641" y="194795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5" name="pg315"/>
            <p:cNvSpPr/>
            <p:nvPr/>
          </p:nvSpPr>
          <p:spPr>
            <a:xfrm>
              <a:off x="1837641" y="185104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6" name="pg316"/>
            <p:cNvSpPr/>
            <p:nvPr/>
          </p:nvSpPr>
          <p:spPr>
            <a:xfrm>
              <a:off x="1837641" y="1822799"/>
              <a:ext cx="71152" cy="71152"/>
            </a:xfrm>
            <a:custGeom>
              <a:avLst/>
              <a:gdLst/>
              <a:ahLst/>
              <a:cxnLst/>
              <a:rect l="0" t="0" r="0" b="0"/>
              <a:pathLst>
                <a:path w="71152" h="71152">
                  <a:moveTo>
                    <a:pt x="61461" y="0"/>
                  </a:moveTo>
                  <a:lnTo>
                    <a:pt x="71152" y="0"/>
                  </a:lnTo>
                  <a:lnTo>
                    <a:pt x="0" y="71152"/>
                  </a:lnTo>
                  <a:lnTo>
                    <a:pt x="0" y="6146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7" name="pg317"/>
            <p:cNvSpPr/>
            <p:nvPr/>
          </p:nvSpPr>
          <p:spPr>
            <a:xfrm>
              <a:off x="2020036" y="3838536"/>
              <a:ext cx="92326" cy="92326"/>
            </a:xfrm>
            <a:custGeom>
              <a:avLst/>
              <a:gdLst/>
              <a:ahLst/>
              <a:cxnLst/>
              <a:rect l="0" t="0" r="0" b="0"/>
              <a:pathLst>
                <a:path w="92326" h="92326">
                  <a:moveTo>
                    <a:pt x="92326" y="0"/>
                  </a:moveTo>
                  <a:lnTo>
                    <a:pt x="92326" y="9691"/>
                  </a:lnTo>
                  <a:lnTo>
                    <a:pt x="9691" y="92326"/>
                  </a:lnTo>
                  <a:lnTo>
                    <a:pt x="0" y="92326"/>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8" name="pg318"/>
            <p:cNvSpPr/>
            <p:nvPr/>
          </p:nvSpPr>
          <p:spPr>
            <a:xfrm>
              <a:off x="1982232" y="374162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19" name="pg319"/>
            <p:cNvSpPr/>
            <p:nvPr/>
          </p:nvSpPr>
          <p:spPr>
            <a:xfrm>
              <a:off x="1982232" y="364471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0" name="pg320"/>
            <p:cNvSpPr/>
            <p:nvPr/>
          </p:nvSpPr>
          <p:spPr>
            <a:xfrm>
              <a:off x="1982232" y="354779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1" name="pg321"/>
            <p:cNvSpPr/>
            <p:nvPr/>
          </p:nvSpPr>
          <p:spPr>
            <a:xfrm>
              <a:off x="1982232" y="345088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2" name="pg322"/>
            <p:cNvSpPr/>
            <p:nvPr/>
          </p:nvSpPr>
          <p:spPr>
            <a:xfrm>
              <a:off x="1982232" y="335397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3" name="pg323"/>
            <p:cNvSpPr/>
            <p:nvPr/>
          </p:nvSpPr>
          <p:spPr>
            <a:xfrm>
              <a:off x="1982232" y="325705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4" name="pg324"/>
            <p:cNvSpPr/>
            <p:nvPr/>
          </p:nvSpPr>
          <p:spPr>
            <a:xfrm>
              <a:off x="1982232" y="316014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5" name="pg325"/>
            <p:cNvSpPr/>
            <p:nvPr/>
          </p:nvSpPr>
          <p:spPr>
            <a:xfrm>
              <a:off x="1982232" y="306323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6" name="pg326"/>
            <p:cNvSpPr/>
            <p:nvPr/>
          </p:nvSpPr>
          <p:spPr>
            <a:xfrm>
              <a:off x="1982232" y="296631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7" name="pg327"/>
            <p:cNvSpPr/>
            <p:nvPr/>
          </p:nvSpPr>
          <p:spPr>
            <a:xfrm>
              <a:off x="1982232" y="286940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8" name="pg328"/>
            <p:cNvSpPr/>
            <p:nvPr/>
          </p:nvSpPr>
          <p:spPr>
            <a:xfrm>
              <a:off x="1982232" y="277249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29" name="pg329"/>
            <p:cNvSpPr/>
            <p:nvPr/>
          </p:nvSpPr>
          <p:spPr>
            <a:xfrm>
              <a:off x="1982232" y="267558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0" name="pg330"/>
            <p:cNvSpPr/>
            <p:nvPr/>
          </p:nvSpPr>
          <p:spPr>
            <a:xfrm>
              <a:off x="1982232" y="257866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1" name="pg331"/>
            <p:cNvSpPr/>
            <p:nvPr/>
          </p:nvSpPr>
          <p:spPr>
            <a:xfrm>
              <a:off x="1982232" y="248175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2" name="pg332"/>
            <p:cNvSpPr/>
            <p:nvPr/>
          </p:nvSpPr>
          <p:spPr>
            <a:xfrm>
              <a:off x="1982232" y="238484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3" name="pg333"/>
            <p:cNvSpPr/>
            <p:nvPr/>
          </p:nvSpPr>
          <p:spPr>
            <a:xfrm>
              <a:off x="1982232" y="228792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4" name="pg334"/>
            <p:cNvSpPr/>
            <p:nvPr/>
          </p:nvSpPr>
          <p:spPr>
            <a:xfrm>
              <a:off x="1982232" y="219101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5" name="pg335"/>
            <p:cNvSpPr/>
            <p:nvPr/>
          </p:nvSpPr>
          <p:spPr>
            <a:xfrm>
              <a:off x="1982232" y="209410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6" name="pg336"/>
            <p:cNvSpPr/>
            <p:nvPr/>
          </p:nvSpPr>
          <p:spPr>
            <a:xfrm>
              <a:off x="1982232" y="199719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7" name="pg337"/>
            <p:cNvSpPr/>
            <p:nvPr/>
          </p:nvSpPr>
          <p:spPr>
            <a:xfrm>
              <a:off x="1982232" y="190027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8" name="pg338"/>
            <p:cNvSpPr/>
            <p:nvPr/>
          </p:nvSpPr>
          <p:spPr>
            <a:xfrm>
              <a:off x="1982232" y="180336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39" name="pg339"/>
            <p:cNvSpPr/>
            <p:nvPr/>
          </p:nvSpPr>
          <p:spPr>
            <a:xfrm>
              <a:off x="1982232" y="1728408"/>
              <a:ext cx="117865" cy="117865"/>
            </a:xfrm>
            <a:custGeom>
              <a:avLst/>
              <a:gdLst/>
              <a:ahLst/>
              <a:cxnLst/>
              <a:rect l="0" t="0" r="0" b="0"/>
              <a:pathLst>
                <a:path w="117865" h="117865">
                  <a:moveTo>
                    <a:pt x="108174" y="0"/>
                  </a:moveTo>
                  <a:lnTo>
                    <a:pt x="117865" y="0"/>
                  </a:lnTo>
                  <a:lnTo>
                    <a:pt x="0" y="117865"/>
                  </a:lnTo>
                  <a:lnTo>
                    <a:pt x="0" y="108174"/>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0" name="pg340"/>
            <p:cNvSpPr/>
            <p:nvPr/>
          </p:nvSpPr>
          <p:spPr>
            <a:xfrm>
              <a:off x="1982232" y="1728408"/>
              <a:ext cx="20952" cy="20952"/>
            </a:xfrm>
            <a:custGeom>
              <a:avLst/>
              <a:gdLst/>
              <a:ahLst/>
              <a:cxnLst/>
              <a:rect l="0" t="0" r="0" b="0"/>
              <a:pathLst>
                <a:path w="20952" h="20952">
                  <a:moveTo>
                    <a:pt x="11261" y="0"/>
                  </a:moveTo>
                  <a:lnTo>
                    <a:pt x="20952" y="0"/>
                  </a:lnTo>
                  <a:lnTo>
                    <a:pt x="0" y="20952"/>
                  </a:lnTo>
                  <a:lnTo>
                    <a:pt x="0" y="1126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1" name="pg341"/>
            <p:cNvSpPr/>
            <p:nvPr/>
          </p:nvSpPr>
          <p:spPr>
            <a:xfrm>
              <a:off x="2213862" y="3887771"/>
              <a:ext cx="43091" cy="43091"/>
            </a:xfrm>
            <a:custGeom>
              <a:avLst/>
              <a:gdLst/>
              <a:ahLst/>
              <a:cxnLst/>
              <a:rect l="0" t="0" r="0" b="0"/>
              <a:pathLst>
                <a:path w="43091" h="43091">
                  <a:moveTo>
                    <a:pt x="43091" y="0"/>
                  </a:moveTo>
                  <a:lnTo>
                    <a:pt x="43091" y="9691"/>
                  </a:lnTo>
                  <a:lnTo>
                    <a:pt x="9691" y="43091"/>
                  </a:lnTo>
                  <a:lnTo>
                    <a:pt x="0" y="4309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2" name="pg342"/>
            <p:cNvSpPr/>
            <p:nvPr/>
          </p:nvSpPr>
          <p:spPr>
            <a:xfrm>
              <a:off x="2126822" y="379085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3" name="pg343"/>
            <p:cNvSpPr/>
            <p:nvPr/>
          </p:nvSpPr>
          <p:spPr>
            <a:xfrm>
              <a:off x="2126822" y="369394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4" name="pg344"/>
            <p:cNvSpPr/>
            <p:nvPr/>
          </p:nvSpPr>
          <p:spPr>
            <a:xfrm>
              <a:off x="2126822" y="359703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5" name="pg345"/>
            <p:cNvSpPr/>
            <p:nvPr/>
          </p:nvSpPr>
          <p:spPr>
            <a:xfrm>
              <a:off x="2126822" y="350011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6" name="pg346"/>
            <p:cNvSpPr/>
            <p:nvPr/>
          </p:nvSpPr>
          <p:spPr>
            <a:xfrm>
              <a:off x="2126822" y="340320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7" name="pg347"/>
            <p:cNvSpPr/>
            <p:nvPr/>
          </p:nvSpPr>
          <p:spPr>
            <a:xfrm>
              <a:off x="2126822" y="330629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8" name="pg348"/>
            <p:cNvSpPr/>
            <p:nvPr/>
          </p:nvSpPr>
          <p:spPr>
            <a:xfrm>
              <a:off x="2126822" y="320938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49" name="pg349"/>
            <p:cNvSpPr/>
            <p:nvPr/>
          </p:nvSpPr>
          <p:spPr>
            <a:xfrm>
              <a:off x="2126822" y="311246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0" name="pg350"/>
            <p:cNvSpPr/>
            <p:nvPr/>
          </p:nvSpPr>
          <p:spPr>
            <a:xfrm>
              <a:off x="2126822" y="301555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1" name="pg351"/>
            <p:cNvSpPr/>
            <p:nvPr/>
          </p:nvSpPr>
          <p:spPr>
            <a:xfrm>
              <a:off x="2126822" y="291864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2" name="pg352"/>
            <p:cNvSpPr/>
            <p:nvPr/>
          </p:nvSpPr>
          <p:spPr>
            <a:xfrm>
              <a:off x="2126822" y="282172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3" name="pg353"/>
            <p:cNvSpPr/>
            <p:nvPr/>
          </p:nvSpPr>
          <p:spPr>
            <a:xfrm>
              <a:off x="2126822" y="272481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4" name="pg354"/>
            <p:cNvSpPr/>
            <p:nvPr/>
          </p:nvSpPr>
          <p:spPr>
            <a:xfrm>
              <a:off x="2126822" y="262790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5" name="pg355"/>
            <p:cNvSpPr/>
            <p:nvPr/>
          </p:nvSpPr>
          <p:spPr>
            <a:xfrm>
              <a:off x="2126822" y="253099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6" name="pg356"/>
            <p:cNvSpPr/>
            <p:nvPr/>
          </p:nvSpPr>
          <p:spPr>
            <a:xfrm>
              <a:off x="2126822" y="243407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7" name="pg357"/>
            <p:cNvSpPr/>
            <p:nvPr/>
          </p:nvSpPr>
          <p:spPr>
            <a:xfrm>
              <a:off x="2126822" y="233716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8" name="pg358"/>
            <p:cNvSpPr/>
            <p:nvPr/>
          </p:nvSpPr>
          <p:spPr>
            <a:xfrm>
              <a:off x="2126822" y="224025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59" name="pg359"/>
            <p:cNvSpPr/>
            <p:nvPr/>
          </p:nvSpPr>
          <p:spPr>
            <a:xfrm>
              <a:off x="2126822" y="214333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0" name="pg360"/>
            <p:cNvSpPr/>
            <p:nvPr/>
          </p:nvSpPr>
          <p:spPr>
            <a:xfrm>
              <a:off x="2126822" y="204642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1" name="pg361"/>
            <p:cNvSpPr/>
            <p:nvPr/>
          </p:nvSpPr>
          <p:spPr>
            <a:xfrm>
              <a:off x="2126822" y="194951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2" name="pg362"/>
            <p:cNvSpPr/>
            <p:nvPr/>
          </p:nvSpPr>
          <p:spPr>
            <a:xfrm>
              <a:off x="2126822" y="185259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3" name="pg363"/>
            <p:cNvSpPr/>
            <p:nvPr/>
          </p:nvSpPr>
          <p:spPr>
            <a:xfrm>
              <a:off x="2126822" y="175568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4" name="pg364"/>
            <p:cNvSpPr/>
            <p:nvPr/>
          </p:nvSpPr>
          <p:spPr>
            <a:xfrm>
              <a:off x="2126822" y="1665481"/>
              <a:ext cx="130131" cy="133115"/>
            </a:xfrm>
            <a:custGeom>
              <a:avLst/>
              <a:gdLst/>
              <a:ahLst/>
              <a:cxnLst/>
              <a:rect l="0" t="0" r="0" b="0"/>
              <a:pathLst>
                <a:path w="130131" h="133115">
                  <a:moveTo>
                    <a:pt x="123424" y="0"/>
                  </a:moveTo>
                  <a:lnTo>
                    <a:pt x="130131" y="0"/>
                  </a:lnTo>
                  <a:lnTo>
                    <a:pt x="130131" y="2983"/>
                  </a:lnTo>
                  <a:lnTo>
                    <a:pt x="0" y="133115"/>
                  </a:lnTo>
                  <a:lnTo>
                    <a:pt x="0" y="123424"/>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5" name="pg365"/>
            <p:cNvSpPr/>
            <p:nvPr/>
          </p:nvSpPr>
          <p:spPr>
            <a:xfrm>
              <a:off x="2126822" y="1665481"/>
              <a:ext cx="36202" cy="36202"/>
            </a:xfrm>
            <a:custGeom>
              <a:avLst/>
              <a:gdLst/>
              <a:ahLst/>
              <a:cxnLst/>
              <a:rect l="0" t="0" r="0" b="0"/>
              <a:pathLst>
                <a:path w="36202" h="36202">
                  <a:moveTo>
                    <a:pt x="26511" y="0"/>
                  </a:moveTo>
                  <a:lnTo>
                    <a:pt x="36202" y="0"/>
                  </a:lnTo>
                  <a:lnTo>
                    <a:pt x="0" y="36202"/>
                  </a:lnTo>
                  <a:lnTo>
                    <a:pt x="0" y="2651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6" name="pg366"/>
            <p:cNvSpPr/>
            <p:nvPr/>
          </p:nvSpPr>
          <p:spPr>
            <a:xfrm>
              <a:off x="2310775" y="3840093"/>
              <a:ext cx="90769" cy="90769"/>
            </a:xfrm>
            <a:custGeom>
              <a:avLst/>
              <a:gdLst/>
              <a:ahLst/>
              <a:cxnLst/>
              <a:rect l="0" t="0" r="0" b="0"/>
              <a:pathLst>
                <a:path w="90769" h="90769">
                  <a:moveTo>
                    <a:pt x="90769" y="0"/>
                  </a:moveTo>
                  <a:lnTo>
                    <a:pt x="90769" y="9691"/>
                  </a:lnTo>
                  <a:lnTo>
                    <a:pt x="9691" y="90769"/>
                  </a:lnTo>
                  <a:lnTo>
                    <a:pt x="0" y="90769"/>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7" name="pg367"/>
            <p:cNvSpPr/>
            <p:nvPr/>
          </p:nvSpPr>
          <p:spPr>
            <a:xfrm>
              <a:off x="2271413" y="374318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8" name="pg368"/>
            <p:cNvSpPr/>
            <p:nvPr/>
          </p:nvSpPr>
          <p:spPr>
            <a:xfrm>
              <a:off x="2271413" y="364626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69" name="pg369"/>
            <p:cNvSpPr/>
            <p:nvPr/>
          </p:nvSpPr>
          <p:spPr>
            <a:xfrm>
              <a:off x="2271413" y="354935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0" name="pg370"/>
            <p:cNvSpPr/>
            <p:nvPr/>
          </p:nvSpPr>
          <p:spPr>
            <a:xfrm>
              <a:off x="2271413" y="345244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1" name="pg371"/>
            <p:cNvSpPr/>
            <p:nvPr/>
          </p:nvSpPr>
          <p:spPr>
            <a:xfrm>
              <a:off x="2271413" y="335552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2" name="pg372"/>
            <p:cNvSpPr/>
            <p:nvPr/>
          </p:nvSpPr>
          <p:spPr>
            <a:xfrm>
              <a:off x="2271413" y="325861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3" name="pg373"/>
            <p:cNvSpPr/>
            <p:nvPr/>
          </p:nvSpPr>
          <p:spPr>
            <a:xfrm>
              <a:off x="2271413" y="316170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4" name="pg374"/>
            <p:cNvSpPr/>
            <p:nvPr/>
          </p:nvSpPr>
          <p:spPr>
            <a:xfrm>
              <a:off x="2271413" y="306478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5" name="pg375"/>
            <p:cNvSpPr/>
            <p:nvPr/>
          </p:nvSpPr>
          <p:spPr>
            <a:xfrm>
              <a:off x="2271413" y="296787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6" name="pg376"/>
            <p:cNvSpPr/>
            <p:nvPr/>
          </p:nvSpPr>
          <p:spPr>
            <a:xfrm>
              <a:off x="2271413" y="287096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7" name="pg377"/>
            <p:cNvSpPr/>
            <p:nvPr/>
          </p:nvSpPr>
          <p:spPr>
            <a:xfrm>
              <a:off x="2271413" y="277405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8" name="pg378"/>
            <p:cNvSpPr/>
            <p:nvPr/>
          </p:nvSpPr>
          <p:spPr>
            <a:xfrm>
              <a:off x="2271413" y="267713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79" name="pg379"/>
            <p:cNvSpPr/>
            <p:nvPr/>
          </p:nvSpPr>
          <p:spPr>
            <a:xfrm>
              <a:off x="2271413" y="258022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0" name="pg380"/>
            <p:cNvSpPr/>
            <p:nvPr/>
          </p:nvSpPr>
          <p:spPr>
            <a:xfrm>
              <a:off x="2271413" y="248331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1" name="pg381"/>
            <p:cNvSpPr/>
            <p:nvPr/>
          </p:nvSpPr>
          <p:spPr>
            <a:xfrm>
              <a:off x="2271413" y="238639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2" name="pg382"/>
            <p:cNvSpPr/>
            <p:nvPr/>
          </p:nvSpPr>
          <p:spPr>
            <a:xfrm>
              <a:off x="2271413" y="228948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3" name="pg383"/>
            <p:cNvSpPr/>
            <p:nvPr/>
          </p:nvSpPr>
          <p:spPr>
            <a:xfrm>
              <a:off x="2271413" y="219257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4" name="pg384"/>
            <p:cNvSpPr/>
            <p:nvPr/>
          </p:nvSpPr>
          <p:spPr>
            <a:xfrm>
              <a:off x="2271413" y="209566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5" name="pg385"/>
            <p:cNvSpPr/>
            <p:nvPr/>
          </p:nvSpPr>
          <p:spPr>
            <a:xfrm>
              <a:off x="2271413" y="199874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6" name="pg386"/>
            <p:cNvSpPr/>
            <p:nvPr/>
          </p:nvSpPr>
          <p:spPr>
            <a:xfrm>
              <a:off x="2271413" y="190183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7" name="pg387"/>
            <p:cNvSpPr/>
            <p:nvPr/>
          </p:nvSpPr>
          <p:spPr>
            <a:xfrm>
              <a:off x="2271413" y="180492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8" name="pg388"/>
            <p:cNvSpPr/>
            <p:nvPr/>
          </p:nvSpPr>
          <p:spPr>
            <a:xfrm>
              <a:off x="2271413" y="170800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89" name="pg389"/>
            <p:cNvSpPr/>
            <p:nvPr/>
          </p:nvSpPr>
          <p:spPr>
            <a:xfrm>
              <a:off x="2271413" y="161109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0" name="pg390"/>
            <p:cNvSpPr/>
            <p:nvPr/>
          </p:nvSpPr>
          <p:spPr>
            <a:xfrm>
              <a:off x="2271413" y="1602553"/>
              <a:ext cx="51451" cy="51451"/>
            </a:xfrm>
            <a:custGeom>
              <a:avLst/>
              <a:gdLst/>
              <a:ahLst/>
              <a:cxnLst/>
              <a:rect l="0" t="0" r="0" b="0"/>
              <a:pathLst>
                <a:path w="51451" h="51451">
                  <a:moveTo>
                    <a:pt x="41760" y="0"/>
                  </a:moveTo>
                  <a:lnTo>
                    <a:pt x="51451" y="0"/>
                  </a:lnTo>
                  <a:lnTo>
                    <a:pt x="0" y="51451"/>
                  </a:lnTo>
                  <a:lnTo>
                    <a:pt x="0" y="41760"/>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1" name="pg391"/>
            <p:cNvSpPr/>
            <p:nvPr/>
          </p:nvSpPr>
          <p:spPr>
            <a:xfrm>
              <a:off x="2892253" y="3843208"/>
              <a:ext cx="87655" cy="87655"/>
            </a:xfrm>
            <a:custGeom>
              <a:avLst/>
              <a:gdLst/>
              <a:ahLst/>
              <a:cxnLst/>
              <a:rect l="0" t="0" r="0" b="0"/>
              <a:pathLst>
                <a:path w="87655" h="87655">
                  <a:moveTo>
                    <a:pt x="87655" y="0"/>
                  </a:moveTo>
                  <a:lnTo>
                    <a:pt x="87655" y="9691"/>
                  </a:lnTo>
                  <a:lnTo>
                    <a:pt x="9691" y="87655"/>
                  </a:lnTo>
                  <a:lnTo>
                    <a:pt x="0" y="87655"/>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2" name="pg392"/>
            <p:cNvSpPr/>
            <p:nvPr/>
          </p:nvSpPr>
          <p:spPr>
            <a:xfrm>
              <a:off x="2849776" y="374629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3" name="pg393"/>
            <p:cNvSpPr/>
            <p:nvPr/>
          </p:nvSpPr>
          <p:spPr>
            <a:xfrm>
              <a:off x="2849776" y="364938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4" name="pg394"/>
            <p:cNvSpPr/>
            <p:nvPr/>
          </p:nvSpPr>
          <p:spPr>
            <a:xfrm>
              <a:off x="2849776" y="355246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5" name="pg395"/>
            <p:cNvSpPr/>
            <p:nvPr/>
          </p:nvSpPr>
          <p:spPr>
            <a:xfrm>
              <a:off x="2849776" y="345555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6" name="pg396"/>
            <p:cNvSpPr/>
            <p:nvPr/>
          </p:nvSpPr>
          <p:spPr>
            <a:xfrm>
              <a:off x="2849776" y="335864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7" name="pg397"/>
            <p:cNvSpPr/>
            <p:nvPr/>
          </p:nvSpPr>
          <p:spPr>
            <a:xfrm>
              <a:off x="2849776" y="326173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8" name="pg398"/>
            <p:cNvSpPr/>
            <p:nvPr/>
          </p:nvSpPr>
          <p:spPr>
            <a:xfrm>
              <a:off x="2849776" y="316481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399" name="pg399"/>
            <p:cNvSpPr/>
            <p:nvPr/>
          </p:nvSpPr>
          <p:spPr>
            <a:xfrm>
              <a:off x="2849776" y="306790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0" name="pg400"/>
            <p:cNvSpPr/>
            <p:nvPr/>
          </p:nvSpPr>
          <p:spPr>
            <a:xfrm>
              <a:off x="2849776" y="297099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1" name="pg401"/>
            <p:cNvSpPr/>
            <p:nvPr/>
          </p:nvSpPr>
          <p:spPr>
            <a:xfrm>
              <a:off x="2849776" y="287407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2" name="pg402"/>
            <p:cNvSpPr/>
            <p:nvPr/>
          </p:nvSpPr>
          <p:spPr>
            <a:xfrm>
              <a:off x="2849776" y="277716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3" name="pg403"/>
            <p:cNvSpPr/>
            <p:nvPr/>
          </p:nvSpPr>
          <p:spPr>
            <a:xfrm>
              <a:off x="2849776" y="268025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4" name="pg404"/>
            <p:cNvSpPr/>
            <p:nvPr/>
          </p:nvSpPr>
          <p:spPr>
            <a:xfrm>
              <a:off x="2849776" y="258333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5" name="pg405"/>
            <p:cNvSpPr/>
            <p:nvPr/>
          </p:nvSpPr>
          <p:spPr>
            <a:xfrm>
              <a:off x="2849776" y="248642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6" name="pg406"/>
            <p:cNvSpPr/>
            <p:nvPr/>
          </p:nvSpPr>
          <p:spPr>
            <a:xfrm>
              <a:off x="2849776" y="238951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7" name="pg407"/>
            <p:cNvSpPr/>
            <p:nvPr/>
          </p:nvSpPr>
          <p:spPr>
            <a:xfrm>
              <a:off x="2849776" y="229260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8" name="pg408"/>
            <p:cNvSpPr/>
            <p:nvPr/>
          </p:nvSpPr>
          <p:spPr>
            <a:xfrm>
              <a:off x="2849776" y="219568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09" name="pg409"/>
            <p:cNvSpPr/>
            <p:nvPr/>
          </p:nvSpPr>
          <p:spPr>
            <a:xfrm>
              <a:off x="2849776" y="209877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0" name="pg410"/>
            <p:cNvSpPr/>
            <p:nvPr/>
          </p:nvSpPr>
          <p:spPr>
            <a:xfrm>
              <a:off x="2849776" y="200186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1" name="pg411"/>
            <p:cNvSpPr/>
            <p:nvPr/>
          </p:nvSpPr>
          <p:spPr>
            <a:xfrm>
              <a:off x="2849776" y="190494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2" name="pg412"/>
            <p:cNvSpPr/>
            <p:nvPr/>
          </p:nvSpPr>
          <p:spPr>
            <a:xfrm>
              <a:off x="2849776" y="180803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3" name="pg413"/>
            <p:cNvSpPr/>
            <p:nvPr/>
          </p:nvSpPr>
          <p:spPr>
            <a:xfrm>
              <a:off x="2849776" y="171112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4" name="pg414"/>
            <p:cNvSpPr/>
            <p:nvPr/>
          </p:nvSpPr>
          <p:spPr>
            <a:xfrm>
              <a:off x="2849776" y="161421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5" name="pg415"/>
            <p:cNvSpPr/>
            <p:nvPr/>
          </p:nvSpPr>
          <p:spPr>
            <a:xfrm>
              <a:off x="2849776" y="151729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6" name="pg416"/>
            <p:cNvSpPr/>
            <p:nvPr/>
          </p:nvSpPr>
          <p:spPr>
            <a:xfrm>
              <a:off x="2849776" y="1508162"/>
              <a:ext cx="52044" cy="52044"/>
            </a:xfrm>
            <a:custGeom>
              <a:avLst/>
              <a:gdLst/>
              <a:ahLst/>
              <a:cxnLst/>
              <a:rect l="0" t="0" r="0" b="0"/>
              <a:pathLst>
                <a:path w="52044" h="52044">
                  <a:moveTo>
                    <a:pt x="42353" y="0"/>
                  </a:moveTo>
                  <a:lnTo>
                    <a:pt x="52044" y="0"/>
                  </a:lnTo>
                  <a:lnTo>
                    <a:pt x="0" y="52044"/>
                  </a:lnTo>
                  <a:lnTo>
                    <a:pt x="0" y="4235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7" name="pg417"/>
            <p:cNvSpPr/>
            <p:nvPr/>
          </p:nvSpPr>
          <p:spPr>
            <a:xfrm>
              <a:off x="3086079" y="3892443"/>
              <a:ext cx="38420" cy="38420"/>
            </a:xfrm>
            <a:custGeom>
              <a:avLst/>
              <a:gdLst/>
              <a:ahLst/>
              <a:cxnLst/>
              <a:rect l="0" t="0" r="0" b="0"/>
              <a:pathLst>
                <a:path w="38420" h="38420">
                  <a:moveTo>
                    <a:pt x="38420" y="0"/>
                  </a:moveTo>
                  <a:lnTo>
                    <a:pt x="38420" y="9691"/>
                  </a:lnTo>
                  <a:lnTo>
                    <a:pt x="9691" y="38420"/>
                  </a:lnTo>
                  <a:lnTo>
                    <a:pt x="0" y="38420"/>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8" name="pg418"/>
            <p:cNvSpPr/>
            <p:nvPr/>
          </p:nvSpPr>
          <p:spPr>
            <a:xfrm>
              <a:off x="2994367" y="3795530"/>
              <a:ext cx="130131" cy="135332"/>
            </a:xfrm>
            <a:custGeom>
              <a:avLst/>
              <a:gdLst/>
              <a:ahLst/>
              <a:cxnLst/>
              <a:rect l="0" t="0" r="0" b="0"/>
              <a:pathLst>
                <a:path w="130131" h="135332">
                  <a:moveTo>
                    <a:pt x="130131" y="0"/>
                  </a:moveTo>
                  <a:lnTo>
                    <a:pt x="130131" y="9691"/>
                  </a:lnTo>
                  <a:lnTo>
                    <a:pt x="4490" y="135332"/>
                  </a:lnTo>
                  <a:lnTo>
                    <a:pt x="0" y="135332"/>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19" name="pg419"/>
            <p:cNvSpPr/>
            <p:nvPr/>
          </p:nvSpPr>
          <p:spPr>
            <a:xfrm>
              <a:off x="2994367" y="369861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0" name="pg420"/>
            <p:cNvSpPr/>
            <p:nvPr/>
          </p:nvSpPr>
          <p:spPr>
            <a:xfrm>
              <a:off x="2994367" y="360170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1" name="pg421"/>
            <p:cNvSpPr/>
            <p:nvPr/>
          </p:nvSpPr>
          <p:spPr>
            <a:xfrm>
              <a:off x="2994367" y="350479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2" name="pg422"/>
            <p:cNvSpPr/>
            <p:nvPr/>
          </p:nvSpPr>
          <p:spPr>
            <a:xfrm>
              <a:off x="2994367" y="340787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3" name="pg423"/>
            <p:cNvSpPr/>
            <p:nvPr/>
          </p:nvSpPr>
          <p:spPr>
            <a:xfrm>
              <a:off x="2994367" y="331096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4" name="pg424"/>
            <p:cNvSpPr/>
            <p:nvPr/>
          </p:nvSpPr>
          <p:spPr>
            <a:xfrm>
              <a:off x="2994367" y="321405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5" name="pg425"/>
            <p:cNvSpPr/>
            <p:nvPr/>
          </p:nvSpPr>
          <p:spPr>
            <a:xfrm>
              <a:off x="2994367" y="311713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6" name="pg426"/>
            <p:cNvSpPr/>
            <p:nvPr/>
          </p:nvSpPr>
          <p:spPr>
            <a:xfrm>
              <a:off x="2994367" y="302022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7" name="pg427"/>
            <p:cNvSpPr/>
            <p:nvPr/>
          </p:nvSpPr>
          <p:spPr>
            <a:xfrm>
              <a:off x="2994367" y="292331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8" name="pg428"/>
            <p:cNvSpPr/>
            <p:nvPr/>
          </p:nvSpPr>
          <p:spPr>
            <a:xfrm>
              <a:off x="2994367" y="282640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29" name="pg429"/>
            <p:cNvSpPr/>
            <p:nvPr/>
          </p:nvSpPr>
          <p:spPr>
            <a:xfrm>
              <a:off x="2994367" y="272948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0" name="pg430"/>
            <p:cNvSpPr/>
            <p:nvPr/>
          </p:nvSpPr>
          <p:spPr>
            <a:xfrm>
              <a:off x="2994367" y="263257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1" name="pg431"/>
            <p:cNvSpPr/>
            <p:nvPr/>
          </p:nvSpPr>
          <p:spPr>
            <a:xfrm>
              <a:off x="2994367" y="253566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2" name="pg432"/>
            <p:cNvSpPr/>
            <p:nvPr/>
          </p:nvSpPr>
          <p:spPr>
            <a:xfrm>
              <a:off x="2994367" y="243874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3" name="pg433"/>
            <p:cNvSpPr/>
            <p:nvPr/>
          </p:nvSpPr>
          <p:spPr>
            <a:xfrm>
              <a:off x="2994367" y="234183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4" name="pg434"/>
            <p:cNvSpPr/>
            <p:nvPr/>
          </p:nvSpPr>
          <p:spPr>
            <a:xfrm>
              <a:off x="2994367" y="224492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5" name="pg435"/>
            <p:cNvSpPr/>
            <p:nvPr/>
          </p:nvSpPr>
          <p:spPr>
            <a:xfrm>
              <a:off x="2994367" y="214800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6" name="pg436"/>
            <p:cNvSpPr/>
            <p:nvPr/>
          </p:nvSpPr>
          <p:spPr>
            <a:xfrm>
              <a:off x="2994367" y="205109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7" name="pg437"/>
            <p:cNvSpPr/>
            <p:nvPr/>
          </p:nvSpPr>
          <p:spPr>
            <a:xfrm>
              <a:off x="2994367" y="195418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8" name="pg438"/>
            <p:cNvSpPr/>
            <p:nvPr/>
          </p:nvSpPr>
          <p:spPr>
            <a:xfrm>
              <a:off x="2994367" y="185727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39" name="pg439"/>
            <p:cNvSpPr/>
            <p:nvPr/>
          </p:nvSpPr>
          <p:spPr>
            <a:xfrm>
              <a:off x="2994367" y="176035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0" name="pg440"/>
            <p:cNvSpPr/>
            <p:nvPr/>
          </p:nvSpPr>
          <p:spPr>
            <a:xfrm>
              <a:off x="2994367" y="166344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1" name="pg441"/>
            <p:cNvSpPr/>
            <p:nvPr/>
          </p:nvSpPr>
          <p:spPr>
            <a:xfrm>
              <a:off x="2994367" y="156653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2" name="pg442"/>
            <p:cNvSpPr/>
            <p:nvPr/>
          </p:nvSpPr>
          <p:spPr>
            <a:xfrm>
              <a:off x="2994367" y="1476699"/>
              <a:ext cx="130131" cy="132743"/>
            </a:xfrm>
            <a:custGeom>
              <a:avLst/>
              <a:gdLst/>
              <a:ahLst/>
              <a:cxnLst/>
              <a:rect l="0" t="0" r="0" b="0"/>
              <a:pathLst>
                <a:path w="130131" h="132743">
                  <a:moveTo>
                    <a:pt x="123051" y="0"/>
                  </a:moveTo>
                  <a:lnTo>
                    <a:pt x="130131" y="0"/>
                  </a:lnTo>
                  <a:lnTo>
                    <a:pt x="130131" y="2611"/>
                  </a:lnTo>
                  <a:lnTo>
                    <a:pt x="0" y="132743"/>
                  </a:lnTo>
                  <a:lnTo>
                    <a:pt x="0" y="12305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3" name="pg443"/>
            <p:cNvSpPr/>
            <p:nvPr/>
          </p:nvSpPr>
          <p:spPr>
            <a:xfrm>
              <a:off x="2994367" y="1476699"/>
              <a:ext cx="35830" cy="35830"/>
            </a:xfrm>
            <a:custGeom>
              <a:avLst/>
              <a:gdLst/>
              <a:ahLst/>
              <a:cxnLst/>
              <a:rect l="0" t="0" r="0" b="0"/>
              <a:pathLst>
                <a:path w="35830" h="35830">
                  <a:moveTo>
                    <a:pt x="26138" y="0"/>
                  </a:moveTo>
                  <a:lnTo>
                    <a:pt x="35830" y="0"/>
                  </a:lnTo>
                  <a:lnTo>
                    <a:pt x="0" y="35830"/>
                  </a:lnTo>
                  <a:lnTo>
                    <a:pt x="0" y="26138"/>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4" name="pg444"/>
            <p:cNvSpPr/>
            <p:nvPr/>
          </p:nvSpPr>
          <p:spPr>
            <a:xfrm>
              <a:off x="3473731" y="3846322"/>
              <a:ext cx="84540" cy="84540"/>
            </a:xfrm>
            <a:custGeom>
              <a:avLst/>
              <a:gdLst/>
              <a:ahLst/>
              <a:cxnLst/>
              <a:rect l="0" t="0" r="0" b="0"/>
              <a:pathLst>
                <a:path w="84540" h="84540">
                  <a:moveTo>
                    <a:pt x="84540" y="0"/>
                  </a:moveTo>
                  <a:lnTo>
                    <a:pt x="84540" y="9691"/>
                  </a:lnTo>
                  <a:lnTo>
                    <a:pt x="9691" y="84540"/>
                  </a:lnTo>
                  <a:lnTo>
                    <a:pt x="0" y="84540"/>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5" name="pg445"/>
            <p:cNvSpPr/>
            <p:nvPr/>
          </p:nvSpPr>
          <p:spPr>
            <a:xfrm>
              <a:off x="3428140" y="374940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6" name="pg446"/>
            <p:cNvSpPr/>
            <p:nvPr/>
          </p:nvSpPr>
          <p:spPr>
            <a:xfrm>
              <a:off x="3428140" y="365249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7" name="pg447"/>
            <p:cNvSpPr/>
            <p:nvPr/>
          </p:nvSpPr>
          <p:spPr>
            <a:xfrm>
              <a:off x="3428140" y="355558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8" name="pg448"/>
            <p:cNvSpPr/>
            <p:nvPr/>
          </p:nvSpPr>
          <p:spPr>
            <a:xfrm>
              <a:off x="3428140" y="345867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49" name="pg449"/>
            <p:cNvSpPr/>
            <p:nvPr/>
          </p:nvSpPr>
          <p:spPr>
            <a:xfrm>
              <a:off x="3428140" y="336175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0" name="pg450"/>
            <p:cNvSpPr/>
            <p:nvPr/>
          </p:nvSpPr>
          <p:spPr>
            <a:xfrm>
              <a:off x="3428140" y="326484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1" name="pg451"/>
            <p:cNvSpPr/>
            <p:nvPr/>
          </p:nvSpPr>
          <p:spPr>
            <a:xfrm>
              <a:off x="3428140" y="316793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2" name="pg452"/>
            <p:cNvSpPr/>
            <p:nvPr/>
          </p:nvSpPr>
          <p:spPr>
            <a:xfrm>
              <a:off x="3428140" y="307101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3" name="pg453"/>
            <p:cNvSpPr/>
            <p:nvPr/>
          </p:nvSpPr>
          <p:spPr>
            <a:xfrm>
              <a:off x="3428140" y="297410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4" name="pg454"/>
            <p:cNvSpPr/>
            <p:nvPr/>
          </p:nvSpPr>
          <p:spPr>
            <a:xfrm>
              <a:off x="3428140" y="287719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5" name="pg455"/>
            <p:cNvSpPr/>
            <p:nvPr/>
          </p:nvSpPr>
          <p:spPr>
            <a:xfrm>
              <a:off x="3428140" y="278028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6" name="pg456"/>
            <p:cNvSpPr/>
            <p:nvPr/>
          </p:nvSpPr>
          <p:spPr>
            <a:xfrm>
              <a:off x="3428140" y="268336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7" name="pg457"/>
            <p:cNvSpPr/>
            <p:nvPr/>
          </p:nvSpPr>
          <p:spPr>
            <a:xfrm>
              <a:off x="3428140" y="258645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8" name="pg458"/>
            <p:cNvSpPr/>
            <p:nvPr/>
          </p:nvSpPr>
          <p:spPr>
            <a:xfrm>
              <a:off x="3428140" y="248954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59" name="pg459"/>
            <p:cNvSpPr/>
            <p:nvPr/>
          </p:nvSpPr>
          <p:spPr>
            <a:xfrm>
              <a:off x="3428140" y="239262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0" name="pg460"/>
            <p:cNvSpPr/>
            <p:nvPr/>
          </p:nvSpPr>
          <p:spPr>
            <a:xfrm>
              <a:off x="3428140" y="229571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1" name="pg461"/>
            <p:cNvSpPr/>
            <p:nvPr/>
          </p:nvSpPr>
          <p:spPr>
            <a:xfrm>
              <a:off x="3428140" y="219880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2" name="pg462"/>
            <p:cNvSpPr/>
            <p:nvPr/>
          </p:nvSpPr>
          <p:spPr>
            <a:xfrm>
              <a:off x="3428140" y="210188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3" name="pg463"/>
            <p:cNvSpPr/>
            <p:nvPr/>
          </p:nvSpPr>
          <p:spPr>
            <a:xfrm>
              <a:off x="3428140" y="200497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4" name="pg464"/>
            <p:cNvSpPr/>
            <p:nvPr/>
          </p:nvSpPr>
          <p:spPr>
            <a:xfrm>
              <a:off x="3428140" y="190806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5" name="pg465"/>
            <p:cNvSpPr/>
            <p:nvPr/>
          </p:nvSpPr>
          <p:spPr>
            <a:xfrm>
              <a:off x="3428140" y="181115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6" name="pg466"/>
            <p:cNvSpPr/>
            <p:nvPr/>
          </p:nvSpPr>
          <p:spPr>
            <a:xfrm>
              <a:off x="3428140" y="171423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7" name="pg467"/>
            <p:cNvSpPr/>
            <p:nvPr/>
          </p:nvSpPr>
          <p:spPr>
            <a:xfrm>
              <a:off x="3428140" y="161732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8" name="pg468"/>
            <p:cNvSpPr/>
            <p:nvPr/>
          </p:nvSpPr>
          <p:spPr>
            <a:xfrm>
              <a:off x="3428140" y="152041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69" name="pg469"/>
            <p:cNvSpPr/>
            <p:nvPr/>
          </p:nvSpPr>
          <p:spPr>
            <a:xfrm>
              <a:off x="3428140" y="142349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0" name="pg470"/>
            <p:cNvSpPr/>
            <p:nvPr/>
          </p:nvSpPr>
          <p:spPr>
            <a:xfrm>
              <a:off x="3428140" y="1413772"/>
              <a:ext cx="52636" cy="52636"/>
            </a:xfrm>
            <a:custGeom>
              <a:avLst/>
              <a:gdLst/>
              <a:ahLst/>
              <a:cxnLst/>
              <a:rect l="0" t="0" r="0" b="0"/>
              <a:pathLst>
                <a:path w="52636" h="52636">
                  <a:moveTo>
                    <a:pt x="42945" y="0"/>
                  </a:moveTo>
                  <a:lnTo>
                    <a:pt x="52636" y="0"/>
                  </a:lnTo>
                  <a:lnTo>
                    <a:pt x="0" y="52636"/>
                  </a:lnTo>
                  <a:lnTo>
                    <a:pt x="0" y="42945"/>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1" name="pg471"/>
            <p:cNvSpPr/>
            <p:nvPr/>
          </p:nvSpPr>
          <p:spPr>
            <a:xfrm>
              <a:off x="3764470" y="3847879"/>
              <a:ext cx="82983" cy="82983"/>
            </a:xfrm>
            <a:custGeom>
              <a:avLst/>
              <a:gdLst/>
              <a:ahLst/>
              <a:cxnLst/>
              <a:rect l="0" t="0" r="0" b="0"/>
              <a:pathLst>
                <a:path w="82983" h="82983">
                  <a:moveTo>
                    <a:pt x="82983" y="0"/>
                  </a:moveTo>
                  <a:lnTo>
                    <a:pt x="82983" y="9691"/>
                  </a:lnTo>
                  <a:lnTo>
                    <a:pt x="9691" y="82983"/>
                  </a:lnTo>
                  <a:lnTo>
                    <a:pt x="0" y="8298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2" name="pg472"/>
            <p:cNvSpPr/>
            <p:nvPr/>
          </p:nvSpPr>
          <p:spPr>
            <a:xfrm>
              <a:off x="3717321" y="375096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3" name="pg473"/>
            <p:cNvSpPr/>
            <p:nvPr/>
          </p:nvSpPr>
          <p:spPr>
            <a:xfrm>
              <a:off x="3717321" y="365405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4" name="pg474"/>
            <p:cNvSpPr/>
            <p:nvPr/>
          </p:nvSpPr>
          <p:spPr>
            <a:xfrm>
              <a:off x="3717321" y="355714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5" name="pg475"/>
            <p:cNvSpPr/>
            <p:nvPr/>
          </p:nvSpPr>
          <p:spPr>
            <a:xfrm>
              <a:off x="3717321" y="346022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6" name="pg476"/>
            <p:cNvSpPr/>
            <p:nvPr/>
          </p:nvSpPr>
          <p:spPr>
            <a:xfrm>
              <a:off x="3717321" y="336331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7" name="pg477"/>
            <p:cNvSpPr/>
            <p:nvPr/>
          </p:nvSpPr>
          <p:spPr>
            <a:xfrm>
              <a:off x="3717321" y="326640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8" name="pg478"/>
            <p:cNvSpPr/>
            <p:nvPr/>
          </p:nvSpPr>
          <p:spPr>
            <a:xfrm>
              <a:off x="3717321" y="316948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79" name="pg479"/>
            <p:cNvSpPr/>
            <p:nvPr/>
          </p:nvSpPr>
          <p:spPr>
            <a:xfrm>
              <a:off x="3717321" y="307257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0" name="pg480"/>
            <p:cNvSpPr/>
            <p:nvPr/>
          </p:nvSpPr>
          <p:spPr>
            <a:xfrm>
              <a:off x="3717321" y="297566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1" name="pg481"/>
            <p:cNvSpPr/>
            <p:nvPr/>
          </p:nvSpPr>
          <p:spPr>
            <a:xfrm>
              <a:off x="3717321" y="287875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2" name="pg482"/>
            <p:cNvSpPr/>
            <p:nvPr/>
          </p:nvSpPr>
          <p:spPr>
            <a:xfrm>
              <a:off x="3717321" y="278183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3" name="pg483"/>
            <p:cNvSpPr/>
            <p:nvPr/>
          </p:nvSpPr>
          <p:spPr>
            <a:xfrm>
              <a:off x="3717321" y="268492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4" name="pg484"/>
            <p:cNvSpPr/>
            <p:nvPr/>
          </p:nvSpPr>
          <p:spPr>
            <a:xfrm>
              <a:off x="3717321" y="258801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5" name="pg485"/>
            <p:cNvSpPr/>
            <p:nvPr/>
          </p:nvSpPr>
          <p:spPr>
            <a:xfrm>
              <a:off x="3717321" y="249109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6" name="pg486"/>
            <p:cNvSpPr/>
            <p:nvPr/>
          </p:nvSpPr>
          <p:spPr>
            <a:xfrm>
              <a:off x="3717321" y="239418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7" name="pg487"/>
            <p:cNvSpPr/>
            <p:nvPr/>
          </p:nvSpPr>
          <p:spPr>
            <a:xfrm>
              <a:off x="3717321" y="229727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8" name="pg488"/>
            <p:cNvSpPr/>
            <p:nvPr/>
          </p:nvSpPr>
          <p:spPr>
            <a:xfrm>
              <a:off x="3717321" y="220035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89" name="pg489"/>
            <p:cNvSpPr/>
            <p:nvPr/>
          </p:nvSpPr>
          <p:spPr>
            <a:xfrm>
              <a:off x="3717321" y="210344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0" name="pg490"/>
            <p:cNvSpPr/>
            <p:nvPr/>
          </p:nvSpPr>
          <p:spPr>
            <a:xfrm>
              <a:off x="3717321" y="200653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1" name="pg491"/>
            <p:cNvSpPr/>
            <p:nvPr/>
          </p:nvSpPr>
          <p:spPr>
            <a:xfrm>
              <a:off x="3717321" y="190962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2" name="pg492"/>
            <p:cNvSpPr/>
            <p:nvPr/>
          </p:nvSpPr>
          <p:spPr>
            <a:xfrm>
              <a:off x="3717321" y="181270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3" name="pg493"/>
            <p:cNvSpPr/>
            <p:nvPr/>
          </p:nvSpPr>
          <p:spPr>
            <a:xfrm>
              <a:off x="3717321" y="171579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4" name="pg494"/>
            <p:cNvSpPr/>
            <p:nvPr/>
          </p:nvSpPr>
          <p:spPr>
            <a:xfrm>
              <a:off x="3717321" y="161888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5" name="pg495"/>
            <p:cNvSpPr/>
            <p:nvPr/>
          </p:nvSpPr>
          <p:spPr>
            <a:xfrm>
              <a:off x="3717321" y="152196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6" name="pg496"/>
            <p:cNvSpPr/>
            <p:nvPr/>
          </p:nvSpPr>
          <p:spPr>
            <a:xfrm>
              <a:off x="3717321" y="142505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7" name="pg497"/>
            <p:cNvSpPr/>
            <p:nvPr/>
          </p:nvSpPr>
          <p:spPr>
            <a:xfrm>
              <a:off x="3717321" y="1413772"/>
              <a:ext cx="54193" cy="54193"/>
            </a:xfrm>
            <a:custGeom>
              <a:avLst/>
              <a:gdLst/>
              <a:ahLst/>
              <a:cxnLst/>
              <a:rect l="0" t="0" r="0" b="0"/>
              <a:pathLst>
                <a:path w="54193" h="54193">
                  <a:moveTo>
                    <a:pt x="44502" y="0"/>
                  </a:moveTo>
                  <a:lnTo>
                    <a:pt x="54193" y="0"/>
                  </a:lnTo>
                  <a:lnTo>
                    <a:pt x="0" y="54193"/>
                  </a:lnTo>
                  <a:lnTo>
                    <a:pt x="0" y="4450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8" name="pg498"/>
            <p:cNvSpPr/>
            <p:nvPr/>
          </p:nvSpPr>
          <p:spPr>
            <a:xfrm>
              <a:off x="3958295" y="3897114"/>
              <a:ext cx="33748" cy="33748"/>
            </a:xfrm>
            <a:custGeom>
              <a:avLst/>
              <a:gdLst/>
              <a:ahLst/>
              <a:cxnLst/>
              <a:rect l="0" t="0" r="0" b="0"/>
              <a:pathLst>
                <a:path w="33748" h="33748">
                  <a:moveTo>
                    <a:pt x="33748" y="0"/>
                  </a:moveTo>
                  <a:lnTo>
                    <a:pt x="33748" y="9691"/>
                  </a:lnTo>
                  <a:lnTo>
                    <a:pt x="9691" y="33748"/>
                  </a:lnTo>
                  <a:lnTo>
                    <a:pt x="0" y="33748"/>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499" name="pg499"/>
            <p:cNvSpPr/>
            <p:nvPr/>
          </p:nvSpPr>
          <p:spPr>
            <a:xfrm>
              <a:off x="3861912" y="3800201"/>
              <a:ext cx="130131" cy="130661"/>
            </a:xfrm>
            <a:custGeom>
              <a:avLst/>
              <a:gdLst/>
              <a:ahLst/>
              <a:cxnLst/>
              <a:rect l="0" t="0" r="0" b="0"/>
              <a:pathLst>
                <a:path w="130131" h="130661">
                  <a:moveTo>
                    <a:pt x="130131" y="0"/>
                  </a:moveTo>
                  <a:lnTo>
                    <a:pt x="130131" y="9691"/>
                  </a:lnTo>
                  <a:lnTo>
                    <a:pt x="9161" y="130661"/>
                  </a:lnTo>
                  <a:lnTo>
                    <a:pt x="0" y="130661"/>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0" name="pg500"/>
            <p:cNvSpPr/>
            <p:nvPr/>
          </p:nvSpPr>
          <p:spPr>
            <a:xfrm>
              <a:off x="3861912" y="370328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1" name="pg501"/>
            <p:cNvSpPr/>
            <p:nvPr/>
          </p:nvSpPr>
          <p:spPr>
            <a:xfrm>
              <a:off x="3861912" y="360637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2" name="pg502"/>
            <p:cNvSpPr/>
            <p:nvPr/>
          </p:nvSpPr>
          <p:spPr>
            <a:xfrm>
              <a:off x="3861912" y="350946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3" name="pg503"/>
            <p:cNvSpPr/>
            <p:nvPr/>
          </p:nvSpPr>
          <p:spPr>
            <a:xfrm>
              <a:off x="3861912" y="341255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4" name="pg504"/>
            <p:cNvSpPr/>
            <p:nvPr/>
          </p:nvSpPr>
          <p:spPr>
            <a:xfrm>
              <a:off x="3861912" y="331563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5" name="pg505"/>
            <p:cNvSpPr/>
            <p:nvPr/>
          </p:nvSpPr>
          <p:spPr>
            <a:xfrm>
              <a:off x="3861912" y="321872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6" name="pg506"/>
            <p:cNvSpPr/>
            <p:nvPr/>
          </p:nvSpPr>
          <p:spPr>
            <a:xfrm>
              <a:off x="3861912" y="312181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7" name="pg507"/>
            <p:cNvSpPr/>
            <p:nvPr/>
          </p:nvSpPr>
          <p:spPr>
            <a:xfrm>
              <a:off x="3861912" y="302489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8" name="pg508"/>
            <p:cNvSpPr/>
            <p:nvPr/>
          </p:nvSpPr>
          <p:spPr>
            <a:xfrm>
              <a:off x="3861912" y="292798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09" name="pg509"/>
            <p:cNvSpPr/>
            <p:nvPr/>
          </p:nvSpPr>
          <p:spPr>
            <a:xfrm>
              <a:off x="3861912" y="283107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0" name="pg510"/>
            <p:cNvSpPr/>
            <p:nvPr/>
          </p:nvSpPr>
          <p:spPr>
            <a:xfrm>
              <a:off x="3861912" y="273415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1" name="pg511"/>
            <p:cNvSpPr/>
            <p:nvPr/>
          </p:nvSpPr>
          <p:spPr>
            <a:xfrm>
              <a:off x="3861912" y="263724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2" name="pg512"/>
            <p:cNvSpPr/>
            <p:nvPr/>
          </p:nvSpPr>
          <p:spPr>
            <a:xfrm>
              <a:off x="3861912" y="254033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3" name="pg513"/>
            <p:cNvSpPr/>
            <p:nvPr/>
          </p:nvSpPr>
          <p:spPr>
            <a:xfrm>
              <a:off x="3861912" y="244342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4" name="pg514"/>
            <p:cNvSpPr/>
            <p:nvPr/>
          </p:nvSpPr>
          <p:spPr>
            <a:xfrm>
              <a:off x="3861912" y="234650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5" name="pg515"/>
            <p:cNvSpPr/>
            <p:nvPr/>
          </p:nvSpPr>
          <p:spPr>
            <a:xfrm>
              <a:off x="3861912" y="224959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6" name="pg516"/>
            <p:cNvSpPr/>
            <p:nvPr/>
          </p:nvSpPr>
          <p:spPr>
            <a:xfrm>
              <a:off x="3861912" y="215268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7" name="pg517"/>
            <p:cNvSpPr/>
            <p:nvPr/>
          </p:nvSpPr>
          <p:spPr>
            <a:xfrm>
              <a:off x="3861912" y="205576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8" name="pg518"/>
            <p:cNvSpPr/>
            <p:nvPr/>
          </p:nvSpPr>
          <p:spPr>
            <a:xfrm>
              <a:off x="3861912" y="195885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19" name="pg519"/>
            <p:cNvSpPr/>
            <p:nvPr/>
          </p:nvSpPr>
          <p:spPr>
            <a:xfrm>
              <a:off x="3861912" y="186194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0" name="pg520"/>
            <p:cNvSpPr/>
            <p:nvPr/>
          </p:nvSpPr>
          <p:spPr>
            <a:xfrm>
              <a:off x="3861912" y="176502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1" name="pg521"/>
            <p:cNvSpPr/>
            <p:nvPr/>
          </p:nvSpPr>
          <p:spPr>
            <a:xfrm>
              <a:off x="3861912" y="166811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2" name="pg522"/>
            <p:cNvSpPr/>
            <p:nvPr/>
          </p:nvSpPr>
          <p:spPr>
            <a:xfrm>
              <a:off x="3861912" y="157120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3" name="pg523"/>
            <p:cNvSpPr/>
            <p:nvPr/>
          </p:nvSpPr>
          <p:spPr>
            <a:xfrm>
              <a:off x="3861912" y="147429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4" name="pg524"/>
            <p:cNvSpPr/>
            <p:nvPr/>
          </p:nvSpPr>
          <p:spPr>
            <a:xfrm>
              <a:off x="3861912" y="1382308"/>
              <a:ext cx="130131" cy="134892"/>
            </a:xfrm>
            <a:custGeom>
              <a:avLst/>
              <a:gdLst/>
              <a:ahLst/>
              <a:cxnLst/>
              <a:rect l="0" t="0" r="0" b="0"/>
              <a:pathLst>
                <a:path w="130131" h="134892">
                  <a:moveTo>
                    <a:pt x="125201" y="0"/>
                  </a:moveTo>
                  <a:lnTo>
                    <a:pt x="130131" y="0"/>
                  </a:lnTo>
                  <a:lnTo>
                    <a:pt x="130131" y="4761"/>
                  </a:lnTo>
                  <a:lnTo>
                    <a:pt x="0" y="134892"/>
                  </a:lnTo>
                  <a:lnTo>
                    <a:pt x="0" y="12520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5" name="pg525"/>
            <p:cNvSpPr/>
            <p:nvPr/>
          </p:nvSpPr>
          <p:spPr>
            <a:xfrm>
              <a:off x="3861912" y="1382308"/>
              <a:ext cx="37979" cy="37979"/>
            </a:xfrm>
            <a:custGeom>
              <a:avLst/>
              <a:gdLst/>
              <a:ahLst/>
              <a:cxnLst/>
              <a:rect l="0" t="0" r="0" b="0"/>
              <a:pathLst>
                <a:path w="37979" h="37979">
                  <a:moveTo>
                    <a:pt x="28288" y="0"/>
                  </a:moveTo>
                  <a:lnTo>
                    <a:pt x="37979" y="0"/>
                  </a:lnTo>
                  <a:lnTo>
                    <a:pt x="0" y="37979"/>
                  </a:lnTo>
                  <a:lnTo>
                    <a:pt x="0" y="28288"/>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6" name="pg526"/>
            <p:cNvSpPr/>
            <p:nvPr/>
          </p:nvSpPr>
          <p:spPr>
            <a:xfrm>
              <a:off x="4249034" y="3898672"/>
              <a:ext cx="32191" cy="32191"/>
            </a:xfrm>
            <a:custGeom>
              <a:avLst/>
              <a:gdLst/>
              <a:ahLst/>
              <a:cxnLst/>
              <a:rect l="0" t="0" r="0" b="0"/>
              <a:pathLst>
                <a:path w="32191" h="32191">
                  <a:moveTo>
                    <a:pt x="32191" y="0"/>
                  </a:moveTo>
                  <a:lnTo>
                    <a:pt x="32191" y="9691"/>
                  </a:lnTo>
                  <a:lnTo>
                    <a:pt x="9691" y="32191"/>
                  </a:lnTo>
                  <a:lnTo>
                    <a:pt x="0" y="3219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7" name="pg527"/>
            <p:cNvSpPr/>
            <p:nvPr/>
          </p:nvSpPr>
          <p:spPr>
            <a:xfrm>
              <a:off x="4152121" y="3801759"/>
              <a:ext cx="129103" cy="129103"/>
            </a:xfrm>
            <a:custGeom>
              <a:avLst/>
              <a:gdLst/>
              <a:ahLst/>
              <a:cxnLst/>
              <a:rect l="0" t="0" r="0" b="0"/>
              <a:pathLst>
                <a:path w="129103" h="129103">
                  <a:moveTo>
                    <a:pt x="129103" y="0"/>
                  </a:moveTo>
                  <a:lnTo>
                    <a:pt x="129103" y="9691"/>
                  </a:lnTo>
                  <a:lnTo>
                    <a:pt x="9691" y="129103"/>
                  </a:lnTo>
                  <a:lnTo>
                    <a:pt x="0" y="12910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8" name="pg528"/>
            <p:cNvSpPr/>
            <p:nvPr/>
          </p:nvSpPr>
          <p:spPr>
            <a:xfrm>
              <a:off x="4151094" y="370484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29" name="pg529"/>
            <p:cNvSpPr/>
            <p:nvPr/>
          </p:nvSpPr>
          <p:spPr>
            <a:xfrm>
              <a:off x="4151094" y="360793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0" name="pg530"/>
            <p:cNvSpPr/>
            <p:nvPr/>
          </p:nvSpPr>
          <p:spPr>
            <a:xfrm>
              <a:off x="4151094" y="351102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1" name="pg531"/>
            <p:cNvSpPr/>
            <p:nvPr/>
          </p:nvSpPr>
          <p:spPr>
            <a:xfrm>
              <a:off x="4151094" y="341410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2" name="pg532"/>
            <p:cNvSpPr/>
            <p:nvPr/>
          </p:nvSpPr>
          <p:spPr>
            <a:xfrm>
              <a:off x="4151094" y="331719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3" name="pg533"/>
            <p:cNvSpPr/>
            <p:nvPr/>
          </p:nvSpPr>
          <p:spPr>
            <a:xfrm>
              <a:off x="4151094" y="322028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4" name="pg534"/>
            <p:cNvSpPr/>
            <p:nvPr/>
          </p:nvSpPr>
          <p:spPr>
            <a:xfrm>
              <a:off x="4151094" y="312336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5" name="pg535"/>
            <p:cNvSpPr/>
            <p:nvPr/>
          </p:nvSpPr>
          <p:spPr>
            <a:xfrm>
              <a:off x="4151094" y="302645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6" name="pg536"/>
            <p:cNvSpPr/>
            <p:nvPr/>
          </p:nvSpPr>
          <p:spPr>
            <a:xfrm>
              <a:off x="4151094" y="292954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7" name="pg537"/>
            <p:cNvSpPr/>
            <p:nvPr/>
          </p:nvSpPr>
          <p:spPr>
            <a:xfrm>
              <a:off x="4151094" y="283262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8" name="pg538"/>
            <p:cNvSpPr/>
            <p:nvPr/>
          </p:nvSpPr>
          <p:spPr>
            <a:xfrm>
              <a:off x="4151094" y="273571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39" name="pg539"/>
            <p:cNvSpPr/>
            <p:nvPr/>
          </p:nvSpPr>
          <p:spPr>
            <a:xfrm>
              <a:off x="4151094" y="263880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0" name="pg540"/>
            <p:cNvSpPr/>
            <p:nvPr/>
          </p:nvSpPr>
          <p:spPr>
            <a:xfrm>
              <a:off x="4151094" y="254189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1" name="pg541"/>
            <p:cNvSpPr/>
            <p:nvPr/>
          </p:nvSpPr>
          <p:spPr>
            <a:xfrm>
              <a:off x="4151094" y="244497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2" name="pg542"/>
            <p:cNvSpPr/>
            <p:nvPr/>
          </p:nvSpPr>
          <p:spPr>
            <a:xfrm>
              <a:off x="4151094" y="234806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3" name="pg543"/>
            <p:cNvSpPr/>
            <p:nvPr/>
          </p:nvSpPr>
          <p:spPr>
            <a:xfrm>
              <a:off x="4151094" y="225115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4" name="pg544"/>
            <p:cNvSpPr/>
            <p:nvPr/>
          </p:nvSpPr>
          <p:spPr>
            <a:xfrm>
              <a:off x="4151094" y="215423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5" name="pg545"/>
            <p:cNvSpPr/>
            <p:nvPr/>
          </p:nvSpPr>
          <p:spPr>
            <a:xfrm>
              <a:off x="4151094" y="205732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6" name="pg546"/>
            <p:cNvSpPr/>
            <p:nvPr/>
          </p:nvSpPr>
          <p:spPr>
            <a:xfrm>
              <a:off x="4151094" y="196041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7" name="pg547"/>
            <p:cNvSpPr/>
            <p:nvPr/>
          </p:nvSpPr>
          <p:spPr>
            <a:xfrm>
              <a:off x="4151094" y="186350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8" name="pg548"/>
            <p:cNvSpPr/>
            <p:nvPr/>
          </p:nvSpPr>
          <p:spPr>
            <a:xfrm>
              <a:off x="4151094" y="176658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49" name="pg549"/>
            <p:cNvSpPr/>
            <p:nvPr/>
          </p:nvSpPr>
          <p:spPr>
            <a:xfrm>
              <a:off x="4151094" y="166967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0" name="pg550"/>
            <p:cNvSpPr/>
            <p:nvPr/>
          </p:nvSpPr>
          <p:spPr>
            <a:xfrm>
              <a:off x="4151094" y="157276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1" name="pg551"/>
            <p:cNvSpPr/>
            <p:nvPr/>
          </p:nvSpPr>
          <p:spPr>
            <a:xfrm>
              <a:off x="4151094" y="147584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2" name="pg552"/>
            <p:cNvSpPr/>
            <p:nvPr/>
          </p:nvSpPr>
          <p:spPr>
            <a:xfrm>
              <a:off x="4151094" y="137893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3" name="pg553"/>
            <p:cNvSpPr/>
            <p:nvPr/>
          </p:nvSpPr>
          <p:spPr>
            <a:xfrm>
              <a:off x="4151094" y="1319381"/>
              <a:ext cx="102464" cy="102464"/>
            </a:xfrm>
            <a:custGeom>
              <a:avLst/>
              <a:gdLst/>
              <a:ahLst/>
              <a:cxnLst/>
              <a:rect l="0" t="0" r="0" b="0"/>
              <a:pathLst>
                <a:path w="102464" h="102464">
                  <a:moveTo>
                    <a:pt x="92773" y="0"/>
                  </a:moveTo>
                  <a:lnTo>
                    <a:pt x="102464" y="0"/>
                  </a:lnTo>
                  <a:lnTo>
                    <a:pt x="0" y="102464"/>
                  </a:lnTo>
                  <a:lnTo>
                    <a:pt x="0" y="9277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4" name="pg554"/>
            <p:cNvSpPr/>
            <p:nvPr/>
          </p:nvSpPr>
          <p:spPr>
            <a:xfrm>
              <a:off x="4151094" y="1319381"/>
              <a:ext cx="5551" cy="5551"/>
            </a:xfrm>
            <a:custGeom>
              <a:avLst/>
              <a:gdLst/>
              <a:ahLst/>
              <a:cxnLst/>
              <a:rect l="0" t="0" r="0" b="0"/>
              <a:pathLst>
                <a:path w="5551" h="5551">
                  <a:moveTo>
                    <a:pt x="0" y="5551"/>
                  </a:moveTo>
                  <a:lnTo>
                    <a:pt x="0" y="0"/>
                  </a:lnTo>
                  <a:lnTo>
                    <a:pt x="5551" y="0"/>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5" name="pg555"/>
            <p:cNvSpPr/>
            <p:nvPr/>
          </p:nvSpPr>
          <p:spPr>
            <a:xfrm>
              <a:off x="4539773" y="3900229"/>
              <a:ext cx="30633" cy="30633"/>
            </a:xfrm>
            <a:custGeom>
              <a:avLst/>
              <a:gdLst/>
              <a:ahLst/>
              <a:cxnLst/>
              <a:rect l="0" t="0" r="0" b="0"/>
              <a:pathLst>
                <a:path w="30633" h="30633">
                  <a:moveTo>
                    <a:pt x="30633" y="0"/>
                  </a:moveTo>
                  <a:lnTo>
                    <a:pt x="30633" y="9691"/>
                  </a:lnTo>
                  <a:lnTo>
                    <a:pt x="9691" y="30633"/>
                  </a:lnTo>
                  <a:lnTo>
                    <a:pt x="0" y="3063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6" name="pg556"/>
            <p:cNvSpPr/>
            <p:nvPr/>
          </p:nvSpPr>
          <p:spPr>
            <a:xfrm>
              <a:off x="4442860" y="3803316"/>
              <a:ext cx="127546" cy="127546"/>
            </a:xfrm>
            <a:custGeom>
              <a:avLst/>
              <a:gdLst/>
              <a:ahLst/>
              <a:cxnLst/>
              <a:rect l="0" t="0" r="0" b="0"/>
              <a:pathLst>
                <a:path w="127546" h="127546">
                  <a:moveTo>
                    <a:pt x="127546" y="0"/>
                  </a:moveTo>
                  <a:lnTo>
                    <a:pt x="127546" y="9691"/>
                  </a:lnTo>
                  <a:lnTo>
                    <a:pt x="9691" y="127546"/>
                  </a:lnTo>
                  <a:lnTo>
                    <a:pt x="0" y="127546"/>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7" name="pg557"/>
            <p:cNvSpPr/>
            <p:nvPr/>
          </p:nvSpPr>
          <p:spPr>
            <a:xfrm>
              <a:off x="4440275" y="370640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8" name="pg558"/>
            <p:cNvSpPr/>
            <p:nvPr/>
          </p:nvSpPr>
          <p:spPr>
            <a:xfrm>
              <a:off x="4440275" y="360949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59" name="pg559"/>
            <p:cNvSpPr/>
            <p:nvPr/>
          </p:nvSpPr>
          <p:spPr>
            <a:xfrm>
              <a:off x="4440275" y="351257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0" name="pg560"/>
            <p:cNvSpPr/>
            <p:nvPr/>
          </p:nvSpPr>
          <p:spPr>
            <a:xfrm>
              <a:off x="4440275" y="341566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1" name="pg561"/>
            <p:cNvSpPr/>
            <p:nvPr/>
          </p:nvSpPr>
          <p:spPr>
            <a:xfrm>
              <a:off x="4440275" y="331875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2" name="pg562"/>
            <p:cNvSpPr/>
            <p:nvPr/>
          </p:nvSpPr>
          <p:spPr>
            <a:xfrm>
              <a:off x="4440275" y="322183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3" name="pg563"/>
            <p:cNvSpPr/>
            <p:nvPr/>
          </p:nvSpPr>
          <p:spPr>
            <a:xfrm>
              <a:off x="4440275" y="312492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4" name="pg564"/>
            <p:cNvSpPr/>
            <p:nvPr/>
          </p:nvSpPr>
          <p:spPr>
            <a:xfrm>
              <a:off x="4440275" y="302801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5" name="pg565"/>
            <p:cNvSpPr/>
            <p:nvPr/>
          </p:nvSpPr>
          <p:spPr>
            <a:xfrm>
              <a:off x="4440275" y="293109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6" name="pg566"/>
            <p:cNvSpPr/>
            <p:nvPr/>
          </p:nvSpPr>
          <p:spPr>
            <a:xfrm>
              <a:off x="4440275" y="283418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7" name="pg567"/>
            <p:cNvSpPr/>
            <p:nvPr/>
          </p:nvSpPr>
          <p:spPr>
            <a:xfrm>
              <a:off x="4440275" y="273727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8" name="pg568"/>
            <p:cNvSpPr/>
            <p:nvPr/>
          </p:nvSpPr>
          <p:spPr>
            <a:xfrm>
              <a:off x="4440275" y="264036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69" name="pg569"/>
            <p:cNvSpPr/>
            <p:nvPr/>
          </p:nvSpPr>
          <p:spPr>
            <a:xfrm>
              <a:off x="4440275" y="254344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0" name="pg570"/>
            <p:cNvSpPr/>
            <p:nvPr/>
          </p:nvSpPr>
          <p:spPr>
            <a:xfrm>
              <a:off x="4440275" y="244653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1" name="pg571"/>
            <p:cNvSpPr/>
            <p:nvPr/>
          </p:nvSpPr>
          <p:spPr>
            <a:xfrm>
              <a:off x="4440275" y="234962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2" name="pg572"/>
            <p:cNvSpPr/>
            <p:nvPr/>
          </p:nvSpPr>
          <p:spPr>
            <a:xfrm>
              <a:off x="4440275" y="225270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3" name="pg573"/>
            <p:cNvSpPr/>
            <p:nvPr/>
          </p:nvSpPr>
          <p:spPr>
            <a:xfrm>
              <a:off x="4440275" y="215579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4" name="pg574"/>
            <p:cNvSpPr/>
            <p:nvPr/>
          </p:nvSpPr>
          <p:spPr>
            <a:xfrm>
              <a:off x="4440275" y="205888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5" name="pg575"/>
            <p:cNvSpPr/>
            <p:nvPr/>
          </p:nvSpPr>
          <p:spPr>
            <a:xfrm>
              <a:off x="4440275" y="196197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6" name="pg576"/>
            <p:cNvSpPr/>
            <p:nvPr/>
          </p:nvSpPr>
          <p:spPr>
            <a:xfrm>
              <a:off x="4440275" y="186505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7" name="pg577"/>
            <p:cNvSpPr/>
            <p:nvPr/>
          </p:nvSpPr>
          <p:spPr>
            <a:xfrm>
              <a:off x="4440275" y="176814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8" name="pg578"/>
            <p:cNvSpPr/>
            <p:nvPr/>
          </p:nvSpPr>
          <p:spPr>
            <a:xfrm>
              <a:off x="4440275" y="167123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79" name="pg579"/>
            <p:cNvSpPr/>
            <p:nvPr/>
          </p:nvSpPr>
          <p:spPr>
            <a:xfrm>
              <a:off x="4440275" y="157431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0" name="pg580"/>
            <p:cNvSpPr/>
            <p:nvPr/>
          </p:nvSpPr>
          <p:spPr>
            <a:xfrm>
              <a:off x="4440275" y="147740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1" name="pg581"/>
            <p:cNvSpPr/>
            <p:nvPr/>
          </p:nvSpPr>
          <p:spPr>
            <a:xfrm>
              <a:off x="4440275" y="138049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2" name="pg582"/>
            <p:cNvSpPr/>
            <p:nvPr/>
          </p:nvSpPr>
          <p:spPr>
            <a:xfrm>
              <a:off x="4440275" y="1287917"/>
              <a:ext cx="130131" cy="135485"/>
            </a:xfrm>
            <a:custGeom>
              <a:avLst/>
              <a:gdLst/>
              <a:ahLst/>
              <a:cxnLst/>
              <a:rect l="0" t="0" r="0" b="0"/>
              <a:pathLst>
                <a:path w="130131" h="135485">
                  <a:moveTo>
                    <a:pt x="125793" y="0"/>
                  </a:moveTo>
                  <a:lnTo>
                    <a:pt x="130131" y="0"/>
                  </a:lnTo>
                  <a:lnTo>
                    <a:pt x="130131" y="5353"/>
                  </a:lnTo>
                  <a:lnTo>
                    <a:pt x="0" y="135485"/>
                  </a:lnTo>
                  <a:lnTo>
                    <a:pt x="0" y="12579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3" name="pg583"/>
            <p:cNvSpPr/>
            <p:nvPr/>
          </p:nvSpPr>
          <p:spPr>
            <a:xfrm>
              <a:off x="4440275" y="1287917"/>
              <a:ext cx="38572" cy="38572"/>
            </a:xfrm>
            <a:custGeom>
              <a:avLst/>
              <a:gdLst/>
              <a:ahLst/>
              <a:cxnLst/>
              <a:rect l="0" t="0" r="0" b="0"/>
              <a:pathLst>
                <a:path w="38572" h="38572">
                  <a:moveTo>
                    <a:pt x="28880" y="0"/>
                  </a:moveTo>
                  <a:lnTo>
                    <a:pt x="38572" y="0"/>
                  </a:lnTo>
                  <a:lnTo>
                    <a:pt x="0" y="38572"/>
                  </a:lnTo>
                  <a:lnTo>
                    <a:pt x="0" y="28880"/>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4" name="pg584"/>
            <p:cNvSpPr/>
            <p:nvPr/>
          </p:nvSpPr>
          <p:spPr>
            <a:xfrm>
              <a:off x="5411990" y="3904901"/>
              <a:ext cx="25962" cy="25962"/>
            </a:xfrm>
            <a:custGeom>
              <a:avLst/>
              <a:gdLst/>
              <a:ahLst/>
              <a:cxnLst/>
              <a:rect l="0" t="0" r="0" b="0"/>
              <a:pathLst>
                <a:path w="25962" h="25962">
                  <a:moveTo>
                    <a:pt x="25962" y="0"/>
                  </a:moveTo>
                  <a:lnTo>
                    <a:pt x="25962" y="9691"/>
                  </a:lnTo>
                  <a:lnTo>
                    <a:pt x="9691" y="25962"/>
                  </a:lnTo>
                  <a:lnTo>
                    <a:pt x="0" y="2596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5" name="pg585"/>
            <p:cNvSpPr/>
            <p:nvPr/>
          </p:nvSpPr>
          <p:spPr>
            <a:xfrm>
              <a:off x="5315077" y="3807988"/>
              <a:ext cx="122875" cy="122875"/>
            </a:xfrm>
            <a:custGeom>
              <a:avLst/>
              <a:gdLst/>
              <a:ahLst/>
              <a:cxnLst/>
              <a:rect l="0" t="0" r="0" b="0"/>
              <a:pathLst>
                <a:path w="122875" h="122875">
                  <a:moveTo>
                    <a:pt x="122875" y="0"/>
                  </a:moveTo>
                  <a:lnTo>
                    <a:pt x="122875" y="9691"/>
                  </a:lnTo>
                  <a:lnTo>
                    <a:pt x="9691" y="122875"/>
                  </a:lnTo>
                  <a:lnTo>
                    <a:pt x="0" y="122875"/>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6" name="pg586"/>
            <p:cNvSpPr/>
            <p:nvPr/>
          </p:nvSpPr>
          <p:spPr>
            <a:xfrm>
              <a:off x="5307820" y="371107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7" name="pg587"/>
            <p:cNvSpPr/>
            <p:nvPr/>
          </p:nvSpPr>
          <p:spPr>
            <a:xfrm>
              <a:off x="5307820" y="361416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8" name="pg588"/>
            <p:cNvSpPr/>
            <p:nvPr/>
          </p:nvSpPr>
          <p:spPr>
            <a:xfrm>
              <a:off x="5307820" y="351724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89" name="pg589"/>
            <p:cNvSpPr/>
            <p:nvPr/>
          </p:nvSpPr>
          <p:spPr>
            <a:xfrm>
              <a:off x="5307820" y="342033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0" name="pg590"/>
            <p:cNvSpPr/>
            <p:nvPr/>
          </p:nvSpPr>
          <p:spPr>
            <a:xfrm>
              <a:off x="5307820" y="332342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1" name="pg591"/>
            <p:cNvSpPr/>
            <p:nvPr/>
          </p:nvSpPr>
          <p:spPr>
            <a:xfrm>
              <a:off x="5307820" y="322651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2" name="pg592"/>
            <p:cNvSpPr/>
            <p:nvPr/>
          </p:nvSpPr>
          <p:spPr>
            <a:xfrm>
              <a:off x="5307820" y="312959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3" name="pg593"/>
            <p:cNvSpPr/>
            <p:nvPr/>
          </p:nvSpPr>
          <p:spPr>
            <a:xfrm>
              <a:off x="5307820" y="303268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4" name="pg594"/>
            <p:cNvSpPr/>
            <p:nvPr/>
          </p:nvSpPr>
          <p:spPr>
            <a:xfrm>
              <a:off x="5307820" y="293577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5" name="pg595"/>
            <p:cNvSpPr/>
            <p:nvPr/>
          </p:nvSpPr>
          <p:spPr>
            <a:xfrm>
              <a:off x="5307820" y="283885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6" name="pg596"/>
            <p:cNvSpPr/>
            <p:nvPr/>
          </p:nvSpPr>
          <p:spPr>
            <a:xfrm>
              <a:off x="5307820" y="274194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7" name="pg597"/>
            <p:cNvSpPr/>
            <p:nvPr/>
          </p:nvSpPr>
          <p:spPr>
            <a:xfrm>
              <a:off x="5307820" y="264503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8" name="pg598"/>
            <p:cNvSpPr/>
            <p:nvPr/>
          </p:nvSpPr>
          <p:spPr>
            <a:xfrm>
              <a:off x="5307820" y="254811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599" name="pg599"/>
            <p:cNvSpPr/>
            <p:nvPr/>
          </p:nvSpPr>
          <p:spPr>
            <a:xfrm>
              <a:off x="5307820" y="245120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0" name="pg600"/>
            <p:cNvSpPr/>
            <p:nvPr/>
          </p:nvSpPr>
          <p:spPr>
            <a:xfrm>
              <a:off x="5307820" y="235429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1" name="pg601"/>
            <p:cNvSpPr/>
            <p:nvPr/>
          </p:nvSpPr>
          <p:spPr>
            <a:xfrm>
              <a:off x="5307820" y="225738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2" name="pg602"/>
            <p:cNvSpPr/>
            <p:nvPr/>
          </p:nvSpPr>
          <p:spPr>
            <a:xfrm>
              <a:off x="5307820" y="216046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3" name="pg603"/>
            <p:cNvSpPr/>
            <p:nvPr/>
          </p:nvSpPr>
          <p:spPr>
            <a:xfrm>
              <a:off x="5307820" y="206355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4" name="pg604"/>
            <p:cNvSpPr/>
            <p:nvPr/>
          </p:nvSpPr>
          <p:spPr>
            <a:xfrm>
              <a:off x="5307820" y="196664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5" name="pg605"/>
            <p:cNvSpPr/>
            <p:nvPr/>
          </p:nvSpPr>
          <p:spPr>
            <a:xfrm>
              <a:off x="5307820" y="186972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6" name="pg606"/>
            <p:cNvSpPr/>
            <p:nvPr/>
          </p:nvSpPr>
          <p:spPr>
            <a:xfrm>
              <a:off x="5307820" y="177281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7" name="pg607"/>
            <p:cNvSpPr/>
            <p:nvPr/>
          </p:nvSpPr>
          <p:spPr>
            <a:xfrm>
              <a:off x="5307820" y="167590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8" name="pg608"/>
            <p:cNvSpPr/>
            <p:nvPr/>
          </p:nvSpPr>
          <p:spPr>
            <a:xfrm>
              <a:off x="5307820" y="157899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09" name="pg609"/>
            <p:cNvSpPr/>
            <p:nvPr/>
          </p:nvSpPr>
          <p:spPr>
            <a:xfrm>
              <a:off x="5307820" y="148207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10" name="pg610"/>
            <p:cNvSpPr/>
            <p:nvPr/>
          </p:nvSpPr>
          <p:spPr>
            <a:xfrm>
              <a:off x="5307820" y="138516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11" name="pg611"/>
            <p:cNvSpPr/>
            <p:nvPr/>
          </p:nvSpPr>
          <p:spPr>
            <a:xfrm>
              <a:off x="5307820" y="128825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12" name="pg612"/>
            <p:cNvSpPr/>
            <p:nvPr/>
          </p:nvSpPr>
          <p:spPr>
            <a:xfrm>
              <a:off x="5307820" y="119133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13" name="pg613"/>
            <p:cNvSpPr/>
            <p:nvPr/>
          </p:nvSpPr>
          <p:spPr>
            <a:xfrm>
              <a:off x="5307820" y="1099135"/>
              <a:ext cx="130131" cy="135112"/>
            </a:xfrm>
            <a:custGeom>
              <a:avLst/>
              <a:gdLst/>
              <a:ahLst/>
              <a:cxnLst/>
              <a:rect l="0" t="0" r="0" b="0"/>
              <a:pathLst>
                <a:path w="130131" h="135112">
                  <a:moveTo>
                    <a:pt x="125421" y="0"/>
                  </a:moveTo>
                  <a:lnTo>
                    <a:pt x="130131" y="0"/>
                  </a:lnTo>
                  <a:lnTo>
                    <a:pt x="130131" y="4981"/>
                  </a:lnTo>
                  <a:lnTo>
                    <a:pt x="0" y="135112"/>
                  </a:lnTo>
                  <a:lnTo>
                    <a:pt x="0" y="12542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14" name="pg614"/>
            <p:cNvSpPr/>
            <p:nvPr/>
          </p:nvSpPr>
          <p:spPr>
            <a:xfrm>
              <a:off x="5307820" y="1099135"/>
              <a:ext cx="38199" cy="38199"/>
            </a:xfrm>
            <a:custGeom>
              <a:avLst/>
              <a:gdLst/>
              <a:ahLst/>
              <a:cxnLst/>
              <a:rect l="0" t="0" r="0" b="0"/>
              <a:pathLst>
                <a:path w="38199" h="38199">
                  <a:moveTo>
                    <a:pt x="28508" y="0"/>
                  </a:moveTo>
                  <a:lnTo>
                    <a:pt x="38199" y="0"/>
                  </a:lnTo>
                  <a:lnTo>
                    <a:pt x="0" y="38199"/>
                  </a:lnTo>
                  <a:lnTo>
                    <a:pt x="0" y="28508"/>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15" name="pg615"/>
            <p:cNvSpPr/>
            <p:nvPr/>
          </p:nvSpPr>
          <p:spPr>
            <a:xfrm>
              <a:off x="6574945" y="3911130"/>
              <a:ext cx="19733" cy="19733"/>
            </a:xfrm>
            <a:custGeom>
              <a:avLst/>
              <a:gdLst/>
              <a:ahLst/>
              <a:cxnLst/>
              <a:rect l="0" t="0" r="0" b="0"/>
              <a:pathLst>
                <a:path w="19733" h="19733">
                  <a:moveTo>
                    <a:pt x="19733" y="0"/>
                  </a:moveTo>
                  <a:lnTo>
                    <a:pt x="19733" y="9691"/>
                  </a:lnTo>
                  <a:lnTo>
                    <a:pt x="9691" y="19733"/>
                  </a:lnTo>
                  <a:lnTo>
                    <a:pt x="0" y="1973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16" name="pg616"/>
            <p:cNvSpPr/>
            <p:nvPr/>
          </p:nvSpPr>
          <p:spPr>
            <a:xfrm>
              <a:off x="6478032" y="3814217"/>
              <a:ext cx="116646" cy="116646"/>
            </a:xfrm>
            <a:custGeom>
              <a:avLst/>
              <a:gdLst/>
              <a:ahLst/>
              <a:cxnLst/>
              <a:rect l="0" t="0" r="0" b="0"/>
              <a:pathLst>
                <a:path w="116646" h="116646">
                  <a:moveTo>
                    <a:pt x="116646" y="0"/>
                  </a:moveTo>
                  <a:lnTo>
                    <a:pt x="116646" y="9691"/>
                  </a:lnTo>
                  <a:lnTo>
                    <a:pt x="9691" y="116646"/>
                  </a:lnTo>
                  <a:lnTo>
                    <a:pt x="0" y="116646"/>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17" name="pg617"/>
            <p:cNvSpPr/>
            <p:nvPr/>
          </p:nvSpPr>
          <p:spPr>
            <a:xfrm>
              <a:off x="6464546" y="371730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18" name="pg618"/>
            <p:cNvSpPr/>
            <p:nvPr/>
          </p:nvSpPr>
          <p:spPr>
            <a:xfrm>
              <a:off x="6464546" y="362039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19" name="pg619"/>
            <p:cNvSpPr/>
            <p:nvPr/>
          </p:nvSpPr>
          <p:spPr>
            <a:xfrm>
              <a:off x="6464546" y="352347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20" name="pg620"/>
            <p:cNvSpPr/>
            <p:nvPr/>
          </p:nvSpPr>
          <p:spPr>
            <a:xfrm>
              <a:off x="6464546" y="342656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21" name="pg621"/>
            <p:cNvSpPr/>
            <p:nvPr/>
          </p:nvSpPr>
          <p:spPr>
            <a:xfrm>
              <a:off x="6464546" y="332965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22" name="pg622"/>
            <p:cNvSpPr/>
            <p:nvPr/>
          </p:nvSpPr>
          <p:spPr>
            <a:xfrm>
              <a:off x="6464546" y="323273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23" name="pg623"/>
            <p:cNvSpPr/>
            <p:nvPr/>
          </p:nvSpPr>
          <p:spPr>
            <a:xfrm>
              <a:off x="6464546" y="313582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24" name="pg624"/>
            <p:cNvSpPr/>
            <p:nvPr/>
          </p:nvSpPr>
          <p:spPr>
            <a:xfrm>
              <a:off x="6464546" y="303891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25" name="pg625"/>
            <p:cNvSpPr/>
            <p:nvPr/>
          </p:nvSpPr>
          <p:spPr>
            <a:xfrm>
              <a:off x="6464546" y="294200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26" name="pg626"/>
            <p:cNvSpPr/>
            <p:nvPr/>
          </p:nvSpPr>
          <p:spPr>
            <a:xfrm>
              <a:off x="6464546" y="284508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27" name="pg627"/>
            <p:cNvSpPr/>
            <p:nvPr/>
          </p:nvSpPr>
          <p:spPr>
            <a:xfrm>
              <a:off x="6464546" y="274817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28" name="pg628"/>
            <p:cNvSpPr/>
            <p:nvPr/>
          </p:nvSpPr>
          <p:spPr>
            <a:xfrm>
              <a:off x="6464546" y="265126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29" name="pg629"/>
            <p:cNvSpPr/>
            <p:nvPr/>
          </p:nvSpPr>
          <p:spPr>
            <a:xfrm>
              <a:off x="6464546" y="255434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30" name="pg630"/>
            <p:cNvSpPr/>
            <p:nvPr/>
          </p:nvSpPr>
          <p:spPr>
            <a:xfrm>
              <a:off x="6464546" y="245743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31" name="pg631"/>
            <p:cNvSpPr/>
            <p:nvPr/>
          </p:nvSpPr>
          <p:spPr>
            <a:xfrm>
              <a:off x="6464546" y="236052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32" name="pg632"/>
            <p:cNvSpPr/>
            <p:nvPr/>
          </p:nvSpPr>
          <p:spPr>
            <a:xfrm>
              <a:off x="6464546" y="226360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33" name="pg633"/>
            <p:cNvSpPr/>
            <p:nvPr/>
          </p:nvSpPr>
          <p:spPr>
            <a:xfrm>
              <a:off x="6464546" y="216669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34" name="pg634"/>
            <p:cNvSpPr/>
            <p:nvPr/>
          </p:nvSpPr>
          <p:spPr>
            <a:xfrm>
              <a:off x="6464546" y="206978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35" name="pg635"/>
            <p:cNvSpPr/>
            <p:nvPr/>
          </p:nvSpPr>
          <p:spPr>
            <a:xfrm>
              <a:off x="6464546" y="197287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36" name="pg636"/>
            <p:cNvSpPr/>
            <p:nvPr/>
          </p:nvSpPr>
          <p:spPr>
            <a:xfrm>
              <a:off x="6464546" y="187595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37" name="pg637"/>
            <p:cNvSpPr/>
            <p:nvPr/>
          </p:nvSpPr>
          <p:spPr>
            <a:xfrm>
              <a:off x="6464546" y="177904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38" name="pg638"/>
            <p:cNvSpPr/>
            <p:nvPr/>
          </p:nvSpPr>
          <p:spPr>
            <a:xfrm>
              <a:off x="6464546" y="168213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39" name="pg639"/>
            <p:cNvSpPr/>
            <p:nvPr/>
          </p:nvSpPr>
          <p:spPr>
            <a:xfrm>
              <a:off x="6464546" y="158521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40" name="pg640"/>
            <p:cNvSpPr/>
            <p:nvPr/>
          </p:nvSpPr>
          <p:spPr>
            <a:xfrm>
              <a:off x="6464546" y="148830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41" name="pg641"/>
            <p:cNvSpPr/>
            <p:nvPr/>
          </p:nvSpPr>
          <p:spPr>
            <a:xfrm>
              <a:off x="6464546" y="139139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42" name="pg642"/>
            <p:cNvSpPr/>
            <p:nvPr/>
          </p:nvSpPr>
          <p:spPr>
            <a:xfrm>
              <a:off x="6464546" y="129448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43" name="pg643"/>
            <p:cNvSpPr/>
            <p:nvPr/>
          </p:nvSpPr>
          <p:spPr>
            <a:xfrm>
              <a:off x="6464546" y="119756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44" name="pg644"/>
            <p:cNvSpPr/>
            <p:nvPr/>
          </p:nvSpPr>
          <p:spPr>
            <a:xfrm>
              <a:off x="6464546" y="110065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45" name="pg645"/>
            <p:cNvSpPr/>
            <p:nvPr/>
          </p:nvSpPr>
          <p:spPr>
            <a:xfrm>
              <a:off x="6464546" y="1004744"/>
              <a:ext cx="130131" cy="138819"/>
            </a:xfrm>
            <a:custGeom>
              <a:avLst/>
              <a:gdLst/>
              <a:ahLst/>
              <a:cxnLst/>
              <a:rect l="0" t="0" r="0" b="0"/>
              <a:pathLst>
                <a:path w="130131" h="138819">
                  <a:moveTo>
                    <a:pt x="129128" y="0"/>
                  </a:moveTo>
                  <a:lnTo>
                    <a:pt x="130131" y="0"/>
                  </a:lnTo>
                  <a:lnTo>
                    <a:pt x="130131" y="8688"/>
                  </a:lnTo>
                  <a:lnTo>
                    <a:pt x="0" y="138819"/>
                  </a:lnTo>
                  <a:lnTo>
                    <a:pt x="0" y="129128"/>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46" name="pg646"/>
            <p:cNvSpPr/>
            <p:nvPr/>
          </p:nvSpPr>
          <p:spPr>
            <a:xfrm>
              <a:off x="6464546" y="1004744"/>
              <a:ext cx="41906" cy="41906"/>
            </a:xfrm>
            <a:custGeom>
              <a:avLst/>
              <a:gdLst/>
              <a:ahLst/>
              <a:cxnLst/>
              <a:rect l="0" t="0" r="0" b="0"/>
              <a:pathLst>
                <a:path w="41906" h="41906">
                  <a:moveTo>
                    <a:pt x="32215" y="0"/>
                  </a:moveTo>
                  <a:lnTo>
                    <a:pt x="41906" y="0"/>
                  </a:lnTo>
                  <a:lnTo>
                    <a:pt x="0" y="41906"/>
                  </a:lnTo>
                  <a:lnTo>
                    <a:pt x="0" y="32215"/>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47" name="pg647"/>
            <p:cNvSpPr/>
            <p:nvPr/>
          </p:nvSpPr>
          <p:spPr>
            <a:xfrm>
              <a:off x="6962597" y="3865009"/>
              <a:ext cx="65853" cy="65853"/>
            </a:xfrm>
            <a:custGeom>
              <a:avLst/>
              <a:gdLst/>
              <a:ahLst/>
              <a:cxnLst/>
              <a:rect l="0" t="0" r="0" b="0"/>
              <a:pathLst>
                <a:path w="65853" h="65853">
                  <a:moveTo>
                    <a:pt x="65853" y="0"/>
                  </a:moveTo>
                  <a:lnTo>
                    <a:pt x="65853" y="9691"/>
                  </a:lnTo>
                  <a:lnTo>
                    <a:pt x="9691" y="65853"/>
                  </a:lnTo>
                  <a:lnTo>
                    <a:pt x="0" y="6585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48" name="pg648"/>
            <p:cNvSpPr/>
            <p:nvPr/>
          </p:nvSpPr>
          <p:spPr>
            <a:xfrm>
              <a:off x="6898319" y="376809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49" name="pg649"/>
            <p:cNvSpPr/>
            <p:nvPr/>
          </p:nvSpPr>
          <p:spPr>
            <a:xfrm>
              <a:off x="6898319" y="367118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50" name="pg650"/>
            <p:cNvSpPr/>
            <p:nvPr/>
          </p:nvSpPr>
          <p:spPr>
            <a:xfrm>
              <a:off x="6898319" y="357427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51" name="pg651"/>
            <p:cNvSpPr/>
            <p:nvPr/>
          </p:nvSpPr>
          <p:spPr>
            <a:xfrm>
              <a:off x="6898319" y="347735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52" name="pg652"/>
            <p:cNvSpPr/>
            <p:nvPr/>
          </p:nvSpPr>
          <p:spPr>
            <a:xfrm>
              <a:off x="6898319" y="338044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53" name="pg653"/>
            <p:cNvSpPr/>
            <p:nvPr/>
          </p:nvSpPr>
          <p:spPr>
            <a:xfrm>
              <a:off x="6898319" y="328353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54" name="pg654"/>
            <p:cNvSpPr/>
            <p:nvPr/>
          </p:nvSpPr>
          <p:spPr>
            <a:xfrm>
              <a:off x="6898319" y="318661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55" name="pg655"/>
            <p:cNvSpPr/>
            <p:nvPr/>
          </p:nvSpPr>
          <p:spPr>
            <a:xfrm>
              <a:off x="6898319" y="308970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56" name="pg656"/>
            <p:cNvSpPr/>
            <p:nvPr/>
          </p:nvSpPr>
          <p:spPr>
            <a:xfrm>
              <a:off x="6898319" y="299279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57" name="pg657"/>
            <p:cNvSpPr/>
            <p:nvPr/>
          </p:nvSpPr>
          <p:spPr>
            <a:xfrm>
              <a:off x="6898319" y="289587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58" name="pg658"/>
            <p:cNvSpPr/>
            <p:nvPr/>
          </p:nvSpPr>
          <p:spPr>
            <a:xfrm>
              <a:off x="6898319" y="279896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59" name="pg659"/>
            <p:cNvSpPr/>
            <p:nvPr/>
          </p:nvSpPr>
          <p:spPr>
            <a:xfrm>
              <a:off x="6898319" y="270205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60" name="pg660"/>
            <p:cNvSpPr/>
            <p:nvPr/>
          </p:nvSpPr>
          <p:spPr>
            <a:xfrm>
              <a:off x="6898319" y="260514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61" name="pg661"/>
            <p:cNvSpPr/>
            <p:nvPr/>
          </p:nvSpPr>
          <p:spPr>
            <a:xfrm>
              <a:off x="6898319" y="250822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62" name="pg662"/>
            <p:cNvSpPr/>
            <p:nvPr/>
          </p:nvSpPr>
          <p:spPr>
            <a:xfrm>
              <a:off x="6898319" y="241131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63" name="pg663"/>
            <p:cNvSpPr/>
            <p:nvPr/>
          </p:nvSpPr>
          <p:spPr>
            <a:xfrm>
              <a:off x="6898319" y="231440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64" name="pg664"/>
            <p:cNvSpPr/>
            <p:nvPr/>
          </p:nvSpPr>
          <p:spPr>
            <a:xfrm>
              <a:off x="6898319" y="221748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65" name="pg665"/>
            <p:cNvSpPr/>
            <p:nvPr/>
          </p:nvSpPr>
          <p:spPr>
            <a:xfrm>
              <a:off x="6898319" y="212057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66" name="pg666"/>
            <p:cNvSpPr/>
            <p:nvPr/>
          </p:nvSpPr>
          <p:spPr>
            <a:xfrm>
              <a:off x="6898319" y="202366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67" name="pg667"/>
            <p:cNvSpPr/>
            <p:nvPr/>
          </p:nvSpPr>
          <p:spPr>
            <a:xfrm>
              <a:off x="6898319" y="1926750"/>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68" name="pg668"/>
            <p:cNvSpPr/>
            <p:nvPr/>
          </p:nvSpPr>
          <p:spPr>
            <a:xfrm>
              <a:off x="6898319" y="1829837"/>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69" name="pg669"/>
            <p:cNvSpPr/>
            <p:nvPr/>
          </p:nvSpPr>
          <p:spPr>
            <a:xfrm>
              <a:off x="6898319" y="1732924"/>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70" name="pg670"/>
            <p:cNvSpPr/>
            <p:nvPr/>
          </p:nvSpPr>
          <p:spPr>
            <a:xfrm>
              <a:off x="6898319" y="1636011"/>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71" name="pg671"/>
            <p:cNvSpPr/>
            <p:nvPr/>
          </p:nvSpPr>
          <p:spPr>
            <a:xfrm>
              <a:off x="6898319" y="1539098"/>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72" name="pg672"/>
            <p:cNvSpPr/>
            <p:nvPr/>
          </p:nvSpPr>
          <p:spPr>
            <a:xfrm>
              <a:off x="6898319" y="1442185"/>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73" name="pg673"/>
            <p:cNvSpPr/>
            <p:nvPr/>
          </p:nvSpPr>
          <p:spPr>
            <a:xfrm>
              <a:off x="6898319" y="1345272"/>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74" name="pg674"/>
            <p:cNvSpPr/>
            <p:nvPr/>
          </p:nvSpPr>
          <p:spPr>
            <a:xfrm>
              <a:off x="6898319" y="1248359"/>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75" name="pg675"/>
            <p:cNvSpPr/>
            <p:nvPr/>
          </p:nvSpPr>
          <p:spPr>
            <a:xfrm>
              <a:off x="6898319" y="1151446"/>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76" name="pg676"/>
            <p:cNvSpPr/>
            <p:nvPr/>
          </p:nvSpPr>
          <p:spPr>
            <a:xfrm>
              <a:off x="6898319" y="1054533"/>
              <a:ext cx="130131" cy="139823"/>
            </a:xfrm>
            <a:custGeom>
              <a:avLst/>
              <a:gdLst/>
              <a:ahLst/>
              <a:cxnLst/>
              <a:rect l="0" t="0" r="0" b="0"/>
              <a:pathLst>
                <a:path w="130131" h="139823">
                  <a:moveTo>
                    <a:pt x="130131" y="0"/>
                  </a:moveTo>
                  <a:lnTo>
                    <a:pt x="130131" y="9691"/>
                  </a:lnTo>
                  <a:lnTo>
                    <a:pt x="0" y="139823"/>
                  </a:lnTo>
                  <a:lnTo>
                    <a:pt x="0" y="13013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77" name="pg677"/>
            <p:cNvSpPr/>
            <p:nvPr/>
          </p:nvSpPr>
          <p:spPr>
            <a:xfrm>
              <a:off x="6898319" y="973281"/>
              <a:ext cx="124162" cy="124162"/>
            </a:xfrm>
            <a:custGeom>
              <a:avLst/>
              <a:gdLst/>
              <a:ahLst/>
              <a:cxnLst/>
              <a:rect l="0" t="0" r="0" b="0"/>
              <a:pathLst>
                <a:path w="124162" h="124162">
                  <a:moveTo>
                    <a:pt x="114471" y="0"/>
                  </a:moveTo>
                  <a:lnTo>
                    <a:pt x="124162" y="0"/>
                  </a:lnTo>
                  <a:lnTo>
                    <a:pt x="0" y="124162"/>
                  </a:lnTo>
                  <a:lnTo>
                    <a:pt x="0" y="114471"/>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78" name="pg678"/>
            <p:cNvSpPr/>
            <p:nvPr/>
          </p:nvSpPr>
          <p:spPr>
            <a:xfrm>
              <a:off x="6898319" y="973281"/>
              <a:ext cx="27249" cy="27249"/>
            </a:xfrm>
            <a:custGeom>
              <a:avLst/>
              <a:gdLst/>
              <a:ahLst/>
              <a:cxnLst/>
              <a:rect l="0" t="0" r="0" b="0"/>
              <a:pathLst>
                <a:path w="27249" h="27249">
                  <a:moveTo>
                    <a:pt x="17558" y="0"/>
                  </a:moveTo>
                  <a:lnTo>
                    <a:pt x="27249" y="0"/>
                  </a:lnTo>
                  <a:lnTo>
                    <a:pt x="0" y="27249"/>
                  </a:lnTo>
                  <a:lnTo>
                    <a:pt x="0" y="17558"/>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679" name="rc679"/>
            <p:cNvSpPr/>
            <p:nvPr/>
          </p:nvSpPr>
          <p:spPr>
            <a:xfrm>
              <a:off x="825505" y="2640853"/>
              <a:ext cx="130131" cy="1290009"/>
            </a:xfrm>
            <a:prstGeom prst="rect">
              <a:avLst/>
            </a:prstGeom>
            <a:ln w="1355" cap="sq">
              <a:solidFill>
                <a:srgbClr val="000000">
                  <a:alpha val="100000"/>
                </a:srgbClr>
              </a:solidFill>
              <a:prstDash val="solid"/>
              <a:miter/>
            </a:ln>
          </p:spPr>
          <p:txBody>
            <a:bodyPr/>
            <a:lstStyle/>
            <a:p>
              <a:endParaRPr/>
            </a:p>
          </p:txBody>
        </p:sp>
        <p:sp>
          <p:nvSpPr>
            <p:cNvPr id="680" name="rc680"/>
            <p:cNvSpPr/>
            <p:nvPr/>
          </p:nvSpPr>
          <p:spPr>
            <a:xfrm>
              <a:off x="970096" y="2514999"/>
              <a:ext cx="130131" cy="1415863"/>
            </a:xfrm>
            <a:prstGeom prst="rect">
              <a:avLst/>
            </a:prstGeom>
            <a:ln w="1355" cap="sq">
              <a:solidFill>
                <a:srgbClr val="000000">
                  <a:alpha val="100000"/>
                </a:srgbClr>
              </a:solidFill>
              <a:prstDash val="solid"/>
              <a:miter/>
            </a:ln>
          </p:spPr>
          <p:txBody>
            <a:bodyPr/>
            <a:lstStyle/>
            <a:p>
              <a:endParaRPr/>
            </a:p>
          </p:txBody>
        </p:sp>
        <p:sp>
          <p:nvSpPr>
            <p:cNvPr id="681" name="rc681"/>
            <p:cNvSpPr/>
            <p:nvPr/>
          </p:nvSpPr>
          <p:spPr>
            <a:xfrm>
              <a:off x="1114687" y="2294753"/>
              <a:ext cx="130131" cy="1636109"/>
            </a:xfrm>
            <a:prstGeom prst="rect">
              <a:avLst/>
            </a:prstGeom>
            <a:ln w="1355" cap="sq">
              <a:solidFill>
                <a:srgbClr val="000000">
                  <a:alpha val="100000"/>
                </a:srgbClr>
              </a:solidFill>
              <a:prstDash val="solid"/>
              <a:miter/>
            </a:ln>
          </p:spPr>
          <p:txBody>
            <a:bodyPr/>
            <a:lstStyle/>
            <a:p>
              <a:endParaRPr/>
            </a:p>
          </p:txBody>
        </p:sp>
        <p:sp>
          <p:nvSpPr>
            <p:cNvPr id="682" name="rc682"/>
            <p:cNvSpPr/>
            <p:nvPr/>
          </p:nvSpPr>
          <p:spPr>
            <a:xfrm>
              <a:off x="1259278" y="2231826"/>
              <a:ext cx="130131" cy="1699036"/>
            </a:xfrm>
            <a:prstGeom prst="rect">
              <a:avLst/>
            </a:prstGeom>
            <a:ln w="1355" cap="sq">
              <a:solidFill>
                <a:srgbClr val="000000">
                  <a:alpha val="100000"/>
                </a:srgbClr>
              </a:solidFill>
              <a:prstDash val="solid"/>
              <a:miter/>
            </a:ln>
          </p:spPr>
          <p:txBody>
            <a:bodyPr/>
            <a:lstStyle/>
            <a:p>
              <a:endParaRPr/>
            </a:p>
          </p:txBody>
        </p:sp>
        <p:sp>
          <p:nvSpPr>
            <p:cNvPr id="683" name="rc683"/>
            <p:cNvSpPr/>
            <p:nvPr/>
          </p:nvSpPr>
          <p:spPr>
            <a:xfrm>
              <a:off x="1403868" y="2137435"/>
              <a:ext cx="130131" cy="1793427"/>
            </a:xfrm>
            <a:prstGeom prst="rect">
              <a:avLst/>
            </a:prstGeom>
            <a:ln w="1355" cap="sq">
              <a:solidFill>
                <a:srgbClr val="000000">
                  <a:alpha val="100000"/>
                </a:srgbClr>
              </a:solidFill>
              <a:prstDash val="solid"/>
              <a:miter/>
            </a:ln>
          </p:spPr>
          <p:txBody>
            <a:bodyPr/>
            <a:lstStyle/>
            <a:p>
              <a:endParaRPr/>
            </a:p>
          </p:txBody>
        </p:sp>
        <p:sp>
          <p:nvSpPr>
            <p:cNvPr id="684" name="rc684"/>
            <p:cNvSpPr/>
            <p:nvPr/>
          </p:nvSpPr>
          <p:spPr>
            <a:xfrm>
              <a:off x="1548459" y="2137435"/>
              <a:ext cx="130131" cy="1793427"/>
            </a:xfrm>
            <a:prstGeom prst="rect">
              <a:avLst/>
            </a:prstGeom>
            <a:ln w="1355" cap="sq">
              <a:solidFill>
                <a:srgbClr val="000000">
                  <a:alpha val="100000"/>
                </a:srgbClr>
              </a:solidFill>
              <a:prstDash val="solid"/>
              <a:miter/>
            </a:ln>
          </p:spPr>
          <p:txBody>
            <a:bodyPr/>
            <a:lstStyle/>
            <a:p>
              <a:endParaRPr/>
            </a:p>
          </p:txBody>
        </p:sp>
        <p:sp>
          <p:nvSpPr>
            <p:cNvPr id="685" name="rc685"/>
            <p:cNvSpPr/>
            <p:nvPr/>
          </p:nvSpPr>
          <p:spPr>
            <a:xfrm>
              <a:off x="1693050" y="1980117"/>
              <a:ext cx="130131" cy="1950745"/>
            </a:xfrm>
            <a:prstGeom prst="rect">
              <a:avLst/>
            </a:prstGeom>
            <a:ln w="1355" cap="sq">
              <a:solidFill>
                <a:srgbClr val="000000">
                  <a:alpha val="100000"/>
                </a:srgbClr>
              </a:solidFill>
              <a:prstDash val="solid"/>
              <a:miter/>
            </a:ln>
          </p:spPr>
          <p:txBody>
            <a:bodyPr/>
            <a:lstStyle/>
            <a:p>
              <a:endParaRPr/>
            </a:p>
          </p:txBody>
        </p:sp>
        <p:sp>
          <p:nvSpPr>
            <p:cNvPr id="686" name="rc686"/>
            <p:cNvSpPr/>
            <p:nvPr/>
          </p:nvSpPr>
          <p:spPr>
            <a:xfrm>
              <a:off x="1837641" y="1822799"/>
              <a:ext cx="130131" cy="2108063"/>
            </a:xfrm>
            <a:prstGeom prst="rect">
              <a:avLst/>
            </a:prstGeom>
            <a:ln w="1355" cap="sq">
              <a:solidFill>
                <a:srgbClr val="000000">
                  <a:alpha val="100000"/>
                </a:srgbClr>
              </a:solidFill>
              <a:prstDash val="solid"/>
              <a:miter/>
            </a:ln>
          </p:spPr>
          <p:txBody>
            <a:bodyPr/>
            <a:lstStyle/>
            <a:p>
              <a:endParaRPr/>
            </a:p>
          </p:txBody>
        </p:sp>
        <p:sp>
          <p:nvSpPr>
            <p:cNvPr id="687" name="rc687"/>
            <p:cNvSpPr/>
            <p:nvPr/>
          </p:nvSpPr>
          <p:spPr>
            <a:xfrm>
              <a:off x="1982232" y="1728408"/>
              <a:ext cx="130131" cy="2202454"/>
            </a:xfrm>
            <a:prstGeom prst="rect">
              <a:avLst/>
            </a:prstGeom>
            <a:ln w="1355" cap="sq">
              <a:solidFill>
                <a:srgbClr val="000000">
                  <a:alpha val="100000"/>
                </a:srgbClr>
              </a:solidFill>
              <a:prstDash val="solid"/>
              <a:miter/>
            </a:ln>
          </p:spPr>
          <p:txBody>
            <a:bodyPr/>
            <a:lstStyle/>
            <a:p>
              <a:endParaRPr/>
            </a:p>
          </p:txBody>
        </p:sp>
        <p:sp>
          <p:nvSpPr>
            <p:cNvPr id="688" name="rc688"/>
            <p:cNvSpPr/>
            <p:nvPr/>
          </p:nvSpPr>
          <p:spPr>
            <a:xfrm>
              <a:off x="2126822" y="1665481"/>
              <a:ext cx="130131" cy="2265381"/>
            </a:xfrm>
            <a:prstGeom prst="rect">
              <a:avLst/>
            </a:prstGeom>
            <a:ln w="1355" cap="sq">
              <a:solidFill>
                <a:srgbClr val="000000">
                  <a:alpha val="100000"/>
                </a:srgbClr>
              </a:solidFill>
              <a:prstDash val="solid"/>
              <a:miter/>
            </a:ln>
          </p:spPr>
          <p:txBody>
            <a:bodyPr/>
            <a:lstStyle/>
            <a:p>
              <a:endParaRPr/>
            </a:p>
          </p:txBody>
        </p:sp>
        <p:sp>
          <p:nvSpPr>
            <p:cNvPr id="689" name="rc689"/>
            <p:cNvSpPr/>
            <p:nvPr/>
          </p:nvSpPr>
          <p:spPr>
            <a:xfrm>
              <a:off x="2271413" y="1602553"/>
              <a:ext cx="130131" cy="2328309"/>
            </a:xfrm>
            <a:prstGeom prst="rect">
              <a:avLst/>
            </a:prstGeom>
            <a:ln w="1355" cap="sq">
              <a:solidFill>
                <a:srgbClr val="000000">
                  <a:alpha val="100000"/>
                </a:srgbClr>
              </a:solidFill>
              <a:prstDash val="solid"/>
              <a:miter/>
            </a:ln>
          </p:spPr>
          <p:txBody>
            <a:bodyPr/>
            <a:lstStyle/>
            <a:p>
              <a:endParaRPr/>
            </a:p>
          </p:txBody>
        </p:sp>
        <p:sp>
          <p:nvSpPr>
            <p:cNvPr id="690" name="rc690"/>
            <p:cNvSpPr/>
            <p:nvPr/>
          </p:nvSpPr>
          <p:spPr>
            <a:xfrm>
              <a:off x="2416004" y="1571090"/>
              <a:ext cx="130131" cy="2359772"/>
            </a:xfrm>
            <a:prstGeom prst="rect">
              <a:avLst/>
            </a:prstGeom>
            <a:ln w="1355" cap="sq">
              <a:solidFill>
                <a:srgbClr val="000000">
                  <a:alpha val="100000"/>
                </a:srgbClr>
              </a:solidFill>
              <a:prstDash val="solid"/>
              <a:miter/>
            </a:ln>
          </p:spPr>
          <p:txBody>
            <a:bodyPr/>
            <a:lstStyle/>
            <a:p>
              <a:endParaRPr/>
            </a:p>
          </p:txBody>
        </p:sp>
        <p:sp>
          <p:nvSpPr>
            <p:cNvPr id="691" name="rc691"/>
            <p:cNvSpPr/>
            <p:nvPr/>
          </p:nvSpPr>
          <p:spPr>
            <a:xfrm>
              <a:off x="2560595" y="1539626"/>
              <a:ext cx="130131" cy="2391236"/>
            </a:xfrm>
            <a:prstGeom prst="rect">
              <a:avLst/>
            </a:prstGeom>
            <a:ln w="1355" cap="sq">
              <a:solidFill>
                <a:srgbClr val="000000">
                  <a:alpha val="100000"/>
                </a:srgbClr>
              </a:solidFill>
              <a:prstDash val="solid"/>
              <a:miter/>
            </a:ln>
          </p:spPr>
          <p:txBody>
            <a:bodyPr/>
            <a:lstStyle/>
            <a:p>
              <a:endParaRPr/>
            </a:p>
          </p:txBody>
        </p:sp>
        <p:sp>
          <p:nvSpPr>
            <p:cNvPr id="692" name="rc692"/>
            <p:cNvSpPr/>
            <p:nvPr/>
          </p:nvSpPr>
          <p:spPr>
            <a:xfrm>
              <a:off x="2849776" y="1508162"/>
              <a:ext cx="130131" cy="2422700"/>
            </a:xfrm>
            <a:prstGeom prst="rect">
              <a:avLst/>
            </a:prstGeom>
            <a:ln w="1355" cap="sq">
              <a:solidFill>
                <a:srgbClr val="000000">
                  <a:alpha val="100000"/>
                </a:srgbClr>
              </a:solidFill>
              <a:prstDash val="solid"/>
              <a:miter/>
            </a:ln>
          </p:spPr>
          <p:txBody>
            <a:bodyPr/>
            <a:lstStyle/>
            <a:p>
              <a:endParaRPr/>
            </a:p>
          </p:txBody>
        </p:sp>
        <p:sp>
          <p:nvSpPr>
            <p:cNvPr id="693" name="rc693"/>
            <p:cNvSpPr/>
            <p:nvPr/>
          </p:nvSpPr>
          <p:spPr>
            <a:xfrm>
              <a:off x="2705186" y="1508162"/>
              <a:ext cx="130131" cy="2422700"/>
            </a:xfrm>
            <a:prstGeom prst="rect">
              <a:avLst/>
            </a:prstGeom>
            <a:ln w="1355" cap="sq">
              <a:solidFill>
                <a:srgbClr val="000000">
                  <a:alpha val="100000"/>
                </a:srgbClr>
              </a:solidFill>
              <a:prstDash val="solid"/>
              <a:miter/>
            </a:ln>
          </p:spPr>
          <p:txBody>
            <a:bodyPr/>
            <a:lstStyle/>
            <a:p>
              <a:endParaRPr/>
            </a:p>
          </p:txBody>
        </p:sp>
        <p:sp>
          <p:nvSpPr>
            <p:cNvPr id="694" name="rc694"/>
            <p:cNvSpPr/>
            <p:nvPr/>
          </p:nvSpPr>
          <p:spPr>
            <a:xfrm>
              <a:off x="2994367" y="1476699"/>
              <a:ext cx="130131" cy="2454163"/>
            </a:xfrm>
            <a:prstGeom prst="rect">
              <a:avLst/>
            </a:prstGeom>
            <a:ln w="1355" cap="sq">
              <a:solidFill>
                <a:srgbClr val="000000">
                  <a:alpha val="100000"/>
                </a:srgbClr>
              </a:solidFill>
              <a:prstDash val="solid"/>
              <a:miter/>
            </a:ln>
          </p:spPr>
          <p:txBody>
            <a:bodyPr/>
            <a:lstStyle/>
            <a:p>
              <a:endParaRPr/>
            </a:p>
          </p:txBody>
        </p:sp>
        <p:sp>
          <p:nvSpPr>
            <p:cNvPr id="695" name="rc695"/>
            <p:cNvSpPr/>
            <p:nvPr/>
          </p:nvSpPr>
          <p:spPr>
            <a:xfrm>
              <a:off x="3138958" y="1445235"/>
              <a:ext cx="130131" cy="2485627"/>
            </a:xfrm>
            <a:prstGeom prst="rect">
              <a:avLst/>
            </a:prstGeom>
            <a:ln w="1355" cap="sq">
              <a:solidFill>
                <a:srgbClr val="000000">
                  <a:alpha val="100000"/>
                </a:srgbClr>
              </a:solidFill>
              <a:prstDash val="solid"/>
              <a:miter/>
            </a:ln>
          </p:spPr>
          <p:txBody>
            <a:bodyPr/>
            <a:lstStyle/>
            <a:p>
              <a:endParaRPr/>
            </a:p>
          </p:txBody>
        </p:sp>
        <p:sp>
          <p:nvSpPr>
            <p:cNvPr id="696" name="rc696"/>
            <p:cNvSpPr/>
            <p:nvPr/>
          </p:nvSpPr>
          <p:spPr>
            <a:xfrm>
              <a:off x="3428140" y="1413772"/>
              <a:ext cx="130131" cy="2517091"/>
            </a:xfrm>
            <a:prstGeom prst="rect">
              <a:avLst/>
            </a:prstGeom>
            <a:ln w="1355" cap="sq">
              <a:solidFill>
                <a:srgbClr val="000000">
                  <a:alpha val="100000"/>
                </a:srgbClr>
              </a:solidFill>
              <a:prstDash val="solid"/>
              <a:miter/>
            </a:ln>
          </p:spPr>
          <p:txBody>
            <a:bodyPr/>
            <a:lstStyle/>
            <a:p>
              <a:endParaRPr/>
            </a:p>
          </p:txBody>
        </p:sp>
        <p:sp>
          <p:nvSpPr>
            <p:cNvPr id="697" name="rc697"/>
            <p:cNvSpPr/>
            <p:nvPr/>
          </p:nvSpPr>
          <p:spPr>
            <a:xfrm>
              <a:off x="3717321" y="1413772"/>
              <a:ext cx="130131" cy="2517091"/>
            </a:xfrm>
            <a:prstGeom prst="rect">
              <a:avLst/>
            </a:prstGeom>
            <a:ln w="1355" cap="sq">
              <a:solidFill>
                <a:srgbClr val="000000">
                  <a:alpha val="100000"/>
                </a:srgbClr>
              </a:solidFill>
              <a:prstDash val="solid"/>
              <a:miter/>
            </a:ln>
          </p:spPr>
          <p:txBody>
            <a:bodyPr/>
            <a:lstStyle/>
            <a:p>
              <a:endParaRPr/>
            </a:p>
          </p:txBody>
        </p:sp>
        <p:sp>
          <p:nvSpPr>
            <p:cNvPr id="698" name="rc698"/>
            <p:cNvSpPr/>
            <p:nvPr/>
          </p:nvSpPr>
          <p:spPr>
            <a:xfrm>
              <a:off x="3572730" y="1413772"/>
              <a:ext cx="130131" cy="2517091"/>
            </a:xfrm>
            <a:prstGeom prst="rect">
              <a:avLst/>
            </a:prstGeom>
            <a:ln w="1355" cap="sq">
              <a:solidFill>
                <a:srgbClr val="000000">
                  <a:alpha val="100000"/>
                </a:srgbClr>
              </a:solidFill>
              <a:prstDash val="solid"/>
              <a:miter/>
            </a:ln>
          </p:spPr>
          <p:txBody>
            <a:bodyPr/>
            <a:lstStyle/>
            <a:p>
              <a:endParaRPr/>
            </a:p>
          </p:txBody>
        </p:sp>
        <p:sp>
          <p:nvSpPr>
            <p:cNvPr id="699" name="rc699"/>
            <p:cNvSpPr/>
            <p:nvPr/>
          </p:nvSpPr>
          <p:spPr>
            <a:xfrm>
              <a:off x="3283549" y="1413772"/>
              <a:ext cx="130131" cy="2517091"/>
            </a:xfrm>
            <a:prstGeom prst="rect">
              <a:avLst/>
            </a:prstGeom>
            <a:ln w="1355" cap="sq">
              <a:solidFill>
                <a:srgbClr val="000000">
                  <a:alpha val="100000"/>
                </a:srgbClr>
              </a:solidFill>
              <a:prstDash val="solid"/>
              <a:miter/>
            </a:ln>
          </p:spPr>
          <p:txBody>
            <a:bodyPr/>
            <a:lstStyle/>
            <a:p>
              <a:endParaRPr/>
            </a:p>
          </p:txBody>
        </p:sp>
        <p:sp>
          <p:nvSpPr>
            <p:cNvPr id="700" name="rc700"/>
            <p:cNvSpPr/>
            <p:nvPr/>
          </p:nvSpPr>
          <p:spPr>
            <a:xfrm>
              <a:off x="3861912" y="1382308"/>
              <a:ext cx="130131" cy="2548554"/>
            </a:xfrm>
            <a:prstGeom prst="rect">
              <a:avLst/>
            </a:prstGeom>
            <a:ln w="1355" cap="sq">
              <a:solidFill>
                <a:srgbClr val="000000">
                  <a:alpha val="100000"/>
                </a:srgbClr>
              </a:solidFill>
              <a:prstDash val="solid"/>
              <a:miter/>
            </a:ln>
          </p:spPr>
          <p:txBody>
            <a:bodyPr/>
            <a:lstStyle/>
            <a:p>
              <a:endParaRPr/>
            </a:p>
          </p:txBody>
        </p:sp>
        <p:sp>
          <p:nvSpPr>
            <p:cNvPr id="701" name="rc701"/>
            <p:cNvSpPr/>
            <p:nvPr/>
          </p:nvSpPr>
          <p:spPr>
            <a:xfrm>
              <a:off x="4006503" y="1350844"/>
              <a:ext cx="130131" cy="2580018"/>
            </a:xfrm>
            <a:prstGeom prst="rect">
              <a:avLst/>
            </a:prstGeom>
            <a:ln w="1355" cap="sq">
              <a:solidFill>
                <a:srgbClr val="000000">
                  <a:alpha val="100000"/>
                </a:srgbClr>
              </a:solidFill>
              <a:prstDash val="solid"/>
              <a:miter/>
            </a:ln>
          </p:spPr>
          <p:txBody>
            <a:bodyPr/>
            <a:lstStyle/>
            <a:p>
              <a:endParaRPr/>
            </a:p>
          </p:txBody>
        </p:sp>
        <p:sp>
          <p:nvSpPr>
            <p:cNvPr id="702" name="rc702"/>
            <p:cNvSpPr/>
            <p:nvPr/>
          </p:nvSpPr>
          <p:spPr>
            <a:xfrm>
              <a:off x="4151094" y="1319381"/>
              <a:ext cx="130131" cy="2611481"/>
            </a:xfrm>
            <a:prstGeom prst="rect">
              <a:avLst/>
            </a:prstGeom>
            <a:ln w="1355" cap="sq">
              <a:solidFill>
                <a:srgbClr val="000000">
                  <a:alpha val="100000"/>
                </a:srgbClr>
              </a:solidFill>
              <a:prstDash val="solid"/>
              <a:miter/>
            </a:ln>
          </p:spPr>
          <p:txBody>
            <a:bodyPr/>
            <a:lstStyle/>
            <a:p>
              <a:endParaRPr/>
            </a:p>
          </p:txBody>
        </p:sp>
        <p:sp>
          <p:nvSpPr>
            <p:cNvPr id="703" name="rc703"/>
            <p:cNvSpPr/>
            <p:nvPr/>
          </p:nvSpPr>
          <p:spPr>
            <a:xfrm>
              <a:off x="4295684" y="1319381"/>
              <a:ext cx="130131" cy="2611481"/>
            </a:xfrm>
            <a:prstGeom prst="rect">
              <a:avLst/>
            </a:prstGeom>
            <a:ln w="1355" cap="sq">
              <a:solidFill>
                <a:srgbClr val="000000">
                  <a:alpha val="100000"/>
                </a:srgbClr>
              </a:solidFill>
              <a:prstDash val="solid"/>
              <a:miter/>
            </a:ln>
          </p:spPr>
          <p:txBody>
            <a:bodyPr/>
            <a:lstStyle/>
            <a:p>
              <a:endParaRPr/>
            </a:p>
          </p:txBody>
        </p:sp>
        <p:sp>
          <p:nvSpPr>
            <p:cNvPr id="704" name="rc704"/>
            <p:cNvSpPr/>
            <p:nvPr/>
          </p:nvSpPr>
          <p:spPr>
            <a:xfrm>
              <a:off x="4440275" y="1287917"/>
              <a:ext cx="130131" cy="2642945"/>
            </a:xfrm>
            <a:prstGeom prst="rect">
              <a:avLst/>
            </a:prstGeom>
            <a:ln w="1355" cap="sq">
              <a:solidFill>
                <a:srgbClr val="000000">
                  <a:alpha val="100000"/>
                </a:srgbClr>
              </a:solidFill>
              <a:prstDash val="solid"/>
              <a:miter/>
            </a:ln>
          </p:spPr>
          <p:txBody>
            <a:bodyPr/>
            <a:lstStyle/>
            <a:p>
              <a:endParaRPr/>
            </a:p>
          </p:txBody>
        </p:sp>
        <p:sp>
          <p:nvSpPr>
            <p:cNvPr id="705" name="rc705"/>
            <p:cNvSpPr/>
            <p:nvPr/>
          </p:nvSpPr>
          <p:spPr>
            <a:xfrm>
              <a:off x="4584866" y="1287917"/>
              <a:ext cx="130131" cy="2642945"/>
            </a:xfrm>
            <a:prstGeom prst="rect">
              <a:avLst/>
            </a:prstGeom>
            <a:ln w="1355" cap="sq">
              <a:solidFill>
                <a:srgbClr val="000000">
                  <a:alpha val="100000"/>
                </a:srgbClr>
              </a:solidFill>
              <a:prstDash val="solid"/>
              <a:miter/>
            </a:ln>
          </p:spPr>
          <p:txBody>
            <a:bodyPr/>
            <a:lstStyle/>
            <a:p>
              <a:endParaRPr/>
            </a:p>
          </p:txBody>
        </p:sp>
        <p:sp>
          <p:nvSpPr>
            <p:cNvPr id="706" name="rc706"/>
            <p:cNvSpPr/>
            <p:nvPr/>
          </p:nvSpPr>
          <p:spPr>
            <a:xfrm>
              <a:off x="4729457" y="1224990"/>
              <a:ext cx="130131" cy="2705872"/>
            </a:xfrm>
            <a:prstGeom prst="rect">
              <a:avLst/>
            </a:prstGeom>
            <a:ln w="1355" cap="sq">
              <a:solidFill>
                <a:srgbClr val="000000">
                  <a:alpha val="100000"/>
                </a:srgbClr>
              </a:solidFill>
              <a:prstDash val="solid"/>
              <a:miter/>
            </a:ln>
          </p:spPr>
          <p:txBody>
            <a:bodyPr/>
            <a:lstStyle/>
            <a:p>
              <a:endParaRPr/>
            </a:p>
          </p:txBody>
        </p:sp>
        <p:sp>
          <p:nvSpPr>
            <p:cNvPr id="707" name="rc707"/>
            <p:cNvSpPr/>
            <p:nvPr/>
          </p:nvSpPr>
          <p:spPr>
            <a:xfrm>
              <a:off x="4874048" y="1130599"/>
              <a:ext cx="130131" cy="2800263"/>
            </a:xfrm>
            <a:prstGeom prst="rect">
              <a:avLst/>
            </a:prstGeom>
            <a:ln w="1355" cap="sq">
              <a:solidFill>
                <a:srgbClr val="000000">
                  <a:alpha val="100000"/>
                </a:srgbClr>
              </a:solidFill>
              <a:prstDash val="solid"/>
              <a:miter/>
            </a:ln>
          </p:spPr>
          <p:txBody>
            <a:bodyPr/>
            <a:lstStyle/>
            <a:p>
              <a:endParaRPr/>
            </a:p>
          </p:txBody>
        </p:sp>
        <p:sp>
          <p:nvSpPr>
            <p:cNvPr id="708" name="rc708"/>
            <p:cNvSpPr/>
            <p:nvPr/>
          </p:nvSpPr>
          <p:spPr>
            <a:xfrm>
              <a:off x="5018638" y="1130599"/>
              <a:ext cx="130131" cy="2800263"/>
            </a:xfrm>
            <a:prstGeom prst="rect">
              <a:avLst/>
            </a:prstGeom>
            <a:ln w="1355" cap="sq">
              <a:solidFill>
                <a:srgbClr val="000000">
                  <a:alpha val="100000"/>
                </a:srgbClr>
              </a:solidFill>
              <a:prstDash val="solid"/>
              <a:miter/>
            </a:ln>
          </p:spPr>
          <p:txBody>
            <a:bodyPr/>
            <a:lstStyle/>
            <a:p>
              <a:endParaRPr/>
            </a:p>
          </p:txBody>
        </p:sp>
        <p:sp>
          <p:nvSpPr>
            <p:cNvPr id="709" name="rc709"/>
            <p:cNvSpPr/>
            <p:nvPr/>
          </p:nvSpPr>
          <p:spPr>
            <a:xfrm>
              <a:off x="5307820" y="1099135"/>
              <a:ext cx="130131" cy="2831727"/>
            </a:xfrm>
            <a:prstGeom prst="rect">
              <a:avLst/>
            </a:prstGeom>
            <a:ln w="1355" cap="sq">
              <a:solidFill>
                <a:srgbClr val="000000">
                  <a:alpha val="100000"/>
                </a:srgbClr>
              </a:solidFill>
              <a:prstDash val="solid"/>
              <a:miter/>
            </a:ln>
          </p:spPr>
          <p:txBody>
            <a:bodyPr/>
            <a:lstStyle/>
            <a:p>
              <a:endParaRPr/>
            </a:p>
          </p:txBody>
        </p:sp>
        <p:sp>
          <p:nvSpPr>
            <p:cNvPr id="710" name="rc710"/>
            <p:cNvSpPr/>
            <p:nvPr/>
          </p:nvSpPr>
          <p:spPr>
            <a:xfrm>
              <a:off x="5163229" y="1099135"/>
              <a:ext cx="130131" cy="2831727"/>
            </a:xfrm>
            <a:prstGeom prst="rect">
              <a:avLst/>
            </a:prstGeom>
            <a:ln w="1355" cap="sq">
              <a:solidFill>
                <a:srgbClr val="000000">
                  <a:alpha val="100000"/>
                </a:srgbClr>
              </a:solidFill>
              <a:prstDash val="solid"/>
              <a:miter/>
            </a:ln>
          </p:spPr>
          <p:txBody>
            <a:bodyPr/>
            <a:lstStyle/>
            <a:p>
              <a:endParaRPr/>
            </a:p>
          </p:txBody>
        </p:sp>
        <p:sp>
          <p:nvSpPr>
            <p:cNvPr id="711" name="rc711"/>
            <p:cNvSpPr/>
            <p:nvPr/>
          </p:nvSpPr>
          <p:spPr>
            <a:xfrm>
              <a:off x="5597002" y="1067672"/>
              <a:ext cx="130131" cy="2863191"/>
            </a:xfrm>
            <a:prstGeom prst="rect">
              <a:avLst/>
            </a:prstGeom>
            <a:ln w="1355" cap="sq">
              <a:solidFill>
                <a:srgbClr val="000000">
                  <a:alpha val="100000"/>
                </a:srgbClr>
              </a:solidFill>
              <a:prstDash val="solid"/>
              <a:miter/>
            </a:ln>
          </p:spPr>
          <p:txBody>
            <a:bodyPr/>
            <a:lstStyle/>
            <a:p>
              <a:endParaRPr/>
            </a:p>
          </p:txBody>
        </p:sp>
        <p:sp>
          <p:nvSpPr>
            <p:cNvPr id="712" name="rc712"/>
            <p:cNvSpPr/>
            <p:nvPr/>
          </p:nvSpPr>
          <p:spPr>
            <a:xfrm>
              <a:off x="5452411" y="1067672"/>
              <a:ext cx="130131" cy="2863191"/>
            </a:xfrm>
            <a:prstGeom prst="rect">
              <a:avLst/>
            </a:prstGeom>
            <a:ln w="1355" cap="sq">
              <a:solidFill>
                <a:srgbClr val="000000">
                  <a:alpha val="100000"/>
                </a:srgbClr>
              </a:solidFill>
              <a:prstDash val="solid"/>
              <a:miter/>
            </a:ln>
          </p:spPr>
          <p:txBody>
            <a:bodyPr/>
            <a:lstStyle/>
            <a:p>
              <a:endParaRPr/>
            </a:p>
          </p:txBody>
        </p:sp>
        <p:sp>
          <p:nvSpPr>
            <p:cNvPr id="713" name="rc713"/>
            <p:cNvSpPr/>
            <p:nvPr/>
          </p:nvSpPr>
          <p:spPr>
            <a:xfrm>
              <a:off x="6175365" y="1036208"/>
              <a:ext cx="130131" cy="2894654"/>
            </a:xfrm>
            <a:prstGeom prst="rect">
              <a:avLst/>
            </a:prstGeom>
            <a:ln w="1355" cap="sq">
              <a:solidFill>
                <a:srgbClr val="000000">
                  <a:alpha val="100000"/>
                </a:srgbClr>
              </a:solidFill>
              <a:prstDash val="solid"/>
              <a:miter/>
            </a:ln>
          </p:spPr>
          <p:txBody>
            <a:bodyPr/>
            <a:lstStyle/>
            <a:p>
              <a:endParaRPr/>
            </a:p>
          </p:txBody>
        </p:sp>
        <p:sp>
          <p:nvSpPr>
            <p:cNvPr id="714" name="rc714"/>
            <p:cNvSpPr/>
            <p:nvPr/>
          </p:nvSpPr>
          <p:spPr>
            <a:xfrm>
              <a:off x="5886183" y="1036208"/>
              <a:ext cx="130131" cy="2894654"/>
            </a:xfrm>
            <a:prstGeom prst="rect">
              <a:avLst/>
            </a:prstGeom>
            <a:ln w="1355" cap="sq">
              <a:solidFill>
                <a:srgbClr val="000000">
                  <a:alpha val="100000"/>
                </a:srgbClr>
              </a:solidFill>
              <a:prstDash val="solid"/>
              <a:miter/>
            </a:ln>
          </p:spPr>
          <p:txBody>
            <a:bodyPr/>
            <a:lstStyle/>
            <a:p>
              <a:endParaRPr/>
            </a:p>
          </p:txBody>
        </p:sp>
        <p:sp>
          <p:nvSpPr>
            <p:cNvPr id="715" name="rc715"/>
            <p:cNvSpPr/>
            <p:nvPr/>
          </p:nvSpPr>
          <p:spPr>
            <a:xfrm>
              <a:off x="5741592" y="1036208"/>
              <a:ext cx="130131" cy="2894654"/>
            </a:xfrm>
            <a:prstGeom prst="rect">
              <a:avLst/>
            </a:prstGeom>
            <a:ln w="1355" cap="sq">
              <a:solidFill>
                <a:srgbClr val="000000">
                  <a:alpha val="100000"/>
                </a:srgbClr>
              </a:solidFill>
              <a:prstDash val="solid"/>
              <a:miter/>
            </a:ln>
          </p:spPr>
          <p:txBody>
            <a:bodyPr/>
            <a:lstStyle/>
            <a:p>
              <a:endParaRPr/>
            </a:p>
          </p:txBody>
        </p:sp>
        <p:sp>
          <p:nvSpPr>
            <p:cNvPr id="716" name="rc716"/>
            <p:cNvSpPr/>
            <p:nvPr/>
          </p:nvSpPr>
          <p:spPr>
            <a:xfrm>
              <a:off x="6030774" y="1036208"/>
              <a:ext cx="130131" cy="2894654"/>
            </a:xfrm>
            <a:prstGeom prst="rect">
              <a:avLst/>
            </a:prstGeom>
            <a:ln w="1355" cap="sq">
              <a:solidFill>
                <a:srgbClr val="000000">
                  <a:alpha val="100000"/>
                </a:srgbClr>
              </a:solidFill>
              <a:prstDash val="solid"/>
              <a:miter/>
            </a:ln>
          </p:spPr>
          <p:txBody>
            <a:bodyPr/>
            <a:lstStyle/>
            <a:p>
              <a:endParaRPr/>
            </a:p>
          </p:txBody>
        </p:sp>
        <p:sp>
          <p:nvSpPr>
            <p:cNvPr id="717" name="rc717"/>
            <p:cNvSpPr/>
            <p:nvPr/>
          </p:nvSpPr>
          <p:spPr>
            <a:xfrm>
              <a:off x="6464546" y="1004744"/>
              <a:ext cx="130131" cy="2926118"/>
            </a:xfrm>
            <a:prstGeom prst="rect">
              <a:avLst/>
            </a:prstGeom>
            <a:ln w="1355" cap="sq">
              <a:solidFill>
                <a:srgbClr val="000000">
                  <a:alpha val="100000"/>
                </a:srgbClr>
              </a:solidFill>
              <a:prstDash val="solid"/>
              <a:miter/>
            </a:ln>
          </p:spPr>
          <p:txBody>
            <a:bodyPr/>
            <a:lstStyle/>
            <a:p>
              <a:endParaRPr/>
            </a:p>
          </p:txBody>
        </p:sp>
        <p:sp>
          <p:nvSpPr>
            <p:cNvPr id="718" name="rc718"/>
            <p:cNvSpPr/>
            <p:nvPr/>
          </p:nvSpPr>
          <p:spPr>
            <a:xfrm>
              <a:off x="6609137" y="1004744"/>
              <a:ext cx="130131" cy="2926118"/>
            </a:xfrm>
            <a:prstGeom prst="rect">
              <a:avLst/>
            </a:prstGeom>
            <a:ln w="1355" cap="sq">
              <a:solidFill>
                <a:srgbClr val="000000">
                  <a:alpha val="100000"/>
                </a:srgbClr>
              </a:solidFill>
              <a:prstDash val="solid"/>
              <a:miter/>
            </a:ln>
          </p:spPr>
          <p:txBody>
            <a:bodyPr/>
            <a:lstStyle/>
            <a:p>
              <a:endParaRPr/>
            </a:p>
          </p:txBody>
        </p:sp>
        <p:sp>
          <p:nvSpPr>
            <p:cNvPr id="719" name="rc719"/>
            <p:cNvSpPr/>
            <p:nvPr/>
          </p:nvSpPr>
          <p:spPr>
            <a:xfrm>
              <a:off x="6319956" y="1004744"/>
              <a:ext cx="130131" cy="2926118"/>
            </a:xfrm>
            <a:prstGeom prst="rect">
              <a:avLst/>
            </a:prstGeom>
            <a:ln w="1355" cap="sq">
              <a:solidFill>
                <a:srgbClr val="000000">
                  <a:alpha val="100000"/>
                </a:srgbClr>
              </a:solidFill>
              <a:prstDash val="solid"/>
              <a:miter/>
            </a:ln>
          </p:spPr>
          <p:txBody>
            <a:bodyPr/>
            <a:lstStyle/>
            <a:p>
              <a:endParaRPr/>
            </a:p>
          </p:txBody>
        </p:sp>
        <p:sp>
          <p:nvSpPr>
            <p:cNvPr id="720" name="rc720"/>
            <p:cNvSpPr/>
            <p:nvPr/>
          </p:nvSpPr>
          <p:spPr>
            <a:xfrm>
              <a:off x="6898319" y="973281"/>
              <a:ext cx="130131" cy="2957582"/>
            </a:xfrm>
            <a:prstGeom prst="rect">
              <a:avLst/>
            </a:prstGeom>
            <a:ln w="1355" cap="sq">
              <a:solidFill>
                <a:srgbClr val="000000">
                  <a:alpha val="100000"/>
                </a:srgbClr>
              </a:solidFill>
              <a:prstDash val="solid"/>
              <a:miter/>
            </a:ln>
          </p:spPr>
          <p:txBody>
            <a:bodyPr/>
            <a:lstStyle/>
            <a:p>
              <a:endParaRPr/>
            </a:p>
          </p:txBody>
        </p:sp>
        <p:sp>
          <p:nvSpPr>
            <p:cNvPr id="721" name="rc721"/>
            <p:cNvSpPr/>
            <p:nvPr/>
          </p:nvSpPr>
          <p:spPr>
            <a:xfrm>
              <a:off x="6753728" y="973281"/>
              <a:ext cx="130131" cy="2957582"/>
            </a:xfrm>
            <a:prstGeom prst="rect">
              <a:avLst/>
            </a:prstGeom>
            <a:ln w="1355" cap="sq">
              <a:solidFill>
                <a:srgbClr val="000000">
                  <a:alpha val="100000"/>
                </a:srgbClr>
              </a:solidFill>
              <a:prstDash val="solid"/>
              <a:miter/>
            </a:ln>
          </p:spPr>
          <p:txBody>
            <a:bodyPr/>
            <a:lstStyle/>
            <a:p>
              <a:endParaRPr/>
            </a:p>
          </p:txBody>
        </p:sp>
        <p:sp>
          <p:nvSpPr>
            <p:cNvPr id="722" name="rc722"/>
            <p:cNvSpPr/>
            <p:nvPr/>
          </p:nvSpPr>
          <p:spPr>
            <a:xfrm>
              <a:off x="7187500" y="941817"/>
              <a:ext cx="130131" cy="2989045"/>
            </a:xfrm>
            <a:prstGeom prst="rect">
              <a:avLst/>
            </a:prstGeom>
            <a:ln w="1355" cap="sq">
              <a:solidFill>
                <a:srgbClr val="000000">
                  <a:alpha val="100000"/>
                </a:srgbClr>
              </a:solidFill>
              <a:prstDash val="solid"/>
              <a:miter/>
            </a:ln>
          </p:spPr>
          <p:txBody>
            <a:bodyPr/>
            <a:lstStyle/>
            <a:p>
              <a:endParaRPr/>
            </a:p>
          </p:txBody>
        </p:sp>
        <p:sp>
          <p:nvSpPr>
            <p:cNvPr id="723" name="rc723"/>
            <p:cNvSpPr/>
            <p:nvPr/>
          </p:nvSpPr>
          <p:spPr>
            <a:xfrm>
              <a:off x="7042910" y="941817"/>
              <a:ext cx="130131" cy="2989045"/>
            </a:xfrm>
            <a:prstGeom prst="rect">
              <a:avLst/>
            </a:prstGeom>
            <a:ln w="1355" cap="sq">
              <a:solidFill>
                <a:srgbClr val="000000">
                  <a:alpha val="100000"/>
                </a:srgbClr>
              </a:solidFill>
              <a:prstDash val="solid"/>
              <a:miter/>
            </a:ln>
          </p:spPr>
          <p:txBody>
            <a:bodyPr/>
            <a:lstStyle/>
            <a:p>
              <a:endParaRPr/>
            </a:p>
          </p:txBody>
        </p:sp>
        <p:sp>
          <p:nvSpPr>
            <p:cNvPr id="724" name="rc724"/>
            <p:cNvSpPr/>
            <p:nvPr/>
          </p:nvSpPr>
          <p:spPr>
            <a:xfrm>
              <a:off x="7476682" y="910353"/>
              <a:ext cx="130131" cy="3020509"/>
            </a:xfrm>
            <a:prstGeom prst="rect">
              <a:avLst/>
            </a:prstGeom>
            <a:ln w="1355" cap="sq">
              <a:solidFill>
                <a:srgbClr val="000000">
                  <a:alpha val="100000"/>
                </a:srgbClr>
              </a:solidFill>
              <a:prstDash val="solid"/>
              <a:miter/>
            </a:ln>
          </p:spPr>
          <p:txBody>
            <a:bodyPr/>
            <a:lstStyle/>
            <a:p>
              <a:endParaRPr/>
            </a:p>
          </p:txBody>
        </p:sp>
        <p:sp>
          <p:nvSpPr>
            <p:cNvPr id="725" name="rc725"/>
            <p:cNvSpPr/>
            <p:nvPr/>
          </p:nvSpPr>
          <p:spPr>
            <a:xfrm>
              <a:off x="7332091" y="910353"/>
              <a:ext cx="130131" cy="3020509"/>
            </a:xfrm>
            <a:prstGeom prst="rect">
              <a:avLst/>
            </a:prstGeom>
            <a:ln w="1355" cap="sq">
              <a:solidFill>
                <a:srgbClr val="000000">
                  <a:alpha val="100000"/>
                </a:srgbClr>
              </a:solidFill>
              <a:prstDash val="solid"/>
              <a:miter/>
            </a:ln>
          </p:spPr>
          <p:txBody>
            <a:bodyPr/>
            <a:lstStyle/>
            <a:p>
              <a:endParaRPr/>
            </a:p>
          </p:txBody>
        </p:sp>
        <p:sp>
          <p:nvSpPr>
            <p:cNvPr id="726" name="rc726"/>
            <p:cNvSpPr/>
            <p:nvPr/>
          </p:nvSpPr>
          <p:spPr>
            <a:xfrm>
              <a:off x="7765864" y="878890"/>
              <a:ext cx="130131" cy="3051972"/>
            </a:xfrm>
            <a:prstGeom prst="rect">
              <a:avLst/>
            </a:prstGeom>
            <a:ln w="1355" cap="sq">
              <a:solidFill>
                <a:srgbClr val="000000">
                  <a:alpha val="100000"/>
                </a:srgbClr>
              </a:solidFill>
              <a:prstDash val="solid"/>
              <a:miter/>
            </a:ln>
          </p:spPr>
          <p:txBody>
            <a:bodyPr/>
            <a:lstStyle/>
            <a:p>
              <a:endParaRPr/>
            </a:p>
          </p:txBody>
        </p:sp>
        <p:sp>
          <p:nvSpPr>
            <p:cNvPr id="727" name="rc727"/>
            <p:cNvSpPr/>
            <p:nvPr/>
          </p:nvSpPr>
          <p:spPr>
            <a:xfrm>
              <a:off x="7621273" y="878890"/>
              <a:ext cx="130131" cy="3051972"/>
            </a:xfrm>
            <a:prstGeom prst="rect">
              <a:avLst/>
            </a:prstGeom>
            <a:ln w="1355" cap="sq">
              <a:solidFill>
                <a:srgbClr val="000000">
                  <a:alpha val="100000"/>
                </a:srgbClr>
              </a:solidFill>
              <a:prstDash val="solid"/>
              <a:miter/>
            </a:ln>
          </p:spPr>
          <p:txBody>
            <a:bodyPr/>
            <a:lstStyle/>
            <a:p>
              <a:endParaRPr/>
            </a:p>
          </p:txBody>
        </p:sp>
        <p:sp>
          <p:nvSpPr>
            <p:cNvPr id="728" name="rc728"/>
            <p:cNvSpPr/>
            <p:nvPr/>
          </p:nvSpPr>
          <p:spPr>
            <a:xfrm>
              <a:off x="8055045" y="847426"/>
              <a:ext cx="130131" cy="3083436"/>
            </a:xfrm>
            <a:prstGeom prst="rect">
              <a:avLst/>
            </a:prstGeom>
            <a:ln w="1355" cap="sq">
              <a:solidFill>
                <a:srgbClr val="000000">
                  <a:alpha val="100000"/>
                </a:srgbClr>
              </a:solidFill>
              <a:prstDash val="solid"/>
              <a:miter/>
            </a:ln>
          </p:spPr>
          <p:txBody>
            <a:bodyPr/>
            <a:lstStyle/>
            <a:p>
              <a:endParaRPr/>
            </a:p>
          </p:txBody>
        </p:sp>
        <p:sp>
          <p:nvSpPr>
            <p:cNvPr id="729" name="rc729"/>
            <p:cNvSpPr/>
            <p:nvPr/>
          </p:nvSpPr>
          <p:spPr>
            <a:xfrm>
              <a:off x="7910454" y="847426"/>
              <a:ext cx="130131" cy="3083436"/>
            </a:xfrm>
            <a:prstGeom prst="rect">
              <a:avLst/>
            </a:prstGeom>
            <a:ln w="1355" cap="sq">
              <a:solidFill>
                <a:srgbClr val="000000">
                  <a:alpha val="100000"/>
                </a:srgbClr>
              </a:solidFill>
              <a:prstDash val="solid"/>
              <a:miter/>
            </a:ln>
          </p:spPr>
          <p:txBody>
            <a:bodyPr/>
            <a:lstStyle/>
            <a:p>
              <a:endParaRPr/>
            </a:p>
          </p:txBody>
        </p:sp>
        <p:sp>
          <p:nvSpPr>
            <p:cNvPr id="730" name="rc730"/>
            <p:cNvSpPr/>
            <p:nvPr/>
          </p:nvSpPr>
          <p:spPr>
            <a:xfrm>
              <a:off x="8199636" y="815962"/>
              <a:ext cx="130131" cy="3114900"/>
            </a:xfrm>
            <a:prstGeom prst="rect">
              <a:avLst/>
            </a:prstGeom>
            <a:ln w="1355" cap="sq">
              <a:solidFill>
                <a:srgbClr val="000000">
                  <a:alpha val="100000"/>
                </a:srgbClr>
              </a:solidFill>
              <a:prstDash val="solid"/>
              <a:miter/>
            </a:ln>
          </p:spPr>
          <p:txBody>
            <a:bodyPr/>
            <a:lstStyle/>
            <a:p>
              <a:endParaRPr/>
            </a:p>
          </p:txBody>
        </p:sp>
        <p:sp>
          <p:nvSpPr>
            <p:cNvPr id="731" name="rc731"/>
            <p:cNvSpPr/>
            <p:nvPr/>
          </p:nvSpPr>
          <p:spPr>
            <a:xfrm>
              <a:off x="8922590" y="815962"/>
              <a:ext cx="130131" cy="3114900"/>
            </a:xfrm>
            <a:prstGeom prst="rect">
              <a:avLst/>
            </a:prstGeom>
            <a:ln w="1355" cap="sq">
              <a:solidFill>
                <a:srgbClr val="000000">
                  <a:alpha val="100000"/>
                </a:srgbClr>
              </a:solidFill>
              <a:prstDash val="solid"/>
              <a:miter/>
            </a:ln>
          </p:spPr>
          <p:txBody>
            <a:bodyPr/>
            <a:lstStyle/>
            <a:p>
              <a:endParaRPr/>
            </a:p>
          </p:txBody>
        </p:sp>
        <p:sp>
          <p:nvSpPr>
            <p:cNvPr id="732" name="rc732"/>
            <p:cNvSpPr/>
            <p:nvPr/>
          </p:nvSpPr>
          <p:spPr>
            <a:xfrm>
              <a:off x="8488818" y="815962"/>
              <a:ext cx="130131" cy="3114900"/>
            </a:xfrm>
            <a:prstGeom prst="rect">
              <a:avLst/>
            </a:prstGeom>
            <a:ln w="1355" cap="sq">
              <a:solidFill>
                <a:srgbClr val="000000">
                  <a:alpha val="100000"/>
                </a:srgbClr>
              </a:solidFill>
              <a:prstDash val="solid"/>
              <a:miter/>
            </a:ln>
          </p:spPr>
          <p:txBody>
            <a:bodyPr/>
            <a:lstStyle/>
            <a:p>
              <a:endParaRPr/>
            </a:p>
          </p:txBody>
        </p:sp>
        <p:sp>
          <p:nvSpPr>
            <p:cNvPr id="733" name="rc733"/>
            <p:cNvSpPr/>
            <p:nvPr/>
          </p:nvSpPr>
          <p:spPr>
            <a:xfrm>
              <a:off x="8344227" y="815962"/>
              <a:ext cx="130131" cy="3114900"/>
            </a:xfrm>
            <a:prstGeom prst="rect">
              <a:avLst/>
            </a:prstGeom>
            <a:ln w="1355" cap="sq">
              <a:solidFill>
                <a:srgbClr val="000000">
                  <a:alpha val="100000"/>
                </a:srgbClr>
              </a:solidFill>
              <a:prstDash val="solid"/>
              <a:miter/>
            </a:ln>
          </p:spPr>
          <p:txBody>
            <a:bodyPr/>
            <a:lstStyle/>
            <a:p>
              <a:endParaRPr/>
            </a:p>
          </p:txBody>
        </p:sp>
        <p:sp>
          <p:nvSpPr>
            <p:cNvPr id="734" name="rc734"/>
            <p:cNvSpPr/>
            <p:nvPr/>
          </p:nvSpPr>
          <p:spPr>
            <a:xfrm>
              <a:off x="8777999" y="815962"/>
              <a:ext cx="130131" cy="3114900"/>
            </a:xfrm>
            <a:prstGeom prst="rect">
              <a:avLst/>
            </a:prstGeom>
            <a:ln w="1355" cap="sq">
              <a:solidFill>
                <a:srgbClr val="000000">
                  <a:alpha val="100000"/>
                </a:srgbClr>
              </a:solidFill>
              <a:prstDash val="solid"/>
              <a:miter/>
            </a:ln>
          </p:spPr>
          <p:txBody>
            <a:bodyPr/>
            <a:lstStyle/>
            <a:p>
              <a:endParaRPr/>
            </a:p>
          </p:txBody>
        </p:sp>
        <p:sp>
          <p:nvSpPr>
            <p:cNvPr id="735" name="rc735"/>
            <p:cNvSpPr/>
            <p:nvPr/>
          </p:nvSpPr>
          <p:spPr>
            <a:xfrm>
              <a:off x="8633409" y="815962"/>
              <a:ext cx="130131" cy="3114900"/>
            </a:xfrm>
            <a:prstGeom prst="rect">
              <a:avLst/>
            </a:prstGeom>
            <a:ln w="1355" cap="sq">
              <a:solidFill>
                <a:srgbClr val="000000">
                  <a:alpha val="100000"/>
                </a:srgbClr>
              </a:solidFill>
              <a:prstDash val="solid"/>
              <a:miter/>
            </a:ln>
          </p:spPr>
          <p:txBody>
            <a:bodyPr/>
            <a:lstStyle/>
            <a:p>
              <a:endParaRPr/>
            </a:p>
          </p:txBody>
        </p:sp>
        <p:sp>
          <p:nvSpPr>
            <p:cNvPr id="736" name="tx736"/>
            <p:cNvSpPr/>
            <p:nvPr/>
          </p:nvSpPr>
          <p:spPr>
            <a:xfrm>
              <a:off x="832291" y="2528029"/>
              <a:ext cx="116560" cy="7531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41</a:t>
              </a:r>
            </a:p>
          </p:txBody>
        </p:sp>
        <p:sp>
          <p:nvSpPr>
            <p:cNvPr id="737" name="tx737"/>
            <p:cNvSpPr/>
            <p:nvPr/>
          </p:nvSpPr>
          <p:spPr>
            <a:xfrm>
              <a:off x="976882" y="2401202"/>
              <a:ext cx="116560" cy="76291"/>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45</a:t>
              </a:r>
            </a:p>
          </p:txBody>
        </p:sp>
        <p:sp>
          <p:nvSpPr>
            <p:cNvPr id="738" name="tx738"/>
            <p:cNvSpPr/>
            <p:nvPr/>
          </p:nvSpPr>
          <p:spPr>
            <a:xfrm>
              <a:off x="1121473" y="2180649"/>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52</a:t>
              </a:r>
            </a:p>
          </p:txBody>
        </p:sp>
        <p:sp>
          <p:nvSpPr>
            <p:cNvPr id="739" name="tx739"/>
            <p:cNvSpPr/>
            <p:nvPr/>
          </p:nvSpPr>
          <p:spPr>
            <a:xfrm>
              <a:off x="1266063" y="2118029"/>
              <a:ext cx="116560" cy="76291"/>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54</a:t>
              </a:r>
            </a:p>
          </p:txBody>
        </p:sp>
        <p:sp>
          <p:nvSpPr>
            <p:cNvPr id="740" name="tx740"/>
            <p:cNvSpPr/>
            <p:nvPr/>
          </p:nvSpPr>
          <p:spPr>
            <a:xfrm>
              <a:off x="1410654" y="2024610"/>
              <a:ext cx="116560" cy="7531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57</a:t>
              </a:r>
            </a:p>
          </p:txBody>
        </p:sp>
        <p:sp>
          <p:nvSpPr>
            <p:cNvPr id="741" name="tx741"/>
            <p:cNvSpPr/>
            <p:nvPr/>
          </p:nvSpPr>
          <p:spPr>
            <a:xfrm>
              <a:off x="1555245" y="2024610"/>
              <a:ext cx="116560" cy="7531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57</a:t>
              </a:r>
            </a:p>
          </p:txBody>
        </p:sp>
        <p:sp>
          <p:nvSpPr>
            <p:cNvPr id="742" name="tx742"/>
            <p:cNvSpPr/>
            <p:nvPr/>
          </p:nvSpPr>
          <p:spPr>
            <a:xfrm>
              <a:off x="1699836" y="1866013"/>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62</a:t>
              </a:r>
            </a:p>
          </p:txBody>
        </p:sp>
        <p:sp>
          <p:nvSpPr>
            <p:cNvPr id="743" name="tx743"/>
            <p:cNvSpPr/>
            <p:nvPr/>
          </p:nvSpPr>
          <p:spPr>
            <a:xfrm>
              <a:off x="1844427" y="1708695"/>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67</a:t>
              </a:r>
            </a:p>
          </p:txBody>
        </p:sp>
        <p:sp>
          <p:nvSpPr>
            <p:cNvPr id="744" name="tx744"/>
            <p:cNvSpPr/>
            <p:nvPr/>
          </p:nvSpPr>
          <p:spPr>
            <a:xfrm>
              <a:off x="1989017" y="1614304"/>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70</a:t>
              </a:r>
            </a:p>
          </p:txBody>
        </p:sp>
        <p:sp>
          <p:nvSpPr>
            <p:cNvPr id="745" name="tx745"/>
            <p:cNvSpPr/>
            <p:nvPr/>
          </p:nvSpPr>
          <p:spPr>
            <a:xfrm>
              <a:off x="2133608" y="1552656"/>
              <a:ext cx="116560" cy="7531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72</a:t>
              </a:r>
            </a:p>
          </p:txBody>
        </p:sp>
        <p:sp>
          <p:nvSpPr>
            <p:cNvPr id="746" name="tx746"/>
            <p:cNvSpPr/>
            <p:nvPr/>
          </p:nvSpPr>
          <p:spPr>
            <a:xfrm>
              <a:off x="2278199" y="1490036"/>
              <a:ext cx="116560" cy="75011"/>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74</a:t>
              </a:r>
            </a:p>
          </p:txBody>
        </p:sp>
        <p:sp>
          <p:nvSpPr>
            <p:cNvPr id="747" name="tx747"/>
            <p:cNvSpPr/>
            <p:nvPr/>
          </p:nvSpPr>
          <p:spPr>
            <a:xfrm>
              <a:off x="2422790" y="1458265"/>
              <a:ext cx="116560" cy="7531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75</a:t>
              </a:r>
            </a:p>
          </p:txBody>
        </p:sp>
        <p:sp>
          <p:nvSpPr>
            <p:cNvPr id="748" name="tx748"/>
            <p:cNvSpPr/>
            <p:nvPr/>
          </p:nvSpPr>
          <p:spPr>
            <a:xfrm>
              <a:off x="2567381" y="1425522"/>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76</a:t>
              </a:r>
            </a:p>
          </p:txBody>
        </p:sp>
        <p:sp>
          <p:nvSpPr>
            <p:cNvPr id="749" name="tx749"/>
            <p:cNvSpPr/>
            <p:nvPr/>
          </p:nvSpPr>
          <p:spPr>
            <a:xfrm>
              <a:off x="2856562" y="1396617"/>
              <a:ext cx="116560" cy="74039"/>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77</a:t>
              </a:r>
            </a:p>
          </p:txBody>
        </p:sp>
        <p:sp>
          <p:nvSpPr>
            <p:cNvPr id="750" name="tx750"/>
            <p:cNvSpPr/>
            <p:nvPr/>
          </p:nvSpPr>
          <p:spPr>
            <a:xfrm>
              <a:off x="2711971" y="1396617"/>
              <a:ext cx="116560" cy="74039"/>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77</a:t>
              </a:r>
            </a:p>
          </p:txBody>
        </p:sp>
        <p:sp>
          <p:nvSpPr>
            <p:cNvPr id="751" name="tx751"/>
            <p:cNvSpPr/>
            <p:nvPr/>
          </p:nvSpPr>
          <p:spPr>
            <a:xfrm>
              <a:off x="3001153" y="1362595"/>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78</a:t>
              </a:r>
            </a:p>
          </p:txBody>
        </p:sp>
        <p:sp>
          <p:nvSpPr>
            <p:cNvPr id="752" name="tx752"/>
            <p:cNvSpPr/>
            <p:nvPr/>
          </p:nvSpPr>
          <p:spPr>
            <a:xfrm>
              <a:off x="3145744" y="1331131"/>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79</a:t>
              </a:r>
            </a:p>
          </p:txBody>
        </p:sp>
        <p:sp>
          <p:nvSpPr>
            <p:cNvPr id="753" name="tx753"/>
            <p:cNvSpPr/>
            <p:nvPr/>
          </p:nvSpPr>
          <p:spPr>
            <a:xfrm>
              <a:off x="3434925" y="1299668"/>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80</a:t>
              </a:r>
            </a:p>
          </p:txBody>
        </p:sp>
        <p:sp>
          <p:nvSpPr>
            <p:cNvPr id="754" name="tx754"/>
            <p:cNvSpPr/>
            <p:nvPr/>
          </p:nvSpPr>
          <p:spPr>
            <a:xfrm>
              <a:off x="3724107" y="1299668"/>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80</a:t>
              </a:r>
            </a:p>
          </p:txBody>
        </p:sp>
        <p:sp>
          <p:nvSpPr>
            <p:cNvPr id="755" name="tx755"/>
            <p:cNvSpPr/>
            <p:nvPr/>
          </p:nvSpPr>
          <p:spPr>
            <a:xfrm>
              <a:off x="3579516" y="1299668"/>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80</a:t>
              </a:r>
            </a:p>
          </p:txBody>
        </p:sp>
        <p:sp>
          <p:nvSpPr>
            <p:cNvPr id="756" name="tx756"/>
            <p:cNvSpPr/>
            <p:nvPr/>
          </p:nvSpPr>
          <p:spPr>
            <a:xfrm>
              <a:off x="3290335" y="1299668"/>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80</a:t>
              </a:r>
            </a:p>
          </p:txBody>
        </p:sp>
        <p:sp>
          <p:nvSpPr>
            <p:cNvPr id="757" name="tx757"/>
            <p:cNvSpPr/>
            <p:nvPr/>
          </p:nvSpPr>
          <p:spPr>
            <a:xfrm>
              <a:off x="3868698" y="1268204"/>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81</a:t>
              </a:r>
            </a:p>
          </p:txBody>
        </p:sp>
        <p:sp>
          <p:nvSpPr>
            <p:cNvPr id="758" name="tx758"/>
            <p:cNvSpPr/>
            <p:nvPr/>
          </p:nvSpPr>
          <p:spPr>
            <a:xfrm>
              <a:off x="4013289" y="1236740"/>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82</a:t>
              </a:r>
            </a:p>
          </p:txBody>
        </p:sp>
        <p:sp>
          <p:nvSpPr>
            <p:cNvPr id="759" name="tx759"/>
            <p:cNvSpPr/>
            <p:nvPr/>
          </p:nvSpPr>
          <p:spPr>
            <a:xfrm>
              <a:off x="4157879" y="1205225"/>
              <a:ext cx="116560" cy="76649"/>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83</a:t>
              </a:r>
            </a:p>
          </p:txBody>
        </p:sp>
        <p:sp>
          <p:nvSpPr>
            <p:cNvPr id="760" name="tx760"/>
            <p:cNvSpPr/>
            <p:nvPr/>
          </p:nvSpPr>
          <p:spPr>
            <a:xfrm>
              <a:off x="4302470" y="1205225"/>
              <a:ext cx="116560" cy="76649"/>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83</a:t>
              </a:r>
            </a:p>
          </p:txBody>
        </p:sp>
        <p:sp>
          <p:nvSpPr>
            <p:cNvPr id="761" name="tx761"/>
            <p:cNvSpPr/>
            <p:nvPr/>
          </p:nvSpPr>
          <p:spPr>
            <a:xfrm>
              <a:off x="4447061" y="1173813"/>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84</a:t>
              </a:r>
            </a:p>
          </p:txBody>
        </p:sp>
        <p:sp>
          <p:nvSpPr>
            <p:cNvPr id="762" name="tx762"/>
            <p:cNvSpPr/>
            <p:nvPr/>
          </p:nvSpPr>
          <p:spPr>
            <a:xfrm>
              <a:off x="4591652" y="1173813"/>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84</a:t>
              </a:r>
            </a:p>
          </p:txBody>
        </p:sp>
        <p:sp>
          <p:nvSpPr>
            <p:cNvPr id="763" name="tx763"/>
            <p:cNvSpPr/>
            <p:nvPr/>
          </p:nvSpPr>
          <p:spPr>
            <a:xfrm>
              <a:off x="4736243" y="1110886"/>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86</a:t>
              </a:r>
            </a:p>
          </p:txBody>
        </p:sp>
        <p:sp>
          <p:nvSpPr>
            <p:cNvPr id="764" name="tx764"/>
            <p:cNvSpPr/>
            <p:nvPr/>
          </p:nvSpPr>
          <p:spPr>
            <a:xfrm>
              <a:off x="4880833" y="1016495"/>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89</a:t>
              </a:r>
            </a:p>
          </p:txBody>
        </p:sp>
        <p:sp>
          <p:nvSpPr>
            <p:cNvPr id="765" name="tx765"/>
            <p:cNvSpPr/>
            <p:nvPr/>
          </p:nvSpPr>
          <p:spPr>
            <a:xfrm>
              <a:off x="5025424" y="1016495"/>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89</a:t>
              </a:r>
            </a:p>
          </p:txBody>
        </p:sp>
        <p:sp>
          <p:nvSpPr>
            <p:cNvPr id="766" name="tx766"/>
            <p:cNvSpPr/>
            <p:nvPr/>
          </p:nvSpPr>
          <p:spPr>
            <a:xfrm>
              <a:off x="5314606" y="985031"/>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90</a:t>
              </a:r>
            </a:p>
          </p:txBody>
        </p:sp>
        <p:sp>
          <p:nvSpPr>
            <p:cNvPr id="767" name="tx767"/>
            <p:cNvSpPr/>
            <p:nvPr/>
          </p:nvSpPr>
          <p:spPr>
            <a:xfrm>
              <a:off x="5170015" y="985031"/>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90</a:t>
              </a:r>
            </a:p>
          </p:txBody>
        </p:sp>
        <p:sp>
          <p:nvSpPr>
            <p:cNvPr id="768" name="tx768"/>
            <p:cNvSpPr/>
            <p:nvPr/>
          </p:nvSpPr>
          <p:spPr>
            <a:xfrm>
              <a:off x="5603787" y="953567"/>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91</a:t>
              </a:r>
            </a:p>
          </p:txBody>
        </p:sp>
        <p:sp>
          <p:nvSpPr>
            <p:cNvPr id="769" name="tx769"/>
            <p:cNvSpPr/>
            <p:nvPr/>
          </p:nvSpPr>
          <p:spPr>
            <a:xfrm>
              <a:off x="5459197" y="953567"/>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91</a:t>
              </a:r>
            </a:p>
          </p:txBody>
        </p:sp>
        <p:sp>
          <p:nvSpPr>
            <p:cNvPr id="770" name="tx770"/>
            <p:cNvSpPr/>
            <p:nvPr/>
          </p:nvSpPr>
          <p:spPr>
            <a:xfrm>
              <a:off x="6182151" y="922104"/>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92</a:t>
              </a:r>
            </a:p>
          </p:txBody>
        </p:sp>
        <p:sp>
          <p:nvSpPr>
            <p:cNvPr id="771" name="tx771"/>
            <p:cNvSpPr/>
            <p:nvPr/>
          </p:nvSpPr>
          <p:spPr>
            <a:xfrm>
              <a:off x="5892969" y="922104"/>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92</a:t>
              </a:r>
            </a:p>
          </p:txBody>
        </p:sp>
        <p:sp>
          <p:nvSpPr>
            <p:cNvPr id="772" name="tx772"/>
            <p:cNvSpPr/>
            <p:nvPr/>
          </p:nvSpPr>
          <p:spPr>
            <a:xfrm>
              <a:off x="5748378" y="922104"/>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92</a:t>
              </a:r>
            </a:p>
          </p:txBody>
        </p:sp>
        <p:sp>
          <p:nvSpPr>
            <p:cNvPr id="773" name="tx773"/>
            <p:cNvSpPr/>
            <p:nvPr/>
          </p:nvSpPr>
          <p:spPr>
            <a:xfrm>
              <a:off x="6037560" y="922104"/>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92</a:t>
              </a:r>
            </a:p>
          </p:txBody>
        </p:sp>
        <p:sp>
          <p:nvSpPr>
            <p:cNvPr id="774" name="tx774"/>
            <p:cNvSpPr/>
            <p:nvPr/>
          </p:nvSpPr>
          <p:spPr>
            <a:xfrm>
              <a:off x="6471332" y="890589"/>
              <a:ext cx="116560" cy="76649"/>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93</a:t>
              </a:r>
            </a:p>
          </p:txBody>
        </p:sp>
        <p:sp>
          <p:nvSpPr>
            <p:cNvPr id="775" name="tx775"/>
            <p:cNvSpPr/>
            <p:nvPr/>
          </p:nvSpPr>
          <p:spPr>
            <a:xfrm>
              <a:off x="6615923" y="890589"/>
              <a:ext cx="116560" cy="76649"/>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93</a:t>
              </a:r>
            </a:p>
          </p:txBody>
        </p:sp>
        <p:sp>
          <p:nvSpPr>
            <p:cNvPr id="776" name="tx776"/>
            <p:cNvSpPr/>
            <p:nvPr/>
          </p:nvSpPr>
          <p:spPr>
            <a:xfrm>
              <a:off x="6326741" y="890589"/>
              <a:ext cx="116560" cy="76649"/>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93</a:t>
              </a:r>
            </a:p>
          </p:txBody>
        </p:sp>
        <p:sp>
          <p:nvSpPr>
            <p:cNvPr id="777" name="tx777"/>
            <p:cNvSpPr/>
            <p:nvPr/>
          </p:nvSpPr>
          <p:spPr>
            <a:xfrm>
              <a:off x="6905105" y="859177"/>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94</a:t>
              </a:r>
            </a:p>
          </p:txBody>
        </p:sp>
        <p:sp>
          <p:nvSpPr>
            <p:cNvPr id="778" name="tx778"/>
            <p:cNvSpPr/>
            <p:nvPr/>
          </p:nvSpPr>
          <p:spPr>
            <a:xfrm>
              <a:off x="6760514" y="859177"/>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94</a:t>
              </a:r>
            </a:p>
          </p:txBody>
        </p:sp>
        <p:sp>
          <p:nvSpPr>
            <p:cNvPr id="779" name="tx779"/>
            <p:cNvSpPr/>
            <p:nvPr/>
          </p:nvSpPr>
          <p:spPr>
            <a:xfrm>
              <a:off x="7194286" y="827713"/>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95</a:t>
              </a:r>
            </a:p>
          </p:txBody>
        </p:sp>
        <p:sp>
          <p:nvSpPr>
            <p:cNvPr id="780" name="tx780"/>
            <p:cNvSpPr/>
            <p:nvPr/>
          </p:nvSpPr>
          <p:spPr>
            <a:xfrm>
              <a:off x="7049695" y="827713"/>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95</a:t>
              </a:r>
            </a:p>
          </p:txBody>
        </p:sp>
        <p:sp>
          <p:nvSpPr>
            <p:cNvPr id="781" name="tx781"/>
            <p:cNvSpPr/>
            <p:nvPr/>
          </p:nvSpPr>
          <p:spPr>
            <a:xfrm>
              <a:off x="7483468" y="796249"/>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96</a:t>
              </a:r>
            </a:p>
          </p:txBody>
        </p:sp>
        <p:sp>
          <p:nvSpPr>
            <p:cNvPr id="782" name="tx782"/>
            <p:cNvSpPr/>
            <p:nvPr/>
          </p:nvSpPr>
          <p:spPr>
            <a:xfrm>
              <a:off x="7338877" y="796249"/>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96</a:t>
              </a:r>
            </a:p>
          </p:txBody>
        </p:sp>
        <p:sp>
          <p:nvSpPr>
            <p:cNvPr id="783" name="tx783"/>
            <p:cNvSpPr/>
            <p:nvPr/>
          </p:nvSpPr>
          <p:spPr>
            <a:xfrm>
              <a:off x="7772650" y="764786"/>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97</a:t>
              </a:r>
            </a:p>
          </p:txBody>
        </p:sp>
        <p:sp>
          <p:nvSpPr>
            <p:cNvPr id="784" name="tx784"/>
            <p:cNvSpPr/>
            <p:nvPr/>
          </p:nvSpPr>
          <p:spPr>
            <a:xfrm>
              <a:off x="7628059" y="764786"/>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97</a:t>
              </a:r>
            </a:p>
          </p:txBody>
        </p:sp>
        <p:sp>
          <p:nvSpPr>
            <p:cNvPr id="785" name="tx785"/>
            <p:cNvSpPr/>
            <p:nvPr/>
          </p:nvSpPr>
          <p:spPr>
            <a:xfrm>
              <a:off x="8061831" y="733322"/>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98</a:t>
              </a:r>
            </a:p>
          </p:txBody>
        </p:sp>
        <p:sp>
          <p:nvSpPr>
            <p:cNvPr id="786" name="tx786"/>
            <p:cNvSpPr/>
            <p:nvPr/>
          </p:nvSpPr>
          <p:spPr>
            <a:xfrm>
              <a:off x="7917240" y="733322"/>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98</a:t>
              </a:r>
            </a:p>
          </p:txBody>
        </p:sp>
        <p:sp>
          <p:nvSpPr>
            <p:cNvPr id="787" name="tx787"/>
            <p:cNvSpPr/>
            <p:nvPr/>
          </p:nvSpPr>
          <p:spPr>
            <a:xfrm>
              <a:off x="8206422" y="701858"/>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99</a:t>
              </a:r>
            </a:p>
          </p:txBody>
        </p:sp>
        <p:sp>
          <p:nvSpPr>
            <p:cNvPr id="788" name="tx788"/>
            <p:cNvSpPr/>
            <p:nvPr/>
          </p:nvSpPr>
          <p:spPr>
            <a:xfrm>
              <a:off x="8929376" y="701858"/>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99</a:t>
              </a:r>
            </a:p>
          </p:txBody>
        </p:sp>
        <p:sp>
          <p:nvSpPr>
            <p:cNvPr id="789" name="tx789"/>
            <p:cNvSpPr/>
            <p:nvPr/>
          </p:nvSpPr>
          <p:spPr>
            <a:xfrm>
              <a:off x="8495604" y="701858"/>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99</a:t>
              </a:r>
            </a:p>
          </p:txBody>
        </p:sp>
        <p:sp>
          <p:nvSpPr>
            <p:cNvPr id="790" name="tx790"/>
            <p:cNvSpPr/>
            <p:nvPr/>
          </p:nvSpPr>
          <p:spPr>
            <a:xfrm>
              <a:off x="8351013" y="701858"/>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99</a:t>
              </a:r>
            </a:p>
          </p:txBody>
        </p:sp>
        <p:sp>
          <p:nvSpPr>
            <p:cNvPr id="791" name="tx791"/>
            <p:cNvSpPr/>
            <p:nvPr/>
          </p:nvSpPr>
          <p:spPr>
            <a:xfrm>
              <a:off x="8784785" y="701858"/>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99</a:t>
              </a:r>
            </a:p>
          </p:txBody>
        </p:sp>
        <p:sp>
          <p:nvSpPr>
            <p:cNvPr id="792" name="tx792"/>
            <p:cNvSpPr/>
            <p:nvPr/>
          </p:nvSpPr>
          <p:spPr>
            <a:xfrm>
              <a:off x="8640194" y="701858"/>
              <a:ext cx="116560" cy="76598"/>
            </a:xfrm>
            <a:prstGeom prst="rect">
              <a:avLst/>
            </a:prstGeom>
            <a:noFill/>
          </p:spPr>
          <p:txBody>
            <a:bodyPr wrap="none" lIns="0" tIns="0" rIns="0" bIns="0" anchor="ctr" anchorCtr="1"/>
            <a:lstStyle/>
            <a:p>
              <a:pPr marL="0" marR="0" indent="0" algn="l">
                <a:lnSpc>
                  <a:spcPts val="825"/>
                </a:lnSpc>
                <a:spcBef>
                  <a:spcPts val="0"/>
                </a:spcBef>
                <a:spcAft>
                  <a:spcPts val="0"/>
                </a:spcAft>
              </a:pPr>
              <a:r>
                <a:rPr sz="825">
                  <a:solidFill>
                    <a:srgbClr val="000000">
                      <a:alpha val="100000"/>
                    </a:srgbClr>
                  </a:solidFill>
                  <a:latin typeface="Arial"/>
                  <a:cs typeface="Arial"/>
                </a:rPr>
                <a:t>99</a:t>
              </a:r>
            </a:p>
          </p:txBody>
        </p:sp>
        <p:sp>
          <p:nvSpPr>
            <p:cNvPr id="793" name="pg793"/>
            <p:cNvSpPr/>
            <p:nvPr/>
          </p:nvSpPr>
          <p:spPr>
            <a:xfrm>
              <a:off x="803816" y="3183074"/>
              <a:ext cx="179565" cy="142641"/>
            </a:xfrm>
            <a:custGeom>
              <a:avLst/>
              <a:gdLst/>
              <a:ahLst/>
              <a:cxnLst/>
              <a:rect l="0" t="0" r="0" b="0"/>
              <a:pathLst>
                <a:path w="179565" h="142641">
                  <a:moveTo>
                    <a:pt x="13456" y="142641"/>
                  </a:moveTo>
                  <a:lnTo>
                    <a:pt x="160052" y="142641"/>
                  </a:lnTo>
                  <a:lnTo>
                    <a:pt x="159267" y="142625"/>
                  </a:lnTo>
                  <a:lnTo>
                    <a:pt x="162404" y="142499"/>
                  </a:lnTo>
                  <a:lnTo>
                    <a:pt x="165481" y="141871"/>
                  </a:lnTo>
                  <a:lnTo>
                    <a:pt x="168417" y="140757"/>
                  </a:lnTo>
                  <a:lnTo>
                    <a:pt x="171137" y="139187"/>
                  </a:lnTo>
                  <a:lnTo>
                    <a:pt x="173569" y="137201"/>
                  </a:lnTo>
                  <a:lnTo>
                    <a:pt x="175652" y="134850"/>
                  </a:lnTo>
                  <a:lnTo>
                    <a:pt x="177330" y="132196"/>
                  </a:lnTo>
                  <a:lnTo>
                    <a:pt x="178561" y="129307"/>
                  </a:lnTo>
                  <a:lnTo>
                    <a:pt x="179312" y="126258"/>
                  </a:lnTo>
                  <a:lnTo>
                    <a:pt x="179565" y="123128"/>
                  </a:lnTo>
                  <a:lnTo>
                    <a:pt x="179565" y="19512"/>
                  </a:lnTo>
                  <a:lnTo>
                    <a:pt x="179312" y="16382"/>
                  </a:lnTo>
                  <a:lnTo>
                    <a:pt x="178561" y="13333"/>
                  </a:lnTo>
                  <a:lnTo>
                    <a:pt x="177330" y="10444"/>
                  </a:lnTo>
                  <a:lnTo>
                    <a:pt x="175652" y="7790"/>
                  </a:lnTo>
                  <a:lnTo>
                    <a:pt x="173569" y="5440"/>
                  </a:lnTo>
                  <a:lnTo>
                    <a:pt x="171137" y="3454"/>
                  </a:lnTo>
                  <a:lnTo>
                    <a:pt x="168417" y="1883"/>
                  </a:lnTo>
                  <a:lnTo>
                    <a:pt x="165481" y="770"/>
                  </a:lnTo>
                  <a:lnTo>
                    <a:pt x="162404" y="142"/>
                  </a:lnTo>
                  <a:lnTo>
                    <a:pt x="160052" y="0"/>
                  </a:lnTo>
                  <a:lnTo>
                    <a:pt x="13456" y="0"/>
                  </a:lnTo>
                  <a:lnTo>
                    <a:pt x="15808" y="142"/>
                  </a:lnTo>
                  <a:lnTo>
                    <a:pt x="12670" y="15"/>
                  </a:lnTo>
                  <a:lnTo>
                    <a:pt x="9553" y="394"/>
                  </a:lnTo>
                  <a:lnTo>
                    <a:pt x="6536" y="1268"/>
                  </a:lnTo>
                  <a:lnTo>
                    <a:pt x="3699" y="2614"/>
                  </a:lnTo>
                  <a:lnTo>
                    <a:pt x="1115" y="4398"/>
                  </a:lnTo>
                  <a:lnTo>
                    <a:pt x="0" y="5469"/>
                  </a:lnTo>
                  <a:lnTo>
                    <a:pt x="0" y="137172"/>
                  </a:lnTo>
                  <a:lnTo>
                    <a:pt x="1115" y="138243"/>
                  </a:lnTo>
                  <a:lnTo>
                    <a:pt x="3699" y="140027"/>
                  </a:lnTo>
                  <a:lnTo>
                    <a:pt x="6536" y="141373"/>
                  </a:lnTo>
                  <a:lnTo>
                    <a:pt x="9553" y="142247"/>
                  </a:lnTo>
                  <a:lnTo>
                    <a:pt x="12670"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94" name="tx794"/>
            <p:cNvSpPr/>
            <p:nvPr/>
          </p:nvSpPr>
          <p:spPr>
            <a:xfrm>
              <a:off x="830281" y="3215278"/>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12</a:t>
              </a:r>
            </a:p>
          </p:txBody>
        </p:sp>
        <p:sp>
          <p:nvSpPr>
            <p:cNvPr id="795" name="pg795"/>
            <p:cNvSpPr/>
            <p:nvPr/>
          </p:nvSpPr>
          <p:spPr>
            <a:xfrm>
              <a:off x="942351" y="3120146"/>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96" name="tx796"/>
            <p:cNvSpPr/>
            <p:nvPr/>
          </p:nvSpPr>
          <p:spPr>
            <a:xfrm>
              <a:off x="974872" y="3151027"/>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18</a:t>
              </a:r>
            </a:p>
          </p:txBody>
        </p:sp>
        <p:sp>
          <p:nvSpPr>
            <p:cNvPr id="797" name="pg797"/>
            <p:cNvSpPr/>
            <p:nvPr/>
          </p:nvSpPr>
          <p:spPr>
            <a:xfrm>
              <a:off x="1117086" y="3010024"/>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798" name="tx798"/>
            <p:cNvSpPr/>
            <p:nvPr/>
          </p:nvSpPr>
          <p:spPr>
            <a:xfrm>
              <a:off x="1149608" y="3040904"/>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9</a:t>
              </a:r>
            </a:p>
          </p:txBody>
        </p:sp>
        <p:sp>
          <p:nvSpPr>
            <p:cNvPr id="799" name="pg799"/>
            <p:cNvSpPr/>
            <p:nvPr/>
          </p:nvSpPr>
          <p:spPr>
            <a:xfrm>
              <a:off x="1406268" y="2931365"/>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800" name="tx800"/>
            <p:cNvSpPr/>
            <p:nvPr/>
          </p:nvSpPr>
          <p:spPr>
            <a:xfrm>
              <a:off x="1438789" y="2963621"/>
              <a:ext cx="60289" cy="77863"/>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5</a:t>
              </a:r>
            </a:p>
          </p:txBody>
        </p:sp>
        <p:sp>
          <p:nvSpPr>
            <p:cNvPr id="801" name="pg801"/>
            <p:cNvSpPr/>
            <p:nvPr/>
          </p:nvSpPr>
          <p:spPr>
            <a:xfrm>
              <a:off x="1550859" y="2931365"/>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802" name="tx802"/>
            <p:cNvSpPr/>
            <p:nvPr/>
          </p:nvSpPr>
          <p:spPr>
            <a:xfrm>
              <a:off x="1583380" y="2962245"/>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6</a:t>
              </a:r>
            </a:p>
          </p:txBody>
        </p:sp>
        <p:sp>
          <p:nvSpPr>
            <p:cNvPr id="803" name="pg803"/>
            <p:cNvSpPr/>
            <p:nvPr/>
          </p:nvSpPr>
          <p:spPr>
            <a:xfrm>
              <a:off x="1665305" y="2852705"/>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804" name="tx804"/>
            <p:cNvSpPr/>
            <p:nvPr/>
          </p:nvSpPr>
          <p:spPr>
            <a:xfrm>
              <a:off x="1697826" y="2883533"/>
              <a:ext cx="12057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13</a:t>
              </a:r>
            </a:p>
          </p:txBody>
        </p:sp>
        <p:sp>
          <p:nvSpPr>
            <p:cNvPr id="805" name="pg805"/>
            <p:cNvSpPr/>
            <p:nvPr/>
          </p:nvSpPr>
          <p:spPr>
            <a:xfrm>
              <a:off x="1840040" y="2774046"/>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806" name="tx806"/>
            <p:cNvSpPr/>
            <p:nvPr/>
          </p:nvSpPr>
          <p:spPr>
            <a:xfrm>
              <a:off x="1872562" y="2807574"/>
              <a:ext cx="60289" cy="765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7</a:t>
              </a:r>
            </a:p>
          </p:txBody>
        </p:sp>
        <p:sp>
          <p:nvSpPr>
            <p:cNvPr id="807" name="pg807"/>
            <p:cNvSpPr/>
            <p:nvPr/>
          </p:nvSpPr>
          <p:spPr>
            <a:xfrm>
              <a:off x="1984631" y="2726851"/>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808" name="tx808"/>
            <p:cNvSpPr/>
            <p:nvPr/>
          </p:nvSpPr>
          <p:spPr>
            <a:xfrm>
              <a:off x="2017153" y="2759055"/>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a:t>
              </a:r>
            </a:p>
          </p:txBody>
        </p:sp>
        <p:sp>
          <p:nvSpPr>
            <p:cNvPr id="809" name="pg809"/>
            <p:cNvSpPr/>
            <p:nvPr/>
          </p:nvSpPr>
          <p:spPr>
            <a:xfrm>
              <a:off x="2099077" y="2695387"/>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810" name="tx810"/>
            <p:cNvSpPr/>
            <p:nvPr/>
          </p:nvSpPr>
          <p:spPr>
            <a:xfrm>
              <a:off x="2131599" y="2727591"/>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17</a:t>
              </a:r>
            </a:p>
          </p:txBody>
        </p:sp>
        <p:sp>
          <p:nvSpPr>
            <p:cNvPr id="811" name="pg811"/>
            <p:cNvSpPr/>
            <p:nvPr/>
          </p:nvSpPr>
          <p:spPr>
            <a:xfrm>
              <a:off x="2243668" y="2663924"/>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812" name="tx812"/>
            <p:cNvSpPr/>
            <p:nvPr/>
          </p:nvSpPr>
          <p:spPr>
            <a:xfrm>
              <a:off x="2276189" y="2694804"/>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10</a:t>
              </a:r>
            </a:p>
          </p:txBody>
        </p:sp>
        <p:sp>
          <p:nvSpPr>
            <p:cNvPr id="813" name="pg813"/>
            <p:cNvSpPr/>
            <p:nvPr/>
          </p:nvSpPr>
          <p:spPr>
            <a:xfrm>
              <a:off x="2852176" y="2616728"/>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814" name="tx814"/>
            <p:cNvSpPr/>
            <p:nvPr/>
          </p:nvSpPr>
          <p:spPr>
            <a:xfrm>
              <a:off x="2884697" y="2647556"/>
              <a:ext cx="60289" cy="79292"/>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3</a:t>
              </a:r>
            </a:p>
          </p:txBody>
        </p:sp>
        <p:sp>
          <p:nvSpPr>
            <p:cNvPr id="815" name="pg815"/>
            <p:cNvSpPr/>
            <p:nvPr/>
          </p:nvSpPr>
          <p:spPr>
            <a:xfrm>
              <a:off x="2966622" y="2600996"/>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816" name="tx816"/>
            <p:cNvSpPr/>
            <p:nvPr/>
          </p:nvSpPr>
          <p:spPr>
            <a:xfrm>
              <a:off x="2999143" y="2633200"/>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11</a:t>
              </a:r>
            </a:p>
          </p:txBody>
        </p:sp>
        <p:sp>
          <p:nvSpPr>
            <p:cNvPr id="817" name="pg817"/>
            <p:cNvSpPr/>
            <p:nvPr/>
          </p:nvSpPr>
          <p:spPr>
            <a:xfrm>
              <a:off x="3430539" y="2569533"/>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818" name="tx818"/>
            <p:cNvSpPr/>
            <p:nvPr/>
          </p:nvSpPr>
          <p:spPr>
            <a:xfrm>
              <a:off x="3463061" y="2602054"/>
              <a:ext cx="60289" cy="77598"/>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4</a:t>
              </a:r>
            </a:p>
          </p:txBody>
        </p:sp>
        <p:sp>
          <p:nvSpPr>
            <p:cNvPr id="819" name="pg819"/>
            <p:cNvSpPr/>
            <p:nvPr/>
          </p:nvSpPr>
          <p:spPr>
            <a:xfrm>
              <a:off x="3689576" y="2569533"/>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820" name="tx820"/>
            <p:cNvSpPr/>
            <p:nvPr/>
          </p:nvSpPr>
          <p:spPr>
            <a:xfrm>
              <a:off x="3722097" y="2601737"/>
              <a:ext cx="12057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14</a:t>
              </a:r>
            </a:p>
          </p:txBody>
        </p:sp>
        <p:sp>
          <p:nvSpPr>
            <p:cNvPr id="821" name="pg821"/>
            <p:cNvSpPr/>
            <p:nvPr/>
          </p:nvSpPr>
          <p:spPr>
            <a:xfrm>
              <a:off x="3834167" y="2553801"/>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822" name="tx822"/>
            <p:cNvSpPr/>
            <p:nvPr/>
          </p:nvSpPr>
          <p:spPr>
            <a:xfrm>
              <a:off x="3866688" y="2584681"/>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15</a:t>
              </a:r>
            </a:p>
          </p:txBody>
        </p:sp>
        <p:sp>
          <p:nvSpPr>
            <p:cNvPr id="823" name="pg823"/>
            <p:cNvSpPr/>
            <p:nvPr/>
          </p:nvSpPr>
          <p:spPr>
            <a:xfrm>
              <a:off x="4123348" y="2522337"/>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824" name="tx824"/>
            <p:cNvSpPr/>
            <p:nvPr/>
          </p:nvSpPr>
          <p:spPr>
            <a:xfrm>
              <a:off x="4155870" y="2553218"/>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16</a:t>
              </a:r>
            </a:p>
          </p:txBody>
        </p:sp>
        <p:sp>
          <p:nvSpPr>
            <p:cNvPr id="825" name="pg825"/>
            <p:cNvSpPr/>
            <p:nvPr/>
          </p:nvSpPr>
          <p:spPr>
            <a:xfrm>
              <a:off x="4412530" y="2506605"/>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826" name="tx826"/>
            <p:cNvSpPr/>
            <p:nvPr/>
          </p:nvSpPr>
          <p:spPr>
            <a:xfrm>
              <a:off x="4445051" y="2537486"/>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19</a:t>
              </a:r>
            </a:p>
          </p:txBody>
        </p:sp>
        <p:sp>
          <p:nvSpPr>
            <p:cNvPr id="827" name="pg827"/>
            <p:cNvSpPr/>
            <p:nvPr/>
          </p:nvSpPr>
          <p:spPr>
            <a:xfrm>
              <a:off x="5280075" y="2412215"/>
              <a:ext cx="185622" cy="142641"/>
            </a:xfrm>
            <a:custGeom>
              <a:avLst/>
              <a:gdLst/>
              <a:ahLst/>
              <a:cxnLst/>
              <a:rect l="0" t="0" r="0" b="0"/>
              <a:pathLst>
                <a:path w="185622" h="142641">
                  <a:moveTo>
                    <a:pt x="19512" y="142641"/>
                  </a:moveTo>
                  <a:lnTo>
                    <a:pt x="166109" y="142641"/>
                  </a:lnTo>
                  <a:lnTo>
                    <a:pt x="165323" y="142625"/>
                  </a:lnTo>
                  <a:lnTo>
                    <a:pt x="168461" y="142499"/>
                  </a:lnTo>
                  <a:lnTo>
                    <a:pt x="171538" y="141871"/>
                  </a:lnTo>
                  <a:lnTo>
                    <a:pt x="174474" y="140757"/>
                  </a:lnTo>
                  <a:lnTo>
                    <a:pt x="177194" y="139187"/>
                  </a:lnTo>
                  <a:lnTo>
                    <a:pt x="179626" y="137201"/>
                  </a:lnTo>
                  <a:lnTo>
                    <a:pt x="181708" y="134850"/>
                  </a:lnTo>
                  <a:lnTo>
                    <a:pt x="183387" y="132196"/>
                  </a:lnTo>
                  <a:lnTo>
                    <a:pt x="184618" y="129307"/>
                  </a:lnTo>
                  <a:lnTo>
                    <a:pt x="185369" y="126258"/>
                  </a:lnTo>
                  <a:lnTo>
                    <a:pt x="185622" y="123128"/>
                  </a:lnTo>
                  <a:lnTo>
                    <a:pt x="185622" y="19512"/>
                  </a:lnTo>
                  <a:lnTo>
                    <a:pt x="185369" y="16382"/>
                  </a:lnTo>
                  <a:lnTo>
                    <a:pt x="184618" y="13333"/>
                  </a:lnTo>
                  <a:lnTo>
                    <a:pt x="183387" y="10444"/>
                  </a:lnTo>
                  <a:lnTo>
                    <a:pt x="181708" y="7790"/>
                  </a:lnTo>
                  <a:lnTo>
                    <a:pt x="179626" y="5440"/>
                  </a:lnTo>
                  <a:lnTo>
                    <a:pt x="177194" y="3454"/>
                  </a:lnTo>
                  <a:lnTo>
                    <a:pt x="174474" y="1883"/>
                  </a:lnTo>
                  <a:lnTo>
                    <a:pt x="171538" y="770"/>
                  </a:lnTo>
                  <a:lnTo>
                    <a:pt x="168461" y="142"/>
                  </a:lnTo>
                  <a:lnTo>
                    <a:pt x="16610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828" name="tx828"/>
            <p:cNvSpPr/>
            <p:nvPr/>
          </p:nvSpPr>
          <p:spPr>
            <a:xfrm>
              <a:off x="5312596" y="2443095"/>
              <a:ext cx="12057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20</a:t>
              </a:r>
            </a:p>
          </p:txBody>
        </p:sp>
        <p:sp>
          <p:nvSpPr>
            <p:cNvPr id="829" name="pg829"/>
            <p:cNvSpPr/>
            <p:nvPr/>
          </p:nvSpPr>
          <p:spPr>
            <a:xfrm>
              <a:off x="6466946" y="2365019"/>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830" name="tx830"/>
            <p:cNvSpPr/>
            <p:nvPr/>
          </p:nvSpPr>
          <p:spPr>
            <a:xfrm>
              <a:off x="6499467" y="2397223"/>
              <a:ext cx="60289" cy="77916"/>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2</a:t>
              </a:r>
            </a:p>
          </p:txBody>
        </p:sp>
        <p:sp>
          <p:nvSpPr>
            <p:cNvPr id="831" name="pg831"/>
            <p:cNvSpPr/>
            <p:nvPr/>
          </p:nvSpPr>
          <p:spPr>
            <a:xfrm>
              <a:off x="6900718" y="2349287"/>
              <a:ext cx="125332" cy="142641"/>
            </a:xfrm>
            <a:custGeom>
              <a:avLst/>
              <a:gdLst/>
              <a:ahLst/>
              <a:cxnLst/>
              <a:rect l="0" t="0" r="0" b="0"/>
              <a:pathLst>
                <a:path w="125332" h="142641">
                  <a:moveTo>
                    <a:pt x="19512" y="142641"/>
                  </a:moveTo>
                  <a:lnTo>
                    <a:pt x="105819" y="142641"/>
                  </a:lnTo>
                  <a:lnTo>
                    <a:pt x="105034" y="142625"/>
                  </a:lnTo>
                  <a:lnTo>
                    <a:pt x="108171" y="142499"/>
                  </a:lnTo>
                  <a:lnTo>
                    <a:pt x="111248" y="141871"/>
                  </a:lnTo>
                  <a:lnTo>
                    <a:pt x="114184" y="140757"/>
                  </a:lnTo>
                  <a:lnTo>
                    <a:pt x="116904" y="139187"/>
                  </a:lnTo>
                  <a:lnTo>
                    <a:pt x="119336" y="137201"/>
                  </a:lnTo>
                  <a:lnTo>
                    <a:pt x="121419" y="134850"/>
                  </a:lnTo>
                  <a:lnTo>
                    <a:pt x="123097" y="132196"/>
                  </a:lnTo>
                  <a:lnTo>
                    <a:pt x="124328" y="129307"/>
                  </a:lnTo>
                  <a:lnTo>
                    <a:pt x="125080" y="126258"/>
                  </a:lnTo>
                  <a:lnTo>
                    <a:pt x="125332" y="123128"/>
                  </a:lnTo>
                  <a:lnTo>
                    <a:pt x="125332" y="19512"/>
                  </a:lnTo>
                  <a:lnTo>
                    <a:pt x="125080" y="16382"/>
                  </a:lnTo>
                  <a:lnTo>
                    <a:pt x="124328" y="13333"/>
                  </a:lnTo>
                  <a:lnTo>
                    <a:pt x="123097" y="10444"/>
                  </a:lnTo>
                  <a:lnTo>
                    <a:pt x="121419" y="7790"/>
                  </a:lnTo>
                  <a:lnTo>
                    <a:pt x="119336" y="5440"/>
                  </a:lnTo>
                  <a:lnTo>
                    <a:pt x="116904" y="3454"/>
                  </a:lnTo>
                  <a:lnTo>
                    <a:pt x="114184" y="1883"/>
                  </a:lnTo>
                  <a:lnTo>
                    <a:pt x="111248" y="770"/>
                  </a:lnTo>
                  <a:lnTo>
                    <a:pt x="108171" y="142"/>
                  </a:lnTo>
                  <a:lnTo>
                    <a:pt x="105819" y="0"/>
                  </a:lnTo>
                  <a:lnTo>
                    <a:pt x="19512" y="0"/>
                  </a:lnTo>
                  <a:lnTo>
                    <a:pt x="21864" y="142"/>
                  </a:lnTo>
                  <a:lnTo>
                    <a:pt x="18727" y="15"/>
                  </a:lnTo>
                  <a:lnTo>
                    <a:pt x="15609" y="394"/>
                  </a:lnTo>
                  <a:lnTo>
                    <a:pt x="12593" y="1268"/>
                  </a:lnTo>
                  <a:lnTo>
                    <a:pt x="9756" y="2614"/>
                  </a:lnTo>
                  <a:lnTo>
                    <a:pt x="7172" y="4398"/>
                  </a:lnTo>
                  <a:lnTo>
                    <a:pt x="4907" y="6573"/>
                  </a:lnTo>
                  <a:lnTo>
                    <a:pt x="3020" y="9083"/>
                  </a:lnTo>
                  <a:lnTo>
                    <a:pt x="1561" y="11864"/>
                  </a:lnTo>
                  <a:lnTo>
                    <a:pt x="567" y="14843"/>
                  </a:lnTo>
                  <a:lnTo>
                    <a:pt x="63" y="17942"/>
                  </a:lnTo>
                  <a:lnTo>
                    <a:pt x="0" y="19512"/>
                  </a:lnTo>
                  <a:lnTo>
                    <a:pt x="0" y="123128"/>
                  </a:lnTo>
                  <a:lnTo>
                    <a:pt x="63" y="121558"/>
                  </a:lnTo>
                  <a:lnTo>
                    <a:pt x="63" y="124698"/>
                  </a:lnTo>
                  <a:lnTo>
                    <a:pt x="567" y="127798"/>
                  </a:lnTo>
                  <a:lnTo>
                    <a:pt x="1561" y="130777"/>
                  </a:lnTo>
                  <a:lnTo>
                    <a:pt x="3020" y="133557"/>
                  </a:lnTo>
                  <a:lnTo>
                    <a:pt x="4907" y="136068"/>
                  </a:lnTo>
                  <a:lnTo>
                    <a:pt x="7172" y="138243"/>
                  </a:lnTo>
                  <a:lnTo>
                    <a:pt x="9756" y="140027"/>
                  </a:lnTo>
                  <a:lnTo>
                    <a:pt x="12593" y="141373"/>
                  </a:lnTo>
                  <a:lnTo>
                    <a:pt x="15609" y="142247"/>
                  </a:lnTo>
                  <a:lnTo>
                    <a:pt x="18727" y="142625"/>
                  </a:lnTo>
                  <a:close/>
                </a:path>
              </a:pathLst>
            </a:custGeom>
            <a:solidFill>
              <a:srgbClr val="FFFFFF">
                <a:alpha val="100000"/>
              </a:srgbClr>
            </a:solidFill>
            <a:ln w="6775" cap="rnd">
              <a:solidFill>
                <a:srgbClr val="000000">
                  <a:alpha val="100000"/>
                </a:srgbClr>
              </a:solidFill>
              <a:prstDash val="solid"/>
              <a:round/>
            </a:ln>
          </p:spPr>
          <p:txBody>
            <a:bodyPr/>
            <a:lstStyle/>
            <a:p>
              <a:endParaRPr/>
            </a:p>
          </p:txBody>
        </p:sp>
        <p:sp>
          <p:nvSpPr>
            <p:cNvPr id="832" name="tx832"/>
            <p:cNvSpPr/>
            <p:nvPr/>
          </p:nvSpPr>
          <p:spPr>
            <a:xfrm>
              <a:off x="6933240" y="2380168"/>
              <a:ext cx="60289" cy="79239"/>
            </a:xfrm>
            <a:prstGeom prst="rect">
              <a:avLst/>
            </a:prstGeom>
            <a:noFill/>
          </p:spPr>
          <p:txBody>
            <a:bodyPr wrap="none" lIns="0" tIns="0" rIns="0" bIns="0" anchor="ctr" anchorCtr="1"/>
            <a:lstStyle/>
            <a:p>
              <a:pPr marL="0" marR="0" indent="0" algn="l">
                <a:lnSpc>
                  <a:spcPts val="853"/>
                </a:lnSpc>
                <a:spcBef>
                  <a:spcPts val="0"/>
                </a:spcBef>
                <a:spcAft>
                  <a:spcPts val="0"/>
                </a:spcAft>
              </a:pPr>
              <a:r>
                <a:rPr sz="853">
                  <a:solidFill>
                    <a:srgbClr val="000000">
                      <a:alpha val="100000"/>
                    </a:srgbClr>
                  </a:solidFill>
                  <a:latin typeface="Arial"/>
                  <a:cs typeface="Arial"/>
                </a:rPr>
                <a:t>8</a:t>
              </a:r>
            </a:p>
          </p:txBody>
        </p:sp>
        <p:sp>
          <p:nvSpPr>
            <p:cNvPr id="833" name="tx833"/>
            <p:cNvSpPr/>
            <p:nvPr/>
          </p:nvSpPr>
          <p:spPr>
            <a:xfrm>
              <a:off x="663492" y="3878748"/>
              <a:ext cx="77694"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0</a:t>
              </a:r>
            </a:p>
          </p:txBody>
        </p:sp>
        <p:sp>
          <p:nvSpPr>
            <p:cNvPr id="834" name="tx834"/>
            <p:cNvSpPr/>
            <p:nvPr/>
          </p:nvSpPr>
          <p:spPr>
            <a:xfrm>
              <a:off x="585797" y="3092157"/>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25</a:t>
              </a:r>
            </a:p>
          </p:txBody>
        </p:sp>
        <p:sp>
          <p:nvSpPr>
            <p:cNvPr id="835" name="tx835"/>
            <p:cNvSpPr/>
            <p:nvPr/>
          </p:nvSpPr>
          <p:spPr>
            <a:xfrm>
              <a:off x="585797" y="2305566"/>
              <a:ext cx="155388"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50</a:t>
              </a:r>
            </a:p>
          </p:txBody>
        </p:sp>
        <p:sp>
          <p:nvSpPr>
            <p:cNvPr id="836" name="tx836"/>
            <p:cNvSpPr/>
            <p:nvPr/>
          </p:nvSpPr>
          <p:spPr>
            <a:xfrm>
              <a:off x="585797" y="1520680"/>
              <a:ext cx="155388" cy="100409"/>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75</a:t>
              </a:r>
            </a:p>
          </p:txBody>
        </p:sp>
        <p:sp>
          <p:nvSpPr>
            <p:cNvPr id="837" name="tx837"/>
            <p:cNvSpPr/>
            <p:nvPr/>
          </p:nvSpPr>
          <p:spPr>
            <a:xfrm>
              <a:off x="508103" y="732384"/>
              <a:ext cx="233083" cy="102114"/>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4D4D4D">
                      <a:alpha val="100000"/>
                    </a:srgbClr>
                  </a:solidFill>
                  <a:latin typeface="Arial"/>
                  <a:cs typeface="Arial"/>
                </a:rPr>
                <a:t>100</a:t>
              </a:r>
            </a:p>
          </p:txBody>
        </p:sp>
        <p:sp>
          <p:nvSpPr>
            <p:cNvPr id="838" name="tx838"/>
            <p:cNvSpPr/>
            <p:nvPr/>
          </p:nvSpPr>
          <p:spPr>
            <a:xfrm rot="-5400000">
              <a:off x="738741" y="4717166"/>
              <a:ext cx="282277" cy="7272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DPRK</a:t>
              </a:r>
            </a:p>
          </p:txBody>
        </p:sp>
        <p:sp>
          <p:nvSpPr>
            <p:cNvPr id="839" name="tx839"/>
            <p:cNvSpPr/>
            <p:nvPr/>
          </p:nvSpPr>
          <p:spPr>
            <a:xfrm rot="-5400000">
              <a:off x="651107"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(199,000)</a:t>
              </a:r>
            </a:p>
          </p:txBody>
        </p:sp>
        <p:sp>
          <p:nvSpPr>
            <p:cNvPr id="840" name="tx840"/>
            <p:cNvSpPr/>
            <p:nvPr/>
          </p:nvSpPr>
          <p:spPr>
            <a:xfrm rot="-5400000">
              <a:off x="913148" y="4684870"/>
              <a:ext cx="22016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PNG</a:t>
              </a:r>
            </a:p>
          </p:txBody>
        </p:sp>
        <p:sp>
          <p:nvSpPr>
            <p:cNvPr id="841" name="tx841"/>
            <p:cNvSpPr/>
            <p:nvPr/>
          </p:nvSpPr>
          <p:spPr>
            <a:xfrm rot="-5400000">
              <a:off x="795697"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(137,000)</a:t>
              </a:r>
            </a:p>
          </p:txBody>
        </p:sp>
        <p:sp>
          <p:nvSpPr>
            <p:cNvPr id="842" name="tx842"/>
            <p:cNvSpPr/>
            <p:nvPr/>
          </p:nvSpPr>
          <p:spPr>
            <a:xfrm rot="-5400000">
              <a:off x="984292" y="4758317"/>
              <a:ext cx="367059"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Somalia</a:t>
              </a:r>
            </a:p>
          </p:txBody>
        </p:sp>
        <p:sp>
          <p:nvSpPr>
            <p:cNvPr id="843" name="tx843"/>
            <p:cNvSpPr/>
            <p:nvPr/>
          </p:nvSpPr>
          <p:spPr>
            <a:xfrm rot="-5400000">
              <a:off x="940288"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(359,000)</a:t>
              </a:r>
            </a:p>
          </p:txBody>
        </p:sp>
        <p:sp>
          <p:nvSpPr>
            <p:cNvPr id="844" name="tx844"/>
            <p:cNvSpPr/>
            <p:nvPr/>
          </p:nvSpPr>
          <p:spPr>
            <a:xfrm rot="-5400000">
              <a:off x="1205157" y="4682042"/>
              <a:ext cx="214510"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CAR</a:t>
              </a:r>
            </a:p>
          </p:txBody>
        </p:sp>
        <p:sp>
          <p:nvSpPr>
            <p:cNvPr id="845" name="tx845"/>
            <p:cNvSpPr/>
            <p:nvPr/>
          </p:nvSpPr>
          <p:spPr>
            <a:xfrm rot="-5400000">
              <a:off x="1084879"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(104,000)</a:t>
              </a:r>
            </a:p>
          </p:txBody>
        </p:sp>
        <p:sp>
          <p:nvSpPr>
            <p:cNvPr id="846" name="tx846"/>
            <p:cNvSpPr/>
            <p:nvPr/>
          </p:nvSpPr>
          <p:spPr>
            <a:xfrm rot="-5400000">
              <a:off x="1310110" y="4721680"/>
              <a:ext cx="29378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Sudan</a:t>
              </a:r>
            </a:p>
          </p:txBody>
        </p:sp>
        <p:sp>
          <p:nvSpPr>
            <p:cNvPr id="847" name="tx847"/>
            <p:cNvSpPr/>
            <p:nvPr/>
          </p:nvSpPr>
          <p:spPr>
            <a:xfrm rot="-5400000">
              <a:off x="1229470"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(701,000)</a:t>
              </a:r>
            </a:p>
          </p:txBody>
        </p:sp>
        <p:sp>
          <p:nvSpPr>
            <p:cNvPr id="848" name="tx848"/>
            <p:cNvSpPr/>
            <p:nvPr/>
          </p:nvSpPr>
          <p:spPr>
            <a:xfrm rot="-5400000">
              <a:off x="1441281" y="4736390"/>
              <a:ext cx="3219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Yemen</a:t>
              </a:r>
            </a:p>
          </p:txBody>
        </p:sp>
        <p:sp>
          <p:nvSpPr>
            <p:cNvPr id="849" name="tx849"/>
            <p:cNvSpPr/>
            <p:nvPr/>
          </p:nvSpPr>
          <p:spPr>
            <a:xfrm rot="-5400000">
              <a:off x="1374061"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(580,000)</a:t>
              </a:r>
            </a:p>
          </p:txBody>
        </p:sp>
        <p:sp>
          <p:nvSpPr>
            <p:cNvPr id="850" name="tx850"/>
            <p:cNvSpPr/>
            <p:nvPr/>
          </p:nvSpPr>
          <p:spPr>
            <a:xfrm rot="-5400000">
              <a:off x="1582375" y="4738597"/>
              <a:ext cx="327620"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Guinea</a:t>
              </a:r>
            </a:p>
          </p:txBody>
        </p:sp>
        <p:sp>
          <p:nvSpPr>
            <p:cNvPr id="851" name="tx851"/>
            <p:cNvSpPr/>
            <p:nvPr/>
          </p:nvSpPr>
          <p:spPr>
            <a:xfrm rot="-5400000">
              <a:off x="1518651"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(176,000)</a:t>
              </a:r>
            </a:p>
          </p:txBody>
        </p:sp>
        <p:sp>
          <p:nvSpPr>
            <p:cNvPr id="852" name="tx852"/>
            <p:cNvSpPr/>
            <p:nvPr/>
          </p:nvSpPr>
          <p:spPr>
            <a:xfrm rot="-5400000">
              <a:off x="1612393" y="4833029"/>
              <a:ext cx="536624"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Afghanistan</a:t>
              </a:r>
            </a:p>
          </p:txBody>
        </p:sp>
        <p:sp>
          <p:nvSpPr>
            <p:cNvPr id="853" name="tx853"/>
            <p:cNvSpPr/>
            <p:nvPr/>
          </p:nvSpPr>
          <p:spPr>
            <a:xfrm rot="-5400000">
              <a:off x="1663242"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(467,000)</a:t>
              </a:r>
            </a:p>
          </p:txBody>
        </p:sp>
        <p:sp>
          <p:nvSpPr>
            <p:cNvPr id="854" name="tx854"/>
            <p:cNvSpPr/>
            <p:nvPr/>
          </p:nvSpPr>
          <p:spPr>
            <a:xfrm rot="-5400000">
              <a:off x="1864983" y="4811002"/>
              <a:ext cx="321865"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Nigeria</a:t>
              </a:r>
            </a:p>
          </p:txBody>
        </p:sp>
        <p:sp>
          <p:nvSpPr>
            <p:cNvPr id="855" name="tx855"/>
            <p:cNvSpPr/>
            <p:nvPr/>
          </p:nvSpPr>
          <p:spPr>
            <a:xfrm rot="-5400000">
              <a:off x="1765467" y="4361392"/>
              <a:ext cx="519658"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(2,134,000)</a:t>
              </a:r>
            </a:p>
          </p:txBody>
        </p:sp>
        <p:sp>
          <p:nvSpPr>
            <p:cNvPr id="856" name="tx856"/>
            <p:cNvSpPr/>
            <p:nvPr/>
          </p:nvSpPr>
          <p:spPr>
            <a:xfrm rot="-5400000">
              <a:off x="2054148" y="4680455"/>
              <a:ext cx="231477"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Syria</a:t>
              </a:r>
            </a:p>
          </p:txBody>
        </p:sp>
        <p:sp>
          <p:nvSpPr>
            <p:cNvPr id="857" name="tx857"/>
            <p:cNvSpPr/>
            <p:nvPr/>
          </p:nvSpPr>
          <p:spPr>
            <a:xfrm rot="-5400000">
              <a:off x="1952424"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(144,000)</a:t>
              </a:r>
            </a:p>
          </p:txBody>
        </p:sp>
        <p:sp>
          <p:nvSpPr>
            <p:cNvPr id="858" name="tx858"/>
            <p:cNvSpPr/>
            <p:nvPr/>
          </p:nvSpPr>
          <p:spPr>
            <a:xfrm rot="-5400000">
              <a:off x="2035549" y="4844885"/>
              <a:ext cx="559097"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Madagascar</a:t>
              </a:r>
            </a:p>
          </p:txBody>
        </p:sp>
        <p:sp>
          <p:nvSpPr>
            <p:cNvPr id="859" name="tx859"/>
            <p:cNvSpPr/>
            <p:nvPr/>
          </p:nvSpPr>
          <p:spPr>
            <a:xfrm rot="-5400000">
              <a:off x="2097015"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(251,000)</a:t>
              </a:r>
            </a:p>
          </p:txBody>
        </p:sp>
        <p:sp>
          <p:nvSpPr>
            <p:cNvPr id="860" name="tx860"/>
            <p:cNvSpPr/>
            <p:nvPr/>
          </p:nvSpPr>
          <p:spPr>
            <a:xfrm rot="-5400000">
              <a:off x="2368159" y="4620552"/>
              <a:ext cx="203249"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Haiti</a:t>
              </a:r>
            </a:p>
          </p:txBody>
        </p:sp>
        <p:sp>
          <p:nvSpPr>
            <p:cNvPr id="861" name="tx861"/>
            <p:cNvSpPr/>
            <p:nvPr/>
          </p:nvSpPr>
          <p:spPr>
            <a:xfrm rot="-5400000">
              <a:off x="2269858"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(62,000)</a:t>
              </a:r>
            </a:p>
          </p:txBody>
        </p:sp>
        <p:sp>
          <p:nvSpPr>
            <p:cNvPr id="862" name="tx862"/>
            <p:cNvSpPr/>
            <p:nvPr/>
          </p:nvSpPr>
          <p:spPr>
            <a:xfrm rot="-5400000">
              <a:off x="2480975" y="4973051"/>
              <a:ext cx="265509"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South</a:t>
              </a:r>
            </a:p>
          </p:txBody>
        </p:sp>
        <p:sp>
          <p:nvSpPr>
            <p:cNvPr id="863" name="tx863"/>
            <p:cNvSpPr/>
            <p:nvPr/>
          </p:nvSpPr>
          <p:spPr>
            <a:xfrm rot="-5400000">
              <a:off x="2466836" y="4665175"/>
              <a:ext cx="29378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Sudan</a:t>
              </a:r>
            </a:p>
          </p:txBody>
        </p:sp>
        <p:sp>
          <p:nvSpPr>
            <p:cNvPr id="864" name="tx864"/>
            <p:cNvSpPr/>
            <p:nvPr/>
          </p:nvSpPr>
          <p:spPr>
            <a:xfrm rot="-5400000">
              <a:off x="2414449"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(75,000)</a:t>
              </a:r>
            </a:p>
          </p:txBody>
        </p:sp>
        <p:sp>
          <p:nvSpPr>
            <p:cNvPr id="865" name="tx865"/>
            <p:cNvSpPr/>
            <p:nvPr/>
          </p:nvSpPr>
          <p:spPr>
            <a:xfrm rot="-5400000">
              <a:off x="2579454" y="4621742"/>
              <a:ext cx="338832"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Djibouti</a:t>
              </a:r>
            </a:p>
          </p:txBody>
        </p:sp>
        <p:sp>
          <p:nvSpPr>
            <p:cNvPr id="866" name="tx866"/>
            <p:cNvSpPr/>
            <p:nvPr/>
          </p:nvSpPr>
          <p:spPr>
            <a:xfrm rot="-5400000">
              <a:off x="2587292"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(5,000)</a:t>
              </a:r>
            </a:p>
          </p:txBody>
        </p:sp>
        <p:sp>
          <p:nvSpPr>
            <p:cNvPr id="867" name="tx867"/>
            <p:cNvSpPr/>
            <p:nvPr/>
          </p:nvSpPr>
          <p:spPr>
            <a:xfrm rot="-5400000">
              <a:off x="2710476" y="4749511"/>
              <a:ext cx="367158" cy="9291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Ethiopia</a:t>
              </a:r>
            </a:p>
          </p:txBody>
        </p:sp>
        <p:sp>
          <p:nvSpPr>
            <p:cNvPr id="868" name="tx868"/>
            <p:cNvSpPr/>
            <p:nvPr/>
          </p:nvSpPr>
          <p:spPr>
            <a:xfrm rot="-5400000">
              <a:off x="2675378"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(917,000)</a:t>
              </a:r>
            </a:p>
          </p:txBody>
        </p:sp>
        <p:sp>
          <p:nvSpPr>
            <p:cNvPr id="869" name="tx869"/>
            <p:cNvSpPr/>
            <p:nvPr/>
          </p:nvSpPr>
          <p:spPr>
            <a:xfrm rot="-5400000">
              <a:off x="2955005" y="4668574"/>
              <a:ext cx="186283"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Mali</a:t>
              </a:r>
            </a:p>
          </p:txBody>
        </p:sp>
        <p:sp>
          <p:nvSpPr>
            <p:cNvPr id="870" name="tx870"/>
            <p:cNvSpPr/>
            <p:nvPr/>
          </p:nvSpPr>
          <p:spPr>
            <a:xfrm rot="-5400000">
              <a:off x="2819969"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(199,000)</a:t>
              </a:r>
            </a:p>
          </p:txBody>
        </p:sp>
        <p:sp>
          <p:nvSpPr>
            <p:cNvPr id="871" name="tx871"/>
            <p:cNvSpPr/>
            <p:nvPr/>
          </p:nvSpPr>
          <p:spPr>
            <a:xfrm rot="-5400000">
              <a:off x="3062811" y="4648854"/>
              <a:ext cx="259853"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Benin</a:t>
              </a:r>
            </a:p>
          </p:txBody>
        </p:sp>
        <p:sp>
          <p:nvSpPr>
            <p:cNvPr id="872" name="tx872"/>
            <p:cNvSpPr/>
            <p:nvPr/>
          </p:nvSpPr>
          <p:spPr>
            <a:xfrm rot="-5400000">
              <a:off x="2992812"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(96,000)</a:t>
              </a:r>
            </a:p>
          </p:txBody>
        </p:sp>
        <p:sp>
          <p:nvSpPr>
            <p:cNvPr id="873" name="tx873"/>
            <p:cNvSpPr/>
            <p:nvPr/>
          </p:nvSpPr>
          <p:spPr>
            <a:xfrm rot="-5400000">
              <a:off x="3130606" y="4667854"/>
              <a:ext cx="412154"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Comoros</a:t>
              </a:r>
            </a:p>
          </p:txBody>
        </p:sp>
        <p:sp>
          <p:nvSpPr>
            <p:cNvPr id="874" name="tx874"/>
            <p:cNvSpPr/>
            <p:nvPr/>
          </p:nvSpPr>
          <p:spPr>
            <a:xfrm rot="-5400000">
              <a:off x="3165655"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(5,000)</a:t>
              </a:r>
            </a:p>
          </p:txBody>
        </p:sp>
        <p:sp>
          <p:nvSpPr>
            <p:cNvPr id="875" name="tx875"/>
            <p:cNvSpPr/>
            <p:nvPr/>
          </p:nvSpPr>
          <p:spPr>
            <a:xfrm rot="-5400000">
              <a:off x="3371216" y="4684845"/>
              <a:ext cx="22011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DRC</a:t>
              </a:r>
            </a:p>
          </p:txBody>
        </p:sp>
        <p:sp>
          <p:nvSpPr>
            <p:cNvPr id="876" name="tx876"/>
            <p:cNvSpPr/>
            <p:nvPr/>
          </p:nvSpPr>
          <p:spPr>
            <a:xfrm rot="-5400000">
              <a:off x="3253741"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(839,000)</a:t>
              </a:r>
            </a:p>
          </p:txBody>
        </p:sp>
        <p:sp>
          <p:nvSpPr>
            <p:cNvPr id="877" name="tx877"/>
            <p:cNvSpPr/>
            <p:nvPr/>
          </p:nvSpPr>
          <p:spPr>
            <a:xfrm rot="-5400000">
              <a:off x="3292664" y="4851483"/>
              <a:ext cx="666402"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Guinea-Bissau</a:t>
              </a:r>
            </a:p>
          </p:txBody>
        </p:sp>
        <p:sp>
          <p:nvSpPr>
            <p:cNvPr id="878" name="tx878"/>
            <p:cNvSpPr/>
            <p:nvPr/>
          </p:nvSpPr>
          <p:spPr>
            <a:xfrm rot="-5400000">
              <a:off x="3426584"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(12,000)</a:t>
              </a:r>
            </a:p>
          </p:txBody>
        </p:sp>
        <p:sp>
          <p:nvSpPr>
            <p:cNvPr id="879" name="tx879"/>
            <p:cNvSpPr/>
            <p:nvPr/>
          </p:nvSpPr>
          <p:spPr>
            <a:xfrm rot="-5400000">
              <a:off x="3549297" y="4777044"/>
              <a:ext cx="423416"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Myanmar</a:t>
              </a:r>
            </a:p>
          </p:txBody>
        </p:sp>
        <p:sp>
          <p:nvSpPr>
            <p:cNvPr id="880" name="tx880"/>
            <p:cNvSpPr/>
            <p:nvPr/>
          </p:nvSpPr>
          <p:spPr>
            <a:xfrm rot="-5400000">
              <a:off x="3542923"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(176,000)</a:t>
              </a:r>
            </a:p>
          </p:txBody>
        </p:sp>
        <p:sp>
          <p:nvSpPr>
            <p:cNvPr id="881" name="tx881"/>
            <p:cNvSpPr/>
            <p:nvPr/>
          </p:nvSpPr>
          <p:spPr>
            <a:xfrm rot="-5400000">
              <a:off x="3677864" y="4811969"/>
              <a:ext cx="474364"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Cameroon</a:t>
              </a:r>
            </a:p>
          </p:txBody>
        </p:sp>
        <p:sp>
          <p:nvSpPr>
            <p:cNvPr id="882" name="tx882"/>
            <p:cNvSpPr/>
            <p:nvPr/>
          </p:nvSpPr>
          <p:spPr>
            <a:xfrm rot="-5400000">
              <a:off x="3687513"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(175,000)</a:t>
              </a:r>
            </a:p>
          </p:txBody>
        </p:sp>
        <p:sp>
          <p:nvSpPr>
            <p:cNvPr id="883" name="tx883"/>
            <p:cNvSpPr/>
            <p:nvPr/>
          </p:nvSpPr>
          <p:spPr>
            <a:xfrm rot="-5400000">
              <a:off x="3899871" y="4657907"/>
              <a:ext cx="299392"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Congo</a:t>
              </a:r>
            </a:p>
          </p:txBody>
        </p:sp>
        <p:sp>
          <p:nvSpPr>
            <p:cNvPr id="884" name="tx884"/>
            <p:cNvSpPr/>
            <p:nvPr/>
          </p:nvSpPr>
          <p:spPr>
            <a:xfrm rot="-5400000">
              <a:off x="3860357"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(33,000)</a:t>
              </a:r>
            </a:p>
          </p:txBody>
        </p:sp>
        <p:sp>
          <p:nvSpPr>
            <p:cNvPr id="885" name="tx885"/>
            <p:cNvSpPr/>
            <p:nvPr/>
          </p:nvSpPr>
          <p:spPr>
            <a:xfrm rot="-5400000">
              <a:off x="4096923" y="5037841"/>
              <a:ext cx="214610"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Cote</a:t>
              </a:r>
            </a:p>
          </p:txBody>
        </p:sp>
        <p:sp>
          <p:nvSpPr>
            <p:cNvPr id="886" name="tx886"/>
            <p:cNvSpPr/>
            <p:nvPr/>
          </p:nvSpPr>
          <p:spPr>
            <a:xfrm rot="-5400000">
              <a:off x="4040741" y="4738820"/>
              <a:ext cx="327521" cy="74662"/>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d’Ivoire</a:t>
              </a:r>
            </a:p>
          </p:txBody>
        </p:sp>
        <p:sp>
          <p:nvSpPr>
            <p:cNvPr id="887" name="tx887"/>
            <p:cNvSpPr/>
            <p:nvPr/>
          </p:nvSpPr>
          <p:spPr>
            <a:xfrm rot="-5400000">
              <a:off x="3976695"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(163,000)</a:t>
              </a:r>
            </a:p>
          </p:txBody>
        </p:sp>
        <p:sp>
          <p:nvSpPr>
            <p:cNvPr id="888" name="tx888"/>
            <p:cNvSpPr/>
            <p:nvPr/>
          </p:nvSpPr>
          <p:spPr>
            <a:xfrm rot="-5400000">
              <a:off x="4180073" y="4744823"/>
              <a:ext cx="338782"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Zambia</a:t>
              </a:r>
            </a:p>
          </p:txBody>
        </p:sp>
        <p:sp>
          <p:nvSpPr>
            <p:cNvPr id="889" name="tx889"/>
            <p:cNvSpPr/>
            <p:nvPr/>
          </p:nvSpPr>
          <p:spPr>
            <a:xfrm rot="-5400000">
              <a:off x="4121286"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(113,000)</a:t>
              </a:r>
            </a:p>
          </p:txBody>
        </p:sp>
        <p:sp>
          <p:nvSpPr>
            <p:cNvPr id="890" name="tx890"/>
            <p:cNvSpPr/>
            <p:nvPr/>
          </p:nvSpPr>
          <p:spPr>
            <a:xfrm rot="-5400000">
              <a:off x="4371966" y="4696231"/>
              <a:ext cx="242887"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Chad</a:t>
              </a:r>
            </a:p>
          </p:txBody>
        </p:sp>
        <p:sp>
          <p:nvSpPr>
            <p:cNvPr id="891" name="tx891"/>
            <p:cNvSpPr/>
            <p:nvPr/>
          </p:nvSpPr>
          <p:spPr>
            <a:xfrm rot="-5400000">
              <a:off x="4265877"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(125,000)</a:t>
              </a:r>
            </a:p>
          </p:txBody>
        </p:sp>
        <p:sp>
          <p:nvSpPr>
            <p:cNvPr id="892" name="tx892"/>
            <p:cNvSpPr/>
            <p:nvPr/>
          </p:nvSpPr>
          <p:spPr>
            <a:xfrm rot="-5400000">
              <a:off x="4460126" y="4696156"/>
              <a:ext cx="355748"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Gambia</a:t>
              </a:r>
            </a:p>
          </p:txBody>
        </p:sp>
        <p:sp>
          <p:nvSpPr>
            <p:cNvPr id="893" name="tx893"/>
            <p:cNvSpPr/>
            <p:nvPr/>
          </p:nvSpPr>
          <p:spPr>
            <a:xfrm rot="-5400000">
              <a:off x="4438720"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(13,000)</a:t>
              </a:r>
            </a:p>
          </p:txBody>
        </p:sp>
        <p:sp>
          <p:nvSpPr>
            <p:cNvPr id="894" name="tx894"/>
            <p:cNvSpPr/>
            <p:nvPr/>
          </p:nvSpPr>
          <p:spPr>
            <a:xfrm rot="-5400000">
              <a:off x="4692203" y="5492461"/>
              <a:ext cx="18077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Sao</a:t>
              </a:r>
            </a:p>
          </p:txBody>
        </p:sp>
        <p:sp>
          <p:nvSpPr>
            <p:cNvPr id="895" name="tx895"/>
            <p:cNvSpPr/>
            <p:nvPr/>
          </p:nvSpPr>
          <p:spPr>
            <a:xfrm rot="-5400000">
              <a:off x="4653384" y="5244638"/>
              <a:ext cx="25970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Tome</a:t>
              </a:r>
            </a:p>
          </p:txBody>
        </p:sp>
        <p:sp>
          <p:nvSpPr>
            <p:cNvPr id="896" name="tx896"/>
            <p:cNvSpPr/>
            <p:nvPr/>
          </p:nvSpPr>
          <p:spPr>
            <a:xfrm rot="-5400000">
              <a:off x="4698479" y="5001800"/>
              <a:ext cx="1695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and</a:t>
              </a:r>
            </a:p>
          </p:txBody>
        </p:sp>
        <p:sp>
          <p:nvSpPr>
            <p:cNvPr id="897" name="tx897"/>
            <p:cNvSpPr/>
            <p:nvPr/>
          </p:nvSpPr>
          <p:spPr>
            <a:xfrm rot="-5400000">
              <a:off x="4590206" y="4695784"/>
              <a:ext cx="367059" cy="9291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Principe</a:t>
              </a:r>
            </a:p>
          </p:txBody>
        </p:sp>
        <p:sp>
          <p:nvSpPr>
            <p:cNvPr id="898" name="tx898"/>
            <p:cNvSpPr/>
            <p:nvPr/>
          </p:nvSpPr>
          <p:spPr>
            <a:xfrm rot="-5400000">
              <a:off x="4581897" y="4292187"/>
              <a:ext cx="381248"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(&lt;1,000)</a:t>
              </a:r>
            </a:p>
          </p:txBody>
        </p:sp>
        <p:sp>
          <p:nvSpPr>
            <p:cNvPr id="899" name="tx899"/>
            <p:cNvSpPr/>
            <p:nvPr/>
          </p:nvSpPr>
          <p:spPr>
            <a:xfrm rot="-5400000">
              <a:off x="4752731" y="4694023"/>
              <a:ext cx="350192"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Burundi</a:t>
              </a:r>
            </a:p>
          </p:txBody>
        </p:sp>
        <p:sp>
          <p:nvSpPr>
            <p:cNvPr id="900" name="tx900"/>
            <p:cNvSpPr/>
            <p:nvPr/>
          </p:nvSpPr>
          <p:spPr>
            <a:xfrm rot="-5400000">
              <a:off x="4727902"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(49,000)</a:t>
              </a:r>
            </a:p>
          </p:txBody>
        </p:sp>
        <p:sp>
          <p:nvSpPr>
            <p:cNvPr id="901" name="tx901"/>
            <p:cNvSpPr/>
            <p:nvPr/>
          </p:nvSpPr>
          <p:spPr>
            <a:xfrm rot="-5400000">
              <a:off x="4830771" y="4740383"/>
              <a:ext cx="463103"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Nicaragua</a:t>
              </a:r>
            </a:p>
          </p:txBody>
        </p:sp>
        <p:sp>
          <p:nvSpPr>
            <p:cNvPr id="902" name="tx902"/>
            <p:cNvSpPr/>
            <p:nvPr/>
          </p:nvSpPr>
          <p:spPr>
            <a:xfrm rot="-5400000">
              <a:off x="4872492"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(14,000)</a:t>
              </a:r>
            </a:p>
          </p:txBody>
        </p:sp>
        <p:sp>
          <p:nvSpPr>
            <p:cNvPr id="903" name="tx903"/>
            <p:cNvSpPr/>
            <p:nvPr/>
          </p:nvSpPr>
          <p:spPr>
            <a:xfrm rot="-5400000">
              <a:off x="5106851" y="4629084"/>
              <a:ext cx="2203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Laos</a:t>
              </a:r>
            </a:p>
          </p:txBody>
        </p:sp>
        <p:sp>
          <p:nvSpPr>
            <p:cNvPr id="904" name="tx904"/>
            <p:cNvSpPr/>
            <p:nvPr/>
          </p:nvSpPr>
          <p:spPr>
            <a:xfrm rot="-5400000">
              <a:off x="5017083"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(16,000)</a:t>
              </a:r>
            </a:p>
          </p:txBody>
        </p:sp>
        <p:sp>
          <p:nvSpPr>
            <p:cNvPr id="905" name="tx905"/>
            <p:cNvSpPr/>
            <p:nvPr/>
          </p:nvSpPr>
          <p:spPr>
            <a:xfrm rot="-5400000">
              <a:off x="5061265" y="4856767"/>
              <a:ext cx="581669" cy="9291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Mozambique</a:t>
              </a:r>
            </a:p>
          </p:txBody>
        </p:sp>
        <p:sp>
          <p:nvSpPr>
            <p:cNvPr id="906" name="tx906"/>
            <p:cNvSpPr/>
            <p:nvPr/>
          </p:nvSpPr>
          <p:spPr>
            <a:xfrm rot="-5400000">
              <a:off x="5133421"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(121,000)</a:t>
              </a:r>
            </a:p>
          </p:txBody>
        </p:sp>
        <p:sp>
          <p:nvSpPr>
            <p:cNvPr id="907" name="tx907"/>
            <p:cNvSpPr/>
            <p:nvPr/>
          </p:nvSpPr>
          <p:spPr>
            <a:xfrm rot="-5400000">
              <a:off x="5244824" y="4760103"/>
              <a:ext cx="502542"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Kyrgyzstan</a:t>
              </a:r>
            </a:p>
          </p:txBody>
        </p:sp>
        <p:sp>
          <p:nvSpPr>
            <p:cNvPr id="908" name="tx908"/>
            <p:cNvSpPr/>
            <p:nvPr/>
          </p:nvSpPr>
          <p:spPr>
            <a:xfrm rot="-5400000">
              <a:off x="5306265"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(13,000)</a:t>
              </a:r>
            </a:p>
          </p:txBody>
        </p:sp>
        <p:sp>
          <p:nvSpPr>
            <p:cNvPr id="909" name="tx909"/>
            <p:cNvSpPr/>
            <p:nvPr/>
          </p:nvSpPr>
          <p:spPr>
            <a:xfrm rot="-5400000">
              <a:off x="5453634" y="4694643"/>
              <a:ext cx="372864"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Senegal</a:t>
              </a:r>
            </a:p>
          </p:txBody>
        </p:sp>
        <p:sp>
          <p:nvSpPr>
            <p:cNvPr id="910" name="tx910"/>
            <p:cNvSpPr/>
            <p:nvPr/>
          </p:nvSpPr>
          <p:spPr>
            <a:xfrm rot="-5400000">
              <a:off x="5450856"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(47,000)</a:t>
              </a:r>
            </a:p>
          </p:txBody>
        </p:sp>
        <p:sp>
          <p:nvSpPr>
            <p:cNvPr id="911" name="tx911"/>
            <p:cNvSpPr/>
            <p:nvPr/>
          </p:nvSpPr>
          <p:spPr>
            <a:xfrm rot="-5400000">
              <a:off x="5614596" y="4643198"/>
              <a:ext cx="361553"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Lesotho</a:t>
              </a:r>
            </a:p>
          </p:txBody>
        </p:sp>
        <p:sp>
          <p:nvSpPr>
            <p:cNvPr id="912" name="tx912"/>
            <p:cNvSpPr/>
            <p:nvPr/>
          </p:nvSpPr>
          <p:spPr>
            <a:xfrm rot="-5400000">
              <a:off x="5623699"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(4,000)</a:t>
              </a:r>
            </a:p>
          </p:txBody>
        </p:sp>
        <p:sp>
          <p:nvSpPr>
            <p:cNvPr id="913" name="tx913"/>
            <p:cNvSpPr/>
            <p:nvPr/>
          </p:nvSpPr>
          <p:spPr>
            <a:xfrm rot="-5400000">
              <a:off x="5803810" y="4964543"/>
              <a:ext cx="271016"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Sierra</a:t>
              </a:r>
            </a:p>
          </p:txBody>
        </p:sp>
        <p:sp>
          <p:nvSpPr>
            <p:cNvPr id="914" name="tx914"/>
            <p:cNvSpPr/>
            <p:nvPr/>
          </p:nvSpPr>
          <p:spPr>
            <a:xfrm rot="-5400000">
              <a:off x="5798700" y="4660190"/>
              <a:ext cx="28252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Leone</a:t>
              </a:r>
            </a:p>
          </p:txBody>
        </p:sp>
        <p:sp>
          <p:nvSpPr>
            <p:cNvPr id="915" name="tx915"/>
            <p:cNvSpPr/>
            <p:nvPr/>
          </p:nvSpPr>
          <p:spPr>
            <a:xfrm rot="-5400000">
              <a:off x="5740037"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(20,000)</a:t>
              </a:r>
            </a:p>
          </p:txBody>
        </p:sp>
        <p:sp>
          <p:nvSpPr>
            <p:cNvPr id="916" name="tx916"/>
            <p:cNvSpPr/>
            <p:nvPr/>
          </p:nvSpPr>
          <p:spPr>
            <a:xfrm rot="-5400000">
              <a:off x="5883413" y="5012416"/>
              <a:ext cx="400992"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Solomon</a:t>
              </a:r>
            </a:p>
          </p:txBody>
        </p:sp>
        <p:sp>
          <p:nvSpPr>
            <p:cNvPr id="917" name="tx917"/>
            <p:cNvSpPr/>
            <p:nvPr/>
          </p:nvSpPr>
          <p:spPr>
            <a:xfrm rot="-5400000">
              <a:off x="5923596" y="4623379"/>
              <a:ext cx="3219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Islands</a:t>
              </a:r>
            </a:p>
          </p:txBody>
        </p:sp>
        <p:sp>
          <p:nvSpPr>
            <p:cNvPr id="918" name="tx918"/>
            <p:cNvSpPr/>
            <p:nvPr/>
          </p:nvSpPr>
          <p:spPr>
            <a:xfrm rot="-5400000">
              <a:off x="5912881"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(2,000)</a:t>
              </a:r>
            </a:p>
          </p:txBody>
        </p:sp>
        <p:sp>
          <p:nvSpPr>
            <p:cNvPr id="919" name="tx919"/>
            <p:cNvSpPr/>
            <p:nvPr/>
          </p:nvSpPr>
          <p:spPr>
            <a:xfrm rot="-5400000">
              <a:off x="6103261" y="4624620"/>
              <a:ext cx="231576"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Togo</a:t>
              </a:r>
            </a:p>
          </p:txBody>
        </p:sp>
        <p:sp>
          <p:nvSpPr>
            <p:cNvPr id="920" name="tx920"/>
            <p:cNvSpPr/>
            <p:nvPr/>
          </p:nvSpPr>
          <p:spPr>
            <a:xfrm rot="-5400000">
              <a:off x="6029219"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(22,000)</a:t>
              </a:r>
            </a:p>
          </p:txBody>
        </p:sp>
        <p:sp>
          <p:nvSpPr>
            <p:cNvPr id="921" name="tx921"/>
            <p:cNvSpPr/>
            <p:nvPr/>
          </p:nvSpPr>
          <p:spPr>
            <a:xfrm rot="-5400000">
              <a:off x="6141539" y="4749834"/>
              <a:ext cx="463103"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Cambodia</a:t>
              </a:r>
            </a:p>
          </p:txBody>
        </p:sp>
        <p:sp>
          <p:nvSpPr>
            <p:cNvPr id="922" name="tx922"/>
            <p:cNvSpPr/>
            <p:nvPr/>
          </p:nvSpPr>
          <p:spPr>
            <a:xfrm rot="-5400000">
              <a:off x="6173810"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(25,000)</a:t>
              </a:r>
            </a:p>
          </p:txBody>
        </p:sp>
        <p:sp>
          <p:nvSpPr>
            <p:cNvPr id="923" name="tx923"/>
            <p:cNvSpPr/>
            <p:nvPr/>
          </p:nvSpPr>
          <p:spPr>
            <a:xfrm rot="-5400000">
              <a:off x="6408169" y="4770322"/>
              <a:ext cx="220315"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India</a:t>
              </a:r>
            </a:p>
          </p:txBody>
        </p:sp>
        <p:sp>
          <p:nvSpPr>
            <p:cNvPr id="924" name="tx924"/>
            <p:cNvSpPr/>
            <p:nvPr/>
          </p:nvSpPr>
          <p:spPr>
            <a:xfrm rot="-5400000">
              <a:off x="6247781" y="4361392"/>
              <a:ext cx="519658"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(1,592,000)</a:t>
              </a:r>
            </a:p>
          </p:txBody>
        </p:sp>
        <p:sp>
          <p:nvSpPr>
            <p:cNvPr id="925" name="tx925"/>
            <p:cNvSpPr/>
            <p:nvPr/>
          </p:nvSpPr>
          <p:spPr>
            <a:xfrm rot="-5400000">
              <a:off x="6428587" y="4753257"/>
              <a:ext cx="468659"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Zimbabwe</a:t>
              </a:r>
            </a:p>
          </p:txBody>
        </p:sp>
        <p:sp>
          <p:nvSpPr>
            <p:cNvPr id="926" name="tx926"/>
            <p:cNvSpPr/>
            <p:nvPr/>
          </p:nvSpPr>
          <p:spPr>
            <a:xfrm rot="-5400000">
              <a:off x="6462991"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(34,000)</a:t>
              </a:r>
            </a:p>
          </p:txBody>
        </p:sp>
        <p:sp>
          <p:nvSpPr>
            <p:cNvPr id="927" name="tx927"/>
            <p:cNvSpPr/>
            <p:nvPr/>
          </p:nvSpPr>
          <p:spPr>
            <a:xfrm rot="-5400000">
              <a:off x="6676018" y="4630225"/>
              <a:ext cx="242788"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Niger</a:t>
              </a:r>
            </a:p>
          </p:txBody>
        </p:sp>
        <p:sp>
          <p:nvSpPr>
            <p:cNvPr id="928" name="tx928"/>
            <p:cNvSpPr/>
            <p:nvPr/>
          </p:nvSpPr>
          <p:spPr>
            <a:xfrm rot="-5400000">
              <a:off x="6607582"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(62,000)</a:t>
              </a:r>
            </a:p>
          </p:txBody>
        </p:sp>
        <p:sp>
          <p:nvSpPr>
            <p:cNvPr id="929" name="tx929"/>
            <p:cNvSpPr/>
            <p:nvPr/>
          </p:nvSpPr>
          <p:spPr>
            <a:xfrm rot="-5400000">
              <a:off x="6757258" y="4770273"/>
              <a:ext cx="389681"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Pakistan</a:t>
              </a:r>
            </a:p>
          </p:txBody>
        </p:sp>
        <p:sp>
          <p:nvSpPr>
            <p:cNvPr id="930" name="tx930"/>
            <p:cNvSpPr/>
            <p:nvPr/>
          </p:nvSpPr>
          <p:spPr>
            <a:xfrm rot="-5400000">
              <a:off x="6723920" y="4319026"/>
              <a:ext cx="43492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(396,000)</a:t>
              </a:r>
            </a:p>
          </p:txBody>
        </p:sp>
        <p:sp>
          <p:nvSpPr>
            <p:cNvPr id="931" name="tx931"/>
            <p:cNvSpPr/>
            <p:nvPr/>
          </p:nvSpPr>
          <p:spPr>
            <a:xfrm rot="-5400000">
              <a:off x="6938609" y="4677007"/>
              <a:ext cx="316160"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Malawi</a:t>
              </a:r>
            </a:p>
          </p:txBody>
        </p:sp>
        <p:sp>
          <p:nvSpPr>
            <p:cNvPr id="932" name="tx932"/>
            <p:cNvSpPr/>
            <p:nvPr/>
          </p:nvSpPr>
          <p:spPr>
            <a:xfrm rot="-5400000">
              <a:off x="6896764"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(32,000)</a:t>
              </a:r>
            </a:p>
          </p:txBody>
        </p:sp>
        <p:sp>
          <p:nvSpPr>
            <p:cNvPr id="933" name="tx933"/>
            <p:cNvSpPr/>
            <p:nvPr/>
          </p:nvSpPr>
          <p:spPr>
            <a:xfrm rot="-5400000">
              <a:off x="7053236" y="4686780"/>
              <a:ext cx="355897"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Uganda</a:t>
              </a:r>
            </a:p>
          </p:txBody>
        </p:sp>
        <p:sp>
          <p:nvSpPr>
            <p:cNvPr id="934" name="tx934"/>
            <p:cNvSpPr/>
            <p:nvPr/>
          </p:nvSpPr>
          <p:spPr>
            <a:xfrm rot="-5400000">
              <a:off x="7041354"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(83,000)</a:t>
              </a:r>
            </a:p>
          </p:txBody>
        </p:sp>
        <p:sp>
          <p:nvSpPr>
            <p:cNvPr id="935" name="tx935"/>
            <p:cNvSpPr/>
            <p:nvPr/>
          </p:nvSpPr>
          <p:spPr>
            <a:xfrm rot="-5400000">
              <a:off x="7148689" y="4699604"/>
              <a:ext cx="474364"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Mauritania</a:t>
              </a:r>
            </a:p>
          </p:txBody>
        </p:sp>
        <p:sp>
          <p:nvSpPr>
            <p:cNvPr id="936" name="tx936"/>
            <p:cNvSpPr/>
            <p:nvPr/>
          </p:nvSpPr>
          <p:spPr>
            <a:xfrm rot="-5400000">
              <a:off x="7214198"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(7,000)</a:t>
              </a:r>
            </a:p>
          </p:txBody>
        </p:sp>
        <p:sp>
          <p:nvSpPr>
            <p:cNvPr id="937" name="tx937"/>
            <p:cNvSpPr/>
            <p:nvPr/>
          </p:nvSpPr>
          <p:spPr>
            <a:xfrm rot="-5400000">
              <a:off x="7388232" y="4642157"/>
              <a:ext cx="265459" cy="9291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Nepal</a:t>
              </a:r>
            </a:p>
          </p:txBody>
        </p:sp>
        <p:sp>
          <p:nvSpPr>
            <p:cNvPr id="938" name="tx938"/>
            <p:cNvSpPr/>
            <p:nvPr/>
          </p:nvSpPr>
          <p:spPr>
            <a:xfrm rot="-5400000">
              <a:off x="7330536"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(23,000)</a:t>
              </a:r>
            </a:p>
          </p:txBody>
        </p:sp>
        <p:sp>
          <p:nvSpPr>
            <p:cNvPr id="939" name="tx939"/>
            <p:cNvSpPr/>
            <p:nvPr/>
          </p:nvSpPr>
          <p:spPr>
            <a:xfrm rot="-5400000">
              <a:off x="7525431" y="4612044"/>
              <a:ext cx="299243"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Eritrea</a:t>
              </a:r>
            </a:p>
          </p:txBody>
        </p:sp>
        <p:sp>
          <p:nvSpPr>
            <p:cNvPr id="940" name="tx940"/>
            <p:cNvSpPr/>
            <p:nvPr/>
          </p:nvSpPr>
          <p:spPr>
            <a:xfrm rot="-5400000">
              <a:off x="7503379"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(3,000)</a:t>
              </a:r>
            </a:p>
          </p:txBody>
        </p:sp>
        <p:sp>
          <p:nvSpPr>
            <p:cNvPr id="941" name="tx941"/>
            <p:cNvSpPr/>
            <p:nvPr/>
          </p:nvSpPr>
          <p:spPr>
            <a:xfrm rot="-5400000">
              <a:off x="7665507" y="4652872"/>
              <a:ext cx="288081"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Kenya</a:t>
              </a:r>
            </a:p>
          </p:txBody>
        </p:sp>
        <p:sp>
          <p:nvSpPr>
            <p:cNvPr id="942" name="tx942"/>
            <p:cNvSpPr/>
            <p:nvPr/>
          </p:nvSpPr>
          <p:spPr>
            <a:xfrm rot="-5400000">
              <a:off x="7619718"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(44,000)</a:t>
              </a:r>
            </a:p>
          </p:txBody>
        </p:sp>
        <p:sp>
          <p:nvSpPr>
            <p:cNvPr id="943" name="tx943"/>
            <p:cNvSpPr/>
            <p:nvPr/>
          </p:nvSpPr>
          <p:spPr>
            <a:xfrm rot="-5400000">
              <a:off x="7739578" y="4666887"/>
              <a:ext cx="429121"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Tajikistan</a:t>
              </a:r>
            </a:p>
          </p:txBody>
        </p:sp>
        <p:sp>
          <p:nvSpPr>
            <p:cNvPr id="944" name="tx944"/>
            <p:cNvSpPr/>
            <p:nvPr/>
          </p:nvSpPr>
          <p:spPr>
            <a:xfrm rot="-5400000">
              <a:off x="7792561"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(5,000)</a:t>
              </a:r>
            </a:p>
          </p:txBody>
        </p:sp>
        <p:sp>
          <p:nvSpPr>
            <p:cNvPr id="945" name="tx945"/>
            <p:cNvSpPr/>
            <p:nvPr/>
          </p:nvSpPr>
          <p:spPr>
            <a:xfrm rot="-5400000">
              <a:off x="7899846" y="4727906"/>
              <a:ext cx="417958"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Tanzania</a:t>
              </a:r>
            </a:p>
          </p:txBody>
        </p:sp>
        <p:sp>
          <p:nvSpPr>
            <p:cNvPr id="946" name="tx946"/>
            <p:cNvSpPr/>
            <p:nvPr/>
          </p:nvSpPr>
          <p:spPr>
            <a:xfrm rot="-5400000">
              <a:off x="7908899"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(46,000)</a:t>
              </a:r>
            </a:p>
          </p:txBody>
        </p:sp>
        <p:sp>
          <p:nvSpPr>
            <p:cNvPr id="947" name="tx947"/>
            <p:cNvSpPr/>
            <p:nvPr/>
          </p:nvSpPr>
          <p:spPr>
            <a:xfrm rot="-5400000">
              <a:off x="7974983" y="4777168"/>
              <a:ext cx="536674" cy="94108"/>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Bangladesh</a:t>
              </a:r>
            </a:p>
          </p:txBody>
        </p:sp>
        <p:sp>
          <p:nvSpPr>
            <p:cNvPr id="948" name="tx948"/>
            <p:cNvSpPr/>
            <p:nvPr/>
          </p:nvSpPr>
          <p:spPr>
            <a:xfrm rot="-5400000">
              <a:off x="8053490" y="4290773"/>
              <a:ext cx="378420"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(34,000)</a:t>
              </a:r>
            </a:p>
          </p:txBody>
        </p:sp>
        <p:sp>
          <p:nvSpPr>
            <p:cNvPr id="949" name="tx949"/>
            <p:cNvSpPr/>
            <p:nvPr/>
          </p:nvSpPr>
          <p:spPr>
            <a:xfrm rot="-5400000">
              <a:off x="8225763" y="4888765"/>
              <a:ext cx="344487"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Burkina</a:t>
              </a:r>
            </a:p>
          </p:txBody>
        </p:sp>
        <p:sp>
          <p:nvSpPr>
            <p:cNvPr id="950" name="tx950"/>
            <p:cNvSpPr/>
            <p:nvPr/>
          </p:nvSpPr>
          <p:spPr>
            <a:xfrm rot="-5400000">
              <a:off x="8285071" y="4575357"/>
              <a:ext cx="225871"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Faso</a:t>
              </a:r>
            </a:p>
          </p:txBody>
        </p:sp>
        <p:sp>
          <p:nvSpPr>
            <p:cNvPr id="951" name="tx951"/>
            <p:cNvSpPr/>
            <p:nvPr/>
          </p:nvSpPr>
          <p:spPr>
            <a:xfrm rot="-5400000">
              <a:off x="8226333"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(7,000)</a:t>
              </a:r>
            </a:p>
          </p:txBody>
        </p:sp>
        <p:sp>
          <p:nvSpPr>
            <p:cNvPr id="952" name="tx952"/>
            <p:cNvSpPr/>
            <p:nvPr/>
          </p:nvSpPr>
          <p:spPr>
            <a:xfrm rot="-5400000">
              <a:off x="8389428" y="4614301"/>
              <a:ext cx="305048" cy="7520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Ghana</a:t>
              </a:r>
            </a:p>
          </p:txBody>
        </p:sp>
        <p:sp>
          <p:nvSpPr>
            <p:cNvPr id="953" name="tx953"/>
            <p:cNvSpPr/>
            <p:nvPr/>
          </p:nvSpPr>
          <p:spPr>
            <a:xfrm rot="-5400000">
              <a:off x="8370924"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(9,000)</a:t>
              </a:r>
            </a:p>
          </p:txBody>
        </p:sp>
        <p:sp>
          <p:nvSpPr>
            <p:cNvPr id="954" name="tx954"/>
            <p:cNvSpPr/>
            <p:nvPr/>
          </p:nvSpPr>
          <p:spPr>
            <a:xfrm rot="-5400000">
              <a:off x="8534689" y="4614921"/>
              <a:ext cx="304998"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Liberia</a:t>
              </a:r>
            </a:p>
          </p:txBody>
        </p:sp>
        <p:sp>
          <p:nvSpPr>
            <p:cNvPr id="955" name="tx955"/>
            <p:cNvSpPr/>
            <p:nvPr/>
          </p:nvSpPr>
          <p:spPr>
            <a:xfrm rot="-5400000">
              <a:off x="8515515"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(2,000)</a:t>
              </a:r>
            </a:p>
          </p:txBody>
        </p:sp>
        <p:sp>
          <p:nvSpPr>
            <p:cNvPr id="956" name="tx956"/>
            <p:cNvSpPr/>
            <p:nvPr/>
          </p:nvSpPr>
          <p:spPr>
            <a:xfrm rot="-5400000">
              <a:off x="8645397" y="4648804"/>
              <a:ext cx="372764" cy="7391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Rwanda</a:t>
              </a:r>
            </a:p>
          </p:txBody>
        </p:sp>
        <p:sp>
          <p:nvSpPr>
            <p:cNvPr id="957" name="tx957"/>
            <p:cNvSpPr/>
            <p:nvPr/>
          </p:nvSpPr>
          <p:spPr>
            <a:xfrm rot="-5400000">
              <a:off x="8660106"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(4,000)</a:t>
              </a:r>
            </a:p>
          </p:txBody>
        </p:sp>
        <p:sp>
          <p:nvSpPr>
            <p:cNvPr id="958" name="tx958"/>
            <p:cNvSpPr/>
            <p:nvPr/>
          </p:nvSpPr>
          <p:spPr>
            <a:xfrm rot="-5400000">
              <a:off x="8725049" y="4713693"/>
              <a:ext cx="502592" cy="73967"/>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Uzbekistan</a:t>
              </a:r>
            </a:p>
          </p:txBody>
        </p:sp>
        <p:sp>
          <p:nvSpPr>
            <p:cNvPr id="959" name="tx959"/>
            <p:cNvSpPr/>
            <p:nvPr/>
          </p:nvSpPr>
          <p:spPr>
            <a:xfrm rot="-5400000">
              <a:off x="8804697" y="4262521"/>
              <a:ext cx="321915" cy="95349"/>
            </a:xfrm>
            <a:prstGeom prst="rect">
              <a:avLst/>
            </a:prstGeom>
            <a:noFill/>
          </p:spPr>
          <p:txBody>
            <a:bodyPr wrap="none" lIns="0" tIns="0" rIns="0" bIns="0" anchor="ctr" anchorCtr="1"/>
            <a:lstStyle/>
            <a:p>
              <a:pPr marL="0" marR="0" indent="0" algn="l">
                <a:lnSpc>
                  <a:spcPts val="800"/>
                </a:lnSpc>
                <a:spcBef>
                  <a:spcPts val="0"/>
                </a:spcBef>
                <a:spcAft>
                  <a:spcPts val="0"/>
                </a:spcAft>
              </a:pPr>
              <a:r>
                <a:rPr sz="800">
                  <a:solidFill>
                    <a:srgbClr val="4D4D4D">
                      <a:alpha val="100000"/>
                    </a:srgbClr>
                  </a:solidFill>
                  <a:latin typeface="Arial"/>
                  <a:cs typeface="Arial"/>
                </a:rPr>
                <a:t>(9,000)</a:t>
              </a:r>
            </a:p>
          </p:txBody>
        </p:sp>
        <p:sp>
          <p:nvSpPr>
            <p:cNvPr id="960" name="tx960"/>
            <p:cNvSpPr/>
            <p:nvPr/>
          </p:nvSpPr>
          <p:spPr>
            <a:xfrm rot="-5400000">
              <a:off x="-52544" y="2307860"/>
              <a:ext cx="861801"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Coverage (%)</a:t>
              </a:r>
            </a:p>
          </p:txBody>
        </p:sp>
        <p:sp>
          <p:nvSpPr>
            <p:cNvPr id="961" name="rc961"/>
            <p:cNvSpPr/>
            <p:nvPr/>
          </p:nvSpPr>
          <p:spPr>
            <a:xfrm>
              <a:off x="3046718" y="5993415"/>
              <a:ext cx="219456" cy="219455"/>
            </a:xfrm>
            <a:prstGeom prst="rect">
              <a:avLst/>
            </a:prstGeom>
            <a:solidFill>
              <a:srgbClr val="FFFFFF">
                <a:alpha val="100000"/>
              </a:srgbClr>
            </a:solidFill>
          </p:spPr>
          <p:txBody>
            <a:bodyPr/>
            <a:lstStyle/>
            <a:p>
              <a:endParaRPr/>
            </a:p>
          </p:txBody>
        </p:sp>
        <p:sp>
          <p:nvSpPr>
            <p:cNvPr id="962" name="pg962"/>
            <p:cNvSpPr/>
            <p:nvPr/>
          </p:nvSpPr>
          <p:spPr>
            <a:xfrm>
              <a:off x="3231270" y="6177966"/>
              <a:ext cx="34843" cy="34843"/>
            </a:xfrm>
            <a:custGeom>
              <a:avLst/>
              <a:gdLst/>
              <a:ahLst/>
              <a:cxnLst/>
              <a:rect l="0" t="0" r="0" b="0"/>
              <a:pathLst>
                <a:path w="34843" h="34843">
                  <a:moveTo>
                    <a:pt x="34843" y="0"/>
                  </a:moveTo>
                  <a:lnTo>
                    <a:pt x="34843" y="9460"/>
                  </a:lnTo>
                  <a:lnTo>
                    <a:pt x="9460" y="34843"/>
                  </a:lnTo>
                  <a:lnTo>
                    <a:pt x="0" y="3484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963" name="pg963"/>
            <p:cNvSpPr/>
            <p:nvPr/>
          </p:nvSpPr>
          <p:spPr>
            <a:xfrm>
              <a:off x="3136660" y="6083356"/>
              <a:ext cx="129453" cy="129453"/>
            </a:xfrm>
            <a:custGeom>
              <a:avLst/>
              <a:gdLst/>
              <a:ahLst/>
              <a:cxnLst/>
              <a:rect l="0" t="0" r="0" b="0"/>
              <a:pathLst>
                <a:path w="129453" h="129453">
                  <a:moveTo>
                    <a:pt x="129453" y="0"/>
                  </a:moveTo>
                  <a:lnTo>
                    <a:pt x="129453" y="9460"/>
                  </a:lnTo>
                  <a:lnTo>
                    <a:pt x="9460" y="129453"/>
                  </a:lnTo>
                  <a:lnTo>
                    <a:pt x="0" y="129453"/>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964" name="pg964"/>
            <p:cNvSpPr/>
            <p:nvPr/>
          </p:nvSpPr>
          <p:spPr>
            <a:xfrm>
              <a:off x="3046780" y="5993477"/>
              <a:ext cx="219332" cy="219332"/>
            </a:xfrm>
            <a:custGeom>
              <a:avLst/>
              <a:gdLst/>
              <a:ahLst/>
              <a:cxnLst/>
              <a:rect l="0" t="0" r="0" b="0"/>
              <a:pathLst>
                <a:path w="219332" h="219332">
                  <a:moveTo>
                    <a:pt x="214602" y="0"/>
                  </a:moveTo>
                  <a:lnTo>
                    <a:pt x="219332" y="0"/>
                  </a:lnTo>
                  <a:lnTo>
                    <a:pt x="219332" y="4730"/>
                  </a:lnTo>
                  <a:lnTo>
                    <a:pt x="4730" y="219332"/>
                  </a:lnTo>
                  <a:lnTo>
                    <a:pt x="0" y="219332"/>
                  </a:lnTo>
                  <a:lnTo>
                    <a:pt x="0" y="21460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965" name="pg965"/>
            <p:cNvSpPr/>
            <p:nvPr/>
          </p:nvSpPr>
          <p:spPr>
            <a:xfrm>
              <a:off x="3046780" y="5993477"/>
              <a:ext cx="129453" cy="129453"/>
            </a:xfrm>
            <a:custGeom>
              <a:avLst/>
              <a:gdLst/>
              <a:ahLst/>
              <a:cxnLst/>
              <a:rect l="0" t="0" r="0" b="0"/>
              <a:pathLst>
                <a:path w="129453" h="129453">
                  <a:moveTo>
                    <a:pt x="119992" y="0"/>
                  </a:moveTo>
                  <a:lnTo>
                    <a:pt x="129453" y="0"/>
                  </a:lnTo>
                  <a:lnTo>
                    <a:pt x="0" y="129453"/>
                  </a:lnTo>
                  <a:lnTo>
                    <a:pt x="0" y="11999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966" name="pg966"/>
            <p:cNvSpPr/>
            <p:nvPr/>
          </p:nvSpPr>
          <p:spPr>
            <a:xfrm>
              <a:off x="3046780" y="5993477"/>
              <a:ext cx="34843" cy="34843"/>
            </a:xfrm>
            <a:custGeom>
              <a:avLst/>
              <a:gdLst/>
              <a:ahLst/>
              <a:cxnLst/>
              <a:rect l="0" t="0" r="0" b="0"/>
              <a:pathLst>
                <a:path w="34843" h="34843">
                  <a:moveTo>
                    <a:pt x="25382" y="0"/>
                  </a:moveTo>
                  <a:lnTo>
                    <a:pt x="34843" y="0"/>
                  </a:lnTo>
                  <a:lnTo>
                    <a:pt x="0" y="34843"/>
                  </a:lnTo>
                  <a:lnTo>
                    <a:pt x="0" y="25382"/>
                  </a:lnTo>
                  <a:close/>
                </a:path>
              </a:pathLst>
            </a:custGeom>
            <a:solidFill>
              <a:srgbClr val="000000">
                <a:alpha val="100000"/>
              </a:srgbClr>
            </a:solidFill>
            <a:ln w="13550" cap="sq">
              <a:solidFill>
                <a:srgbClr val="333333">
                  <a:alpha val="100000"/>
                </a:srgbClr>
              </a:solidFill>
              <a:prstDash val="solid"/>
              <a:round/>
            </a:ln>
          </p:spPr>
          <p:txBody>
            <a:bodyPr/>
            <a:lstStyle/>
            <a:p>
              <a:endParaRPr/>
            </a:p>
          </p:txBody>
        </p:sp>
        <p:sp>
          <p:nvSpPr>
            <p:cNvPr id="967" name="rc967"/>
            <p:cNvSpPr/>
            <p:nvPr/>
          </p:nvSpPr>
          <p:spPr>
            <a:xfrm>
              <a:off x="3046718" y="5993415"/>
              <a:ext cx="219456" cy="219455"/>
            </a:xfrm>
            <a:prstGeom prst="rect">
              <a:avLst/>
            </a:prstGeom>
            <a:ln w="476" cap="sq">
              <a:solidFill>
                <a:srgbClr val="000000">
                  <a:alpha val="100000"/>
                </a:srgbClr>
              </a:solidFill>
              <a:prstDash val="solid"/>
              <a:miter/>
            </a:ln>
          </p:spPr>
          <p:txBody>
            <a:bodyPr/>
            <a:lstStyle/>
            <a:p>
              <a:endParaRPr/>
            </a:p>
          </p:txBody>
        </p:sp>
        <p:sp>
          <p:nvSpPr>
            <p:cNvPr id="968" name="rc968"/>
            <p:cNvSpPr/>
            <p:nvPr/>
          </p:nvSpPr>
          <p:spPr>
            <a:xfrm>
              <a:off x="4500306" y="5993415"/>
              <a:ext cx="219455" cy="219455"/>
            </a:xfrm>
            <a:prstGeom prst="rect">
              <a:avLst/>
            </a:prstGeom>
            <a:solidFill>
              <a:srgbClr val="FFFFFF">
                <a:alpha val="100000"/>
              </a:srgbClr>
            </a:solidFill>
          </p:spPr>
          <p:txBody>
            <a:bodyPr/>
            <a:lstStyle/>
            <a:p>
              <a:endParaRPr/>
            </a:p>
          </p:txBody>
        </p:sp>
        <p:sp>
          <p:nvSpPr>
            <p:cNvPr id="969" name="rc969"/>
            <p:cNvSpPr/>
            <p:nvPr/>
          </p:nvSpPr>
          <p:spPr>
            <a:xfrm>
              <a:off x="4500306" y="5993415"/>
              <a:ext cx="219455" cy="219455"/>
            </a:xfrm>
            <a:prstGeom prst="rect">
              <a:avLst/>
            </a:prstGeom>
            <a:ln w="476" cap="sq">
              <a:solidFill>
                <a:srgbClr val="000000">
                  <a:alpha val="100000"/>
                </a:srgbClr>
              </a:solidFill>
              <a:prstDash val="solid"/>
              <a:miter/>
            </a:ln>
          </p:spPr>
          <p:txBody>
            <a:bodyPr/>
            <a:lstStyle/>
            <a:p>
              <a:endParaRPr/>
            </a:p>
          </p:txBody>
        </p:sp>
        <p:sp>
          <p:nvSpPr>
            <p:cNvPr id="970" name="tx970"/>
            <p:cNvSpPr/>
            <p:nvPr/>
          </p:nvSpPr>
          <p:spPr>
            <a:xfrm>
              <a:off x="3335764" y="6024971"/>
              <a:ext cx="1094953" cy="128172"/>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Top 20 zero-dose</a:t>
              </a:r>
            </a:p>
          </p:txBody>
        </p:sp>
        <p:sp>
          <p:nvSpPr>
            <p:cNvPr id="971" name="tx971"/>
            <p:cNvSpPr/>
            <p:nvPr/>
          </p:nvSpPr>
          <p:spPr>
            <a:xfrm>
              <a:off x="4789351" y="6022038"/>
              <a:ext cx="2042157" cy="131105"/>
            </a:xfrm>
            <a:prstGeom prst="rect">
              <a:avLst/>
            </a:prstGeom>
            <a:noFill/>
          </p:spPr>
          <p:txBody>
            <a:bodyPr wrap="none" lIns="0" tIns="0" rIns="0" bIns="0" anchor="ctr" anchorCtr="1"/>
            <a:lstStyle/>
            <a:p>
              <a:pPr marL="0" marR="0" indent="0" algn="l">
                <a:lnSpc>
                  <a:spcPts val="1100"/>
                </a:lnSpc>
                <a:spcBef>
                  <a:spcPts val="0"/>
                </a:spcBef>
                <a:spcAft>
                  <a:spcPts val="0"/>
                </a:spcAft>
              </a:pPr>
              <a:r>
                <a:rPr sz="1100">
                  <a:solidFill>
                    <a:srgbClr val="000000">
                      <a:alpha val="100000"/>
                    </a:srgbClr>
                  </a:solidFill>
                  <a:latin typeface="Arial"/>
                  <a:cs typeface="Arial"/>
                </a:rPr>
                <a:t>Not top 20 zero-dose (no stripes)</a:t>
              </a:r>
            </a:p>
          </p:txBody>
        </p:sp>
        <p:sp>
          <p:nvSpPr>
            <p:cNvPr id="972" name="tx972"/>
            <p:cNvSpPr/>
            <p:nvPr/>
          </p:nvSpPr>
          <p:spPr>
            <a:xfrm>
              <a:off x="803816" y="398022"/>
              <a:ext cx="3168215" cy="157326"/>
            </a:xfrm>
            <a:prstGeom prst="rect">
              <a:avLst/>
            </a:prstGeom>
            <a:noFill/>
          </p:spPr>
          <p:txBody>
            <a:bodyPr wrap="none" lIns="0" tIns="0" rIns="0" bIns="0" anchor="ctr" anchorCtr="1"/>
            <a:lstStyle/>
            <a:p>
              <a:pPr marL="0" marR="0" indent="0" algn="l">
                <a:lnSpc>
                  <a:spcPts val="1320"/>
                </a:lnSpc>
                <a:spcBef>
                  <a:spcPts val="0"/>
                </a:spcBef>
                <a:spcAft>
                  <a:spcPts val="0"/>
                </a:spcAft>
              </a:pPr>
              <a:r>
                <a:rPr sz="1320">
                  <a:solidFill>
                    <a:srgbClr val="000000">
                      <a:alpha val="100000"/>
                    </a:srgbClr>
                  </a:solidFill>
                  <a:latin typeface="Arial"/>
                  <a:cs typeface="Arial"/>
                </a:rPr>
                <a:t>DTP1 coverage, by country, Gavi 57, 2023</a:t>
              </a:r>
            </a:p>
          </p:txBody>
        </p:sp>
        <p:sp>
          <p:nvSpPr>
            <p:cNvPr id="973" name="tx973"/>
            <p:cNvSpPr/>
            <p:nvPr/>
          </p:nvSpPr>
          <p:spPr>
            <a:xfrm>
              <a:off x="4912824" y="6327110"/>
              <a:ext cx="4161586" cy="104938"/>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Source: WHO/UNICEF Estimates of National Immunization Coverage, 2023 revision</a:t>
              </a:r>
            </a:p>
          </p:txBody>
        </p:sp>
        <p:sp>
          <p:nvSpPr>
            <p:cNvPr id="974" name="tx974"/>
            <p:cNvSpPr/>
            <p:nvPr/>
          </p:nvSpPr>
          <p:spPr>
            <a:xfrm>
              <a:off x="6769579" y="6449230"/>
              <a:ext cx="2304831" cy="103519"/>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Note: Bars are ranked by ascending coverage.</a:t>
              </a:r>
            </a:p>
          </p:txBody>
        </p:sp>
        <p:sp>
          <p:nvSpPr>
            <p:cNvPr id="975" name="tx975"/>
            <p:cNvSpPr/>
            <p:nvPr/>
          </p:nvSpPr>
          <p:spPr>
            <a:xfrm>
              <a:off x="1625781" y="6568567"/>
              <a:ext cx="7448629" cy="104884"/>
            </a:xfrm>
            <a:prstGeom prst="rect">
              <a:avLst/>
            </a:prstGeom>
            <a:noFill/>
          </p:spPr>
          <p:txBody>
            <a:bodyPr wrap="none" lIns="0" tIns="0" rIns="0" bIns="0" anchor="ctr" anchorCtr="1"/>
            <a:lstStyle/>
            <a:p>
              <a:pPr marL="0" marR="0" indent="0" algn="l">
                <a:lnSpc>
                  <a:spcPts val="880"/>
                </a:lnSpc>
                <a:spcBef>
                  <a:spcPts val="0"/>
                </a:spcBef>
                <a:spcAft>
                  <a:spcPts val="0"/>
                </a:spcAft>
              </a:pPr>
              <a:r>
                <a:rPr sz="880">
                  <a:solidFill>
                    <a:srgbClr val="000000">
                      <a:alpha val="100000"/>
                    </a:srgbClr>
                  </a:solidFill>
                  <a:latin typeface="Arial"/>
                  <a:cs typeface="Arial"/>
                </a:rPr>
                <a:t>Numbers in bubbles display top 20 rank based on absolute number of zero-dose children.Number in parentheses shows number of zero-dose children.</a:t>
              </a:r>
            </a:p>
          </p:txBody>
        </p:sp>
      </p:grpSp>
      <p:sp>
        <p:nvSpPr>
          <p:cNvPr id="976" name="body"/>
          <p:cNvSpPr>
            <a:spLocks noGrp="1"/>
          </p:cNvSpPr>
          <p:nvPr>
            <p:ph/>
          </p:nvPr>
        </p:nvSpPr>
        <p:spPr>
          <a:xfrm>
            <a:off x="9372600" y="274320"/>
            <a:ext cx="2651760" cy="6400800"/>
          </a:xfrm>
          <a:solidFill>
            <a:srgbClr val="203864">
              <a:alpha val="100000"/>
            </a:srgbClr>
          </a:solidFill>
        </p:spPr>
        <p:txBody>
          <a:bodyPr/>
          <a:lstStyle/>
          <a:p>
            <a:pPr marL="0" marR="0" algn="l">
              <a:lnSpc>
                <a:spcPct val="100000"/>
              </a:lnSpc>
              <a:spcBef>
                <a:spcPts val="0"/>
              </a:spcBef>
              <a:spcAft>
                <a:spcPts val="0"/>
              </a:spcAft>
              <a:buNone/>
            </a:pPr>
            <a:r>
              <a:rPr sz="1300" b="0" i="0" u="none" cap="none">
                <a:solidFill>
                  <a:srgbClr val="FFFFFF">
                    <a:alpha val="100000"/>
                  </a:srgbClr>
                </a:solidFill>
                <a:latin typeface="Arial"/>
                <a:cs typeface="Arial"/>
                <a:sym typeface="Arial"/>
              </a:rPr>
              <a:t>This chart shows DTP1 coverage in countries in Gavi 57 from lowest to highest coverage, and the rank of the top 20 countries with the most zero-dose children, based on absolute numbers.
In 2023, DTP1 coverage ranged from 41% in DPRK to 99% in Bangladesh, Uzbekistan, Ghana, Burkina Faso, Rwanda, and Liberia.
27 out of 57 (47%) countries had coverage of at least 90%.
Nigeria had DTP1 coverage of 70% and the highest absolute number of zero-dose children in the group, followed by India.
Large cohort countries may have high numbers of zero-dose children despite high vaccine coverage. It is advantageous to look at both coverage and absolute numbers of unvaccinated children to ensure vulnerable countries with small birth cohorts are not missed.</a:t>
            </a:r>
          </a:p>
        </p:txBody>
      </p:sp>
    </p:spTree>
  </p:cSld>
  <p:clrMapOvr>
    <a:masterClrMapping/>
  </p:clrMapOvr>
</p:sld>
</file>

<file path=ppt/theme/theme1.xml><?xml version="1.0" encoding="utf-8"?>
<a:theme xmlns:a="http://schemas.openxmlformats.org/drawingml/2006/main" name="Office Theme">
  <a:themeElements>
    <a:clrScheme name="Custom 1">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FFC000"/>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p:properties xmlns:p="http://schemas.microsoft.com/office/2006/metadata/properties" xmlns:xsi="http://www.w3.org/2001/XMLSchema-instance" xmlns:pc="http://schemas.microsoft.com/office/infopath/2007/PartnerControls">
  <documentManagement>
    <_dlc_DocId xmlns="9e17fbd9-fb4c-4d20-9ec4-18aa77a91b0d">DAPMHHIV-502652578-1553548</_dlc_DocId>
    <_dlc_DocIdUrl xmlns="9e17fbd9-fb4c-4d20-9ec4-18aa77a91b0d">
      <Url>https://unicef.sharepoint.com/teams/DAPM-Health-HIV/_layouts/15/DocIdRedir.aspx?ID=DAPMHHIV-502652578-1553548</Url>
      <Description>DAPMHHIV-502652578-1553548</Description>
    </_dlc_DocIdUrl>
    <lcf76f155ced4ddcb4097134ff3c332f xmlns="ae6450c1-f776-41e3-80e5-b5e3b2145961">
      <Terms xmlns="http://schemas.microsoft.com/office/infopath/2007/PartnerControls"/>
    </lcf76f155ced4ddcb4097134ff3c332f>
    <TaxCatchAll xmlns="ca283e0b-db31-4043-a2ef-b80661bf084a"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1C98D844A22B794A81DDBFBB9EF63804" ma:contentTypeVersion="20" ma:contentTypeDescription="Create a new document." ma:contentTypeScope="" ma:versionID="ee642650a4ae893334ec735edbafc487">
  <xsd:schema xmlns:xsd="http://www.w3.org/2001/XMLSchema" xmlns:xs="http://www.w3.org/2001/XMLSchema" xmlns:p="http://schemas.microsoft.com/office/2006/metadata/properties" xmlns:ns2="9e17fbd9-fb4c-4d20-9ec4-18aa77a91b0d" xmlns:ns3="ae6450c1-f776-41e3-80e5-b5e3b2145961" xmlns:ns4="ca283e0b-db31-4043-a2ef-b80661bf084a" targetNamespace="http://schemas.microsoft.com/office/2006/metadata/properties" ma:root="true" ma:fieldsID="8173959d57a8e11895a1e0c137660a5a" ns2:_="" ns3:_="" ns4:_="">
    <xsd:import namespace="9e17fbd9-fb4c-4d20-9ec4-18aa77a91b0d"/>
    <xsd:import namespace="ae6450c1-f776-41e3-80e5-b5e3b2145961"/>
    <xsd:import namespace="ca283e0b-db31-4043-a2ef-b80661bf084a"/>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Location" minOccurs="0"/>
                <xsd:element ref="ns3:MediaServiceOCR" minOccurs="0"/>
                <xsd:element ref="ns3:MediaServiceGenerationTime" minOccurs="0"/>
                <xsd:element ref="ns3:MediaServiceEventHashCode" minOccurs="0"/>
                <xsd:element ref="ns2:SharedWithUsers" minOccurs="0"/>
                <xsd:element ref="ns2:SharedWithDetails" minOccurs="0"/>
                <xsd:element ref="ns3:MediaServiceAutoKeyPoints" minOccurs="0"/>
                <xsd:element ref="ns3:MediaServiceKeyPoints" minOccurs="0"/>
                <xsd:element ref="ns3:MediaLengthInSeconds" minOccurs="0"/>
                <xsd:element ref="ns3:lcf76f155ced4ddcb4097134ff3c332f" minOccurs="0"/>
                <xsd:element ref="ns4:TaxCatchAll"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e17fbd9-fb4c-4d20-9ec4-18aa77a91b0d"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9"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0"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ae6450c1-f776-41e3-80e5-b5e3b2145961"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Location" ma:index="15" nillable="true" ma:displayName="Location" ma:internalName="MediaServiceLocation"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AutoKeyPoints" ma:index="21" nillable="true" ma:displayName="MediaServiceAutoKeyPoints" ma:hidden="true" ma:internalName="MediaServiceAutoKeyPoints" ma:readOnly="true">
      <xsd:simpleType>
        <xsd:restriction base="dms:Note"/>
      </xsd:simpleType>
    </xsd:element>
    <xsd:element name="MediaServiceKeyPoints" ma:index="22"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73f51738-d318-4883-9d64-4f0bd0ccc55e"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ca283e0b-db31-4043-a2ef-b80661bf084a"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00684939-5bfc-447e-a0d2-1998042826f8}" ma:internalName="TaxCatchAll" ma:showField="CatchAllData" ma:web="9e17fbd9-fb4c-4d20-9ec4-18aa77a91b0d">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7579213F-FC0F-45F5-9E1A-5D7ECDBF8A40}">
  <ds:schemaRefs>
    <ds:schemaRef ds:uri="http://schemas.microsoft.com/office/2006/metadata/properties"/>
    <ds:schemaRef ds:uri="http://schemas.microsoft.com/office/infopath/2007/PartnerControls"/>
    <ds:schemaRef ds:uri="9e17fbd9-fb4c-4d20-9ec4-18aa77a91b0d"/>
    <ds:schemaRef ds:uri="ae6450c1-f776-41e3-80e5-b5e3b2145961"/>
    <ds:schemaRef ds:uri="ca283e0b-db31-4043-a2ef-b80661bf084a"/>
  </ds:schemaRefs>
</ds:datastoreItem>
</file>

<file path=customXml/itemProps2.xml><?xml version="1.0" encoding="utf-8"?>
<ds:datastoreItem xmlns:ds="http://schemas.openxmlformats.org/officeDocument/2006/customXml" ds:itemID="{8B15429B-972D-4380-819F-28AD627EDD2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9e17fbd9-fb4c-4d20-9ec4-18aa77a91b0d"/>
    <ds:schemaRef ds:uri="ae6450c1-f776-41e3-80e5-b5e3b2145961"/>
    <ds:schemaRef ds:uri="ca283e0b-db31-4043-a2ef-b80661bf084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3560F568-2345-4288-B2B8-2D7442A4862E}">
  <ds:schemaRefs>
    <ds:schemaRef ds:uri="http://schemas.microsoft.com/sharepoint/v3/contenttype/forms"/>
  </ds:schemaRefs>
</ds:datastoreItem>
</file>

<file path=customXml/itemProps4.xml><?xml version="1.0" encoding="utf-8"?>
<ds:datastoreItem xmlns:ds="http://schemas.openxmlformats.org/officeDocument/2006/customXml" ds:itemID="{0C7C7A9D-E18A-4991-BF12-11C973F693AE}">
  <ds:schemaRefs>
    <ds:schemaRef ds:uri="http://schemas.microsoft.com/sharepoint/events"/>
  </ds:schemaRefs>
</ds:datastoreItem>
</file>

<file path=docProps/app.xml><?xml version="1.0" encoding="utf-8"?>
<Properties xmlns="http://schemas.openxmlformats.org/officeDocument/2006/extended-properties" xmlns:vt="http://schemas.openxmlformats.org/officeDocument/2006/docPropsVTypes">
  <TotalTime>0</TotalTime>
  <Words>16948</Words>
  <Application>Microsoft Office PowerPoint</Application>
  <PresentationFormat>Widescreen</PresentationFormat>
  <Paragraphs>8707</Paragraphs>
  <Slides>50</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50</vt:i4>
      </vt:variant>
    </vt:vector>
  </HeadingPairs>
  <TitlesOfParts>
    <vt:vector size="56" baseType="lpstr">
      <vt:lpstr>Aptos Display</vt:lpstr>
      <vt:lpstr>Arial</vt:lpstr>
      <vt:lpstr>Calibri</vt:lpstr>
      <vt:lpstr>Helvetica</vt:lpstr>
      <vt:lpstr>Roboto</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Lauren Francis</dc:creator>
  <cp:lastModifiedBy>Lauren Francis</cp:lastModifiedBy>
  <cp:revision>2</cp:revision>
  <dcterms:created xsi:type="dcterms:W3CDTF">2024-04-09T17:27:53Z</dcterms:created>
  <dcterms:modified xsi:type="dcterms:W3CDTF">2024-07-10T13:06:32Z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0x0101001C98D844A22B794A81DDBFBB9EF63804</vt:lpwstr>
  </property>
  <property fmtid="{D5CDD505-2E9C-101B-9397-08002B2CF9AE}" pid="3" name="_dlc_DocIdItemGuid">
    <vt:lpwstr>8d90d253-e7cd-41f7-908c-5ea56415f616</vt:lpwstr>
  </property>
  <property fmtid="{D5CDD505-2E9C-101B-9397-08002B2CF9AE}" pid="4" name="MediaServiceImageTags">
    <vt:lpwstr/>
  </property>
</Properties>
</file>